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15BFC-B093-4202-AFC4-F77C94938077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FE92-A123-43BD-BD18-41947A589D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530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FE92-A123-43BD-BD18-41947A589DE8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627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006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571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347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676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718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044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617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753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273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49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92AD8-5A1D-4BAE-995E-AA5F297B1A6B}" type="datetimeFigureOut">
              <a:rPr lang="es-AR" smtClean="0"/>
              <a:pPr/>
              <a:t>26/07/2013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15E29-F198-4B66-AD7B-2A994116641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34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1537"/>
          <p:cNvSpPr>
            <a:spLocks noEditPoints="1"/>
          </p:cNvSpPr>
          <p:nvPr/>
        </p:nvSpPr>
        <p:spPr bwMode="auto">
          <a:xfrm>
            <a:off x="612775" y="3421063"/>
            <a:ext cx="8126413" cy="68262"/>
          </a:xfrm>
          <a:custGeom>
            <a:avLst/>
            <a:gdLst>
              <a:gd name="T0" fmla="*/ 2147483647 w 5119"/>
              <a:gd name="T1" fmla="*/ 73083202 h 43"/>
              <a:gd name="T2" fmla="*/ 2147483647 w 5119"/>
              <a:gd name="T3" fmla="*/ 68042927 h 43"/>
              <a:gd name="T4" fmla="*/ 2147483647 w 5119"/>
              <a:gd name="T5" fmla="*/ 60483307 h 43"/>
              <a:gd name="T6" fmla="*/ 2147483647 w 5119"/>
              <a:gd name="T7" fmla="*/ 55443031 h 43"/>
              <a:gd name="T8" fmla="*/ 2147483647 w 5119"/>
              <a:gd name="T9" fmla="*/ 45362480 h 43"/>
              <a:gd name="T10" fmla="*/ 2147483647 w 5119"/>
              <a:gd name="T11" fmla="*/ 42841549 h 43"/>
              <a:gd name="T12" fmla="*/ 2147483647 w 5119"/>
              <a:gd name="T13" fmla="*/ 42841549 h 43"/>
              <a:gd name="T14" fmla="*/ 2147483647 w 5119"/>
              <a:gd name="T15" fmla="*/ 47881824 h 43"/>
              <a:gd name="T16" fmla="*/ 2147483647 w 5119"/>
              <a:gd name="T17" fmla="*/ 60483307 h 43"/>
              <a:gd name="T18" fmla="*/ 2147483647 w 5119"/>
              <a:gd name="T19" fmla="*/ 70563858 h 43"/>
              <a:gd name="T20" fmla="*/ 2147483647 w 5119"/>
              <a:gd name="T21" fmla="*/ 70563858 h 43"/>
              <a:gd name="T22" fmla="*/ 2147483647 w 5119"/>
              <a:gd name="T23" fmla="*/ 73083202 h 43"/>
              <a:gd name="T24" fmla="*/ 2147483647 w 5119"/>
              <a:gd name="T25" fmla="*/ 78123478 h 43"/>
              <a:gd name="T26" fmla="*/ 2147483647 w 5119"/>
              <a:gd name="T27" fmla="*/ 32760998 h 43"/>
              <a:gd name="T28" fmla="*/ 2147483647 w 5119"/>
              <a:gd name="T29" fmla="*/ 27720722 h 43"/>
              <a:gd name="T30" fmla="*/ 2147483647 w 5119"/>
              <a:gd name="T31" fmla="*/ 22680446 h 43"/>
              <a:gd name="T32" fmla="*/ 2147483647 w 5119"/>
              <a:gd name="T33" fmla="*/ 20161102 h 43"/>
              <a:gd name="T34" fmla="*/ 2147483647 w 5119"/>
              <a:gd name="T35" fmla="*/ 15120827 h 43"/>
              <a:gd name="T36" fmla="*/ 2147483647 w 5119"/>
              <a:gd name="T37" fmla="*/ 10080551 h 43"/>
              <a:gd name="T38" fmla="*/ 2147483647 w 5119"/>
              <a:gd name="T39" fmla="*/ 10080551 h 43"/>
              <a:gd name="T40" fmla="*/ 2147483647 w 5119"/>
              <a:gd name="T41" fmla="*/ 2519344 h 43"/>
              <a:gd name="T42" fmla="*/ 2147483647 w 5119"/>
              <a:gd name="T43" fmla="*/ 2519344 h 43"/>
              <a:gd name="T44" fmla="*/ 2147483647 w 5119"/>
              <a:gd name="T45" fmla="*/ 2519344 h 43"/>
              <a:gd name="T46" fmla="*/ 2147483647 w 5119"/>
              <a:gd name="T47" fmla="*/ 10080551 h 43"/>
              <a:gd name="T48" fmla="*/ 2147483647 w 5119"/>
              <a:gd name="T49" fmla="*/ 15120827 h 43"/>
              <a:gd name="T50" fmla="*/ 2147483647 w 5119"/>
              <a:gd name="T51" fmla="*/ 22680446 h 43"/>
              <a:gd name="T52" fmla="*/ 2147483647 w 5119"/>
              <a:gd name="T53" fmla="*/ 17640171 h 43"/>
              <a:gd name="T54" fmla="*/ 2147483647 w 5119"/>
              <a:gd name="T55" fmla="*/ 15120827 h 43"/>
              <a:gd name="T56" fmla="*/ 2147483647 w 5119"/>
              <a:gd name="T57" fmla="*/ 20161102 h 43"/>
              <a:gd name="T58" fmla="*/ 2147483647 w 5119"/>
              <a:gd name="T59" fmla="*/ 22680446 h 43"/>
              <a:gd name="T60" fmla="*/ 2147483647 w 5119"/>
              <a:gd name="T61" fmla="*/ 22680446 h 43"/>
              <a:gd name="T62" fmla="*/ 2147483647 w 5119"/>
              <a:gd name="T63" fmla="*/ 22680446 h 43"/>
              <a:gd name="T64" fmla="*/ 2147483647 w 5119"/>
              <a:gd name="T65" fmla="*/ 20161102 h 43"/>
              <a:gd name="T66" fmla="*/ 2147483647 w 5119"/>
              <a:gd name="T67" fmla="*/ 25201378 h 43"/>
              <a:gd name="T68" fmla="*/ 2147483647 w 5119"/>
              <a:gd name="T69" fmla="*/ 25201378 h 43"/>
              <a:gd name="T70" fmla="*/ 2147483647 w 5119"/>
              <a:gd name="T71" fmla="*/ 27720722 h 43"/>
              <a:gd name="T72" fmla="*/ 2147483647 w 5119"/>
              <a:gd name="T73" fmla="*/ 108365131 h 43"/>
              <a:gd name="T74" fmla="*/ 2147483647 w 5119"/>
              <a:gd name="T75" fmla="*/ 108365131 h 43"/>
              <a:gd name="T76" fmla="*/ 2147483647 w 5119"/>
              <a:gd name="T77" fmla="*/ 105845787 h 43"/>
              <a:gd name="T78" fmla="*/ 2147483647 w 5119"/>
              <a:gd name="T79" fmla="*/ 98284580 h 43"/>
              <a:gd name="T80" fmla="*/ 2147483647 w 5119"/>
              <a:gd name="T81" fmla="*/ 103324856 h 43"/>
              <a:gd name="T82" fmla="*/ 2147483647 w 5119"/>
              <a:gd name="T83" fmla="*/ 105845787 h 43"/>
              <a:gd name="T84" fmla="*/ 2147483647 w 5119"/>
              <a:gd name="T85" fmla="*/ 103324856 h 43"/>
              <a:gd name="T86" fmla="*/ 2147483647 w 5119"/>
              <a:gd name="T87" fmla="*/ 105845787 h 43"/>
              <a:gd name="T88" fmla="*/ 2147483647 w 5119"/>
              <a:gd name="T89" fmla="*/ 70563858 h 43"/>
              <a:gd name="T90" fmla="*/ 2147483647 w 5119"/>
              <a:gd name="T91" fmla="*/ 65523583 h 43"/>
              <a:gd name="T92" fmla="*/ 2147483647 w 5119"/>
              <a:gd name="T93" fmla="*/ 68042927 h 43"/>
              <a:gd name="T94" fmla="*/ 2147483647 w 5119"/>
              <a:gd name="T95" fmla="*/ 70563858 h 43"/>
              <a:gd name="T96" fmla="*/ 2147483647 w 5119"/>
              <a:gd name="T97" fmla="*/ 27720722 h 43"/>
              <a:gd name="T98" fmla="*/ 2147483647 w 5119"/>
              <a:gd name="T99" fmla="*/ 27720722 h 43"/>
              <a:gd name="T100" fmla="*/ 2147483647 w 5119"/>
              <a:gd name="T101" fmla="*/ 22680446 h 43"/>
              <a:gd name="T102" fmla="*/ 2147483647 w 5119"/>
              <a:gd name="T103" fmla="*/ 32760998 h 43"/>
              <a:gd name="T104" fmla="*/ 2147483647 w 5119"/>
              <a:gd name="T105" fmla="*/ 55443031 h 43"/>
              <a:gd name="T106" fmla="*/ 2147483647 w 5119"/>
              <a:gd name="T107" fmla="*/ 55443031 h 43"/>
              <a:gd name="T108" fmla="*/ 2147483647 w 5119"/>
              <a:gd name="T109" fmla="*/ 55443031 h 43"/>
              <a:gd name="T110" fmla="*/ 2147483647 w 5119"/>
              <a:gd name="T111" fmla="*/ 57962375 h 43"/>
              <a:gd name="T112" fmla="*/ 0 w 5119"/>
              <a:gd name="T113" fmla="*/ 22680446 h 43"/>
              <a:gd name="T114" fmla="*/ 7559675 w 5119"/>
              <a:gd name="T115" fmla="*/ 20161102 h 43"/>
              <a:gd name="T116" fmla="*/ 5040313 w 5119"/>
              <a:gd name="T117" fmla="*/ 27720722 h 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119"/>
              <a:gd name="T178" fmla="*/ 0 h 43"/>
              <a:gd name="T179" fmla="*/ 5119 w 5119"/>
              <a:gd name="T180" fmla="*/ 43 h 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119" h="43">
                <a:moveTo>
                  <a:pt x="5090" y="31"/>
                </a:moveTo>
                <a:lnTo>
                  <a:pt x="5088" y="31"/>
                </a:lnTo>
                <a:lnTo>
                  <a:pt x="5085" y="29"/>
                </a:lnTo>
                <a:lnTo>
                  <a:pt x="5083" y="29"/>
                </a:lnTo>
                <a:lnTo>
                  <a:pt x="5081" y="28"/>
                </a:lnTo>
                <a:lnTo>
                  <a:pt x="5080" y="28"/>
                </a:lnTo>
                <a:lnTo>
                  <a:pt x="5080" y="27"/>
                </a:lnTo>
                <a:lnTo>
                  <a:pt x="5080" y="26"/>
                </a:lnTo>
                <a:lnTo>
                  <a:pt x="5080" y="25"/>
                </a:lnTo>
                <a:lnTo>
                  <a:pt x="5081" y="24"/>
                </a:lnTo>
                <a:lnTo>
                  <a:pt x="5082" y="23"/>
                </a:lnTo>
                <a:lnTo>
                  <a:pt x="5081" y="22"/>
                </a:lnTo>
                <a:lnTo>
                  <a:pt x="5083" y="19"/>
                </a:lnTo>
                <a:lnTo>
                  <a:pt x="5085" y="19"/>
                </a:lnTo>
                <a:lnTo>
                  <a:pt x="5088" y="18"/>
                </a:lnTo>
                <a:lnTo>
                  <a:pt x="5089" y="18"/>
                </a:lnTo>
                <a:lnTo>
                  <a:pt x="5090" y="18"/>
                </a:lnTo>
                <a:lnTo>
                  <a:pt x="5092" y="17"/>
                </a:lnTo>
                <a:lnTo>
                  <a:pt x="5093" y="17"/>
                </a:lnTo>
                <a:lnTo>
                  <a:pt x="5095" y="17"/>
                </a:lnTo>
                <a:lnTo>
                  <a:pt x="5095" y="18"/>
                </a:lnTo>
                <a:lnTo>
                  <a:pt x="5096" y="19"/>
                </a:lnTo>
                <a:lnTo>
                  <a:pt x="5099" y="22"/>
                </a:lnTo>
                <a:lnTo>
                  <a:pt x="5099" y="23"/>
                </a:lnTo>
                <a:lnTo>
                  <a:pt x="5099" y="24"/>
                </a:lnTo>
                <a:lnTo>
                  <a:pt x="5099" y="25"/>
                </a:lnTo>
                <a:lnTo>
                  <a:pt x="5100" y="27"/>
                </a:lnTo>
                <a:lnTo>
                  <a:pt x="5100" y="28"/>
                </a:lnTo>
                <a:lnTo>
                  <a:pt x="5099" y="28"/>
                </a:lnTo>
                <a:lnTo>
                  <a:pt x="5098" y="28"/>
                </a:lnTo>
                <a:lnTo>
                  <a:pt x="5097" y="29"/>
                </a:lnTo>
                <a:lnTo>
                  <a:pt x="5096" y="28"/>
                </a:lnTo>
                <a:lnTo>
                  <a:pt x="5095" y="29"/>
                </a:lnTo>
                <a:lnTo>
                  <a:pt x="5093" y="29"/>
                </a:lnTo>
                <a:lnTo>
                  <a:pt x="5093" y="31"/>
                </a:lnTo>
                <a:lnTo>
                  <a:pt x="5092" y="31"/>
                </a:lnTo>
                <a:lnTo>
                  <a:pt x="5090" y="31"/>
                </a:lnTo>
                <a:moveTo>
                  <a:pt x="5101" y="13"/>
                </a:moveTo>
                <a:lnTo>
                  <a:pt x="5100" y="13"/>
                </a:lnTo>
                <a:lnTo>
                  <a:pt x="5100" y="11"/>
                </a:lnTo>
                <a:lnTo>
                  <a:pt x="5099" y="10"/>
                </a:lnTo>
                <a:lnTo>
                  <a:pt x="5098" y="10"/>
                </a:lnTo>
                <a:lnTo>
                  <a:pt x="5097" y="9"/>
                </a:lnTo>
                <a:lnTo>
                  <a:pt x="5098" y="8"/>
                </a:lnTo>
                <a:lnTo>
                  <a:pt x="5099" y="7"/>
                </a:lnTo>
                <a:lnTo>
                  <a:pt x="5100" y="8"/>
                </a:lnTo>
                <a:lnTo>
                  <a:pt x="5101" y="7"/>
                </a:lnTo>
                <a:lnTo>
                  <a:pt x="5102" y="7"/>
                </a:lnTo>
                <a:lnTo>
                  <a:pt x="5102" y="6"/>
                </a:lnTo>
                <a:lnTo>
                  <a:pt x="5104" y="6"/>
                </a:lnTo>
                <a:lnTo>
                  <a:pt x="5105" y="5"/>
                </a:lnTo>
                <a:lnTo>
                  <a:pt x="5108" y="4"/>
                </a:lnTo>
                <a:lnTo>
                  <a:pt x="5109" y="4"/>
                </a:lnTo>
                <a:lnTo>
                  <a:pt x="5109" y="5"/>
                </a:lnTo>
                <a:lnTo>
                  <a:pt x="5110" y="4"/>
                </a:lnTo>
                <a:lnTo>
                  <a:pt x="5111" y="3"/>
                </a:lnTo>
                <a:lnTo>
                  <a:pt x="5114" y="1"/>
                </a:lnTo>
                <a:lnTo>
                  <a:pt x="5116" y="1"/>
                </a:lnTo>
                <a:lnTo>
                  <a:pt x="5117" y="1"/>
                </a:lnTo>
                <a:lnTo>
                  <a:pt x="5118" y="1"/>
                </a:lnTo>
                <a:lnTo>
                  <a:pt x="5118" y="0"/>
                </a:lnTo>
                <a:lnTo>
                  <a:pt x="5119" y="0"/>
                </a:lnTo>
                <a:lnTo>
                  <a:pt x="5118" y="1"/>
                </a:lnTo>
                <a:lnTo>
                  <a:pt x="5117" y="1"/>
                </a:lnTo>
                <a:lnTo>
                  <a:pt x="5117" y="3"/>
                </a:lnTo>
                <a:lnTo>
                  <a:pt x="5116" y="4"/>
                </a:lnTo>
                <a:lnTo>
                  <a:pt x="5115" y="5"/>
                </a:lnTo>
                <a:lnTo>
                  <a:pt x="5114" y="6"/>
                </a:lnTo>
                <a:lnTo>
                  <a:pt x="5113" y="6"/>
                </a:lnTo>
                <a:lnTo>
                  <a:pt x="5111" y="8"/>
                </a:lnTo>
                <a:lnTo>
                  <a:pt x="5111" y="9"/>
                </a:lnTo>
                <a:lnTo>
                  <a:pt x="5113" y="9"/>
                </a:lnTo>
                <a:lnTo>
                  <a:pt x="5114" y="8"/>
                </a:lnTo>
                <a:lnTo>
                  <a:pt x="5115" y="7"/>
                </a:lnTo>
                <a:lnTo>
                  <a:pt x="5116" y="6"/>
                </a:lnTo>
                <a:lnTo>
                  <a:pt x="5117" y="6"/>
                </a:lnTo>
                <a:lnTo>
                  <a:pt x="5118" y="5"/>
                </a:lnTo>
                <a:lnTo>
                  <a:pt x="5118" y="6"/>
                </a:lnTo>
                <a:lnTo>
                  <a:pt x="5117" y="7"/>
                </a:lnTo>
                <a:lnTo>
                  <a:pt x="5117" y="8"/>
                </a:lnTo>
                <a:lnTo>
                  <a:pt x="5118" y="9"/>
                </a:lnTo>
                <a:lnTo>
                  <a:pt x="5117" y="9"/>
                </a:lnTo>
                <a:lnTo>
                  <a:pt x="5116" y="9"/>
                </a:lnTo>
                <a:lnTo>
                  <a:pt x="5116" y="8"/>
                </a:lnTo>
                <a:lnTo>
                  <a:pt x="5115" y="8"/>
                </a:lnTo>
                <a:lnTo>
                  <a:pt x="5115" y="9"/>
                </a:lnTo>
                <a:lnTo>
                  <a:pt x="5114" y="9"/>
                </a:lnTo>
                <a:lnTo>
                  <a:pt x="5113" y="9"/>
                </a:lnTo>
                <a:lnTo>
                  <a:pt x="5110" y="10"/>
                </a:lnTo>
                <a:lnTo>
                  <a:pt x="5109" y="9"/>
                </a:lnTo>
                <a:lnTo>
                  <a:pt x="5108" y="8"/>
                </a:lnTo>
                <a:lnTo>
                  <a:pt x="5107" y="8"/>
                </a:lnTo>
                <a:lnTo>
                  <a:pt x="5106" y="9"/>
                </a:lnTo>
                <a:lnTo>
                  <a:pt x="5105" y="11"/>
                </a:lnTo>
                <a:lnTo>
                  <a:pt x="5105" y="10"/>
                </a:lnTo>
                <a:lnTo>
                  <a:pt x="5106" y="11"/>
                </a:lnTo>
                <a:lnTo>
                  <a:pt x="5105" y="11"/>
                </a:lnTo>
                <a:lnTo>
                  <a:pt x="5104" y="11"/>
                </a:lnTo>
                <a:lnTo>
                  <a:pt x="5104" y="10"/>
                </a:lnTo>
                <a:lnTo>
                  <a:pt x="5102" y="10"/>
                </a:lnTo>
                <a:lnTo>
                  <a:pt x="5101" y="11"/>
                </a:lnTo>
                <a:lnTo>
                  <a:pt x="5101" y="13"/>
                </a:lnTo>
                <a:moveTo>
                  <a:pt x="5091" y="43"/>
                </a:moveTo>
                <a:lnTo>
                  <a:pt x="5091" y="43"/>
                </a:lnTo>
                <a:lnTo>
                  <a:pt x="5090" y="43"/>
                </a:lnTo>
                <a:lnTo>
                  <a:pt x="5091" y="42"/>
                </a:lnTo>
                <a:lnTo>
                  <a:pt x="5092" y="41"/>
                </a:lnTo>
                <a:lnTo>
                  <a:pt x="5095" y="41"/>
                </a:lnTo>
                <a:lnTo>
                  <a:pt x="5096" y="39"/>
                </a:lnTo>
                <a:lnTo>
                  <a:pt x="5097" y="41"/>
                </a:lnTo>
                <a:lnTo>
                  <a:pt x="5098" y="41"/>
                </a:lnTo>
                <a:lnTo>
                  <a:pt x="5097" y="42"/>
                </a:lnTo>
                <a:lnTo>
                  <a:pt x="5096" y="42"/>
                </a:lnTo>
                <a:lnTo>
                  <a:pt x="5095" y="42"/>
                </a:lnTo>
                <a:lnTo>
                  <a:pt x="5095" y="41"/>
                </a:lnTo>
                <a:lnTo>
                  <a:pt x="5093" y="42"/>
                </a:lnTo>
                <a:lnTo>
                  <a:pt x="5092" y="42"/>
                </a:lnTo>
                <a:lnTo>
                  <a:pt x="5092" y="43"/>
                </a:lnTo>
                <a:lnTo>
                  <a:pt x="5091" y="43"/>
                </a:lnTo>
                <a:moveTo>
                  <a:pt x="5109" y="28"/>
                </a:moveTo>
                <a:lnTo>
                  <a:pt x="5109" y="28"/>
                </a:lnTo>
                <a:lnTo>
                  <a:pt x="5108" y="27"/>
                </a:lnTo>
                <a:lnTo>
                  <a:pt x="5108" y="26"/>
                </a:lnTo>
                <a:lnTo>
                  <a:pt x="5109" y="26"/>
                </a:lnTo>
                <a:lnTo>
                  <a:pt x="5109" y="27"/>
                </a:lnTo>
                <a:lnTo>
                  <a:pt x="5110" y="28"/>
                </a:lnTo>
                <a:lnTo>
                  <a:pt x="5109" y="28"/>
                </a:lnTo>
                <a:moveTo>
                  <a:pt x="5118" y="13"/>
                </a:moveTo>
                <a:lnTo>
                  <a:pt x="5118" y="13"/>
                </a:lnTo>
                <a:lnTo>
                  <a:pt x="5117" y="13"/>
                </a:lnTo>
                <a:lnTo>
                  <a:pt x="5117" y="11"/>
                </a:lnTo>
                <a:lnTo>
                  <a:pt x="5118" y="11"/>
                </a:lnTo>
                <a:lnTo>
                  <a:pt x="5118" y="10"/>
                </a:lnTo>
                <a:lnTo>
                  <a:pt x="5119" y="9"/>
                </a:lnTo>
                <a:lnTo>
                  <a:pt x="5119" y="13"/>
                </a:lnTo>
                <a:lnTo>
                  <a:pt x="5118" y="13"/>
                </a:lnTo>
                <a:moveTo>
                  <a:pt x="5101" y="24"/>
                </a:moveTo>
                <a:lnTo>
                  <a:pt x="5101" y="23"/>
                </a:lnTo>
                <a:lnTo>
                  <a:pt x="5101" y="22"/>
                </a:lnTo>
                <a:lnTo>
                  <a:pt x="5102" y="22"/>
                </a:lnTo>
                <a:lnTo>
                  <a:pt x="5102" y="23"/>
                </a:lnTo>
                <a:lnTo>
                  <a:pt x="5101" y="24"/>
                </a:lnTo>
                <a:moveTo>
                  <a:pt x="0" y="13"/>
                </a:moveTo>
                <a:lnTo>
                  <a:pt x="0" y="9"/>
                </a:lnTo>
                <a:lnTo>
                  <a:pt x="2" y="8"/>
                </a:lnTo>
                <a:lnTo>
                  <a:pt x="3" y="8"/>
                </a:lnTo>
                <a:lnTo>
                  <a:pt x="4" y="9"/>
                </a:lnTo>
                <a:lnTo>
                  <a:pt x="3" y="10"/>
                </a:lnTo>
                <a:lnTo>
                  <a:pt x="2" y="11"/>
                </a:lnTo>
                <a:lnTo>
                  <a:pt x="0" y="11"/>
                </a:lnTo>
                <a:lnTo>
                  <a:pt x="0" y="13"/>
                </a:lnTo>
              </a:path>
            </a:pathLst>
          </a:custGeom>
          <a:noFill/>
          <a:ln w="14288">
            <a:solidFill>
              <a:srgbClr val="6E6E6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-283431" y="894440"/>
            <a:ext cx="4932363" cy="4886325"/>
            <a:chOff x="612775" y="1598613"/>
            <a:chExt cx="3789363" cy="3149600"/>
          </a:xfrm>
        </p:grpSpPr>
        <p:sp>
          <p:nvSpPr>
            <p:cNvPr id="52010" name="Freeform 10"/>
            <p:cNvSpPr>
              <a:spLocks/>
            </p:cNvSpPr>
            <p:nvPr/>
          </p:nvSpPr>
          <p:spPr bwMode="auto">
            <a:xfrm>
              <a:off x="3738664" y="1843172"/>
              <a:ext cx="453699" cy="195443"/>
            </a:xfrm>
            <a:custGeom>
              <a:avLst/>
              <a:gdLst>
                <a:gd name="T0" fmla="*/ 541443752 w 286"/>
                <a:gd name="T1" fmla="*/ 2521691 h 123"/>
                <a:gd name="T2" fmla="*/ 556553832 w 286"/>
                <a:gd name="T3" fmla="*/ 2521691 h 123"/>
                <a:gd name="T4" fmla="*/ 589293133 w 286"/>
                <a:gd name="T5" fmla="*/ 15134915 h 123"/>
                <a:gd name="T6" fmla="*/ 581737300 w 286"/>
                <a:gd name="T7" fmla="*/ 17656607 h 123"/>
                <a:gd name="T8" fmla="*/ 627067541 w 286"/>
                <a:gd name="T9" fmla="*/ 20179887 h 123"/>
                <a:gd name="T10" fmla="*/ 679953615 w 286"/>
                <a:gd name="T11" fmla="*/ 32791522 h 123"/>
                <a:gd name="T12" fmla="*/ 677436061 w 286"/>
                <a:gd name="T13" fmla="*/ 42881465 h 123"/>
                <a:gd name="T14" fmla="*/ 682472755 w 286"/>
                <a:gd name="T15" fmla="*/ 45404746 h 123"/>
                <a:gd name="T16" fmla="*/ 707656222 w 286"/>
                <a:gd name="T17" fmla="*/ 55494689 h 123"/>
                <a:gd name="T18" fmla="*/ 707656222 w 286"/>
                <a:gd name="T19" fmla="*/ 63061352 h 123"/>
                <a:gd name="T20" fmla="*/ 707656222 w 286"/>
                <a:gd name="T21" fmla="*/ 78196268 h 123"/>
                <a:gd name="T22" fmla="*/ 690027002 w 286"/>
                <a:gd name="T23" fmla="*/ 85764520 h 123"/>
                <a:gd name="T24" fmla="*/ 677436061 w 286"/>
                <a:gd name="T25" fmla="*/ 88286211 h 123"/>
                <a:gd name="T26" fmla="*/ 619513294 w 286"/>
                <a:gd name="T27" fmla="*/ 63061352 h 123"/>
                <a:gd name="T28" fmla="*/ 571663913 w 286"/>
                <a:gd name="T29" fmla="*/ 47926437 h 123"/>
                <a:gd name="T30" fmla="*/ 508706038 w 286"/>
                <a:gd name="T31" fmla="*/ 35314802 h 123"/>
                <a:gd name="T32" fmla="*/ 463375797 w 286"/>
                <a:gd name="T33" fmla="*/ 27746550 h 123"/>
                <a:gd name="T34" fmla="*/ 501150205 w 286"/>
                <a:gd name="T35" fmla="*/ 40359774 h 123"/>
                <a:gd name="T36" fmla="*/ 470930044 w 286"/>
                <a:gd name="T37" fmla="*/ 45404746 h 123"/>
                <a:gd name="T38" fmla="*/ 526333672 w 286"/>
                <a:gd name="T39" fmla="*/ 47926437 h 123"/>
                <a:gd name="T40" fmla="*/ 571663913 w 286"/>
                <a:gd name="T41" fmla="*/ 55494689 h 123"/>
                <a:gd name="T42" fmla="*/ 516260285 w 286"/>
                <a:gd name="T43" fmla="*/ 68106324 h 123"/>
                <a:gd name="T44" fmla="*/ 493595958 w 286"/>
                <a:gd name="T45" fmla="*/ 68106324 h 123"/>
                <a:gd name="T46" fmla="*/ 450783270 w 286"/>
                <a:gd name="T47" fmla="*/ 85764520 h 123"/>
                <a:gd name="T48" fmla="*/ 478485877 w 286"/>
                <a:gd name="T49" fmla="*/ 88286211 h 123"/>
                <a:gd name="T50" fmla="*/ 523816118 w 286"/>
                <a:gd name="T51" fmla="*/ 90809491 h 123"/>
                <a:gd name="T52" fmla="*/ 473449184 w 286"/>
                <a:gd name="T53" fmla="*/ 98376155 h 123"/>
                <a:gd name="T54" fmla="*/ 511223591 w 286"/>
                <a:gd name="T55" fmla="*/ 100899435 h 123"/>
                <a:gd name="T56" fmla="*/ 569146359 w 286"/>
                <a:gd name="T57" fmla="*/ 88286211 h 123"/>
                <a:gd name="T58" fmla="*/ 644696761 w 286"/>
                <a:gd name="T59" fmla="*/ 98376155 h 123"/>
                <a:gd name="T60" fmla="*/ 679953615 w 286"/>
                <a:gd name="T61" fmla="*/ 103421126 h 123"/>
                <a:gd name="T62" fmla="*/ 659806841 w 286"/>
                <a:gd name="T63" fmla="*/ 105944407 h 123"/>
                <a:gd name="T64" fmla="*/ 654770148 w 286"/>
                <a:gd name="T65" fmla="*/ 105944407 h 123"/>
                <a:gd name="T66" fmla="*/ 619513294 w 286"/>
                <a:gd name="T67" fmla="*/ 116034350 h 123"/>
                <a:gd name="T68" fmla="*/ 599366520 w 286"/>
                <a:gd name="T69" fmla="*/ 128645985 h 123"/>
                <a:gd name="T70" fmla="*/ 571663913 w 286"/>
                <a:gd name="T71" fmla="*/ 136214237 h 123"/>
                <a:gd name="T72" fmla="*/ 546480446 w 286"/>
                <a:gd name="T73" fmla="*/ 148825872 h 123"/>
                <a:gd name="T74" fmla="*/ 503669344 w 286"/>
                <a:gd name="T75" fmla="*/ 151349152 h 123"/>
                <a:gd name="T76" fmla="*/ 455819964 w 286"/>
                <a:gd name="T77" fmla="*/ 161439096 h 123"/>
                <a:gd name="T78" fmla="*/ 420563109 w 286"/>
                <a:gd name="T79" fmla="*/ 161439096 h 123"/>
                <a:gd name="T80" fmla="*/ 397898782 w 286"/>
                <a:gd name="T81" fmla="*/ 166484068 h 123"/>
                <a:gd name="T82" fmla="*/ 362641928 w 286"/>
                <a:gd name="T83" fmla="*/ 169005759 h 123"/>
                <a:gd name="T84" fmla="*/ 337458461 w 286"/>
                <a:gd name="T85" fmla="*/ 161439096 h 123"/>
                <a:gd name="T86" fmla="*/ 329904214 w 286"/>
                <a:gd name="T87" fmla="*/ 161439096 h 123"/>
                <a:gd name="T88" fmla="*/ 334940907 w 286"/>
                <a:gd name="T89" fmla="*/ 176574011 h 123"/>
                <a:gd name="T90" fmla="*/ 294645773 w 286"/>
                <a:gd name="T91" fmla="*/ 194230618 h 123"/>
                <a:gd name="T92" fmla="*/ 269462306 w 286"/>
                <a:gd name="T93" fmla="*/ 211888813 h 123"/>
                <a:gd name="T94" fmla="*/ 241761285 w 286"/>
                <a:gd name="T95" fmla="*/ 234590392 h 123"/>
                <a:gd name="T96" fmla="*/ 211541125 w 286"/>
                <a:gd name="T97" fmla="*/ 234590392 h 123"/>
                <a:gd name="T98" fmla="*/ 186357657 w 286"/>
                <a:gd name="T99" fmla="*/ 247203616 h 123"/>
                <a:gd name="T100" fmla="*/ 158655050 w 286"/>
                <a:gd name="T101" fmla="*/ 244680335 h 123"/>
                <a:gd name="T102" fmla="*/ 151100803 w 286"/>
                <a:gd name="T103" fmla="*/ 234590392 h 123"/>
                <a:gd name="T104" fmla="*/ 133471583 w 286"/>
                <a:gd name="T105" fmla="*/ 234590392 h 123"/>
                <a:gd name="T106" fmla="*/ 123398196 w 286"/>
                <a:gd name="T107" fmla="*/ 247203616 h 123"/>
                <a:gd name="T108" fmla="*/ 118361503 w 286"/>
                <a:gd name="T109" fmla="*/ 257293559 h 123"/>
                <a:gd name="T110" fmla="*/ 83106235 w 286"/>
                <a:gd name="T111" fmla="*/ 257293559 h 123"/>
                <a:gd name="T112" fmla="*/ 52884488 w 286"/>
                <a:gd name="T113" fmla="*/ 259815251 h 123"/>
                <a:gd name="T114" fmla="*/ 47847795 w 286"/>
                <a:gd name="T115" fmla="*/ 279995138 h 123"/>
                <a:gd name="T116" fmla="*/ 32737714 w 286"/>
                <a:gd name="T117" fmla="*/ 292608361 h 123"/>
                <a:gd name="T118" fmla="*/ 7554247 w 286"/>
                <a:gd name="T119" fmla="*/ 305219996 h 1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"/>
                <a:gd name="T181" fmla="*/ 0 h 123"/>
                <a:gd name="T182" fmla="*/ 286 w 286"/>
                <a:gd name="T183" fmla="*/ 123 h 1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" h="123">
                  <a:moveTo>
                    <a:pt x="214" y="0"/>
                  </a:moveTo>
                  <a:lnTo>
                    <a:pt x="213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5" y="0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5" y="1"/>
                  </a:lnTo>
                  <a:lnTo>
                    <a:pt x="214" y="1"/>
                  </a:lnTo>
                  <a:lnTo>
                    <a:pt x="213" y="1"/>
                  </a:lnTo>
                  <a:lnTo>
                    <a:pt x="212" y="1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6" y="3"/>
                  </a:lnTo>
                  <a:lnTo>
                    <a:pt x="215" y="3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2"/>
                  </a:lnTo>
                  <a:lnTo>
                    <a:pt x="221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7" y="1"/>
                  </a:lnTo>
                  <a:lnTo>
                    <a:pt x="237" y="2"/>
                  </a:lnTo>
                  <a:lnTo>
                    <a:pt x="240" y="2"/>
                  </a:lnTo>
                  <a:lnTo>
                    <a:pt x="240" y="3"/>
                  </a:lnTo>
                  <a:lnTo>
                    <a:pt x="241" y="3"/>
                  </a:lnTo>
                  <a:lnTo>
                    <a:pt x="241" y="4"/>
                  </a:lnTo>
                  <a:lnTo>
                    <a:pt x="240" y="4"/>
                  </a:lnTo>
                  <a:lnTo>
                    <a:pt x="236" y="6"/>
                  </a:lnTo>
                  <a:lnTo>
                    <a:pt x="234" y="6"/>
                  </a:lnTo>
                  <a:lnTo>
                    <a:pt x="233" y="6"/>
                  </a:lnTo>
                  <a:lnTo>
                    <a:pt x="232" y="6"/>
                  </a:lnTo>
                  <a:lnTo>
                    <a:pt x="231" y="6"/>
                  </a:lnTo>
                  <a:lnTo>
                    <a:pt x="230" y="6"/>
                  </a:lnTo>
                  <a:lnTo>
                    <a:pt x="228" y="6"/>
                  </a:lnTo>
                  <a:lnTo>
                    <a:pt x="226" y="6"/>
                  </a:lnTo>
                  <a:lnTo>
                    <a:pt x="224" y="6"/>
                  </a:lnTo>
                  <a:lnTo>
                    <a:pt x="223" y="6"/>
                  </a:lnTo>
                  <a:lnTo>
                    <a:pt x="224" y="7"/>
                  </a:lnTo>
                  <a:lnTo>
                    <a:pt x="225" y="7"/>
                  </a:lnTo>
                  <a:lnTo>
                    <a:pt x="226" y="7"/>
                  </a:lnTo>
                  <a:lnTo>
                    <a:pt x="227" y="7"/>
                  </a:lnTo>
                  <a:lnTo>
                    <a:pt x="227" y="6"/>
                  </a:lnTo>
                  <a:lnTo>
                    <a:pt x="228" y="6"/>
                  </a:lnTo>
                  <a:lnTo>
                    <a:pt x="231" y="7"/>
                  </a:lnTo>
                  <a:lnTo>
                    <a:pt x="232" y="7"/>
                  </a:lnTo>
                  <a:lnTo>
                    <a:pt x="231" y="7"/>
                  </a:lnTo>
                  <a:lnTo>
                    <a:pt x="228" y="8"/>
                  </a:lnTo>
                  <a:lnTo>
                    <a:pt x="228" y="9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0" y="9"/>
                  </a:lnTo>
                  <a:lnTo>
                    <a:pt x="231" y="8"/>
                  </a:lnTo>
                  <a:lnTo>
                    <a:pt x="232" y="7"/>
                  </a:lnTo>
                  <a:lnTo>
                    <a:pt x="233" y="7"/>
                  </a:lnTo>
                  <a:lnTo>
                    <a:pt x="234" y="7"/>
                  </a:lnTo>
                  <a:lnTo>
                    <a:pt x="236" y="7"/>
                  </a:lnTo>
                  <a:lnTo>
                    <a:pt x="238" y="6"/>
                  </a:lnTo>
                  <a:lnTo>
                    <a:pt x="241" y="6"/>
                  </a:lnTo>
                  <a:lnTo>
                    <a:pt x="242" y="6"/>
                  </a:lnTo>
                  <a:lnTo>
                    <a:pt x="243" y="7"/>
                  </a:lnTo>
                  <a:lnTo>
                    <a:pt x="244" y="7"/>
                  </a:lnTo>
                  <a:lnTo>
                    <a:pt x="245" y="7"/>
                  </a:lnTo>
                  <a:lnTo>
                    <a:pt x="249" y="8"/>
                  </a:lnTo>
                  <a:lnTo>
                    <a:pt x="251" y="8"/>
                  </a:lnTo>
                  <a:lnTo>
                    <a:pt x="252" y="8"/>
                  </a:lnTo>
                  <a:lnTo>
                    <a:pt x="253" y="9"/>
                  </a:lnTo>
                  <a:lnTo>
                    <a:pt x="254" y="9"/>
                  </a:lnTo>
                  <a:lnTo>
                    <a:pt x="254" y="10"/>
                  </a:lnTo>
                  <a:lnTo>
                    <a:pt x="256" y="10"/>
                  </a:lnTo>
                  <a:lnTo>
                    <a:pt x="260" y="10"/>
                  </a:lnTo>
                  <a:lnTo>
                    <a:pt x="262" y="11"/>
                  </a:lnTo>
                  <a:lnTo>
                    <a:pt x="261" y="11"/>
                  </a:lnTo>
                  <a:lnTo>
                    <a:pt x="262" y="12"/>
                  </a:lnTo>
                  <a:lnTo>
                    <a:pt x="263" y="12"/>
                  </a:lnTo>
                  <a:lnTo>
                    <a:pt x="263" y="11"/>
                  </a:lnTo>
                  <a:lnTo>
                    <a:pt x="265" y="12"/>
                  </a:lnTo>
                  <a:lnTo>
                    <a:pt x="266" y="12"/>
                  </a:lnTo>
                  <a:lnTo>
                    <a:pt x="268" y="12"/>
                  </a:lnTo>
                  <a:lnTo>
                    <a:pt x="269" y="12"/>
                  </a:lnTo>
                  <a:lnTo>
                    <a:pt x="270" y="13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68" y="14"/>
                  </a:lnTo>
                  <a:lnTo>
                    <a:pt x="266" y="14"/>
                  </a:lnTo>
                  <a:lnTo>
                    <a:pt x="265" y="16"/>
                  </a:lnTo>
                  <a:lnTo>
                    <a:pt x="264" y="16"/>
                  </a:lnTo>
                  <a:lnTo>
                    <a:pt x="263" y="16"/>
                  </a:lnTo>
                  <a:lnTo>
                    <a:pt x="262" y="17"/>
                  </a:lnTo>
                  <a:lnTo>
                    <a:pt x="263" y="17"/>
                  </a:lnTo>
                  <a:lnTo>
                    <a:pt x="264" y="17"/>
                  </a:lnTo>
                  <a:lnTo>
                    <a:pt x="265" y="17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2" y="16"/>
                  </a:lnTo>
                  <a:lnTo>
                    <a:pt x="270" y="16"/>
                  </a:lnTo>
                  <a:lnTo>
                    <a:pt x="270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2" y="17"/>
                  </a:lnTo>
                  <a:lnTo>
                    <a:pt x="273" y="16"/>
                  </a:lnTo>
                  <a:lnTo>
                    <a:pt x="274" y="16"/>
                  </a:lnTo>
                  <a:lnTo>
                    <a:pt x="275" y="16"/>
                  </a:lnTo>
                  <a:lnTo>
                    <a:pt x="280" y="16"/>
                  </a:lnTo>
                  <a:lnTo>
                    <a:pt x="279" y="16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5" y="17"/>
                  </a:lnTo>
                  <a:lnTo>
                    <a:pt x="277" y="17"/>
                  </a:lnTo>
                  <a:lnTo>
                    <a:pt x="277" y="18"/>
                  </a:lnTo>
                  <a:lnTo>
                    <a:pt x="275" y="18"/>
                  </a:lnTo>
                  <a:lnTo>
                    <a:pt x="274" y="18"/>
                  </a:lnTo>
                  <a:lnTo>
                    <a:pt x="272" y="18"/>
                  </a:lnTo>
                  <a:lnTo>
                    <a:pt x="271" y="18"/>
                  </a:lnTo>
                  <a:lnTo>
                    <a:pt x="270" y="19"/>
                  </a:lnTo>
                  <a:lnTo>
                    <a:pt x="271" y="19"/>
                  </a:lnTo>
                  <a:lnTo>
                    <a:pt x="271" y="20"/>
                  </a:lnTo>
                  <a:lnTo>
                    <a:pt x="271" y="22"/>
                  </a:lnTo>
                  <a:lnTo>
                    <a:pt x="272" y="22"/>
                  </a:lnTo>
                  <a:lnTo>
                    <a:pt x="273" y="22"/>
                  </a:lnTo>
                  <a:lnTo>
                    <a:pt x="273" y="21"/>
                  </a:lnTo>
                  <a:lnTo>
                    <a:pt x="274" y="20"/>
                  </a:lnTo>
                  <a:lnTo>
                    <a:pt x="275" y="19"/>
                  </a:lnTo>
                  <a:lnTo>
                    <a:pt x="277" y="19"/>
                  </a:lnTo>
                  <a:lnTo>
                    <a:pt x="278" y="19"/>
                  </a:lnTo>
                  <a:lnTo>
                    <a:pt x="281" y="19"/>
                  </a:lnTo>
                  <a:lnTo>
                    <a:pt x="282" y="20"/>
                  </a:lnTo>
                  <a:lnTo>
                    <a:pt x="281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1" y="22"/>
                  </a:lnTo>
                  <a:lnTo>
                    <a:pt x="280" y="22"/>
                  </a:lnTo>
                  <a:lnTo>
                    <a:pt x="279" y="22"/>
                  </a:lnTo>
                  <a:lnTo>
                    <a:pt x="280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3" y="23"/>
                  </a:lnTo>
                  <a:lnTo>
                    <a:pt x="282" y="23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5"/>
                  </a:lnTo>
                  <a:lnTo>
                    <a:pt x="277" y="25"/>
                  </a:lnTo>
                  <a:lnTo>
                    <a:pt x="273" y="26"/>
                  </a:lnTo>
                  <a:lnTo>
                    <a:pt x="274" y="26"/>
                  </a:lnTo>
                  <a:lnTo>
                    <a:pt x="275" y="26"/>
                  </a:lnTo>
                  <a:lnTo>
                    <a:pt x="277" y="26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2" y="25"/>
                  </a:lnTo>
                  <a:lnTo>
                    <a:pt x="283" y="27"/>
                  </a:lnTo>
                  <a:lnTo>
                    <a:pt x="282" y="29"/>
                  </a:lnTo>
                  <a:lnTo>
                    <a:pt x="281" y="29"/>
                  </a:lnTo>
                  <a:lnTo>
                    <a:pt x="280" y="29"/>
                  </a:lnTo>
                  <a:lnTo>
                    <a:pt x="279" y="29"/>
                  </a:lnTo>
                  <a:lnTo>
                    <a:pt x="280" y="29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4" y="30"/>
                  </a:lnTo>
                  <a:lnTo>
                    <a:pt x="283" y="30"/>
                  </a:lnTo>
                  <a:lnTo>
                    <a:pt x="282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3" y="31"/>
                  </a:lnTo>
                  <a:lnTo>
                    <a:pt x="281" y="31"/>
                  </a:lnTo>
                  <a:lnTo>
                    <a:pt x="281" y="32"/>
                  </a:lnTo>
                  <a:lnTo>
                    <a:pt x="282" y="32"/>
                  </a:lnTo>
                  <a:lnTo>
                    <a:pt x="283" y="32"/>
                  </a:lnTo>
                  <a:lnTo>
                    <a:pt x="286" y="32"/>
                  </a:lnTo>
                  <a:lnTo>
                    <a:pt x="284" y="34"/>
                  </a:lnTo>
                  <a:lnTo>
                    <a:pt x="283" y="34"/>
                  </a:lnTo>
                  <a:lnTo>
                    <a:pt x="283" y="35"/>
                  </a:lnTo>
                  <a:lnTo>
                    <a:pt x="282" y="35"/>
                  </a:lnTo>
                  <a:lnTo>
                    <a:pt x="281" y="35"/>
                  </a:lnTo>
                  <a:lnTo>
                    <a:pt x="280" y="35"/>
                  </a:lnTo>
                  <a:lnTo>
                    <a:pt x="279" y="35"/>
                  </a:lnTo>
                  <a:lnTo>
                    <a:pt x="278" y="35"/>
                  </a:lnTo>
                  <a:lnTo>
                    <a:pt x="279" y="34"/>
                  </a:lnTo>
                  <a:lnTo>
                    <a:pt x="278" y="34"/>
                  </a:lnTo>
                  <a:lnTo>
                    <a:pt x="277" y="34"/>
                  </a:lnTo>
                  <a:lnTo>
                    <a:pt x="275" y="34"/>
                  </a:lnTo>
                  <a:lnTo>
                    <a:pt x="274" y="34"/>
                  </a:lnTo>
                  <a:lnTo>
                    <a:pt x="273" y="34"/>
                  </a:lnTo>
                  <a:lnTo>
                    <a:pt x="272" y="34"/>
                  </a:lnTo>
                  <a:lnTo>
                    <a:pt x="272" y="32"/>
                  </a:lnTo>
                  <a:lnTo>
                    <a:pt x="272" y="31"/>
                  </a:lnTo>
                  <a:lnTo>
                    <a:pt x="271" y="31"/>
                  </a:lnTo>
                  <a:lnTo>
                    <a:pt x="271" y="30"/>
                  </a:lnTo>
                  <a:lnTo>
                    <a:pt x="272" y="29"/>
                  </a:lnTo>
                  <a:lnTo>
                    <a:pt x="272" y="28"/>
                  </a:lnTo>
                  <a:lnTo>
                    <a:pt x="271" y="28"/>
                  </a:lnTo>
                  <a:lnTo>
                    <a:pt x="270" y="29"/>
                  </a:lnTo>
                  <a:lnTo>
                    <a:pt x="269" y="30"/>
                  </a:lnTo>
                  <a:lnTo>
                    <a:pt x="269" y="31"/>
                  </a:lnTo>
                  <a:lnTo>
                    <a:pt x="270" y="31"/>
                  </a:lnTo>
                  <a:lnTo>
                    <a:pt x="270" y="32"/>
                  </a:lnTo>
                  <a:lnTo>
                    <a:pt x="270" y="34"/>
                  </a:lnTo>
                  <a:lnTo>
                    <a:pt x="269" y="34"/>
                  </a:lnTo>
                  <a:lnTo>
                    <a:pt x="269" y="35"/>
                  </a:lnTo>
                  <a:lnTo>
                    <a:pt x="268" y="35"/>
                  </a:lnTo>
                  <a:lnTo>
                    <a:pt x="266" y="35"/>
                  </a:lnTo>
                  <a:lnTo>
                    <a:pt x="266" y="34"/>
                  </a:lnTo>
                  <a:lnTo>
                    <a:pt x="264" y="34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59" y="34"/>
                  </a:lnTo>
                  <a:lnTo>
                    <a:pt x="256" y="34"/>
                  </a:lnTo>
                  <a:lnTo>
                    <a:pt x="252" y="32"/>
                  </a:lnTo>
                  <a:lnTo>
                    <a:pt x="251" y="31"/>
                  </a:lnTo>
                  <a:lnTo>
                    <a:pt x="250" y="31"/>
                  </a:lnTo>
                  <a:lnTo>
                    <a:pt x="247" y="29"/>
                  </a:lnTo>
                  <a:lnTo>
                    <a:pt x="246" y="27"/>
                  </a:lnTo>
                  <a:lnTo>
                    <a:pt x="246" y="26"/>
                  </a:lnTo>
                  <a:lnTo>
                    <a:pt x="247" y="26"/>
                  </a:lnTo>
                  <a:lnTo>
                    <a:pt x="246" y="26"/>
                  </a:lnTo>
                  <a:lnTo>
                    <a:pt x="246" y="25"/>
                  </a:lnTo>
                  <a:lnTo>
                    <a:pt x="245" y="25"/>
                  </a:lnTo>
                  <a:lnTo>
                    <a:pt x="244" y="25"/>
                  </a:lnTo>
                  <a:lnTo>
                    <a:pt x="244" y="23"/>
                  </a:lnTo>
                  <a:lnTo>
                    <a:pt x="243" y="23"/>
                  </a:lnTo>
                  <a:lnTo>
                    <a:pt x="242" y="23"/>
                  </a:lnTo>
                  <a:lnTo>
                    <a:pt x="240" y="22"/>
                  </a:lnTo>
                  <a:lnTo>
                    <a:pt x="240" y="21"/>
                  </a:lnTo>
                  <a:lnTo>
                    <a:pt x="238" y="21"/>
                  </a:lnTo>
                  <a:lnTo>
                    <a:pt x="237" y="21"/>
                  </a:lnTo>
                  <a:lnTo>
                    <a:pt x="234" y="22"/>
                  </a:lnTo>
                  <a:lnTo>
                    <a:pt x="234" y="21"/>
                  </a:lnTo>
                  <a:lnTo>
                    <a:pt x="232" y="21"/>
                  </a:lnTo>
                  <a:lnTo>
                    <a:pt x="232" y="20"/>
                  </a:lnTo>
                  <a:lnTo>
                    <a:pt x="231" y="20"/>
                  </a:lnTo>
                  <a:lnTo>
                    <a:pt x="230" y="20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18"/>
                  </a:lnTo>
                  <a:lnTo>
                    <a:pt x="224" y="18"/>
                  </a:lnTo>
                  <a:lnTo>
                    <a:pt x="216" y="18"/>
                  </a:lnTo>
                  <a:lnTo>
                    <a:pt x="215" y="18"/>
                  </a:lnTo>
                  <a:lnTo>
                    <a:pt x="214" y="18"/>
                  </a:lnTo>
                  <a:lnTo>
                    <a:pt x="213" y="18"/>
                  </a:lnTo>
                  <a:lnTo>
                    <a:pt x="212" y="18"/>
                  </a:lnTo>
                  <a:lnTo>
                    <a:pt x="210" y="18"/>
                  </a:lnTo>
                  <a:lnTo>
                    <a:pt x="209" y="18"/>
                  </a:lnTo>
                  <a:lnTo>
                    <a:pt x="208" y="18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4" y="17"/>
                  </a:lnTo>
                  <a:lnTo>
                    <a:pt x="204" y="16"/>
                  </a:lnTo>
                  <a:lnTo>
                    <a:pt x="203" y="16"/>
                  </a:lnTo>
                  <a:lnTo>
                    <a:pt x="203" y="14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198" y="13"/>
                  </a:lnTo>
                  <a:lnTo>
                    <a:pt x="197" y="12"/>
                  </a:lnTo>
                  <a:lnTo>
                    <a:pt x="196" y="12"/>
                  </a:lnTo>
                  <a:lnTo>
                    <a:pt x="195" y="12"/>
                  </a:lnTo>
                  <a:lnTo>
                    <a:pt x="194" y="12"/>
                  </a:lnTo>
                  <a:lnTo>
                    <a:pt x="193" y="12"/>
                  </a:lnTo>
                  <a:lnTo>
                    <a:pt x="191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1"/>
                  </a:lnTo>
                  <a:lnTo>
                    <a:pt x="188" y="11"/>
                  </a:lnTo>
                  <a:lnTo>
                    <a:pt x="185" y="10"/>
                  </a:lnTo>
                  <a:lnTo>
                    <a:pt x="184" y="10"/>
                  </a:lnTo>
                  <a:lnTo>
                    <a:pt x="182" y="10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7" y="11"/>
                  </a:lnTo>
                  <a:lnTo>
                    <a:pt x="188" y="11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90" y="13"/>
                  </a:lnTo>
                  <a:lnTo>
                    <a:pt x="191" y="13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8" y="16"/>
                  </a:lnTo>
                  <a:lnTo>
                    <a:pt x="199" y="16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3" y="16"/>
                  </a:lnTo>
                  <a:lnTo>
                    <a:pt x="202" y="17"/>
                  </a:lnTo>
                  <a:lnTo>
                    <a:pt x="200" y="17"/>
                  </a:lnTo>
                  <a:lnTo>
                    <a:pt x="199" y="17"/>
                  </a:lnTo>
                  <a:lnTo>
                    <a:pt x="198" y="17"/>
                  </a:lnTo>
                  <a:lnTo>
                    <a:pt x="197" y="17"/>
                  </a:lnTo>
                  <a:lnTo>
                    <a:pt x="196" y="17"/>
                  </a:lnTo>
                  <a:lnTo>
                    <a:pt x="194" y="18"/>
                  </a:lnTo>
                  <a:lnTo>
                    <a:pt x="193" y="18"/>
                  </a:lnTo>
                  <a:lnTo>
                    <a:pt x="191" y="18"/>
                  </a:lnTo>
                  <a:lnTo>
                    <a:pt x="190" y="18"/>
                  </a:lnTo>
                  <a:lnTo>
                    <a:pt x="188" y="18"/>
                  </a:lnTo>
                  <a:lnTo>
                    <a:pt x="187" y="18"/>
                  </a:lnTo>
                  <a:lnTo>
                    <a:pt x="186" y="18"/>
                  </a:lnTo>
                  <a:lnTo>
                    <a:pt x="187" y="18"/>
                  </a:lnTo>
                  <a:lnTo>
                    <a:pt x="188" y="18"/>
                  </a:lnTo>
                  <a:lnTo>
                    <a:pt x="191" y="18"/>
                  </a:lnTo>
                  <a:lnTo>
                    <a:pt x="193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7" y="18"/>
                  </a:lnTo>
                  <a:lnTo>
                    <a:pt x="198" y="18"/>
                  </a:lnTo>
                  <a:lnTo>
                    <a:pt x="199" y="18"/>
                  </a:lnTo>
                  <a:lnTo>
                    <a:pt x="202" y="18"/>
                  </a:lnTo>
                  <a:lnTo>
                    <a:pt x="205" y="18"/>
                  </a:lnTo>
                  <a:lnTo>
                    <a:pt x="204" y="19"/>
                  </a:lnTo>
                  <a:lnTo>
                    <a:pt x="203" y="19"/>
                  </a:lnTo>
                  <a:lnTo>
                    <a:pt x="204" y="19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12" y="19"/>
                  </a:lnTo>
                  <a:lnTo>
                    <a:pt x="214" y="19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8" y="19"/>
                  </a:lnTo>
                  <a:lnTo>
                    <a:pt x="221" y="19"/>
                  </a:lnTo>
                  <a:lnTo>
                    <a:pt x="222" y="19"/>
                  </a:lnTo>
                  <a:lnTo>
                    <a:pt x="223" y="19"/>
                  </a:lnTo>
                  <a:lnTo>
                    <a:pt x="225" y="19"/>
                  </a:lnTo>
                  <a:lnTo>
                    <a:pt x="226" y="20"/>
                  </a:lnTo>
                  <a:lnTo>
                    <a:pt x="227" y="20"/>
                  </a:lnTo>
                  <a:lnTo>
                    <a:pt x="228" y="21"/>
                  </a:lnTo>
                  <a:lnTo>
                    <a:pt x="230" y="21"/>
                  </a:lnTo>
                  <a:lnTo>
                    <a:pt x="230" y="22"/>
                  </a:lnTo>
                  <a:lnTo>
                    <a:pt x="228" y="23"/>
                  </a:lnTo>
                  <a:lnTo>
                    <a:pt x="227" y="23"/>
                  </a:lnTo>
                  <a:lnTo>
                    <a:pt x="227" y="22"/>
                  </a:lnTo>
                  <a:lnTo>
                    <a:pt x="226" y="22"/>
                  </a:lnTo>
                  <a:lnTo>
                    <a:pt x="225" y="22"/>
                  </a:lnTo>
                  <a:lnTo>
                    <a:pt x="224" y="22"/>
                  </a:lnTo>
                  <a:lnTo>
                    <a:pt x="225" y="22"/>
                  </a:lnTo>
                  <a:lnTo>
                    <a:pt x="226" y="23"/>
                  </a:lnTo>
                  <a:lnTo>
                    <a:pt x="227" y="23"/>
                  </a:lnTo>
                  <a:lnTo>
                    <a:pt x="226" y="23"/>
                  </a:lnTo>
                  <a:lnTo>
                    <a:pt x="222" y="26"/>
                  </a:lnTo>
                  <a:lnTo>
                    <a:pt x="221" y="26"/>
                  </a:lnTo>
                  <a:lnTo>
                    <a:pt x="219" y="26"/>
                  </a:lnTo>
                  <a:lnTo>
                    <a:pt x="217" y="26"/>
                  </a:lnTo>
                  <a:lnTo>
                    <a:pt x="216" y="26"/>
                  </a:lnTo>
                  <a:lnTo>
                    <a:pt x="215" y="27"/>
                  </a:lnTo>
                  <a:lnTo>
                    <a:pt x="214" y="27"/>
                  </a:lnTo>
                  <a:lnTo>
                    <a:pt x="210" y="27"/>
                  </a:lnTo>
                  <a:lnTo>
                    <a:pt x="207" y="27"/>
                  </a:lnTo>
                  <a:lnTo>
                    <a:pt x="205" y="27"/>
                  </a:lnTo>
                  <a:lnTo>
                    <a:pt x="204" y="27"/>
                  </a:lnTo>
                  <a:lnTo>
                    <a:pt x="203" y="27"/>
                  </a:lnTo>
                  <a:lnTo>
                    <a:pt x="200" y="27"/>
                  </a:lnTo>
                  <a:lnTo>
                    <a:pt x="199" y="27"/>
                  </a:lnTo>
                  <a:lnTo>
                    <a:pt x="199" y="26"/>
                  </a:lnTo>
                  <a:lnTo>
                    <a:pt x="198" y="26"/>
                  </a:lnTo>
                  <a:lnTo>
                    <a:pt x="197" y="25"/>
                  </a:lnTo>
                  <a:lnTo>
                    <a:pt x="196" y="25"/>
                  </a:lnTo>
                  <a:lnTo>
                    <a:pt x="196" y="23"/>
                  </a:lnTo>
                  <a:lnTo>
                    <a:pt x="195" y="23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6"/>
                  </a:lnTo>
                  <a:lnTo>
                    <a:pt x="197" y="26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6" y="27"/>
                  </a:lnTo>
                  <a:lnTo>
                    <a:pt x="195" y="27"/>
                  </a:lnTo>
                  <a:lnTo>
                    <a:pt x="193" y="26"/>
                  </a:lnTo>
                  <a:lnTo>
                    <a:pt x="191" y="26"/>
                  </a:lnTo>
                  <a:lnTo>
                    <a:pt x="188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0" y="27"/>
                  </a:lnTo>
                  <a:lnTo>
                    <a:pt x="191" y="27"/>
                  </a:lnTo>
                  <a:lnTo>
                    <a:pt x="194" y="28"/>
                  </a:lnTo>
                  <a:lnTo>
                    <a:pt x="193" y="30"/>
                  </a:lnTo>
                  <a:lnTo>
                    <a:pt x="188" y="32"/>
                  </a:lnTo>
                  <a:lnTo>
                    <a:pt x="187" y="32"/>
                  </a:lnTo>
                  <a:lnTo>
                    <a:pt x="185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1" y="32"/>
                  </a:lnTo>
                  <a:lnTo>
                    <a:pt x="179" y="34"/>
                  </a:lnTo>
                  <a:lnTo>
                    <a:pt x="176" y="34"/>
                  </a:lnTo>
                  <a:lnTo>
                    <a:pt x="176" y="35"/>
                  </a:lnTo>
                  <a:lnTo>
                    <a:pt x="177" y="35"/>
                  </a:lnTo>
                  <a:lnTo>
                    <a:pt x="179" y="35"/>
                  </a:lnTo>
                  <a:lnTo>
                    <a:pt x="179" y="34"/>
                  </a:lnTo>
                  <a:lnTo>
                    <a:pt x="180" y="34"/>
                  </a:lnTo>
                  <a:lnTo>
                    <a:pt x="181" y="34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89" y="34"/>
                  </a:lnTo>
                  <a:lnTo>
                    <a:pt x="188" y="34"/>
                  </a:lnTo>
                  <a:lnTo>
                    <a:pt x="188" y="35"/>
                  </a:lnTo>
                  <a:lnTo>
                    <a:pt x="189" y="35"/>
                  </a:lnTo>
                  <a:lnTo>
                    <a:pt x="190" y="35"/>
                  </a:lnTo>
                  <a:lnTo>
                    <a:pt x="195" y="35"/>
                  </a:lnTo>
                  <a:lnTo>
                    <a:pt x="199" y="35"/>
                  </a:lnTo>
                  <a:lnTo>
                    <a:pt x="204" y="34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8" y="34"/>
                  </a:lnTo>
                  <a:lnTo>
                    <a:pt x="209" y="34"/>
                  </a:lnTo>
                  <a:lnTo>
                    <a:pt x="210" y="34"/>
                  </a:lnTo>
                  <a:lnTo>
                    <a:pt x="212" y="34"/>
                  </a:lnTo>
                  <a:lnTo>
                    <a:pt x="213" y="34"/>
                  </a:lnTo>
                  <a:lnTo>
                    <a:pt x="214" y="34"/>
                  </a:lnTo>
                  <a:lnTo>
                    <a:pt x="216" y="35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6"/>
                  </a:lnTo>
                  <a:lnTo>
                    <a:pt x="208" y="36"/>
                  </a:lnTo>
                  <a:lnTo>
                    <a:pt x="207" y="36"/>
                  </a:lnTo>
                  <a:lnTo>
                    <a:pt x="206" y="36"/>
                  </a:lnTo>
                  <a:lnTo>
                    <a:pt x="204" y="37"/>
                  </a:lnTo>
                  <a:lnTo>
                    <a:pt x="203" y="37"/>
                  </a:lnTo>
                  <a:lnTo>
                    <a:pt x="202" y="37"/>
                  </a:lnTo>
                  <a:lnTo>
                    <a:pt x="199" y="38"/>
                  </a:lnTo>
                  <a:lnTo>
                    <a:pt x="197" y="38"/>
                  </a:lnTo>
                  <a:lnTo>
                    <a:pt x="196" y="38"/>
                  </a:lnTo>
                  <a:lnTo>
                    <a:pt x="196" y="39"/>
                  </a:lnTo>
                  <a:lnTo>
                    <a:pt x="195" y="39"/>
                  </a:lnTo>
                  <a:lnTo>
                    <a:pt x="194" y="39"/>
                  </a:lnTo>
                  <a:lnTo>
                    <a:pt x="193" y="39"/>
                  </a:lnTo>
                  <a:lnTo>
                    <a:pt x="193" y="38"/>
                  </a:lnTo>
                  <a:lnTo>
                    <a:pt x="191" y="38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8" y="39"/>
                  </a:lnTo>
                  <a:lnTo>
                    <a:pt x="185" y="39"/>
                  </a:lnTo>
                  <a:lnTo>
                    <a:pt x="186" y="39"/>
                  </a:lnTo>
                  <a:lnTo>
                    <a:pt x="187" y="39"/>
                  </a:lnTo>
                  <a:lnTo>
                    <a:pt x="188" y="39"/>
                  </a:lnTo>
                  <a:lnTo>
                    <a:pt x="190" y="39"/>
                  </a:lnTo>
                  <a:lnTo>
                    <a:pt x="191" y="39"/>
                  </a:lnTo>
                  <a:lnTo>
                    <a:pt x="193" y="40"/>
                  </a:lnTo>
                  <a:lnTo>
                    <a:pt x="194" y="40"/>
                  </a:lnTo>
                  <a:lnTo>
                    <a:pt x="195" y="40"/>
                  </a:lnTo>
                  <a:lnTo>
                    <a:pt x="196" y="40"/>
                  </a:lnTo>
                  <a:lnTo>
                    <a:pt x="198" y="39"/>
                  </a:lnTo>
                  <a:lnTo>
                    <a:pt x="199" y="39"/>
                  </a:lnTo>
                  <a:lnTo>
                    <a:pt x="199" y="40"/>
                  </a:lnTo>
                  <a:lnTo>
                    <a:pt x="200" y="40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3" y="40"/>
                  </a:lnTo>
                  <a:lnTo>
                    <a:pt x="205" y="39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8" y="37"/>
                  </a:lnTo>
                  <a:lnTo>
                    <a:pt x="209" y="37"/>
                  </a:lnTo>
                  <a:lnTo>
                    <a:pt x="210" y="37"/>
                  </a:lnTo>
                  <a:lnTo>
                    <a:pt x="212" y="37"/>
                  </a:lnTo>
                  <a:lnTo>
                    <a:pt x="213" y="37"/>
                  </a:lnTo>
                  <a:lnTo>
                    <a:pt x="214" y="37"/>
                  </a:lnTo>
                  <a:lnTo>
                    <a:pt x="215" y="37"/>
                  </a:lnTo>
                  <a:lnTo>
                    <a:pt x="216" y="37"/>
                  </a:lnTo>
                  <a:lnTo>
                    <a:pt x="217" y="37"/>
                  </a:lnTo>
                  <a:lnTo>
                    <a:pt x="221" y="37"/>
                  </a:lnTo>
                  <a:lnTo>
                    <a:pt x="222" y="36"/>
                  </a:lnTo>
                  <a:lnTo>
                    <a:pt x="225" y="36"/>
                  </a:lnTo>
                  <a:lnTo>
                    <a:pt x="226" y="35"/>
                  </a:lnTo>
                  <a:lnTo>
                    <a:pt x="232" y="35"/>
                  </a:lnTo>
                  <a:lnTo>
                    <a:pt x="233" y="35"/>
                  </a:lnTo>
                  <a:lnTo>
                    <a:pt x="232" y="35"/>
                  </a:lnTo>
                  <a:lnTo>
                    <a:pt x="231" y="36"/>
                  </a:lnTo>
                  <a:lnTo>
                    <a:pt x="231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4" y="36"/>
                  </a:lnTo>
                  <a:lnTo>
                    <a:pt x="235" y="35"/>
                  </a:lnTo>
                  <a:lnTo>
                    <a:pt x="236" y="35"/>
                  </a:lnTo>
                  <a:lnTo>
                    <a:pt x="238" y="36"/>
                  </a:lnTo>
                  <a:lnTo>
                    <a:pt x="242" y="37"/>
                  </a:lnTo>
                  <a:lnTo>
                    <a:pt x="251" y="38"/>
                  </a:lnTo>
                  <a:lnTo>
                    <a:pt x="252" y="38"/>
                  </a:lnTo>
                  <a:lnTo>
                    <a:pt x="255" y="39"/>
                  </a:lnTo>
                  <a:lnTo>
                    <a:pt x="256" y="39"/>
                  </a:lnTo>
                  <a:lnTo>
                    <a:pt x="262" y="39"/>
                  </a:lnTo>
                  <a:lnTo>
                    <a:pt x="265" y="39"/>
                  </a:lnTo>
                  <a:lnTo>
                    <a:pt x="266" y="39"/>
                  </a:lnTo>
                  <a:lnTo>
                    <a:pt x="269" y="39"/>
                  </a:lnTo>
                  <a:lnTo>
                    <a:pt x="270" y="39"/>
                  </a:lnTo>
                  <a:lnTo>
                    <a:pt x="271" y="39"/>
                  </a:lnTo>
                  <a:lnTo>
                    <a:pt x="273" y="39"/>
                  </a:lnTo>
                  <a:lnTo>
                    <a:pt x="274" y="38"/>
                  </a:lnTo>
                  <a:lnTo>
                    <a:pt x="275" y="38"/>
                  </a:lnTo>
                  <a:lnTo>
                    <a:pt x="277" y="38"/>
                  </a:lnTo>
                  <a:lnTo>
                    <a:pt x="277" y="39"/>
                  </a:lnTo>
                  <a:lnTo>
                    <a:pt x="275" y="39"/>
                  </a:lnTo>
                  <a:lnTo>
                    <a:pt x="274" y="40"/>
                  </a:lnTo>
                  <a:lnTo>
                    <a:pt x="273" y="40"/>
                  </a:lnTo>
                  <a:lnTo>
                    <a:pt x="272" y="40"/>
                  </a:lnTo>
                  <a:lnTo>
                    <a:pt x="271" y="40"/>
                  </a:lnTo>
                  <a:lnTo>
                    <a:pt x="270" y="41"/>
                  </a:lnTo>
                  <a:lnTo>
                    <a:pt x="269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0"/>
                  </a:lnTo>
                  <a:lnTo>
                    <a:pt x="265" y="41"/>
                  </a:lnTo>
                  <a:lnTo>
                    <a:pt x="266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2"/>
                  </a:lnTo>
                  <a:lnTo>
                    <a:pt x="266" y="41"/>
                  </a:lnTo>
                  <a:lnTo>
                    <a:pt x="265" y="41"/>
                  </a:lnTo>
                  <a:lnTo>
                    <a:pt x="264" y="41"/>
                  </a:lnTo>
                  <a:lnTo>
                    <a:pt x="263" y="41"/>
                  </a:lnTo>
                  <a:lnTo>
                    <a:pt x="262" y="41"/>
                  </a:lnTo>
                  <a:lnTo>
                    <a:pt x="263" y="41"/>
                  </a:lnTo>
                  <a:lnTo>
                    <a:pt x="263" y="42"/>
                  </a:lnTo>
                  <a:lnTo>
                    <a:pt x="262" y="42"/>
                  </a:lnTo>
                  <a:lnTo>
                    <a:pt x="261" y="41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61" y="42"/>
                  </a:lnTo>
                  <a:lnTo>
                    <a:pt x="262" y="42"/>
                  </a:lnTo>
                  <a:lnTo>
                    <a:pt x="263" y="42"/>
                  </a:lnTo>
                  <a:lnTo>
                    <a:pt x="264" y="42"/>
                  </a:lnTo>
                  <a:lnTo>
                    <a:pt x="265" y="42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3" y="44"/>
                  </a:lnTo>
                  <a:lnTo>
                    <a:pt x="262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59" y="42"/>
                  </a:lnTo>
                  <a:lnTo>
                    <a:pt x="260" y="42"/>
                  </a:lnTo>
                  <a:lnTo>
                    <a:pt x="260" y="44"/>
                  </a:lnTo>
                  <a:lnTo>
                    <a:pt x="261" y="44"/>
                  </a:lnTo>
                  <a:lnTo>
                    <a:pt x="260" y="44"/>
                  </a:lnTo>
                  <a:lnTo>
                    <a:pt x="259" y="44"/>
                  </a:lnTo>
                  <a:lnTo>
                    <a:pt x="258" y="44"/>
                  </a:lnTo>
                  <a:lnTo>
                    <a:pt x="254" y="44"/>
                  </a:lnTo>
                  <a:lnTo>
                    <a:pt x="251" y="44"/>
                  </a:lnTo>
                  <a:lnTo>
                    <a:pt x="252" y="44"/>
                  </a:lnTo>
                  <a:lnTo>
                    <a:pt x="253" y="44"/>
                  </a:lnTo>
                  <a:lnTo>
                    <a:pt x="253" y="45"/>
                  </a:lnTo>
                  <a:lnTo>
                    <a:pt x="254" y="45"/>
                  </a:lnTo>
                  <a:lnTo>
                    <a:pt x="255" y="46"/>
                  </a:lnTo>
                  <a:lnTo>
                    <a:pt x="254" y="47"/>
                  </a:lnTo>
                  <a:lnTo>
                    <a:pt x="253" y="47"/>
                  </a:lnTo>
                  <a:lnTo>
                    <a:pt x="252" y="47"/>
                  </a:lnTo>
                  <a:lnTo>
                    <a:pt x="249" y="47"/>
                  </a:lnTo>
                  <a:lnTo>
                    <a:pt x="246" y="46"/>
                  </a:lnTo>
                  <a:lnTo>
                    <a:pt x="245" y="46"/>
                  </a:lnTo>
                  <a:lnTo>
                    <a:pt x="246" y="46"/>
                  </a:lnTo>
                  <a:lnTo>
                    <a:pt x="246" y="47"/>
                  </a:lnTo>
                  <a:lnTo>
                    <a:pt x="247" y="47"/>
                  </a:lnTo>
                  <a:lnTo>
                    <a:pt x="249" y="47"/>
                  </a:lnTo>
                  <a:lnTo>
                    <a:pt x="249" y="48"/>
                  </a:lnTo>
                  <a:lnTo>
                    <a:pt x="247" y="48"/>
                  </a:lnTo>
                  <a:lnTo>
                    <a:pt x="245" y="48"/>
                  </a:lnTo>
                  <a:lnTo>
                    <a:pt x="244" y="49"/>
                  </a:lnTo>
                  <a:lnTo>
                    <a:pt x="243" y="49"/>
                  </a:lnTo>
                  <a:lnTo>
                    <a:pt x="241" y="49"/>
                  </a:lnTo>
                  <a:lnTo>
                    <a:pt x="240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1"/>
                  </a:lnTo>
                  <a:lnTo>
                    <a:pt x="240" y="51"/>
                  </a:lnTo>
                  <a:lnTo>
                    <a:pt x="238" y="51"/>
                  </a:lnTo>
                  <a:lnTo>
                    <a:pt x="237" y="50"/>
                  </a:lnTo>
                  <a:lnTo>
                    <a:pt x="235" y="50"/>
                  </a:lnTo>
                  <a:lnTo>
                    <a:pt x="234" y="50"/>
                  </a:lnTo>
                  <a:lnTo>
                    <a:pt x="233" y="50"/>
                  </a:lnTo>
                  <a:lnTo>
                    <a:pt x="232" y="50"/>
                  </a:lnTo>
                  <a:lnTo>
                    <a:pt x="232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5" y="53"/>
                  </a:lnTo>
                  <a:lnTo>
                    <a:pt x="232" y="54"/>
                  </a:lnTo>
                  <a:lnTo>
                    <a:pt x="231" y="54"/>
                  </a:lnTo>
                  <a:lnTo>
                    <a:pt x="227" y="54"/>
                  </a:lnTo>
                  <a:lnTo>
                    <a:pt x="227" y="53"/>
                  </a:lnTo>
                  <a:lnTo>
                    <a:pt x="226" y="53"/>
                  </a:lnTo>
                  <a:lnTo>
                    <a:pt x="226" y="54"/>
                  </a:lnTo>
                  <a:lnTo>
                    <a:pt x="227" y="54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28" y="55"/>
                  </a:lnTo>
                  <a:lnTo>
                    <a:pt x="227" y="55"/>
                  </a:lnTo>
                  <a:lnTo>
                    <a:pt x="226" y="55"/>
                  </a:lnTo>
                  <a:lnTo>
                    <a:pt x="225" y="55"/>
                  </a:lnTo>
                  <a:lnTo>
                    <a:pt x="225" y="56"/>
                  </a:lnTo>
                  <a:lnTo>
                    <a:pt x="226" y="56"/>
                  </a:lnTo>
                  <a:lnTo>
                    <a:pt x="227" y="56"/>
                  </a:lnTo>
                  <a:lnTo>
                    <a:pt x="226" y="56"/>
                  </a:lnTo>
                  <a:lnTo>
                    <a:pt x="224" y="57"/>
                  </a:lnTo>
                  <a:lnTo>
                    <a:pt x="223" y="57"/>
                  </a:lnTo>
                  <a:lnTo>
                    <a:pt x="222" y="57"/>
                  </a:lnTo>
                  <a:lnTo>
                    <a:pt x="221" y="57"/>
                  </a:lnTo>
                  <a:lnTo>
                    <a:pt x="219" y="57"/>
                  </a:lnTo>
                  <a:lnTo>
                    <a:pt x="217" y="58"/>
                  </a:lnTo>
                  <a:lnTo>
                    <a:pt x="217" y="59"/>
                  </a:lnTo>
                  <a:lnTo>
                    <a:pt x="216" y="59"/>
                  </a:lnTo>
                  <a:lnTo>
                    <a:pt x="215" y="59"/>
                  </a:lnTo>
                  <a:lnTo>
                    <a:pt x="212" y="59"/>
                  </a:lnTo>
                  <a:lnTo>
                    <a:pt x="210" y="59"/>
                  </a:lnTo>
                  <a:lnTo>
                    <a:pt x="208" y="59"/>
                  </a:lnTo>
                  <a:lnTo>
                    <a:pt x="207" y="60"/>
                  </a:lnTo>
                  <a:lnTo>
                    <a:pt x="206" y="60"/>
                  </a:lnTo>
                  <a:lnTo>
                    <a:pt x="205" y="60"/>
                  </a:lnTo>
                  <a:lnTo>
                    <a:pt x="203" y="60"/>
                  </a:lnTo>
                  <a:lnTo>
                    <a:pt x="204" y="60"/>
                  </a:lnTo>
                  <a:lnTo>
                    <a:pt x="204" y="62"/>
                  </a:lnTo>
                  <a:lnTo>
                    <a:pt x="203" y="62"/>
                  </a:lnTo>
                  <a:lnTo>
                    <a:pt x="202" y="62"/>
                  </a:lnTo>
                  <a:lnTo>
                    <a:pt x="200" y="62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198" y="60"/>
                  </a:lnTo>
                  <a:lnTo>
                    <a:pt x="197" y="62"/>
                  </a:lnTo>
                  <a:lnTo>
                    <a:pt x="198" y="62"/>
                  </a:lnTo>
                  <a:lnTo>
                    <a:pt x="196" y="62"/>
                  </a:lnTo>
                  <a:lnTo>
                    <a:pt x="195" y="62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62"/>
                  </a:lnTo>
                  <a:lnTo>
                    <a:pt x="193" y="63"/>
                  </a:lnTo>
                  <a:lnTo>
                    <a:pt x="189" y="63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5" y="63"/>
                  </a:lnTo>
                  <a:lnTo>
                    <a:pt x="184" y="63"/>
                  </a:lnTo>
                  <a:lnTo>
                    <a:pt x="181" y="64"/>
                  </a:lnTo>
                  <a:lnTo>
                    <a:pt x="180" y="64"/>
                  </a:lnTo>
                  <a:lnTo>
                    <a:pt x="179" y="64"/>
                  </a:lnTo>
                  <a:lnTo>
                    <a:pt x="177" y="63"/>
                  </a:lnTo>
                  <a:lnTo>
                    <a:pt x="176" y="63"/>
                  </a:lnTo>
                  <a:lnTo>
                    <a:pt x="176" y="64"/>
                  </a:lnTo>
                  <a:lnTo>
                    <a:pt x="177" y="64"/>
                  </a:lnTo>
                  <a:lnTo>
                    <a:pt x="177" y="65"/>
                  </a:lnTo>
                  <a:lnTo>
                    <a:pt x="176" y="65"/>
                  </a:lnTo>
                  <a:lnTo>
                    <a:pt x="175" y="64"/>
                  </a:lnTo>
                  <a:lnTo>
                    <a:pt x="174" y="64"/>
                  </a:lnTo>
                  <a:lnTo>
                    <a:pt x="174" y="65"/>
                  </a:lnTo>
                  <a:lnTo>
                    <a:pt x="174" y="66"/>
                  </a:lnTo>
                  <a:lnTo>
                    <a:pt x="172" y="66"/>
                  </a:lnTo>
                  <a:lnTo>
                    <a:pt x="171" y="66"/>
                  </a:lnTo>
                  <a:lnTo>
                    <a:pt x="170" y="65"/>
                  </a:lnTo>
                  <a:lnTo>
                    <a:pt x="168" y="64"/>
                  </a:lnTo>
                  <a:lnTo>
                    <a:pt x="167" y="64"/>
                  </a:lnTo>
                  <a:lnTo>
                    <a:pt x="168" y="64"/>
                  </a:lnTo>
                  <a:lnTo>
                    <a:pt x="167" y="63"/>
                  </a:lnTo>
                  <a:lnTo>
                    <a:pt x="165" y="64"/>
                  </a:lnTo>
                  <a:lnTo>
                    <a:pt x="161" y="65"/>
                  </a:lnTo>
                  <a:lnTo>
                    <a:pt x="162" y="65"/>
                  </a:lnTo>
                  <a:lnTo>
                    <a:pt x="162" y="66"/>
                  </a:lnTo>
                  <a:lnTo>
                    <a:pt x="165" y="67"/>
                  </a:lnTo>
                  <a:lnTo>
                    <a:pt x="163" y="67"/>
                  </a:lnTo>
                  <a:lnTo>
                    <a:pt x="160" y="67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54" y="65"/>
                  </a:lnTo>
                  <a:lnTo>
                    <a:pt x="153" y="65"/>
                  </a:lnTo>
                  <a:lnTo>
                    <a:pt x="152" y="65"/>
                  </a:lnTo>
                  <a:lnTo>
                    <a:pt x="154" y="66"/>
                  </a:lnTo>
                  <a:lnTo>
                    <a:pt x="157" y="66"/>
                  </a:lnTo>
                  <a:lnTo>
                    <a:pt x="158" y="66"/>
                  </a:lnTo>
                  <a:lnTo>
                    <a:pt x="158" y="68"/>
                  </a:lnTo>
                  <a:lnTo>
                    <a:pt x="157" y="68"/>
                  </a:lnTo>
                  <a:lnTo>
                    <a:pt x="154" y="68"/>
                  </a:lnTo>
                  <a:lnTo>
                    <a:pt x="154" y="67"/>
                  </a:lnTo>
                  <a:lnTo>
                    <a:pt x="152" y="67"/>
                  </a:lnTo>
                  <a:lnTo>
                    <a:pt x="151" y="67"/>
                  </a:lnTo>
                  <a:lnTo>
                    <a:pt x="150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3" y="66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2" y="67"/>
                  </a:lnTo>
                  <a:lnTo>
                    <a:pt x="142" y="68"/>
                  </a:lnTo>
                  <a:lnTo>
                    <a:pt x="142" y="67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41" y="66"/>
                  </a:lnTo>
                  <a:lnTo>
                    <a:pt x="140" y="66"/>
                  </a:lnTo>
                  <a:lnTo>
                    <a:pt x="141" y="65"/>
                  </a:lnTo>
                  <a:lnTo>
                    <a:pt x="142" y="66"/>
                  </a:lnTo>
                  <a:lnTo>
                    <a:pt x="142" y="65"/>
                  </a:lnTo>
                  <a:lnTo>
                    <a:pt x="141" y="65"/>
                  </a:lnTo>
                  <a:lnTo>
                    <a:pt x="139" y="65"/>
                  </a:lnTo>
                  <a:lnTo>
                    <a:pt x="138" y="65"/>
                  </a:lnTo>
                  <a:lnTo>
                    <a:pt x="137" y="65"/>
                  </a:lnTo>
                  <a:lnTo>
                    <a:pt x="135" y="65"/>
                  </a:lnTo>
                  <a:lnTo>
                    <a:pt x="134" y="64"/>
                  </a:lnTo>
                  <a:lnTo>
                    <a:pt x="133" y="63"/>
                  </a:lnTo>
                  <a:lnTo>
                    <a:pt x="132" y="63"/>
                  </a:lnTo>
                  <a:lnTo>
                    <a:pt x="131" y="63"/>
                  </a:lnTo>
                  <a:lnTo>
                    <a:pt x="131" y="62"/>
                  </a:lnTo>
                  <a:lnTo>
                    <a:pt x="131" y="60"/>
                  </a:lnTo>
                  <a:lnTo>
                    <a:pt x="130" y="60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9" y="63"/>
                  </a:lnTo>
                  <a:lnTo>
                    <a:pt x="130" y="63"/>
                  </a:lnTo>
                  <a:lnTo>
                    <a:pt x="130" y="64"/>
                  </a:lnTo>
                  <a:lnTo>
                    <a:pt x="131" y="64"/>
                  </a:lnTo>
                  <a:lnTo>
                    <a:pt x="132" y="64"/>
                  </a:lnTo>
                  <a:lnTo>
                    <a:pt x="133" y="64"/>
                  </a:lnTo>
                  <a:lnTo>
                    <a:pt x="134" y="65"/>
                  </a:lnTo>
                  <a:lnTo>
                    <a:pt x="134" y="66"/>
                  </a:lnTo>
                  <a:lnTo>
                    <a:pt x="133" y="66"/>
                  </a:lnTo>
                  <a:lnTo>
                    <a:pt x="132" y="66"/>
                  </a:lnTo>
                  <a:lnTo>
                    <a:pt x="130" y="65"/>
                  </a:lnTo>
                  <a:lnTo>
                    <a:pt x="130" y="66"/>
                  </a:lnTo>
                  <a:lnTo>
                    <a:pt x="131" y="66"/>
                  </a:lnTo>
                  <a:lnTo>
                    <a:pt x="132" y="66"/>
                  </a:lnTo>
                  <a:lnTo>
                    <a:pt x="133" y="66"/>
                  </a:lnTo>
                  <a:lnTo>
                    <a:pt x="135" y="66"/>
                  </a:lnTo>
                  <a:lnTo>
                    <a:pt x="135" y="67"/>
                  </a:lnTo>
                  <a:lnTo>
                    <a:pt x="135" y="68"/>
                  </a:lnTo>
                  <a:lnTo>
                    <a:pt x="134" y="69"/>
                  </a:lnTo>
                  <a:lnTo>
                    <a:pt x="134" y="70"/>
                  </a:lnTo>
                  <a:lnTo>
                    <a:pt x="133" y="70"/>
                  </a:lnTo>
                  <a:lnTo>
                    <a:pt x="132" y="70"/>
                  </a:lnTo>
                  <a:lnTo>
                    <a:pt x="131" y="70"/>
                  </a:lnTo>
                  <a:lnTo>
                    <a:pt x="129" y="70"/>
                  </a:lnTo>
                  <a:lnTo>
                    <a:pt x="128" y="72"/>
                  </a:lnTo>
                  <a:lnTo>
                    <a:pt x="125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1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20" y="74"/>
                  </a:lnTo>
                  <a:lnTo>
                    <a:pt x="121" y="74"/>
                  </a:lnTo>
                  <a:lnTo>
                    <a:pt x="120" y="74"/>
                  </a:lnTo>
                  <a:lnTo>
                    <a:pt x="119" y="75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6" y="77"/>
                  </a:lnTo>
                  <a:lnTo>
                    <a:pt x="116" y="78"/>
                  </a:lnTo>
                  <a:lnTo>
                    <a:pt x="115" y="77"/>
                  </a:lnTo>
                  <a:lnTo>
                    <a:pt x="114" y="77"/>
                  </a:lnTo>
                  <a:lnTo>
                    <a:pt x="113" y="77"/>
                  </a:lnTo>
                  <a:lnTo>
                    <a:pt x="114" y="78"/>
                  </a:lnTo>
                  <a:lnTo>
                    <a:pt x="115" y="78"/>
                  </a:lnTo>
                  <a:lnTo>
                    <a:pt x="116" y="79"/>
                  </a:lnTo>
                  <a:lnTo>
                    <a:pt x="114" y="81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2" y="82"/>
                  </a:lnTo>
                  <a:lnTo>
                    <a:pt x="111" y="83"/>
                  </a:lnTo>
                  <a:lnTo>
                    <a:pt x="110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7"/>
                  </a:lnTo>
                  <a:lnTo>
                    <a:pt x="102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2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6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3" y="93"/>
                  </a:lnTo>
                  <a:lnTo>
                    <a:pt x="93" y="94"/>
                  </a:lnTo>
                  <a:lnTo>
                    <a:pt x="92" y="94"/>
                  </a:lnTo>
                  <a:lnTo>
                    <a:pt x="91" y="94"/>
                  </a:lnTo>
                  <a:lnTo>
                    <a:pt x="89" y="94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4" y="93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4" y="93"/>
                  </a:lnTo>
                  <a:lnTo>
                    <a:pt x="85" y="94"/>
                  </a:lnTo>
                  <a:lnTo>
                    <a:pt x="84" y="94"/>
                  </a:lnTo>
                  <a:lnTo>
                    <a:pt x="85" y="95"/>
                  </a:lnTo>
                  <a:lnTo>
                    <a:pt x="84" y="95"/>
                  </a:lnTo>
                  <a:lnTo>
                    <a:pt x="83" y="95"/>
                  </a:lnTo>
                  <a:lnTo>
                    <a:pt x="82" y="96"/>
                  </a:lnTo>
                  <a:lnTo>
                    <a:pt x="81" y="97"/>
                  </a:lnTo>
                  <a:lnTo>
                    <a:pt x="78" y="98"/>
                  </a:lnTo>
                  <a:lnTo>
                    <a:pt x="77" y="98"/>
                  </a:lnTo>
                  <a:lnTo>
                    <a:pt x="76" y="98"/>
                  </a:lnTo>
                  <a:lnTo>
                    <a:pt x="75" y="97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2" y="96"/>
                  </a:lnTo>
                  <a:lnTo>
                    <a:pt x="73" y="96"/>
                  </a:lnTo>
                  <a:lnTo>
                    <a:pt x="72" y="97"/>
                  </a:lnTo>
                  <a:lnTo>
                    <a:pt x="70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5" y="100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4" y="97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4" y="100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9" y="100"/>
                  </a:lnTo>
                  <a:lnTo>
                    <a:pt x="58" y="98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5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7" y="95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1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60" y="93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4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8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5" y="93"/>
                  </a:lnTo>
                  <a:lnTo>
                    <a:pt x="55" y="94"/>
                  </a:lnTo>
                  <a:lnTo>
                    <a:pt x="54" y="94"/>
                  </a:lnTo>
                  <a:lnTo>
                    <a:pt x="53" y="94"/>
                  </a:lnTo>
                  <a:lnTo>
                    <a:pt x="51" y="94"/>
                  </a:lnTo>
                  <a:lnTo>
                    <a:pt x="50" y="94"/>
                  </a:lnTo>
                  <a:lnTo>
                    <a:pt x="51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1" y="95"/>
                  </a:lnTo>
                  <a:lnTo>
                    <a:pt x="50" y="95"/>
                  </a:lnTo>
                  <a:lnTo>
                    <a:pt x="50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47" y="98"/>
                  </a:lnTo>
                  <a:lnTo>
                    <a:pt x="46" y="98"/>
                  </a:lnTo>
                  <a:lnTo>
                    <a:pt x="46" y="97"/>
                  </a:lnTo>
                  <a:lnTo>
                    <a:pt x="45" y="97"/>
                  </a:lnTo>
                  <a:lnTo>
                    <a:pt x="45" y="96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7" y="100"/>
                  </a:lnTo>
                  <a:lnTo>
                    <a:pt x="48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5" y="103"/>
                  </a:lnTo>
                  <a:lnTo>
                    <a:pt x="45" y="102"/>
                  </a:lnTo>
                  <a:lnTo>
                    <a:pt x="44" y="101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2" y="103"/>
                  </a:lnTo>
                  <a:lnTo>
                    <a:pt x="39" y="103"/>
                  </a:lnTo>
                  <a:lnTo>
                    <a:pt x="38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1" y="101"/>
                  </a:lnTo>
                  <a:lnTo>
                    <a:pt x="32" y="102"/>
                  </a:lnTo>
                  <a:lnTo>
                    <a:pt x="33" y="103"/>
                  </a:lnTo>
                  <a:lnTo>
                    <a:pt x="31" y="104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6" y="102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19" y="104"/>
                  </a:lnTo>
                  <a:lnTo>
                    <a:pt x="20" y="104"/>
                  </a:lnTo>
                  <a:lnTo>
                    <a:pt x="20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3" y="105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6" y="107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6" y="111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12" y="111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7" y="113"/>
                  </a:lnTo>
                  <a:lnTo>
                    <a:pt x="8" y="113"/>
                  </a:lnTo>
                  <a:lnTo>
                    <a:pt x="9" y="114"/>
                  </a:lnTo>
                  <a:lnTo>
                    <a:pt x="10" y="114"/>
                  </a:lnTo>
                  <a:lnTo>
                    <a:pt x="12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6" y="120"/>
                  </a:lnTo>
                  <a:lnTo>
                    <a:pt x="17" y="120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4" y="121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7" y="121"/>
                  </a:lnTo>
                  <a:lnTo>
                    <a:pt x="3" y="121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11" name="Freeform 23"/>
            <p:cNvSpPr>
              <a:spLocks/>
            </p:cNvSpPr>
            <p:nvPr/>
          </p:nvSpPr>
          <p:spPr bwMode="auto">
            <a:xfrm>
              <a:off x="3471568" y="1630334"/>
              <a:ext cx="50004" cy="6140"/>
            </a:xfrm>
            <a:custGeom>
              <a:avLst/>
              <a:gdLst>
                <a:gd name="T0" fmla="*/ 66577906 w 31"/>
                <a:gd name="T1" fmla="*/ 9747250 h 4"/>
                <a:gd name="T2" fmla="*/ 61456529 w 31"/>
                <a:gd name="T3" fmla="*/ 9747250 h 4"/>
                <a:gd name="T4" fmla="*/ 58895034 w 31"/>
                <a:gd name="T5" fmla="*/ 9747250 h 4"/>
                <a:gd name="T6" fmla="*/ 51213774 w 31"/>
                <a:gd name="T7" fmla="*/ 9747250 h 4"/>
                <a:gd name="T8" fmla="*/ 48652279 w 31"/>
                <a:gd name="T9" fmla="*/ 9747250 h 4"/>
                <a:gd name="T10" fmla="*/ 43530902 w 31"/>
                <a:gd name="T11" fmla="*/ 9747250 h 4"/>
                <a:gd name="T12" fmla="*/ 38409524 w 31"/>
                <a:gd name="T13" fmla="*/ 7309670 h 4"/>
                <a:gd name="T14" fmla="*/ 33288147 w 31"/>
                <a:gd name="T15" fmla="*/ 7309670 h 4"/>
                <a:gd name="T16" fmla="*/ 30728265 w 31"/>
                <a:gd name="T17" fmla="*/ 7309670 h 4"/>
                <a:gd name="T18" fmla="*/ 28166769 w 31"/>
                <a:gd name="T19" fmla="*/ 7309670 h 4"/>
                <a:gd name="T20" fmla="*/ 25606887 w 31"/>
                <a:gd name="T21" fmla="*/ 7309670 h 4"/>
                <a:gd name="T22" fmla="*/ 20485510 w 31"/>
                <a:gd name="T23" fmla="*/ 7309670 h 4"/>
                <a:gd name="T24" fmla="*/ 10242755 w 31"/>
                <a:gd name="T25" fmla="*/ 7309670 h 4"/>
                <a:gd name="T26" fmla="*/ 7681260 w 31"/>
                <a:gd name="T27" fmla="*/ 4873625 h 4"/>
                <a:gd name="T28" fmla="*/ 5121377 w 31"/>
                <a:gd name="T29" fmla="*/ 4873625 h 4"/>
                <a:gd name="T30" fmla="*/ 2559882 w 31"/>
                <a:gd name="T31" fmla="*/ 2437580 h 4"/>
                <a:gd name="T32" fmla="*/ 0 w 31"/>
                <a:gd name="T33" fmla="*/ 2437580 h 4"/>
                <a:gd name="T34" fmla="*/ 2559882 w 31"/>
                <a:gd name="T35" fmla="*/ 2437580 h 4"/>
                <a:gd name="T36" fmla="*/ 2559882 w 31"/>
                <a:gd name="T37" fmla="*/ 0 h 4"/>
                <a:gd name="T38" fmla="*/ 5121377 w 31"/>
                <a:gd name="T39" fmla="*/ 0 h 4"/>
                <a:gd name="T40" fmla="*/ 7681260 w 31"/>
                <a:gd name="T41" fmla="*/ 0 h 4"/>
                <a:gd name="T42" fmla="*/ 10242755 w 31"/>
                <a:gd name="T43" fmla="*/ 0 h 4"/>
                <a:gd name="T44" fmla="*/ 12802637 w 31"/>
                <a:gd name="T45" fmla="*/ 0 h 4"/>
                <a:gd name="T46" fmla="*/ 17924014 w 31"/>
                <a:gd name="T47" fmla="*/ 0 h 4"/>
                <a:gd name="T48" fmla="*/ 20485510 w 31"/>
                <a:gd name="T49" fmla="*/ 0 h 4"/>
                <a:gd name="T50" fmla="*/ 23045392 w 31"/>
                <a:gd name="T51" fmla="*/ 0 h 4"/>
                <a:gd name="T52" fmla="*/ 28166769 w 31"/>
                <a:gd name="T53" fmla="*/ 0 h 4"/>
                <a:gd name="T54" fmla="*/ 30728265 w 31"/>
                <a:gd name="T55" fmla="*/ 0 h 4"/>
                <a:gd name="T56" fmla="*/ 28166769 w 31"/>
                <a:gd name="T57" fmla="*/ 0 h 4"/>
                <a:gd name="T58" fmla="*/ 30728265 w 31"/>
                <a:gd name="T59" fmla="*/ 2437580 h 4"/>
                <a:gd name="T60" fmla="*/ 33288147 w 31"/>
                <a:gd name="T61" fmla="*/ 2437580 h 4"/>
                <a:gd name="T62" fmla="*/ 35849642 w 31"/>
                <a:gd name="T63" fmla="*/ 2437580 h 4"/>
                <a:gd name="T64" fmla="*/ 38409524 w 31"/>
                <a:gd name="T65" fmla="*/ 2437580 h 4"/>
                <a:gd name="T66" fmla="*/ 38409524 w 31"/>
                <a:gd name="T67" fmla="*/ 4873625 h 4"/>
                <a:gd name="T68" fmla="*/ 43530902 w 31"/>
                <a:gd name="T69" fmla="*/ 4873625 h 4"/>
                <a:gd name="T70" fmla="*/ 46092397 w 31"/>
                <a:gd name="T71" fmla="*/ 4873625 h 4"/>
                <a:gd name="T72" fmla="*/ 51213774 w 31"/>
                <a:gd name="T73" fmla="*/ 4873625 h 4"/>
                <a:gd name="T74" fmla="*/ 53773656 w 31"/>
                <a:gd name="T75" fmla="*/ 4873625 h 4"/>
                <a:gd name="T76" fmla="*/ 56335152 w 31"/>
                <a:gd name="T77" fmla="*/ 4873625 h 4"/>
                <a:gd name="T78" fmla="*/ 74259166 w 31"/>
                <a:gd name="T79" fmla="*/ 7309670 h 4"/>
                <a:gd name="T80" fmla="*/ 76820661 w 31"/>
                <a:gd name="T81" fmla="*/ 7309670 h 4"/>
                <a:gd name="T82" fmla="*/ 76820661 w 31"/>
                <a:gd name="T83" fmla="*/ 9747250 h 4"/>
                <a:gd name="T84" fmla="*/ 79380543 w 31"/>
                <a:gd name="T85" fmla="*/ 9747250 h 4"/>
                <a:gd name="T86" fmla="*/ 76820661 w 31"/>
                <a:gd name="T87" fmla="*/ 9747250 h 4"/>
                <a:gd name="T88" fmla="*/ 74259166 w 31"/>
                <a:gd name="T89" fmla="*/ 9747250 h 4"/>
                <a:gd name="T90" fmla="*/ 69137789 w 31"/>
                <a:gd name="T91" fmla="*/ 9747250 h 4"/>
                <a:gd name="T92" fmla="*/ 66577906 w 31"/>
                <a:gd name="T93" fmla="*/ 9747250 h 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4"/>
                <a:gd name="T143" fmla="*/ 31 w 31"/>
                <a:gd name="T144" fmla="*/ 4 h 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4">
                  <a:moveTo>
                    <a:pt x="26" y="4"/>
                  </a:moveTo>
                  <a:lnTo>
                    <a:pt x="24" y="4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6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12" name="Freeform 27"/>
            <p:cNvSpPr>
              <a:spLocks/>
            </p:cNvSpPr>
            <p:nvPr/>
          </p:nvSpPr>
          <p:spPr bwMode="auto">
            <a:xfrm>
              <a:off x="3516693" y="1908661"/>
              <a:ext cx="17075" cy="9210"/>
            </a:xfrm>
            <a:custGeom>
              <a:avLst/>
              <a:gdLst>
                <a:gd name="T0" fmla="*/ 9856932 w 11"/>
                <a:gd name="T1" fmla="*/ 14620875 h 6"/>
                <a:gd name="T2" fmla="*/ 7391923 w 11"/>
                <a:gd name="T3" fmla="*/ 14620875 h 6"/>
                <a:gd name="T4" fmla="*/ 4928466 w 11"/>
                <a:gd name="T5" fmla="*/ 14620875 h 6"/>
                <a:gd name="T6" fmla="*/ 2463457 w 11"/>
                <a:gd name="T7" fmla="*/ 9747250 h 6"/>
                <a:gd name="T8" fmla="*/ 0 w 11"/>
                <a:gd name="T9" fmla="*/ 9747250 h 6"/>
                <a:gd name="T10" fmla="*/ 2463457 w 11"/>
                <a:gd name="T11" fmla="*/ 9747250 h 6"/>
                <a:gd name="T12" fmla="*/ 2463457 w 11"/>
                <a:gd name="T13" fmla="*/ 7311205 h 6"/>
                <a:gd name="T14" fmla="*/ 4928466 w 11"/>
                <a:gd name="T15" fmla="*/ 7311205 h 6"/>
                <a:gd name="T16" fmla="*/ 7391923 w 11"/>
                <a:gd name="T17" fmla="*/ 7311205 h 6"/>
                <a:gd name="T18" fmla="*/ 7391923 w 11"/>
                <a:gd name="T19" fmla="*/ 2437580 h 6"/>
                <a:gd name="T20" fmla="*/ 9856932 w 11"/>
                <a:gd name="T21" fmla="*/ 2437580 h 6"/>
                <a:gd name="T22" fmla="*/ 12320389 w 11"/>
                <a:gd name="T23" fmla="*/ 2437580 h 6"/>
                <a:gd name="T24" fmla="*/ 12320389 w 11"/>
                <a:gd name="T25" fmla="*/ 0 h 6"/>
                <a:gd name="T26" fmla="*/ 9856932 w 11"/>
                <a:gd name="T27" fmla="*/ 2437580 h 6"/>
                <a:gd name="T28" fmla="*/ 7391923 w 11"/>
                <a:gd name="T29" fmla="*/ 2437580 h 6"/>
                <a:gd name="T30" fmla="*/ 4928466 w 11"/>
                <a:gd name="T31" fmla="*/ 2437580 h 6"/>
                <a:gd name="T32" fmla="*/ 2463457 w 11"/>
                <a:gd name="T33" fmla="*/ 2437580 h 6"/>
                <a:gd name="T34" fmla="*/ 7391923 w 11"/>
                <a:gd name="T35" fmla="*/ 0 h 6"/>
                <a:gd name="T36" fmla="*/ 12320389 w 11"/>
                <a:gd name="T37" fmla="*/ 0 h 6"/>
                <a:gd name="T38" fmla="*/ 17248855 w 11"/>
                <a:gd name="T39" fmla="*/ 0 h 6"/>
                <a:gd name="T40" fmla="*/ 19713864 w 11"/>
                <a:gd name="T41" fmla="*/ 0 h 6"/>
                <a:gd name="T42" fmla="*/ 22177320 w 11"/>
                <a:gd name="T43" fmla="*/ 0 h 6"/>
                <a:gd name="T44" fmla="*/ 27105786 w 11"/>
                <a:gd name="T45" fmla="*/ 2437580 h 6"/>
                <a:gd name="T46" fmla="*/ 24642330 w 11"/>
                <a:gd name="T47" fmla="*/ 2437580 h 6"/>
                <a:gd name="T48" fmla="*/ 24642330 w 11"/>
                <a:gd name="T49" fmla="*/ 7311205 h 6"/>
                <a:gd name="T50" fmla="*/ 22177320 w 11"/>
                <a:gd name="T51" fmla="*/ 7311205 h 6"/>
                <a:gd name="T52" fmla="*/ 19713864 w 11"/>
                <a:gd name="T53" fmla="*/ 7311205 h 6"/>
                <a:gd name="T54" fmla="*/ 17248855 w 11"/>
                <a:gd name="T55" fmla="*/ 7311205 h 6"/>
                <a:gd name="T56" fmla="*/ 17248855 w 11"/>
                <a:gd name="T57" fmla="*/ 12184830 h 6"/>
                <a:gd name="T58" fmla="*/ 17248855 w 11"/>
                <a:gd name="T59" fmla="*/ 14620875 h 6"/>
                <a:gd name="T60" fmla="*/ 9856932 w 11"/>
                <a:gd name="T61" fmla="*/ 14620875 h 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6"/>
                <a:gd name="T95" fmla="*/ 11 w 11"/>
                <a:gd name="T96" fmla="*/ 6 h 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6">
                  <a:moveTo>
                    <a:pt x="4" y="6"/>
                  </a:moveTo>
                  <a:lnTo>
                    <a:pt x="3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4" y="6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13" name="Freeform 29"/>
            <p:cNvSpPr>
              <a:spLocks/>
            </p:cNvSpPr>
            <p:nvPr/>
          </p:nvSpPr>
          <p:spPr bwMode="auto">
            <a:xfrm>
              <a:off x="3476446" y="1874894"/>
              <a:ext cx="17075" cy="5116"/>
            </a:xfrm>
            <a:custGeom>
              <a:avLst/>
              <a:gdLst>
                <a:gd name="T0" fmla="*/ 9856932 w 11"/>
                <a:gd name="T1" fmla="*/ 8120797 h 3"/>
                <a:gd name="T2" fmla="*/ 4928466 w 11"/>
                <a:gd name="T3" fmla="*/ 8120797 h 3"/>
                <a:gd name="T4" fmla="*/ 2465009 w 11"/>
                <a:gd name="T5" fmla="*/ 8120797 h 3"/>
                <a:gd name="T6" fmla="*/ 0 w 11"/>
                <a:gd name="T7" fmla="*/ 8120797 h 3"/>
                <a:gd name="T8" fmla="*/ 0 w 11"/>
                <a:gd name="T9" fmla="*/ 5414433 h 3"/>
                <a:gd name="T10" fmla="*/ 0 w 11"/>
                <a:gd name="T11" fmla="*/ 2706364 h 3"/>
                <a:gd name="T12" fmla="*/ 2465009 w 11"/>
                <a:gd name="T13" fmla="*/ 2706364 h 3"/>
                <a:gd name="T14" fmla="*/ 4928466 w 11"/>
                <a:gd name="T15" fmla="*/ 0 h 3"/>
                <a:gd name="T16" fmla="*/ 9856932 w 11"/>
                <a:gd name="T17" fmla="*/ 0 h 3"/>
                <a:gd name="T18" fmla="*/ 14785398 w 11"/>
                <a:gd name="T19" fmla="*/ 2706364 h 3"/>
                <a:gd name="T20" fmla="*/ 17250407 w 11"/>
                <a:gd name="T21" fmla="*/ 2706364 h 3"/>
                <a:gd name="T22" fmla="*/ 19713864 w 11"/>
                <a:gd name="T23" fmla="*/ 2706364 h 3"/>
                <a:gd name="T24" fmla="*/ 22178873 w 11"/>
                <a:gd name="T25" fmla="*/ 2706364 h 3"/>
                <a:gd name="T26" fmla="*/ 24642330 w 11"/>
                <a:gd name="T27" fmla="*/ 2706364 h 3"/>
                <a:gd name="T28" fmla="*/ 27107339 w 11"/>
                <a:gd name="T29" fmla="*/ 2706364 h 3"/>
                <a:gd name="T30" fmla="*/ 27107339 w 11"/>
                <a:gd name="T31" fmla="*/ 5414433 h 3"/>
                <a:gd name="T32" fmla="*/ 24642330 w 11"/>
                <a:gd name="T33" fmla="*/ 5414433 h 3"/>
                <a:gd name="T34" fmla="*/ 22178873 w 11"/>
                <a:gd name="T35" fmla="*/ 5414433 h 3"/>
                <a:gd name="T36" fmla="*/ 19713864 w 11"/>
                <a:gd name="T37" fmla="*/ 5414433 h 3"/>
                <a:gd name="T38" fmla="*/ 19713864 w 11"/>
                <a:gd name="T39" fmla="*/ 8120797 h 3"/>
                <a:gd name="T40" fmla="*/ 9856932 w 11"/>
                <a:gd name="T41" fmla="*/ 8120797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4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14" name="Freeform 33"/>
            <p:cNvSpPr>
              <a:spLocks/>
            </p:cNvSpPr>
            <p:nvPr/>
          </p:nvSpPr>
          <p:spPr bwMode="auto">
            <a:xfrm>
              <a:off x="4208219" y="1632380"/>
              <a:ext cx="21953" cy="6140"/>
            </a:xfrm>
            <a:custGeom>
              <a:avLst/>
              <a:gdLst>
                <a:gd name="T0" fmla="*/ 32361858 w 14"/>
                <a:gd name="T1" fmla="*/ 9747250 h 4"/>
                <a:gd name="T2" fmla="*/ 27383231 w 14"/>
                <a:gd name="T3" fmla="*/ 9747250 h 4"/>
                <a:gd name="T4" fmla="*/ 24893134 w 14"/>
                <a:gd name="T5" fmla="*/ 9747250 h 4"/>
                <a:gd name="T6" fmla="*/ 22404605 w 14"/>
                <a:gd name="T7" fmla="*/ 9747250 h 4"/>
                <a:gd name="T8" fmla="*/ 17425978 w 14"/>
                <a:gd name="T9" fmla="*/ 9747250 h 4"/>
                <a:gd name="T10" fmla="*/ 7468724 w 14"/>
                <a:gd name="T11" fmla="*/ 7309670 h 4"/>
                <a:gd name="T12" fmla="*/ 2490097 w 14"/>
                <a:gd name="T13" fmla="*/ 4873625 h 4"/>
                <a:gd name="T14" fmla="*/ 0 w 14"/>
                <a:gd name="T15" fmla="*/ 4873625 h 4"/>
                <a:gd name="T16" fmla="*/ 0 w 14"/>
                <a:gd name="T17" fmla="*/ 2437580 h 4"/>
                <a:gd name="T18" fmla="*/ 2490097 w 14"/>
                <a:gd name="T19" fmla="*/ 2437580 h 4"/>
                <a:gd name="T20" fmla="*/ 4978627 w 14"/>
                <a:gd name="T21" fmla="*/ 0 h 4"/>
                <a:gd name="T22" fmla="*/ 7468724 w 14"/>
                <a:gd name="T23" fmla="*/ 0 h 4"/>
                <a:gd name="T24" fmla="*/ 9957254 w 14"/>
                <a:gd name="T25" fmla="*/ 2437580 h 4"/>
                <a:gd name="T26" fmla="*/ 14935880 w 14"/>
                <a:gd name="T27" fmla="*/ 2437580 h 4"/>
                <a:gd name="T28" fmla="*/ 17425978 w 14"/>
                <a:gd name="T29" fmla="*/ 4873625 h 4"/>
                <a:gd name="T30" fmla="*/ 22404605 w 14"/>
                <a:gd name="T31" fmla="*/ 4873625 h 4"/>
                <a:gd name="T32" fmla="*/ 24893134 w 14"/>
                <a:gd name="T33" fmla="*/ 4873625 h 4"/>
                <a:gd name="T34" fmla="*/ 27383231 w 14"/>
                <a:gd name="T35" fmla="*/ 4873625 h 4"/>
                <a:gd name="T36" fmla="*/ 29871761 w 14"/>
                <a:gd name="T37" fmla="*/ 7309670 h 4"/>
                <a:gd name="T38" fmla="*/ 34850388 w 14"/>
                <a:gd name="T39" fmla="*/ 9747250 h 4"/>
                <a:gd name="T40" fmla="*/ 32361858 w 14"/>
                <a:gd name="T41" fmla="*/ 97472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4"/>
                <a:gd name="T65" fmla="*/ 14 w 1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4">
                  <a:moveTo>
                    <a:pt x="13" y="4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3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15" name="Freeform 37"/>
            <p:cNvSpPr>
              <a:spLocks/>
            </p:cNvSpPr>
            <p:nvPr/>
          </p:nvSpPr>
          <p:spPr bwMode="auto">
            <a:xfrm>
              <a:off x="4226513" y="1676381"/>
              <a:ext cx="19514" cy="3069"/>
            </a:xfrm>
            <a:custGeom>
              <a:avLst/>
              <a:gdLst>
                <a:gd name="T0" fmla="*/ 0 w 13"/>
                <a:gd name="T1" fmla="*/ 4872038 h 2"/>
                <a:gd name="T2" fmla="*/ 2383710 w 13"/>
                <a:gd name="T3" fmla="*/ 2436786 h 2"/>
                <a:gd name="T4" fmla="*/ 2383710 w 13"/>
                <a:gd name="T5" fmla="*/ 0 h 2"/>
                <a:gd name="T6" fmla="*/ 4765919 w 13"/>
                <a:gd name="T7" fmla="*/ 0 h 2"/>
                <a:gd name="T8" fmla="*/ 7149629 w 13"/>
                <a:gd name="T9" fmla="*/ 0 h 2"/>
                <a:gd name="T10" fmla="*/ 9531838 w 13"/>
                <a:gd name="T11" fmla="*/ 0 h 2"/>
                <a:gd name="T12" fmla="*/ 11915549 w 13"/>
                <a:gd name="T13" fmla="*/ 0 h 2"/>
                <a:gd name="T14" fmla="*/ 16681468 w 13"/>
                <a:gd name="T15" fmla="*/ 0 h 2"/>
                <a:gd name="T16" fmla="*/ 19063677 w 13"/>
                <a:gd name="T17" fmla="*/ 0 h 2"/>
                <a:gd name="T18" fmla="*/ 30979226 w 13"/>
                <a:gd name="T19" fmla="*/ 2436786 h 2"/>
                <a:gd name="T20" fmla="*/ 28595515 w 13"/>
                <a:gd name="T21" fmla="*/ 2436786 h 2"/>
                <a:gd name="T22" fmla="*/ 21447387 w 13"/>
                <a:gd name="T23" fmla="*/ 2436786 h 2"/>
                <a:gd name="T24" fmla="*/ 16681468 w 13"/>
                <a:gd name="T25" fmla="*/ 4872038 h 2"/>
                <a:gd name="T26" fmla="*/ 4765919 w 13"/>
                <a:gd name="T27" fmla="*/ 4872038 h 2"/>
                <a:gd name="T28" fmla="*/ 2383710 w 13"/>
                <a:gd name="T29" fmla="*/ 4872038 h 2"/>
                <a:gd name="T30" fmla="*/ 0 w 13"/>
                <a:gd name="T31" fmla="*/ 4872038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"/>
                <a:gd name="T50" fmla="*/ 13 w 13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">
                  <a:moveTo>
                    <a:pt x="0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16" name="Freeform 47"/>
            <p:cNvSpPr>
              <a:spLocks/>
            </p:cNvSpPr>
            <p:nvPr/>
          </p:nvSpPr>
          <p:spPr bwMode="auto">
            <a:xfrm>
              <a:off x="3476446" y="1935266"/>
              <a:ext cx="24392" cy="3070"/>
            </a:xfrm>
            <a:custGeom>
              <a:avLst/>
              <a:gdLst>
                <a:gd name="T0" fmla="*/ 0 w 15"/>
                <a:gd name="T1" fmla="*/ 4873625 h 2"/>
                <a:gd name="T2" fmla="*/ 2582300 w 15"/>
                <a:gd name="T3" fmla="*/ 4873625 h 2"/>
                <a:gd name="T4" fmla="*/ 2582300 w 15"/>
                <a:gd name="T5" fmla="*/ 2437580 h 2"/>
                <a:gd name="T6" fmla="*/ 5162973 w 15"/>
                <a:gd name="T7" fmla="*/ 2437580 h 2"/>
                <a:gd name="T8" fmla="*/ 10325947 w 15"/>
                <a:gd name="T9" fmla="*/ 2437580 h 2"/>
                <a:gd name="T10" fmla="*/ 12908246 w 15"/>
                <a:gd name="T11" fmla="*/ 2437580 h 2"/>
                <a:gd name="T12" fmla="*/ 15488920 w 15"/>
                <a:gd name="T13" fmla="*/ 2437580 h 2"/>
                <a:gd name="T14" fmla="*/ 12908246 w 15"/>
                <a:gd name="T15" fmla="*/ 2437580 h 2"/>
                <a:gd name="T16" fmla="*/ 18071220 w 15"/>
                <a:gd name="T17" fmla="*/ 0 h 2"/>
                <a:gd name="T18" fmla="*/ 20651893 w 15"/>
                <a:gd name="T19" fmla="*/ 0 h 2"/>
                <a:gd name="T20" fmla="*/ 23234193 w 15"/>
                <a:gd name="T21" fmla="*/ 0 h 2"/>
                <a:gd name="T22" fmla="*/ 25814867 w 15"/>
                <a:gd name="T23" fmla="*/ 0 h 2"/>
                <a:gd name="T24" fmla="*/ 23234193 w 15"/>
                <a:gd name="T25" fmla="*/ 0 h 2"/>
                <a:gd name="T26" fmla="*/ 23234193 w 15"/>
                <a:gd name="T27" fmla="*/ 2437580 h 2"/>
                <a:gd name="T28" fmla="*/ 28397166 w 15"/>
                <a:gd name="T29" fmla="*/ 0 h 2"/>
                <a:gd name="T30" fmla="*/ 36140813 w 15"/>
                <a:gd name="T31" fmla="*/ 0 h 2"/>
                <a:gd name="T32" fmla="*/ 38723113 w 15"/>
                <a:gd name="T33" fmla="*/ 0 h 2"/>
                <a:gd name="T34" fmla="*/ 36140813 w 15"/>
                <a:gd name="T35" fmla="*/ 2437580 h 2"/>
                <a:gd name="T36" fmla="*/ 30977840 w 15"/>
                <a:gd name="T37" fmla="*/ 2437580 h 2"/>
                <a:gd name="T38" fmla="*/ 28397166 w 15"/>
                <a:gd name="T39" fmla="*/ 2437580 h 2"/>
                <a:gd name="T40" fmla="*/ 18071220 w 15"/>
                <a:gd name="T41" fmla="*/ 2437580 h 2"/>
                <a:gd name="T42" fmla="*/ 10325947 w 15"/>
                <a:gd name="T43" fmla="*/ 4873625 h 2"/>
                <a:gd name="T44" fmla="*/ 5162973 w 15"/>
                <a:gd name="T45" fmla="*/ 4873625 h 2"/>
                <a:gd name="T46" fmla="*/ 2582300 w 15"/>
                <a:gd name="T47" fmla="*/ 4873625 h 2"/>
                <a:gd name="T48" fmla="*/ 0 w 15"/>
                <a:gd name="T49" fmla="*/ 4873625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2"/>
                <a:gd name="T77" fmla="*/ 15 w 15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2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17" name="Freeform 51"/>
            <p:cNvSpPr>
              <a:spLocks/>
            </p:cNvSpPr>
            <p:nvPr/>
          </p:nvSpPr>
          <p:spPr bwMode="auto">
            <a:xfrm>
              <a:off x="3495960" y="1946522"/>
              <a:ext cx="20733" cy="3069"/>
            </a:xfrm>
            <a:custGeom>
              <a:avLst/>
              <a:gdLst>
                <a:gd name="T0" fmla="*/ 7596252 w 13"/>
                <a:gd name="T1" fmla="*/ 4872038 h 2"/>
                <a:gd name="T2" fmla="*/ 5063637 w 13"/>
                <a:gd name="T3" fmla="*/ 4872038 h 2"/>
                <a:gd name="T4" fmla="*/ 0 w 13"/>
                <a:gd name="T5" fmla="*/ 2436786 h 2"/>
                <a:gd name="T6" fmla="*/ 5063637 w 13"/>
                <a:gd name="T7" fmla="*/ 2436786 h 2"/>
                <a:gd name="T8" fmla="*/ 7596252 w 13"/>
                <a:gd name="T9" fmla="*/ 2436786 h 2"/>
                <a:gd name="T10" fmla="*/ 10127273 w 13"/>
                <a:gd name="T11" fmla="*/ 2436786 h 2"/>
                <a:gd name="T12" fmla="*/ 17723525 w 13"/>
                <a:gd name="T13" fmla="*/ 2436786 h 2"/>
                <a:gd name="T14" fmla="*/ 27850798 w 13"/>
                <a:gd name="T15" fmla="*/ 0 h 2"/>
                <a:gd name="T16" fmla="*/ 30381819 w 13"/>
                <a:gd name="T17" fmla="*/ 0 h 2"/>
                <a:gd name="T18" fmla="*/ 32914435 w 13"/>
                <a:gd name="T19" fmla="*/ 0 h 2"/>
                <a:gd name="T20" fmla="*/ 30381819 w 13"/>
                <a:gd name="T21" fmla="*/ 0 h 2"/>
                <a:gd name="T22" fmla="*/ 30381819 w 13"/>
                <a:gd name="T23" fmla="*/ 2436786 h 2"/>
                <a:gd name="T24" fmla="*/ 27850798 w 13"/>
                <a:gd name="T25" fmla="*/ 2436786 h 2"/>
                <a:gd name="T26" fmla="*/ 20254546 w 13"/>
                <a:gd name="T27" fmla="*/ 2436786 h 2"/>
                <a:gd name="T28" fmla="*/ 17723525 w 13"/>
                <a:gd name="T29" fmla="*/ 2436786 h 2"/>
                <a:gd name="T30" fmla="*/ 15190910 w 13"/>
                <a:gd name="T31" fmla="*/ 4872038 h 2"/>
                <a:gd name="T32" fmla="*/ 12659889 w 13"/>
                <a:gd name="T33" fmla="*/ 4872038 h 2"/>
                <a:gd name="T34" fmla="*/ 10127273 w 13"/>
                <a:gd name="T35" fmla="*/ 4872038 h 2"/>
                <a:gd name="T36" fmla="*/ 7596252 w 13"/>
                <a:gd name="T37" fmla="*/ 4872038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2"/>
                <a:gd name="T59" fmla="*/ 13 w 13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2">
                  <a:moveTo>
                    <a:pt x="3" y="2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18" name="Freeform 54"/>
            <p:cNvSpPr>
              <a:spLocks/>
            </p:cNvSpPr>
            <p:nvPr/>
          </p:nvSpPr>
          <p:spPr bwMode="auto">
            <a:xfrm>
              <a:off x="3500838" y="1886149"/>
              <a:ext cx="12196" cy="1024"/>
            </a:xfrm>
            <a:custGeom>
              <a:avLst/>
              <a:gdLst>
                <a:gd name="T0" fmla="*/ 14520863 w 8"/>
                <a:gd name="T1" fmla="*/ 1626112 h 1"/>
                <a:gd name="T2" fmla="*/ 9680575 w 8"/>
                <a:gd name="T3" fmla="*/ 1626112 h 1"/>
                <a:gd name="T4" fmla="*/ 4840288 w 8"/>
                <a:gd name="T5" fmla="*/ 1626112 h 1"/>
                <a:gd name="T6" fmla="*/ 2420906 w 8"/>
                <a:gd name="T7" fmla="*/ 1626112 h 1"/>
                <a:gd name="T8" fmla="*/ 0 w 8"/>
                <a:gd name="T9" fmla="*/ 1626112 h 1"/>
                <a:gd name="T10" fmla="*/ 0 w 8"/>
                <a:gd name="T11" fmla="*/ 0 h 1"/>
                <a:gd name="T12" fmla="*/ 2420906 w 8"/>
                <a:gd name="T13" fmla="*/ 0 h 1"/>
                <a:gd name="T14" fmla="*/ 4840288 w 8"/>
                <a:gd name="T15" fmla="*/ 0 h 1"/>
                <a:gd name="T16" fmla="*/ 7259669 w 8"/>
                <a:gd name="T17" fmla="*/ 0 h 1"/>
                <a:gd name="T18" fmla="*/ 12099957 w 8"/>
                <a:gd name="T19" fmla="*/ 0 h 1"/>
                <a:gd name="T20" fmla="*/ 19361150 w 8"/>
                <a:gd name="T21" fmla="*/ 1626112 h 1"/>
                <a:gd name="T22" fmla="*/ 14520863 w 8"/>
                <a:gd name="T23" fmla="*/ 1626112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"/>
                <a:gd name="T38" fmla="*/ 8 w 8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">
                  <a:moveTo>
                    <a:pt x="6" y="1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19" name="Freeform 56"/>
            <p:cNvSpPr>
              <a:spLocks/>
            </p:cNvSpPr>
            <p:nvPr/>
          </p:nvSpPr>
          <p:spPr bwMode="auto">
            <a:xfrm>
              <a:off x="4242368" y="1639543"/>
              <a:ext cx="19514" cy="3069"/>
            </a:xfrm>
            <a:custGeom>
              <a:avLst/>
              <a:gdLst>
                <a:gd name="T0" fmla="*/ 23829596 w 13"/>
                <a:gd name="T1" fmla="*/ 4872038 h 2"/>
                <a:gd name="T2" fmla="*/ 21447387 w 13"/>
                <a:gd name="T3" fmla="*/ 4872038 h 2"/>
                <a:gd name="T4" fmla="*/ 19063677 w 13"/>
                <a:gd name="T5" fmla="*/ 4872038 h 2"/>
                <a:gd name="T6" fmla="*/ 16681468 w 13"/>
                <a:gd name="T7" fmla="*/ 4872038 h 2"/>
                <a:gd name="T8" fmla="*/ 9531838 w 13"/>
                <a:gd name="T9" fmla="*/ 2436786 h 2"/>
                <a:gd name="T10" fmla="*/ 4765919 w 13"/>
                <a:gd name="T11" fmla="*/ 2436786 h 2"/>
                <a:gd name="T12" fmla="*/ 2383710 w 13"/>
                <a:gd name="T13" fmla="*/ 2436786 h 2"/>
                <a:gd name="T14" fmla="*/ 0 w 13"/>
                <a:gd name="T15" fmla="*/ 0 h 2"/>
                <a:gd name="T16" fmla="*/ 2383710 w 13"/>
                <a:gd name="T17" fmla="*/ 0 h 2"/>
                <a:gd name="T18" fmla="*/ 7149629 w 13"/>
                <a:gd name="T19" fmla="*/ 0 h 2"/>
                <a:gd name="T20" fmla="*/ 9531838 w 13"/>
                <a:gd name="T21" fmla="*/ 0 h 2"/>
                <a:gd name="T22" fmla="*/ 14297758 w 13"/>
                <a:gd name="T23" fmla="*/ 0 h 2"/>
                <a:gd name="T24" fmla="*/ 16681468 w 13"/>
                <a:gd name="T25" fmla="*/ 0 h 2"/>
                <a:gd name="T26" fmla="*/ 19063677 w 13"/>
                <a:gd name="T27" fmla="*/ 0 h 2"/>
                <a:gd name="T28" fmla="*/ 21447387 w 13"/>
                <a:gd name="T29" fmla="*/ 2436786 h 2"/>
                <a:gd name="T30" fmla="*/ 23829596 w 13"/>
                <a:gd name="T31" fmla="*/ 2436786 h 2"/>
                <a:gd name="T32" fmla="*/ 28595515 w 13"/>
                <a:gd name="T33" fmla="*/ 4872038 h 2"/>
                <a:gd name="T34" fmla="*/ 30979226 w 13"/>
                <a:gd name="T35" fmla="*/ 4872038 h 2"/>
                <a:gd name="T36" fmla="*/ 26213306 w 13"/>
                <a:gd name="T37" fmla="*/ 4872038 h 2"/>
                <a:gd name="T38" fmla="*/ 23829596 w 13"/>
                <a:gd name="T39" fmla="*/ 4872038 h 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"/>
                <a:gd name="T62" fmla="*/ 13 w 13"/>
                <a:gd name="T63" fmla="*/ 2 h 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">
                  <a:moveTo>
                    <a:pt x="10" y="2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20" name="Freeform 66"/>
            <p:cNvSpPr>
              <a:spLocks/>
            </p:cNvSpPr>
            <p:nvPr/>
          </p:nvSpPr>
          <p:spPr bwMode="auto">
            <a:xfrm>
              <a:off x="3503278" y="1947545"/>
              <a:ext cx="18294" cy="3070"/>
            </a:xfrm>
            <a:custGeom>
              <a:avLst/>
              <a:gdLst>
                <a:gd name="T0" fmla="*/ 2639325 w 11"/>
                <a:gd name="T1" fmla="*/ 4873625 h 2"/>
                <a:gd name="T2" fmla="*/ 0 w 11"/>
                <a:gd name="T3" fmla="*/ 4873625 h 2"/>
                <a:gd name="T4" fmla="*/ 0 w 11"/>
                <a:gd name="T5" fmla="*/ 2437580 h 2"/>
                <a:gd name="T6" fmla="*/ 2639325 w 11"/>
                <a:gd name="T7" fmla="*/ 2437580 h 2"/>
                <a:gd name="T8" fmla="*/ 5280314 w 11"/>
                <a:gd name="T9" fmla="*/ 2437580 h 2"/>
                <a:gd name="T10" fmla="*/ 21121255 w 11"/>
                <a:gd name="T11" fmla="*/ 0 h 2"/>
                <a:gd name="T12" fmla="*/ 23760580 w 11"/>
                <a:gd name="T13" fmla="*/ 2437580 h 2"/>
                <a:gd name="T14" fmla="*/ 29040893 w 11"/>
                <a:gd name="T15" fmla="*/ 2437580 h 2"/>
                <a:gd name="T16" fmla="*/ 26401568 w 11"/>
                <a:gd name="T17" fmla="*/ 2437580 h 2"/>
                <a:gd name="T18" fmla="*/ 23760580 w 11"/>
                <a:gd name="T19" fmla="*/ 2437580 h 2"/>
                <a:gd name="T20" fmla="*/ 21121255 w 11"/>
                <a:gd name="T21" fmla="*/ 2437580 h 2"/>
                <a:gd name="T22" fmla="*/ 18480266 w 11"/>
                <a:gd name="T23" fmla="*/ 2437580 h 2"/>
                <a:gd name="T24" fmla="*/ 15840941 w 11"/>
                <a:gd name="T25" fmla="*/ 2437580 h 2"/>
                <a:gd name="T26" fmla="*/ 7919639 w 11"/>
                <a:gd name="T27" fmla="*/ 2437580 h 2"/>
                <a:gd name="T28" fmla="*/ 5280314 w 11"/>
                <a:gd name="T29" fmla="*/ 4873625 h 2"/>
                <a:gd name="T30" fmla="*/ 2639325 w 11"/>
                <a:gd name="T31" fmla="*/ 487362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"/>
                <a:gd name="T50" fmla="*/ 11 w 11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21" name="Freeform 70"/>
            <p:cNvSpPr>
              <a:spLocks/>
            </p:cNvSpPr>
            <p:nvPr/>
          </p:nvSpPr>
          <p:spPr bwMode="auto">
            <a:xfrm>
              <a:off x="3475226" y="1941405"/>
              <a:ext cx="9757" cy="3070"/>
            </a:xfrm>
            <a:custGeom>
              <a:avLst/>
              <a:gdLst>
                <a:gd name="T0" fmla="*/ 7745432 w 6"/>
                <a:gd name="T1" fmla="*/ 4873625 h 2"/>
                <a:gd name="T2" fmla="*/ 5163079 w 6"/>
                <a:gd name="T3" fmla="*/ 4873625 h 2"/>
                <a:gd name="T4" fmla="*/ 2582353 w 6"/>
                <a:gd name="T5" fmla="*/ 2437580 h 2"/>
                <a:gd name="T6" fmla="*/ 0 w 6"/>
                <a:gd name="T7" fmla="*/ 2437580 h 2"/>
                <a:gd name="T8" fmla="*/ 5163079 w 6"/>
                <a:gd name="T9" fmla="*/ 0 h 2"/>
                <a:gd name="T10" fmla="*/ 7745432 w 6"/>
                <a:gd name="T11" fmla="*/ 0 h 2"/>
                <a:gd name="T12" fmla="*/ 12908511 w 6"/>
                <a:gd name="T13" fmla="*/ 2437580 h 2"/>
                <a:gd name="T14" fmla="*/ 15489238 w 6"/>
                <a:gd name="T15" fmla="*/ 2437580 h 2"/>
                <a:gd name="T16" fmla="*/ 12908511 w 6"/>
                <a:gd name="T17" fmla="*/ 4873625 h 2"/>
                <a:gd name="T18" fmla="*/ 7745432 w 6"/>
                <a:gd name="T19" fmla="*/ 4873625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"/>
                <a:gd name="T32" fmla="*/ 6 w 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">
                  <a:moveTo>
                    <a:pt x="3" y="2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22" name="Freeform 82"/>
            <p:cNvSpPr>
              <a:spLocks/>
            </p:cNvSpPr>
            <p:nvPr/>
          </p:nvSpPr>
          <p:spPr bwMode="auto">
            <a:xfrm>
              <a:off x="3492301" y="1936289"/>
              <a:ext cx="14635" cy="2047"/>
            </a:xfrm>
            <a:custGeom>
              <a:avLst/>
              <a:gdLst>
                <a:gd name="T0" fmla="*/ 0 w 9"/>
                <a:gd name="T1" fmla="*/ 3250636 h 1"/>
                <a:gd name="T2" fmla="*/ 2582264 w 9"/>
                <a:gd name="T3" fmla="*/ 3250636 h 1"/>
                <a:gd name="T4" fmla="*/ 10325806 w 9"/>
                <a:gd name="T5" fmla="*/ 0 h 1"/>
                <a:gd name="T6" fmla="*/ 12908070 w 9"/>
                <a:gd name="T7" fmla="*/ 0 h 1"/>
                <a:gd name="T8" fmla="*/ 15488708 w 9"/>
                <a:gd name="T9" fmla="*/ 0 h 1"/>
                <a:gd name="T10" fmla="*/ 15488708 w 9"/>
                <a:gd name="T11" fmla="*/ 3250636 h 1"/>
                <a:gd name="T12" fmla="*/ 12908070 w 9"/>
                <a:gd name="T13" fmla="*/ 3250636 h 1"/>
                <a:gd name="T14" fmla="*/ 15488708 w 9"/>
                <a:gd name="T15" fmla="*/ 3250636 h 1"/>
                <a:gd name="T16" fmla="*/ 18070973 w 9"/>
                <a:gd name="T17" fmla="*/ 0 h 1"/>
                <a:gd name="T18" fmla="*/ 20651611 w 9"/>
                <a:gd name="T19" fmla="*/ 0 h 1"/>
                <a:gd name="T20" fmla="*/ 23233876 w 9"/>
                <a:gd name="T21" fmla="*/ 0 h 1"/>
                <a:gd name="T22" fmla="*/ 18070973 w 9"/>
                <a:gd name="T23" fmla="*/ 3250636 h 1"/>
                <a:gd name="T24" fmla="*/ 15488708 w 9"/>
                <a:gd name="T25" fmla="*/ 3250636 h 1"/>
                <a:gd name="T26" fmla="*/ 12908070 w 9"/>
                <a:gd name="T27" fmla="*/ 3250636 h 1"/>
                <a:gd name="T28" fmla="*/ 10325806 w 9"/>
                <a:gd name="T29" fmla="*/ 3250636 h 1"/>
                <a:gd name="T30" fmla="*/ 5162903 w 9"/>
                <a:gd name="T31" fmla="*/ 3250636 h 1"/>
                <a:gd name="T32" fmla="*/ 0 w 9"/>
                <a:gd name="T33" fmla="*/ 3250636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"/>
                <a:gd name="T53" fmla="*/ 9 w 9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">
                  <a:moveTo>
                    <a:pt x="0" y="1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23" name="Freeform 86"/>
            <p:cNvSpPr>
              <a:spLocks/>
            </p:cNvSpPr>
            <p:nvPr/>
          </p:nvSpPr>
          <p:spPr bwMode="auto">
            <a:xfrm>
              <a:off x="4202120" y="1641590"/>
              <a:ext cx="20734" cy="5116"/>
            </a:xfrm>
            <a:custGeom>
              <a:avLst/>
              <a:gdLst>
                <a:gd name="T0" fmla="*/ 2531143 w 13"/>
                <a:gd name="T1" fmla="*/ 8122503 h 3"/>
                <a:gd name="T2" fmla="*/ 7595024 w 13"/>
                <a:gd name="T3" fmla="*/ 2708069 h 3"/>
                <a:gd name="T4" fmla="*/ 10127762 w 13"/>
                <a:gd name="T5" fmla="*/ 2708069 h 3"/>
                <a:gd name="T6" fmla="*/ 7595024 w 13"/>
                <a:gd name="T7" fmla="*/ 2708069 h 3"/>
                <a:gd name="T8" fmla="*/ 2531143 w 13"/>
                <a:gd name="T9" fmla="*/ 2708069 h 3"/>
                <a:gd name="T10" fmla="*/ 0 w 13"/>
                <a:gd name="T11" fmla="*/ 0 h 3"/>
                <a:gd name="T12" fmla="*/ 2531143 w 13"/>
                <a:gd name="T13" fmla="*/ 0 h 3"/>
                <a:gd name="T14" fmla="*/ 7595024 w 13"/>
                <a:gd name="T15" fmla="*/ 0 h 3"/>
                <a:gd name="T16" fmla="*/ 10127762 w 13"/>
                <a:gd name="T17" fmla="*/ 0 h 3"/>
                <a:gd name="T18" fmla="*/ 15191642 w 13"/>
                <a:gd name="T19" fmla="*/ 0 h 3"/>
                <a:gd name="T20" fmla="*/ 15191642 w 13"/>
                <a:gd name="T21" fmla="*/ 2708069 h 3"/>
                <a:gd name="T22" fmla="*/ 17722785 w 13"/>
                <a:gd name="T23" fmla="*/ 2708069 h 3"/>
                <a:gd name="T24" fmla="*/ 20255523 w 13"/>
                <a:gd name="T25" fmla="*/ 2708069 h 3"/>
                <a:gd name="T26" fmla="*/ 25319404 w 13"/>
                <a:gd name="T27" fmla="*/ 2708069 h 3"/>
                <a:gd name="T28" fmla="*/ 27850547 w 13"/>
                <a:gd name="T29" fmla="*/ 2708069 h 3"/>
                <a:gd name="T30" fmla="*/ 32914428 w 13"/>
                <a:gd name="T31" fmla="*/ 2708069 h 3"/>
                <a:gd name="T32" fmla="*/ 27850547 w 13"/>
                <a:gd name="T33" fmla="*/ 2708069 h 3"/>
                <a:gd name="T34" fmla="*/ 20255523 w 13"/>
                <a:gd name="T35" fmla="*/ 2708069 h 3"/>
                <a:gd name="T36" fmla="*/ 17722785 w 13"/>
                <a:gd name="T37" fmla="*/ 2708069 h 3"/>
                <a:gd name="T38" fmla="*/ 15191642 w 13"/>
                <a:gd name="T39" fmla="*/ 2708069 h 3"/>
                <a:gd name="T40" fmla="*/ 12658904 w 13"/>
                <a:gd name="T41" fmla="*/ 8122503 h 3"/>
                <a:gd name="T42" fmla="*/ 2531143 w 13"/>
                <a:gd name="T43" fmla="*/ 8122503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3"/>
                <a:gd name="T68" fmla="*/ 13 w 13"/>
                <a:gd name="T69" fmla="*/ 3 h 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3">
                  <a:moveTo>
                    <a:pt x="1" y="3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1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24" name="Freeform 91"/>
            <p:cNvSpPr>
              <a:spLocks/>
            </p:cNvSpPr>
            <p:nvPr/>
          </p:nvSpPr>
          <p:spPr bwMode="auto">
            <a:xfrm>
              <a:off x="4238709" y="1632380"/>
              <a:ext cx="14635" cy="4093"/>
            </a:xfrm>
            <a:custGeom>
              <a:avLst/>
              <a:gdLst>
                <a:gd name="T0" fmla="*/ 20651611 w 9"/>
                <a:gd name="T1" fmla="*/ 6498320 h 3"/>
                <a:gd name="T2" fmla="*/ 15488708 w 9"/>
                <a:gd name="T3" fmla="*/ 6498320 h 3"/>
                <a:gd name="T4" fmla="*/ 12908070 w 9"/>
                <a:gd name="T5" fmla="*/ 6498320 h 3"/>
                <a:gd name="T6" fmla="*/ 15488708 w 9"/>
                <a:gd name="T7" fmla="*/ 6498320 h 3"/>
                <a:gd name="T8" fmla="*/ 12908070 w 9"/>
                <a:gd name="T9" fmla="*/ 4331758 h 3"/>
                <a:gd name="T10" fmla="*/ 7745167 w 9"/>
                <a:gd name="T11" fmla="*/ 4331758 h 3"/>
                <a:gd name="T12" fmla="*/ 7745167 w 9"/>
                <a:gd name="T13" fmla="*/ 2166561 h 3"/>
                <a:gd name="T14" fmla="*/ 5162903 w 9"/>
                <a:gd name="T15" fmla="*/ 2166561 h 3"/>
                <a:gd name="T16" fmla="*/ 2582264 w 9"/>
                <a:gd name="T17" fmla="*/ 2166561 h 3"/>
                <a:gd name="T18" fmla="*/ 0 w 9"/>
                <a:gd name="T19" fmla="*/ 0 h 3"/>
                <a:gd name="T20" fmla="*/ 2582264 w 9"/>
                <a:gd name="T21" fmla="*/ 0 h 3"/>
                <a:gd name="T22" fmla="*/ 5162903 w 9"/>
                <a:gd name="T23" fmla="*/ 0 h 3"/>
                <a:gd name="T24" fmla="*/ 7745167 w 9"/>
                <a:gd name="T25" fmla="*/ 0 h 3"/>
                <a:gd name="T26" fmla="*/ 7745167 w 9"/>
                <a:gd name="T27" fmla="*/ 2166561 h 3"/>
                <a:gd name="T28" fmla="*/ 12908070 w 9"/>
                <a:gd name="T29" fmla="*/ 4331758 h 3"/>
                <a:gd name="T30" fmla="*/ 15488708 w 9"/>
                <a:gd name="T31" fmla="*/ 4331758 h 3"/>
                <a:gd name="T32" fmla="*/ 20651611 w 9"/>
                <a:gd name="T33" fmla="*/ 4331758 h 3"/>
                <a:gd name="T34" fmla="*/ 23233876 w 9"/>
                <a:gd name="T35" fmla="*/ 6498320 h 3"/>
                <a:gd name="T36" fmla="*/ 20651611 w 9"/>
                <a:gd name="T37" fmla="*/ 6498320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"/>
                <a:gd name="T59" fmla="*/ 9 w 9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">
                  <a:moveTo>
                    <a:pt x="8" y="3"/>
                  </a:moveTo>
                  <a:lnTo>
                    <a:pt x="6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8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25" name="Freeform 123"/>
            <p:cNvSpPr>
              <a:spLocks/>
            </p:cNvSpPr>
            <p:nvPr/>
          </p:nvSpPr>
          <p:spPr bwMode="auto">
            <a:xfrm>
              <a:off x="3505717" y="1890242"/>
              <a:ext cx="8537" cy="2047"/>
            </a:xfrm>
            <a:custGeom>
              <a:avLst/>
              <a:gdLst>
                <a:gd name="T0" fmla="*/ 13552488 w 6"/>
                <a:gd name="T1" fmla="*/ 3248589 h 1"/>
                <a:gd name="T2" fmla="*/ 11294451 w 6"/>
                <a:gd name="T3" fmla="*/ 3248589 h 1"/>
                <a:gd name="T4" fmla="*/ 6776955 w 6"/>
                <a:gd name="T5" fmla="*/ 0 h 1"/>
                <a:gd name="T6" fmla="*/ 2259459 w 6"/>
                <a:gd name="T7" fmla="*/ 0 h 1"/>
                <a:gd name="T8" fmla="*/ 0 w 6"/>
                <a:gd name="T9" fmla="*/ 0 h 1"/>
                <a:gd name="T10" fmla="*/ 2259459 w 6"/>
                <a:gd name="T11" fmla="*/ 0 h 1"/>
                <a:gd name="T12" fmla="*/ 6776955 w 6"/>
                <a:gd name="T13" fmla="*/ 0 h 1"/>
                <a:gd name="T14" fmla="*/ 11294451 w 6"/>
                <a:gd name="T15" fmla="*/ 0 h 1"/>
                <a:gd name="T16" fmla="*/ 13552488 w 6"/>
                <a:gd name="T17" fmla="*/ 0 h 1"/>
                <a:gd name="T18" fmla="*/ 13552488 w 6"/>
                <a:gd name="T19" fmla="*/ 3248589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"/>
                <a:gd name="T32" fmla="*/ 6 w 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">
                  <a:moveTo>
                    <a:pt x="6" y="1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026" name="Freeform 128"/>
            <p:cNvSpPr>
              <a:spLocks/>
            </p:cNvSpPr>
            <p:nvPr/>
          </p:nvSpPr>
          <p:spPr bwMode="auto">
            <a:xfrm>
              <a:off x="3509375" y="1894335"/>
              <a:ext cx="9757" cy="3070"/>
            </a:xfrm>
            <a:custGeom>
              <a:avLst/>
              <a:gdLst>
                <a:gd name="T0" fmla="*/ 15489238 w 6"/>
                <a:gd name="T1" fmla="*/ 4873625 h 2"/>
                <a:gd name="T2" fmla="*/ 12908511 w 6"/>
                <a:gd name="T3" fmla="*/ 4873625 h 2"/>
                <a:gd name="T4" fmla="*/ 5163079 w 6"/>
                <a:gd name="T5" fmla="*/ 0 h 2"/>
                <a:gd name="T6" fmla="*/ 0 w 6"/>
                <a:gd name="T7" fmla="*/ 0 h 2"/>
                <a:gd name="T8" fmla="*/ 5163079 w 6"/>
                <a:gd name="T9" fmla="*/ 0 h 2"/>
                <a:gd name="T10" fmla="*/ 7745432 w 6"/>
                <a:gd name="T11" fmla="*/ 0 h 2"/>
                <a:gd name="T12" fmla="*/ 12908511 w 6"/>
                <a:gd name="T13" fmla="*/ 0 h 2"/>
                <a:gd name="T14" fmla="*/ 15489238 w 6"/>
                <a:gd name="T15" fmla="*/ 487362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6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52027" name="Group 1"/>
            <p:cNvGrpSpPr>
              <a:grpSpLocks/>
            </p:cNvGrpSpPr>
            <p:nvPr/>
          </p:nvGrpSpPr>
          <p:grpSpPr bwMode="auto">
            <a:xfrm>
              <a:off x="612775" y="1598613"/>
              <a:ext cx="3789363" cy="3149600"/>
              <a:chOff x="612775" y="1598613"/>
              <a:chExt cx="3789363" cy="3149600"/>
            </a:xfrm>
          </p:grpSpPr>
          <p:sp>
            <p:nvSpPr>
              <p:cNvPr id="52028" name="Freeform 8"/>
              <p:cNvSpPr>
                <a:spLocks/>
              </p:cNvSpPr>
              <p:nvPr/>
            </p:nvSpPr>
            <p:spPr bwMode="auto">
              <a:xfrm>
                <a:off x="3793547" y="1598613"/>
                <a:ext cx="608591" cy="71628"/>
              </a:xfrm>
              <a:custGeom>
                <a:avLst/>
                <a:gdLst>
                  <a:gd name="T0" fmla="*/ 22703781 w 383"/>
                  <a:gd name="T1" fmla="*/ 22741094 h 45"/>
                  <a:gd name="T2" fmla="*/ 15135324 w 383"/>
                  <a:gd name="T3" fmla="*/ 22741094 h 45"/>
                  <a:gd name="T4" fmla="*/ 78199971 w 383"/>
                  <a:gd name="T5" fmla="*/ 17687341 h 45"/>
                  <a:gd name="T6" fmla="*/ 10090216 w 383"/>
                  <a:gd name="T7" fmla="*/ 12633587 h 45"/>
                  <a:gd name="T8" fmla="*/ 58019538 w 383"/>
                  <a:gd name="T9" fmla="*/ 7579834 h 45"/>
                  <a:gd name="T10" fmla="*/ 88290187 w 383"/>
                  <a:gd name="T11" fmla="*/ 10107507 h 45"/>
                  <a:gd name="T12" fmla="*/ 151353245 w 383"/>
                  <a:gd name="T13" fmla="*/ 5053753 h 45"/>
                  <a:gd name="T14" fmla="*/ 179102134 w 383"/>
                  <a:gd name="T15" fmla="*/ 5053753 h 45"/>
                  <a:gd name="T16" fmla="*/ 259823865 w 383"/>
                  <a:gd name="T17" fmla="*/ 0 h 45"/>
                  <a:gd name="T18" fmla="*/ 332977139 w 383"/>
                  <a:gd name="T19" fmla="*/ 5053753 h 45"/>
                  <a:gd name="T20" fmla="*/ 365771136 w 383"/>
                  <a:gd name="T21" fmla="*/ 7579834 h 45"/>
                  <a:gd name="T22" fmla="*/ 441447758 w 383"/>
                  <a:gd name="T23" fmla="*/ 10107507 h 45"/>
                  <a:gd name="T24" fmla="*/ 411177109 w 383"/>
                  <a:gd name="T25" fmla="*/ 17687341 h 45"/>
                  <a:gd name="T26" fmla="*/ 307751598 w 383"/>
                  <a:gd name="T27" fmla="*/ 17687341 h 45"/>
                  <a:gd name="T28" fmla="*/ 244688540 w 383"/>
                  <a:gd name="T29" fmla="*/ 20215013 h 45"/>
                  <a:gd name="T30" fmla="*/ 234598324 w 383"/>
                  <a:gd name="T31" fmla="*/ 20215013 h 45"/>
                  <a:gd name="T32" fmla="*/ 163966810 w 383"/>
                  <a:gd name="T33" fmla="*/ 27794847 h 45"/>
                  <a:gd name="T34" fmla="*/ 131172812 w 383"/>
                  <a:gd name="T35" fmla="*/ 32848601 h 45"/>
                  <a:gd name="T36" fmla="*/ 191714110 w 383"/>
                  <a:gd name="T37" fmla="*/ 30322520 h 45"/>
                  <a:gd name="T38" fmla="*/ 247210300 w 383"/>
                  <a:gd name="T39" fmla="*/ 22741094 h 45"/>
                  <a:gd name="T40" fmla="*/ 300184730 w 383"/>
                  <a:gd name="T41" fmla="*/ 20215013 h 45"/>
                  <a:gd name="T42" fmla="*/ 388473328 w 383"/>
                  <a:gd name="T43" fmla="*/ 20215013 h 45"/>
                  <a:gd name="T44" fmla="*/ 481808624 w 383"/>
                  <a:gd name="T45" fmla="*/ 17687341 h 45"/>
                  <a:gd name="T46" fmla="*/ 496943948 w 383"/>
                  <a:gd name="T47" fmla="*/ 30322520 h 45"/>
                  <a:gd name="T48" fmla="*/ 509555924 w 383"/>
                  <a:gd name="T49" fmla="*/ 30322520 h 45"/>
                  <a:gd name="T50" fmla="*/ 549916789 w 383"/>
                  <a:gd name="T51" fmla="*/ 32848601 h 45"/>
                  <a:gd name="T52" fmla="*/ 597846111 w 383"/>
                  <a:gd name="T53" fmla="*/ 32848601 h 45"/>
                  <a:gd name="T54" fmla="*/ 602891220 w 383"/>
                  <a:gd name="T55" fmla="*/ 45483780 h 45"/>
                  <a:gd name="T56" fmla="*/ 517124381 w 383"/>
                  <a:gd name="T57" fmla="*/ 53063614 h 45"/>
                  <a:gd name="T58" fmla="*/ 408653761 w 383"/>
                  <a:gd name="T59" fmla="*/ 53063614 h 45"/>
                  <a:gd name="T60" fmla="*/ 338022247 w 383"/>
                  <a:gd name="T61" fmla="*/ 55591287 h 45"/>
                  <a:gd name="T62" fmla="*/ 267390732 w 383"/>
                  <a:gd name="T63" fmla="*/ 53063614 h 45"/>
                  <a:gd name="T64" fmla="*/ 285049406 w 383"/>
                  <a:gd name="T65" fmla="*/ 60645040 h 45"/>
                  <a:gd name="T66" fmla="*/ 216939651 w 383"/>
                  <a:gd name="T67" fmla="*/ 70752547 h 45"/>
                  <a:gd name="T68" fmla="*/ 285049406 w 383"/>
                  <a:gd name="T69" fmla="*/ 65698793 h 45"/>
                  <a:gd name="T70" fmla="*/ 343067355 w 383"/>
                  <a:gd name="T71" fmla="*/ 63171121 h 45"/>
                  <a:gd name="T72" fmla="*/ 454059734 w 383"/>
                  <a:gd name="T73" fmla="*/ 60645040 h 45"/>
                  <a:gd name="T74" fmla="*/ 479285275 w 383"/>
                  <a:gd name="T75" fmla="*/ 68224874 h 45"/>
                  <a:gd name="T76" fmla="*/ 416222218 w 383"/>
                  <a:gd name="T77" fmla="*/ 80860053 h 45"/>
                  <a:gd name="T78" fmla="*/ 446492867 w 383"/>
                  <a:gd name="T79" fmla="*/ 80860053 h 45"/>
                  <a:gd name="T80" fmla="*/ 522169489 w 383"/>
                  <a:gd name="T81" fmla="*/ 68224874 h 45"/>
                  <a:gd name="T82" fmla="*/ 582710787 w 383"/>
                  <a:gd name="T83" fmla="*/ 58117367 h 45"/>
                  <a:gd name="T84" fmla="*/ 580187438 w 383"/>
                  <a:gd name="T85" fmla="*/ 85913807 h 45"/>
                  <a:gd name="T86" fmla="*/ 547395030 w 383"/>
                  <a:gd name="T87" fmla="*/ 103601147 h 45"/>
                  <a:gd name="T88" fmla="*/ 534781465 w 383"/>
                  <a:gd name="T89" fmla="*/ 108654901 h 45"/>
                  <a:gd name="T90" fmla="*/ 590277655 w 383"/>
                  <a:gd name="T91" fmla="*/ 93493641 h 45"/>
                  <a:gd name="T92" fmla="*/ 643252085 w 383"/>
                  <a:gd name="T93" fmla="*/ 78332381 h 45"/>
                  <a:gd name="T94" fmla="*/ 686134710 w 383"/>
                  <a:gd name="T95" fmla="*/ 80860053 h 45"/>
                  <a:gd name="T96" fmla="*/ 761811332 w 383"/>
                  <a:gd name="T97" fmla="*/ 75806300 h 45"/>
                  <a:gd name="T98" fmla="*/ 774424897 w 383"/>
                  <a:gd name="T99" fmla="*/ 65698793 h 45"/>
                  <a:gd name="T100" fmla="*/ 812262414 w 383"/>
                  <a:gd name="T101" fmla="*/ 63171121 h 45"/>
                  <a:gd name="T102" fmla="*/ 885417276 w 383"/>
                  <a:gd name="T103" fmla="*/ 63171121 h 45"/>
                  <a:gd name="T104" fmla="*/ 956048791 w 383"/>
                  <a:gd name="T105" fmla="*/ 70752547 h 45"/>
                  <a:gd name="T106" fmla="*/ 923254793 w 383"/>
                  <a:gd name="T107" fmla="*/ 83386134 h 45"/>
                  <a:gd name="T108" fmla="*/ 867758603 w 383"/>
                  <a:gd name="T109" fmla="*/ 93493641 h 45"/>
                  <a:gd name="T110" fmla="*/ 822352630 w 383"/>
                  <a:gd name="T111" fmla="*/ 106128820 h 45"/>
                  <a:gd name="T112" fmla="*/ 756766224 w 383"/>
                  <a:gd name="T113" fmla="*/ 106128820 h 45"/>
                  <a:gd name="T114" fmla="*/ 698748275 w 383"/>
                  <a:gd name="T115" fmla="*/ 108654901 h 45"/>
                  <a:gd name="T116" fmla="*/ 640728736 w 383"/>
                  <a:gd name="T117" fmla="*/ 111182573 h 45"/>
                  <a:gd name="T118" fmla="*/ 688658058 w 383"/>
                  <a:gd name="T119" fmla="*/ 108654901 h 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3"/>
                  <a:gd name="T181" fmla="*/ 0 h 45"/>
                  <a:gd name="T182" fmla="*/ 383 w 383"/>
                  <a:gd name="T183" fmla="*/ 45 h 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3" h="45">
                    <a:moveTo>
                      <a:pt x="7" y="13"/>
                    </a:moveTo>
                    <a:lnTo>
                      <a:pt x="9" y="13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5" y="3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2" y="2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9" y="2"/>
                    </a:lnTo>
                    <a:lnTo>
                      <a:pt x="112" y="2"/>
                    </a:lnTo>
                    <a:lnTo>
                      <a:pt x="113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1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0" y="3"/>
                    </a:lnTo>
                    <a:lnTo>
                      <a:pt x="151" y="3"/>
                    </a:lnTo>
                    <a:lnTo>
                      <a:pt x="150" y="3"/>
                    </a:lnTo>
                    <a:lnTo>
                      <a:pt x="149" y="3"/>
                    </a:lnTo>
                    <a:lnTo>
                      <a:pt x="147" y="3"/>
                    </a:lnTo>
                    <a:lnTo>
                      <a:pt x="145" y="3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3" y="4"/>
                    </a:lnTo>
                    <a:lnTo>
                      <a:pt x="155" y="4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2" y="3"/>
                    </a:lnTo>
                    <a:lnTo>
                      <a:pt x="155" y="3"/>
                    </a:lnTo>
                    <a:lnTo>
                      <a:pt x="156" y="3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5" y="3"/>
                    </a:lnTo>
                    <a:lnTo>
                      <a:pt x="170" y="3"/>
                    </a:lnTo>
                    <a:lnTo>
                      <a:pt x="175" y="4"/>
                    </a:lnTo>
                    <a:lnTo>
                      <a:pt x="181" y="4"/>
                    </a:lnTo>
                    <a:lnTo>
                      <a:pt x="182" y="4"/>
                    </a:lnTo>
                    <a:lnTo>
                      <a:pt x="183" y="4"/>
                    </a:lnTo>
                    <a:lnTo>
                      <a:pt x="184" y="4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0" y="6"/>
                    </a:lnTo>
                    <a:lnTo>
                      <a:pt x="186" y="6"/>
                    </a:lnTo>
                    <a:lnTo>
                      <a:pt x="184" y="6"/>
                    </a:lnTo>
                    <a:lnTo>
                      <a:pt x="182" y="7"/>
                    </a:lnTo>
                    <a:lnTo>
                      <a:pt x="177" y="7"/>
                    </a:lnTo>
                    <a:lnTo>
                      <a:pt x="174" y="7"/>
                    </a:lnTo>
                    <a:lnTo>
                      <a:pt x="172" y="7"/>
                    </a:lnTo>
                    <a:lnTo>
                      <a:pt x="171" y="7"/>
                    </a:lnTo>
                    <a:lnTo>
                      <a:pt x="169" y="7"/>
                    </a:lnTo>
                    <a:lnTo>
                      <a:pt x="167" y="7"/>
                    </a:lnTo>
                    <a:lnTo>
                      <a:pt x="163" y="7"/>
                    </a:lnTo>
                    <a:lnTo>
                      <a:pt x="161" y="7"/>
                    </a:lnTo>
                    <a:lnTo>
                      <a:pt x="156" y="7"/>
                    </a:lnTo>
                    <a:lnTo>
                      <a:pt x="155" y="7"/>
                    </a:lnTo>
                    <a:lnTo>
                      <a:pt x="154" y="7"/>
                    </a:lnTo>
                    <a:lnTo>
                      <a:pt x="151" y="7"/>
                    </a:lnTo>
                    <a:lnTo>
                      <a:pt x="150" y="7"/>
                    </a:lnTo>
                    <a:lnTo>
                      <a:pt x="146" y="7"/>
                    </a:lnTo>
                    <a:lnTo>
                      <a:pt x="139" y="7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2" y="7"/>
                    </a:lnTo>
                    <a:lnTo>
                      <a:pt x="130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4" y="7"/>
                    </a:lnTo>
                    <a:lnTo>
                      <a:pt x="123" y="7"/>
                    </a:lnTo>
                    <a:lnTo>
                      <a:pt x="122" y="7"/>
                    </a:lnTo>
                    <a:lnTo>
                      <a:pt x="121" y="7"/>
                    </a:lnTo>
                    <a:lnTo>
                      <a:pt x="119" y="7"/>
                    </a:lnTo>
                    <a:lnTo>
                      <a:pt x="118" y="7"/>
                    </a:lnTo>
                    <a:lnTo>
                      <a:pt x="118" y="8"/>
                    </a:lnTo>
                    <a:lnTo>
                      <a:pt x="117" y="8"/>
                    </a:lnTo>
                    <a:lnTo>
                      <a:pt x="116" y="8"/>
                    </a:lnTo>
                    <a:lnTo>
                      <a:pt x="115" y="8"/>
                    </a:lnTo>
                    <a:lnTo>
                      <a:pt x="114" y="8"/>
                    </a:lnTo>
                    <a:lnTo>
                      <a:pt x="113" y="8"/>
                    </a:lnTo>
                    <a:lnTo>
                      <a:pt x="111" y="8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2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4" y="8"/>
                    </a:lnTo>
                    <a:lnTo>
                      <a:pt x="89" y="7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84" y="8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7" y="9"/>
                    </a:lnTo>
                    <a:lnTo>
                      <a:pt x="82" y="9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11"/>
                    </a:lnTo>
                    <a:lnTo>
                      <a:pt x="74" y="11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5" y="8"/>
                    </a:lnTo>
                    <a:lnTo>
                      <a:pt x="116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2" y="8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7" y="7"/>
                    </a:lnTo>
                    <a:lnTo>
                      <a:pt x="128" y="7"/>
                    </a:lnTo>
                    <a:lnTo>
                      <a:pt x="131" y="7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1" y="7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50" y="8"/>
                    </a:lnTo>
                    <a:lnTo>
                      <a:pt x="151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8" y="8"/>
                    </a:lnTo>
                    <a:lnTo>
                      <a:pt x="159" y="8"/>
                    </a:lnTo>
                    <a:lnTo>
                      <a:pt x="160" y="8"/>
                    </a:lnTo>
                    <a:lnTo>
                      <a:pt x="162" y="8"/>
                    </a:lnTo>
                    <a:lnTo>
                      <a:pt x="163" y="8"/>
                    </a:lnTo>
                    <a:lnTo>
                      <a:pt x="168" y="8"/>
                    </a:lnTo>
                    <a:lnTo>
                      <a:pt x="170" y="8"/>
                    </a:lnTo>
                    <a:lnTo>
                      <a:pt x="177" y="8"/>
                    </a:lnTo>
                    <a:lnTo>
                      <a:pt x="178" y="8"/>
                    </a:lnTo>
                    <a:lnTo>
                      <a:pt x="179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89" y="7"/>
                    </a:lnTo>
                    <a:lnTo>
                      <a:pt x="191" y="7"/>
                    </a:lnTo>
                    <a:lnTo>
                      <a:pt x="196" y="7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0" y="7"/>
                    </a:lnTo>
                    <a:lnTo>
                      <a:pt x="201" y="7"/>
                    </a:lnTo>
                    <a:lnTo>
                      <a:pt x="202" y="8"/>
                    </a:lnTo>
                    <a:lnTo>
                      <a:pt x="201" y="8"/>
                    </a:lnTo>
                    <a:lnTo>
                      <a:pt x="200" y="8"/>
                    </a:lnTo>
                    <a:lnTo>
                      <a:pt x="201" y="8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0" y="11"/>
                    </a:lnTo>
                    <a:lnTo>
                      <a:pt x="199" y="11"/>
                    </a:lnTo>
                    <a:lnTo>
                      <a:pt x="199" y="12"/>
                    </a:lnTo>
                    <a:lnTo>
                      <a:pt x="197" y="12"/>
                    </a:lnTo>
                    <a:lnTo>
                      <a:pt x="196" y="12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1" y="13"/>
                    </a:lnTo>
                    <a:lnTo>
                      <a:pt x="192" y="13"/>
                    </a:lnTo>
                    <a:lnTo>
                      <a:pt x="193" y="13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9" y="12"/>
                    </a:lnTo>
                    <a:lnTo>
                      <a:pt x="200" y="12"/>
                    </a:lnTo>
                    <a:lnTo>
                      <a:pt x="202" y="12"/>
                    </a:lnTo>
                    <a:lnTo>
                      <a:pt x="203" y="12"/>
                    </a:lnTo>
                    <a:lnTo>
                      <a:pt x="205" y="12"/>
                    </a:lnTo>
                    <a:lnTo>
                      <a:pt x="206" y="11"/>
                    </a:lnTo>
                    <a:lnTo>
                      <a:pt x="207" y="11"/>
                    </a:lnTo>
                    <a:lnTo>
                      <a:pt x="208" y="11"/>
                    </a:lnTo>
                    <a:lnTo>
                      <a:pt x="209" y="11"/>
                    </a:lnTo>
                    <a:lnTo>
                      <a:pt x="210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1"/>
                    </a:lnTo>
                    <a:lnTo>
                      <a:pt x="215" y="11"/>
                    </a:lnTo>
                    <a:lnTo>
                      <a:pt x="217" y="11"/>
                    </a:lnTo>
                    <a:lnTo>
                      <a:pt x="215" y="12"/>
                    </a:lnTo>
                    <a:lnTo>
                      <a:pt x="215" y="13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3"/>
                    </a:lnTo>
                    <a:lnTo>
                      <a:pt x="218" y="12"/>
                    </a:lnTo>
                    <a:lnTo>
                      <a:pt x="219" y="12"/>
                    </a:lnTo>
                    <a:lnTo>
                      <a:pt x="223" y="12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7" y="12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8" y="13"/>
                    </a:lnTo>
                    <a:lnTo>
                      <a:pt x="229" y="13"/>
                    </a:lnTo>
                    <a:lnTo>
                      <a:pt x="230" y="13"/>
                    </a:lnTo>
                    <a:lnTo>
                      <a:pt x="231" y="13"/>
                    </a:lnTo>
                    <a:lnTo>
                      <a:pt x="234" y="13"/>
                    </a:lnTo>
                    <a:lnTo>
                      <a:pt x="235" y="13"/>
                    </a:lnTo>
                    <a:lnTo>
                      <a:pt x="236" y="13"/>
                    </a:lnTo>
                    <a:lnTo>
                      <a:pt x="237" y="13"/>
                    </a:lnTo>
                    <a:lnTo>
                      <a:pt x="239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6" y="14"/>
                    </a:lnTo>
                    <a:lnTo>
                      <a:pt x="249" y="14"/>
                    </a:lnTo>
                    <a:lnTo>
                      <a:pt x="252" y="15"/>
                    </a:lnTo>
                    <a:lnTo>
                      <a:pt x="253" y="15"/>
                    </a:lnTo>
                    <a:lnTo>
                      <a:pt x="252" y="16"/>
                    </a:lnTo>
                    <a:lnTo>
                      <a:pt x="245" y="17"/>
                    </a:lnTo>
                    <a:lnTo>
                      <a:pt x="244" y="17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0" y="17"/>
                    </a:lnTo>
                    <a:lnTo>
                      <a:pt x="238" y="17"/>
                    </a:lnTo>
                    <a:lnTo>
                      <a:pt x="239" y="17"/>
                    </a:lnTo>
                    <a:lnTo>
                      <a:pt x="240" y="18"/>
                    </a:lnTo>
                    <a:lnTo>
                      <a:pt x="239" y="18"/>
                    </a:lnTo>
                    <a:lnTo>
                      <a:pt x="238" y="18"/>
                    </a:lnTo>
                    <a:lnTo>
                      <a:pt x="237" y="18"/>
                    </a:lnTo>
                    <a:lnTo>
                      <a:pt x="236" y="20"/>
                    </a:lnTo>
                    <a:lnTo>
                      <a:pt x="234" y="20"/>
                    </a:lnTo>
                    <a:lnTo>
                      <a:pt x="229" y="20"/>
                    </a:lnTo>
                    <a:lnTo>
                      <a:pt x="228" y="20"/>
                    </a:lnTo>
                    <a:lnTo>
                      <a:pt x="227" y="20"/>
                    </a:lnTo>
                    <a:lnTo>
                      <a:pt x="220" y="20"/>
                    </a:lnTo>
                    <a:lnTo>
                      <a:pt x="219" y="20"/>
                    </a:lnTo>
                    <a:lnTo>
                      <a:pt x="218" y="20"/>
                    </a:lnTo>
                    <a:lnTo>
                      <a:pt x="212" y="20"/>
                    </a:lnTo>
                    <a:lnTo>
                      <a:pt x="211" y="21"/>
                    </a:lnTo>
                    <a:lnTo>
                      <a:pt x="210" y="21"/>
                    </a:lnTo>
                    <a:lnTo>
                      <a:pt x="209" y="21"/>
                    </a:lnTo>
                    <a:lnTo>
                      <a:pt x="207" y="21"/>
                    </a:lnTo>
                    <a:lnTo>
                      <a:pt x="206" y="21"/>
                    </a:lnTo>
                    <a:lnTo>
                      <a:pt x="205" y="21"/>
                    </a:lnTo>
                    <a:lnTo>
                      <a:pt x="201" y="22"/>
                    </a:lnTo>
                    <a:lnTo>
                      <a:pt x="200" y="22"/>
                    </a:lnTo>
                    <a:lnTo>
                      <a:pt x="199" y="22"/>
                    </a:lnTo>
                    <a:lnTo>
                      <a:pt x="198" y="22"/>
                    </a:lnTo>
                    <a:lnTo>
                      <a:pt x="195" y="22"/>
                    </a:lnTo>
                    <a:lnTo>
                      <a:pt x="190" y="22"/>
                    </a:lnTo>
                    <a:lnTo>
                      <a:pt x="188" y="22"/>
                    </a:lnTo>
                    <a:lnTo>
                      <a:pt x="184" y="22"/>
                    </a:lnTo>
                    <a:lnTo>
                      <a:pt x="183" y="22"/>
                    </a:lnTo>
                    <a:lnTo>
                      <a:pt x="179" y="22"/>
                    </a:lnTo>
                    <a:lnTo>
                      <a:pt x="177" y="22"/>
                    </a:lnTo>
                    <a:lnTo>
                      <a:pt x="175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7" y="21"/>
                    </a:lnTo>
                    <a:lnTo>
                      <a:pt x="165" y="21"/>
                    </a:lnTo>
                    <a:lnTo>
                      <a:pt x="162" y="21"/>
                    </a:lnTo>
                    <a:lnTo>
                      <a:pt x="160" y="21"/>
                    </a:lnTo>
                    <a:lnTo>
                      <a:pt x="159" y="21"/>
                    </a:lnTo>
                    <a:lnTo>
                      <a:pt x="158" y="21"/>
                    </a:lnTo>
                    <a:lnTo>
                      <a:pt x="156" y="21"/>
                    </a:lnTo>
                    <a:lnTo>
                      <a:pt x="154" y="22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49" y="22"/>
                    </a:lnTo>
                    <a:lnTo>
                      <a:pt x="144" y="22"/>
                    </a:lnTo>
                    <a:lnTo>
                      <a:pt x="142" y="22"/>
                    </a:lnTo>
                    <a:lnTo>
                      <a:pt x="140" y="22"/>
                    </a:lnTo>
                    <a:lnTo>
                      <a:pt x="139" y="22"/>
                    </a:lnTo>
                    <a:lnTo>
                      <a:pt x="137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2" y="22"/>
                    </a:lnTo>
                    <a:lnTo>
                      <a:pt x="131" y="22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125" y="21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19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15" y="21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31" y="22"/>
                    </a:lnTo>
                    <a:lnTo>
                      <a:pt x="131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105" y="24"/>
                    </a:lnTo>
                    <a:lnTo>
                      <a:pt x="103" y="25"/>
                    </a:lnTo>
                    <a:lnTo>
                      <a:pt x="102" y="25"/>
                    </a:lnTo>
                    <a:lnTo>
                      <a:pt x="99" y="25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5" y="25"/>
                    </a:lnTo>
                    <a:lnTo>
                      <a:pt x="91" y="25"/>
                    </a:lnTo>
                    <a:lnTo>
                      <a:pt x="90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91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7"/>
                    </a:lnTo>
                    <a:lnTo>
                      <a:pt x="97" y="27"/>
                    </a:lnTo>
                    <a:lnTo>
                      <a:pt x="100" y="26"/>
                    </a:lnTo>
                    <a:lnTo>
                      <a:pt x="104" y="26"/>
                    </a:lnTo>
                    <a:lnTo>
                      <a:pt x="105" y="26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9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2" y="25"/>
                    </a:lnTo>
                    <a:lnTo>
                      <a:pt x="124" y="25"/>
                    </a:lnTo>
                    <a:lnTo>
                      <a:pt x="131" y="25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5" y="25"/>
                    </a:lnTo>
                    <a:lnTo>
                      <a:pt x="136" y="25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44" y="24"/>
                    </a:lnTo>
                    <a:lnTo>
                      <a:pt x="145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3" y="24"/>
                    </a:lnTo>
                    <a:lnTo>
                      <a:pt x="158" y="24"/>
                    </a:lnTo>
                    <a:lnTo>
                      <a:pt x="161" y="23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70" y="23"/>
                    </a:lnTo>
                    <a:lnTo>
                      <a:pt x="173" y="23"/>
                    </a:lnTo>
                    <a:lnTo>
                      <a:pt x="178" y="24"/>
                    </a:lnTo>
                    <a:lnTo>
                      <a:pt x="180" y="24"/>
                    </a:lnTo>
                    <a:lnTo>
                      <a:pt x="180" y="23"/>
                    </a:lnTo>
                    <a:lnTo>
                      <a:pt x="182" y="24"/>
                    </a:lnTo>
                    <a:lnTo>
                      <a:pt x="186" y="24"/>
                    </a:lnTo>
                    <a:lnTo>
                      <a:pt x="191" y="24"/>
                    </a:lnTo>
                    <a:lnTo>
                      <a:pt x="193" y="24"/>
                    </a:lnTo>
                    <a:lnTo>
                      <a:pt x="195" y="24"/>
                    </a:lnTo>
                    <a:lnTo>
                      <a:pt x="196" y="24"/>
                    </a:lnTo>
                    <a:lnTo>
                      <a:pt x="197" y="24"/>
                    </a:lnTo>
                    <a:lnTo>
                      <a:pt x="198" y="24"/>
                    </a:lnTo>
                    <a:lnTo>
                      <a:pt x="197" y="26"/>
                    </a:lnTo>
                    <a:lnTo>
                      <a:pt x="196" y="26"/>
                    </a:lnTo>
                    <a:lnTo>
                      <a:pt x="196" y="27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2" y="27"/>
                    </a:lnTo>
                    <a:lnTo>
                      <a:pt x="191" y="27"/>
                    </a:lnTo>
                    <a:lnTo>
                      <a:pt x="190" y="27"/>
                    </a:lnTo>
                    <a:lnTo>
                      <a:pt x="189" y="28"/>
                    </a:lnTo>
                    <a:lnTo>
                      <a:pt x="188" y="28"/>
                    </a:lnTo>
                    <a:lnTo>
                      <a:pt x="184" y="28"/>
                    </a:lnTo>
                    <a:lnTo>
                      <a:pt x="183" y="28"/>
                    </a:lnTo>
                    <a:lnTo>
                      <a:pt x="181" y="28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4" y="30"/>
                    </a:lnTo>
                    <a:lnTo>
                      <a:pt x="173" y="30"/>
                    </a:lnTo>
                    <a:lnTo>
                      <a:pt x="170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7" y="32"/>
                    </a:lnTo>
                    <a:lnTo>
                      <a:pt x="168" y="32"/>
                    </a:lnTo>
                    <a:lnTo>
                      <a:pt x="169" y="32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8" y="33"/>
                    </a:lnTo>
                    <a:lnTo>
                      <a:pt x="171" y="32"/>
                    </a:lnTo>
                    <a:lnTo>
                      <a:pt x="172" y="32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79" y="31"/>
                    </a:lnTo>
                    <a:lnTo>
                      <a:pt x="180" y="31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31"/>
                    </a:lnTo>
                    <a:lnTo>
                      <a:pt x="193" y="30"/>
                    </a:lnTo>
                    <a:lnTo>
                      <a:pt x="196" y="30"/>
                    </a:lnTo>
                    <a:lnTo>
                      <a:pt x="199" y="28"/>
                    </a:lnTo>
                    <a:lnTo>
                      <a:pt x="200" y="28"/>
                    </a:lnTo>
                    <a:lnTo>
                      <a:pt x="201" y="28"/>
                    </a:lnTo>
                    <a:lnTo>
                      <a:pt x="203" y="28"/>
                    </a:lnTo>
                    <a:lnTo>
                      <a:pt x="205" y="28"/>
                    </a:lnTo>
                    <a:lnTo>
                      <a:pt x="205" y="27"/>
                    </a:lnTo>
                    <a:lnTo>
                      <a:pt x="206" y="27"/>
                    </a:lnTo>
                    <a:lnTo>
                      <a:pt x="207" y="27"/>
                    </a:lnTo>
                    <a:lnTo>
                      <a:pt x="208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1" y="27"/>
                    </a:lnTo>
                    <a:lnTo>
                      <a:pt x="212" y="27"/>
                    </a:lnTo>
                    <a:lnTo>
                      <a:pt x="214" y="27"/>
                    </a:lnTo>
                    <a:lnTo>
                      <a:pt x="214" y="26"/>
                    </a:lnTo>
                    <a:lnTo>
                      <a:pt x="212" y="25"/>
                    </a:lnTo>
                    <a:lnTo>
                      <a:pt x="212" y="24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9" y="23"/>
                    </a:lnTo>
                    <a:lnTo>
                      <a:pt x="220" y="23"/>
                    </a:lnTo>
                    <a:lnTo>
                      <a:pt x="221" y="23"/>
                    </a:lnTo>
                    <a:lnTo>
                      <a:pt x="227" y="23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5" y="23"/>
                    </a:lnTo>
                    <a:lnTo>
                      <a:pt x="237" y="23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3" y="25"/>
                    </a:lnTo>
                    <a:lnTo>
                      <a:pt x="244" y="27"/>
                    </a:lnTo>
                    <a:lnTo>
                      <a:pt x="242" y="30"/>
                    </a:lnTo>
                    <a:lnTo>
                      <a:pt x="240" y="31"/>
                    </a:lnTo>
                    <a:lnTo>
                      <a:pt x="239" y="31"/>
                    </a:lnTo>
                    <a:lnTo>
                      <a:pt x="239" y="32"/>
                    </a:lnTo>
                    <a:lnTo>
                      <a:pt x="236" y="33"/>
                    </a:lnTo>
                    <a:lnTo>
                      <a:pt x="235" y="33"/>
                    </a:lnTo>
                    <a:lnTo>
                      <a:pt x="234" y="33"/>
                    </a:lnTo>
                    <a:lnTo>
                      <a:pt x="233" y="34"/>
                    </a:lnTo>
                    <a:lnTo>
                      <a:pt x="230" y="34"/>
                    </a:lnTo>
                    <a:lnTo>
                      <a:pt x="229" y="34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3" y="34"/>
                    </a:lnTo>
                    <a:lnTo>
                      <a:pt x="229" y="35"/>
                    </a:lnTo>
                    <a:lnTo>
                      <a:pt x="228" y="36"/>
                    </a:lnTo>
                    <a:lnTo>
                      <a:pt x="226" y="36"/>
                    </a:lnTo>
                    <a:lnTo>
                      <a:pt x="225" y="36"/>
                    </a:lnTo>
                    <a:lnTo>
                      <a:pt x="224" y="36"/>
                    </a:lnTo>
                    <a:lnTo>
                      <a:pt x="224" y="37"/>
                    </a:lnTo>
                    <a:lnTo>
                      <a:pt x="223" y="37"/>
                    </a:lnTo>
                    <a:lnTo>
                      <a:pt x="221" y="37"/>
                    </a:lnTo>
                    <a:lnTo>
                      <a:pt x="220" y="39"/>
                    </a:lnTo>
                    <a:lnTo>
                      <a:pt x="219" y="39"/>
                    </a:lnTo>
                    <a:lnTo>
                      <a:pt x="216" y="40"/>
                    </a:lnTo>
                    <a:lnTo>
                      <a:pt x="217" y="40"/>
                    </a:lnTo>
                    <a:lnTo>
                      <a:pt x="217" y="41"/>
                    </a:lnTo>
                    <a:lnTo>
                      <a:pt x="215" y="42"/>
                    </a:lnTo>
                    <a:lnTo>
                      <a:pt x="212" y="42"/>
                    </a:lnTo>
                    <a:lnTo>
                      <a:pt x="209" y="42"/>
                    </a:lnTo>
                    <a:lnTo>
                      <a:pt x="208" y="42"/>
                    </a:lnTo>
                    <a:lnTo>
                      <a:pt x="209" y="43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2" y="42"/>
                    </a:lnTo>
                    <a:lnTo>
                      <a:pt x="214" y="42"/>
                    </a:lnTo>
                    <a:lnTo>
                      <a:pt x="212" y="43"/>
                    </a:lnTo>
                    <a:lnTo>
                      <a:pt x="210" y="43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09" y="44"/>
                    </a:lnTo>
                    <a:lnTo>
                      <a:pt x="210" y="44"/>
                    </a:lnTo>
                    <a:lnTo>
                      <a:pt x="211" y="44"/>
                    </a:lnTo>
                    <a:lnTo>
                      <a:pt x="212" y="43"/>
                    </a:lnTo>
                    <a:lnTo>
                      <a:pt x="214" y="43"/>
                    </a:lnTo>
                    <a:lnTo>
                      <a:pt x="216" y="43"/>
                    </a:lnTo>
                    <a:lnTo>
                      <a:pt x="217" y="43"/>
                    </a:lnTo>
                    <a:lnTo>
                      <a:pt x="218" y="42"/>
                    </a:lnTo>
                    <a:lnTo>
                      <a:pt x="219" y="42"/>
                    </a:lnTo>
                    <a:lnTo>
                      <a:pt x="220" y="41"/>
                    </a:lnTo>
                    <a:lnTo>
                      <a:pt x="221" y="41"/>
                    </a:lnTo>
                    <a:lnTo>
                      <a:pt x="221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4" y="40"/>
                    </a:lnTo>
                    <a:lnTo>
                      <a:pt x="225" y="40"/>
                    </a:lnTo>
                    <a:lnTo>
                      <a:pt x="227" y="39"/>
                    </a:lnTo>
                    <a:lnTo>
                      <a:pt x="228" y="39"/>
                    </a:lnTo>
                    <a:lnTo>
                      <a:pt x="231" y="39"/>
                    </a:lnTo>
                    <a:lnTo>
                      <a:pt x="233" y="37"/>
                    </a:lnTo>
                    <a:lnTo>
                      <a:pt x="234" y="37"/>
                    </a:lnTo>
                    <a:lnTo>
                      <a:pt x="236" y="36"/>
                    </a:lnTo>
                    <a:lnTo>
                      <a:pt x="237" y="36"/>
                    </a:lnTo>
                    <a:lnTo>
                      <a:pt x="238" y="36"/>
                    </a:lnTo>
                    <a:lnTo>
                      <a:pt x="242" y="35"/>
                    </a:lnTo>
                    <a:lnTo>
                      <a:pt x="243" y="35"/>
                    </a:lnTo>
                    <a:lnTo>
                      <a:pt x="245" y="34"/>
                    </a:lnTo>
                    <a:lnTo>
                      <a:pt x="246" y="34"/>
                    </a:lnTo>
                    <a:lnTo>
                      <a:pt x="247" y="34"/>
                    </a:lnTo>
                    <a:lnTo>
                      <a:pt x="247" y="33"/>
                    </a:lnTo>
                    <a:lnTo>
                      <a:pt x="248" y="33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1" y="32"/>
                    </a:lnTo>
                    <a:lnTo>
                      <a:pt x="252" y="32"/>
                    </a:lnTo>
                    <a:lnTo>
                      <a:pt x="253" y="32"/>
                    </a:lnTo>
                    <a:lnTo>
                      <a:pt x="254" y="32"/>
                    </a:lnTo>
                    <a:lnTo>
                      <a:pt x="255" y="31"/>
                    </a:lnTo>
                    <a:lnTo>
                      <a:pt x="256" y="31"/>
                    </a:lnTo>
                    <a:lnTo>
                      <a:pt x="257" y="31"/>
                    </a:lnTo>
                    <a:lnTo>
                      <a:pt x="261" y="30"/>
                    </a:lnTo>
                    <a:lnTo>
                      <a:pt x="263" y="30"/>
                    </a:lnTo>
                    <a:lnTo>
                      <a:pt x="264" y="30"/>
                    </a:lnTo>
                    <a:lnTo>
                      <a:pt x="268" y="28"/>
                    </a:lnTo>
                    <a:lnTo>
                      <a:pt x="272" y="28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70" y="30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67" y="32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2"/>
                    </a:lnTo>
                    <a:lnTo>
                      <a:pt x="272" y="32"/>
                    </a:lnTo>
                    <a:lnTo>
                      <a:pt x="272" y="31"/>
                    </a:lnTo>
                    <a:lnTo>
                      <a:pt x="273" y="31"/>
                    </a:lnTo>
                    <a:lnTo>
                      <a:pt x="277" y="30"/>
                    </a:lnTo>
                    <a:lnTo>
                      <a:pt x="282" y="30"/>
                    </a:lnTo>
                    <a:lnTo>
                      <a:pt x="284" y="30"/>
                    </a:lnTo>
                    <a:lnTo>
                      <a:pt x="285" y="30"/>
                    </a:lnTo>
                    <a:lnTo>
                      <a:pt x="286" y="31"/>
                    </a:lnTo>
                    <a:lnTo>
                      <a:pt x="288" y="31"/>
                    </a:lnTo>
                    <a:lnTo>
                      <a:pt x="289" y="31"/>
                    </a:lnTo>
                    <a:lnTo>
                      <a:pt x="290" y="31"/>
                    </a:lnTo>
                    <a:lnTo>
                      <a:pt x="293" y="31"/>
                    </a:lnTo>
                    <a:lnTo>
                      <a:pt x="293" y="32"/>
                    </a:lnTo>
                    <a:lnTo>
                      <a:pt x="294" y="32"/>
                    </a:lnTo>
                    <a:lnTo>
                      <a:pt x="296" y="32"/>
                    </a:lnTo>
                    <a:lnTo>
                      <a:pt x="300" y="31"/>
                    </a:lnTo>
                    <a:lnTo>
                      <a:pt x="301" y="30"/>
                    </a:lnTo>
                    <a:lnTo>
                      <a:pt x="302" y="30"/>
                    </a:lnTo>
                    <a:lnTo>
                      <a:pt x="303" y="30"/>
                    </a:lnTo>
                    <a:lnTo>
                      <a:pt x="305" y="30"/>
                    </a:lnTo>
                    <a:lnTo>
                      <a:pt x="304" y="30"/>
                    </a:lnTo>
                    <a:lnTo>
                      <a:pt x="303" y="30"/>
                    </a:lnTo>
                    <a:lnTo>
                      <a:pt x="302" y="28"/>
                    </a:lnTo>
                    <a:lnTo>
                      <a:pt x="301" y="28"/>
                    </a:lnTo>
                    <a:lnTo>
                      <a:pt x="302" y="27"/>
                    </a:lnTo>
                    <a:lnTo>
                      <a:pt x="303" y="27"/>
                    </a:lnTo>
                    <a:lnTo>
                      <a:pt x="304" y="27"/>
                    </a:lnTo>
                    <a:lnTo>
                      <a:pt x="305" y="27"/>
                    </a:lnTo>
                    <a:lnTo>
                      <a:pt x="307" y="27"/>
                    </a:lnTo>
                    <a:lnTo>
                      <a:pt x="307" y="28"/>
                    </a:lnTo>
                    <a:lnTo>
                      <a:pt x="308" y="28"/>
                    </a:lnTo>
                    <a:lnTo>
                      <a:pt x="309" y="27"/>
                    </a:lnTo>
                    <a:lnTo>
                      <a:pt x="308" y="27"/>
                    </a:lnTo>
                    <a:lnTo>
                      <a:pt x="307" y="27"/>
                    </a:lnTo>
                    <a:lnTo>
                      <a:pt x="307" y="26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8" y="26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26"/>
                    </a:lnTo>
                    <a:lnTo>
                      <a:pt x="314" y="26"/>
                    </a:lnTo>
                    <a:lnTo>
                      <a:pt x="316" y="26"/>
                    </a:lnTo>
                    <a:lnTo>
                      <a:pt x="316" y="25"/>
                    </a:lnTo>
                    <a:lnTo>
                      <a:pt x="317" y="25"/>
                    </a:lnTo>
                    <a:lnTo>
                      <a:pt x="316" y="25"/>
                    </a:lnTo>
                    <a:lnTo>
                      <a:pt x="318" y="25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9" y="25"/>
                    </a:lnTo>
                    <a:lnTo>
                      <a:pt x="332" y="25"/>
                    </a:lnTo>
                    <a:lnTo>
                      <a:pt x="333" y="25"/>
                    </a:lnTo>
                    <a:lnTo>
                      <a:pt x="335" y="25"/>
                    </a:lnTo>
                    <a:lnTo>
                      <a:pt x="336" y="25"/>
                    </a:lnTo>
                    <a:lnTo>
                      <a:pt x="339" y="25"/>
                    </a:lnTo>
                    <a:lnTo>
                      <a:pt x="340" y="25"/>
                    </a:lnTo>
                    <a:lnTo>
                      <a:pt x="341" y="25"/>
                    </a:lnTo>
                    <a:lnTo>
                      <a:pt x="342" y="25"/>
                    </a:lnTo>
                    <a:lnTo>
                      <a:pt x="345" y="25"/>
                    </a:lnTo>
                    <a:lnTo>
                      <a:pt x="346" y="25"/>
                    </a:lnTo>
                    <a:lnTo>
                      <a:pt x="348" y="25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5" y="25"/>
                    </a:lnTo>
                    <a:lnTo>
                      <a:pt x="355" y="26"/>
                    </a:lnTo>
                    <a:lnTo>
                      <a:pt x="356" y="26"/>
                    </a:lnTo>
                    <a:lnTo>
                      <a:pt x="358" y="26"/>
                    </a:lnTo>
                    <a:lnTo>
                      <a:pt x="359" y="26"/>
                    </a:lnTo>
                    <a:lnTo>
                      <a:pt x="361" y="26"/>
                    </a:lnTo>
                    <a:lnTo>
                      <a:pt x="366" y="26"/>
                    </a:lnTo>
                    <a:lnTo>
                      <a:pt x="367" y="26"/>
                    </a:lnTo>
                    <a:lnTo>
                      <a:pt x="368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8"/>
                    </a:lnTo>
                    <a:lnTo>
                      <a:pt x="377" y="28"/>
                    </a:lnTo>
                    <a:lnTo>
                      <a:pt x="378" y="28"/>
                    </a:lnTo>
                    <a:lnTo>
                      <a:pt x="379" y="28"/>
                    </a:lnTo>
                    <a:lnTo>
                      <a:pt x="381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3" y="30"/>
                    </a:lnTo>
                    <a:lnTo>
                      <a:pt x="381" y="31"/>
                    </a:lnTo>
                    <a:lnTo>
                      <a:pt x="378" y="31"/>
                    </a:lnTo>
                    <a:lnTo>
                      <a:pt x="377" y="31"/>
                    </a:lnTo>
                    <a:lnTo>
                      <a:pt x="375" y="32"/>
                    </a:lnTo>
                    <a:lnTo>
                      <a:pt x="373" y="32"/>
                    </a:lnTo>
                    <a:lnTo>
                      <a:pt x="372" y="32"/>
                    </a:lnTo>
                    <a:lnTo>
                      <a:pt x="370" y="32"/>
                    </a:lnTo>
                    <a:lnTo>
                      <a:pt x="369" y="32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6" y="33"/>
                    </a:lnTo>
                    <a:lnTo>
                      <a:pt x="365" y="33"/>
                    </a:lnTo>
                    <a:lnTo>
                      <a:pt x="364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1" y="34"/>
                    </a:lnTo>
                    <a:lnTo>
                      <a:pt x="360" y="35"/>
                    </a:lnTo>
                    <a:lnTo>
                      <a:pt x="357" y="35"/>
                    </a:lnTo>
                    <a:lnTo>
                      <a:pt x="357" y="36"/>
                    </a:lnTo>
                    <a:lnTo>
                      <a:pt x="356" y="36"/>
                    </a:lnTo>
                    <a:lnTo>
                      <a:pt x="355" y="36"/>
                    </a:lnTo>
                    <a:lnTo>
                      <a:pt x="352" y="36"/>
                    </a:lnTo>
                    <a:lnTo>
                      <a:pt x="351" y="36"/>
                    </a:lnTo>
                    <a:lnTo>
                      <a:pt x="348" y="36"/>
                    </a:lnTo>
                    <a:lnTo>
                      <a:pt x="345" y="36"/>
                    </a:lnTo>
                    <a:lnTo>
                      <a:pt x="342" y="36"/>
                    </a:lnTo>
                    <a:lnTo>
                      <a:pt x="340" y="36"/>
                    </a:lnTo>
                    <a:lnTo>
                      <a:pt x="344" y="37"/>
                    </a:lnTo>
                    <a:lnTo>
                      <a:pt x="345" y="39"/>
                    </a:lnTo>
                    <a:lnTo>
                      <a:pt x="346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47" y="39"/>
                    </a:lnTo>
                    <a:lnTo>
                      <a:pt x="346" y="40"/>
                    </a:lnTo>
                    <a:lnTo>
                      <a:pt x="345" y="40"/>
                    </a:lnTo>
                    <a:lnTo>
                      <a:pt x="344" y="40"/>
                    </a:lnTo>
                    <a:lnTo>
                      <a:pt x="341" y="40"/>
                    </a:lnTo>
                    <a:lnTo>
                      <a:pt x="339" y="40"/>
                    </a:lnTo>
                    <a:lnTo>
                      <a:pt x="335" y="40"/>
                    </a:lnTo>
                    <a:lnTo>
                      <a:pt x="333" y="40"/>
                    </a:lnTo>
                    <a:lnTo>
                      <a:pt x="331" y="41"/>
                    </a:lnTo>
                    <a:lnTo>
                      <a:pt x="329" y="41"/>
                    </a:lnTo>
                    <a:lnTo>
                      <a:pt x="328" y="42"/>
                    </a:lnTo>
                    <a:lnTo>
                      <a:pt x="327" y="42"/>
                    </a:lnTo>
                    <a:lnTo>
                      <a:pt x="326" y="42"/>
                    </a:lnTo>
                    <a:lnTo>
                      <a:pt x="323" y="42"/>
                    </a:lnTo>
                    <a:lnTo>
                      <a:pt x="322" y="42"/>
                    </a:lnTo>
                    <a:lnTo>
                      <a:pt x="321" y="42"/>
                    </a:lnTo>
                    <a:lnTo>
                      <a:pt x="319" y="42"/>
                    </a:lnTo>
                    <a:lnTo>
                      <a:pt x="318" y="42"/>
                    </a:lnTo>
                    <a:lnTo>
                      <a:pt x="317" y="42"/>
                    </a:lnTo>
                    <a:lnTo>
                      <a:pt x="313" y="42"/>
                    </a:lnTo>
                    <a:lnTo>
                      <a:pt x="312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5" y="42"/>
                    </a:lnTo>
                    <a:lnTo>
                      <a:pt x="304" y="42"/>
                    </a:lnTo>
                    <a:lnTo>
                      <a:pt x="303" y="41"/>
                    </a:lnTo>
                    <a:lnTo>
                      <a:pt x="302" y="41"/>
                    </a:lnTo>
                    <a:lnTo>
                      <a:pt x="301" y="41"/>
                    </a:lnTo>
                    <a:lnTo>
                      <a:pt x="300" y="41"/>
                    </a:lnTo>
                    <a:lnTo>
                      <a:pt x="300" y="42"/>
                    </a:lnTo>
                    <a:lnTo>
                      <a:pt x="299" y="42"/>
                    </a:lnTo>
                    <a:lnTo>
                      <a:pt x="298" y="42"/>
                    </a:lnTo>
                    <a:lnTo>
                      <a:pt x="296" y="42"/>
                    </a:lnTo>
                    <a:lnTo>
                      <a:pt x="295" y="42"/>
                    </a:lnTo>
                    <a:lnTo>
                      <a:pt x="295" y="43"/>
                    </a:lnTo>
                    <a:lnTo>
                      <a:pt x="294" y="43"/>
                    </a:lnTo>
                    <a:lnTo>
                      <a:pt x="293" y="43"/>
                    </a:lnTo>
                    <a:lnTo>
                      <a:pt x="292" y="43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8" y="43"/>
                    </a:lnTo>
                    <a:lnTo>
                      <a:pt x="286" y="43"/>
                    </a:lnTo>
                    <a:lnTo>
                      <a:pt x="284" y="43"/>
                    </a:lnTo>
                    <a:lnTo>
                      <a:pt x="281" y="43"/>
                    </a:lnTo>
                    <a:lnTo>
                      <a:pt x="280" y="43"/>
                    </a:lnTo>
                    <a:lnTo>
                      <a:pt x="279" y="43"/>
                    </a:lnTo>
                    <a:lnTo>
                      <a:pt x="277" y="43"/>
                    </a:lnTo>
                    <a:lnTo>
                      <a:pt x="276" y="43"/>
                    </a:lnTo>
                    <a:lnTo>
                      <a:pt x="274" y="42"/>
                    </a:lnTo>
                    <a:lnTo>
                      <a:pt x="271" y="42"/>
                    </a:lnTo>
                    <a:lnTo>
                      <a:pt x="270" y="42"/>
                    </a:lnTo>
                    <a:lnTo>
                      <a:pt x="268" y="43"/>
                    </a:lnTo>
                    <a:lnTo>
                      <a:pt x="266" y="43"/>
                    </a:lnTo>
                    <a:lnTo>
                      <a:pt x="265" y="43"/>
                    </a:lnTo>
                    <a:lnTo>
                      <a:pt x="265" y="44"/>
                    </a:lnTo>
                    <a:lnTo>
                      <a:pt x="264" y="44"/>
                    </a:lnTo>
                    <a:lnTo>
                      <a:pt x="263" y="44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5" y="44"/>
                    </a:lnTo>
                    <a:lnTo>
                      <a:pt x="254" y="44"/>
                    </a:lnTo>
                    <a:lnTo>
                      <a:pt x="255" y="44"/>
                    </a:lnTo>
                    <a:lnTo>
                      <a:pt x="256" y="44"/>
                    </a:lnTo>
                    <a:lnTo>
                      <a:pt x="257" y="44"/>
                    </a:lnTo>
                    <a:lnTo>
                      <a:pt x="258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61" y="45"/>
                    </a:lnTo>
                    <a:lnTo>
                      <a:pt x="262" y="45"/>
                    </a:lnTo>
                    <a:lnTo>
                      <a:pt x="262" y="44"/>
                    </a:lnTo>
                    <a:lnTo>
                      <a:pt x="263" y="44"/>
                    </a:lnTo>
                    <a:lnTo>
                      <a:pt x="265" y="44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3" y="43"/>
                    </a:lnTo>
                    <a:lnTo>
                      <a:pt x="274" y="43"/>
                    </a:lnTo>
                    <a:lnTo>
                      <a:pt x="276" y="43"/>
                    </a:lnTo>
                    <a:lnTo>
                      <a:pt x="277" y="43"/>
                    </a:lnTo>
                    <a:lnTo>
                      <a:pt x="279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29" name="Freeform 9"/>
              <p:cNvSpPr>
                <a:spLocks/>
              </p:cNvSpPr>
              <p:nvPr/>
            </p:nvSpPr>
            <p:spPr bwMode="auto">
              <a:xfrm>
                <a:off x="4050887" y="1667171"/>
                <a:ext cx="262219" cy="177025"/>
              </a:xfrm>
              <a:custGeom>
                <a:avLst/>
                <a:gdLst>
                  <a:gd name="T0" fmla="*/ 365816165 w 165"/>
                  <a:gd name="T1" fmla="*/ 0 h 112"/>
                  <a:gd name="T2" fmla="*/ 398612610 w 165"/>
                  <a:gd name="T3" fmla="*/ 7528304 h 112"/>
                  <a:gd name="T4" fmla="*/ 345633248 w 165"/>
                  <a:gd name="T5" fmla="*/ 15055028 h 112"/>
                  <a:gd name="T6" fmla="*/ 282560838 w 165"/>
                  <a:gd name="T7" fmla="*/ 15055028 h 112"/>
                  <a:gd name="T8" fmla="*/ 252286462 w 165"/>
                  <a:gd name="T9" fmla="*/ 25091713 h 112"/>
                  <a:gd name="T10" fmla="*/ 264901580 w 165"/>
                  <a:gd name="T11" fmla="*/ 27601675 h 112"/>
                  <a:gd name="T12" fmla="*/ 348155318 w 165"/>
                  <a:gd name="T13" fmla="*/ 17564990 h 112"/>
                  <a:gd name="T14" fmla="*/ 330496060 w 165"/>
                  <a:gd name="T15" fmla="*/ 30110056 h 112"/>
                  <a:gd name="T16" fmla="*/ 285084497 w 165"/>
                  <a:gd name="T17" fmla="*/ 40146741 h 112"/>
                  <a:gd name="T18" fmla="*/ 305267414 w 165"/>
                  <a:gd name="T19" fmla="*/ 50183426 h 112"/>
                  <a:gd name="T20" fmla="*/ 277515108 w 165"/>
                  <a:gd name="T21" fmla="*/ 55201769 h 112"/>
                  <a:gd name="T22" fmla="*/ 237149274 w 165"/>
                  <a:gd name="T23" fmla="*/ 65238454 h 112"/>
                  <a:gd name="T24" fmla="*/ 227057816 w 165"/>
                  <a:gd name="T25" fmla="*/ 82803444 h 112"/>
                  <a:gd name="T26" fmla="*/ 216966357 w 165"/>
                  <a:gd name="T27" fmla="*/ 92840129 h 112"/>
                  <a:gd name="T28" fmla="*/ 224535746 w 165"/>
                  <a:gd name="T29" fmla="*/ 102876814 h 112"/>
                  <a:gd name="T30" fmla="*/ 264901580 w 165"/>
                  <a:gd name="T31" fmla="*/ 97858472 h 112"/>
                  <a:gd name="T32" fmla="*/ 305267414 w 165"/>
                  <a:gd name="T33" fmla="*/ 107895157 h 112"/>
                  <a:gd name="T34" fmla="*/ 257332191 w 165"/>
                  <a:gd name="T35" fmla="*/ 107895157 h 112"/>
                  <a:gd name="T36" fmla="*/ 259855851 w 165"/>
                  <a:gd name="T37" fmla="*/ 112913500 h 112"/>
                  <a:gd name="T38" fmla="*/ 264901580 w 165"/>
                  <a:gd name="T39" fmla="*/ 115421881 h 112"/>
                  <a:gd name="T40" fmla="*/ 287606567 w 165"/>
                  <a:gd name="T41" fmla="*/ 115421881 h 112"/>
                  <a:gd name="T42" fmla="*/ 325450331 w 165"/>
                  <a:gd name="T43" fmla="*/ 117931842 h 112"/>
                  <a:gd name="T44" fmla="*/ 312835213 w 165"/>
                  <a:gd name="T45" fmla="*/ 135495251 h 112"/>
                  <a:gd name="T46" fmla="*/ 247240733 w 165"/>
                  <a:gd name="T47" fmla="*/ 132986870 h 112"/>
                  <a:gd name="T48" fmla="*/ 239672934 w 165"/>
                  <a:gd name="T49" fmla="*/ 135495251 h 112"/>
                  <a:gd name="T50" fmla="*/ 189215641 w 165"/>
                  <a:gd name="T51" fmla="*/ 135495251 h 112"/>
                  <a:gd name="T52" fmla="*/ 206874899 w 165"/>
                  <a:gd name="T53" fmla="*/ 143021975 h 112"/>
                  <a:gd name="T54" fmla="*/ 189215641 w 165"/>
                  <a:gd name="T55" fmla="*/ 148040317 h 112"/>
                  <a:gd name="T56" fmla="*/ 234627204 w 165"/>
                  <a:gd name="T57" fmla="*/ 155568622 h 112"/>
                  <a:gd name="T58" fmla="*/ 249764392 w 165"/>
                  <a:gd name="T59" fmla="*/ 155568622 h 112"/>
                  <a:gd name="T60" fmla="*/ 274993038 w 165"/>
                  <a:gd name="T61" fmla="*/ 163096926 h 112"/>
                  <a:gd name="T62" fmla="*/ 206874899 w 165"/>
                  <a:gd name="T63" fmla="*/ 165605307 h 112"/>
                  <a:gd name="T64" fmla="*/ 267423650 w 165"/>
                  <a:gd name="T65" fmla="*/ 168115269 h 112"/>
                  <a:gd name="T66" fmla="*/ 290130226 w 165"/>
                  <a:gd name="T67" fmla="*/ 195715363 h 112"/>
                  <a:gd name="T68" fmla="*/ 232103545 w 165"/>
                  <a:gd name="T69" fmla="*/ 185678677 h 112"/>
                  <a:gd name="T70" fmla="*/ 216966357 w 165"/>
                  <a:gd name="T71" fmla="*/ 183170296 h 112"/>
                  <a:gd name="T72" fmla="*/ 204352829 w 165"/>
                  <a:gd name="T73" fmla="*/ 185678677 h 112"/>
                  <a:gd name="T74" fmla="*/ 254810121 w 165"/>
                  <a:gd name="T75" fmla="*/ 193206982 h 112"/>
                  <a:gd name="T76" fmla="*/ 209398558 w 165"/>
                  <a:gd name="T77" fmla="*/ 200733705 h 112"/>
                  <a:gd name="T78" fmla="*/ 229581475 w 165"/>
                  <a:gd name="T79" fmla="*/ 200733705 h 112"/>
                  <a:gd name="T80" fmla="*/ 249764392 w 165"/>
                  <a:gd name="T81" fmla="*/ 213280352 h 112"/>
                  <a:gd name="T82" fmla="*/ 287606567 w 165"/>
                  <a:gd name="T83" fmla="*/ 215788733 h 112"/>
                  <a:gd name="T84" fmla="*/ 282560838 w 165"/>
                  <a:gd name="T85" fmla="*/ 228335380 h 112"/>
                  <a:gd name="T86" fmla="*/ 209398558 w 165"/>
                  <a:gd name="T87" fmla="*/ 218298695 h 112"/>
                  <a:gd name="T88" fmla="*/ 201829170 w 165"/>
                  <a:gd name="T89" fmla="*/ 225825419 h 112"/>
                  <a:gd name="T90" fmla="*/ 209398558 w 165"/>
                  <a:gd name="T91" fmla="*/ 243390408 h 112"/>
                  <a:gd name="T92" fmla="*/ 252286462 w 165"/>
                  <a:gd name="T93" fmla="*/ 240880446 h 112"/>
                  <a:gd name="T94" fmla="*/ 254810121 w 165"/>
                  <a:gd name="T95" fmla="*/ 255935474 h 112"/>
                  <a:gd name="T96" fmla="*/ 194261370 w 165"/>
                  <a:gd name="T97" fmla="*/ 263463779 h 112"/>
                  <a:gd name="T98" fmla="*/ 143804078 w 165"/>
                  <a:gd name="T99" fmla="*/ 253427093 h 112"/>
                  <a:gd name="T100" fmla="*/ 196783440 w 165"/>
                  <a:gd name="T101" fmla="*/ 250917132 h 112"/>
                  <a:gd name="T102" fmla="*/ 133712620 w 165"/>
                  <a:gd name="T103" fmla="*/ 243390408 h 112"/>
                  <a:gd name="T104" fmla="*/ 90823126 w 165"/>
                  <a:gd name="T105" fmla="*/ 243390408 h 112"/>
                  <a:gd name="T106" fmla="*/ 100914585 w 165"/>
                  <a:gd name="T107" fmla="*/ 253427093 h 112"/>
                  <a:gd name="T108" fmla="*/ 47935222 w 165"/>
                  <a:gd name="T109" fmla="*/ 260953817 h 112"/>
                  <a:gd name="T110" fmla="*/ 37843764 w 165"/>
                  <a:gd name="T111" fmla="*/ 260953817 h 112"/>
                  <a:gd name="T112" fmla="*/ 2523659 w 165"/>
                  <a:gd name="T113" fmla="*/ 265972160 h 112"/>
                  <a:gd name="T114" fmla="*/ 22706576 w 165"/>
                  <a:gd name="T115" fmla="*/ 265972160 h 112"/>
                  <a:gd name="T116" fmla="*/ 73163869 w 165"/>
                  <a:gd name="T117" fmla="*/ 265972160 h 112"/>
                  <a:gd name="T118" fmla="*/ 63072410 w 165"/>
                  <a:gd name="T119" fmla="*/ 281027188 h 1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5"/>
                  <a:gd name="T181" fmla="*/ 0 h 112"/>
                  <a:gd name="T182" fmla="*/ 165 w 165"/>
                  <a:gd name="T183" fmla="*/ 112 h 1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5" h="112">
                    <a:moveTo>
                      <a:pt x="117" y="0"/>
                    </a:move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4" y="1"/>
                    </a:lnTo>
                    <a:lnTo>
                      <a:pt x="136" y="1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1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5" y="2"/>
                    </a:lnTo>
                    <a:lnTo>
                      <a:pt x="162" y="2"/>
                    </a:lnTo>
                    <a:lnTo>
                      <a:pt x="161" y="2"/>
                    </a:lnTo>
                    <a:lnTo>
                      <a:pt x="160" y="3"/>
                    </a:lnTo>
                    <a:lnTo>
                      <a:pt x="159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6" y="3"/>
                    </a:lnTo>
                    <a:lnTo>
                      <a:pt x="156" y="5"/>
                    </a:lnTo>
                    <a:lnTo>
                      <a:pt x="157" y="5"/>
                    </a:lnTo>
                    <a:lnTo>
                      <a:pt x="158" y="5"/>
                    </a:lnTo>
                    <a:lnTo>
                      <a:pt x="155" y="6"/>
                    </a:lnTo>
                    <a:lnTo>
                      <a:pt x="154" y="6"/>
                    </a:lnTo>
                    <a:lnTo>
                      <a:pt x="152" y="6"/>
                    </a:lnTo>
                    <a:lnTo>
                      <a:pt x="150" y="6"/>
                    </a:lnTo>
                    <a:lnTo>
                      <a:pt x="148" y="6"/>
                    </a:lnTo>
                    <a:lnTo>
                      <a:pt x="146" y="6"/>
                    </a:lnTo>
                    <a:lnTo>
                      <a:pt x="145" y="6"/>
                    </a:lnTo>
                    <a:lnTo>
                      <a:pt x="142" y="6"/>
                    </a:lnTo>
                    <a:lnTo>
                      <a:pt x="140" y="6"/>
                    </a:lnTo>
                    <a:lnTo>
                      <a:pt x="139" y="6"/>
                    </a:lnTo>
                    <a:lnTo>
                      <a:pt x="138" y="6"/>
                    </a:lnTo>
                    <a:lnTo>
                      <a:pt x="137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1" y="6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21" y="6"/>
                    </a:lnTo>
                    <a:lnTo>
                      <a:pt x="120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9" y="6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105" y="7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3" y="9"/>
                    </a:lnTo>
                    <a:lnTo>
                      <a:pt x="102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1" y="10"/>
                    </a:lnTo>
                    <a:lnTo>
                      <a:pt x="100" y="10"/>
                    </a:lnTo>
                    <a:lnTo>
                      <a:pt x="99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4" y="12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0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3" y="9"/>
                    </a:lnTo>
                    <a:lnTo>
                      <a:pt x="115" y="9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31" y="8"/>
                    </a:lnTo>
                    <a:lnTo>
                      <a:pt x="132" y="7"/>
                    </a:lnTo>
                    <a:lnTo>
                      <a:pt x="136" y="7"/>
                    </a:lnTo>
                    <a:lnTo>
                      <a:pt x="138" y="7"/>
                    </a:lnTo>
                    <a:lnTo>
                      <a:pt x="139" y="7"/>
                    </a:lnTo>
                    <a:lnTo>
                      <a:pt x="141" y="7"/>
                    </a:lnTo>
                    <a:lnTo>
                      <a:pt x="142" y="7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3" y="9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33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2"/>
                    </a:lnTo>
                    <a:lnTo>
                      <a:pt x="124" y="12"/>
                    </a:lnTo>
                    <a:lnTo>
                      <a:pt x="121" y="12"/>
                    </a:lnTo>
                    <a:lnTo>
                      <a:pt x="120" y="12"/>
                    </a:lnTo>
                    <a:lnTo>
                      <a:pt x="119" y="12"/>
                    </a:lnTo>
                    <a:lnTo>
                      <a:pt x="118" y="12"/>
                    </a:lnTo>
                    <a:lnTo>
                      <a:pt x="117" y="13"/>
                    </a:lnTo>
                    <a:lnTo>
                      <a:pt x="115" y="13"/>
                    </a:lnTo>
                    <a:lnTo>
                      <a:pt x="114" y="13"/>
                    </a:lnTo>
                    <a:lnTo>
                      <a:pt x="114" y="15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8"/>
                    </a:lnTo>
                    <a:lnTo>
                      <a:pt x="114" y="19"/>
                    </a:lnTo>
                    <a:lnTo>
                      <a:pt x="113" y="19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0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7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1" y="20"/>
                    </a:lnTo>
                    <a:lnTo>
                      <a:pt x="122" y="20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9" y="19"/>
                    </a:lnTo>
                    <a:lnTo>
                      <a:pt x="118" y="19"/>
                    </a:lnTo>
                    <a:lnTo>
                      <a:pt x="115" y="20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6" y="26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1" y="25"/>
                    </a:lnTo>
                    <a:lnTo>
                      <a:pt x="100" y="25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91" y="29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3" y="30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1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6" y="36"/>
                    </a:lnTo>
                    <a:lnTo>
                      <a:pt x="85" y="36"/>
                    </a:lnTo>
                    <a:lnTo>
                      <a:pt x="84" y="36"/>
                    </a:lnTo>
                    <a:lnTo>
                      <a:pt x="87" y="36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87" y="37"/>
                    </a:lnTo>
                    <a:lnTo>
                      <a:pt x="86" y="37"/>
                    </a:lnTo>
                    <a:lnTo>
                      <a:pt x="85" y="37"/>
                    </a:lnTo>
                    <a:lnTo>
                      <a:pt x="83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7" y="38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3" y="40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3" y="41"/>
                    </a:lnTo>
                    <a:lnTo>
                      <a:pt x="84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87" y="43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90" y="43"/>
                    </a:lnTo>
                    <a:lnTo>
                      <a:pt x="90" y="41"/>
                    </a:lnTo>
                    <a:lnTo>
                      <a:pt x="90" y="40"/>
                    </a:lnTo>
                    <a:lnTo>
                      <a:pt x="91" y="40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1" y="38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8" y="39"/>
                    </a:lnTo>
                    <a:lnTo>
                      <a:pt x="111" y="40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7" y="40"/>
                    </a:lnTo>
                    <a:lnTo>
                      <a:pt x="118" y="40"/>
                    </a:lnTo>
                    <a:lnTo>
                      <a:pt x="119" y="40"/>
                    </a:lnTo>
                    <a:lnTo>
                      <a:pt x="120" y="40"/>
                    </a:lnTo>
                    <a:lnTo>
                      <a:pt x="121" y="41"/>
                    </a:lnTo>
                    <a:lnTo>
                      <a:pt x="122" y="41"/>
                    </a:lnTo>
                    <a:lnTo>
                      <a:pt x="123" y="41"/>
                    </a:lnTo>
                    <a:lnTo>
                      <a:pt x="123" y="43"/>
                    </a:lnTo>
                    <a:lnTo>
                      <a:pt x="124" y="43"/>
                    </a:lnTo>
                    <a:lnTo>
                      <a:pt x="123" y="43"/>
                    </a:lnTo>
                    <a:lnTo>
                      <a:pt x="122" y="43"/>
                    </a:lnTo>
                    <a:lnTo>
                      <a:pt x="121" y="43"/>
                    </a:lnTo>
                    <a:lnTo>
                      <a:pt x="120" y="44"/>
                    </a:lnTo>
                    <a:lnTo>
                      <a:pt x="119" y="44"/>
                    </a:lnTo>
                    <a:lnTo>
                      <a:pt x="118" y="44"/>
                    </a:lnTo>
                    <a:lnTo>
                      <a:pt x="115" y="43"/>
                    </a:lnTo>
                    <a:lnTo>
                      <a:pt x="110" y="41"/>
                    </a:lnTo>
                    <a:lnTo>
                      <a:pt x="109" y="41"/>
                    </a:lnTo>
                    <a:lnTo>
                      <a:pt x="108" y="41"/>
                    </a:lnTo>
                    <a:lnTo>
                      <a:pt x="106" y="41"/>
                    </a:lnTo>
                    <a:lnTo>
                      <a:pt x="105" y="41"/>
                    </a:lnTo>
                    <a:lnTo>
                      <a:pt x="104" y="41"/>
                    </a:lnTo>
                    <a:lnTo>
                      <a:pt x="103" y="41"/>
                    </a:lnTo>
                    <a:lnTo>
                      <a:pt x="102" y="41"/>
                    </a:lnTo>
                    <a:lnTo>
                      <a:pt x="100" y="41"/>
                    </a:lnTo>
                    <a:lnTo>
                      <a:pt x="98" y="41"/>
                    </a:lnTo>
                    <a:lnTo>
                      <a:pt x="96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4" y="44"/>
                    </a:lnTo>
                    <a:lnTo>
                      <a:pt x="105" y="44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100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3" y="44"/>
                    </a:lnTo>
                    <a:lnTo>
                      <a:pt x="104" y="44"/>
                    </a:lnTo>
                    <a:lnTo>
                      <a:pt x="104" y="45"/>
                    </a:lnTo>
                    <a:lnTo>
                      <a:pt x="103" y="45"/>
                    </a:lnTo>
                    <a:lnTo>
                      <a:pt x="102" y="45"/>
                    </a:lnTo>
                    <a:lnTo>
                      <a:pt x="101" y="45"/>
                    </a:lnTo>
                    <a:lnTo>
                      <a:pt x="99" y="44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6" y="45"/>
                    </a:lnTo>
                    <a:lnTo>
                      <a:pt x="100" y="45"/>
                    </a:lnTo>
                    <a:lnTo>
                      <a:pt x="101" y="45"/>
                    </a:lnTo>
                    <a:lnTo>
                      <a:pt x="104" y="45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09" y="46"/>
                    </a:lnTo>
                    <a:lnTo>
                      <a:pt x="108" y="46"/>
                    </a:lnTo>
                    <a:lnTo>
                      <a:pt x="106" y="46"/>
                    </a:lnTo>
                    <a:lnTo>
                      <a:pt x="105" y="46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2" y="46"/>
                    </a:lnTo>
                    <a:lnTo>
                      <a:pt x="100" y="46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3" y="46"/>
                    </a:lnTo>
                    <a:lnTo>
                      <a:pt x="104" y="46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2" y="46"/>
                    </a:lnTo>
                    <a:lnTo>
                      <a:pt x="113" y="46"/>
                    </a:lnTo>
                    <a:lnTo>
                      <a:pt x="114" y="46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8" y="48"/>
                    </a:lnTo>
                    <a:lnTo>
                      <a:pt x="119" y="48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2" y="48"/>
                    </a:lnTo>
                    <a:lnTo>
                      <a:pt x="123" y="48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3" y="47"/>
                    </a:lnTo>
                    <a:lnTo>
                      <a:pt x="124" y="46"/>
                    </a:lnTo>
                    <a:lnTo>
                      <a:pt x="126" y="46"/>
                    </a:lnTo>
                    <a:lnTo>
                      <a:pt x="127" y="47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6" y="50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3" y="55"/>
                    </a:lnTo>
                    <a:lnTo>
                      <a:pt x="132" y="55"/>
                    </a:lnTo>
                    <a:lnTo>
                      <a:pt x="132" y="54"/>
                    </a:lnTo>
                    <a:lnTo>
                      <a:pt x="131" y="54"/>
                    </a:lnTo>
                    <a:lnTo>
                      <a:pt x="131" y="55"/>
                    </a:lnTo>
                    <a:lnTo>
                      <a:pt x="130" y="55"/>
                    </a:lnTo>
                    <a:lnTo>
                      <a:pt x="127" y="54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8" y="54"/>
                    </a:lnTo>
                    <a:lnTo>
                      <a:pt x="117" y="53"/>
                    </a:lnTo>
                    <a:lnTo>
                      <a:pt x="113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8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0" y="52"/>
                    </a:lnTo>
                    <a:lnTo>
                      <a:pt x="95" y="52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99" y="54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4" y="53"/>
                    </a:lnTo>
                    <a:lnTo>
                      <a:pt x="93" y="53"/>
                    </a:lnTo>
                    <a:lnTo>
                      <a:pt x="92" y="53"/>
                    </a:lnTo>
                    <a:lnTo>
                      <a:pt x="89" y="54"/>
                    </a:lnTo>
                    <a:lnTo>
                      <a:pt x="89" y="53"/>
                    </a:lnTo>
                    <a:lnTo>
                      <a:pt x="87" y="53"/>
                    </a:lnTo>
                    <a:lnTo>
                      <a:pt x="85" y="54"/>
                    </a:lnTo>
                    <a:lnTo>
                      <a:pt x="89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89" y="56"/>
                    </a:lnTo>
                    <a:lnTo>
                      <a:pt x="86" y="57"/>
                    </a:lnTo>
                    <a:lnTo>
                      <a:pt x="85" y="57"/>
                    </a:lnTo>
                    <a:lnTo>
                      <a:pt x="85" y="56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2" y="55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6" y="58"/>
                    </a:lnTo>
                    <a:lnTo>
                      <a:pt x="76" y="57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5" y="58"/>
                    </a:lnTo>
                    <a:lnTo>
                      <a:pt x="84" y="58"/>
                    </a:lnTo>
                    <a:lnTo>
                      <a:pt x="82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6" y="59"/>
                    </a:lnTo>
                    <a:lnTo>
                      <a:pt x="75" y="59"/>
                    </a:lnTo>
                    <a:lnTo>
                      <a:pt x="74" y="59"/>
                    </a:lnTo>
                    <a:lnTo>
                      <a:pt x="75" y="59"/>
                    </a:lnTo>
                    <a:lnTo>
                      <a:pt x="76" y="59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7" y="59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6" y="62"/>
                    </a:lnTo>
                    <a:lnTo>
                      <a:pt x="85" y="63"/>
                    </a:lnTo>
                    <a:lnTo>
                      <a:pt x="86" y="63"/>
                    </a:lnTo>
                    <a:lnTo>
                      <a:pt x="87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3" y="62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3" y="64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5" y="63"/>
                    </a:lnTo>
                    <a:lnTo>
                      <a:pt x="95" y="62"/>
                    </a:lnTo>
                    <a:lnTo>
                      <a:pt x="94" y="62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8" y="62"/>
                    </a:lnTo>
                    <a:lnTo>
                      <a:pt x="99" y="62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3" y="63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8" y="63"/>
                    </a:lnTo>
                    <a:lnTo>
                      <a:pt x="110" y="63"/>
                    </a:lnTo>
                    <a:lnTo>
                      <a:pt x="111" y="63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4" y="64"/>
                    </a:lnTo>
                    <a:lnTo>
                      <a:pt x="113" y="65"/>
                    </a:lnTo>
                    <a:lnTo>
                      <a:pt x="112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6"/>
                    </a:lnTo>
                    <a:lnTo>
                      <a:pt x="106" y="66"/>
                    </a:lnTo>
                    <a:lnTo>
                      <a:pt x="105" y="66"/>
                    </a:lnTo>
                    <a:lnTo>
                      <a:pt x="104" y="66"/>
                    </a:lnTo>
                    <a:lnTo>
                      <a:pt x="103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96" y="66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6"/>
                    </a:lnTo>
                    <a:lnTo>
                      <a:pt x="83" y="66"/>
                    </a:lnTo>
                    <a:lnTo>
                      <a:pt x="87" y="66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1" y="66"/>
                    </a:lnTo>
                    <a:lnTo>
                      <a:pt x="92" y="66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4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8" y="67"/>
                    </a:lnTo>
                    <a:lnTo>
                      <a:pt x="110" y="67"/>
                    </a:lnTo>
                    <a:lnTo>
                      <a:pt x="111" y="67"/>
                    </a:lnTo>
                    <a:lnTo>
                      <a:pt x="112" y="67"/>
                    </a:lnTo>
                    <a:lnTo>
                      <a:pt x="113" y="67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9"/>
                    </a:lnTo>
                    <a:lnTo>
                      <a:pt x="115" y="71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19" y="76"/>
                    </a:lnTo>
                    <a:lnTo>
                      <a:pt x="118" y="77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1" y="78"/>
                    </a:lnTo>
                    <a:lnTo>
                      <a:pt x="110" y="77"/>
                    </a:lnTo>
                    <a:lnTo>
                      <a:pt x="109" y="76"/>
                    </a:lnTo>
                    <a:lnTo>
                      <a:pt x="110" y="76"/>
                    </a:lnTo>
                    <a:lnTo>
                      <a:pt x="108" y="75"/>
                    </a:lnTo>
                    <a:lnTo>
                      <a:pt x="106" y="75"/>
                    </a:lnTo>
                    <a:lnTo>
                      <a:pt x="105" y="75"/>
                    </a:lnTo>
                    <a:lnTo>
                      <a:pt x="104" y="75"/>
                    </a:lnTo>
                    <a:lnTo>
                      <a:pt x="104" y="76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6"/>
                    </a:lnTo>
                    <a:lnTo>
                      <a:pt x="100" y="76"/>
                    </a:lnTo>
                    <a:lnTo>
                      <a:pt x="95" y="75"/>
                    </a:lnTo>
                    <a:lnTo>
                      <a:pt x="93" y="74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89" y="73"/>
                    </a:lnTo>
                    <a:lnTo>
                      <a:pt x="86" y="72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3" y="72"/>
                    </a:lnTo>
                    <a:lnTo>
                      <a:pt x="82" y="72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3" y="72"/>
                    </a:lnTo>
                    <a:lnTo>
                      <a:pt x="86" y="73"/>
                    </a:lnTo>
                    <a:lnTo>
                      <a:pt x="87" y="73"/>
                    </a:lnTo>
                    <a:lnTo>
                      <a:pt x="90" y="74"/>
                    </a:lnTo>
                    <a:lnTo>
                      <a:pt x="89" y="74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3" y="74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77" y="73"/>
                    </a:lnTo>
                    <a:lnTo>
                      <a:pt x="76" y="73"/>
                    </a:lnTo>
                    <a:lnTo>
                      <a:pt x="75" y="73"/>
                    </a:lnTo>
                    <a:lnTo>
                      <a:pt x="74" y="73"/>
                    </a:lnTo>
                    <a:lnTo>
                      <a:pt x="74" y="72"/>
                    </a:lnTo>
                    <a:lnTo>
                      <a:pt x="74" y="73"/>
                    </a:lnTo>
                    <a:lnTo>
                      <a:pt x="75" y="73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87" y="74"/>
                    </a:lnTo>
                    <a:lnTo>
                      <a:pt x="89" y="74"/>
                    </a:lnTo>
                    <a:lnTo>
                      <a:pt x="90" y="74"/>
                    </a:lnTo>
                    <a:lnTo>
                      <a:pt x="90" y="75"/>
                    </a:lnTo>
                    <a:lnTo>
                      <a:pt x="91" y="75"/>
                    </a:lnTo>
                    <a:lnTo>
                      <a:pt x="92" y="75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6" y="76"/>
                    </a:lnTo>
                    <a:lnTo>
                      <a:pt x="98" y="76"/>
                    </a:lnTo>
                    <a:lnTo>
                      <a:pt x="99" y="77"/>
                    </a:lnTo>
                    <a:lnTo>
                      <a:pt x="100" y="77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0" y="78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5" y="78"/>
                    </a:lnTo>
                    <a:lnTo>
                      <a:pt x="93" y="78"/>
                    </a:lnTo>
                    <a:lnTo>
                      <a:pt x="92" y="78"/>
                    </a:lnTo>
                    <a:lnTo>
                      <a:pt x="91" y="78"/>
                    </a:lnTo>
                    <a:lnTo>
                      <a:pt x="90" y="80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5" y="78"/>
                    </a:lnTo>
                    <a:lnTo>
                      <a:pt x="77" y="78"/>
                    </a:lnTo>
                    <a:lnTo>
                      <a:pt x="78" y="78"/>
                    </a:lnTo>
                    <a:lnTo>
                      <a:pt x="82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6" y="81"/>
                    </a:lnTo>
                    <a:lnTo>
                      <a:pt x="87" y="81"/>
                    </a:lnTo>
                    <a:lnTo>
                      <a:pt x="89" y="81"/>
                    </a:lnTo>
                    <a:lnTo>
                      <a:pt x="90" y="81"/>
                    </a:lnTo>
                    <a:lnTo>
                      <a:pt x="91" y="80"/>
                    </a:lnTo>
                    <a:lnTo>
                      <a:pt x="92" y="80"/>
                    </a:lnTo>
                    <a:lnTo>
                      <a:pt x="93" y="80"/>
                    </a:lnTo>
                    <a:lnTo>
                      <a:pt x="93" y="78"/>
                    </a:lnTo>
                    <a:lnTo>
                      <a:pt x="94" y="78"/>
                    </a:lnTo>
                    <a:lnTo>
                      <a:pt x="95" y="80"/>
                    </a:lnTo>
                    <a:lnTo>
                      <a:pt x="96" y="80"/>
                    </a:lnTo>
                    <a:lnTo>
                      <a:pt x="98" y="80"/>
                    </a:lnTo>
                    <a:lnTo>
                      <a:pt x="99" y="80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0" y="82"/>
                    </a:lnTo>
                    <a:lnTo>
                      <a:pt x="99" y="82"/>
                    </a:lnTo>
                    <a:lnTo>
                      <a:pt x="99" y="83"/>
                    </a:lnTo>
                    <a:lnTo>
                      <a:pt x="100" y="83"/>
                    </a:lnTo>
                    <a:lnTo>
                      <a:pt x="101" y="84"/>
                    </a:lnTo>
                    <a:lnTo>
                      <a:pt x="100" y="84"/>
                    </a:lnTo>
                    <a:lnTo>
                      <a:pt x="99" y="85"/>
                    </a:lnTo>
                    <a:lnTo>
                      <a:pt x="98" y="85"/>
                    </a:lnTo>
                    <a:lnTo>
                      <a:pt x="96" y="85"/>
                    </a:lnTo>
                    <a:lnTo>
                      <a:pt x="95" y="85"/>
                    </a:lnTo>
                    <a:lnTo>
                      <a:pt x="94" y="85"/>
                    </a:lnTo>
                    <a:lnTo>
                      <a:pt x="95" y="85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2" y="85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2" y="86"/>
                    </a:lnTo>
                    <a:lnTo>
                      <a:pt x="113" y="86"/>
                    </a:lnTo>
                    <a:lnTo>
                      <a:pt x="114" y="86"/>
                    </a:lnTo>
                    <a:lnTo>
                      <a:pt x="114" y="85"/>
                    </a:lnTo>
                    <a:lnTo>
                      <a:pt x="118" y="85"/>
                    </a:lnTo>
                    <a:lnTo>
                      <a:pt x="119" y="85"/>
                    </a:lnTo>
                    <a:lnTo>
                      <a:pt x="120" y="85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0" y="87"/>
                    </a:lnTo>
                    <a:lnTo>
                      <a:pt x="122" y="87"/>
                    </a:lnTo>
                    <a:lnTo>
                      <a:pt x="123" y="87"/>
                    </a:lnTo>
                    <a:lnTo>
                      <a:pt x="124" y="87"/>
                    </a:lnTo>
                    <a:lnTo>
                      <a:pt x="122" y="89"/>
                    </a:lnTo>
                    <a:lnTo>
                      <a:pt x="121" y="89"/>
                    </a:lnTo>
                    <a:lnTo>
                      <a:pt x="121" y="90"/>
                    </a:lnTo>
                    <a:lnTo>
                      <a:pt x="119" y="91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2" y="91"/>
                    </a:lnTo>
                    <a:lnTo>
                      <a:pt x="108" y="91"/>
                    </a:lnTo>
                    <a:lnTo>
                      <a:pt x="106" y="90"/>
                    </a:lnTo>
                    <a:lnTo>
                      <a:pt x="104" y="89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99" y="87"/>
                    </a:lnTo>
                    <a:lnTo>
                      <a:pt x="96" y="87"/>
                    </a:lnTo>
                    <a:lnTo>
                      <a:pt x="95" y="87"/>
                    </a:lnTo>
                    <a:lnTo>
                      <a:pt x="92" y="87"/>
                    </a:lnTo>
                    <a:lnTo>
                      <a:pt x="91" y="87"/>
                    </a:lnTo>
                    <a:lnTo>
                      <a:pt x="90" y="87"/>
                    </a:lnTo>
                    <a:lnTo>
                      <a:pt x="87" y="89"/>
                    </a:lnTo>
                    <a:lnTo>
                      <a:pt x="86" y="89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6"/>
                    </a:lnTo>
                    <a:lnTo>
                      <a:pt x="81" y="86"/>
                    </a:lnTo>
                    <a:lnTo>
                      <a:pt x="80" y="86"/>
                    </a:lnTo>
                    <a:lnTo>
                      <a:pt x="81" y="86"/>
                    </a:lnTo>
                    <a:lnTo>
                      <a:pt x="82" y="87"/>
                    </a:lnTo>
                    <a:lnTo>
                      <a:pt x="84" y="89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5" y="90"/>
                    </a:lnTo>
                    <a:lnTo>
                      <a:pt x="74" y="90"/>
                    </a:lnTo>
                    <a:lnTo>
                      <a:pt x="76" y="91"/>
                    </a:lnTo>
                    <a:lnTo>
                      <a:pt x="77" y="91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0" y="91"/>
                    </a:lnTo>
                    <a:lnTo>
                      <a:pt x="81" y="91"/>
                    </a:lnTo>
                    <a:lnTo>
                      <a:pt x="80" y="91"/>
                    </a:lnTo>
                    <a:lnTo>
                      <a:pt x="78" y="92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5" y="93"/>
                    </a:lnTo>
                    <a:lnTo>
                      <a:pt x="74" y="93"/>
                    </a:lnTo>
                    <a:lnTo>
                      <a:pt x="77" y="94"/>
                    </a:lnTo>
                    <a:lnTo>
                      <a:pt x="78" y="94"/>
                    </a:lnTo>
                    <a:lnTo>
                      <a:pt x="80" y="94"/>
                    </a:lnTo>
                    <a:lnTo>
                      <a:pt x="81" y="94"/>
                    </a:lnTo>
                    <a:lnTo>
                      <a:pt x="82" y="94"/>
                    </a:lnTo>
                    <a:lnTo>
                      <a:pt x="83" y="96"/>
                    </a:lnTo>
                    <a:lnTo>
                      <a:pt x="84" y="96"/>
                    </a:lnTo>
                    <a:lnTo>
                      <a:pt x="83" y="97"/>
                    </a:lnTo>
                    <a:lnTo>
                      <a:pt x="83" y="99"/>
                    </a:lnTo>
                    <a:lnTo>
                      <a:pt x="84" y="100"/>
                    </a:lnTo>
                    <a:lnTo>
                      <a:pt x="85" y="99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5" y="93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2" y="94"/>
                    </a:lnTo>
                    <a:lnTo>
                      <a:pt x="94" y="95"/>
                    </a:lnTo>
                    <a:lnTo>
                      <a:pt x="99" y="96"/>
                    </a:lnTo>
                    <a:lnTo>
                      <a:pt x="100" y="96"/>
                    </a:lnTo>
                    <a:lnTo>
                      <a:pt x="101" y="96"/>
                    </a:lnTo>
                    <a:lnTo>
                      <a:pt x="102" y="96"/>
                    </a:lnTo>
                    <a:lnTo>
                      <a:pt x="103" y="96"/>
                    </a:lnTo>
                    <a:lnTo>
                      <a:pt x="104" y="96"/>
                    </a:lnTo>
                    <a:lnTo>
                      <a:pt x="105" y="96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2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3" y="102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0" y="102"/>
                    </a:lnTo>
                    <a:lnTo>
                      <a:pt x="99" y="102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6" y="102"/>
                    </a:lnTo>
                    <a:lnTo>
                      <a:pt x="85" y="103"/>
                    </a:lnTo>
                    <a:lnTo>
                      <a:pt x="84" y="103"/>
                    </a:lnTo>
                    <a:lnTo>
                      <a:pt x="82" y="104"/>
                    </a:lnTo>
                    <a:lnTo>
                      <a:pt x="81" y="104"/>
                    </a:lnTo>
                    <a:lnTo>
                      <a:pt x="80" y="104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5" y="105"/>
                    </a:lnTo>
                    <a:lnTo>
                      <a:pt x="74" y="105"/>
                    </a:lnTo>
                    <a:lnTo>
                      <a:pt x="74" y="104"/>
                    </a:lnTo>
                    <a:lnTo>
                      <a:pt x="73" y="104"/>
                    </a:lnTo>
                    <a:lnTo>
                      <a:pt x="72" y="104"/>
                    </a:lnTo>
                    <a:lnTo>
                      <a:pt x="71" y="104"/>
                    </a:lnTo>
                    <a:lnTo>
                      <a:pt x="69" y="104"/>
                    </a:lnTo>
                    <a:lnTo>
                      <a:pt x="68" y="104"/>
                    </a:lnTo>
                    <a:lnTo>
                      <a:pt x="67" y="104"/>
                    </a:lnTo>
                    <a:lnTo>
                      <a:pt x="65" y="103"/>
                    </a:lnTo>
                    <a:lnTo>
                      <a:pt x="64" y="103"/>
                    </a:lnTo>
                    <a:lnTo>
                      <a:pt x="63" y="103"/>
                    </a:lnTo>
                    <a:lnTo>
                      <a:pt x="62" y="103"/>
                    </a:lnTo>
                    <a:lnTo>
                      <a:pt x="59" y="102"/>
                    </a:lnTo>
                    <a:lnTo>
                      <a:pt x="58" y="102"/>
                    </a:lnTo>
                    <a:lnTo>
                      <a:pt x="57" y="101"/>
                    </a:lnTo>
                    <a:lnTo>
                      <a:pt x="53" y="100"/>
                    </a:lnTo>
                    <a:lnTo>
                      <a:pt x="53" y="99"/>
                    </a:lnTo>
                    <a:lnTo>
                      <a:pt x="55" y="99"/>
                    </a:lnTo>
                    <a:lnTo>
                      <a:pt x="56" y="99"/>
                    </a:lnTo>
                    <a:lnTo>
                      <a:pt x="58" y="99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2" y="99"/>
                    </a:lnTo>
                    <a:lnTo>
                      <a:pt x="65" y="100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9" y="101"/>
                    </a:lnTo>
                    <a:lnTo>
                      <a:pt x="72" y="101"/>
                    </a:lnTo>
                    <a:lnTo>
                      <a:pt x="73" y="101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78" y="100"/>
                    </a:lnTo>
                    <a:lnTo>
                      <a:pt x="77" y="100"/>
                    </a:lnTo>
                    <a:lnTo>
                      <a:pt x="75" y="100"/>
                    </a:lnTo>
                    <a:lnTo>
                      <a:pt x="74" y="100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5" y="100"/>
                    </a:lnTo>
                    <a:lnTo>
                      <a:pt x="59" y="99"/>
                    </a:lnTo>
                    <a:lnTo>
                      <a:pt x="58" y="99"/>
                    </a:lnTo>
                    <a:lnTo>
                      <a:pt x="57" y="99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4" y="97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0" y="97"/>
                    </a:lnTo>
                    <a:lnTo>
                      <a:pt x="48" y="97"/>
                    </a:lnTo>
                    <a:lnTo>
                      <a:pt x="46" y="99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1"/>
                    </a:lnTo>
                    <a:lnTo>
                      <a:pt x="44" y="101"/>
                    </a:lnTo>
                    <a:lnTo>
                      <a:pt x="43" y="101"/>
                    </a:lnTo>
                    <a:lnTo>
                      <a:pt x="40" y="100"/>
                    </a:lnTo>
                    <a:lnTo>
                      <a:pt x="39" y="100"/>
                    </a:lnTo>
                    <a:lnTo>
                      <a:pt x="38" y="100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6" y="97"/>
                    </a:lnTo>
                    <a:lnTo>
                      <a:pt x="33" y="97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5" y="99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3" y="101"/>
                    </a:lnTo>
                    <a:lnTo>
                      <a:pt x="43" y="102"/>
                    </a:lnTo>
                    <a:lnTo>
                      <a:pt x="39" y="102"/>
                    </a:lnTo>
                    <a:lnTo>
                      <a:pt x="37" y="102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1" y="103"/>
                    </a:lnTo>
                    <a:lnTo>
                      <a:pt x="31" y="104"/>
                    </a:lnTo>
                    <a:lnTo>
                      <a:pt x="28" y="105"/>
                    </a:lnTo>
                    <a:lnTo>
                      <a:pt x="27" y="105"/>
                    </a:lnTo>
                    <a:lnTo>
                      <a:pt x="26" y="105"/>
                    </a:lnTo>
                    <a:lnTo>
                      <a:pt x="24" y="105"/>
                    </a:lnTo>
                    <a:lnTo>
                      <a:pt x="22" y="105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6" y="104"/>
                    </a:lnTo>
                    <a:lnTo>
                      <a:pt x="15" y="104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8" y="103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5" y="104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7" y="105"/>
                    </a:lnTo>
                    <a:lnTo>
                      <a:pt x="16" y="105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9" y="106"/>
                    </a:lnTo>
                    <a:lnTo>
                      <a:pt x="8" y="105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2" y="106"/>
                    </a:lnTo>
                    <a:lnTo>
                      <a:pt x="1" y="106"/>
                    </a:lnTo>
                    <a:lnTo>
                      <a:pt x="0" y="106"/>
                    </a:lnTo>
                    <a:lnTo>
                      <a:pt x="1" y="106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5" y="108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3" y="110"/>
                    </a:lnTo>
                    <a:lnTo>
                      <a:pt x="2" y="110"/>
                    </a:lnTo>
                    <a:lnTo>
                      <a:pt x="3" y="110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6"/>
                    </a:lnTo>
                    <a:lnTo>
                      <a:pt x="7" y="106"/>
                    </a:lnTo>
                    <a:lnTo>
                      <a:pt x="8" y="106"/>
                    </a:lnTo>
                    <a:lnTo>
                      <a:pt x="9" y="106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3" y="108"/>
                    </a:lnTo>
                    <a:lnTo>
                      <a:pt x="15" y="108"/>
                    </a:lnTo>
                    <a:lnTo>
                      <a:pt x="16" y="106"/>
                    </a:lnTo>
                    <a:lnTo>
                      <a:pt x="17" y="106"/>
                    </a:lnTo>
                    <a:lnTo>
                      <a:pt x="18" y="105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1" y="105"/>
                    </a:lnTo>
                    <a:lnTo>
                      <a:pt x="22" y="105"/>
                    </a:lnTo>
                    <a:lnTo>
                      <a:pt x="24" y="105"/>
                    </a:lnTo>
                    <a:lnTo>
                      <a:pt x="25" y="105"/>
                    </a:lnTo>
                    <a:lnTo>
                      <a:pt x="26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29" y="106"/>
                    </a:lnTo>
                    <a:lnTo>
                      <a:pt x="33" y="108"/>
                    </a:lnTo>
                    <a:lnTo>
                      <a:pt x="35" y="108"/>
                    </a:lnTo>
                    <a:lnTo>
                      <a:pt x="36" y="108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8" y="109"/>
                    </a:lnTo>
                    <a:lnTo>
                      <a:pt x="37" y="110"/>
                    </a:lnTo>
                    <a:lnTo>
                      <a:pt x="36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12"/>
                    </a:lnTo>
                    <a:lnTo>
                      <a:pt x="24" y="112"/>
                    </a:lnTo>
                    <a:lnTo>
                      <a:pt x="21" y="112"/>
                    </a:lnTo>
                    <a:lnTo>
                      <a:pt x="20" y="112"/>
                    </a:lnTo>
                    <a:lnTo>
                      <a:pt x="17" y="1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30" name="Freeform 11"/>
              <p:cNvSpPr>
                <a:spLocks/>
              </p:cNvSpPr>
              <p:nvPr/>
            </p:nvSpPr>
            <p:spPr bwMode="auto">
              <a:xfrm>
                <a:off x="3491081" y="2003825"/>
                <a:ext cx="269536" cy="127907"/>
              </a:xfrm>
              <a:custGeom>
                <a:avLst/>
                <a:gdLst>
                  <a:gd name="T0" fmla="*/ 415304240 w 170"/>
                  <a:gd name="T1" fmla="*/ 72698549 h 81"/>
                  <a:gd name="T2" fmla="*/ 420338221 w 170"/>
                  <a:gd name="T3" fmla="*/ 77712188 h 81"/>
                  <a:gd name="T4" fmla="*/ 402718494 w 170"/>
                  <a:gd name="T5" fmla="*/ 80218217 h 81"/>
                  <a:gd name="T6" fmla="*/ 382582569 w 170"/>
                  <a:gd name="T7" fmla="*/ 82725826 h 81"/>
                  <a:gd name="T8" fmla="*/ 387616551 w 170"/>
                  <a:gd name="T9" fmla="*/ 95259133 h 81"/>
                  <a:gd name="T10" fmla="*/ 380066372 w 170"/>
                  <a:gd name="T11" fmla="*/ 102780380 h 81"/>
                  <a:gd name="T12" fmla="*/ 349862485 w 170"/>
                  <a:gd name="T13" fmla="*/ 107794019 h 81"/>
                  <a:gd name="T14" fmla="*/ 367480626 w 170"/>
                  <a:gd name="T15" fmla="*/ 117821296 h 81"/>
                  <a:gd name="T16" fmla="*/ 364964428 w 170"/>
                  <a:gd name="T17" fmla="*/ 122834935 h 81"/>
                  <a:gd name="T18" fmla="*/ 362446645 w 170"/>
                  <a:gd name="T19" fmla="*/ 137875851 h 81"/>
                  <a:gd name="T20" fmla="*/ 362446645 w 170"/>
                  <a:gd name="T21" fmla="*/ 147903128 h 81"/>
                  <a:gd name="T22" fmla="*/ 352378682 w 170"/>
                  <a:gd name="T23" fmla="*/ 160436435 h 81"/>
                  <a:gd name="T24" fmla="*/ 352378682 w 170"/>
                  <a:gd name="T25" fmla="*/ 162944043 h 81"/>
                  <a:gd name="T26" fmla="*/ 334760541 w 170"/>
                  <a:gd name="T27" fmla="*/ 165450073 h 81"/>
                  <a:gd name="T28" fmla="*/ 349862485 w 170"/>
                  <a:gd name="T29" fmla="*/ 172971321 h 81"/>
                  <a:gd name="T30" fmla="*/ 344828503 w 170"/>
                  <a:gd name="T31" fmla="*/ 180490989 h 81"/>
                  <a:gd name="T32" fmla="*/ 332242758 w 170"/>
                  <a:gd name="T33" fmla="*/ 188012236 h 81"/>
                  <a:gd name="T34" fmla="*/ 324692579 w 170"/>
                  <a:gd name="T35" fmla="*/ 190518266 h 81"/>
                  <a:gd name="T36" fmla="*/ 339794522 w 170"/>
                  <a:gd name="T37" fmla="*/ 200545543 h 81"/>
                  <a:gd name="T38" fmla="*/ 286936927 w 170"/>
                  <a:gd name="T39" fmla="*/ 198039513 h 81"/>
                  <a:gd name="T40" fmla="*/ 286936927 w 170"/>
                  <a:gd name="T41" fmla="*/ 188012236 h 81"/>
                  <a:gd name="T42" fmla="*/ 279385163 w 170"/>
                  <a:gd name="T43" fmla="*/ 177984959 h 81"/>
                  <a:gd name="T44" fmla="*/ 254215257 w 170"/>
                  <a:gd name="T45" fmla="*/ 188012236 h 81"/>
                  <a:gd name="T46" fmla="*/ 239113313 w 170"/>
                  <a:gd name="T47" fmla="*/ 180490989 h 81"/>
                  <a:gd name="T48" fmla="*/ 239113313 w 170"/>
                  <a:gd name="T49" fmla="*/ 175477350 h 81"/>
                  <a:gd name="T50" fmla="*/ 231563134 w 170"/>
                  <a:gd name="T51" fmla="*/ 172971321 h 81"/>
                  <a:gd name="T52" fmla="*/ 251699059 w 170"/>
                  <a:gd name="T53" fmla="*/ 162944043 h 81"/>
                  <a:gd name="T54" fmla="*/ 239113313 w 170"/>
                  <a:gd name="T55" fmla="*/ 155422796 h 81"/>
                  <a:gd name="T56" fmla="*/ 203877030 w 170"/>
                  <a:gd name="T57" fmla="*/ 175477350 h 81"/>
                  <a:gd name="T58" fmla="*/ 181223322 w 170"/>
                  <a:gd name="T59" fmla="*/ 172971321 h 81"/>
                  <a:gd name="T60" fmla="*/ 156053416 w 170"/>
                  <a:gd name="T61" fmla="*/ 170463712 h 81"/>
                  <a:gd name="T62" fmla="*/ 161087398 w 170"/>
                  <a:gd name="T63" fmla="*/ 155422796 h 81"/>
                  <a:gd name="T64" fmla="*/ 143467671 w 170"/>
                  <a:gd name="T65" fmla="*/ 160436435 h 81"/>
                  <a:gd name="T66" fmla="*/ 145985454 w 170"/>
                  <a:gd name="T67" fmla="*/ 147903128 h 81"/>
                  <a:gd name="T68" fmla="*/ 123331746 w 170"/>
                  <a:gd name="T69" fmla="*/ 145395519 h 81"/>
                  <a:gd name="T70" fmla="*/ 115781567 w 170"/>
                  <a:gd name="T71" fmla="*/ 137875851 h 81"/>
                  <a:gd name="T72" fmla="*/ 128365727 w 170"/>
                  <a:gd name="T73" fmla="*/ 125340965 h 81"/>
                  <a:gd name="T74" fmla="*/ 110747586 w 170"/>
                  <a:gd name="T75" fmla="*/ 125340965 h 81"/>
                  <a:gd name="T76" fmla="*/ 93129445 w 170"/>
                  <a:gd name="T77" fmla="*/ 100272772 h 81"/>
                  <a:gd name="T78" fmla="*/ 80543699 w 170"/>
                  <a:gd name="T79" fmla="*/ 102780380 h 81"/>
                  <a:gd name="T80" fmla="*/ 75509718 w 170"/>
                  <a:gd name="T81" fmla="*/ 90245494 h 81"/>
                  <a:gd name="T82" fmla="*/ 57889991 w 170"/>
                  <a:gd name="T83" fmla="*/ 90245494 h 81"/>
                  <a:gd name="T84" fmla="*/ 50339812 w 170"/>
                  <a:gd name="T85" fmla="*/ 82725826 h 81"/>
                  <a:gd name="T86" fmla="*/ 70475736 w 170"/>
                  <a:gd name="T87" fmla="*/ 75204579 h 81"/>
                  <a:gd name="T88" fmla="*/ 40271849 w 170"/>
                  <a:gd name="T89" fmla="*/ 72698549 h 81"/>
                  <a:gd name="T90" fmla="*/ 42789633 w 170"/>
                  <a:gd name="T91" fmla="*/ 67684910 h 81"/>
                  <a:gd name="T92" fmla="*/ 72991934 w 170"/>
                  <a:gd name="T93" fmla="*/ 55150024 h 81"/>
                  <a:gd name="T94" fmla="*/ 57889991 w 170"/>
                  <a:gd name="T95" fmla="*/ 55150024 h 81"/>
                  <a:gd name="T96" fmla="*/ 37754066 w 170"/>
                  <a:gd name="T97" fmla="*/ 52643995 h 81"/>
                  <a:gd name="T98" fmla="*/ 83061482 w 170"/>
                  <a:gd name="T99" fmla="*/ 47630356 h 81"/>
                  <a:gd name="T100" fmla="*/ 65441755 w 170"/>
                  <a:gd name="T101" fmla="*/ 37603079 h 81"/>
                  <a:gd name="T102" fmla="*/ 100679624 w 170"/>
                  <a:gd name="T103" fmla="*/ 50136386 h 81"/>
                  <a:gd name="T104" fmla="*/ 88095463 w 170"/>
                  <a:gd name="T105" fmla="*/ 32589440 h 81"/>
                  <a:gd name="T106" fmla="*/ 62923972 w 170"/>
                  <a:gd name="T107" fmla="*/ 25068193 h 81"/>
                  <a:gd name="T108" fmla="*/ 45305831 w 170"/>
                  <a:gd name="T109" fmla="*/ 35095470 h 81"/>
                  <a:gd name="T110" fmla="*/ 17618141 w 170"/>
                  <a:gd name="T111" fmla="*/ 40109109 h 81"/>
                  <a:gd name="T112" fmla="*/ 27686104 w 170"/>
                  <a:gd name="T113" fmla="*/ 30081831 h 81"/>
                  <a:gd name="T114" fmla="*/ 15101944 w 170"/>
                  <a:gd name="T115" fmla="*/ 27575802 h 81"/>
                  <a:gd name="T116" fmla="*/ 15101944 w 170"/>
                  <a:gd name="T117" fmla="*/ 10027277 h 81"/>
                  <a:gd name="T118" fmla="*/ 62923972 w 170"/>
                  <a:gd name="T119" fmla="*/ 0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81"/>
                  <a:gd name="T182" fmla="*/ 170 w 170"/>
                  <a:gd name="T183" fmla="*/ 81 h 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81">
                    <a:moveTo>
                      <a:pt x="158" y="22"/>
                    </a:moveTo>
                    <a:lnTo>
                      <a:pt x="160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8" y="22"/>
                    </a:lnTo>
                    <a:lnTo>
                      <a:pt x="170" y="23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69" y="25"/>
                    </a:lnTo>
                    <a:lnTo>
                      <a:pt x="170" y="29"/>
                    </a:lnTo>
                    <a:lnTo>
                      <a:pt x="169" y="29"/>
                    </a:lnTo>
                    <a:lnTo>
                      <a:pt x="166" y="29"/>
                    </a:lnTo>
                    <a:lnTo>
                      <a:pt x="165" y="29"/>
                    </a:lnTo>
                    <a:lnTo>
                      <a:pt x="164" y="29"/>
                    </a:lnTo>
                    <a:lnTo>
                      <a:pt x="159" y="28"/>
                    </a:lnTo>
                    <a:lnTo>
                      <a:pt x="158" y="28"/>
                    </a:lnTo>
                    <a:lnTo>
                      <a:pt x="158" y="27"/>
                    </a:lnTo>
                    <a:lnTo>
                      <a:pt x="157" y="27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7" y="28"/>
                    </a:lnTo>
                    <a:lnTo>
                      <a:pt x="158" y="28"/>
                    </a:lnTo>
                    <a:lnTo>
                      <a:pt x="159" y="29"/>
                    </a:lnTo>
                    <a:lnTo>
                      <a:pt x="163" y="29"/>
                    </a:lnTo>
                    <a:lnTo>
                      <a:pt x="164" y="29"/>
                    </a:lnTo>
                    <a:lnTo>
                      <a:pt x="165" y="29"/>
                    </a:lnTo>
                    <a:lnTo>
                      <a:pt x="166" y="29"/>
                    </a:lnTo>
                    <a:lnTo>
                      <a:pt x="166" y="30"/>
                    </a:lnTo>
                    <a:lnTo>
                      <a:pt x="167" y="30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4" y="32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1" y="33"/>
                    </a:lnTo>
                    <a:lnTo>
                      <a:pt x="160" y="32"/>
                    </a:lnTo>
                    <a:lnTo>
                      <a:pt x="158" y="31"/>
                    </a:lnTo>
                    <a:lnTo>
                      <a:pt x="159" y="32"/>
                    </a:lnTo>
                    <a:lnTo>
                      <a:pt x="160" y="32"/>
                    </a:lnTo>
                    <a:lnTo>
                      <a:pt x="160" y="33"/>
                    </a:lnTo>
                    <a:lnTo>
                      <a:pt x="159" y="32"/>
                    </a:lnTo>
                    <a:lnTo>
                      <a:pt x="158" y="32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7" y="32"/>
                    </a:lnTo>
                    <a:lnTo>
                      <a:pt x="161" y="33"/>
                    </a:lnTo>
                    <a:lnTo>
                      <a:pt x="163" y="34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5" y="31"/>
                    </a:lnTo>
                    <a:lnTo>
                      <a:pt x="154" y="31"/>
                    </a:lnTo>
                    <a:lnTo>
                      <a:pt x="151" y="32"/>
                    </a:lnTo>
                    <a:lnTo>
                      <a:pt x="151" y="33"/>
                    </a:lnTo>
                    <a:lnTo>
                      <a:pt x="152" y="33"/>
                    </a:lnTo>
                    <a:lnTo>
                      <a:pt x="155" y="33"/>
                    </a:lnTo>
                    <a:lnTo>
                      <a:pt x="157" y="36"/>
                    </a:lnTo>
                    <a:lnTo>
                      <a:pt x="157" y="37"/>
                    </a:lnTo>
                    <a:lnTo>
                      <a:pt x="158" y="37"/>
                    </a:lnTo>
                    <a:lnTo>
                      <a:pt x="157" y="38"/>
                    </a:lnTo>
                    <a:lnTo>
                      <a:pt x="156" y="38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2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52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5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0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8" y="37"/>
                    </a:lnTo>
                    <a:lnTo>
                      <a:pt x="148" y="38"/>
                    </a:lnTo>
                    <a:lnTo>
                      <a:pt x="150" y="38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9"/>
                    </a:lnTo>
                    <a:lnTo>
                      <a:pt x="155" y="39"/>
                    </a:lnTo>
                    <a:lnTo>
                      <a:pt x="155" y="40"/>
                    </a:lnTo>
                    <a:lnTo>
                      <a:pt x="154" y="41"/>
                    </a:lnTo>
                    <a:lnTo>
                      <a:pt x="152" y="41"/>
                    </a:lnTo>
                    <a:lnTo>
                      <a:pt x="151" y="41"/>
                    </a:lnTo>
                    <a:lnTo>
                      <a:pt x="150" y="41"/>
                    </a:lnTo>
                    <a:lnTo>
                      <a:pt x="149" y="41"/>
                    </a:lnTo>
                    <a:lnTo>
                      <a:pt x="149" y="42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6" y="41"/>
                    </a:lnTo>
                    <a:lnTo>
                      <a:pt x="145" y="41"/>
                    </a:lnTo>
                    <a:lnTo>
                      <a:pt x="145" y="40"/>
                    </a:lnTo>
                    <a:lnTo>
                      <a:pt x="146" y="40"/>
                    </a:lnTo>
                    <a:lnTo>
                      <a:pt x="145" y="40"/>
                    </a:lnTo>
                    <a:lnTo>
                      <a:pt x="144" y="40"/>
                    </a:lnTo>
                    <a:lnTo>
                      <a:pt x="144" y="41"/>
                    </a:lnTo>
                    <a:lnTo>
                      <a:pt x="142" y="42"/>
                    </a:lnTo>
                    <a:lnTo>
                      <a:pt x="141" y="42"/>
                    </a:lnTo>
                    <a:lnTo>
                      <a:pt x="140" y="42"/>
                    </a:lnTo>
                    <a:lnTo>
                      <a:pt x="139" y="42"/>
                    </a:lnTo>
                    <a:lnTo>
                      <a:pt x="139" y="43"/>
                    </a:lnTo>
                    <a:lnTo>
                      <a:pt x="138" y="43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3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9" y="44"/>
                    </a:lnTo>
                    <a:lnTo>
                      <a:pt x="140" y="44"/>
                    </a:lnTo>
                    <a:lnTo>
                      <a:pt x="141" y="44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5" y="47"/>
                    </a:lnTo>
                    <a:lnTo>
                      <a:pt x="142" y="46"/>
                    </a:lnTo>
                    <a:lnTo>
                      <a:pt x="145" y="47"/>
                    </a:lnTo>
                    <a:lnTo>
                      <a:pt x="146" y="47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2" y="47"/>
                    </a:lnTo>
                    <a:lnTo>
                      <a:pt x="141" y="47"/>
                    </a:lnTo>
                    <a:lnTo>
                      <a:pt x="140" y="46"/>
                    </a:lnTo>
                    <a:lnTo>
                      <a:pt x="139" y="46"/>
                    </a:lnTo>
                    <a:lnTo>
                      <a:pt x="136" y="46"/>
                    </a:lnTo>
                    <a:lnTo>
                      <a:pt x="136" y="47"/>
                    </a:lnTo>
                    <a:lnTo>
                      <a:pt x="137" y="47"/>
                    </a:lnTo>
                    <a:lnTo>
                      <a:pt x="137" y="46"/>
                    </a:lnTo>
                    <a:lnTo>
                      <a:pt x="139" y="47"/>
                    </a:lnTo>
                    <a:lnTo>
                      <a:pt x="140" y="47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4" y="48"/>
                    </a:lnTo>
                    <a:lnTo>
                      <a:pt x="145" y="48"/>
                    </a:lnTo>
                    <a:lnTo>
                      <a:pt x="145" y="49"/>
                    </a:lnTo>
                    <a:lnTo>
                      <a:pt x="146" y="49"/>
                    </a:lnTo>
                    <a:lnTo>
                      <a:pt x="146" y="50"/>
                    </a:lnTo>
                    <a:lnTo>
                      <a:pt x="146" y="51"/>
                    </a:lnTo>
                    <a:lnTo>
                      <a:pt x="144" y="52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5"/>
                    </a:lnTo>
                    <a:lnTo>
                      <a:pt x="146" y="55"/>
                    </a:lnTo>
                    <a:lnTo>
                      <a:pt x="146" y="53"/>
                    </a:lnTo>
                    <a:lnTo>
                      <a:pt x="145" y="53"/>
                    </a:lnTo>
                    <a:lnTo>
                      <a:pt x="144" y="55"/>
                    </a:lnTo>
                    <a:lnTo>
                      <a:pt x="145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6" y="56"/>
                    </a:lnTo>
                    <a:lnTo>
                      <a:pt x="145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39" y="56"/>
                    </a:lnTo>
                    <a:lnTo>
                      <a:pt x="138" y="56"/>
                    </a:lnTo>
                    <a:lnTo>
                      <a:pt x="139" y="56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4" y="57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0" y="59"/>
                    </a:lnTo>
                    <a:lnTo>
                      <a:pt x="139" y="59"/>
                    </a:lnTo>
                    <a:lnTo>
                      <a:pt x="138" y="59"/>
                    </a:lnTo>
                    <a:lnTo>
                      <a:pt x="137" y="59"/>
                    </a:lnTo>
                    <a:lnTo>
                      <a:pt x="136" y="59"/>
                    </a:lnTo>
                    <a:lnTo>
                      <a:pt x="135" y="59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9" y="59"/>
                    </a:lnTo>
                    <a:lnTo>
                      <a:pt x="141" y="60"/>
                    </a:lnTo>
                    <a:lnTo>
                      <a:pt x="142" y="59"/>
                    </a:lnTo>
                    <a:lnTo>
                      <a:pt x="142" y="60"/>
                    </a:lnTo>
                    <a:lnTo>
                      <a:pt x="142" y="61"/>
                    </a:lnTo>
                    <a:lnTo>
                      <a:pt x="144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2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3" y="62"/>
                    </a:lnTo>
                    <a:lnTo>
                      <a:pt x="132" y="62"/>
                    </a:lnTo>
                    <a:lnTo>
                      <a:pt x="133" y="62"/>
                    </a:lnTo>
                    <a:lnTo>
                      <a:pt x="135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1" y="64"/>
                    </a:lnTo>
                    <a:lnTo>
                      <a:pt x="141" y="65"/>
                    </a:lnTo>
                    <a:lnTo>
                      <a:pt x="140" y="65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5" y="65"/>
                    </a:lnTo>
                    <a:lnTo>
                      <a:pt x="138" y="65"/>
                    </a:lnTo>
                    <a:lnTo>
                      <a:pt x="139" y="65"/>
                    </a:lnTo>
                    <a:lnTo>
                      <a:pt x="140" y="65"/>
                    </a:lnTo>
                    <a:lnTo>
                      <a:pt x="140" y="66"/>
                    </a:lnTo>
                    <a:lnTo>
                      <a:pt x="137" y="66"/>
                    </a:lnTo>
                    <a:lnTo>
                      <a:pt x="136" y="66"/>
                    </a:lnTo>
                    <a:lnTo>
                      <a:pt x="133" y="66"/>
                    </a:lnTo>
                    <a:lnTo>
                      <a:pt x="128" y="65"/>
                    </a:lnTo>
                    <a:lnTo>
                      <a:pt x="127" y="65"/>
                    </a:lnTo>
                    <a:lnTo>
                      <a:pt x="127" y="66"/>
                    </a:lnTo>
                    <a:lnTo>
                      <a:pt x="130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6" y="66"/>
                    </a:lnTo>
                    <a:lnTo>
                      <a:pt x="139" y="66"/>
                    </a:lnTo>
                    <a:lnTo>
                      <a:pt x="140" y="66"/>
                    </a:lnTo>
                    <a:lnTo>
                      <a:pt x="140" y="67"/>
                    </a:lnTo>
                    <a:lnTo>
                      <a:pt x="138" y="68"/>
                    </a:lnTo>
                    <a:lnTo>
                      <a:pt x="136" y="69"/>
                    </a:lnTo>
                    <a:lnTo>
                      <a:pt x="135" y="69"/>
                    </a:lnTo>
                    <a:lnTo>
                      <a:pt x="133" y="68"/>
                    </a:lnTo>
                    <a:lnTo>
                      <a:pt x="132" y="68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1" y="68"/>
                    </a:lnTo>
                    <a:lnTo>
                      <a:pt x="132" y="68"/>
                    </a:lnTo>
                    <a:lnTo>
                      <a:pt x="132" y="69"/>
                    </a:lnTo>
                    <a:lnTo>
                      <a:pt x="133" y="69"/>
                    </a:lnTo>
                    <a:lnTo>
                      <a:pt x="137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8" y="70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5" y="70"/>
                    </a:lnTo>
                    <a:lnTo>
                      <a:pt x="132" y="69"/>
                    </a:lnTo>
                    <a:lnTo>
                      <a:pt x="130" y="69"/>
                    </a:lnTo>
                    <a:lnTo>
                      <a:pt x="128" y="69"/>
                    </a:lnTo>
                    <a:lnTo>
                      <a:pt x="131" y="70"/>
                    </a:lnTo>
                    <a:lnTo>
                      <a:pt x="133" y="70"/>
                    </a:lnTo>
                    <a:lnTo>
                      <a:pt x="136" y="70"/>
                    </a:lnTo>
                    <a:lnTo>
                      <a:pt x="137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8" y="71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6" y="71"/>
                    </a:lnTo>
                    <a:lnTo>
                      <a:pt x="135" y="71"/>
                    </a:lnTo>
                    <a:lnTo>
                      <a:pt x="133" y="71"/>
                    </a:lnTo>
                    <a:lnTo>
                      <a:pt x="135" y="72"/>
                    </a:lnTo>
                    <a:lnTo>
                      <a:pt x="137" y="72"/>
                    </a:lnTo>
                    <a:lnTo>
                      <a:pt x="138" y="71"/>
                    </a:lnTo>
                    <a:lnTo>
                      <a:pt x="139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8" y="74"/>
                    </a:lnTo>
                    <a:lnTo>
                      <a:pt x="135" y="75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132" y="74"/>
                    </a:lnTo>
                    <a:lnTo>
                      <a:pt x="132" y="75"/>
                    </a:lnTo>
                    <a:lnTo>
                      <a:pt x="133" y="75"/>
                    </a:lnTo>
                    <a:lnTo>
                      <a:pt x="132" y="75"/>
                    </a:lnTo>
                    <a:lnTo>
                      <a:pt x="128" y="74"/>
                    </a:lnTo>
                    <a:lnTo>
                      <a:pt x="127" y="72"/>
                    </a:lnTo>
                    <a:lnTo>
                      <a:pt x="126" y="72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4"/>
                    </a:lnTo>
                    <a:lnTo>
                      <a:pt x="123" y="74"/>
                    </a:lnTo>
                    <a:lnTo>
                      <a:pt x="121" y="72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9" y="74"/>
                    </a:lnTo>
                    <a:lnTo>
                      <a:pt x="120" y="74"/>
                    </a:lnTo>
                    <a:lnTo>
                      <a:pt x="127" y="74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29" y="76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9" y="76"/>
                    </a:lnTo>
                    <a:lnTo>
                      <a:pt x="130" y="76"/>
                    </a:lnTo>
                    <a:lnTo>
                      <a:pt x="131" y="76"/>
                    </a:lnTo>
                    <a:lnTo>
                      <a:pt x="132" y="76"/>
                    </a:lnTo>
                    <a:lnTo>
                      <a:pt x="133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3" y="78"/>
                    </a:lnTo>
                    <a:lnTo>
                      <a:pt x="133" y="79"/>
                    </a:lnTo>
                    <a:lnTo>
                      <a:pt x="135" y="79"/>
                    </a:lnTo>
                    <a:lnTo>
                      <a:pt x="135" y="80"/>
                    </a:lnTo>
                    <a:lnTo>
                      <a:pt x="133" y="80"/>
                    </a:lnTo>
                    <a:lnTo>
                      <a:pt x="130" y="79"/>
                    </a:lnTo>
                    <a:lnTo>
                      <a:pt x="129" y="79"/>
                    </a:lnTo>
                    <a:lnTo>
                      <a:pt x="127" y="79"/>
                    </a:lnTo>
                    <a:lnTo>
                      <a:pt x="126" y="79"/>
                    </a:lnTo>
                    <a:lnTo>
                      <a:pt x="123" y="79"/>
                    </a:lnTo>
                    <a:lnTo>
                      <a:pt x="120" y="79"/>
                    </a:lnTo>
                    <a:lnTo>
                      <a:pt x="120" y="78"/>
                    </a:lnTo>
                    <a:lnTo>
                      <a:pt x="121" y="77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1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08" y="81"/>
                    </a:lnTo>
                    <a:lnTo>
                      <a:pt x="108" y="80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4" y="80"/>
                    </a:lnTo>
                    <a:lnTo>
                      <a:pt x="105" y="79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78"/>
                    </a:lnTo>
                    <a:lnTo>
                      <a:pt x="111" y="77"/>
                    </a:lnTo>
                    <a:lnTo>
                      <a:pt x="112" y="76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09" y="77"/>
                    </a:lnTo>
                    <a:lnTo>
                      <a:pt x="109" y="78"/>
                    </a:lnTo>
                    <a:lnTo>
                      <a:pt x="108" y="78"/>
                    </a:lnTo>
                    <a:lnTo>
                      <a:pt x="107" y="78"/>
                    </a:lnTo>
                    <a:lnTo>
                      <a:pt x="105" y="78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6"/>
                    </a:lnTo>
                    <a:lnTo>
                      <a:pt x="109" y="76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11" y="71"/>
                    </a:lnTo>
                    <a:lnTo>
                      <a:pt x="112" y="71"/>
                    </a:lnTo>
                    <a:lnTo>
                      <a:pt x="111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9" y="74"/>
                    </a:lnTo>
                    <a:lnTo>
                      <a:pt x="107" y="75"/>
                    </a:lnTo>
                    <a:lnTo>
                      <a:pt x="104" y="75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4" y="74"/>
                    </a:lnTo>
                    <a:lnTo>
                      <a:pt x="105" y="72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103" y="74"/>
                    </a:lnTo>
                    <a:lnTo>
                      <a:pt x="101" y="74"/>
                    </a:lnTo>
                    <a:lnTo>
                      <a:pt x="101" y="75"/>
                    </a:lnTo>
                    <a:lnTo>
                      <a:pt x="100" y="75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1" y="72"/>
                    </a:lnTo>
                    <a:lnTo>
                      <a:pt x="99" y="74"/>
                    </a:lnTo>
                    <a:lnTo>
                      <a:pt x="99" y="75"/>
                    </a:lnTo>
                    <a:lnTo>
                      <a:pt x="96" y="72"/>
                    </a:lnTo>
                    <a:lnTo>
                      <a:pt x="98" y="72"/>
                    </a:lnTo>
                    <a:lnTo>
                      <a:pt x="96" y="72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4" y="74"/>
                    </a:lnTo>
                    <a:lnTo>
                      <a:pt x="93" y="74"/>
                    </a:lnTo>
                    <a:lnTo>
                      <a:pt x="94" y="72"/>
                    </a:lnTo>
                    <a:lnTo>
                      <a:pt x="95" y="72"/>
                    </a:lnTo>
                    <a:lnTo>
                      <a:pt x="98" y="71"/>
                    </a:lnTo>
                    <a:lnTo>
                      <a:pt x="96" y="71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3" y="68"/>
                    </a:lnTo>
                    <a:lnTo>
                      <a:pt x="102" y="67"/>
                    </a:lnTo>
                    <a:lnTo>
                      <a:pt x="101" y="67"/>
                    </a:lnTo>
                    <a:lnTo>
                      <a:pt x="101" y="68"/>
                    </a:lnTo>
                    <a:lnTo>
                      <a:pt x="100" y="69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69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3" y="70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1" y="71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91" y="69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7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4" y="65"/>
                    </a:lnTo>
                    <a:lnTo>
                      <a:pt x="103" y="65"/>
                    </a:lnTo>
                    <a:lnTo>
                      <a:pt x="102" y="66"/>
                    </a:lnTo>
                    <a:lnTo>
                      <a:pt x="101" y="65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5" y="68"/>
                    </a:lnTo>
                    <a:lnTo>
                      <a:pt x="94" y="68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2" y="67"/>
                    </a:lnTo>
                    <a:lnTo>
                      <a:pt x="93" y="67"/>
                    </a:lnTo>
                    <a:lnTo>
                      <a:pt x="96" y="66"/>
                    </a:lnTo>
                    <a:lnTo>
                      <a:pt x="98" y="65"/>
                    </a:lnTo>
                    <a:lnTo>
                      <a:pt x="95" y="65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2"/>
                    </a:lnTo>
                    <a:lnTo>
                      <a:pt x="95" y="62"/>
                    </a:lnTo>
                    <a:lnTo>
                      <a:pt x="93" y="64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4" y="66"/>
                    </a:lnTo>
                    <a:lnTo>
                      <a:pt x="91" y="67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6" y="67"/>
                    </a:lnTo>
                    <a:lnTo>
                      <a:pt x="85" y="67"/>
                    </a:lnTo>
                    <a:lnTo>
                      <a:pt x="85" y="68"/>
                    </a:lnTo>
                    <a:lnTo>
                      <a:pt x="84" y="68"/>
                    </a:lnTo>
                    <a:lnTo>
                      <a:pt x="81" y="68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1" y="70"/>
                    </a:lnTo>
                    <a:lnTo>
                      <a:pt x="80" y="70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7" y="69"/>
                    </a:lnTo>
                    <a:lnTo>
                      <a:pt x="70" y="69"/>
                    </a:lnTo>
                    <a:lnTo>
                      <a:pt x="72" y="69"/>
                    </a:lnTo>
                    <a:lnTo>
                      <a:pt x="73" y="69"/>
                    </a:lnTo>
                    <a:lnTo>
                      <a:pt x="74" y="69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4" y="69"/>
                    </a:lnTo>
                    <a:lnTo>
                      <a:pt x="63" y="69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4" y="68"/>
                    </a:lnTo>
                    <a:lnTo>
                      <a:pt x="65" y="68"/>
                    </a:lnTo>
                    <a:lnTo>
                      <a:pt x="68" y="68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3" y="68"/>
                    </a:lnTo>
                    <a:lnTo>
                      <a:pt x="62" y="68"/>
                    </a:lnTo>
                    <a:lnTo>
                      <a:pt x="62" y="67"/>
                    </a:lnTo>
                    <a:lnTo>
                      <a:pt x="61" y="67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6" y="66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63" y="64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5" y="65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1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8" y="60"/>
                    </a:lnTo>
                    <a:lnTo>
                      <a:pt x="61" y="60"/>
                    </a:lnTo>
                    <a:lnTo>
                      <a:pt x="61" y="59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9" y="59"/>
                    </a:lnTo>
                    <a:lnTo>
                      <a:pt x="51" y="59"/>
                    </a:lnTo>
                    <a:lnTo>
                      <a:pt x="52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52" y="53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3"/>
                    </a:lnTo>
                    <a:lnTo>
                      <a:pt x="52" y="53"/>
                    </a:lnTo>
                    <a:lnTo>
                      <a:pt x="51" y="53"/>
                    </a:lnTo>
                    <a:lnTo>
                      <a:pt x="48" y="55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1" y="51"/>
                    </a:lnTo>
                    <a:lnTo>
                      <a:pt x="49" y="52"/>
                    </a:lnTo>
                    <a:lnTo>
                      <a:pt x="48" y="51"/>
                    </a:lnTo>
                    <a:lnTo>
                      <a:pt x="49" y="51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5" y="53"/>
                    </a:lnTo>
                    <a:lnTo>
                      <a:pt x="42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5" y="49"/>
                    </a:lnTo>
                    <a:lnTo>
                      <a:pt x="43" y="49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3" y="47"/>
                    </a:lnTo>
                    <a:lnTo>
                      <a:pt x="32" y="46"/>
                    </a:lnTo>
                    <a:lnTo>
                      <a:pt x="33" y="43"/>
                    </a:lnTo>
                    <a:lnTo>
                      <a:pt x="35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0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8" y="39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3" y="39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8" y="33"/>
                    </a:lnTo>
                    <a:lnTo>
                      <a:pt x="32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8" y="19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28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31" name="Freeform 12"/>
              <p:cNvSpPr>
                <a:spLocks/>
              </p:cNvSpPr>
              <p:nvPr/>
            </p:nvSpPr>
            <p:spPr bwMode="auto">
              <a:xfrm>
                <a:off x="3443516" y="1886149"/>
                <a:ext cx="106107" cy="123815"/>
              </a:xfrm>
              <a:custGeom>
                <a:avLst/>
                <a:gdLst>
                  <a:gd name="T0" fmla="*/ 82964588 w 67"/>
                  <a:gd name="T1" fmla="*/ 196556313 h 78"/>
                  <a:gd name="T2" fmla="*/ 67879974 w 67"/>
                  <a:gd name="T3" fmla="*/ 188997248 h 78"/>
                  <a:gd name="T4" fmla="*/ 57823564 w 67"/>
                  <a:gd name="T5" fmla="*/ 183957343 h 78"/>
                  <a:gd name="T6" fmla="*/ 90507687 w 67"/>
                  <a:gd name="T7" fmla="*/ 176396691 h 78"/>
                  <a:gd name="T8" fmla="*/ 52795359 w 67"/>
                  <a:gd name="T9" fmla="*/ 178917437 h 78"/>
                  <a:gd name="T10" fmla="*/ 50282049 w 67"/>
                  <a:gd name="T11" fmla="*/ 176396691 h 78"/>
                  <a:gd name="T12" fmla="*/ 70394868 w 67"/>
                  <a:gd name="T13" fmla="*/ 166316880 h 78"/>
                  <a:gd name="T14" fmla="*/ 145817941 w 67"/>
                  <a:gd name="T15" fmla="*/ 146157258 h 78"/>
                  <a:gd name="T16" fmla="*/ 165930760 w 67"/>
                  <a:gd name="T17" fmla="*/ 141117353 h 78"/>
                  <a:gd name="T18" fmla="*/ 123190227 w 67"/>
                  <a:gd name="T19" fmla="*/ 143636512 h 78"/>
                  <a:gd name="T20" fmla="*/ 67879974 w 67"/>
                  <a:gd name="T21" fmla="*/ 163797721 h 78"/>
                  <a:gd name="T22" fmla="*/ 45253844 w 67"/>
                  <a:gd name="T23" fmla="*/ 166316880 h 78"/>
                  <a:gd name="T24" fmla="*/ 67879974 w 67"/>
                  <a:gd name="T25" fmla="*/ 158756228 h 78"/>
                  <a:gd name="T26" fmla="*/ 52795359 w 67"/>
                  <a:gd name="T27" fmla="*/ 151197163 h 78"/>
                  <a:gd name="T28" fmla="*/ 55310253 w 67"/>
                  <a:gd name="T29" fmla="*/ 148676417 h 78"/>
                  <a:gd name="T30" fmla="*/ 65366663 w 67"/>
                  <a:gd name="T31" fmla="*/ 143636512 h 78"/>
                  <a:gd name="T32" fmla="*/ 45253844 w 67"/>
                  <a:gd name="T33" fmla="*/ 141117353 h 78"/>
                  <a:gd name="T34" fmla="*/ 30169229 w 67"/>
                  <a:gd name="T35" fmla="*/ 136077447 h 78"/>
                  <a:gd name="T36" fmla="*/ 80451278 w 67"/>
                  <a:gd name="T37" fmla="*/ 128516795 h 78"/>
                  <a:gd name="T38" fmla="*/ 133246637 w 67"/>
                  <a:gd name="T39" fmla="*/ 136077447 h 78"/>
                  <a:gd name="T40" fmla="*/ 123190227 w 67"/>
                  <a:gd name="T41" fmla="*/ 136077447 h 78"/>
                  <a:gd name="T42" fmla="*/ 72908178 w 67"/>
                  <a:gd name="T43" fmla="*/ 128516795 h 78"/>
                  <a:gd name="T44" fmla="*/ 42738949 w 67"/>
                  <a:gd name="T45" fmla="*/ 123476890 h 78"/>
                  <a:gd name="T46" fmla="*/ 75423073 w 67"/>
                  <a:gd name="T47" fmla="*/ 115917825 h 78"/>
                  <a:gd name="T48" fmla="*/ 115648712 w 67"/>
                  <a:gd name="T49" fmla="*/ 115917825 h 78"/>
                  <a:gd name="T50" fmla="*/ 150846146 w 67"/>
                  <a:gd name="T51" fmla="*/ 123476890 h 78"/>
                  <a:gd name="T52" fmla="*/ 163415866 w 67"/>
                  <a:gd name="T53" fmla="*/ 115917825 h 78"/>
                  <a:gd name="T54" fmla="*/ 148331251 w 67"/>
                  <a:gd name="T55" fmla="*/ 113397079 h 78"/>
                  <a:gd name="T56" fmla="*/ 123190227 w 67"/>
                  <a:gd name="T57" fmla="*/ 108357173 h 78"/>
                  <a:gd name="T58" fmla="*/ 115648712 w 67"/>
                  <a:gd name="T59" fmla="*/ 115917825 h 78"/>
                  <a:gd name="T60" fmla="*/ 80451278 w 67"/>
                  <a:gd name="T61" fmla="*/ 108357173 h 78"/>
                  <a:gd name="T62" fmla="*/ 77936383 w 67"/>
                  <a:gd name="T63" fmla="*/ 108357173 h 78"/>
                  <a:gd name="T64" fmla="*/ 35197434 w 67"/>
                  <a:gd name="T65" fmla="*/ 118436984 h 78"/>
                  <a:gd name="T66" fmla="*/ 52795359 w 67"/>
                  <a:gd name="T67" fmla="*/ 108357173 h 78"/>
                  <a:gd name="T68" fmla="*/ 62851769 w 67"/>
                  <a:gd name="T69" fmla="*/ 103317268 h 78"/>
                  <a:gd name="T70" fmla="*/ 55310253 w 67"/>
                  <a:gd name="T71" fmla="*/ 100798109 h 78"/>
                  <a:gd name="T72" fmla="*/ 72908178 w 67"/>
                  <a:gd name="T73" fmla="*/ 98278950 h 78"/>
                  <a:gd name="T74" fmla="*/ 145817941 w 67"/>
                  <a:gd name="T75" fmla="*/ 108357173 h 78"/>
                  <a:gd name="T76" fmla="*/ 118162022 w 67"/>
                  <a:gd name="T77" fmla="*/ 98278950 h 78"/>
                  <a:gd name="T78" fmla="*/ 138274842 w 67"/>
                  <a:gd name="T79" fmla="*/ 88199139 h 78"/>
                  <a:gd name="T80" fmla="*/ 115648712 w 67"/>
                  <a:gd name="T81" fmla="*/ 95758204 h 78"/>
                  <a:gd name="T82" fmla="*/ 67879974 w 67"/>
                  <a:gd name="T83" fmla="*/ 95758204 h 78"/>
                  <a:gd name="T84" fmla="*/ 45253844 w 67"/>
                  <a:gd name="T85" fmla="*/ 95758204 h 78"/>
                  <a:gd name="T86" fmla="*/ 95535892 w 67"/>
                  <a:gd name="T87" fmla="*/ 83159234 h 78"/>
                  <a:gd name="T88" fmla="*/ 138274842 w 67"/>
                  <a:gd name="T89" fmla="*/ 80638487 h 78"/>
                  <a:gd name="T90" fmla="*/ 128218432 w 67"/>
                  <a:gd name="T91" fmla="*/ 73077835 h 78"/>
                  <a:gd name="T92" fmla="*/ 148331251 w 67"/>
                  <a:gd name="T93" fmla="*/ 70558676 h 78"/>
                  <a:gd name="T94" fmla="*/ 155874350 w 67"/>
                  <a:gd name="T95" fmla="*/ 65518771 h 78"/>
                  <a:gd name="T96" fmla="*/ 128218432 w 67"/>
                  <a:gd name="T97" fmla="*/ 60478865 h 78"/>
                  <a:gd name="T98" fmla="*/ 138274842 w 67"/>
                  <a:gd name="T99" fmla="*/ 47879895 h 78"/>
                  <a:gd name="T100" fmla="*/ 145817941 w 67"/>
                  <a:gd name="T101" fmla="*/ 42839990 h 78"/>
                  <a:gd name="T102" fmla="*/ 140789736 w 67"/>
                  <a:gd name="T103" fmla="*/ 32758592 h 78"/>
                  <a:gd name="T104" fmla="*/ 95535892 w 67"/>
                  <a:gd name="T105" fmla="*/ 32758592 h 78"/>
                  <a:gd name="T106" fmla="*/ 27654335 w 67"/>
                  <a:gd name="T107" fmla="*/ 20159622 h 78"/>
                  <a:gd name="T108" fmla="*/ 35197434 w 67"/>
                  <a:gd name="T109" fmla="*/ 5039905 h 78"/>
                  <a:gd name="T110" fmla="*/ 118162022 w 67"/>
                  <a:gd name="T111" fmla="*/ 20159622 h 78"/>
                  <a:gd name="T112" fmla="*/ 140789736 w 67"/>
                  <a:gd name="T113" fmla="*/ 20159622 h 78"/>
                  <a:gd name="T114" fmla="*/ 135761531 w 67"/>
                  <a:gd name="T115" fmla="*/ 17638875 h 78"/>
                  <a:gd name="T116" fmla="*/ 115648712 w 67"/>
                  <a:gd name="T117" fmla="*/ 7559064 h 78"/>
                  <a:gd name="T118" fmla="*/ 123190227 w 67"/>
                  <a:gd name="T119" fmla="*/ 2520746 h 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7"/>
                  <a:gd name="T181" fmla="*/ 0 h 78"/>
                  <a:gd name="T182" fmla="*/ 67 w 67"/>
                  <a:gd name="T183" fmla="*/ 78 h 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7" h="78">
                    <a:moveTo>
                      <a:pt x="58" y="74"/>
                    </a:moveTo>
                    <a:lnTo>
                      <a:pt x="56" y="74"/>
                    </a:lnTo>
                    <a:lnTo>
                      <a:pt x="53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5" y="74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9" y="77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8" y="75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6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21" y="74"/>
                    </a:lnTo>
                    <a:lnTo>
                      <a:pt x="22" y="73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7" y="71"/>
                    </a:lnTo>
                    <a:lnTo>
                      <a:pt x="28" y="71"/>
                    </a:lnTo>
                    <a:lnTo>
                      <a:pt x="29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8" y="70"/>
                    </a:lnTo>
                    <a:lnTo>
                      <a:pt x="39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7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1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2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19" y="70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6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8" y="61"/>
                    </a:lnTo>
                    <a:lnTo>
                      <a:pt x="39" y="61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3" y="56"/>
                    </a:lnTo>
                    <a:lnTo>
                      <a:pt x="64" y="56"/>
                    </a:lnTo>
                    <a:lnTo>
                      <a:pt x="65" y="56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8" y="55"/>
                    </a:lnTo>
                    <a:lnTo>
                      <a:pt x="53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7" y="58"/>
                    </a:lnTo>
                    <a:lnTo>
                      <a:pt x="46" y="58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7" y="67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3" y="66"/>
                    </a:lnTo>
                    <a:lnTo>
                      <a:pt x="13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7" y="61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59"/>
                    </a:lnTo>
                    <a:lnTo>
                      <a:pt x="26" y="59"/>
                    </a:lnTo>
                    <a:lnTo>
                      <a:pt x="25" y="60"/>
                    </a:lnTo>
                    <a:lnTo>
                      <a:pt x="23" y="60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3" y="58"/>
                    </a:lnTo>
                    <a:lnTo>
                      <a:pt x="35" y="58"/>
                    </a:lnTo>
                    <a:lnTo>
                      <a:pt x="33" y="58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1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59" y="52"/>
                    </a:lnTo>
                    <a:lnTo>
                      <a:pt x="58" y="52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5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4" y="50"/>
                    </a:lnTo>
                    <a:lnTo>
                      <a:pt x="39" y="51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29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9" y="48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7" y="46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5" y="49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8" y="49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9" y="46"/>
                    </a:lnTo>
                    <a:lnTo>
                      <a:pt x="62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67" y="46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0" y="47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49" y="45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0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44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39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2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3" y="40"/>
                    </a:lnTo>
                    <a:lnTo>
                      <a:pt x="36" y="40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3" y="43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59" y="42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50" y="39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49" y="38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6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9" y="30"/>
                    </a:lnTo>
                    <a:lnTo>
                      <a:pt x="50" y="29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8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0" y="24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4" y="21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2" y="15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3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6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1" y="7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6" y="1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32" name="Freeform 13"/>
              <p:cNvSpPr>
                <a:spLocks/>
              </p:cNvSpPr>
              <p:nvPr/>
            </p:nvSpPr>
            <p:spPr bwMode="auto">
              <a:xfrm>
                <a:off x="3027625" y="1699916"/>
                <a:ext cx="500045" cy="186234"/>
              </a:xfrm>
              <a:custGeom>
                <a:avLst/>
                <a:gdLst>
                  <a:gd name="T0" fmla="*/ 783740372 w 315"/>
                  <a:gd name="T1" fmla="*/ 295645679 h 117"/>
                  <a:gd name="T2" fmla="*/ 761060553 w 315"/>
                  <a:gd name="T3" fmla="*/ 290591893 h 117"/>
                  <a:gd name="T4" fmla="*/ 766100689 w 315"/>
                  <a:gd name="T5" fmla="*/ 280484321 h 117"/>
                  <a:gd name="T6" fmla="*/ 750980281 w 315"/>
                  <a:gd name="T7" fmla="*/ 277958224 h 117"/>
                  <a:gd name="T8" fmla="*/ 733339010 w 315"/>
                  <a:gd name="T9" fmla="*/ 280484321 h 117"/>
                  <a:gd name="T10" fmla="*/ 766100689 w 315"/>
                  <a:gd name="T11" fmla="*/ 267850653 h 117"/>
                  <a:gd name="T12" fmla="*/ 713178466 w 315"/>
                  <a:gd name="T13" fmla="*/ 267850653 h 117"/>
                  <a:gd name="T14" fmla="*/ 705619056 w 315"/>
                  <a:gd name="T15" fmla="*/ 260269178 h 117"/>
                  <a:gd name="T16" fmla="*/ 685458511 w 315"/>
                  <a:gd name="T17" fmla="*/ 247635509 h 117"/>
                  <a:gd name="T18" fmla="*/ 685458511 w 315"/>
                  <a:gd name="T19" fmla="*/ 267850653 h 117"/>
                  <a:gd name="T20" fmla="*/ 687977785 w 315"/>
                  <a:gd name="T21" fmla="*/ 277958224 h 117"/>
                  <a:gd name="T22" fmla="*/ 635057150 w 315"/>
                  <a:gd name="T23" fmla="*/ 277958224 h 117"/>
                  <a:gd name="T24" fmla="*/ 637576424 w 315"/>
                  <a:gd name="T25" fmla="*/ 260269178 h 117"/>
                  <a:gd name="T26" fmla="*/ 640097286 w 315"/>
                  <a:gd name="T27" fmla="*/ 260269178 h 117"/>
                  <a:gd name="T28" fmla="*/ 655217694 w 315"/>
                  <a:gd name="T29" fmla="*/ 245107820 h 117"/>
                  <a:gd name="T30" fmla="*/ 635057150 w 315"/>
                  <a:gd name="T31" fmla="*/ 237527937 h 117"/>
                  <a:gd name="T32" fmla="*/ 647656697 w 315"/>
                  <a:gd name="T33" fmla="*/ 235000248 h 117"/>
                  <a:gd name="T34" fmla="*/ 660257831 w 315"/>
                  <a:gd name="T35" fmla="*/ 227420365 h 117"/>
                  <a:gd name="T36" fmla="*/ 635057150 w 315"/>
                  <a:gd name="T37" fmla="*/ 214785105 h 117"/>
                  <a:gd name="T38" fmla="*/ 614896606 w 315"/>
                  <a:gd name="T39" fmla="*/ 197097650 h 117"/>
                  <a:gd name="T40" fmla="*/ 622456016 w 315"/>
                  <a:gd name="T41" fmla="*/ 189516175 h 117"/>
                  <a:gd name="T42" fmla="*/ 599776197 w 315"/>
                  <a:gd name="T43" fmla="*/ 176882506 h 117"/>
                  <a:gd name="T44" fmla="*/ 589695925 w 315"/>
                  <a:gd name="T45" fmla="*/ 176882506 h 117"/>
                  <a:gd name="T46" fmla="*/ 594736061 w 315"/>
                  <a:gd name="T47" fmla="*/ 171828721 h 117"/>
                  <a:gd name="T48" fmla="*/ 577094791 w 315"/>
                  <a:gd name="T49" fmla="*/ 159193460 h 117"/>
                  <a:gd name="T50" fmla="*/ 551894110 w 315"/>
                  <a:gd name="T51" fmla="*/ 151613577 h 117"/>
                  <a:gd name="T52" fmla="*/ 521653294 w 315"/>
                  <a:gd name="T53" fmla="*/ 136452219 h 117"/>
                  <a:gd name="T54" fmla="*/ 524174156 w 315"/>
                  <a:gd name="T55" fmla="*/ 126344647 h 117"/>
                  <a:gd name="T56" fmla="*/ 481332205 w 315"/>
                  <a:gd name="T57" fmla="*/ 118763173 h 117"/>
                  <a:gd name="T58" fmla="*/ 451091388 w 315"/>
                  <a:gd name="T59" fmla="*/ 111183290 h 117"/>
                  <a:gd name="T60" fmla="*/ 395649891 w 315"/>
                  <a:gd name="T61" fmla="*/ 106129504 h 117"/>
                  <a:gd name="T62" fmla="*/ 347769392 w 315"/>
                  <a:gd name="T63" fmla="*/ 101075718 h 117"/>
                  <a:gd name="T64" fmla="*/ 304927441 w 315"/>
                  <a:gd name="T65" fmla="*/ 103601815 h 117"/>
                  <a:gd name="T66" fmla="*/ 272167350 w 315"/>
                  <a:gd name="T67" fmla="*/ 113709387 h 117"/>
                  <a:gd name="T68" fmla="*/ 246966669 w 315"/>
                  <a:gd name="T69" fmla="*/ 103601815 h 117"/>
                  <a:gd name="T70" fmla="*/ 216725853 w 315"/>
                  <a:gd name="T71" fmla="*/ 108655601 h 117"/>
                  <a:gd name="T72" fmla="*/ 194044447 w 315"/>
                  <a:gd name="T73" fmla="*/ 113709387 h 117"/>
                  <a:gd name="T74" fmla="*/ 151204083 w 315"/>
                  <a:gd name="T75" fmla="*/ 106129504 h 117"/>
                  <a:gd name="T76" fmla="*/ 148683222 w 315"/>
                  <a:gd name="T77" fmla="*/ 93494243 h 117"/>
                  <a:gd name="T78" fmla="*/ 163803630 w 315"/>
                  <a:gd name="T79" fmla="*/ 88440457 h 117"/>
                  <a:gd name="T80" fmla="*/ 115923131 w 315"/>
                  <a:gd name="T81" fmla="*/ 83386671 h 117"/>
                  <a:gd name="T82" fmla="*/ 75602042 w 315"/>
                  <a:gd name="T83" fmla="*/ 83386671 h 117"/>
                  <a:gd name="T84" fmla="*/ 80642178 w 315"/>
                  <a:gd name="T85" fmla="*/ 70753003 h 117"/>
                  <a:gd name="T86" fmla="*/ 163803630 w 315"/>
                  <a:gd name="T87" fmla="*/ 70753003 h 117"/>
                  <a:gd name="T88" fmla="*/ 241926533 w 315"/>
                  <a:gd name="T89" fmla="*/ 70753003 h 117"/>
                  <a:gd name="T90" fmla="*/ 178924038 w 315"/>
                  <a:gd name="T91" fmla="*/ 68225314 h 117"/>
                  <a:gd name="T92" fmla="*/ 176404764 w 315"/>
                  <a:gd name="T93" fmla="*/ 63171528 h 117"/>
                  <a:gd name="T94" fmla="*/ 239405672 w 315"/>
                  <a:gd name="T95" fmla="*/ 68225314 h 117"/>
                  <a:gd name="T96" fmla="*/ 216725853 w 315"/>
                  <a:gd name="T97" fmla="*/ 55591645 h 117"/>
                  <a:gd name="T98" fmla="*/ 153723358 w 315"/>
                  <a:gd name="T99" fmla="*/ 55591645 h 117"/>
                  <a:gd name="T100" fmla="*/ 123482541 w 315"/>
                  <a:gd name="T101" fmla="*/ 60645431 h 117"/>
                  <a:gd name="T102" fmla="*/ 108362133 w 315"/>
                  <a:gd name="T103" fmla="*/ 55591645 h 117"/>
                  <a:gd name="T104" fmla="*/ 95762586 w 315"/>
                  <a:gd name="T105" fmla="*/ 45484073 h 117"/>
                  <a:gd name="T106" fmla="*/ 60481633 w 315"/>
                  <a:gd name="T107" fmla="*/ 45484073 h 117"/>
                  <a:gd name="T108" fmla="*/ 7559410 w 315"/>
                  <a:gd name="T109" fmla="*/ 37902598 h 117"/>
                  <a:gd name="T110" fmla="*/ 7559410 w 315"/>
                  <a:gd name="T111" fmla="*/ 30322715 h 117"/>
                  <a:gd name="T112" fmla="*/ 63000908 w 315"/>
                  <a:gd name="T113" fmla="*/ 17687455 h 117"/>
                  <a:gd name="T114" fmla="*/ 136083675 w 315"/>
                  <a:gd name="T115" fmla="*/ 12633669 h 117"/>
                  <a:gd name="T116" fmla="*/ 183964174 w 315"/>
                  <a:gd name="T117" fmla="*/ 2526097 h 117"/>
                  <a:gd name="T118" fmla="*/ 244445808 w 315"/>
                  <a:gd name="T119" fmla="*/ 0 h 1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5"/>
                  <a:gd name="T181" fmla="*/ 0 h 117"/>
                  <a:gd name="T182" fmla="*/ 315 w 315"/>
                  <a:gd name="T183" fmla="*/ 117 h 1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5" h="117">
                    <a:moveTo>
                      <a:pt x="306" y="117"/>
                    </a:moveTo>
                    <a:lnTo>
                      <a:pt x="304" y="117"/>
                    </a:lnTo>
                    <a:lnTo>
                      <a:pt x="303" y="117"/>
                    </a:lnTo>
                    <a:lnTo>
                      <a:pt x="302" y="116"/>
                    </a:lnTo>
                    <a:lnTo>
                      <a:pt x="300" y="116"/>
                    </a:lnTo>
                    <a:lnTo>
                      <a:pt x="301" y="116"/>
                    </a:lnTo>
                    <a:lnTo>
                      <a:pt x="301" y="115"/>
                    </a:lnTo>
                    <a:lnTo>
                      <a:pt x="302" y="115"/>
                    </a:lnTo>
                    <a:lnTo>
                      <a:pt x="302" y="116"/>
                    </a:lnTo>
                    <a:lnTo>
                      <a:pt x="303" y="116"/>
                    </a:lnTo>
                    <a:lnTo>
                      <a:pt x="306" y="116"/>
                    </a:lnTo>
                    <a:lnTo>
                      <a:pt x="307" y="116"/>
                    </a:lnTo>
                    <a:lnTo>
                      <a:pt x="308" y="116"/>
                    </a:lnTo>
                    <a:lnTo>
                      <a:pt x="309" y="116"/>
                    </a:lnTo>
                    <a:lnTo>
                      <a:pt x="309" y="117"/>
                    </a:lnTo>
                    <a:lnTo>
                      <a:pt x="310" y="117"/>
                    </a:lnTo>
                    <a:lnTo>
                      <a:pt x="311" y="117"/>
                    </a:lnTo>
                    <a:lnTo>
                      <a:pt x="315" y="117"/>
                    </a:lnTo>
                    <a:lnTo>
                      <a:pt x="315" y="116"/>
                    </a:lnTo>
                    <a:lnTo>
                      <a:pt x="312" y="116"/>
                    </a:lnTo>
                    <a:lnTo>
                      <a:pt x="310" y="116"/>
                    </a:lnTo>
                    <a:lnTo>
                      <a:pt x="308" y="116"/>
                    </a:lnTo>
                    <a:lnTo>
                      <a:pt x="307" y="116"/>
                    </a:lnTo>
                    <a:lnTo>
                      <a:pt x="307" y="115"/>
                    </a:lnTo>
                    <a:lnTo>
                      <a:pt x="308" y="115"/>
                    </a:lnTo>
                    <a:lnTo>
                      <a:pt x="309" y="115"/>
                    </a:lnTo>
                    <a:lnTo>
                      <a:pt x="310" y="115"/>
                    </a:lnTo>
                    <a:lnTo>
                      <a:pt x="310" y="113"/>
                    </a:lnTo>
                    <a:lnTo>
                      <a:pt x="308" y="115"/>
                    </a:lnTo>
                    <a:lnTo>
                      <a:pt x="307" y="115"/>
                    </a:lnTo>
                    <a:lnTo>
                      <a:pt x="306" y="115"/>
                    </a:lnTo>
                    <a:lnTo>
                      <a:pt x="304" y="115"/>
                    </a:lnTo>
                    <a:lnTo>
                      <a:pt x="303" y="115"/>
                    </a:lnTo>
                    <a:lnTo>
                      <a:pt x="302" y="115"/>
                    </a:lnTo>
                    <a:lnTo>
                      <a:pt x="301" y="115"/>
                    </a:lnTo>
                    <a:lnTo>
                      <a:pt x="300" y="115"/>
                    </a:lnTo>
                    <a:lnTo>
                      <a:pt x="299" y="115"/>
                    </a:lnTo>
                    <a:lnTo>
                      <a:pt x="298" y="115"/>
                    </a:lnTo>
                    <a:lnTo>
                      <a:pt x="297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299" y="113"/>
                    </a:lnTo>
                    <a:lnTo>
                      <a:pt x="299" y="112"/>
                    </a:lnTo>
                    <a:lnTo>
                      <a:pt x="301" y="112"/>
                    </a:lnTo>
                    <a:lnTo>
                      <a:pt x="302" y="112"/>
                    </a:lnTo>
                    <a:lnTo>
                      <a:pt x="303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7" y="112"/>
                    </a:lnTo>
                    <a:lnTo>
                      <a:pt x="307" y="111"/>
                    </a:lnTo>
                    <a:lnTo>
                      <a:pt x="304" y="111"/>
                    </a:lnTo>
                    <a:lnTo>
                      <a:pt x="303" y="111"/>
                    </a:lnTo>
                    <a:lnTo>
                      <a:pt x="302" y="111"/>
                    </a:lnTo>
                    <a:lnTo>
                      <a:pt x="301" y="111"/>
                    </a:lnTo>
                    <a:lnTo>
                      <a:pt x="301" y="112"/>
                    </a:lnTo>
                    <a:lnTo>
                      <a:pt x="299" y="112"/>
                    </a:lnTo>
                    <a:lnTo>
                      <a:pt x="295" y="113"/>
                    </a:lnTo>
                    <a:lnTo>
                      <a:pt x="294" y="113"/>
                    </a:lnTo>
                    <a:lnTo>
                      <a:pt x="293" y="113"/>
                    </a:lnTo>
                    <a:lnTo>
                      <a:pt x="292" y="113"/>
                    </a:lnTo>
                    <a:lnTo>
                      <a:pt x="292" y="112"/>
                    </a:lnTo>
                    <a:lnTo>
                      <a:pt x="293" y="112"/>
                    </a:lnTo>
                    <a:lnTo>
                      <a:pt x="294" y="112"/>
                    </a:lnTo>
                    <a:lnTo>
                      <a:pt x="295" y="112"/>
                    </a:lnTo>
                    <a:lnTo>
                      <a:pt x="297" y="112"/>
                    </a:lnTo>
                    <a:lnTo>
                      <a:pt x="295" y="111"/>
                    </a:lnTo>
                    <a:lnTo>
                      <a:pt x="297" y="110"/>
                    </a:lnTo>
                    <a:lnTo>
                      <a:pt x="298" y="110"/>
                    </a:lnTo>
                    <a:lnTo>
                      <a:pt x="300" y="110"/>
                    </a:lnTo>
                    <a:lnTo>
                      <a:pt x="301" y="110"/>
                    </a:lnTo>
                    <a:lnTo>
                      <a:pt x="304" y="110"/>
                    </a:lnTo>
                    <a:lnTo>
                      <a:pt x="306" y="109"/>
                    </a:lnTo>
                    <a:lnTo>
                      <a:pt x="307" y="110"/>
                    </a:lnTo>
                    <a:lnTo>
                      <a:pt x="308" y="110"/>
                    </a:lnTo>
                    <a:lnTo>
                      <a:pt x="309" y="109"/>
                    </a:lnTo>
                    <a:lnTo>
                      <a:pt x="307" y="109"/>
                    </a:lnTo>
                    <a:lnTo>
                      <a:pt x="306" y="109"/>
                    </a:lnTo>
                    <a:lnTo>
                      <a:pt x="303" y="109"/>
                    </a:lnTo>
                    <a:lnTo>
                      <a:pt x="300" y="109"/>
                    </a:lnTo>
                    <a:lnTo>
                      <a:pt x="298" y="110"/>
                    </a:lnTo>
                    <a:lnTo>
                      <a:pt x="295" y="110"/>
                    </a:lnTo>
                    <a:lnTo>
                      <a:pt x="294" y="110"/>
                    </a:lnTo>
                    <a:lnTo>
                      <a:pt x="293" y="111"/>
                    </a:lnTo>
                    <a:lnTo>
                      <a:pt x="292" y="111"/>
                    </a:lnTo>
                    <a:lnTo>
                      <a:pt x="291" y="111"/>
                    </a:lnTo>
                    <a:lnTo>
                      <a:pt x="290" y="110"/>
                    </a:lnTo>
                    <a:lnTo>
                      <a:pt x="287" y="110"/>
                    </a:lnTo>
                    <a:lnTo>
                      <a:pt x="285" y="110"/>
                    </a:lnTo>
                    <a:lnTo>
                      <a:pt x="287" y="110"/>
                    </a:lnTo>
                    <a:lnTo>
                      <a:pt x="287" y="109"/>
                    </a:lnTo>
                    <a:lnTo>
                      <a:pt x="289" y="109"/>
                    </a:lnTo>
                    <a:lnTo>
                      <a:pt x="290" y="109"/>
                    </a:lnTo>
                    <a:lnTo>
                      <a:pt x="292" y="108"/>
                    </a:lnTo>
                    <a:lnTo>
                      <a:pt x="293" y="108"/>
                    </a:lnTo>
                    <a:lnTo>
                      <a:pt x="295" y="108"/>
                    </a:lnTo>
                    <a:lnTo>
                      <a:pt x="297" y="108"/>
                    </a:lnTo>
                    <a:lnTo>
                      <a:pt x="299" y="108"/>
                    </a:lnTo>
                    <a:lnTo>
                      <a:pt x="302" y="108"/>
                    </a:lnTo>
                    <a:lnTo>
                      <a:pt x="303" y="108"/>
                    </a:lnTo>
                    <a:lnTo>
                      <a:pt x="303" y="107"/>
                    </a:lnTo>
                    <a:lnTo>
                      <a:pt x="304" y="107"/>
                    </a:lnTo>
                    <a:lnTo>
                      <a:pt x="304" y="106"/>
                    </a:lnTo>
                    <a:lnTo>
                      <a:pt x="303" y="106"/>
                    </a:lnTo>
                    <a:lnTo>
                      <a:pt x="302" y="106"/>
                    </a:lnTo>
                    <a:lnTo>
                      <a:pt x="302" y="107"/>
                    </a:lnTo>
                    <a:lnTo>
                      <a:pt x="301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8" y="108"/>
                    </a:lnTo>
                    <a:lnTo>
                      <a:pt x="297" y="108"/>
                    </a:lnTo>
                    <a:lnTo>
                      <a:pt x="294" y="107"/>
                    </a:lnTo>
                    <a:lnTo>
                      <a:pt x="291" y="107"/>
                    </a:lnTo>
                    <a:lnTo>
                      <a:pt x="289" y="107"/>
                    </a:lnTo>
                    <a:lnTo>
                      <a:pt x="288" y="107"/>
                    </a:lnTo>
                    <a:lnTo>
                      <a:pt x="287" y="107"/>
                    </a:lnTo>
                    <a:lnTo>
                      <a:pt x="284" y="107"/>
                    </a:lnTo>
                    <a:lnTo>
                      <a:pt x="283" y="106"/>
                    </a:lnTo>
                    <a:lnTo>
                      <a:pt x="282" y="106"/>
                    </a:lnTo>
                    <a:lnTo>
                      <a:pt x="283" y="106"/>
                    </a:lnTo>
                    <a:lnTo>
                      <a:pt x="283" y="104"/>
                    </a:lnTo>
                    <a:lnTo>
                      <a:pt x="284" y="104"/>
                    </a:lnTo>
                    <a:lnTo>
                      <a:pt x="285" y="104"/>
                    </a:lnTo>
                    <a:lnTo>
                      <a:pt x="287" y="104"/>
                    </a:lnTo>
                    <a:lnTo>
                      <a:pt x="288" y="104"/>
                    </a:lnTo>
                    <a:lnTo>
                      <a:pt x="288" y="103"/>
                    </a:lnTo>
                    <a:lnTo>
                      <a:pt x="287" y="103"/>
                    </a:lnTo>
                    <a:lnTo>
                      <a:pt x="289" y="102"/>
                    </a:lnTo>
                    <a:lnTo>
                      <a:pt x="290" y="102"/>
                    </a:lnTo>
                    <a:lnTo>
                      <a:pt x="290" y="101"/>
                    </a:lnTo>
                    <a:lnTo>
                      <a:pt x="289" y="101"/>
                    </a:lnTo>
                    <a:lnTo>
                      <a:pt x="287" y="102"/>
                    </a:lnTo>
                    <a:lnTo>
                      <a:pt x="285" y="103"/>
                    </a:lnTo>
                    <a:lnTo>
                      <a:pt x="285" y="104"/>
                    </a:lnTo>
                    <a:lnTo>
                      <a:pt x="282" y="104"/>
                    </a:lnTo>
                    <a:lnTo>
                      <a:pt x="281" y="104"/>
                    </a:lnTo>
                    <a:lnTo>
                      <a:pt x="280" y="103"/>
                    </a:lnTo>
                    <a:lnTo>
                      <a:pt x="280" y="102"/>
                    </a:lnTo>
                    <a:lnTo>
                      <a:pt x="280" y="101"/>
                    </a:lnTo>
                    <a:lnTo>
                      <a:pt x="279" y="101"/>
                    </a:lnTo>
                    <a:lnTo>
                      <a:pt x="278" y="101"/>
                    </a:lnTo>
                    <a:lnTo>
                      <a:pt x="278" y="100"/>
                    </a:lnTo>
                    <a:lnTo>
                      <a:pt x="276" y="100"/>
                    </a:lnTo>
                    <a:lnTo>
                      <a:pt x="275" y="100"/>
                    </a:lnTo>
                    <a:lnTo>
                      <a:pt x="274" y="99"/>
                    </a:lnTo>
                    <a:lnTo>
                      <a:pt x="273" y="98"/>
                    </a:lnTo>
                    <a:lnTo>
                      <a:pt x="273" y="97"/>
                    </a:lnTo>
                    <a:lnTo>
                      <a:pt x="274" y="97"/>
                    </a:lnTo>
                    <a:lnTo>
                      <a:pt x="275" y="97"/>
                    </a:lnTo>
                    <a:lnTo>
                      <a:pt x="278" y="97"/>
                    </a:lnTo>
                    <a:lnTo>
                      <a:pt x="276" y="97"/>
                    </a:lnTo>
                    <a:lnTo>
                      <a:pt x="273" y="97"/>
                    </a:lnTo>
                    <a:lnTo>
                      <a:pt x="272" y="97"/>
                    </a:lnTo>
                    <a:lnTo>
                      <a:pt x="272" y="98"/>
                    </a:lnTo>
                    <a:lnTo>
                      <a:pt x="273" y="99"/>
                    </a:lnTo>
                    <a:lnTo>
                      <a:pt x="273" y="100"/>
                    </a:lnTo>
                    <a:lnTo>
                      <a:pt x="274" y="100"/>
                    </a:lnTo>
                    <a:lnTo>
                      <a:pt x="275" y="100"/>
                    </a:lnTo>
                    <a:lnTo>
                      <a:pt x="275" y="101"/>
                    </a:lnTo>
                    <a:lnTo>
                      <a:pt x="276" y="101"/>
                    </a:lnTo>
                    <a:lnTo>
                      <a:pt x="278" y="101"/>
                    </a:lnTo>
                    <a:lnTo>
                      <a:pt x="278" y="102"/>
                    </a:lnTo>
                    <a:lnTo>
                      <a:pt x="280" y="103"/>
                    </a:lnTo>
                    <a:lnTo>
                      <a:pt x="280" y="104"/>
                    </a:lnTo>
                    <a:lnTo>
                      <a:pt x="279" y="104"/>
                    </a:lnTo>
                    <a:lnTo>
                      <a:pt x="278" y="104"/>
                    </a:lnTo>
                    <a:lnTo>
                      <a:pt x="276" y="106"/>
                    </a:lnTo>
                    <a:lnTo>
                      <a:pt x="275" y="106"/>
                    </a:lnTo>
                    <a:lnTo>
                      <a:pt x="274" y="106"/>
                    </a:lnTo>
                    <a:lnTo>
                      <a:pt x="273" y="106"/>
                    </a:lnTo>
                    <a:lnTo>
                      <a:pt x="272" y="106"/>
                    </a:lnTo>
                    <a:lnTo>
                      <a:pt x="273" y="106"/>
                    </a:lnTo>
                    <a:lnTo>
                      <a:pt x="274" y="106"/>
                    </a:lnTo>
                    <a:lnTo>
                      <a:pt x="275" y="106"/>
                    </a:lnTo>
                    <a:lnTo>
                      <a:pt x="275" y="107"/>
                    </a:lnTo>
                    <a:lnTo>
                      <a:pt x="274" y="107"/>
                    </a:lnTo>
                    <a:lnTo>
                      <a:pt x="273" y="107"/>
                    </a:lnTo>
                    <a:lnTo>
                      <a:pt x="272" y="107"/>
                    </a:lnTo>
                    <a:lnTo>
                      <a:pt x="271" y="107"/>
                    </a:lnTo>
                    <a:lnTo>
                      <a:pt x="271" y="106"/>
                    </a:lnTo>
                    <a:lnTo>
                      <a:pt x="270" y="106"/>
                    </a:lnTo>
                    <a:lnTo>
                      <a:pt x="270" y="107"/>
                    </a:lnTo>
                    <a:lnTo>
                      <a:pt x="271" y="107"/>
                    </a:lnTo>
                    <a:lnTo>
                      <a:pt x="271" y="108"/>
                    </a:lnTo>
                    <a:lnTo>
                      <a:pt x="272" y="108"/>
                    </a:lnTo>
                    <a:lnTo>
                      <a:pt x="273" y="108"/>
                    </a:lnTo>
                    <a:lnTo>
                      <a:pt x="273" y="109"/>
                    </a:lnTo>
                    <a:lnTo>
                      <a:pt x="273" y="110"/>
                    </a:lnTo>
                    <a:lnTo>
                      <a:pt x="272" y="110"/>
                    </a:lnTo>
                    <a:lnTo>
                      <a:pt x="269" y="110"/>
                    </a:lnTo>
                    <a:lnTo>
                      <a:pt x="266" y="111"/>
                    </a:lnTo>
                    <a:lnTo>
                      <a:pt x="265" y="111"/>
                    </a:lnTo>
                    <a:lnTo>
                      <a:pt x="264" y="111"/>
                    </a:lnTo>
                    <a:lnTo>
                      <a:pt x="263" y="111"/>
                    </a:lnTo>
                    <a:lnTo>
                      <a:pt x="262" y="111"/>
                    </a:lnTo>
                    <a:lnTo>
                      <a:pt x="260" y="111"/>
                    </a:lnTo>
                    <a:lnTo>
                      <a:pt x="259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9"/>
                    </a:lnTo>
                    <a:lnTo>
                      <a:pt x="254" y="110"/>
                    </a:lnTo>
                    <a:lnTo>
                      <a:pt x="255" y="110"/>
                    </a:lnTo>
                    <a:lnTo>
                      <a:pt x="254" y="110"/>
                    </a:lnTo>
                    <a:lnTo>
                      <a:pt x="253" y="110"/>
                    </a:lnTo>
                    <a:lnTo>
                      <a:pt x="252" y="110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50" y="109"/>
                    </a:lnTo>
                    <a:lnTo>
                      <a:pt x="247" y="108"/>
                    </a:lnTo>
                    <a:lnTo>
                      <a:pt x="247" y="107"/>
                    </a:lnTo>
                    <a:lnTo>
                      <a:pt x="248" y="107"/>
                    </a:lnTo>
                    <a:lnTo>
                      <a:pt x="247" y="107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5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51" y="104"/>
                    </a:lnTo>
                    <a:lnTo>
                      <a:pt x="252" y="104"/>
                    </a:lnTo>
                    <a:lnTo>
                      <a:pt x="252" y="103"/>
                    </a:lnTo>
                    <a:lnTo>
                      <a:pt x="253" y="103"/>
                    </a:lnTo>
                    <a:lnTo>
                      <a:pt x="255" y="103"/>
                    </a:lnTo>
                    <a:lnTo>
                      <a:pt x="256" y="103"/>
                    </a:lnTo>
                    <a:lnTo>
                      <a:pt x="259" y="103"/>
                    </a:lnTo>
                    <a:lnTo>
                      <a:pt x="260" y="103"/>
                    </a:lnTo>
                    <a:lnTo>
                      <a:pt x="262" y="102"/>
                    </a:lnTo>
                    <a:lnTo>
                      <a:pt x="263" y="102"/>
                    </a:lnTo>
                    <a:lnTo>
                      <a:pt x="263" y="101"/>
                    </a:lnTo>
                    <a:lnTo>
                      <a:pt x="264" y="101"/>
                    </a:lnTo>
                    <a:lnTo>
                      <a:pt x="264" y="100"/>
                    </a:lnTo>
                    <a:lnTo>
                      <a:pt x="265" y="99"/>
                    </a:lnTo>
                    <a:lnTo>
                      <a:pt x="264" y="99"/>
                    </a:lnTo>
                    <a:lnTo>
                      <a:pt x="262" y="101"/>
                    </a:lnTo>
                    <a:lnTo>
                      <a:pt x="260" y="102"/>
                    </a:lnTo>
                    <a:lnTo>
                      <a:pt x="259" y="102"/>
                    </a:lnTo>
                    <a:lnTo>
                      <a:pt x="257" y="102"/>
                    </a:lnTo>
                    <a:lnTo>
                      <a:pt x="256" y="102"/>
                    </a:lnTo>
                    <a:lnTo>
                      <a:pt x="254" y="103"/>
                    </a:lnTo>
                    <a:lnTo>
                      <a:pt x="253" y="103"/>
                    </a:lnTo>
                    <a:lnTo>
                      <a:pt x="253" y="102"/>
                    </a:lnTo>
                    <a:lnTo>
                      <a:pt x="251" y="102"/>
                    </a:lnTo>
                    <a:lnTo>
                      <a:pt x="248" y="102"/>
                    </a:lnTo>
                    <a:lnTo>
                      <a:pt x="248" y="101"/>
                    </a:lnTo>
                    <a:lnTo>
                      <a:pt x="250" y="101"/>
                    </a:lnTo>
                    <a:lnTo>
                      <a:pt x="251" y="101"/>
                    </a:lnTo>
                    <a:lnTo>
                      <a:pt x="254" y="100"/>
                    </a:lnTo>
                    <a:lnTo>
                      <a:pt x="257" y="99"/>
                    </a:lnTo>
                    <a:lnTo>
                      <a:pt x="257" y="98"/>
                    </a:lnTo>
                    <a:lnTo>
                      <a:pt x="257" y="97"/>
                    </a:lnTo>
                    <a:lnTo>
                      <a:pt x="259" y="97"/>
                    </a:lnTo>
                    <a:lnTo>
                      <a:pt x="260" y="97"/>
                    </a:lnTo>
                    <a:lnTo>
                      <a:pt x="261" y="97"/>
                    </a:lnTo>
                    <a:lnTo>
                      <a:pt x="262" y="97"/>
                    </a:lnTo>
                    <a:lnTo>
                      <a:pt x="261" y="97"/>
                    </a:lnTo>
                    <a:lnTo>
                      <a:pt x="260" y="97"/>
                    </a:lnTo>
                    <a:lnTo>
                      <a:pt x="259" y="97"/>
                    </a:lnTo>
                    <a:lnTo>
                      <a:pt x="257" y="97"/>
                    </a:lnTo>
                    <a:lnTo>
                      <a:pt x="257" y="96"/>
                    </a:lnTo>
                    <a:lnTo>
                      <a:pt x="259" y="96"/>
                    </a:lnTo>
                    <a:lnTo>
                      <a:pt x="256" y="96"/>
                    </a:lnTo>
                    <a:lnTo>
                      <a:pt x="255" y="97"/>
                    </a:lnTo>
                    <a:lnTo>
                      <a:pt x="254" y="97"/>
                    </a:lnTo>
                    <a:lnTo>
                      <a:pt x="253" y="97"/>
                    </a:lnTo>
                    <a:lnTo>
                      <a:pt x="253" y="96"/>
                    </a:lnTo>
                    <a:lnTo>
                      <a:pt x="251" y="97"/>
                    </a:lnTo>
                    <a:lnTo>
                      <a:pt x="250" y="97"/>
                    </a:lnTo>
                    <a:lnTo>
                      <a:pt x="248" y="96"/>
                    </a:lnTo>
                    <a:lnTo>
                      <a:pt x="247" y="96"/>
                    </a:lnTo>
                    <a:lnTo>
                      <a:pt x="248" y="96"/>
                    </a:lnTo>
                    <a:lnTo>
                      <a:pt x="250" y="94"/>
                    </a:lnTo>
                    <a:lnTo>
                      <a:pt x="251" y="94"/>
                    </a:lnTo>
                    <a:lnTo>
                      <a:pt x="252" y="94"/>
                    </a:lnTo>
                    <a:lnTo>
                      <a:pt x="253" y="94"/>
                    </a:lnTo>
                    <a:lnTo>
                      <a:pt x="257" y="94"/>
                    </a:ln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6" y="94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5" y="94"/>
                    </a:lnTo>
                    <a:lnTo>
                      <a:pt x="264" y="94"/>
                    </a:lnTo>
                    <a:lnTo>
                      <a:pt x="263" y="94"/>
                    </a:lnTo>
                    <a:lnTo>
                      <a:pt x="262" y="94"/>
                    </a:lnTo>
                    <a:lnTo>
                      <a:pt x="261" y="94"/>
                    </a:lnTo>
                    <a:lnTo>
                      <a:pt x="260" y="94"/>
                    </a:lnTo>
                    <a:lnTo>
                      <a:pt x="257" y="94"/>
                    </a:lnTo>
                    <a:lnTo>
                      <a:pt x="256" y="94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60" y="93"/>
                    </a:lnTo>
                    <a:lnTo>
                      <a:pt x="261" y="93"/>
                    </a:lnTo>
                    <a:lnTo>
                      <a:pt x="262" y="93"/>
                    </a:lnTo>
                    <a:lnTo>
                      <a:pt x="261" y="93"/>
                    </a:lnTo>
                    <a:lnTo>
                      <a:pt x="260" y="93"/>
                    </a:lnTo>
                    <a:lnTo>
                      <a:pt x="259" y="93"/>
                    </a:lnTo>
                    <a:lnTo>
                      <a:pt x="259" y="92"/>
                    </a:lnTo>
                    <a:lnTo>
                      <a:pt x="261" y="92"/>
                    </a:lnTo>
                    <a:lnTo>
                      <a:pt x="262" y="92"/>
                    </a:lnTo>
                    <a:lnTo>
                      <a:pt x="262" y="91"/>
                    </a:lnTo>
                    <a:lnTo>
                      <a:pt x="261" y="91"/>
                    </a:lnTo>
                    <a:lnTo>
                      <a:pt x="260" y="91"/>
                    </a:lnTo>
                    <a:lnTo>
                      <a:pt x="259" y="91"/>
                    </a:lnTo>
                    <a:lnTo>
                      <a:pt x="260" y="90"/>
                    </a:lnTo>
                    <a:lnTo>
                      <a:pt x="261" y="90"/>
                    </a:lnTo>
                    <a:lnTo>
                      <a:pt x="262" y="90"/>
                    </a:lnTo>
                    <a:lnTo>
                      <a:pt x="263" y="90"/>
                    </a:lnTo>
                    <a:lnTo>
                      <a:pt x="262" y="89"/>
                    </a:lnTo>
                    <a:lnTo>
                      <a:pt x="260" y="88"/>
                    </a:lnTo>
                    <a:lnTo>
                      <a:pt x="259" y="88"/>
                    </a:lnTo>
                    <a:lnTo>
                      <a:pt x="256" y="88"/>
                    </a:lnTo>
                    <a:lnTo>
                      <a:pt x="255" y="87"/>
                    </a:lnTo>
                    <a:lnTo>
                      <a:pt x="254" y="88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7"/>
                    </a:lnTo>
                    <a:lnTo>
                      <a:pt x="248" y="87"/>
                    </a:lnTo>
                    <a:lnTo>
                      <a:pt x="247" y="87"/>
                    </a:lnTo>
                    <a:lnTo>
                      <a:pt x="247" y="85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1" y="85"/>
                    </a:lnTo>
                    <a:lnTo>
                      <a:pt x="252" y="85"/>
                    </a:lnTo>
                    <a:lnTo>
                      <a:pt x="255" y="85"/>
                    </a:lnTo>
                    <a:lnTo>
                      <a:pt x="255" y="84"/>
                    </a:lnTo>
                    <a:lnTo>
                      <a:pt x="253" y="84"/>
                    </a:lnTo>
                    <a:lnTo>
                      <a:pt x="252" y="84"/>
                    </a:lnTo>
                    <a:lnTo>
                      <a:pt x="251" y="84"/>
                    </a:lnTo>
                    <a:lnTo>
                      <a:pt x="253" y="82"/>
                    </a:lnTo>
                    <a:lnTo>
                      <a:pt x="254" y="82"/>
                    </a:lnTo>
                    <a:lnTo>
                      <a:pt x="255" y="82"/>
                    </a:lnTo>
                    <a:lnTo>
                      <a:pt x="254" y="82"/>
                    </a:lnTo>
                    <a:lnTo>
                      <a:pt x="253" y="81"/>
                    </a:lnTo>
                    <a:lnTo>
                      <a:pt x="251" y="81"/>
                    </a:lnTo>
                    <a:lnTo>
                      <a:pt x="250" y="81"/>
                    </a:lnTo>
                    <a:lnTo>
                      <a:pt x="247" y="80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3" y="79"/>
                    </a:lnTo>
                    <a:lnTo>
                      <a:pt x="244" y="78"/>
                    </a:lnTo>
                    <a:lnTo>
                      <a:pt x="245" y="78"/>
                    </a:lnTo>
                    <a:lnTo>
                      <a:pt x="244" y="78"/>
                    </a:lnTo>
                    <a:lnTo>
                      <a:pt x="243" y="78"/>
                    </a:lnTo>
                    <a:lnTo>
                      <a:pt x="242" y="78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8"/>
                    </a:lnTo>
                    <a:lnTo>
                      <a:pt x="246" y="78"/>
                    </a:lnTo>
                    <a:lnTo>
                      <a:pt x="247" y="78"/>
                    </a:lnTo>
                    <a:lnTo>
                      <a:pt x="248" y="78"/>
                    </a:lnTo>
                    <a:lnTo>
                      <a:pt x="247" y="78"/>
                    </a:lnTo>
                    <a:lnTo>
                      <a:pt x="246" y="78"/>
                    </a:lnTo>
                    <a:lnTo>
                      <a:pt x="244" y="76"/>
                    </a:lnTo>
                    <a:lnTo>
                      <a:pt x="244" y="75"/>
                    </a:lnTo>
                    <a:lnTo>
                      <a:pt x="245" y="75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8" y="75"/>
                    </a:lnTo>
                    <a:lnTo>
                      <a:pt x="247" y="75"/>
                    </a:lnTo>
                    <a:lnTo>
                      <a:pt x="245" y="74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1" y="73"/>
                    </a:lnTo>
                    <a:lnTo>
                      <a:pt x="242" y="73"/>
                    </a:lnTo>
                    <a:lnTo>
                      <a:pt x="243" y="73"/>
                    </a:lnTo>
                    <a:lnTo>
                      <a:pt x="242" y="73"/>
                    </a:lnTo>
                    <a:lnTo>
                      <a:pt x="239" y="73"/>
                    </a:lnTo>
                    <a:lnTo>
                      <a:pt x="237" y="73"/>
                    </a:lnTo>
                    <a:lnTo>
                      <a:pt x="237" y="72"/>
                    </a:lnTo>
                    <a:lnTo>
                      <a:pt x="238" y="72"/>
                    </a:lnTo>
                    <a:lnTo>
                      <a:pt x="241" y="71"/>
                    </a:lnTo>
                    <a:lnTo>
                      <a:pt x="241" y="70"/>
                    </a:lnTo>
                    <a:lnTo>
                      <a:pt x="239" y="70"/>
                    </a:lnTo>
                    <a:lnTo>
                      <a:pt x="238" y="70"/>
                    </a:lnTo>
                    <a:lnTo>
                      <a:pt x="235" y="71"/>
                    </a:lnTo>
                    <a:lnTo>
                      <a:pt x="234" y="71"/>
                    </a:lnTo>
                    <a:lnTo>
                      <a:pt x="233" y="71"/>
                    </a:lnTo>
                    <a:lnTo>
                      <a:pt x="232" y="71"/>
                    </a:lnTo>
                    <a:lnTo>
                      <a:pt x="229" y="72"/>
                    </a:lnTo>
                    <a:lnTo>
                      <a:pt x="228" y="72"/>
                    </a:lnTo>
                    <a:lnTo>
                      <a:pt x="227" y="72"/>
                    </a:lnTo>
                    <a:lnTo>
                      <a:pt x="226" y="72"/>
                    </a:lnTo>
                    <a:lnTo>
                      <a:pt x="224" y="72"/>
                    </a:lnTo>
                    <a:lnTo>
                      <a:pt x="224" y="71"/>
                    </a:lnTo>
                    <a:lnTo>
                      <a:pt x="225" y="71"/>
                    </a:lnTo>
                    <a:lnTo>
                      <a:pt x="228" y="71"/>
                    </a:lnTo>
                    <a:lnTo>
                      <a:pt x="229" y="71"/>
                    </a:lnTo>
                    <a:lnTo>
                      <a:pt x="231" y="71"/>
                    </a:lnTo>
                    <a:lnTo>
                      <a:pt x="232" y="71"/>
                    </a:lnTo>
                    <a:lnTo>
                      <a:pt x="233" y="71"/>
                    </a:lnTo>
                    <a:lnTo>
                      <a:pt x="234" y="70"/>
                    </a:lnTo>
                    <a:lnTo>
                      <a:pt x="235" y="70"/>
                    </a:lnTo>
                    <a:lnTo>
                      <a:pt x="237" y="70"/>
                    </a:lnTo>
                    <a:lnTo>
                      <a:pt x="238" y="70"/>
                    </a:lnTo>
                    <a:lnTo>
                      <a:pt x="238" y="69"/>
                    </a:lnTo>
                    <a:lnTo>
                      <a:pt x="237" y="69"/>
                    </a:lnTo>
                    <a:lnTo>
                      <a:pt x="236" y="69"/>
                    </a:lnTo>
                    <a:lnTo>
                      <a:pt x="235" y="70"/>
                    </a:lnTo>
                    <a:lnTo>
                      <a:pt x="233" y="69"/>
                    </a:lnTo>
                    <a:lnTo>
                      <a:pt x="234" y="69"/>
                    </a:lnTo>
                    <a:lnTo>
                      <a:pt x="236" y="69"/>
                    </a:lnTo>
                    <a:lnTo>
                      <a:pt x="237" y="69"/>
                    </a:lnTo>
                    <a:lnTo>
                      <a:pt x="241" y="69"/>
                    </a:lnTo>
                    <a:lnTo>
                      <a:pt x="241" y="68"/>
                    </a:lnTo>
                    <a:lnTo>
                      <a:pt x="239" y="68"/>
                    </a:lnTo>
                    <a:lnTo>
                      <a:pt x="238" y="68"/>
                    </a:lnTo>
                    <a:lnTo>
                      <a:pt x="237" y="68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4" y="68"/>
                    </a:lnTo>
                    <a:lnTo>
                      <a:pt x="235" y="68"/>
                    </a:lnTo>
                    <a:lnTo>
                      <a:pt x="238" y="66"/>
                    </a:lnTo>
                    <a:lnTo>
                      <a:pt x="239" y="66"/>
                    </a:lnTo>
                    <a:lnTo>
                      <a:pt x="239" y="65"/>
                    </a:lnTo>
                    <a:lnTo>
                      <a:pt x="238" y="65"/>
                    </a:lnTo>
                    <a:lnTo>
                      <a:pt x="237" y="65"/>
                    </a:lnTo>
                    <a:lnTo>
                      <a:pt x="236" y="65"/>
                    </a:lnTo>
                    <a:lnTo>
                      <a:pt x="235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1" y="63"/>
                    </a:lnTo>
                    <a:lnTo>
                      <a:pt x="229" y="63"/>
                    </a:lnTo>
                    <a:lnTo>
                      <a:pt x="229" y="64"/>
                    </a:lnTo>
                    <a:lnTo>
                      <a:pt x="228" y="64"/>
                    </a:lnTo>
                    <a:lnTo>
                      <a:pt x="227" y="63"/>
                    </a:lnTo>
                    <a:lnTo>
                      <a:pt x="226" y="62"/>
                    </a:lnTo>
                    <a:lnTo>
                      <a:pt x="227" y="62"/>
                    </a:lnTo>
                    <a:lnTo>
                      <a:pt x="228" y="63"/>
                    </a:lnTo>
                    <a:lnTo>
                      <a:pt x="229" y="63"/>
                    </a:lnTo>
                    <a:lnTo>
                      <a:pt x="231" y="62"/>
                    </a:lnTo>
                    <a:lnTo>
                      <a:pt x="229" y="61"/>
                    </a:lnTo>
                    <a:lnTo>
                      <a:pt x="228" y="61"/>
                    </a:lnTo>
                    <a:lnTo>
                      <a:pt x="227" y="61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4" y="61"/>
                    </a:lnTo>
                    <a:lnTo>
                      <a:pt x="224" y="60"/>
                    </a:lnTo>
                    <a:lnTo>
                      <a:pt x="223" y="60"/>
                    </a:lnTo>
                    <a:lnTo>
                      <a:pt x="219" y="60"/>
                    </a:lnTo>
                    <a:lnTo>
                      <a:pt x="217" y="59"/>
                    </a:lnTo>
                    <a:lnTo>
                      <a:pt x="216" y="59"/>
                    </a:lnTo>
                    <a:lnTo>
                      <a:pt x="215" y="59"/>
                    </a:lnTo>
                    <a:lnTo>
                      <a:pt x="214" y="59"/>
                    </a:lnTo>
                    <a:lnTo>
                      <a:pt x="213" y="59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1" y="56"/>
                    </a:lnTo>
                    <a:lnTo>
                      <a:pt x="209" y="55"/>
                    </a:lnTo>
                    <a:lnTo>
                      <a:pt x="209" y="54"/>
                    </a:lnTo>
                    <a:lnTo>
                      <a:pt x="210" y="54"/>
                    </a:lnTo>
                    <a:lnTo>
                      <a:pt x="209" y="54"/>
                    </a:lnTo>
                    <a:lnTo>
                      <a:pt x="208" y="53"/>
                    </a:lnTo>
                    <a:lnTo>
                      <a:pt x="208" y="54"/>
                    </a:lnTo>
                    <a:lnTo>
                      <a:pt x="207" y="54"/>
                    </a:lnTo>
                    <a:lnTo>
                      <a:pt x="205" y="54"/>
                    </a:lnTo>
                    <a:lnTo>
                      <a:pt x="206" y="54"/>
                    </a:lnTo>
                    <a:lnTo>
                      <a:pt x="206" y="53"/>
                    </a:lnTo>
                    <a:lnTo>
                      <a:pt x="209" y="53"/>
                    </a:lnTo>
                    <a:lnTo>
                      <a:pt x="210" y="53"/>
                    </a:lnTo>
                    <a:lnTo>
                      <a:pt x="211" y="53"/>
                    </a:lnTo>
                    <a:lnTo>
                      <a:pt x="211" y="52"/>
                    </a:lnTo>
                    <a:lnTo>
                      <a:pt x="209" y="51"/>
                    </a:lnTo>
                    <a:lnTo>
                      <a:pt x="208" y="51"/>
                    </a:lnTo>
                    <a:lnTo>
                      <a:pt x="209" y="51"/>
                    </a:lnTo>
                    <a:lnTo>
                      <a:pt x="210" y="50"/>
                    </a:lnTo>
                    <a:lnTo>
                      <a:pt x="209" y="50"/>
                    </a:lnTo>
                    <a:lnTo>
                      <a:pt x="208" y="50"/>
                    </a:lnTo>
                    <a:lnTo>
                      <a:pt x="207" y="50"/>
                    </a:lnTo>
                    <a:lnTo>
                      <a:pt x="206" y="50"/>
                    </a:lnTo>
                    <a:lnTo>
                      <a:pt x="207" y="50"/>
                    </a:lnTo>
                    <a:lnTo>
                      <a:pt x="208" y="50"/>
                    </a:lnTo>
                    <a:lnTo>
                      <a:pt x="208" y="48"/>
                    </a:lnTo>
                    <a:lnTo>
                      <a:pt x="207" y="48"/>
                    </a:lnTo>
                    <a:lnTo>
                      <a:pt x="206" y="48"/>
                    </a:lnTo>
                    <a:lnTo>
                      <a:pt x="205" y="48"/>
                    </a:lnTo>
                    <a:lnTo>
                      <a:pt x="204" y="48"/>
                    </a:lnTo>
                    <a:lnTo>
                      <a:pt x="203" y="48"/>
                    </a:lnTo>
                    <a:lnTo>
                      <a:pt x="203" y="50"/>
                    </a:lnTo>
                    <a:lnTo>
                      <a:pt x="200" y="50"/>
                    </a:lnTo>
                    <a:lnTo>
                      <a:pt x="199" y="50"/>
                    </a:lnTo>
                    <a:lnTo>
                      <a:pt x="197" y="48"/>
                    </a:lnTo>
                    <a:lnTo>
                      <a:pt x="197" y="47"/>
                    </a:lnTo>
                    <a:lnTo>
                      <a:pt x="198" y="47"/>
                    </a:lnTo>
                    <a:lnTo>
                      <a:pt x="197" y="46"/>
                    </a:lnTo>
                    <a:lnTo>
                      <a:pt x="196" y="46"/>
                    </a:lnTo>
                    <a:lnTo>
                      <a:pt x="194" y="47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0" y="47"/>
                    </a:lnTo>
                    <a:lnTo>
                      <a:pt x="189" y="47"/>
                    </a:lnTo>
                    <a:lnTo>
                      <a:pt x="188" y="47"/>
                    </a:lnTo>
                    <a:lnTo>
                      <a:pt x="189" y="47"/>
                    </a:lnTo>
                    <a:lnTo>
                      <a:pt x="190" y="46"/>
                    </a:lnTo>
                    <a:lnTo>
                      <a:pt x="191" y="46"/>
                    </a:lnTo>
                    <a:lnTo>
                      <a:pt x="190" y="45"/>
                    </a:lnTo>
                    <a:lnTo>
                      <a:pt x="189" y="45"/>
                    </a:lnTo>
                    <a:lnTo>
                      <a:pt x="188" y="46"/>
                    </a:lnTo>
                    <a:lnTo>
                      <a:pt x="187" y="46"/>
                    </a:lnTo>
                    <a:lnTo>
                      <a:pt x="186" y="46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2" y="44"/>
                    </a:lnTo>
                    <a:lnTo>
                      <a:pt x="179" y="44"/>
                    </a:lnTo>
                    <a:lnTo>
                      <a:pt x="178" y="44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4" y="44"/>
                    </a:lnTo>
                    <a:lnTo>
                      <a:pt x="173" y="44"/>
                    </a:lnTo>
                    <a:lnTo>
                      <a:pt x="174" y="43"/>
                    </a:lnTo>
                    <a:lnTo>
                      <a:pt x="173" y="43"/>
                    </a:lnTo>
                    <a:lnTo>
                      <a:pt x="172" y="43"/>
                    </a:lnTo>
                    <a:lnTo>
                      <a:pt x="168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4" y="43"/>
                    </a:lnTo>
                    <a:lnTo>
                      <a:pt x="162" y="43"/>
                    </a:lnTo>
                    <a:lnTo>
                      <a:pt x="162" y="42"/>
                    </a:lnTo>
                    <a:lnTo>
                      <a:pt x="159" y="42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4" y="41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5" y="41"/>
                    </a:lnTo>
                    <a:lnTo>
                      <a:pt x="143" y="41"/>
                    </a:lnTo>
                    <a:lnTo>
                      <a:pt x="141" y="40"/>
                    </a:lnTo>
                    <a:lnTo>
                      <a:pt x="139" y="40"/>
                    </a:lnTo>
                    <a:lnTo>
                      <a:pt x="138" y="40"/>
                    </a:lnTo>
                    <a:lnTo>
                      <a:pt x="136" y="40"/>
                    </a:lnTo>
                    <a:lnTo>
                      <a:pt x="136" y="41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2"/>
                    </a:lnTo>
                    <a:lnTo>
                      <a:pt x="126" y="41"/>
                    </a:lnTo>
                    <a:lnTo>
                      <a:pt x="124" y="40"/>
                    </a:lnTo>
                    <a:lnTo>
                      <a:pt x="123" y="40"/>
                    </a:lnTo>
                    <a:lnTo>
                      <a:pt x="123" y="41"/>
                    </a:lnTo>
                    <a:lnTo>
                      <a:pt x="124" y="41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2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4" y="43"/>
                    </a:lnTo>
                    <a:lnTo>
                      <a:pt x="113" y="43"/>
                    </a:lnTo>
                    <a:lnTo>
                      <a:pt x="112" y="43"/>
                    </a:lnTo>
                    <a:lnTo>
                      <a:pt x="111" y="43"/>
                    </a:lnTo>
                    <a:lnTo>
                      <a:pt x="110" y="43"/>
                    </a:lnTo>
                    <a:lnTo>
                      <a:pt x="111" y="44"/>
                    </a:lnTo>
                    <a:lnTo>
                      <a:pt x="110" y="44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5" y="42"/>
                    </a:lnTo>
                    <a:lnTo>
                      <a:pt x="104" y="42"/>
                    </a:lnTo>
                    <a:lnTo>
                      <a:pt x="105" y="42"/>
                    </a:lnTo>
                    <a:lnTo>
                      <a:pt x="106" y="42"/>
                    </a:lnTo>
                    <a:lnTo>
                      <a:pt x="107" y="42"/>
                    </a:lnTo>
                    <a:lnTo>
                      <a:pt x="106" y="42"/>
                    </a:lnTo>
                    <a:lnTo>
                      <a:pt x="105" y="42"/>
                    </a:lnTo>
                    <a:lnTo>
                      <a:pt x="104" y="41"/>
                    </a:lnTo>
                    <a:lnTo>
                      <a:pt x="102" y="41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5" y="43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89" y="42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89" y="45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9" y="45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79" y="45"/>
                    </a:lnTo>
                    <a:lnTo>
                      <a:pt x="77" y="45"/>
                    </a:lnTo>
                    <a:lnTo>
                      <a:pt x="76" y="44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69" y="44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5" y="43"/>
                    </a:lnTo>
                    <a:lnTo>
                      <a:pt x="64" y="43"/>
                    </a:lnTo>
                    <a:lnTo>
                      <a:pt x="61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0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2" y="41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5" y="36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7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7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6" y="28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4" y="28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80" y="28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90" y="29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6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8"/>
                    </a:lnTo>
                    <a:lnTo>
                      <a:pt x="76" y="27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2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70" y="25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2" y="25"/>
                    </a:lnTo>
                    <a:lnTo>
                      <a:pt x="85" y="25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7" y="27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2" y="25"/>
                    </a:lnTo>
                    <a:lnTo>
                      <a:pt x="93" y="25"/>
                    </a:lnTo>
                    <a:lnTo>
                      <a:pt x="94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2"/>
                    </a:lnTo>
                    <a:lnTo>
                      <a:pt x="90" y="22"/>
                    </a:lnTo>
                    <a:lnTo>
                      <a:pt x="86" y="22"/>
                    </a:lnTo>
                    <a:lnTo>
                      <a:pt x="85" y="22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79" y="23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2" y="22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33" name="Freeform 14"/>
              <p:cNvSpPr>
                <a:spLocks/>
              </p:cNvSpPr>
              <p:nvPr/>
            </p:nvSpPr>
            <p:spPr bwMode="auto">
              <a:xfrm>
                <a:off x="3153246" y="1607822"/>
                <a:ext cx="652498" cy="94140"/>
              </a:xfrm>
              <a:custGeom>
                <a:avLst/>
                <a:gdLst>
                  <a:gd name="T0" fmla="*/ 93251648 w 411"/>
                  <a:gd name="T1" fmla="*/ 136782229 h 59"/>
                  <a:gd name="T2" fmla="*/ 118454582 w 411"/>
                  <a:gd name="T3" fmla="*/ 113984393 h 59"/>
                  <a:gd name="T4" fmla="*/ 108373409 w 411"/>
                  <a:gd name="T5" fmla="*/ 113984393 h 59"/>
                  <a:gd name="T6" fmla="*/ 50405867 w 411"/>
                  <a:gd name="T7" fmla="*/ 116518195 h 59"/>
                  <a:gd name="T8" fmla="*/ 0 w 411"/>
                  <a:gd name="T9" fmla="*/ 111452186 h 59"/>
                  <a:gd name="T10" fmla="*/ 42845781 w 411"/>
                  <a:gd name="T11" fmla="*/ 96254161 h 59"/>
                  <a:gd name="T12" fmla="*/ 83170475 w 411"/>
                  <a:gd name="T13" fmla="*/ 88654351 h 59"/>
                  <a:gd name="T14" fmla="*/ 110892908 w 411"/>
                  <a:gd name="T15" fmla="*/ 78522334 h 59"/>
                  <a:gd name="T16" fmla="*/ 163819863 w 411"/>
                  <a:gd name="T17" fmla="*/ 88654351 h 59"/>
                  <a:gd name="T18" fmla="*/ 166339362 w 411"/>
                  <a:gd name="T19" fmla="*/ 73456325 h 59"/>
                  <a:gd name="T20" fmla="*/ 224306904 w 411"/>
                  <a:gd name="T21" fmla="*/ 75990127 h 59"/>
                  <a:gd name="T22" fmla="*/ 239428664 w 411"/>
                  <a:gd name="T23" fmla="*/ 65858110 h 59"/>
                  <a:gd name="T24" fmla="*/ 244469251 w 411"/>
                  <a:gd name="T25" fmla="*/ 48126283 h 59"/>
                  <a:gd name="T26" fmla="*/ 307475791 w 411"/>
                  <a:gd name="T27" fmla="*/ 48126283 h 59"/>
                  <a:gd name="T28" fmla="*/ 360402746 w 411"/>
                  <a:gd name="T29" fmla="*/ 63324308 h 59"/>
                  <a:gd name="T30" fmla="*/ 395686853 w 411"/>
                  <a:gd name="T31" fmla="*/ 68390317 h 59"/>
                  <a:gd name="T32" fmla="*/ 337719312 w 411"/>
                  <a:gd name="T33" fmla="*/ 55726093 h 59"/>
                  <a:gd name="T34" fmla="*/ 292354031 w 411"/>
                  <a:gd name="T35" fmla="*/ 45594076 h 59"/>
                  <a:gd name="T36" fmla="*/ 375524506 w 411"/>
                  <a:gd name="T37" fmla="*/ 37994266 h 59"/>
                  <a:gd name="T38" fmla="*/ 418368699 w 411"/>
                  <a:gd name="T39" fmla="*/ 35462059 h 59"/>
                  <a:gd name="T40" fmla="*/ 441052134 w 411"/>
                  <a:gd name="T41" fmla="*/ 37994266 h 59"/>
                  <a:gd name="T42" fmla="*/ 488936914 w 411"/>
                  <a:gd name="T43" fmla="*/ 37994266 h 59"/>
                  <a:gd name="T44" fmla="*/ 501539174 w 411"/>
                  <a:gd name="T45" fmla="*/ 63324308 h 59"/>
                  <a:gd name="T46" fmla="*/ 524221021 w 411"/>
                  <a:gd name="T47" fmla="*/ 43060274 h 59"/>
                  <a:gd name="T48" fmla="*/ 584708062 w 411"/>
                  <a:gd name="T49" fmla="*/ 50660085 h 59"/>
                  <a:gd name="T50" fmla="*/ 637635016 w 411"/>
                  <a:gd name="T51" fmla="*/ 55726093 h 59"/>
                  <a:gd name="T52" fmla="*/ 597310322 w 411"/>
                  <a:gd name="T53" fmla="*/ 48126283 h 59"/>
                  <a:gd name="T54" fmla="*/ 632594430 w 411"/>
                  <a:gd name="T55" fmla="*/ 48126283 h 59"/>
                  <a:gd name="T56" fmla="*/ 602350909 w 411"/>
                  <a:gd name="T57" fmla="*/ 37994266 h 59"/>
                  <a:gd name="T58" fmla="*/ 619992169 w 411"/>
                  <a:gd name="T59" fmla="*/ 25330042 h 59"/>
                  <a:gd name="T60" fmla="*/ 688040884 w 411"/>
                  <a:gd name="T61" fmla="*/ 35462059 h 59"/>
                  <a:gd name="T62" fmla="*/ 730885077 w 411"/>
                  <a:gd name="T63" fmla="*/ 40528068 h 59"/>
                  <a:gd name="T64" fmla="*/ 776250358 w 411"/>
                  <a:gd name="T65" fmla="*/ 45594076 h 59"/>
                  <a:gd name="T66" fmla="*/ 824136726 w 411"/>
                  <a:gd name="T67" fmla="*/ 50660085 h 59"/>
                  <a:gd name="T68" fmla="*/ 809014966 w 411"/>
                  <a:gd name="T69" fmla="*/ 45594076 h 59"/>
                  <a:gd name="T70" fmla="*/ 824136726 w 411"/>
                  <a:gd name="T71" fmla="*/ 35462059 h 59"/>
                  <a:gd name="T72" fmla="*/ 879583180 w 411"/>
                  <a:gd name="T73" fmla="*/ 37994266 h 59"/>
                  <a:gd name="T74" fmla="*/ 879583180 w 411"/>
                  <a:gd name="T75" fmla="*/ 35462059 h 59"/>
                  <a:gd name="T76" fmla="*/ 824136726 w 411"/>
                  <a:gd name="T77" fmla="*/ 25330042 h 59"/>
                  <a:gd name="T78" fmla="*/ 783812032 w 411"/>
                  <a:gd name="T79" fmla="*/ 17730232 h 59"/>
                  <a:gd name="T80" fmla="*/ 864461420 w 411"/>
                  <a:gd name="T81" fmla="*/ 17730232 h 59"/>
                  <a:gd name="T82" fmla="*/ 909826700 w 411"/>
                  <a:gd name="T83" fmla="*/ 20264034 h 59"/>
                  <a:gd name="T84" fmla="*/ 917386787 w 411"/>
                  <a:gd name="T85" fmla="*/ 20264034 h 59"/>
                  <a:gd name="T86" fmla="*/ 970313741 w 411"/>
                  <a:gd name="T87" fmla="*/ 25330042 h 59"/>
                  <a:gd name="T88" fmla="*/ 985435501 w 411"/>
                  <a:gd name="T89" fmla="*/ 20264034 h 59"/>
                  <a:gd name="T90" fmla="*/ 929989047 w 411"/>
                  <a:gd name="T91" fmla="*/ 15198025 h 59"/>
                  <a:gd name="T92" fmla="*/ 824136726 w 411"/>
                  <a:gd name="T93" fmla="*/ 15198025 h 59"/>
                  <a:gd name="T94" fmla="*/ 773730858 w 411"/>
                  <a:gd name="T95" fmla="*/ 15198025 h 59"/>
                  <a:gd name="T96" fmla="*/ 766169184 w 411"/>
                  <a:gd name="T97" fmla="*/ 12664223 h 59"/>
                  <a:gd name="T98" fmla="*/ 766169184 w 411"/>
                  <a:gd name="T99" fmla="*/ 5066008 h 59"/>
                  <a:gd name="T100" fmla="*/ 814055552 w 411"/>
                  <a:gd name="T101" fmla="*/ 7598215 h 59"/>
                  <a:gd name="T102" fmla="*/ 856899746 w 411"/>
                  <a:gd name="T103" fmla="*/ 12664223 h 59"/>
                  <a:gd name="T104" fmla="*/ 788852619 w 411"/>
                  <a:gd name="T105" fmla="*/ 5066008 h 59"/>
                  <a:gd name="T106" fmla="*/ 816575052 w 411"/>
                  <a:gd name="T107" fmla="*/ 2532206 h 59"/>
                  <a:gd name="T108" fmla="*/ 879583180 w 411"/>
                  <a:gd name="T109" fmla="*/ 5066008 h 59"/>
                  <a:gd name="T110" fmla="*/ 859420833 w 411"/>
                  <a:gd name="T111" fmla="*/ 0 h 59"/>
                  <a:gd name="T112" fmla="*/ 892183853 w 411"/>
                  <a:gd name="T113" fmla="*/ 0 h 59"/>
                  <a:gd name="T114" fmla="*/ 927467960 w 411"/>
                  <a:gd name="T115" fmla="*/ 2532206 h 59"/>
                  <a:gd name="T116" fmla="*/ 982914414 w 411"/>
                  <a:gd name="T117" fmla="*/ 12664223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11"/>
                  <a:gd name="T178" fmla="*/ 0 h 59"/>
                  <a:gd name="T179" fmla="*/ 411 w 41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11" h="59">
                    <a:moveTo>
                      <a:pt x="22" y="59"/>
                    </a:moveTo>
                    <a:lnTo>
                      <a:pt x="22" y="58"/>
                    </a:lnTo>
                    <a:lnTo>
                      <a:pt x="23" y="58"/>
                    </a:lnTo>
                    <a:lnTo>
                      <a:pt x="26" y="57"/>
                    </a:lnTo>
                    <a:lnTo>
                      <a:pt x="27" y="57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4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3"/>
                    </a:lnTo>
                    <a:lnTo>
                      <a:pt x="38" y="53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9" y="46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1" y="44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10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6" y="36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9" y="31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4" y="35"/>
                    </a:lnTo>
                    <a:lnTo>
                      <a:pt x="65" y="35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4" y="34"/>
                    </a:lnTo>
                    <a:lnTo>
                      <a:pt x="62" y="33"/>
                    </a:lnTo>
                    <a:lnTo>
                      <a:pt x="61" y="33"/>
                    </a:lnTo>
                    <a:lnTo>
                      <a:pt x="60" y="31"/>
                    </a:lnTo>
                    <a:lnTo>
                      <a:pt x="59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7" y="29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4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9" y="29"/>
                    </a:lnTo>
                    <a:lnTo>
                      <a:pt x="81" y="30"/>
                    </a:lnTo>
                    <a:lnTo>
                      <a:pt x="84" y="30"/>
                    </a:lnTo>
                    <a:lnTo>
                      <a:pt x="84" y="31"/>
                    </a:lnTo>
                    <a:lnTo>
                      <a:pt x="85" y="31"/>
                    </a:lnTo>
                    <a:lnTo>
                      <a:pt x="85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5" y="26"/>
                    </a:lnTo>
                    <a:lnTo>
                      <a:pt x="95" y="25"/>
                    </a:lnTo>
                    <a:lnTo>
                      <a:pt x="94" y="25"/>
                    </a:lnTo>
                    <a:lnTo>
                      <a:pt x="92" y="24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7" y="21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9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40" y="24"/>
                    </a:lnTo>
                    <a:lnTo>
                      <a:pt x="141" y="24"/>
                    </a:lnTo>
                    <a:lnTo>
                      <a:pt x="141" y="25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7" y="26"/>
                    </a:lnTo>
                    <a:lnTo>
                      <a:pt x="146" y="26"/>
                    </a:lnTo>
                    <a:lnTo>
                      <a:pt x="147" y="26"/>
                    </a:lnTo>
                    <a:lnTo>
                      <a:pt x="148" y="26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4" y="27"/>
                    </a:lnTo>
                    <a:lnTo>
                      <a:pt x="155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7" y="25"/>
                    </a:lnTo>
                    <a:lnTo>
                      <a:pt x="145" y="24"/>
                    </a:lnTo>
                    <a:lnTo>
                      <a:pt x="141" y="24"/>
                    </a:lnTo>
                    <a:lnTo>
                      <a:pt x="139" y="22"/>
                    </a:lnTo>
                    <a:lnTo>
                      <a:pt x="138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0"/>
                    </a:lnTo>
                    <a:lnTo>
                      <a:pt x="129" y="19"/>
                    </a:lnTo>
                    <a:lnTo>
                      <a:pt x="128" y="19"/>
                    </a:lnTo>
                    <a:lnTo>
                      <a:pt x="125" y="19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0" y="18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21" y="17"/>
                    </a:lnTo>
                    <a:lnTo>
                      <a:pt x="126" y="17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3" y="16"/>
                    </a:lnTo>
                    <a:lnTo>
                      <a:pt x="145" y="16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8" y="15"/>
                    </a:lnTo>
                    <a:lnTo>
                      <a:pt x="159" y="15"/>
                    </a:lnTo>
                    <a:lnTo>
                      <a:pt x="159" y="16"/>
                    </a:lnTo>
                    <a:lnTo>
                      <a:pt x="160" y="16"/>
                    </a:lnTo>
                    <a:lnTo>
                      <a:pt x="162" y="15"/>
                    </a:lnTo>
                    <a:lnTo>
                      <a:pt x="162" y="14"/>
                    </a:lnTo>
                    <a:lnTo>
                      <a:pt x="163" y="14"/>
                    </a:lnTo>
                    <a:lnTo>
                      <a:pt x="165" y="14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4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6" y="16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4"/>
                    </a:lnTo>
                    <a:lnTo>
                      <a:pt x="173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6" y="14"/>
                    </a:lnTo>
                    <a:lnTo>
                      <a:pt x="180" y="12"/>
                    </a:lnTo>
                    <a:lnTo>
                      <a:pt x="182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91" y="14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9" y="16"/>
                    </a:lnTo>
                    <a:lnTo>
                      <a:pt x="200" y="18"/>
                    </a:lnTo>
                    <a:lnTo>
                      <a:pt x="200" y="19"/>
                    </a:lnTo>
                    <a:lnTo>
                      <a:pt x="199" y="20"/>
                    </a:lnTo>
                    <a:lnTo>
                      <a:pt x="197" y="20"/>
                    </a:lnTo>
                    <a:lnTo>
                      <a:pt x="196" y="20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5" y="22"/>
                    </a:lnTo>
                    <a:lnTo>
                      <a:pt x="195" y="24"/>
                    </a:lnTo>
                    <a:lnTo>
                      <a:pt x="195" y="25"/>
                    </a:lnTo>
                    <a:lnTo>
                      <a:pt x="197" y="25"/>
                    </a:lnTo>
                    <a:lnTo>
                      <a:pt x="199" y="25"/>
                    </a:lnTo>
                    <a:lnTo>
                      <a:pt x="200" y="25"/>
                    </a:lnTo>
                    <a:lnTo>
                      <a:pt x="199" y="25"/>
                    </a:lnTo>
                    <a:lnTo>
                      <a:pt x="199" y="22"/>
                    </a:lnTo>
                    <a:lnTo>
                      <a:pt x="202" y="21"/>
                    </a:lnTo>
                    <a:lnTo>
                      <a:pt x="203" y="21"/>
                    </a:lnTo>
                    <a:lnTo>
                      <a:pt x="204" y="20"/>
                    </a:lnTo>
                    <a:lnTo>
                      <a:pt x="205" y="20"/>
                    </a:lnTo>
                    <a:lnTo>
                      <a:pt x="206" y="20"/>
                    </a:lnTo>
                    <a:lnTo>
                      <a:pt x="208" y="20"/>
                    </a:lnTo>
                    <a:lnTo>
                      <a:pt x="208" y="19"/>
                    </a:lnTo>
                    <a:lnTo>
                      <a:pt x="208" y="18"/>
                    </a:lnTo>
                    <a:lnTo>
                      <a:pt x="206" y="18"/>
                    </a:lnTo>
                    <a:lnTo>
                      <a:pt x="206" y="17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21" y="19"/>
                    </a:lnTo>
                    <a:lnTo>
                      <a:pt x="222" y="19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1" y="19"/>
                    </a:lnTo>
                    <a:lnTo>
                      <a:pt x="232" y="19"/>
                    </a:lnTo>
                    <a:lnTo>
                      <a:pt x="232" y="20"/>
                    </a:lnTo>
                    <a:lnTo>
                      <a:pt x="234" y="20"/>
                    </a:lnTo>
                    <a:lnTo>
                      <a:pt x="238" y="20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2" y="21"/>
                    </a:lnTo>
                    <a:lnTo>
                      <a:pt x="243" y="21"/>
                    </a:lnTo>
                    <a:lnTo>
                      <a:pt x="245" y="21"/>
                    </a:lnTo>
                    <a:lnTo>
                      <a:pt x="246" y="21"/>
                    </a:lnTo>
                    <a:lnTo>
                      <a:pt x="246" y="22"/>
                    </a:lnTo>
                    <a:lnTo>
                      <a:pt x="247" y="22"/>
                    </a:lnTo>
                    <a:lnTo>
                      <a:pt x="250" y="24"/>
                    </a:lnTo>
                    <a:lnTo>
                      <a:pt x="251" y="24"/>
                    </a:lnTo>
                    <a:lnTo>
                      <a:pt x="255" y="22"/>
                    </a:lnTo>
                    <a:lnTo>
                      <a:pt x="253" y="22"/>
                    </a:lnTo>
                    <a:lnTo>
                      <a:pt x="252" y="22"/>
                    </a:lnTo>
                    <a:lnTo>
                      <a:pt x="251" y="22"/>
                    </a:lnTo>
                    <a:lnTo>
                      <a:pt x="250" y="22"/>
                    </a:lnTo>
                    <a:lnTo>
                      <a:pt x="250" y="21"/>
                    </a:lnTo>
                    <a:lnTo>
                      <a:pt x="249" y="21"/>
                    </a:lnTo>
                    <a:lnTo>
                      <a:pt x="248" y="21"/>
                    </a:lnTo>
                    <a:lnTo>
                      <a:pt x="247" y="21"/>
                    </a:lnTo>
                    <a:lnTo>
                      <a:pt x="245" y="21"/>
                    </a:lnTo>
                    <a:lnTo>
                      <a:pt x="242" y="21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19"/>
                    </a:lnTo>
                    <a:lnTo>
                      <a:pt x="237" y="19"/>
                    </a:lnTo>
                    <a:lnTo>
                      <a:pt x="236" y="19"/>
                    </a:lnTo>
                    <a:lnTo>
                      <a:pt x="234" y="19"/>
                    </a:lnTo>
                    <a:lnTo>
                      <a:pt x="233" y="19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37" y="18"/>
                    </a:lnTo>
                    <a:lnTo>
                      <a:pt x="237" y="19"/>
                    </a:lnTo>
                    <a:lnTo>
                      <a:pt x="238" y="19"/>
                    </a:lnTo>
                    <a:lnTo>
                      <a:pt x="239" y="19"/>
                    </a:lnTo>
                    <a:lnTo>
                      <a:pt x="242" y="19"/>
                    </a:lnTo>
                    <a:lnTo>
                      <a:pt x="247" y="19"/>
                    </a:lnTo>
                    <a:lnTo>
                      <a:pt x="249" y="19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3" y="19"/>
                    </a:lnTo>
                    <a:lnTo>
                      <a:pt x="255" y="19"/>
                    </a:lnTo>
                    <a:lnTo>
                      <a:pt x="257" y="19"/>
                    </a:lnTo>
                    <a:lnTo>
                      <a:pt x="256" y="18"/>
                    </a:lnTo>
                    <a:lnTo>
                      <a:pt x="253" y="18"/>
                    </a:lnTo>
                    <a:lnTo>
                      <a:pt x="251" y="18"/>
                    </a:lnTo>
                    <a:lnTo>
                      <a:pt x="250" y="18"/>
                    </a:lnTo>
                    <a:lnTo>
                      <a:pt x="248" y="17"/>
                    </a:lnTo>
                    <a:lnTo>
                      <a:pt x="247" y="17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2" y="16"/>
                    </a:lnTo>
                    <a:lnTo>
                      <a:pt x="239" y="15"/>
                    </a:lnTo>
                    <a:lnTo>
                      <a:pt x="238" y="15"/>
                    </a:lnTo>
                    <a:lnTo>
                      <a:pt x="238" y="14"/>
                    </a:lnTo>
                    <a:lnTo>
                      <a:pt x="238" y="12"/>
                    </a:lnTo>
                    <a:lnTo>
                      <a:pt x="237" y="12"/>
                    </a:lnTo>
                    <a:lnTo>
                      <a:pt x="236" y="12"/>
                    </a:lnTo>
                    <a:lnTo>
                      <a:pt x="234" y="11"/>
                    </a:lnTo>
                    <a:lnTo>
                      <a:pt x="233" y="10"/>
                    </a:lnTo>
                    <a:lnTo>
                      <a:pt x="234" y="10"/>
                    </a:lnTo>
                    <a:lnTo>
                      <a:pt x="238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3" y="10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9" y="10"/>
                    </a:lnTo>
                    <a:lnTo>
                      <a:pt x="251" y="10"/>
                    </a:lnTo>
                    <a:lnTo>
                      <a:pt x="252" y="10"/>
                    </a:lnTo>
                    <a:lnTo>
                      <a:pt x="255" y="10"/>
                    </a:lnTo>
                    <a:lnTo>
                      <a:pt x="259" y="11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4" y="11"/>
                    </a:lnTo>
                    <a:lnTo>
                      <a:pt x="265" y="11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4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7" y="14"/>
                    </a:lnTo>
                    <a:lnTo>
                      <a:pt x="278" y="14"/>
                    </a:lnTo>
                    <a:lnTo>
                      <a:pt x="279" y="14"/>
                    </a:lnTo>
                    <a:lnTo>
                      <a:pt x="281" y="15"/>
                    </a:lnTo>
                    <a:lnTo>
                      <a:pt x="283" y="15"/>
                    </a:lnTo>
                    <a:lnTo>
                      <a:pt x="284" y="15"/>
                    </a:lnTo>
                    <a:lnTo>
                      <a:pt x="285" y="16"/>
                    </a:lnTo>
                    <a:lnTo>
                      <a:pt x="286" y="16"/>
                    </a:lnTo>
                    <a:lnTo>
                      <a:pt x="287" y="16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2" y="16"/>
                    </a:lnTo>
                    <a:lnTo>
                      <a:pt x="293" y="16"/>
                    </a:lnTo>
                    <a:lnTo>
                      <a:pt x="294" y="16"/>
                    </a:lnTo>
                    <a:lnTo>
                      <a:pt x="295" y="16"/>
                    </a:lnTo>
                    <a:lnTo>
                      <a:pt x="297" y="16"/>
                    </a:lnTo>
                    <a:lnTo>
                      <a:pt x="298" y="16"/>
                    </a:lnTo>
                    <a:lnTo>
                      <a:pt x="299" y="16"/>
                    </a:lnTo>
                    <a:lnTo>
                      <a:pt x="301" y="16"/>
                    </a:lnTo>
                    <a:lnTo>
                      <a:pt x="302" y="17"/>
                    </a:lnTo>
                    <a:lnTo>
                      <a:pt x="304" y="17"/>
                    </a:lnTo>
                    <a:lnTo>
                      <a:pt x="306" y="17"/>
                    </a:lnTo>
                    <a:lnTo>
                      <a:pt x="306" y="18"/>
                    </a:lnTo>
                    <a:lnTo>
                      <a:pt x="305" y="18"/>
                    </a:lnTo>
                    <a:lnTo>
                      <a:pt x="308" y="18"/>
                    </a:lnTo>
                    <a:lnTo>
                      <a:pt x="309" y="19"/>
                    </a:lnTo>
                    <a:lnTo>
                      <a:pt x="312" y="19"/>
                    </a:lnTo>
                    <a:lnTo>
                      <a:pt x="313" y="19"/>
                    </a:lnTo>
                    <a:lnTo>
                      <a:pt x="314" y="19"/>
                    </a:lnTo>
                    <a:lnTo>
                      <a:pt x="315" y="20"/>
                    </a:lnTo>
                    <a:lnTo>
                      <a:pt x="318" y="20"/>
                    </a:lnTo>
                    <a:lnTo>
                      <a:pt x="318" y="21"/>
                    </a:lnTo>
                    <a:lnTo>
                      <a:pt x="320" y="21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1"/>
                    </a:lnTo>
                    <a:lnTo>
                      <a:pt x="324" y="21"/>
                    </a:lnTo>
                    <a:lnTo>
                      <a:pt x="325" y="21"/>
                    </a:lnTo>
                    <a:lnTo>
                      <a:pt x="327" y="20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1" y="20"/>
                    </a:lnTo>
                    <a:lnTo>
                      <a:pt x="329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4" y="19"/>
                    </a:lnTo>
                    <a:lnTo>
                      <a:pt x="324" y="18"/>
                    </a:lnTo>
                    <a:lnTo>
                      <a:pt x="325" y="18"/>
                    </a:lnTo>
                    <a:lnTo>
                      <a:pt x="327" y="18"/>
                    </a:lnTo>
                    <a:lnTo>
                      <a:pt x="326" y="18"/>
                    </a:lnTo>
                    <a:lnTo>
                      <a:pt x="324" y="18"/>
                    </a:lnTo>
                    <a:lnTo>
                      <a:pt x="322" y="18"/>
                    </a:lnTo>
                    <a:lnTo>
                      <a:pt x="321" y="18"/>
                    </a:lnTo>
                    <a:lnTo>
                      <a:pt x="321" y="17"/>
                    </a:lnTo>
                    <a:lnTo>
                      <a:pt x="322" y="17"/>
                    </a:lnTo>
                    <a:lnTo>
                      <a:pt x="323" y="17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7" y="17"/>
                    </a:lnTo>
                    <a:lnTo>
                      <a:pt x="327" y="16"/>
                    </a:lnTo>
                    <a:lnTo>
                      <a:pt x="326" y="16"/>
                    </a:lnTo>
                    <a:lnTo>
                      <a:pt x="325" y="16"/>
                    </a:lnTo>
                    <a:lnTo>
                      <a:pt x="323" y="15"/>
                    </a:lnTo>
                    <a:lnTo>
                      <a:pt x="324" y="14"/>
                    </a:lnTo>
                    <a:lnTo>
                      <a:pt x="325" y="14"/>
                    </a:lnTo>
                    <a:lnTo>
                      <a:pt x="326" y="14"/>
                    </a:lnTo>
                    <a:lnTo>
                      <a:pt x="327" y="14"/>
                    </a:lnTo>
                    <a:lnTo>
                      <a:pt x="329" y="14"/>
                    </a:lnTo>
                    <a:lnTo>
                      <a:pt x="330" y="14"/>
                    </a:lnTo>
                    <a:lnTo>
                      <a:pt x="331" y="14"/>
                    </a:lnTo>
                    <a:lnTo>
                      <a:pt x="332" y="14"/>
                    </a:lnTo>
                    <a:lnTo>
                      <a:pt x="333" y="14"/>
                    </a:lnTo>
                    <a:lnTo>
                      <a:pt x="334" y="14"/>
                    </a:lnTo>
                    <a:lnTo>
                      <a:pt x="335" y="14"/>
                    </a:lnTo>
                    <a:lnTo>
                      <a:pt x="336" y="14"/>
                    </a:lnTo>
                    <a:lnTo>
                      <a:pt x="341" y="14"/>
                    </a:lnTo>
                    <a:lnTo>
                      <a:pt x="342" y="14"/>
                    </a:lnTo>
                    <a:lnTo>
                      <a:pt x="343" y="14"/>
                    </a:lnTo>
                    <a:lnTo>
                      <a:pt x="344" y="15"/>
                    </a:lnTo>
                    <a:lnTo>
                      <a:pt x="348" y="15"/>
                    </a:lnTo>
                    <a:lnTo>
                      <a:pt x="349" y="15"/>
                    </a:lnTo>
                    <a:lnTo>
                      <a:pt x="350" y="15"/>
                    </a:lnTo>
                    <a:lnTo>
                      <a:pt x="351" y="15"/>
                    </a:lnTo>
                    <a:lnTo>
                      <a:pt x="352" y="15"/>
                    </a:lnTo>
                    <a:lnTo>
                      <a:pt x="353" y="15"/>
                    </a:lnTo>
                    <a:lnTo>
                      <a:pt x="354" y="15"/>
                    </a:lnTo>
                    <a:lnTo>
                      <a:pt x="357" y="15"/>
                    </a:lnTo>
                    <a:lnTo>
                      <a:pt x="358" y="15"/>
                    </a:lnTo>
                    <a:lnTo>
                      <a:pt x="359" y="15"/>
                    </a:lnTo>
                    <a:lnTo>
                      <a:pt x="358" y="15"/>
                    </a:lnTo>
                    <a:lnTo>
                      <a:pt x="353" y="14"/>
                    </a:lnTo>
                    <a:lnTo>
                      <a:pt x="352" y="14"/>
                    </a:lnTo>
                    <a:lnTo>
                      <a:pt x="351" y="14"/>
                    </a:lnTo>
                    <a:lnTo>
                      <a:pt x="350" y="14"/>
                    </a:lnTo>
                    <a:lnTo>
                      <a:pt x="349" y="14"/>
                    </a:lnTo>
                    <a:lnTo>
                      <a:pt x="348" y="14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4" y="14"/>
                    </a:lnTo>
                    <a:lnTo>
                      <a:pt x="342" y="14"/>
                    </a:lnTo>
                    <a:lnTo>
                      <a:pt x="340" y="14"/>
                    </a:lnTo>
                    <a:lnTo>
                      <a:pt x="339" y="14"/>
                    </a:lnTo>
                    <a:lnTo>
                      <a:pt x="336" y="12"/>
                    </a:lnTo>
                    <a:lnTo>
                      <a:pt x="337" y="12"/>
                    </a:lnTo>
                    <a:lnTo>
                      <a:pt x="339" y="12"/>
                    </a:lnTo>
                    <a:lnTo>
                      <a:pt x="337" y="11"/>
                    </a:lnTo>
                    <a:lnTo>
                      <a:pt x="333" y="11"/>
                    </a:lnTo>
                    <a:lnTo>
                      <a:pt x="330" y="11"/>
                    </a:lnTo>
                    <a:lnTo>
                      <a:pt x="327" y="10"/>
                    </a:lnTo>
                    <a:lnTo>
                      <a:pt x="326" y="10"/>
                    </a:lnTo>
                    <a:lnTo>
                      <a:pt x="325" y="10"/>
                    </a:lnTo>
                    <a:lnTo>
                      <a:pt x="324" y="9"/>
                    </a:lnTo>
                    <a:lnTo>
                      <a:pt x="323" y="9"/>
                    </a:lnTo>
                    <a:lnTo>
                      <a:pt x="321" y="9"/>
                    </a:lnTo>
                    <a:lnTo>
                      <a:pt x="320" y="9"/>
                    </a:lnTo>
                    <a:lnTo>
                      <a:pt x="318" y="8"/>
                    </a:lnTo>
                    <a:lnTo>
                      <a:pt x="316" y="8"/>
                    </a:lnTo>
                    <a:lnTo>
                      <a:pt x="315" y="8"/>
                    </a:lnTo>
                    <a:lnTo>
                      <a:pt x="314" y="8"/>
                    </a:lnTo>
                    <a:lnTo>
                      <a:pt x="312" y="8"/>
                    </a:lnTo>
                    <a:lnTo>
                      <a:pt x="311" y="7"/>
                    </a:lnTo>
                    <a:lnTo>
                      <a:pt x="309" y="7"/>
                    </a:lnTo>
                    <a:lnTo>
                      <a:pt x="311" y="7"/>
                    </a:lnTo>
                    <a:lnTo>
                      <a:pt x="312" y="7"/>
                    </a:lnTo>
                    <a:lnTo>
                      <a:pt x="317" y="7"/>
                    </a:lnTo>
                    <a:lnTo>
                      <a:pt x="320" y="7"/>
                    </a:lnTo>
                    <a:lnTo>
                      <a:pt x="321" y="7"/>
                    </a:lnTo>
                    <a:lnTo>
                      <a:pt x="323" y="7"/>
                    </a:lnTo>
                    <a:lnTo>
                      <a:pt x="325" y="7"/>
                    </a:lnTo>
                    <a:lnTo>
                      <a:pt x="329" y="7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4" y="7"/>
                    </a:lnTo>
                    <a:lnTo>
                      <a:pt x="336" y="7"/>
                    </a:lnTo>
                    <a:lnTo>
                      <a:pt x="339" y="7"/>
                    </a:lnTo>
                    <a:lnTo>
                      <a:pt x="340" y="7"/>
                    </a:lnTo>
                    <a:lnTo>
                      <a:pt x="343" y="7"/>
                    </a:lnTo>
                    <a:lnTo>
                      <a:pt x="346" y="7"/>
                    </a:lnTo>
                    <a:lnTo>
                      <a:pt x="348" y="7"/>
                    </a:lnTo>
                    <a:lnTo>
                      <a:pt x="349" y="7"/>
                    </a:lnTo>
                    <a:lnTo>
                      <a:pt x="350" y="7"/>
                    </a:lnTo>
                    <a:lnTo>
                      <a:pt x="353" y="7"/>
                    </a:lnTo>
                    <a:lnTo>
                      <a:pt x="354" y="7"/>
                    </a:lnTo>
                    <a:lnTo>
                      <a:pt x="355" y="7"/>
                    </a:lnTo>
                    <a:lnTo>
                      <a:pt x="360" y="7"/>
                    </a:lnTo>
                    <a:lnTo>
                      <a:pt x="361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61" y="8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2" y="8"/>
                    </a:lnTo>
                    <a:lnTo>
                      <a:pt x="363" y="8"/>
                    </a:lnTo>
                    <a:lnTo>
                      <a:pt x="364" y="8"/>
                    </a:lnTo>
                    <a:lnTo>
                      <a:pt x="365" y="9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7" y="11"/>
                    </a:lnTo>
                    <a:lnTo>
                      <a:pt x="368" y="11"/>
                    </a:lnTo>
                    <a:lnTo>
                      <a:pt x="369" y="11"/>
                    </a:lnTo>
                    <a:lnTo>
                      <a:pt x="369" y="10"/>
                    </a:lnTo>
                    <a:lnTo>
                      <a:pt x="369" y="9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4" y="7"/>
                    </a:lnTo>
                    <a:lnTo>
                      <a:pt x="365" y="7"/>
                    </a:lnTo>
                    <a:lnTo>
                      <a:pt x="367" y="7"/>
                    </a:lnTo>
                    <a:lnTo>
                      <a:pt x="369" y="7"/>
                    </a:lnTo>
                    <a:lnTo>
                      <a:pt x="370" y="7"/>
                    </a:lnTo>
                    <a:lnTo>
                      <a:pt x="371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8" y="8"/>
                    </a:lnTo>
                    <a:lnTo>
                      <a:pt x="379" y="9"/>
                    </a:lnTo>
                    <a:lnTo>
                      <a:pt x="381" y="9"/>
                    </a:lnTo>
                    <a:lnTo>
                      <a:pt x="382" y="9"/>
                    </a:lnTo>
                    <a:lnTo>
                      <a:pt x="383" y="9"/>
                    </a:lnTo>
                    <a:lnTo>
                      <a:pt x="385" y="10"/>
                    </a:lnTo>
                    <a:lnTo>
                      <a:pt x="386" y="9"/>
                    </a:lnTo>
                    <a:lnTo>
                      <a:pt x="387" y="10"/>
                    </a:lnTo>
                    <a:lnTo>
                      <a:pt x="388" y="10"/>
                    </a:lnTo>
                    <a:lnTo>
                      <a:pt x="390" y="11"/>
                    </a:lnTo>
                    <a:lnTo>
                      <a:pt x="392" y="12"/>
                    </a:lnTo>
                    <a:lnTo>
                      <a:pt x="394" y="12"/>
                    </a:lnTo>
                    <a:lnTo>
                      <a:pt x="395" y="12"/>
                    </a:lnTo>
                    <a:lnTo>
                      <a:pt x="394" y="11"/>
                    </a:lnTo>
                    <a:lnTo>
                      <a:pt x="391" y="10"/>
                    </a:lnTo>
                    <a:lnTo>
                      <a:pt x="391" y="9"/>
                    </a:lnTo>
                    <a:lnTo>
                      <a:pt x="392" y="9"/>
                    </a:lnTo>
                    <a:lnTo>
                      <a:pt x="394" y="9"/>
                    </a:lnTo>
                    <a:lnTo>
                      <a:pt x="392" y="8"/>
                    </a:lnTo>
                    <a:lnTo>
                      <a:pt x="391" y="8"/>
                    </a:lnTo>
                    <a:lnTo>
                      <a:pt x="390" y="8"/>
                    </a:lnTo>
                    <a:lnTo>
                      <a:pt x="389" y="8"/>
                    </a:lnTo>
                    <a:lnTo>
                      <a:pt x="388" y="8"/>
                    </a:lnTo>
                    <a:lnTo>
                      <a:pt x="387" y="8"/>
                    </a:lnTo>
                    <a:lnTo>
                      <a:pt x="385" y="8"/>
                    </a:lnTo>
                    <a:lnTo>
                      <a:pt x="383" y="8"/>
                    </a:lnTo>
                    <a:lnTo>
                      <a:pt x="382" y="8"/>
                    </a:lnTo>
                    <a:lnTo>
                      <a:pt x="382" y="7"/>
                    </a:lnTo>
                    <a:lnTo>
                      <a:pt x="381" y="7"/>
                    </a:lnTo>
                    <a:lnTo>
                      <a:pt x="377" y="7"/>
                    </a:lnTo>
                    <a:lnTo>
                      <a:pt x="376" y="7"/>
                    </a:lnTo>
                    <a:lnTo>
                      <a:pt x="374" y="7"/>
                    </a:lnTo>
                    <a:lnTo>
                      <a:pt x="373" y="7"/>
                    </a:lnTo>
                    <a:lnTo>
                      <a:pt x="369" y="6"/>
                    </a:lnTo>
                    <a:lnTo>
                      <a:pt x="367" y="6"/>
                    </a:lnTo>
                    <a:lnTo>
                      <a:pt x="362" y="6"/>
                    </a:lnTo>
                    <a:lnTo>
                      <a:pt x="360" y="6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3" y="6"/>
                    </a:lnTo>
                    <a:lnTo>
                      <a:pt x="349" y="6"/>
                    </a:lnTo>
                    <a:lnTo>
                      <a:pt x="343" y="6"/>
                    </a:lnTo>
                    <a:lnTo>
                      <a:pt x="341" y="6"/>
                    </a:lnTo>
                    <a:lnTo>
                      <a:pt x="337" y="6"/>
                    </a:lnTo>
                    <a:lnTo>
                      <a:pt x="332" y="6"/>
                    </a:lnTo>
                    <a:lnTo>
                      <a:pt x="330" y="6"/>
                    </a:lnTo>
                    <a:lnTo>
                      <a:pt x="327" y="6"/>
                    </a:lnTo>
                    <a:lnTo>
                      <a:pt x="325" y="6"/>
                    </a:lnTo>
                    <a:lnTo>
                      <a:pt x="324" y="6"/>
                    </a:lnTo>
                    <a:lnTo>
                      <a:pt x="323" y="6"/>
                    </a:lnTo>
                    <a:lnTo>
                      <a:pt x="322" y="5"/>
                    </a:lnTo>
                    <a:lnTo>
                      <a:pt x="321" y="5"/>
                    </a:lnTo>
                    <a:lnTo>
                      <a:pt x="320" y="5"/>
                    </a:lnTo>
                    <a:lnTo>
                      <a:pt x="322" y="6"/>
                    </a:lnTo>
                    <a:lnTo>
                      <a:pt x="321" y="6"/>
                    </a:lnTo>
                    <a:lnTo>
                      <a:pt x="320" y="6"/>
                    </a:lnTo>
                    <a:lnTo>
                      <a:pt x="318" y="6"/>
                    </a:lnTo>
                    <a:lnTo>
                      <a:pt x="315" y="6"/>
                    </a:lnTo>
                    <a:lnTo>
                      <a:pt x="311" y="6"/>
                    </a:lnTo>
                    <a:lnTo>
                      <a:pt x="308" y="6"/>
                    </a:lnTo>
                    <a:lnTo>
                      <a:pt x="307" y="6"/>
                    </a:lnTo>
                    <a:lnTo>
                      <a:pt x="306" y="6"/>
                    </a:lnTo>
                    <a:lnTo>
                      <a:pt x="305" y="6"/>
                    </a:lnTo>
                    <a:lnTo>
                      <a:pt x="301" y="6"/>
                    </a:lnTo>
                    <a:lnTo>
                      <a:pt x="299" y="6"/>
                    </a:lnTo>
                    <a:lnTo>
                      <a:pt x="298" y="5"/>
                    </a:lnTo>
                    <a:lnTo>
                      <a:pt x="296" y="5"/>
                    </a:lnTo>
                    <a:lnTo>
                      <a:pt x="294" y="5"/>
                    </a:lnTo>
                    <a:lnTo>
                      <a:pt x="294" y="3"/>
                    </a:lnTo>
                    <a:lnTo>
                      <a:pt x="295" y="3"/>
                    </a:lnTo>
                    <a:lnTo>
                      <a:pt x="299" y="3"/>
                    </a:lnTo>
                    <a:lnTo>
                      <a:pt x="301" y="5"/>
                    </a:lnTo>
                    <a:lnTo>
                      <a:pt x="302" y="5"/>
                    </a:lnTo>
                    <a:lnTo>
                      <a:pt x="303" y="5"/>
                    </a:lnTo>
                    <a:lnTo>
                      <a:pt x="304" y="5"/>
                    </a:lnTo>
                    <a:lnTo>
                      <a:pt x="305" y="5"/>
                    </a:lnTo>
                    <a:lnTo>
                      <a:pt x="306" y="5"/>
                    </a:lnTo>
                    <a:lnTo>
                      <a:pt x="305" y="5"/>
                    </a:lnTo>
                    <a:lnTo>
                      <a:pt x="303" y="3"/>
                    </a:lnTo>
                    <a:lnTo>
                      <a:pt x="302" y="3"/>
                    </a:lnTo>
                    <a:lnTo>
                      <a:pt x="301" y="3"/>
                    </a:lnTo>
                    <a:lnTo>
                      <a:pt x="299" y="3"/>
                    </a:lnTo>
                    <a:lnTo>
                      <a:pt x="297" y="3"/>
                    </a:lnTo>
                    <a:lnTo>
                      <a:pt x="296" y="3"/>
                    </a:lnTo>
                    <a:lnTo>
                      <a:pt x="298" y="2"/>
                    </a:lnTo>
                    <a:lnTo>
                      <a:pt x="299" y="2"/>
                    </a:lnTo>
                    <a:lnTo>
                      <a:pt x="301" y="2"/>
                    </a:lnTo>
                    <a:lnTo>
                      <a:pt x="302" y="2"/>
                    </a:lnTo>
                    <a:lnTo>
                      <a:pt x="304" y="2"/>
                    </a:lnTo>
                    <a:lnTo>
                      <a:pt x="305" y="2"/>
                    </a:lnTo>
                    <a:lnTo>
                      <a:pt x="306" y="2"/>
                    </a:lnTo>
                    <a:lnTo>
                      <a:pt x="307" y="2"/>
                    </a:lnTo>
                    <a:lnTo>
                      <a:pt x="308" y="2"/>
                    </a:lnTo>
                    <a:lnTo>
                      <a:pt x="309" y="2"/>
                    </a:lnTo>
                    <a:lnTo>
                      <a:pt x="311" y="3"/>
                    </a:lnTo>
                    <a:lnTo>
                      <a:pt x="313" y="3"/>
                    </a:lnTo>
                    <a:lnTo>
                      <a:pt x="315" y="3"/>
                    </a:lnTo>
                    <a:lnTo>
                      <a:pt x="317" y="3"/>
                    </a:lnTo>
                    <a:lnTo>
                      <a:pt x="318" y="3"/>
                    </a:lnTo>
                    <a:lnTo>
                      <a:pt x="318" y="5"/>
                    </a:lnTo>
                    <a:lnTo>
                      <a:pt x="320" y="5"/>
                    </a:lnTo>
                    <a:lnTo>
                      <a:pt x="322" y="5"/>
                    </a:lnTo>
                    <a:lnTo>
                      <a:pt x="323" y="3"/>
                    </a:lnTo>
                    <a:lnTo>
                      <a:pt x="324" y="3"/>
                    </a:lnTo>
                    <a:lnTo>
                      <a:pt x="325" y="5"/>
                    </a:lnTo>
                    <a:lnTo>
                      <a:pt x="326" y="5"/>
                    </a:lnTo>
                    <a:lnTo>
                      <a:pt x="327" y="5"/>
                    </a:lnTo>
                    <a:lnTo>
                      <a:pt x="333" y="5"/>
                    </a:lnTo>
                    <a:lnTo>
                      <a:pt x="334" y="5"/>
                    </a:lnTo>
                    <a:lnTo>
                      <a:pt x="336" y="5"/>
                    </a:lnTo>
                    <a:lnTo>
                      <a:pt x="337" y="5"/>
                    </a:lnTo>
                    <a:lnTo>
                      <a:pt x="340" y="5"/>
                    </a:lnTo>
                    <a:lnTo>
                      <a:pt x="342" y="5"/>
                    </a:lnTo>
                    <a:lnTo>
                      <a:pt x="343" y="5"/>
                    </a:lnTo>
                    <a:lnTo>
                      <a:pt x="342" y="5"/>
                    </a:lnTo>
                    <a:lnTo>
                      <a:pt x="341" y="5"/>
                    </a:lnTo>
                    <a:lnTo>
                      <a:pt x="340" y="5"/>
                    </a:lnTo>
                    <a:lnTo>
                      <a:pt x="339" y="5"/>
                    </a:lnTo>
                    <a:lnTo>
                      <a:pt x="336" y="5"/>
                    </a:lnTo>
                    <a:lnTo>
                      <a:pt x="335" y="5"/>
                    </a:lnTo>
                    <a:lnTo>
                      <a:pt x="334" y="5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30" y="5"/>
                    </a:lnTo>
                    <a:lnTo>
                      <a:pt x="327" y="3"/>
                    </a:lnTo>
                    <a:lnTo>
                      <a:pt x="325" y="3"/>
                    </a:lnTo>
                    <a:lnTo>
                      <a:pt x="324" y="3"/>
                    </a:lnTo>
                    <a:lnTo>
                      <a:pt x="322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3" y="2"/>
                    </a:lnTo>
                    <a:lnTo>
                      <a:pt x="313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6" y="1"/>
                    </a:lnTo>
                    <a:lnTo>
                      <a:pt x="317" y="1"/>
                    </a:lnTo>
                    <a:lnTo>
                      <a:pt x="318" y="1"/>
                    </a:lnTo>
                    <a:lnTo>
                      <a:pt x="320" y="1"/>
                    </a:lnTo>
                    <a:lnTo>
                      <a:pt x="321" y="1"/>
                    </a:lnTo>
                    <a:lnTo>
                      <a:pt x="323" y="2"/>
                    </a:lnTo>
                    <a:lnTo>
                      <a:pt x="324" y="2"/>
                    </a:lnTo>
                    <a:lnTo>
                      <a:pt x="325" y="2"/>
                    </a:lnTo>
                    <a:lnTo>
                      <a:pt x="324" y="1"/>
                    </a:lnTo>
                    <a:lnTo>
                      <a:pt x="325" y="1"/>
                    </a:lnTo>
                    <a:lnTo>
                      <a:pt x="331" y="1"/>
                    </a:lnTo>
                    <a:lnTo>
                      <a:pt x="332" y="1"/>
                    </a:lnTo>
                    <a:lnTo>
                      <a:pt x="334" y="1"/>
                    </a:lnTo>
                    <a:lnTo>
                      <a:pt x="336" y="1"/>
                    </a:lnTo>
                    <a:lnTo>
                      <a:pt x="337" y="1"/>
                    </a:lnTo>
                    <a:lnTo>
                      <a:pt x="337" y="2"/>
                    </a:lnTo>
                    <a:lnTo>
                      <a:pt x="339" y="2"/>
                    </a:lnTo>
                    <a:lnTo>
                      <a:pt x="340" y="1"/>
                    </a:lnTo>
                    <a:lnTo>
                      <a:pt x="343" y="1"/>
                    </a:lnTo>
                    <a:lnTo>
                      <a:pt x="345" y="1"/>
                    </a:lnTo>
                    <a:lnTo>
                      <a:pt x="346" y="1"/>
                    </a:lnTo>
                    <a:lnTo>
                      <a:pt x="348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1" y="2"/>
                    </a:lnTo>
                    <a:lnTo>
                      <a:pt x="349" y="1"/>
                    </a:lnTo>
                    <a:lnTo>
                      <a:pt x="344" y="1"/>
                    </a:lnTo>
                    <a:lnTo>
                      <a:pt x="343" y="1"/>
                    </a:lnTo>
                    <a:lnTo>
                      <a:pt x="342" y="1"/>
                    </a:lnTo>
                    <a:lnTo>
                      <a:pt x="341" y="1"/>
                    </a:lnTo>
                    <a:lnTo>
                      <a:pt x="337" y="1"/>
                    </a:lnTo>
                    <a:lnTo>
                      <a:pt x="335" y="1"/>
                    </a:lnTo>
                    <a:lnTo>
                      <a:pt x="334" y="0"/>
                    </a:lnTo>
                    <a:lnTo>
                      <a:pt x="335" y="0"/>
                    </a:lnTo>
                    <a:lnTo>
                      <a:pt x="337" y="0"/>
                    </a:lnTo>
                    <a:lnTo>
                      <a:pt x="339" y="0"/>
                    </a:lnTo>
                    <a:lnTo>
                      <a:pt x="341" y="0"/>
                    </a:lnTo>
                    <a:lnTo>
                      <a:pt x="344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48" y="0"/>
                    </a:lnTo>
                    <a:lnTo>
                      <a:pt x="345" y="0"/>
                    </a:lnTo>
                    <a:lnTo>
                      <a:pt x="344" y="0"/>
                    </a:lnTo>
                    <a:lnTo>
                      <a:pt x="345" y="0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3" y="0"/>
                    </a:lnTo>
                    <a:lnTo>
                      <a:pt x="354" y="0"/>
                    </a:lnTo>
                    <a:lnTo>
                      <a:pt x="355" y="0"/>
                    </a:lnTo>
                    <a:lnTo>
                      <a:pt x="357" y="0"/>
                    </a:lnTo>
                    <a:lnTo>
                      <a:pt x="358" y="0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3" y="0"/>
                    </a:lnTo>
                    <a:lnTo>
                      <a:pt x="367" y="1"/>
                    </a:lnTo>
                    <a:lnTo>
                      <a:pt x="365" y="1"/>
                    </a:lnTo>
                    <a:lnTo>
                      <a:pt x="364" y="1"/>
                    </a:lnTo>
                    <a:lnTo>
                      <a:pt x="364" y="2"/>
                    </a:lnTo>
                    <a:lnTo>
                      <a:pt x="363" y="2"/>
                    </a:lnTo>
                    <a:lnTo>
                      <a:pt x="365" y="2"/>
                    </a:lnTo>
                    <a:lnTo>
                      <a:pt x="367" y="1"/>
                    </a:lnTo>
                    <a:lnTo>
                      <a:pt x="368" y="1"/>
                    </a:lnTo>
                    <a:lnTo>
                      <a:pt x="369" y="1"/>
                    </a:lnTo>
                    <a:lnTo>
                      <a:pt x="370" y="1"/>
                    </a:lnTo>
                    <a:lnTo>
                      <a:pt x="372" y="2"/>
                    </a:lnTo>
                    <a:lnTo>
                      <a:pt x="373" y="2"/>
                    </a:lnTo>
                    <a:lnTo>
                      <a:pt x="376" y="2"/>
                    </a:lnTo>
                    <a:lnTo>
                      <a:pt x="377" y="2"/>
                    </a:lnTo>
                    <a:lnTo>
                      <a:pt x="378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2" y="3"/>
                    </a:lnTo>
                    <a:lnTo>
                      <a:pt x="383" y="3"/>
                    </a:lnTo>
                    <a:lnTo>
                      <a:pt x="385" y="3"/>
                    </a:lnTo>
                    <a:lnTo>
                      <a:pt x="390" y="5"/>
                    </a:lnTo>
                    <a:lnTo>
                      <a:pt x="394" y="5"/>
                    </a:lnTo>
                    <a:lnTo>
                      <a:pt x="396" y="3"/>
                    </a:lnTo>
                    <a:lnTo>
                      <a:pt x="399" y="5"/>
                    </a:lnTo>
                    <a:lnTo>
                      <a:pt x="405" y="6"/>
                    </a:lnTo>
                    <a:lnTo>
                      <a:pt x="406" y="6"/>
                    </a:lnTo>
                    <a:lnTo>
                      <a:pt x="407" y="6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10" y="7"/>
                    </a:lnTo>
                    <a:lnTo>
                      <a:pt x="4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34" name="Freeform 15"/>
              <p:cNvSpPr>
                <a:spLocks/>
              </p:cNvSpPr>
              <p:nvPr/>
            </p:nvSpPr>
            <p:spPr bwMode="auto">
              <a:xfrm>
                <a:off x="3434979" y="1900475"/>
                <a:ext cx="71957" cy="23535"/>
              </a:xfrm>
              <a:custGeom>
                <a:avLst/>
                <a:gdLst>
                  <a:gd name="T0" fmla="*/ 40615729 w 45"/>
                  <a:gd name="T1" fmla="*/ 34871025 h 15"/>
                  <a:gd name="T2" fmla="*/ 35538763 w 45"/>
                  <a:gd name="T3" fmla="*/ 34871025 h 15"/>
                  <a:gd name="T4" fmla="*/ 33001079 w 45"/>
                  <a:gd name="T5" fmla="*/ 32379453 h 15"/>
                  <a:gd name="T6" fmla="*/ 25384831 w 45"/>
                  <a:gd name="T7" fmla="*/ 32379453 h 15"/>
                  <a:gd name="T8" fmla="*/ 38078045 w 45"/>
                  <a:gd name="T9" fmla="*/ 29889450 h 15"/>
                  <a:gd name="T10" fmla="*/ 43155011 w 45"/>
                  <a:gd name="T11" fmla="*/ 29889450 h 15"/>
                  <a:gd name="T12" fmla="*/ 48231978 w 45"/>
                  <a:gd name="T13" fmla="*/ 29889450 h 15"/>
                  <a:gd name="T14" fmla="*/ 58385910 w 45"/>
                  <a:gd name="T15" fmla="*/ 29889450 h 15"/>
                  <a:gd name="T16" fmla="*/ 53308944 w 45"/>
                  <a:gd name="T17" fmla="*/ 29889450 h 15"/>
                  <a:gd name="T18" fmla="*/ 55846627 w 45"/>
                  <a:gd name="T19" fmla="*/ 27397878 h 15"/>
                  <a:gd name="T20" fmla="*/ 58385910 w 45"/>
                  <a:gd name="T21" fmla="*/ 24907875 h 15"/>
                  <a:gd name="T22" fmla="*/ 53308944 w 45"/>
                  <a:gd name="T23" fmla="*/ 24907875 h 15"/>
                  <a:gd name="T24" fmla="*/ 48231978 w 45"/>
                  <a:gd name="T25" fmla="*/ 29889450 h 15"/>
                  <a:gd name="T26" fmla="*/ 43155011 w 45"/>
                  <a:gd name="T27" fmla="*/ 29889450 h 15"/>
                  <a:gd name="T28" fmla="*/ 43155011 w 45"/>
                  <a:gd name="T29" fmla="*/ 27397878 h 15"/>
                  <a:gd name="T30" fmla="*/ 43155011 w 45"/>
                  <a:gd name="T31" fmla="*/ 27397878 h 15"/>
                  <a:gd name="T32" fmla="*/ 38078045 w 45"/>
                  <a:gd name="T33" fmla="*/ 27397878 h 15"/>
                  <a:gd name="T34" fmla="*/ 38078045 w 45"/>
                  <a:gd name="T35" fmla="*/ 27397878 h 15"/>
                  <a:gd name="T36" fmla="*/ 40615729 w 45"/>
                  <a:gd name="T37" fmla="*/ 24907875 h 15"/>
                  <a:gd name="T38" fmla="*/ 35538763 w 45"/>
                  <a:gd name="T39" fmla="*/ 24907875 h 15"/>
                  <a:gd name="T40" fmla="*/ 33001079 w 45"/>
                  <a:gd name="T41" fmla="*/ 27397878 h 15"/>
                  <a:gd name="T42" fmla="*/ 12693215 w 45"/>
                  <a:gd name="T43" fmla="*/ 24907875 h 15"/>
                  <a:gd name="T44" fmla="*/ 7616249 w 45"/>
                  <a:gd name="T45" fmla="*/ 24907875 h 15"/>
                  <a:gd name="T46" fmla="*/ 0 w 45"/>
                  <a:gd name="T47" fmla="*/ 19926300 h 15"/>
                  <a:gd name="T48" fmla="*/ 12693215 w 45"/>
                  <a:gd name="T49" fmla="*/ 19926300 h 15"/>
                  <a:gd name="T50" fmla="*/ 20307864 w 45"/>
                  <a:gd name="T51" fmla="*/ 22416303 h 15"/>
                  <a:gd name="T52" fmla="*/ 12693215 w 45"/>
                  <a:gd name="T53" fmla="*/ 19926300 h 15"/>
                  <a:gd name="T54" fmla="*/ 7616249 w 45"/>
                  <a:gd name="T55" fmla="*/ 19926300 h 15"/>
                  <a:gd name="T56" fmla="*/ 0 w 45"/>
                  <a:gd name="T57" fmla="*/ 14944725 h 15"/>
                  <a:gd name="T58" fmla="*/ 7616249 w 45"/>
                  <a:gd name="T59" fmla="*/ 12453153 h 15"/>
                  <a:gd name="T60" fmla="*/ 10153932 w 45"/>
                  <a:gd name="T61" fmla="*/ 9963150 h 15"/>
                  <a:gd name="T62" fmla="*/ 15230898 w 45"/>
                  <a:gd name="T63" fmla="*/ 12453153 h 15"/>
                  <a:gd name="T64" fmla="*/ 20307864 w 45"/>
                  <a:gd name="T65" fmla="*/ 12453153 h 15"/>
                  <a:gd name="T66" fmla="*/ 25384831 w 45"/>
                  <a:gd name="T67" fmla="*/ 12453153 h 15"/>
                  <a:gd name="T68" fmla="*/ 20307864 w 45"/>
                  <a:gd name="T69" fmla="*/ 9963150 h 15"/>
                  <a:gd name="T70" fmla="*/ 15230898 w 45"/>
                  <a:gd name="T71" fmla="*/ 9963150 h 15"/>
                  <a:gd name="T72" fmla="*/ 7616249 w 45"/>
                  <a:gd name="T73" fmla="*/ 7471578 h 15"/>
                  <a:gd name="T74" fmla="*/ 7616249 w 45"/>
                  <a:gd name="T75" fmla="*/ 2490003 h 15"/>
                  <a:gd name="T76" fmla="*/ 12693215 w 45"/>
                  <a:gd name="T77" fmla="*/ 2490003 h 15"/>
                  <a:gd name="T78" fmla="*/ 20307864 w 45"/>
                  <a:gd name="T79" fmla="*/ 0 h 15"/>
                  <a:gd name="T80" fmla="*/ 38078045 w 45"/>
                  <a:gd name="T81" fmla="*/ 0 h 15"/>
                  <a:gd name="T82" fmla="*/ 43155011 w 45"/>
                  <a:gd name="T83" fmla="*/ 2490003 h 15"/>
                  <a:gd name="T84" fmla="*/ 48231978 w 45"/>
                  <a:gd name="T85" fmla="*/ 2490003 h 15"/>
                  <a:gd name="T86" fmla="*/ 55846627 w 45"/>
                  <a:gd name="T87" fmla="*/ 2490003 h 15"/>
                  <a:gd name="T88" fmla="*/ 63462876 w 45"/>
                  <a:gd name="T89" fmla="*/ 4981575 h 15"/>
                  <a:gd name="T90" fmla="*/ 68539842 w 45"/>
                  <a:gd name="T91" fmla="*/ 7471578 h 15"/>
                  <a:gd name="T92" fmla="*/ 76154492 w 45"/>
                  <a:gd name="T93" fmla="*/ 7471578 h 15"/>
                  <a:gd name="T94" fmla="*/ 81231458 w 45"/>
                  <a:gd name="T95" fmla="*/ 12453153 h 15"/>
                  <a:gd name="T96" fmla="*/ 86308424 w 45"/>
                  <a:gd name="T97" fmla="*/ 12453153 h 15"/>
                  <a:gd name="T98" fmla="*/ 88847706 w 45"/>
                  <a:gd name="T99" fmla="*/ 14944725 h 15"/>
                  <a:gd name="T100" fmla="*/ 96462356 w 45"/>
                  <a:gd name="T101" fmla="*/ 14944725 h 15"/>
                  <a:gd name="T102" fmla="*/ 106616288 w 45"/>
                  <a:gd name="T103" fmla="*/ 14944725 h 15"/>
                  <a:gd name="T104" fmla="*/ 111693254 w 45"/>
                  <a:gd name="T105" fmla="*/ 19926300 h 15"/>
                  <a:gd name="T106" fmla="*/ 106616288 w 45"/>
                  <a:gd name="T107" fmla="*/ 22416303 h 15"/>
                  <a:gd name="T108" fmla="*/ 111693254 w 45"/>
                  <a:gd name="T109" fmla="*/ 24907875 h 15"/>
                  <a:gd name="T110" fmla="*/ 114232537 w 45"/>
                  <a:gd name="T111" fmla="*/ 24907875 h 15"/>
                  <a:gd name="T112" fmla="*/ 106616288 w 45"/>
                  <a:gd name="T113" fmla="*/ 27397878 h 15"/>
                  <a:gd name="T114" fmla="*/ 96462356 w 45"/>
                  <a:gd name="T115" fmla="*/ 29889450 h 15"/>
                  <a:gd name="T116" fmla="*/ 86308424 w 45"/>
                  <a:gd name="T117" fmla="*/ 32379453 h 15"/>
                  <a:gd name="T118" fmla="*/ 81231458 w 45"/>
                  <a:gd name="T119" fmla="*/ 32379453 h 15"/>
                  <a:gd name="T120" fmla="*/ 76154492 w 45"/>
                  <a:gd name="T121" fmla="*/ 32379453 h 15"/>
                  <a:gd name="T122" fmla="*/ 58385910 w 45"/>
                  <a:gd name="T123" fmla="*/ 34871025 h 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15"/>
                  <a:gd name="T188" fmla="*/ 45 w 45"/>
                  <a:gd name="T189" fmla="*/ 15 h 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15">
                    <a:moveTo>
                      <a:pt x="21" y="15"/>
                    </a:move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35" name="Freeform 16"/>
              <p:cNvSpPr>
                <a:spLocks/>
              </p:cNvSpPr>
              <p:nvPr/>
            </p:nvSpPr>
            <p:spPr bwMode="auto">
              <a:xfrm>
                <a:off x="4039911" y="1883080"/>
                <a:ext cx="67079" cy="15349"/>
              </a:xfrm>
              <a:custGeom>
                <a:avLst/>
                <a:gdLst>
                  <a:gd name="T0" fmla="*/ 7605481 w 42"/>
                  <a:gd name="T1" fmla="*/ 24366538 h 10"/>
                  <a:gd name="T2" fmla="*/ 2536225 w 42"/>
                  <a:gd name="T3" fmla="*/ 24366538 h 10"/>
                  <a:gd name="T4" fmla="*/ 2536225 w 42"/>
                  <a:gd name="T5" fmla="*/ 21930651 h 10"/>
                  <a:gd name="T6" fmla="*/ 0 w 42"/>
                  <a:gd name="T7" fmla="*/ 21930651 h 10"/>
                  <a:gd name="T8" fmla="*/ 2536225 w 42"/>
                  <a:gd name="T9" fmla="*/ 17055809 h 10"/>
                  <a:gd name="T10" fmla="*/ 7605481 w 42"/>
                  <a:gd name="T11" fmla="*/ 14619923 h 10"/>
                  <a:gd name="T12" fmla="*/ 10141706 w 42"/>
                  <a:gd name="T13" fmla="*/ 14619923 h 10"/>
                  <a:gd name="T14" fmla="*/ 12677931 w 42"/>
                  <a:gd name="T15" fmla="*/ 14619923 h 10"/>
                  <a:gd name="T16" fmla="*/ 15212559 w 42"/>
                  <a:gd name="T17" fmla="*/ 14619923 h 10"/>
                  <a:gd name="T18" fmla="*/ 17747187 w 42"/>
                  <a:gd name="T19" fmla="*/ 14619923 h 10"/>
                  <a:gd name="T20" fmla="*/ 20283412 w 42"/>
                  <a:gd name="T21" fmla="*/ 14619923 h 10"/>
                  <a:gd name="T22" fmla="*/ 20283412 w 42"/>
                  <a:gd name="T23" fmla="*/ 12184036 h 10"/>
                  <a:gd name="T24" fmla="*/ 22819637 w 42"/>
                  <a:gd name="T25" fmla="*/ 12184036 h 10"/>
                  <a:gd name="T26" fmla="*/ 30425118 w 42"/>
                  <a:gd name="T27" fmla="*/ 9746615 h 10"/>
                  <a:gd name="T28" fmla="*/ 32959746 w 42"/>
                  <a:gd name="T29" fmla="*/ 9746615 h 10"/>
                  <a:gd name="T30" fmla="*/ 35495971 w 42"/>
                  <a:gd name="T31" fmla="*/ 9746615 h 10"/>
                  <a:gd name="T32" fmla="*/ 35495971 w 42"/>
                  <a:gd name="T33" fmla="*/ 7309194 h 10"/>
                  <a:gd name="T34" fmla="*/ 38030599 w 42"/>
                  <a:gd name="T35" fmla="*/ 7309194 h 10"/>
                  <a:gd name="T36" fmla="*/ 40566824 w 42"/>
                  <a:gd name="T37" fmla="*/ 7309194 h 10"/>
                  <a:gd name="T38" fmla="*/ 43103049 w 42"/>
                  <a:gd name="T39" fmla="*/ 7309194 h 10"/>
                  <a:gd name="T40" fmla="*/ 45637677 w 42"/>
                  <a:gd name="T41" fmla="*/ 7309194 h 10"/>
                  <a:gd name="T42" fmla="*/ 48173902 w 42"/>
                  <a:gd name="T43" fmla="*/ 7309194 h 10"/>
                  <a:gd name="T44" fmla="*/ 55779383 w 42"/>
                  <a:gd name="T45" fmla="*/ 7309194 h 10"/>
                  <a:gd name="T46" fmla="*/ 58314011 w 42"/>
                  <a:gd name="T47" fmla="*/ 7309194 h 10"/>
                  <a:gd name="T48" fmla="*/ 63384864 w 42"/>
                  <a:gd name="T49" fmla="*/ 4873308 h 10"/>
                  <a:gd name="T50" fmla="*/ 65921089 w 42"/>
                  <a:gd name="T51" fmla="*/ 4873308 h 10"/>
                  <a:gd name="T52" fmla="*/ 68455717 w 42"/>
                  <a:gd name="T53" fmla="*/ 4873308 h 10"/>
                  <a:gd name="T54" fmla="*/ 73526570 w 42"/>
                  <a:gd name="T55" fmla="*/ 2437421 h 10"/>
                  <a:gd name="T56" fmla="*/ 78597423 w 42"/>
                  <a:gd name="T57" fmla="*/ 2437421 h 10"/>
                  <a:gd name="T58" fmla="*/ 81133648 w 42"/>
                  <a:gd name="T59" fmla="*/ 2437421 h 10"/>
                  <a:gd name="T60" fmla="*/ 83669873 w 42"/>
                  <a:gd name="T61" fmla="*/ 2437421 h 10"/>
                  <a:gd name="T62" fmla="*/ 86204501 w 42"/>
                  <a:gd name="T63" fmla="*/ 2437421 h 10"/>
                  <a:gd name="T64" fmla="*/ 88740726 w 42"/>
                  <a:gd name="T65" fmla="*/ 0 h 10"/>
                  <a:gd name="T66" fmla="*/ 91275354 w 42"/>
                  <a:gd name="T67" fmla="*/ 0 h 10"/>
                  <a:gd name="T68" fmla="*/ 91275354 w 42"/>
                  <a:gd name="T69" fmla="*/ 2437421 h 10"/>
                  <a:gd name="T70" fmla="*/ 93811579 w 42"/>
                  <a:gd name="T71" fmla="*/ 4873308 h 10"/>
                  <a:gd name="T72" fmla="*/ 96346207 w 42"/>
                  <a:gd name="T73" fmla="*/ 4873308 h 10"/>
                  <a:gd name="T74" fmla="*/ 101417060 w 42"/>
                  <a:gd name="T75" fmla="*/ 4873308 h 10"/>
                  <a:gd name="T76" fmla="*/ 103953285 w 42"/>
                  <a:gd name="T77" fmla="*/ 9746615 h 10"/>
                  <a:gd name="T78" fmla="*/ 106487913 w 42"/>
                  <a:gd name="T79" fmla="*/ 12184036 h 10"/>
                  <a:gd name="T80" fmla="*/ 106487913 w 42"/>
                  <a:gd name="T81" fmla="*/ 14619923 h 10"/>
                  <a:gd name="T82" fmla="*/ 103953285 w 42"/>
                  <a:gd name="T83" fmla="*/ 14619923 h 10"/>
                  <a:gd name="T84" fmla="*/ 96346207 w 42"/>
                  <a:gd name="T85" fmla="*/ 14619923 h 10"/>
                  <a:gd name="T86" fmla="*/ 91275354 w 42"/>
                  <a:gd name="T87" fmla="*/ 14619923 h 10"/>
                  <a:gd name="T88" fmla="*/ 86204501 w 42"/>
                  <a:gd name="T89" fmla="*/ 14619923 h 10"/>
                  <a:gd name="T90" fmla="*/ 78597423 w 42"/>
                  <a:gd name="T91" fmla="*/ 17055809 h 10"/>
                  <a:gd name="T92" fmla="*/ 73526570 w 42"/>
                  <a:gd name="T93" fmla="*/ 17055809 h 10"/>
                  <a:gd name="T94" fmla="*/ 70991942 w 42"/>
                  <a:gd name="T95" fmla="*/ 17055809 h 10"/>
                  <a:gd name="T96" fmla="*/ 68455717 w 42"/>
                  <a:gd name="T97" fmla="*/ 17055809 h 10"/>
                  <a:gd name="T98" fmla="*/ 63384864 w 42"/>
                  <a:gd name="T99" fmla="*/ 17055809 h 10"/>
                  <a:gd name="T100" fmla="*/ 60850236 w 42"/>
                  <a:gd name="T101" fmla="*/ 17055809 h 10"/>
                  <a:gd name="T102" fmla="*/ 50708530 w 42"/>
                  <a:gd name="T103" fmla="*/ 17055809 h 10"/>
                  <a:gd name="T104" fmla="*/ 48173902 w 42"/>
                  <a:gd name="T105" fmla="*/ 17055809 h 10"/>
                  <a:gd name="T106" fmla="*/ 45637677 w 42"/>
                  <a:gd name="T107" fmla="*/ 17055809 h 10"/>
                  <a:gd name="T108" fmla="*/ 43103049 w 42"/>
                  <a:gd name="T109" fmla="*/ 17055809 h 10"/>
                  <a:gd name="T110" fmla="*/ 43103049 w 42"/>
                  <a:gd name="T111" fmla="*/ 21930651 h 10"/>
                  <a:gd name="T112" fmla="*/ 35495971 w 42"/>
                  <a:gd name="T113" fmla="*/ 21930651 h 10"/>
                  <a:gd name="T114" fmla="*/ 20283412 w 42"/>
                  <a:gd name="T115" fmla="*/ 21930651 h 10"/>
                  <a:gd name="T116" fmla="*/ 15212559 w 42"/>
                  <a:gd name="T117" fmla="*/ 21930651 h 10"/>
                  <a:gd name="T118" fmla="*/ 12677931 w 42"/>
                  <a:gd name="T119" fmla="*/ 24366538 h 10"/>
                  <a:gd name="T120" fmla="*/ 7605481 w 42"/>
                  <a:gd name="T121" fmla="*/ 24366538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"/>
                  <a:gd name="T184" fmla="*/ 0 h 10"/>
                  <a:gd name="T185" fmla="*/ 42 w 42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" h="10">
                    <a:moveTo>
                      <a:pt x="3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36" name="Freeform 17"/>
              <p:cNvSpPr>
                <a:spLocks/>
              </p:cNvSpPr>
              <p:nvPr/>
            </p:nvSpPr>
            <p:spPr bwMode="auto">
              <a:xfrm>
                <a:off x="4124064" y="1843172"/>
                <a:ext cx="57323" cy="15349"/>
              </a:xfrm>
              <a:custGeom>
                <a:avLst/>
                <a:gdLst>
                  <a:gd name="T0" fmla="*/ 75833552 w 36"/>
                  <a:gd name="T1" fmla="*/ 24366538 h 10"/>
                  <a:gd name="T2" fmla="*/ 70777982 w 36"/>
                  <a:gd name="T3" fmla="*/ 24366538 h 10"/>
                  <a:gd name="T4" fmla="*/ 68249401 w 36"/>
                  <a:gd name="T5" fmla="*/ 24366538 h 10"/>
                  <a:gd name="T6" fmla="*/ 63193831 w 36"/>
                  <a:gd name="T7" fmla="*/ 21930651 h 10"/>
                  <a:gd name="T8" fmla="*/ 53082690 w 36"/>
                  <a:gd name="T9" fmla="*/ 21930651 h 10"/>
                  <a:gd name="T10" fmla="*/ 53082690 w 36"/>
                  <a:gd name="T11" fmla="*/ 19493230 h 10"/>
                  <a:gd name="T12" fmla="*/ 50555701 w 36"/>
                  <a:gd name="T13" fmla="*/ 19493230 h 10"/>
                  <a:gd name="T14" fmla="*/ 48027120 w 36"/>
                  <a:gd name="T15" fmla="*/ 17055809 h 10"/>
                  <a:gd name="T16" fmla="*/ 42973142 w 36"/>
                  <a:gd name="T17" fmla="*/ 17055809 h 10"/>
                  <a:gd name="T18" fmla="*/ 32860410 w 36"/>
                  <a:gd name="T19" fmla="*/ 17055809 h 10"/>
                  <a:gd name="T20" fmla="*/ 22750862 w 36"/>
                  <a:gd name="T21" fmla="*/ 14619923 h 10"/>
                  <a:gd name="T22" fmla="*/ 17693699 w 36"/>
                  <a:gd name="T23" fmla="*/ 14619923 h 10"/>
                  <a:gd name="T24" fmla="*/ 17693699 w 36"/>
                  <a:gd name="T25" fmla="*/ 9746615 h 10"/>
                  <a:gd name="T26" fmla="*/ 15166710 w 36"/>
                  <a:gd name="T27" fmla="*/ 9746615 h 10"/>
                  <a:gd name="T28" fmla="*/ 10111140 w 36"/>
                  <a:gd name="T29" fmla="*/ 9746615 h 10"/>
                  <a:gd name="T30" fmla="*/ 5055570 w 36"/>
                  <a:gd name="T31" fmla="*/ 7309194 h 10"/>
                  <a:gd name="T32" fmla="*/ 2528581 w 36"/>
                  <a:gd name="T33" fmla="*/ 7309194 h 10"/>
                  <a:gd name="T34" fmla="*/ 0 w 36"/>
                  <a:gd name="T35" fmla="*/ 0 h 10"/>
                  <a:gd name="T36" fmla="*/ 2528581 w 36"/>
                  <a:gd name="T37" fmla="*/ 0 h 10"/>
                  <a:gd name="T38" fmla="*/ 5055570 w 36"/>
                  <a:gd name="T39" fmla="*/ 0 h 10"/>
                  <a:gd name="T40" fmla="*/ 7582559 w 36"/>
                  <a:gd name="T41" fmla="*/ 0 h 10"/>
                  <a:gd name="T42" fmla="*/ 10111140 w 36"/>
                  <a:gd name="T43" fmla="*/ 0 h 10"/>
                  <a:gd name="T44" fmla="*/ 17693699 w 36"/>
                  <a:gd name="T45" fmla="*/ 0 h 10"/>
                  <a:gd name="T46" fmla="*/ 20222281 w 36"/>
                  <a:gd name="T47" fmla="*/ 0 h 10"/>
                  <a:gd name="T48" fmla="*/ 25277851 w 36"/>
                  <a:gd name="T49" fmla="*/ 0 h 10"/>
                  <a:gd name="T50" fmla="*/ 27804840 w 36"/>
                  <a:gd name="T51" fmla="*/ 0 h 10"/>
                  <a:gd name="T52" fmla="*/ 30333421 w 36"/>
                  <a:gd name="T53" fmla="*/ 0 h 10"/>
                  <a:gd name="T54" fmla="*/ 32860410 w 36"/>
                  <a:gd name="T55" fmla="*/ 0 h 10"/>
                  <a:gd name="T56" fmla="*/ 40444561 w 36"/>
                  <a:gd name="T57" fmla="*/ 0 h 10"/>
                  <a:gd name="T58" fmla="*/ 48027120 w 36"/>
                  <a:gd name="T59" fmla="*/ 0 h 10"/>
                  <a:gd name="T60" fmla="*/ 50555701 w 36"/>
                  <a:gd name="T61" fmla="*/ 0 h 10"/>
                  <a:gd name="T62" fmla="*/ 50555701 w 36"/>
                  <a:gd name="T63" fmla="*/ 2437421 h 10"/>
                  <a:gd name="T64" fmla="*/ 53082690 w 36"/>
                  <a:gd name="T65" fmla="*/ 2437421 h 10"/>
                  <a:gd name="T66" fmla="*/ 53082690 w 36"/>
                  <a:gd name="T67" fmla="*/ 4873308 h 10"/>
                  <a:gd name="T68" fmla="*/ 58138260 w 36"/>
                  <a:gd name="T69" fmla="*/ 4873308 h 10"/>
                  <a:gd name="T70" fmla="*/ 63193831 w 36"/>
                  <a:gd name="T71" fmla="*/ 4873308 h 10"/>
                  <a:gd name="T72" fmla="*/ 65722412 w 36"/>
                  <a:gd name="T73" fmla="*/ 7309194 h 10"/>
                  <a:gd name="T74" fmla="*/ 68249401 w 36"/>
                  <a:gd name="T75" fmla="*/ 7309194 h 10"/>
                  <a:gd name="T76" fmla="*/ 70777982 w 36"/>
                  <a:gd name="T77" fmla="*/ 7309194 h 10"/>
                  <a:gd name="T78" fmla="*/ 75833552 w 36"/>
                  <a:gd name="T79" fmla="*/ 7309194 h 10"/>
                  <a:gd name="T80" fmla="*/ 80889122 w 36"/>
                  <a:gd name="T81" fmla="*/ 9746615 h 10"/>
                  <a:gd name="T82" fmla="*/ 91000263 w 36"/>
                  <a:gd name="T83" fmla="*/ 9746615 h 10"/>
                  <a:gd name="T84" fmla="*/ 91000263 w 36"/>
                  <a:gd name="T85" fmla="*/ 14619923 h 10"/>
                  <a:gd name="T86" fmla="*/ 91000263 w 36"/>
                  <a:gd name="T87" fmla="*/ 17055809 h 10"/>
                  <a:gd name="T88" fmla="*/ 88473274 w 36"/>
                  <a:gd name="T89" fmla="*/ 17055809 h 10"/>
                  <a:gd name="T90" fmla="*/ 85944692 w 36"/>
                  <a:gd name="T91" fmla="*/ 17055809 h 10"/>
                  <a:gd name="T92" fmla="*/ 80889122 w 36"/>
                  <a:gd name="T93" fmla="*/ 14619923 h 10"/>
                  <a:gd name="T94" fmla="*/ 78360541 w 36"/>
                  <a:gd name="T95" fmla="*/ 14619923 h 10"/>
                  <a:gd name="T96" fmla="*/ 75833552 w 36"/>
                  <a:gd name="T97" fmla="*/ 14619923 h 10"/>
                  <a:gd name="T98" fmla="*/ 68249401 w 36"/>
                  <a:gd name="T99" fmla="*/ 14619923 h 10"/>
                  <a:gd name="T100" fmla="*/ 65722412 w 36"/>
                  <a:gd name="T101" fmla="*/ 14619923 h 10"/>
                  <a:gd name="T102" fmla="*/ 63193831 w 36"/>
                  <a:gd name="T103" fmla="*/ 14619923 h 10"/>
                  <a:gd name="T104" fmla="*/ 63193831 w 36"/>
                  <a:gd name="T105" fmla="*/ 17055809 h 10"/>
                  <a:gd name="T106" fmla="*/ 65722412 w 36"/>
                  <a:gd name="T107" fmla="*/ 17055809 h 10"/>
                  <a:gd name="T108" fmla="*/ 68249401 w 36"/>
                  <a:gd name="T109" fmla="*/ 17055809 h 10"/>
                  <a:gd name="T110" fmla="*/ 70777982 w 36"/>
                  <a:gd name="T111" fmla="*/ 17055809 h 10"/>
                  <a:gd name="T112" fmla="*/ 85944692 w 36"/>
                  <a:gd name="T113" fmla="*/ 19493230 h 10"/>
                  <a:gd name="T114" fmla="*/ 85944692 w 36"/>
                  <a:gd name="T115" fmla="*/ 24366538 h 10"/>
                  <a:gd name="T116" fmla="*/ 80889122 w 36"/>
                  <a:gd name="T117" fmla="*/ 24366538 h 10"/>
                  <a:gd name="T118" fmla="*/ 78360541 w 36"/>
                  <a:gd name="T119" fmla="*/ 24366538 h 10"/>
                  <a:gd name="T120" fmla="*/ 75833552 w 36"/>
                  <a:gd name="T121" fmla="*/ 24366538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"/>
                  <a:gd name="T184" fmla="*/ 0 h 10"/>
                  <a:gd name="T185" fmla="*/ 36 w 36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" h="10">
                    <a:moveTo>
                      <a:pt x="30" y="10"/>
                    </a:moveTo>
                    <a:lnTo>
                      <a:pt x="28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37" name="Freeform 18"/>
              <p:cNvSpPr>
                <a:spLocks/>
              </p:cNvSpPr>
              <p:nvPr/>
            </p:nvSpPr>
            <p:spPr bwMode="auto">
              <a:xfrm>
                <a:off x="4096013" y="1828847"/>
                <a:ext cx="62200" cy="11256"/>
              </a:xfrm>
              <a:custGeom>
                <a:avLst/>
                <a:gdLst>
                  <a:gd name="T0" fmla="*/ 37978682 w 39"/>
                  <a:gd name="T1" fmla="*/ 15316200 h 7"/>
                  <a:gd name="T2" fmla="*/ 27851246 w 39"/>
                  <a:gd name="T3" fmla="*/ 15316200 h 7"/>
                  <a:gd name="T4" fmla="*/ 25318590 w 39"/>
                  <a:gd name="T5" fmla="*/ 10210800 h 7"/>
                  <a:gd name="T6" fmla="*/ 20254872 w 39"/>
                  <a:gd name="T7" fmla="*/ 10210800 h 7"/>
                  <a:gd name="T8" fmla="*/ 17723810 w 39"/>
                  <a:gd name="T9" fmla="*/ 15316200 h 7"/>
                  <a:gd name="T10" fmla="*/ 7596374 w 39"/>
                  <a:gd name="T11" fmla="*/ 10210800 h 7"/>
                  <a:gd name="T12" fmla="*/ 0 w 39"/>
                  <a:gd name="T13" fmla="*/ 10210800 h 7"/>
                  <a:gd name="T14" fmla="*/ 12660092 w 39"/>
                  <a:gd name="T15" fmla="*/ 5105400 h 7"/>
                  <a:gd name="T16" fmla="*/ 17723810 w 39"/>
                  <a:gd name="T17" fmla="*/ 5105400 h 7"/>
                  <a:gd name="T18" fmla="*/ 15191154 w 39"/>
                  <a:gd name="T19" fmla="*/ 2553504 h 7"/>
                  <a:gd name="T20" fmla="*/ 20254872 w 39"/>
                  <a:gd name="T21" fmla="*/ 2553504 h 7"/>
                  <a:gd name="T22" fmla="*/ 25318590 w 39"/>
                  <a:gd name="T23" fmla="*/ 2553504 h 7"/>
                  <a:gd name="T24" fmla="*/ 30382308 w 39"/>
                  <a:gd name="T25" fmla="*/ 2553504 h 7"/>
                  <a:gd name="T26" fmla="*/ 40509744 w 39"/>
                  <a:gd name="T27" fmla="*/ 2553504 h 7"/>
                  <a:gd name="T28" fmla="*/ 48106118 w 39"/>
                  <a:gd name="T29" fmla="*/ 2553504 h 7"/>
                  <a:gd name="T30" fmla="*/ 68360990 w 39"/>
                  <a:gd name="T31" fmla="*/ 2553504 h 7"/>
                  <a:gd name="T32" fmla="*/ 75955769 w 39"/>
                  <a:gd name="T33" fmla="*/ 5105400 h 7"/>
                  <a:gd name="T34" fmla="*/ 88615862 w 39"/>
                  <a:gd name="T35" fmla="*/ 7658904 h 7"/>
                  <a:gd name="T36" fmla="*/ 88615862 w 39"/>
                  <a:gd name="T37" fmla="*/ 7658904 h 7"/>
                  <a:gd name="T38" fmla="*/ 73424708 w 39"/>
                  <a:gd name="T39" fmla="*/ 7658904 h 7"/>
                  <a:gd name="T40" fmla="*/ 68360990 w 39"/>
                  <a:gd name="T41" fmla="*/ 7658904 h 7"/>
                  <a:gd name="T42" fmla="*/ 60764615 w 39"/>
                  <a:gd name="T43" fmla="*/ 7658904 h 7"/>
                  <a:gd name="T44" fmla="*/ 53169836 w 39"/>
                  <a:gd name="T45" fmla="*/ 5105400 h 7"/>
                  <a:gd name="T46" fmla="*/ 48106118 w 39"/>
                  <a:gd name="T47" fmla="*/ 5105400 h 7"/>
                  <a:gd name="T48" fmla="*/ 40509744 w 39"/>
                  <a:gd name="T49" fmla="*/ 5105400 h 7"/>
                  <a:gd name="T50" fmla="*/ 30382308 w 39"/>
                  <a:gd name="T51" fmla="*/ 5105400 h 7"/>
                  <a:gd name="T52" fmla="*/ 25318590 w 39"/>
                  <a:gd name="T53" fmla="*/ 5105400 h 7"/>
                  <a:gd name="T54" fmla="*/ 30382308 w 39"/>
                  <a:gd name="T55" fmla="*/ 5105400 h 7"/>
                  <a:gd name="T56" fmla="*/ 37978682 w 39"/>
                  <a:gd name="T57" fmla="*/ 5105400 h 7"/>
                  <a:gd name="T58" fmla="*/ 48106118 w 39"/>
                  <a:gd name="T59" fmla="*/ 7658904 h 7"/>
                  <a:gd name="T60" fmla="*/ 53169836 w 39"/>
                  <a:gd name="T61" fmla="*/ 7658904 h 7"/>
                  <a:gd name="T62" fmla="*/ 60764615 w 39"/>
                  <a:gd name="T63" fmla="*/ 7658904 h 7"/>
                  <a:gd name="T64" fmla="*/ 68360990 w 39"/>
                  <a:gd name="T65" fmla="*/ 7658904 h 7"/>
                  <a:gd name="T66" fmla="*/ 75955769 w 39"/>
                  <a:gd name="T67" fmla="*/ 10210800 h 7"/>
                  <a:gd name="T68" fmla="*/ 78488426 w 39"/>
                  <a:gd name="T69" fmla="*/ 7658904 h 7"/>
                  <a:gd name="T70" fmla="*/ 88615862 w 39"/>
                  <a:gd name="T71" fmla="*/ 10210800 h 7"/>
                  <a:gd name="T72" fmla="*/ 98743297 w 39"/>
                  <a:gd name="T73" fmla="*/ 10210800 h 7"/>
                  <a:gd name="T74" fmla="*/ 96210641 w 39"/>
                  <a:gd name="T75" fmla="*/ 15316200 h 7"/>
                  <a:gd name="T76" fmla="*/ 91146923 w 39"/>
                  <a:gd name="T77" fmla="*/ 15316200 h 7"/>
                  <a:gd name="T78" fmla="*/ 78488426 w 39"/>
                  <a:gd name="T79" fmla="*/ 15316200 h 7"/>
                  <a:gd name="T80" fmla="*/ 70892051 w 39"/>
                  <a:gd name="T81" fmla="*/ 15316200 h 7"/>
                  <a:gd name="T82" fmla="*/ 63297272 w 39"/>
                  <a:gd name="T83" fmla="*/ 15316200 h 7"/>
                  <a:gd name="T84" fmla="*/ 53169836 w 39"/>
                  <a:gd name="T85" fmla="*/ 15316200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7"/>
                  <a:gd name="T131" fmla="*/ 39 w 39"/>
                  <a:gd name="T132" fmla="*/ 7 h 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7">
                    <a:moveTo>
                      <a:pt x="19" y="7"/>
                    </a:move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38" name="Freeform 19"/>
              <p:cNvSpPr>
                <a:spLocks/>
              </p:cNvSpPr>
              <p:nvPr/>
            </p:nvSpPr>
            <p:spPr bwMode="auto">
              <a:xfrm>
                <a:off x="3598408" y="1621125"/>
                <a:ext cx="76836" cy="14326"/>
              </a:xfrm>
              <a:custGeom>
                <a:avLst/>
                <a:gdLst>
                  <a:gd name="T0" fmla="*/ 99107235 w 48"/>
                  <a:gd name="T1" fmla="*/ 22741729 h 9"/>
                  <a:gd name="T2" fmla="*/ 94024854 w 48"/>
                  <a:gd name="T3" fmla="*/ 22741729 h 9"/>
                  <a:gd name="T4" fmla="*/ 88942472 w 48"/>
                  <a:gd name="T5" fmla="*/ 20215578 h 9"/>
                  <a:gd name="T6" fmla="*/ 86400481 w 48"/>
                  <a:gd name="T7" fmla="*/ 20215578 h 9"/>
                  <a:gd name="T8" fmla="*/ 86400481 w 48"/>
                  <a:gd name="T9" fmla="*/ 17687835 h 9"/>
                  <a:gd name="T10" fmla="*/ 83860091 w 48"/>
                  <a:gd name="T11" fmla="*/ 17687835 h 9"/>
                  <a:gd name="T12" fmla="*/ 78776109 w 48"/>
                  <a:gd name="T13" fmla="*/ 17687835 h 9"/>
                  <a:gd name="T14" fmla="*/ 76235719 w 48"/>
                  <a:gd name="T15" fmla="*/ 17687835 h 9"/>
                  <a:gd name="T16" fmla="*/ 63528965 w 48"/>
                  <a:gd name="T17" fmla="*/ 17687835 h 9"/>
                  <a:gd name="T18" fmla="*/ 58448185 w 48"/>
                  <a:gd name="T19" fmla="*/ 15161683 h 9"/>
                  <a:gd name="T20" fmla="*/ 53365804 w 48"/>
                  <a:gd name="T21" fmla="*/ 15161683 h 9"/>
                  <a:gd name="T22" fmla="*/ 45741431 w 48"/>
                  <a:gd name="T23" fmla="*/ 15161683 h 9"/>
                  <a:gd name="T24" fmla="*/ 43201041 w 48"/>
                  <a:gd name="T25" fmla="*/ 15161683 h 9"/>
                  <a:gd name="T26" fmla="*/ 33034678 w 48"/>
                  <a:gd name="T27" fmla="*/ 10107789 h 9"/>
                  <a:gd name="T28" fmla="*/ 30494288 w 48"/>
                  <a:gd name="T29" fmla="*/ 10107789 h 9"/>
                  <a:gd name="T30" fmla="*/ 27953897 w 48"/>
                  <a:gd name="T31" fmla="*/ 10107789 h 9"/>
                  <a:gd name="T32" fmla="*/ 27953897 w 48"/>
                  <a:gd name="T33" fmla="*/ 7580046 h 9"/>
                  <a:gd name="T34" fmla="*/ 20329525 w 48"/>
                  <a:gd name="T35" fmla="*/ 7580046 h 9"/>
                  <a:gd name="T36" fmla="*/ 20329525 w 48"/>
                  <a:gd name="T37" fmla="*/ 5053894 h 9"/>
                  <a:gd name="T38" fmla="*/ 17787534 w 48"/>
                  <a:gd name="T39" fmla="*/ 5053894 h 9"/>
                  <a:gd name="T40" fmla="*/ 15247144 w 48"/>
                  <a:gd name="T41" fmla="*/ 5053894 h 9"/>
                  <a:gd name="T42" fmla="*/ 12706754 w 48"/>
                  <a:gd name="T43" fmla="*/ 5053894 h 9"/>
                  <a:gd name="T44" fmla="*/ 10164763 w 48"/>
                  <a:gd name="T45" fmla="*/ 2526151 h 9"/>
                  <a:gd name="T46" fmla="*/ 0 w 48"/>
                  <a:gd name="T47" fmla="*/ 2526151 h 9"/>
                  <a:gd name="T48" fmla="*/ 7624372 w 48"/>
                  <a:gd name="T49" fmla="*/ 2526151 h 9"/>
                  <a:gd name="T50" fmla="*/ 20329525 w 48"/>
                  <a:gd name="T51" fmla="*/ 0 h 9"/>
                  <a:gd name="T52" fmla="*/ 22871516 w 48"/>
                  <a:gd name="T53" fmla="*/ 0 h 9"/>
                  <a:gd name="T54" fmla="*/ 33034678 w 48"/>
                  <a:gd name="T55" fmla="*/ 2526151 h 9"/>
                  <a:gd name="T56" fmla="*/ 33034678 w 48"/>
                  <a:gd name="T57" fmla="*/ 0 h 9"/>
                  <a:gd name="T58" fmla="*/ 35576669 w 48"/>
                  <a:gd name="T59" fmla="*/ 0 h 9"/>
                  <a:gd name="T60" fmla="*/ 38117059 w 48"/>
                  <a:gd name="T61" fmla="*/ 0 h 9"/>
                  <a:gd name="T62" fmla="*/ 40659050 w 48"/>
                  <a:gd name="T63" fmla="*/ 0 h 9"/>
                  <a:gd name="T64" fmla="*/ 50823813 w 48"/>
                  <a:gd name="T65" fmla="*/ 0 h 9"/>
                  <a:gd name="T66" fmla="*/ 55906194 w 48"/>
                  <a:gd name="T67" fmla="*/ 0 h 9"/>
                  <a:gd name="T68" fmla="*/ 58448185 w 48"/>
                  <a:gd name="T69" fmla="*/ 0 h 9"/>
                  <a:gd name="T70" fmla="*/ 60988575 w 48"/>
                  <a:gd name="T71" fmla="*/ 0 h 9"/>
                  <a:gd name="T72" fmla="*/ 63528965 w 48"/>
                  <a:gd name="T73" fmla="*/ 2526151 h 9"/>
                  <a:gd name="T74" fmla="*/ 66070956 w 48"/>
                  <a:gd name="T75" fmla="*/ 2526151 h 9"/>
                  <a:gd name="T76" fmla="*/ 68611347 w 48"/>
                  <a:gd name="T77" fmla="*/ 2526151 h 9"/>
                  <a:gd name="T78" fmla="*/ 71153338 w 48"/>
                  <a:gd name="T79" fmla="*/ 2526151 h 9"/>
                  <a:gd name="T80" fmla="*/ 86400481 w 48"/>
                  <a:gd name="T81" fmla="*/ 5053894 h 9"/>
                  <a:gd name="T82" fmla="*/ 91482863 w 48"/>
                  <a:gd name="T83" fmla="*/ 5053894 h 9"/>
                  <a:gd name="T84" fmla="*/ 101647625 w 48"/>
                  <a:gd name="T85" fmla="*/ 5053894 h 9"/>
                  <a:gd name="T86" fmla="*/ 104189616 w 48"/>
                  <a:gd name="T87" fmla="*/ 5053894 h 9"/>
                  <a:gd name="T88" fmla="*/ 104189616 w 48"/>
                  <a:gd name="T89" fmla="*/ 7580046 h 9"/>
                  <a:gd name="T90" fmla="*/ 106730006 w 48"/>
                  <a:gd name="T91" fmla="*/ 7580046 h 9"/>
                  <a:gd name="T92" fmla="*/ 109271997 w 48"/>
                  <a:gd name="T93" fmla="*/ 7580046 h 9"/>
                  <a:gd name="T94" fmla="*/ 114354379 w 48"/>
                  <a:gd name="T95" fmla="*/ 7580046 h 9"/>
                  <a:gd name="T96" fmla="*/ 116894769 w 48"/>
                  <a:gd name="T97" fmla="*/ 10107789 h 9"/>
                  <a:gd name="T98" fmla="*/ 121977150 w 48"/>
                  <a:gd name="T99" fmla="*/ 10107789 h 9"/>
                  <a:gd name="T100" fmla="*/ 116894769 w 48"/>
                  <a:gd name="T101" fmla="*/ 10107789 h 9"/>
                  <a:gd name="T102" fmla="*/ 111812388 w 48"/>
                  <a:gd name="T103" fmla="*/ 15161683 h 9"/>
                  <a:gd name="T104" fmla="*/ 106730006 w 48"/>
                  <a:gd name="T105" fmla="*/ 15161683 h 9"/>
                  <a:gd name="T106" fmla="*/ 104189616 w 48"/>
                  <a:gd name="T107" fmla="*/ 15161683 h 9"/>
                  <a:gd name="T108" fmla="*/ 101647625 w 48"/>
                  <a:gd name="T109" fmla="*/ 15161683 h 9"/>
                  <a:gd name="T110" fmla="*/ 99107235 w 48"/>
                  <a:gd name="T111" fmla="*/ 17687835 h 9"/>
                  <a:gd name="T112" fmla="*/ 101647625 w 48"/>
                  <a:gd name="T113" fmla="*/ 20215578 h 9"/>
                  <a:gd name="T114" fmla="*/ 104189616 w 48"/>
                  <a:gd name="T115" fmla="*/ 20215578 h 9"/>
                  <a:gd name="T116" fmla="*/ 109271997 w 48"/>
                  <a:gd name="T117" fmla="*/ 20215578 h 9"/>
                  <a:gd name="T118" fmla="*/ 109271997 w 48"/>
                  <a:gd name="T119" fmla="*/ 22741729 h 9"/>
                  <a:gd name="T120" fmla="*/ 106730006 w 48"/>
                  <a:gd name="T121" fmla="*/ 22741729 h 9"/>
                  <a:gd name="T122" fmla="*/ 104189616 w 48"/>
                  <a:gd name="T123" fmla="*/ 22741729 h 9"/>
                  <a:gd name="T124" fmla="*/ 99107235 w 48"/>
                  <a:gd name="T125" fmla="*/ 22741729 h 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"/>
                  <a:gd name="T190" fmla="*/ 0 h 9"/>
                  <a:gd name="T191" fmla="*/ 48 w 48"/>
                  <a:gd name="T192" fmla="*/ 9 h 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" h="9">
                    <a:moveTo>
                      <a:pt x="39" y="9"/>
                    </a:moveTo>
                    <a:lnTo>
                      <a:pt x="37" y="9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39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39" name="Freeform 20"/>
              <p:cNvSpPr>
                <a:spLocks/>
              </p:cNvSpPr>
              <p:nvPr/>
            </p:nvSpPr>
            <p:spPr bwMode="auto">
              <a:xfrm>
                <a:off x="4121625" y="1838056"/>
                <a:ext cx="60981" cy="8186"/>
              </a:xfrm>
              <a:custGeom>
                <a:avLst/>
                <a:gdLst>
                  <a:gd name="T0" fmla="*/ 94325098 w 39"/>
                  <a:gd name="T1" fmla="*/ 12996094 h 5"/>
                  <a:gd name="T2" fmla="*/ 91843640 w 39"/>
                  <a:gd name="T3" fmla="*/ 12996094 h 5"/>
                  <a:gd name="T4" fmla="*/ 81914683 w 39"/>
                  <a:gd name="T5" fmla="*/ 12996094 h 5"/>
                  <a:gd name="T6" fmla="*/ 74467183 w 39"/>
                  <a:gd name="T7" fmla="*/ 12996094 h 5"/>
                  <a:gd name="T8" fmla="*/ 69502704 w 39"/>
                  <a:gd name="T9" fmla="*/ 10396220 h 5"/>
                  <a:gd name="T10" fmla="*/ 62056767 w 39"/>
                  <a:gd name="T11" fmla="*/ 7797984 h 5"/>
                  <a:gd name="T12" fmla="*/ 59573746 w 39"/>
                  <a:gd name="T13" fmla="*/ 7797984 h 5"/>
                  <a:gd name="T14" fmla="*/ 57092289 w 39"/>
                  <a:gd name="T15" fmla="*/ 7797984 h 5"/>
                  <a:gd name="T16" fmla="*/ 52127810 w 39"/>
                  <a:gd name="T17" fmla="*/ 7797984 h 5"/>
                  <a:gd name="T18" fmla="*/ 44680310 w 39"/>
                  <a:gd name="T19" fmla="*/ 7797984 h 5"/>
                  <a:gd name="T20" fmla="*/ 42198852 w 39"/>
                  <a:gd name="T21" fmla="*/ 7797984 h 5"/>
                  <a:gd name="T22" fmla="*/ 32269894 w 39"/>
                  <a:gd name="T23" fmla="*/ 5198110 h 5"/>
                  <a:gd name="T24" fmla="*/ 29786873 w 39"/>
                  <a:gd name="T25" fmla="*/ 5198110 h 5"/>
                  <a:gd name="T26" fmla="*/ 27305415 w 39"/>
                  <a:gd name="T27" fmla="*/ 5198110 h 5"/>
                  <a:gd name="T28" fmla="*/ 22340937 w 39"/>
                  <a:gd name="T29" fmla="*/ 5198110 h 5"/>
                  <a:gd name="T30" fmla="*/ 19857915 w 39"/>
                  <a:gd name="T31" fmla="*/ 5198110 h 5"/>
                  <a:gd name="T32" fmla="*/ 14893437 w 39"/>
                  <a:gd name="T33" fmla="*/ 5198110 h 5"/>
                  <a:gd name="T34" fmla="*/ 12411979 w 39"/>
                  <a:gd name="T35" fmla="*/ 5198110 h 5"/>
                  <a:gd name="T36" fmla="*/ 9928958 w 39"/>
                  <a:gd name="T37" fmla="*/ 5198110 h 5"/>
                  <a:gd name="T38" fmla="*/ 7447500 w 39"/>
                  <a:gd name="T39" fmla="*/ 5198110 h 5"/>
                  <a:gd name="T40" fmla="*/ 4964479 w 39"/>
                  <a:gd name="T41" fmla="*/ 5198110 h 5"/>
                  <a:gd name="T42" fmla="*/ 2483021 w 39"/>
                  <a:gd name="T43" fmla="*/ 5198110 h 5"/>
                  <a:gd name="T44" fmla="*/ 0 w 39"/>
                  <a:gd name="T45" fmla="*/ 2599874 h 5"/>
                  <a:gd name="T46" fmla="*/ 2483021 w 39"/>
                  <a:gd name="T47" fmla="*/ 2599874 h 5"/>
                  <a:gd name="T48" fmla="*/ 14893437 w 39"/>
                  <a:gd name="T49" fmla="*/ 2599874 h 5"/>
                  <a:gd name="T50" fmla="*/ 22340937 w 39"/>
                  <a:gd name="T51" fmla="*/ 2599874 h 5"/>
                  <a:gd name="T52" fmla="*/ 24822394 w 39"/>
                  <a:gd name="T53" fmla="*/ 2599874 h 5"/>
                  <a:gd name="T54" fmla="*/ 29786873 w 39"/>
                  <a:gd name="T55" fmla="*/ 2599874 h 5"/>
                  <a:gd name="T56" fmla="*/ 34751352 w 39"/>
                  <a:gd name="T57" fmla="*/ 2599874 h 5"/>
                  <a:gd name="T58" fmla="*/ 42198852 w 39"/>
                  <a:gd name="T59" fmla="*/ 0 h 5"/>
                  <a:gd name="T60" fmla="*/ 44680310 w 39"/>
                  <a:gd name="T61" fmla="*/ 0 h 5"/>
                  <a:gd name="T62" fmla="*/ 47163331 w 39"/>
                  <a:gd name="T63" fmla="*/ 0 h 5"/>
                  <a:gd name="T64" fmla="*/ 49644788 w 39"/>
                  <a:gd name="T65" fmla="*/ 0 h 5"/>
                  <a:gd name="T66" fmla="*/ 52127810 w 39"/>
                  <a:gd name="T67" fmla="*/ 0 h 5"/>
                  <a:gd name="T68" fmla="*/ 54609267 w 39"/>
                  <a:gd name="T69" fmla="*/ 0 h 5"/>
                  <a:gd name="T70" fmla="*/ 57092289 w 39"/>
                  <a:gd name="T71" fmla="*/ 0 h 5"/>
                  <a:gd name="T72" fmla="*/ 67021246 w 39"/>
                  <a:gd name="T73" fmla="*/ 2599874 h 5"/>
                  <a:gd name="T74" fmla="*/ 71985725 w 39"/>
                  <a:gd name="T75" fmla="*/ 2599874 h 5"/>
                  <a:gd name="T76" fmla="*/ 74467183 w 39"/>
                  <a:gd name="T77" fmla="*/ 2599874 h 5"/>
                  <a:gd name="T78" fmla="*/ 76950204 w 39"/>
                  <a:gd name="T79" fmla="*/ 2599874 h 5"/>
                  <a:gd name="T80" fmla="*/ 79431662 w 39"/>
                  <a:gd name="T81" fmla="*/ 2599874 h 5"/>
                  <a:gd name="T82" fmla="*/ 81914683 w 39"/>
                  <a:gd name="T83" fmla="*/ 2599874 h 5"/>
                  <a:gd name="T84" fmla="*/ 84396140 w 39"/>
                  <a:gd name="T85" fmla="*/ 2599874 h 5"/>
                  <a:gd name="T86" fmla="*/ 84396140 w 39"/>
                  <a:gd name="T87" fmla="*/ 5198110 h 5"/>
                  <a:gd name="T88" fmla="*/ 89360619 w 39"/>
                  <a:gd name="T89" fmla="*/ 5198110 h 5"/>
                  <a:gd name="T90" fmla="*/ 91843640 w 39"/>
                  <a:gd name="T91" fmla="*/ 5198110 h 5"/>
                  <a:gd name="T92" fmla="*/ 94325098 w 39"/>
                  <a:gd name="T93" fmla="*/ 5198110 h 5"/>
                  <a:gd name="T94" fmla="*/ 96808119 w 39"/>
                  <a:gd name="T95" fmla="*/ 5198110 h 5"/>
                  <a:gd name="T96" fmla="*/ 91843640 w 39"/>
                  <a:gd name="T97" fmla="*/ 7797984 h 5"/>
                  <a:gd name="T98" fmla="*/ 89360619 w 39"/>
                  <a:gd name="T99" fmla="*/ 7797984 h 5"/>
                  <a:gd name="T100" fmla="*/ 84396140 w 39"/>
                  <a:gd name="T101" fmla="*/ 7797984 h 5"/>
                  <a:gd name="T102" fmla="*/ 89360619 w 39"/>
                  <a:gd name="T103" fmla="*/ 10396220 h 5"/>
                  <a:gd name="T104" fmla="*/ 91843640 w 39"/>
                  <a:gd name="T105" fmla="*/ 10396220 h 5"/>
                  <a:gd name="T106" fmla="*/ 94325098 w 39"/>
                  <a:gd name="T107" fmla="*/ 10396220 h 5"/>
                  <a:gd name="T108" fmla="*/ 96808119 w 39"/>
                  <a:gd name="T109" fmla="*/ 12996094 h 5"/>
                  <a:gd name="T110" fmla="*/ 94325098 w 39"/>
                  <a:gd name="T111" fmla="*/ 12996094 h 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9"/>
                  <a:gd name="T169" fmla="*/ 0 h 5"/>
                  <a:gd name="T170" fmla="*/ 39 w 39"/>
                  <a:gd name="T171" fmla="*/ 5 h 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9" h="5">
                    <a:moveTo>
                      <a:pt x="38" y="5"/>
                    </a:moveTo>
                    <a:lnTo>
                      <a:pt x="37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40" name="Freeform 21"/>
              <p:cNvSpPr>
                <a:spLocks/>
              </p:cNvSpPr>
              <p:nvPr/>
            </p:nvSpPr>
            <p:spPr bwMode="auto">
              <a:xfrm>
                <a:off x="4180167" y="1805312"/>
                <a:ext cx="42687" cy="9209"/>
              </a:xfrm>
              <a:custGeom>
                <a:avLst/>
                <a:gdLst>
                  <a:gd name="T0" fmla="*/ 27607422 w 27"/>
                  <a:gd name="T1" fmla="*/ 14619288 h 6"/>
                  <a:gd name="T2" fmla="*/ 25098375 w 27"/>
                  <a:gd name="T3" fmla="*/ 14619288 h 6"/>
                  <a:gd name="T4" fmla="*/ 22587747 w 27"/>
                  <a:gd name="T5" fmla="*/ 14619288 h 6"/>
                  <a:gd name="T6" fmla="*/ 12548397 w 27"/>
                  <a:gd name="T7" fmla="*/ 12183507 h 6"/>
                  <a:gd name="T8" fmla="*/ 10039350 w 27"/>
                  <a:gd name="T9" fmla="*/ 12183507 h 6"/>
                  <a:gd name="T10" fmla="*/ 7528722 w 27"/>
                  <a:gd name="T11" fmla="*/ 12183507 h 6"/>
                  <a:gd name="T12" fmla="*/ 2509047 w 27"/>
                  <a:gd name="T13" fmla="*/ 12183507 h 6"/>
                  <a:gd name="T14" fmla="*/ 0 w 27"/>
                  <a:gd name="T15" fmla="*/ 9746192 h 6"/>
                  <a:gd name="T16" fmla="*/ 2509047 w 27"/>
                  <a:gd name="T17" fmla="*/ 9746192 h 6"/>
                  <a:gd name="T18" fmla="*/ 5019675 w 27"/>
                  <a:gd name="T19" fmla="*/ 7310411 h 6"/>
                  <a:gd name="T20" fmla="*/ 10039350 w 27"/>
                  <a:gd name="T21" fmla="*/ 4873096 h 6"/>
                  <a:gd name="T22" fmla="*/ 12548397 w 27"/>
                  <a:gd name="T23" fmla="*/ 4873096 h 6"/>
                  <a:gd name="T24" fmla="*/ 15059025 w 27"/>
                  <a:gd name="T25" fmla="*/ 4873096 h 6"/>
                  <a:gd name="T26" fmla="*/ 22587747 w 27"/>
                  <a:gd name="T27" fmla="*/ 4873096 h 6"/>
                  <a:gd name="T28" fmla="*/ 25098375 w 27"/>
                  <a:gd name="T29" fmla="*/ 4873096 h 6"/>
                  <a:gd name="T30" fmla="*/ 27607422 w 27"/>
                  <a:gd name="T31" fmla="*/ 0 h 6"/>
                  <a:gd name="T32" fmla="*/ 30118050 w 27"/>
                  <a:gd name="T33" fmla="*/ 0 h 6"/>
                  <a:gd name="T34" fmla="*/ 32627097 w 27"/>
                  <a:gd name="T35" fmla="*/ 0 h 6"/>
                  <a:gd name="T36" fmla="*/ 35137725 w 27"/>
                  <a:gd name="T37" fmla="*/ 4873096 h 6"/>
                  <a:gd name="T38" fmla="*/ 37646772 w 27"/>
                  <a:gd name="T39" fmla="*/ 4873096 h 6"/>
                  <a:gd name="T40" fmla="*/ 42666447 w 27"/>
                  <a:gd name="T41" fmla="*/ 4873096 h 6"/>
                  <a:gd name="T42" fmla="*/ 52705797 w 27"/>
                  <a:gd name="T43" fmla="*/ 4873096 h 6"/>
                  <a:gd name="T44" fmla="*/ 55216425 w 27"/>
                  <a:gd name="T45" fmla="*/ 7310411 h 6"/>
                  <a:gd name="T46" fmla="*/ 55216425 w 27"/>
                  <a:gd name="T47" fmla="*/ 9746192 h 6"/>
                  <a:gd name="T48" fmla="*/ 60236100 w 27"/>
                  <a:gd name="T49" fmla="*/ 9746192 h 6"/>
                  <a:gd name="T50" fmla="*/ 62745147 w 27"/>
                  <a:gd name="T51" fmla="*/ 9746192 h 6"/>
                  <a:gd name="T52" fmla="*/ 67764822 w 27"/>
                  <a:gd name="T53" fmla="*/ 12183507 h 6"/>
                  <a:gd name="T54" fmla="*/ 62745147 w 27"/>
                  <a:gd name="T55" fmla="*/ 12183507 h 6"/>
                  <a:gd name="T56" fmla="*/ 57725472 w 27"/>
                  <a:gd name="T57" fmla="*/ 12183507 h 6"/>
                  <a:gd name="T58" fmla="*/ 52705797 w 27"/>
                  <a:gd name="T59" fmla="*/ 12183507 h 6"/>
                  <a:gd name="T60" fmla="*/ 47686122 w 27"/>
                  <a:gd name="T61" fmla="*/ 14619288 h 6"/>
                  <a:gd name="T62" fmla="*/ 45177075 w 27"/>
                  <a:gd name="T63" fmla="*/ 14619288 h 6"/>
                  <a:gd name="T64" fmla="*/ 32627097 w 27"/>
                  <a:gd name="T65" fmla="*/ 14619288 h 6"/>
                  <a:gd name="T66" fmla="*/ 27607422 w 27"/>
                  <a:gd name="T67" fmla="*/ 14619288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6"/>
                  <a:gd name="T104" fmla="*/ 27 w 2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6">
                    <a:moveTo>
                      <a:pt x="11" y="6"/>
                    </a:moveTo>
                    <a:lnTo>
                      <a:pt x="10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3" y="6"/>
                    </a:lnTo>
                    <a:lnTo>
                      <a:pt x="1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41" name="Freeform 22"/>
              <p:cNvSpPr>
                <a:spLocks/>
              </p:cNvSpPr>
              <p:nvPr/>
            </p:nvSpPr>
            <p:spPr bwMode="auto">
              <a:xfrm>
                <a:off x="4248466" y="1784847"/>
                <a:ext cx="37809" cy="10233"/>
              </a:xfrm>
              <a:custGeom>
                <a:avLst/>
                <a:gdLst>
                  <a:gd name="T0" fmla="*/ 47518036 w 24"/>
                  <a:gd name="T1" fmla="*/ 16245618 h 7"/>
                  <a:gd name="T2" fmla="*/ 40014525 w 24"/>
                  <a:gd name="T3" fmla="*/ 13924189 h 7"/>
                  <a:gd name="T4" fmla="*/ 35012709 w 24"/>
                  <a:gd name="T5" fmla="*/ 13924189 h 7"/>
                  <a:gd name="T6" fmla="*/ 32511014 w 24"/>
                  <a:gd name="T7" fmla="*/ 13924189 h 7"/>
                  <a:gd name="T8" fmla="*/ 30010894 w 24"/>
                  <a:gd name="T9" fmla="*/ 13924189 h 7"/>
                  <a:gd name="T10" fmla="*/ 25009078 w 24"/>
                  <a:gd name="T11" fmla="*/ 13924189 h 7"/>
                  <a:gd name="T12" fmla="*/ 22508958 w 24"/>
                  <a:gd name="T13" fmla="*/ 16245618 h 7"/>
                  <a:gd name="T14" fmla="*/ 20007263 w 24"/>
                  <a:gd name="T15" fmla="*/ 16245618 h 7"/>
                  <a:gd name="T16" fmla="*/ 17505567 w 24"/>
                  <a:gd name="T17" fmla="*/ 16245618 h 7"/>
                  <a:gd name="T18" fmla="*/ 15005447 w 24"/>
                  <a:gd name="T19" fmla="*/ 16245618 h 7"/>
                  <a:gd name="T20" fmla="*/ 12505327 w 24"/>
                  <a:gd name="T21" fmla="*/ 16245618 h 7"/>
                  <a:gd name="T22" fmla="*/ 10003631 w 24"/>
                  <a:gd name="T23" fmla="*/ 13924189 h 7"/>
                  <a:gd name="T24" fmla="*/ 7503511 w 24"/>
                  <a:gd name="T25" fmla="*/ 16245618 h 7"/>
                  <a:gd name="T26" fmla="*/ 5001816 w 24"/>
                  <a:gd name="T27" fmla="*/ 16245618 h 7"/>
                  <a:gd name="T28" fmla="*/ 0 w 24"/>
                  <a:gd name="T29" fmla="*/ 13924189 h 7"/>
                  <a:gd name="T30" fmla="*/ 0 w 24"/>
                  <a:gd name="T31" fmla="*/ 9282793 h 7"/>
                  <a:gd name="T32" fmla="*/ 5001816 w 24"/>
                  <a:gd name="T33" fmla="*/ 9282793 h 7"/>
                  <a:gd name="T34" fmla="*/ 7503511 w 24"/>
                  <a:gd name="T35" fmla="*/ 9282793 h 7"/>
                  <a:gd name="T36" fmla="*/ 7503511 w 24"/>
                  <a:gd name="T37" fmla="*/ 6962826 h 7"/>
                  <a:gd name="T38" fmla="*/ 5001816 w 24"/>
                  <a:gd name="T39" fmla="*/ 4641396 h 7"/>
                  <a:gd name="T40" fmla="*/ 5001816 w 24"/>
                  <a:gd name="T41" fmla="*/ 2321429 h 7"/>
                  <a:gd name="T42" fmla="*/ 10003631 w 24"/>
                  <a:gd name="T43" fmla="*/ 2321429 h 7"/>
                  <a:gd name="T44" fmla="*/ 15005447 w 24"/>
                  <a:gd name="T45" fmla="*/ 2321429 h 7"/>
                  <a:gd name="T46" fmla="*/ 17505567 w 24"/>
                  <a:gd name="T47" fmla="*/ 2321429 h 7"/>
                  <a:gd name="T48" fmla="*/ 20007263 w 24"/>
                  <a:gd name="T49" fmla="*/ 2321429 h 7"/>
                  <a:gd name="T50" fmla="*/ 20007263 w 24"/>
                  <a:gd name="T51" fmla="*/ 4641396 h 7"/>
                  <a:gd name="T52" fmla="*/ 22508958 w 24"/>
                  <a:gd name="T53" fmla="*/ 4641396 h 7"/>
                  <a:gd name="T54" fmla="*/ 25009078 w 24"/>
                  <a:gd name="T55" fmla="*/ 4641396 h 7"/>
                  <a:gd name="T56" fmla="*/ 30010894 w 24"/>
                  <a:gd name="T57" fmla="*/ 2321429 h 7"/>
                  <a:gd name="T58" fmla="*/ 32511014 w 24"/>
                  <a:gd name="T59" fmla="*/ 0 h 7"/>
                  <a:gd name="T60" fmla="*/ 35012709 w 24"/>
                  <a:gd name="T61" fmla="*/ 0 h 7"/>
                  <a:gd name="T62" fmla="*/ 37512830 w 24"/>
                  <a:gd name="T63" fmla="*/ 2321429 h 7"/>
                  <a:gd name="T64" fmla="*/ 40014525 w 24"/>
                  <a:gd name="T65" fmla="*/ 2321429 h 7"/>
                  <a:gd name="T66" fmla="*/ 42516221 w 24"/>
                  <a:gd name="T67" fmla="*/ 4641396 h 7"/>
                  <a:gd name="T68" fmla="*/ 40014525 w 24"/>
                  <a:gd name="T69" fmla="*/ 4641396 h 7"/>
                  <a:gd name="T70" fmla="*/ 37512830 w 24"/>
                  <a:gd name="T71" fmla="*/ 4641396 h 7"/>
                  <a:gd name="T72" fmla="*/ 35012709 w 24"/>
                  <a:gd name="T73" fmla="*/ 4641396 h 7"/>
                  <a:gd name="T74" fmla="*/ 32511014 w 24"/>
                  <a:gd name="T75" fmla="*/ 4641396 h 7"/>
                  <a:gd name="T76" fmla="*/ 30010894 w 24"/>
                  <a:gd name="T77" fmla="*/ 4641396 h 7"/>
                  <a:gd name="T78" fmla="*/ 25009078 w 24"/>
                  <a:gd name="T79" fmla="*/ 6962826 h 7"/>
                  <a:gd name="T80" fmla="*/ 35012709 w 24"/>
                  <a:gd name="T81" fmla="*/ 9282793 h 7"/>
                  <a:gd name="T82" fmla="*/ 40014525 w 24"/>
                  <a:gd name="T83" fmla="*/ 9282793 h 7"/>
                  <a:gd name="T84" fmla="*/ 42516221 w 24"/>
                  <a:gd name="T85" fmla="*/ 9282793 h 7"/>
                  <a:gd name="T86" fmla="*/ 42516221 w 24"/>
                  <a:gd name="T87" fmla="*/ 13924189 h 7"/>
                  <a:gd name="T88" fmla="*/ 45016341 w 24"/>
                  <a:gd name="T89" fmla="*/ 13924189 h 7"/>
                  <a:gd name="T90" fmla="*/ 47518036 w 24"/>
                  <a:gd name="T91" fmla="*/ 9282793 h 7"/>
                  <a:gd name="T92" fmla="*/ 52519852 w 24"/>
                  <a:gd name="T93" fmla="*/ 9282793 h 7"/>
                  <a:gd name="T94" fmla="*/ 55019972 w 24"/>
                  <a:gd name="T95" fmla="*/ 9282793 h 7"/>
                  <a:gd name="T96" fmla="*/ 55019972 w 24"/>
                  <a:gd name="T97" fmla="*/ 6962826 h 7"/>
                  <a:gd name="T98" fmla="*/ 57521667 w 24"/>
                  <a:gd name="T99" fmla="*/ 6962826 h 7"/>
                  <a:gd name="T100" fmla="*/ 57521667 w 24"/>
                  <a:gd name="T101" fmla="*/ 9282793 h 7"/>
                  <a:gd name="T102" fmla="*/ 60021788 w 24"/>
                  <a:gd name="T103" fmla="*/ 9282793 h 7"/>
                  <a:gd name="T104" fmla="*/ 57521667 w 24"/>
                  <a:gd name="T105" fmla="*/ 13924189 h 7"/>
                  <a:gd name="T106" fmla="*/ 52519852 w 24"/>
                  <a:gd name="T107" fmla="*/ 16245618 h 7"/>
                  <a:gd name="T108" fmla="*/ 47518036 w 24"/>
                  <a:gd name="T109" fmla="*/ 16245618 h 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"/>
                  <a:gd name="T166" fmla="*/ 0 h 7"/>
                  <a:gd name="T167" fmla="*/ 24 w 24"/>
                  <a:gd name="T168" fmla="*/ 7 h 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" h="7">
                    <a:moveTo>
                      <a:pt x="19" y="7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42" name="Freeform 24"/>
              <p:cNvSpPr>
                <a:spLocks/>
              </p:cNvSpPr>
              <p:nvPr/>
            </p:nvSpPr>
            <p:spPr bwMode="auto">
              <a:xfrm>
                <a:off x="4210658" y="1794056"/>
                <a:ext cx="19514" cy="6140"/>
              </a:xfrm>
              <a:custGeom>
                <a:avLst/>
                <a:gdLst>
                  <a:gd name="T0" fmla="*/ 14297758 w 13"/>
                  <a:gd name="T1" fmla="*/ 9747250 h 4"/>
                  <a:gd name="T2" fmla="*/ 7149629 w 13"/>
                  <a:gd name="T3" fmla="*/ 9747250 h 4"/>
                  <a:gd name="T4" fmla="*/ 0 w 13"/>
                  <a:gd name="T5" fmla="*/ 7309670 h 4"/>
                  <a:gd name="T6" fmla="*/ 2383710 w 13"/>
                  <a:gd name="T7" fmla="*/ 4873625 h 4"/>
                  <a:gd name="T8" fmla="*/ 4765919 w 13"/>
                  <a:gd name="T9" fmla="*/ 4873625 h 4"/>
                  <a:gd name="T10" fmla="*/ 4765919 w 13"/>
                  <a:gd name="T11" fmla="*/ 2437580 h 4"/>
                  <a:gd name="T12" fmla="*/ 2383710 w 13"/>
                  <a:gd name="T13" fmla="*/ 2437580 h 4"/>
                  <a:gd name="T14" fmla="*/ 2383710 w 13"/>
                  <a:gd name="T15" fmla="*/ 0 h 4"/>
                  <a:gd name="T16" fmla="*/ 4765919 w 13"/>
                  <a:gd name="T17" fmla="*/ 0 h 4"/>
                  <a:gd name="T18" fmla="*/ 7149629 w 13"/>
                  <a:gd name="T19" fmla="*/ 0 h 4"/>
                  <a:gd name="T20" fmla="*/ 9531838 w 13"/>
                  <a:gd name="T21" fmla="*/ 0 h 4"/>
                  <a:gd name="T22" fmla="*/ 11915549 w 13"/>
                  <a:gd name="T23" fmla="*/ 0 h 4"/>
                  <a:gd name="T24" fmla="*/ 14297758 w 13"/>
                  <a:gd name="T25" fmla="*/ 0 h 4"/>
                  <a:gd name="T26" fmla="*/ 21447387 w 13"/>
                  <a:gd name="T27" fmla="*/ 0 h 4"/>
                  <a:gd name="T28" fmla="*/ 23829596 w 13"/>
                  <a:gd name="T29" fmla="*/ 0 h 4"/>
                  <a:gd name="T30" fmla="*/ 23829596 w 13"/>
                  <a:gd name="T31" fmla="*/ 2437580 h 4"/>
                  <a:gd name="T32" fmla="*/ 21447387 w 13"/>
                  <a:gd name="T33" fmla="*/ 2437580 h 4"/>
                  <a:gd name="T34" fmla="*/ 19063677 w 13"/>
                  <a:gd name="T35" fmla="*/ 2437580 h 4"/>
                  <a:gd name="T36" fmla="*/ 14297758 w 13"/>
                  <a:gd name="T37" fmla="*/ 2437580 h 4"/>
                  <a:gd name="T38" fmla="*/ 14297758 w 13"/>
                  <a:gd name="T39" fmla="*/ 4873625 h 4"/>
                  <a:gd name="T40" fmla="*/ 19063677 w 13"/>
                  <a:gd name="T41" fmla="*/ 4873625 h 4"/>
                  <a:gd name="T42" fmla="*/ 21447387 w 13"/>
                  <a:gd name="T43" fmla="*/ 2437580 h 4"/>
                  <a:gd name="T44" fmla="*/ 21447387 w 13"/>
                  <a:gd name="T45" fmla="*/ 4873625 h 4"/>
                  <a:gd name="T46" fmla="*/ 23829596 w 13"/>
                  <a:gd name="T47" fmla="*/ 4873625 h 4"/>
                  <a:gd name="T48" fmla="*/ 28595515 w 13"/>
                  <a:gd name="T49" fmla="*/ 4873625 h 4"/>
                  <a:gd name="T50" fmla="*/ 30979226 w 13"/>
                  <a:gd name="T51" fmla="*/ 4873625 h 4"/>
                  <a:gd name="T52" fmla="*/ 26213306 w 13"/>
                  <a:gd name="T53" fmla="*/ 7309670 h 4"/>
                  <a:gd name="T54" fmla="*/ 21447387 w 13"/>
                  <a:gd name="T55" fmla="*/ 9747250 h 4"/>
                  <a:gd name="T56" fmla="*/ 14297758 w 13"/>
                  <a:gd name="T57" fmla="*/ 97472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"/>
                  <a:gd name="T88" fmla="*/ 0 h 4"/>
                  <a:gd name="T89" fmla="*/ 13 w 13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43" name="Freeform 25"/>
              <p:cNvSpPr>
                <a:spLocks/>
              </p:cNvSpPr>
              <p:nvPr/>
            </p:nvSpPr>
            <p:spPr bwMode="auto">
              <a:xfrm>
                <a:off x="4244807" y="1754149"/>
                <a:ext cx="13415" cy="19442"/>
              </a:xfrm>
              <a:custGeom>
                <a:avLst/>
                <a:gdLst>
                  <a:gd name="T0" fmla="*/ 18633435 w 8"/>
                  <a:gd name="T1" fmla="*/ 30864175 h 12"/>
                  <a:gd name="T2" fmla="*/ 18633435 w 8"/>
                  <a:gd name="T3" fmla="*/ 28292971 h 12"/>
                  <a:gd name="T4" fmla="*/ 15972234 w 8"/>
                  <a:gd name="T5" fmla="*/ 28292971 h 12"/>
                  <a:gd name="T6" fmla="*/ 15972234 w 8"/>
                  <a:gd name="T7" fmla="*/ 25720146 h 12"/>
                  <a:gd name="T8" fmla="*/ 13309357 w 8"/>
                  <a:gd name="T9" fmla="*/ 25720146 h 12"/>
                  <a:gd name="T10" fmla="*/ 13309357 w 8"/>
                  <a:gd name="T11" fmla="*/ 23148941 h 12"/>
                  <a:gd name="T12" fmla="*/ 10648156 w 8"/>
                  <a:gd name="T13" fmla="*/ 20576117 h 12"/>
                  <a:gd name="T14" fmla="*/ 10648156 w 8"/>
                  <a:gd name="T15" fmla="*/ 18003292 h 12"/>
                  <a:gd name="T16" fmla="*/ 5324078 w 8"/>
                  <a:gd name="T17" fmla="*/ 15432088 h 12"/>
                  <a:gd name="T18" fmla="*/ 2662878 w 8"/>
                  <a:gd name="T19" fmla="*/ 15432088 h 12"/>
                  <a:gd name="T20" fmla="*/ 0 w 8"/>
                  <a:gd name="T21" fmla="*/ 10288058 h 12"/>
                  <a:gd name="T22" fmla="*/ 0 w 8"/>
                  <a:gd name="T23" fmla="*/ 7716854 h 12"/>
                  <a:gd name="T24" fmla="*/ 0 w 8"/>
                  <a:gd name="T25" fmla="*/ 5144029 h 12"/>
                  <a:gd name="T26" fmla="*/ 2662878 w 8"/>
                  <a:gd name="T27" fmla="*/ 5144029 h 12"/>
                  <a:gd name="T28" fmla="*/ 5324078 w 8"/>
                  <a:gd name="T29" fmla="*/ 5144029 h 12"/>
                  <a:gd name="T30" fmla="*/ 13309357 w 8"/>
                  <a:gd name="T31" fmla="*/ 5144029 h 12"/>
                  <a:gd name="T32" fmla="*/ 5324078 w 8"/>
                  <a:gd name="T33" fmla="*/ 5144029 h 12"/>
                  <a:gd name="T34" fmla="*/ 2662878 w 8"/>
                  <a:gd name="T35" fmla="*/ 2572825 h 12"/>
                  <a:gd name="T36" fmla="*/ 0 w 8"/>
                  <a:gd name="T37" fmla="*/ 2572825 h 12"/>
                  <a:gd name="T38" fmla="*/ 2662878 w 8"/>
                  <a:gd name="T39" fmla="*/ 0 h 12"/>
                  <a:gd name="T40" fmla="*/ 5324078 w 8"/>
                  <a:gd name="T41" fmla="*/ 0 h 12"/>
                  <a:gd name="T42" fmla="*/ 13309357 w 8"/>
                  <a:gd name="T43" fmla="*/ 2572825 h 12"/>
                  <a:gd name="T44" fmla="*/ 15972234 w 8"/>
                  <a:gd name="T45" fmla="*/ 2572825 h 12"/>
                  <a:gd name="T46" fmla="*/ 18633435 w 8"/>
                  <a:gd name="T47" fmla="*/ 5144029 h 12"/>
                  <a:gd name="T48" fmla="*/ 15972234 w 8"/>
                  <a:gd name="T49" fmla="*/ 7716854 h 12"/>
                  <a:gd name="T50" fmla="*/ 15972234 w 8"/>
                  <a:gd name="T51" fmla="*/ 18003292 h 12"/>
                  <a:gd name="T52" fmla="*/ 18633435 w 8"/>
                  <a:gd name="T53" fmla="*/ 18003292 h 12"/>
                  <a:gd name="T54" fmla="*/ 18633435 w 8"/>
                  <a:gd name="T55" fmla="*/ 20576117 h 12"/>
                  <a:gd name="T56" fmla="*/ 18633435 w 8"/>
                  <a:gd name="T57" fmla="*/ 23148941 h 12"/>
                  <a:gd name="T58" fmla="*/ 21296313 w 8"/>
                  <a:gd name="T59" fmla="*/ 25720146 h 12"/>
                  <a:gd name="T60" fmla="*/ 21296313 w 8"/>
                  <a:gd name="T61" fmla="*/ 28292971 h 12"/>
                  <a:gd name="T62" fmla="*/ 21296313 w 8"/>
                  <a:gd name="T63" fmla="*/ 30864175 h 12"/>
                  <a:gd name="T64" fmla="*/ 18633435 w 8"/>
                  <a:gd name="T65" fmla="*/ 30864175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"/>
                  <a:gd name="T100" fmla="*/ 0 h 12"/>
                  <a:gd name="T101" fmla="*/ 8 w 8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" h="12">
                    <a:moveTo>
                      <a:pt x="7" y="12"/>
                    </a:moveTo>
                    <a:lnTo>
                      <a:pt x="7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44" name="Freeform 26"/>
              <p:cNvSpPr>
                <a:spLocks/>
              </p:cNvSpPr>
              <p:nvPr/>
            </p:nvSpPr>
            <p:spPr bwMode="auto">
              <a:xfrm>
                <a:off x="3817940" y="1998708"/>
                <a:ext cx="17075" cy="8186"/>
              </a:xfrm>
              <a:custGeom>
                <a:avLst/>
                <a:gdLst>
                  <a:gd name="T0" fmla="*/ 12320389 w 11"/>
                  <a:gd name="T1" fmla="*/ 12994456 h 5"/>
                  <a:gd name="T2" fmla="*/ 9856932 w 11"/>
                  <a:gd name="T3" fmla="*/ 12994456 h 5"/>
                  <a:gd name="T4" fmla="*/ 7391923 w 11"/>
                  <a:gd name="T5" fmla="*/ 12994456 h 5"/>
                  <a:gd name="T6" fmla="*/ 2463457 w 11"/>
                  <a:gd name="T7" fmla="*/ 12994456 h 5"/>
                  <a:gd name="T8" fmla="*/ 0 w 11"/>
                  <a:gd name="T9" fmla="*/ 10396220 h 5"/>
                  <a:gd name="T10" fmla="*/ 2463457 w 11"/>
                  <a:gd name="T11" fmla="*/ 5198110 h 5"/>
                  <a:gd name="T12" fmla="*/ 7391923 w 11"/>
                  <a:gd name="T13" fmla="*/ 0 h 5"/>
                  <a:gd name="T14" fmla="*/ 9856932 w 11"/>
                  <a:gd name="T15" fmla="*/ 0 h 5"/>
                  <a:gd name="T16" fmla="*/ 12320389 w 11"/>
                  <a:gd name="T17" fmla="*/ 0 h 5"/>
                  <a:gd name="T18" fmla="*/ 14785398 w 11"/>
                  <a:gd name="T19" fmla="*/ 0 h 5"/>
                  <a:gd name="T20" fmla="*/ 17248855 w 11"/>
                  <a:gd name="T21" fmla="*/ 0 h 5"/>
                  <a:gd name="T22" fmla="*/ 17248855 w 11"/>
                  <a:gd name="T23" fmla="*/ 5198110 h 5"/>
                  <a:gd name="T24" fmla="*/ 19713864 w 11"/>
                  <a:gd name="T25" fmla="*/ 5198110 h 5"/>
                  <a:gd name="T26" fmla="*/ 22177320 w 11"/>
                  <a:gd name="T27" fmla="*/ 5198110 h 5"/>
                  <a:gd name="T28" fmla="*/ 27105786 w 11"/>
                  <a:gd name="T29" fmla="*/ 7796346 h 5"/>
                  <a:gd name="T30" fmla="*/ 24642330 w 11"/>
                  <a:gd name="T31" fmla="*/ 7796346 h 5"/>
                  <a:gd name="T32" fmla="*/ 22177320 w 11"/>
                  <a:gd name="T33" fmla="*/ 7796346 h 5"/>
                  <a:gd name="T34" fmla="*/ 19713864 w 11"/>
                  <a:gd name="T35" fmla="*/ 7796346 h 5"/>
                  <a:gd name="T36" fmla="*/ 19713864 w 11"/>
                  <a:gd name="T37" fmla="*/ 5198110 h 5"/>
                  <a:gd name="T38" fmla="*/ 19713864 w 11"/>
                  <a:gd name="T39" fmla="*/ 7796346 h 5"/>
                  <a:gd name="T40" fmla="*/ 22177320 w 11"/>
                  <a:gd name="T41" fmla="*/ 7796346 h 5"/>
                  <a:gd name="T42" fmla="*/ 24642330 w 11"/>
                  <a:gd name="T43" fmla="*/ 10396220 h 5"/>
                  <a:gd name="T44" fmla="*/ 22177320 w 11"/>
                  <a:gd name="T45" fmla="*/ 10396220 h 5"/>
                  <a:gd name="T46" fmla="*/ 19713864 w 11"/>
                  <a:gd name="T47" fmla="*/ 12994456 h 5"/>
                  <a:gd name="T48" fmla="*/ 17248855 w 11"/>
                  <a:gd name="T49" fmla="*/ 12994456 h 5"/>
                  <a:gd name="T50" fmla="*/ 14785398 w 11"/>
                  <a:gd name="T51" fmla="*/ 10396220 h 5"/>
                  <a:gd name="T52" fmla="*/ 12320389 w 11"/>
                  <a:gd name="T53" fmla="*/ 10396220 h 5"/>
                  <a:gd name="T54" fmla="*/ 12320389 w 11"/>
                  <a:gd name="T55" fmla="*/ 12994456 h 5"/>
                  <a:gd name="T56" fmla="*/ 14785398 w 11"/>
                  <a:gd name="T57" fmla="*/ 12994456 h 5"/>
                  <a:gd name="T58" fmla="*/ 12320389 w 11"/>
                  <a:gd name="T59" fmla="*/ 12994456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5"/>
                  <a:gd name="T92" fmla="*/ 11 w 1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45" name="Freeform 28"/>
              <p:cNvSpPr>
                <a:spLocks/>
              </p:cNvSpPr>
              <p:nvPr/>
            </p:nvSpPr>
            <p:spPr bwMode="auto">
              <a:xfrm>
                <a:off x="3680122" y="2128663"/>
                <a:ext cx="21953" cy="6140"/>
              </a:xfrm>
              <a:custGeom>
                <a:avLst/>
                <a:gdLst>
                  <a:gd name="T0" fmla="*/ 22404605 w 14"/>
                  <a:gd name="T1" fmla="*/ 9747250 h 4"/>
                  <a:gd name="T2" fmla="*/ 19914507 w 14"/>
                  <a:gd name="T3" fmla="*/ 9747250 h 4"/>
                  <a:gd name="T4" fmla="*/ 17425978 w 14"/>
                  <a:gd name="T5" fmla="*/ 9747250 h 4"/>
                  <a:gd name="T6" fmla="*/ 12447351 w 14"/>
                  <a:gd name="T7" fmla="*/ 4873625 h 4"/>
                  <a:gd name="T8" fmla="*/ 7468724 w 14"/>
                  <a:gd name="T9" fmla="*/ 4873625 h 4"/>
                  <a:gd name="T10" fmla="*/ 7468724 w 14"/>
                  <a:gd name="T11" fmla="*/ 2437580 h 4"/>
                  <a:gd name="T12" fmla="*/ 2490097 w 14"/>
                  <a:gd name="T13" fmla="*/ 2437580 h 4"/>
                  <a:gd name="T14" fmla="*/ 0 w 14"/>
                  <a:gd name="T15" fmla="*/ 0 h 4"/>
                  <a:gd name="T16" fmla="*/ 2490097 w 14"/>
                  <a:gd name="T17" fmla="*/ 0 h 4"/>
                  <a:gd name="T18" fmla="*/ 4978627 w 14"/>
                  <a:gd name="T19" fmla="*/ 0 h 4"/>
                  <a:gd name="T20" fmla="*/ 12447351 w 14"/>
                  <a:gd name="T21" fmla="*/ 0 h 4"/>
                  <a:gd name="T22" fmla="*/ 17425978 w 14"/>
                  <a:gd name="T23" fmla="*/ 0 h 4"/>
                  <a:gd name="T24" fmla="*/ 19914507 w 14"/>
                  <a:gd name="T25" fmla="*/ 0 h 4"/>
                  <a:gd name="T26" fmla="*/ 27383231 w 14"/>
                  <a:gd name="T27" fmla="*/ 2437580 h 4"/>
                  <a:gd name="T28" fmla="*/ 32361858 w 14"/>
                  <a:gd name="T29" fmla="*/ 2437580 h 4"/>
                  <a:gd name="T30" fmla="*/ 34850388 w 14"/>
                  <a:gd name="T31" fmla="*/ 2437580 h 4"/>
                  <a:gd name="T32" fmla="*/ 34850388 w 14"/>
                  <a:gd name="T33" fmla="*/ 4873625 h 4"/>
                  <a:gd name="T34" fmla="*/ 32361858 w 14"/>
                  <a:gd name="T35" fmla="*/ 4873625 h 4"/>
                  <a:gd name="T36" fmla="*/ 29871761 w 14"/>
                  <a:gd name="T37" fmla="*/ 4873625 h 4"/>
                  <a:gd name="T38" fmla="*/ 24893134 w 14"/>
                  <a:gd name="T39" fmla="*/ 2437580 h 4"/>
                  <a:gd name="T40" fmla="*/ 22404605 w 14"/>
                  <a:gd name="T41" fmla="*/ 2437580 h 4"/>
                  <a:gd name="T42" fmla="*/ 24893134 w 14"/>
                  <a:gd name="T43" fmla="*/ 2437580 h 4"/>
                  <a:gd name="T44" fmla="*/ 24893134 w 14"/>
                  <a:gd name="T45" fmla="*/ 4873625 h 4"/>
                  <a:gd name="T46" fmla="*/ 22404605 w 14"/>
                  <a:gd name="T47" fmla="*/ 4873625 h 4"/>
                  <a:gd name="T48" fmla="*/ 22404605 w 14"/>
                  <a:gd name="T49" fmla="*/ 97472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4"/>
                  <a:gd name="T77" fmla="*/ 14 w 14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4">
                    <a:moveTo>
                      <a:pt x="9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46" name="Freeform 30"/>
              <p:cNvSpPr>
                <a:spLocks/>
              </p:cNvSpPr>
              <p:nvPr/>
            </p:nvSpPr>
            <p:spPr bwMode="auto">
              <a:xfrm>
                <a:off x="3754520" y="2021220"/>
                <a:ext cx="15855" cy="12279"/>
              </a:xfrm>
              <a:custGeom>
                <a:avLst/>
                <a:gdLst>
                  <a:gd name="T0" fmla="*/ 22653624 w 10"/>
                  <a:gd name="T1" fmla="*/ 19492913 h 8"/>
                  <a:gd name="T2" fmla="*/ 22653624 w 10"/>
                  <a:gd name="T3" fmla="*/ 17055531 h 8"/>
                  <a:gd name="T4" fmla="*/ 20135850 w 10"/>
                  <a:gd name="T5" fmla="*/ 17055531 h 8"/>
                  <a:gd name="T6" fmla="*/ 17618076 w 10"/>
                  <a:gd name="T7" fmla="*/ 17055531 h 8"/>
                  <a:gd name="T8" fmla="*/ 15101888 w 10"/>
                  <a:gd name="T9" fmla="*/ 17055531 h 8"/>
                  <a:gd name="T10" fmla="*/ 10067925 w 10"/>
                  <a:gd name="T11" fmla="*/ 12182303 h 8"/>
                  <a:gd name="T12" fmla="*/ 10067925 w 10"/>
                  <a:gd name="T13" fmla="*/ 9746456 h 8"/>
                  <a:gd name="T14" fmla="*/ 10067925 w 10"/>
                  <a:gd name="T15" fmla="*/ 7309075 h 8"/>
                  <a:gd name="T16" fmla="*/ 7550151 w 10"/>
                  <a:gd name="T17" fmla="*/ 7309075 h 8"/>
                  <a:gd name="T18" fmla="*/ 5033963 w 10"/>
                  <a:gd name="T19" fmla="*/ 7309075 h 8"/>
                  <a:gd name="T20" fmla="*/ 2517774 w 10"/>
                  <a:gd name="T21" fmla="*/ 4873228 h 8"/>
                  <a:gd name="T22" fmla="*/ 0 w 10"/>
                  <a:gd name="T23" fmla="*/ 2437382 h 8"/>
                  <a:gd name="T24" fmla="*/ 0 w 10"/>
                  <a:gd name="T25" fmla="*/ 0 h 8"/>
                  <a:gd name="T26" fmla="*/ 2517774 w 10"/>
                  <a:gd name="T27" fmla="*/ 0 h 8"/>
                  <a:gd name="T28" fmla="*/ 5033963 w 10"/>
                  <a:gd name="T29" fmla="*/ 0 h 8"/>
                  <a:gd name="T30" fmla="*/ 7550151 w 10"/>
                  <a:gd name="T31" fmla="*/ 2437382 h 8"/>
                  <a:gd name="T32" fmla="*/ 10067925 w 10"/>
                  <a:gd name="T33" fmla="*/ 2437382 h 8"/>
                  <a:gd name="T34" fmla="*/ 15101888 w 10"/>
                  <a:gd name="T35" fmla="*/ 7309075 h 8"/>
                  <a:gd name="T36" fmla="*/ 10067925 w 10"/>
                  <a:gd name="T37" fmla="*/ 7309075 h 8"/>
                  <a:gd name="T38" fmla="*/ 17618076 w 10"/>
                  <a:gd name="T39" fmla="*/ 12182303 h 8"/>
                  <a:gd name="T40" fmla="*/ 20135850 w 10"/>
                  <a:gd name="T41" fmla="*/ 12182303 h 8"/>
                  <a:gd name="T42" fmla="*/ 22653624 w 10"/>
                  <a:gd name="T43" fmla="*/ 12182303 h 8"/>
                  <a:gd name="T44" fmla="*/ 25169813 w 10"/>
                  <a:gd name="T45" fmla="*/ 17055531 h 8"/>
                  <a:gd name="T46" fmla="*/ 25169813 w 10"/>
                  <a:gd name="T47" fmla="*/ 19492913 h 8"/>
                  <a:gd name="T48" fmla="*/ 22653624 w 10"/>
                  <a:gd name="T49" fmla="*/ 19492913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8"/>
                  <a:gd name="T77" fmla="*/ 10 w 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8">
                    <a:moveTo>
                      <a:pt x="9" y="8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47" name="Freeform 31"/>
              <p:cNvSpPr>
                <a:spLocks/>
              </p:cNvSpPr>
              <p:nvPr/>
            </p:nvSpPr>
            <p:spPr bwMode="auto">
              <a:xfrm>
                <a:off x="3458151" y="1875917"/>
                <a:ext cx="13416" cy="8186"/>
              </a:xfrm>
              <a:custGeom>
                <a:avLst/>
                <a:gdLst>
                  <a:gd name="T0" fmla="*/ 9465733 w 9"/>
                  <a:gd name="T1" fmla="*/ 12996094 h 5"/>
                  <a:gd name="T2" fmla="*/ 4732867 w 9"/>
                  <a:gd name="T3" fmla="*/ 10396220 h 5"/>
                  <a:gd name="T4" fmla="*/ 2367179 w 9"/>
                  <a:gd name="T5" fmla="*/ 10396220 h 5"/>
                  <a:gd name="T6" fmla="*/ 0 w 9"/>
                  <a:gd name="T7" fmla="*/ 10396220 h 5"/>
                  <a:gd name="T8" fmla="*/ 2367179 w 9"/>
                  <a:gd name="T9" fmla="*/ 5198110 h 5"/>
                  <a:gd name="T10" fmla="*/ 4732867 w 9"/>
                  <a:gd name="T11" fmla="*/ 2599874 h 5"/>
                  <a:gd name="T12" fmla="*/ 11832912 w 9"/>
                  <a:gd name="T13" fmla="*/ 0 h 5"/>
                  <a:gd name="T14" fmla="*/ 16565779 w 9"/>
                  <a:gd name="T15" fmla="*/ 0 h 5"/>
                  <a:gd name="T16" fmla="*/ 16565779 w 9"/>
                  <a:gd name="T17" fmla="*/ 2599874 h 5"/>
                  <a:gd name="T18" fmla="*/ 18931467 w 9"/>
                  <a:gd name="T19" fmla="*/ 2599874 h 5"/>
                  <a:gd name="T20" fmla="*/ 18931467 w 9"/>
                  <a:gd name="T21" fmla="*/ 5198110 h 5"/>
                  <a:gd name="T22" fmla="*/ 21298645 w 9"/>
                  <a:gd name="T23" fmla="*/ 5198110 h 5"/>
                  <a:gd name="T24" fmla="*/ 21298645 w 9"/>
                  <a:gd name="T25" fmla="*/ 10396220 h 5"/>
                  <a:gd name="T26" fmla="*/ 18931467 w 9"/>
                  <a:gd name="T27" fmla="*/ 12996094 h 5"/>
                  <a:gd name="T28" fmla="*/ 16565779 w 9"/>
                  <a:gd name="T29" fmla="*/ 12996094 h 5"/>
                  <a:gd name="T30" fmla="*/ 11832912 w 9"/>
                  <a:gd name="T31" fmla="*/ 12996094 h 5"/>
                  <a:gd name="T32" fmla="*/ 9465733 w 9"/>
                  <a:gd name="T33" fmla="*/ 12996094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5"/>
                  <a:gd name="T53" fmla="*/ 9 w 9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5">
                    <a:moveTo>
                      <a:pt x="4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48" name="Freeform 32"/>
              <p:cNvSpPr>
                <a:spLocks/>
              </p:cNvSpPr>
              <p:nvPr/>
            </p:nvSpPr>
            <p:spPr bwMode="auto">
              <a:xfrm>
                <a:off x="3730127" y="2052941"/>
                <a:ext cx="19514" cy="7163"/>
              </a:xfrm>
              <a:custGeom>
                <a:avLst/>
                <a:gdLst>
                  <a:gd name="T0" fmla="*/ 30978475 w 12"/>
                  <a:gd name="T1" fmla="*/ 11370546 h 5"/>
                  <a:gd name="T2" fmla="*/ 25815396 w 12"/>
                  <a:gd name="T3" fmla="*/ 11370546 h 5"/>
                  <a:gd name="T4" fmla="*/ 23234669 w 12"/>
                  <a:gd name="T5" fmla="*/ 11370546 h 5"/>
                  <a:gd name="T6" fmla="*/ 18069964 w 12"/>
                  <a:gd name="T7" fmla="*/ 11370546 h 5"/>
                  <a:gd name="T8" fmla="*/ 15489238 w 12"/>
                  <a:gd name="T9" fmla="*/ 6822041 h 5"/>
                  <a:gd name="T10" fmla="*/ 12908511 w 12"/>
                  <a:gd name="T11" fmla="*/ 6822041 h 5"/>
                  <a:gd name="T12" fmla="*/ 10326158 w 12"/>
                  <a:gd name="T13" fmla="*/ 4548505 h 5"/>
                  <a:gd name="T14" fmla="*/ 7745432 w 12"/>
                  <a:gd name="T15" fmla="*/ 4548505 h 5"/>
                  <a:gd name="T16" fmla="*/ 2582353 w 12"/>
                  <a:gd name="T17" fmla="*/ 4548505 h 5"/>
                  <a:gd name="T18" fmla="*/ 0 w 12"/>
                  <a:gd name="T19" fmla="*/ 2273536 h 5"/>
                  <a:gd name="T20" fmla="*/ 2582353 w 12"/>
                  <a:gd name="T21" fmla="*/ 2273536 h 5"/>
                  <a:gd name="T22" fmla="*/ 7745432 w 12"/>
                  <a:gd name="T23" fmla="*/ 0 h 5"/>
                  <a:gd name="T24" fmla="*/ 7745432 w 12"/>
                  <a:gd name="T25" fmla="*/ 2273536 h 5"/>
                  <a:gd name="T26" fmla="*/ 10326158 w 12"/>
                  <a:gd name="T27" fmla="*/ 2273536 h 5"/>
                  <a:gd name="T28" fmla="*/ 12908511 w 12"/>
                  <a:gd name="T29" fmla="*/ 2273536 h 5"/>
                  <a:gd name="T30" fmla="*/ 18069964 w 12"/>
                  <a:gd name="T31" fmla="*/ 4548505 h 5"/>
                  <a:gd name="T32" fmla="*/ 23234669 w 12"/>
                  <a:gd name="T33" fmla="*/ 4548505 h 5"/>
                  <a:gd name="T34" fmla="*/ 23234669 w 12"/>
                  <a:gd name="T35" fmla="*/ 6822041 h 5"/>
                  <a:gd name="T36" fmla="*/ 25815396 w 12"/>
                  <a:gd name="T37" fmla="*/ 6822041 h 5"/>
                  <a:gd name="T38" fmla="*/ 30978475 w 12"/>
                  <a:gd name="T39" fmla="*/ 11370546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5"/>
                  <a:gd name="T62" fmla="*/ 12 w 12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5">
                    <a:moveTo>
                      <a:pt x="12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49" name="Freeform 34"/>
              <p:cNvSpPr>
                <a:spLocks/>
              </p:cNvSpPr>
              <p:nvPr/>
            </p:nvSpPr>
            <p:spPr bwMode="auto">
              <a:xfrm>
                <a:off x="3416684" y="1843172"/>
                <a:ext cx="18295" cy="6140"/>
              </a:xfrm>
              <a:custGeom>
                <a:avLst/>
                <a:gdLst>
                  <a:gd name="T0" fmla="*/ 12102143 w 12"/>
                  <a:gd name="T1" fmla="*/ 9747250 h 4"/>
                  <a:gd name="T2" fmla="*/ 7261590 w 12"/>
                  <a:gd name="T3" fmla="*/ 7309670 h 4"/>
                  <a:gd name="T4" fmla="*/ 12102143 w 12"/>
                  <a:gd name="T5" fmla="*/ 7309670 h 4"/>
                  <a:gd name="T6" fmla="*/ 7261590 w 12"/>
                  <a:gd name="T7" fmla="*/ 7309670 h 4"/>
                  <a:gd name="T8" fmla="*/ 4840552 w 12"/>
                  <a:gd name="T9" fmla="*/ 7309670 h 4"/>
                  <a:gd name="T10" fmla="*/ 2421038 w 12"/>
                  <a:gd name="T11" fmla="*/ 7309670 h 4"/>
                  <a:gd name="T12" fmla="*/ 0 w 12"/>
                  <a:gd name="T13" fmla="*/ 7309670 h 4"/>
                  <a:gd name="T14" fmla="*/ 0 w 12"/>
                  <a:gd name="T15" fmla="*/ 4873625 h 4"/>
                  <a:gd name="T16" fmla="*/ 4840552 w 12"/>
                  <a:gd name="T17" fmla="*/ 4873625 h 4"/>
                  <a:gd name="T18" fmla="*/ 7261590 w 12"/>
                  <a:gd name="T19" fmla="*/ 4873625 h 4"/>
                  <a:gd name="T20" fmla="*/ 7261590 w 12"/>
                  <a:gd name="T21" fmla="*/ 2437580 h 4"/>
                  <a:gd name="T22" fmla="*/ 14521656 w 12"/>
                  <a:gd name="T23" fmla="*/ 2437580 h 4"/>
                  <a:gd name="T24" fmla="*/ 21783247 w 12"/>
                  <a:gd name="T25" fmla="*/ 0 h 4"/>
                  <a:gd name="T26" fmla="*/ 24202760 w 12"/>
                  <a:gd name="T27" fmla="*/ 0 h 4"/>
                  <a:gd name="T28" fmla="*/ 26623799 w 12"/>
                  <a:gd name="T29" fmla="*/ 0 h 4"/>
                  <a:gd name="T30" fmla="*/ 29043313 w 12"/>
                  <a:gd name="T31" fmla="*/ 0 h 4"/>
                  <a:gd name="T32" fmla="*/ 24202760 w 12"/>
                  <a:gd name="T33" fmla="*/ 2437580 h 4"/>
                  <a:gd name="T34" fmla="*/ 24202760 w 12"/>
                  <a:gd name="T35" fmla="*/ 4873625 h 4"/>
                  <a:gd name="T36" fmla="*/ 21783247 w 12"/>
                  <a:gd name="T37" fmla="*/ 4873625 h 4"/>
                  <a:gd name="T38" fmla="*/ 19362208 w 12"/>
                  <a:gd name="T39" fmla="*/ 4873625 h 4"/>
                  <a:gd name="T40" fmla="*/ 16941170 w 12"/>
                  <a:gd name="T41" fmla="*/ 7309670 h 4"/>
                  <a:gd name="T42" fmla="*/ 12102143 w 12"/>
                  <a:gd name="T43" fmla="*/ 7309670 h 4"/>
                  <a:gd name="T44" fmla="*/ 12102143 w 12"/>
                  <a:gd name="T45" fmla="*/ 97472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4"/>
                  <a:gd name="T71" fmla="*/ 12 w 12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4">
                    <a:moveTo>
                      <a:pt x="5" y="4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50" name="Freeform 35"/>
              <p:cNvSpPr>
                <a:spLocks/>
              </p:cNvSpPr>
              <p:nvPr/>
            </p:nvSpPr>
            <p:spPr bwMode="auto">
              <a:xfrm>
                <a:off x="3039822" y="1738800"/>
                <a:ext cx="25612" cy="3070"/>
              </a:xfrm>
              <a:custGeom>
                <a:avLst/>
                <a:gdLst>
                  <a:gd name="T0" fmla="*/ 17787534 w 16"/>
                  <a:gd name="T1" fmla="*/ 4873625 h 2"/>
                  <a:gd name="T2" fmla="*/ 15247144 w 16"/>
                  <a:gd name="T3" fmla="*/ 4873625 h 2"/>
                  <a:gd name="T4" fmla="*/ 12705153 w 16"/>
                  <a:gd name="T5" fmla="*/ 4873625 h 2"/>
                  <a:gd name="T6" fmla="*/ 7622772 w 16"/>
                  <a:gd name="T7" fmla="*/ 4873625 h 2"/>
                  <a:gd name="T8" fmla="*/ 2541991 w 16"/>
                  <a:gd name="T9" fmla="*/ 2437580 h 2"/>
                  <a:gd name="T10" fmla="*/ 0 w 16"/>
                  <a:gd name="T11" fmla="*/ 2437580 h 2"/>
                  <a:gd name="T12" fmla="*/ 5082381 w 16"/>
                  <a:gd name="T13" fmla="*/ 0 h 2"/>
                  <a:gd name="T14" fmla="*/ 10164763 w 16"/>
                  <a:gd name="T15" fmla="*/ 0 h 2"/>
                  <a:gd name="T16" fmla="*/ 15247144 w 16"/>
                  <a:gd name="T17" fmla="*/ 2437580 h 2"/>
                  <a:gd name="T18" fmla="*/ 22869915 w 16"/>
                  <a:gd name="T19" fmla="*/ 2437580 h 2"/>
                  <a:gd name="T20" fmla="*/ 30494288 w 16"/>
                  <a:gd name="T21" fmla="*/ 2437580 h 2"/>
                  <a:gd name="T22" fmla="*/ 33034678 w 16"/>
                  <a:gd name="T23" fmla="*/ 2437580 h 2"/>
                  <a:gd name="T24" fmla="*/ 38117059 w 16"/>
                  <a:gd name="T25" fmla="*/ 2437580 h 2"/>
                  <a:gd name="T26" fmla="*/ 40659050 w 16"/>
                  <a:gd name="T27" fmla="*/ 2437580 h 2"/>
                  <a:gd name="T28" fmla="*/ 40659050 w 16"/>
                  <a:gd name="T29" fmla="*/ 4873625 h 2"/>
                  <a:gd name="T30" fmla="*/ 33034678 w 16"/>
                  <a:gd name="T31" fmla="*/ 4873625 h 2"/>
                  <a:gd name="T32" fmla="*/ 30494288 w 16"/>
                  <a:gd name="T33" fmla="*/ 4873625 h 2"/>
                  <a:gd name="T34" fmla="*/ 27952297 w 16"/>
                  <a:gd name="T35" fmla="*/ 4873625 h 2"/>
                  <a:gd name="T36" fmla="*/ 22869915 w 16"/>
                  <a:gd name="T37" fmla="*/ 4873625 h 2"/>
                  <a:gd name="T38" fmla="*/ 17787534 w 16"/>
                  <a:gd name="T39" fmla="*/ 487362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2"/>
                  <a:gd name="T62" fmla="*/ 16 w 16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51" name="Freeform 36"/>
              <p:cNvSpPr>
                <a:spLocks/>
              </p:cNvSpPr>
              <p:nvPr/>
            </p:nvSpPr>
            <p:spPr bwMode="auto">
              <a:xfrm>
                <a:off x="3758178" y="1604753"/>
                <a:ext cx="45126" cy="6140"/>
              </a:xfrm>
              <a:custGeom>
                <a:avLst/>
                <a:gdLst>
                  <a:gd name="T0" fmla="*/ 66696228 w 29"/>
                  <a:gd name="T1" fmla="*/ 9747250 h 4"/>
                  <a:gd name="T2" fmla="*/ 64226747 w 29"/>
                  <a:gd name="T3" fmla="*/ 9747250 h 4"/>
                  <a:gd name="T4" fmla="*/ 61755709 w 29"/>
                  <a:gd name="T5" fmla="*/ 9747250 h 4"/>
                  <a:gd name="T6" fmla="*/ 59286228 w 29"/>
                  <a:gd name="T7" fmla="*/ 7309670 h 4"/>
                  <a:gd name="T8" fmla="*/ 56815190 w 29"/>
                  <a:gd name="T9" fmla="*/ 7309670 h 4"/>
                  <a:gd name="T10" fmla="*/ 51874671 w 29"/>
                  <a:gd name="T11" fmla="*/ 7309670 h 4"/>
                  <a:gd name="T12" fmla="*/ 41993633 w 29"/>
                  <a:gd name="T13" fmla="*/ 7309670 h 4"/>
                  <a:gd name="T14" fmla="*/ 39524152 w 29"/>
                  <a:gd name="T15" fmla="*/ 7309670 h 4"/>
                  <a:gd name="T16" fmla="*/ 32112595 w 29"/>
                  <a:gd name="T17" fmla="*/ 7309670 h 4"/>
                  <a:gd name="T18" fmla="*/ 27172076 w 29"/>
                  <a:gd name="T19" fmla="*/ 4873625 h 4"/>
                  <a:gd name="T20" fmla="*/ 24702595 w 29"/>
                  <a:gd name="T21" fmla="*/ 4873625 h 4"/>
                  <a:gd name="T22" fmla="*/ 22231557 w 29"/>
                  <a:gd name="T23" fmla="*/ 4873625 h 4"/>
                  <a:gd name="T24" fmla="*/ 19762076 w 29"/>
                  <a:gd name="T25" fmla="*/ 4873625 h 4"/>
                  <a:gd name="T26" fmla="*/ 17291038 w 29"/>
                  <a:gd name="T27" fmla="*/ 4873625 h 4"/>
                  <a:gd name="T28" fmla="*/ 9881038 w 29"/>
                  <a:gd name="T29" fmla="*/ 4873625 h 4"/>
                  <a:gd name="T30" fmla="*/ 4940519 w 29"/>
                  <a:gd name="T31" fmla="*/ 4873625 h 4"/>
                  <a:gd name="T32" fmla="*/ 2469481 w 29"/>
                  <a:gd name="T33" fmla="*/ 4873625 h 4"/>
                  <a:gd name="T34" fmla="*/ 0 w 29"/>
                  <a:gd name="T35" fmla="*/ 4873625 h 4"/>
                  <a:gd name="T36" fmla="*/ 0 w 29"/>
                  <a:gd name="T37" fmla="*/ 2437580 h 4"/>
                  <a:gd name="T38" fmla="*/ 2469481 w 29"/>
                  <a:gd name="T39" fmla="*/ 2437580 h 4"/>
                  <a:gd name="T40" fmla="*/ 4940519 w 29"/>
                  <a:gd name="T41" fmla="*/ 0 h 4"/>
                  <a:gd name="T42" fmla="*/ 14821557 w 29"/>
                  <a:gd name="T43" fmla="*/ 2437580 h 4"/>
                  <a:gd name="T44" fmla="*/ 17291038 w 29"/>
                  <a:gd name="T45" fmla="*/ 2437580 h 4"/>
                  <a:gd name="T46" fmla="*/ 22231557 w 29"/>
                  <a:gd name="T47" fmla="*/ 2437580 h 4"/>
                  <a:gd name="T48" fmla="*/ 24702595 w 29"/>
                  <a:gd name="T49" fmla="*/ 2437580 h 4"/>
                  <a:gd name="T50" fmla="*/ 27172076 w 29"/>
                  <a:gd name="T51" fmla="*/ 2437580 h 4"/>
                  <a:gd name="T52" fmla="*/ 34583633 w 29"/>
                  <a:gd name="T53" fmla="*/ 2437580 h 4"/>
                  <a:gd name="T54" fmla="*/ 37053114 w 29"/>
                  <a:gd name="T55" fmla="*/ 2437580 h 4"/>
                  <a:gd name="T56" fmla="*/ 37053114 w 29"/>
                  <a:gd name="T57" fmla="*/ 4873625 h 4"/>
                  <a:gd name="T58" fmla="*/ 39524152 w 29"/>
                  <a:gd name="T59" fmla="*/ 4873625 h 4"/>
                  <a:gd name="T60" fmla="*/ 41993633 w 29"/>
                  <a:gd name="T61" fmla="*/ 4873625 h 4"/>
                  <a:gd name="T62" fmla="*/ 44464671 w 29"/>
                  <a:gd name="T63" fmla="*/ 4873625 h 4"/>
                  <a:gd name="T64" fmla="*/ 46934152 w 29"/>
                  <a:gd name="T65" fmla="*/ 4873625 h 4"/>
                  <a:gd name="T66" fmla="*/ 51874671 w 29"/>
                  <a:gd name="T67" fmla="*/ 7309670 h 4"/>
                  <a:gd name="T68" fmla="*/ 59286228 w 29"/>
                  <a:gd name="T69" fmla="*/ 7309670 h 4"/>
                  <a:gd name="T70" fmla="*/ 61755709 w 29"/>
                  <a:gd name="T71" fmla="*/ 7309670 h 4"/>
                  <a:gd name="T72" fmla="*/ 64226747 w 29"/>
                  <a:gd name="T73" fmla="*/ 7309670 h 4"/>
                  <a:gd name="T74" fmla="*/ 66696228 w 29"/>
                  <a:gd name="T75" fmla="*/ 7309670 h 4"/>
                  <a:gd name="T76" fmla="*/ 71636747 w 29"/>
                  <a:gd name="T77" fmla="*/ 9747250 h 4"/>
                  <a:gd name="T78" fmla="*/ 66696228 w 29"/>
                  <a:gd name="T79" fmla="*/ 9747250 h 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"/>
                  <a:gd name="T121" fmla="*/ 0 h 4"/>
                  <a:gd name="T122" fmla="*/ 29 w 29"/>
                  <a:gd name="T123" fmla="*/ 4 h 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" h="4">
                    <a:moveTo>
                      <a:pt x="27" y="4"/>
                    </a:moveTo>
                    <a:lnTo>
                      <a:pt x="26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2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52" name="Freeform 38"/>
              <p:cNvSpPr>
                <a:spLocks/>
              </p:cNvSpPr>
              <p:nvPr/>
            </p:nvSpPr>
            <p:spPr bwMode="auto">
              <a:xfrm>
                <a:off x="4214316" y="1727544"/>
                <a:ext cx="28052" cy="3069"/>
              </a:xfrm>
              <a:custGeom>
                <a:avLst/>
                <a:gdLst>
                  <a:gd name="T0" fmla="*/ 41912988 w 17"/>
                  <a:gd name="T1" fmla="*/ 4872038 h 2"/>
                  <a:gd name="T2" fmla="*/ 39292601 w 17"/>
                  <a:gd name="T3" fmla="*/ 4872038 h 2"/>
                  <a:gd name="T4" fmla="*/ 26195618 w 17"/>
                  <a:gd name="T5" fmla="*/ 4872038 h 2"/>
                  <a:gd name="T6" fmla="*/ 20956494 w 17"/>
                  <a:gd name="T7" fmla="*/ 2436786 h 2"/>
                  <a:gd name="T8" fmla="*/ 15717371 w 17"/>
                  <a:gd name="T9" fmla="*/ 2436786 h 2"/>
                  <a:gd name="T10" fmla="*/ 2618737 w 17"/>
                  <a:gd name="T11" fmla="*/ 2436786 h 2"/>
                  <a:gd name="T12" fmla="*/ 2618737 w 17"/>
                  <a:gd name="T13" fmla="*/ 0 h 2"/>
                  <a:gd name="T14" fmla="*/ 0 w 17"/>
                  <a:gd name="T15" fmla="*/ 0 h 2"/>
                  <a:gd name="T16" fmla="*/ 2618737 w 17"/>
                  <a:gd name="T17" fmla="*/ 0 h 2"/>
                  <a:gd name="T18" fmla="*/ 18336107 w 17"/>
                  <a:gd name="T19" fmla="*/ 0 h 2"/>
                  <a:gd name="T20" fmla="*/ 20956494 w 17"/>
                  <a:gd name="T21" fmla="*/ 0 h 2"/>
                  <a:gd name="T22" fmla="*/ 18336107 w 17"/>
                  <a:gd name="T23" fmla="*/ 0 h 2"/>
                  <a:gd name="T24" fmla="*/ 15717371 w 17"/>
                  <a:gd name="T25" fmla="*/ 0 h 2"/>
                  <a:gd name="T26" fmla="*/ 23575231 w 17"/>
                  <a:gd name="T27" fmla="*/ 2436786 h 2"/>
                  <a:gd name="T28" fmla="*/ 26195618 w 17"/>
                  <a:gd name="T29" fmla="*/ 2436786 h 2"/>
                  <a:gd name="T30" fmla="*/ 28814354 w 17"/>
                  <a:gd name="T31" fmla="*/ 2436786 h 2"/>
                  <a:gd name="T32" fmla="*/ 31434741 w 17"/>
                  <a:gd name="T33" fmla="*/ 2436786 h 2"/>
                  <a:gd name="T34" fmla="*/ 36673865 w 17"/>
                  <a:gd name="T35" fmla="*/ 2436786 h 2"/>
                  <a:gd name="T36" fmla="*/ 39292601 w 17"/>
                  <a:gd name="T37" fmla="*/ 2436786 h 2"/>
                  <a:gd name="T38" fmla="*/ 41912988 w 17"/>
                  <a:gd name="T39" fmla="*/ 2436786 h 2"/>
                  <a:gd name="T40" fmla="*/ 44531725 w 17"/>
                  <a:gd name="T41" fmla="*/ 2436786 h 2"/>
                  <a:gd name="T42" fmla="*/ 44531725 w 17"/>
                  <a:gd name="T43" fmla="*/ 4872038 h 2"/>
                  <a:gd name="T44" fmla="*/ 41912988 w 17"/>
                  <a:gd name="T45" fmla="*/ 4872038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2"/>
                  <a:gd name="T71" fmla="*/ 17 w 17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2">
                    <a:moveTo>
                      <a:pt x="16" y="2"/>
                    </a:moveTo>
                    <a:lnTo>
                      <a:pt x="15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53" name="Freeform 39"/>
              <p:cNvSpPr>
                <a:spLocks/>
              </p:cNvSpPr>
              <p:nvPr/>
            </p:nvSpPr>
            <p:spPr bwMode="auto">
              <a:xfrm>
                <a:off x="4264321" y="1728567"/>
                <a:ext cx="13415" cy="6140"/>
              </a:xfrm>
              <a:custGeom>
                <a:avLst/>
                <a:gdLst>
                  <a:gd name="T0" fmla="*/ 7099516 w 9"/>
                  <a:gd name="T1" fmla="*/ 9747250 h 4"/>
                  <a:gd name="T2" fmla="*/ 0 w 9"/>
                  <a:gd name="T3" fmla="*/ 4873625 h 4"/>
                  <a:gd name="T4" fmla="*/ 7099516 w 9"/>
                  <a:gd name="T5" fmla="*/ 4873625 h 4"/>
                  <a:gd name="T6" fmla="*/ 7099516 w 9"/>
                  <a:gd name="T7" fmla="*/ 2437580 h 4"/>
                  <a:gd name="T8" fmla="*/ 9465028 w 9"/>
                  <a:gd name="T9" fmla="*/ 2437580 h 4"/>
                  <a:gd name="T10" fmla="*/ 11832030 w 9"/>
                  <a:gd name="T11" fmla="*/ 0 h 4"/>
                  <a:gd name="T12" fmla="*/ 14197542 w 9"/>
                  <a:gd name="T13" fmla="*/ 0 h 4"/>
                  <a:gd name="T14" fmla="*/ 16564544 w 9"/>
                  <a:gd name="T15" fmla="*/ 0 h 4"/>
                  <a:gd name="T16" fmla="*/ 18930056 w 9"/>
                  <a:gd name="T17" fmla="*/ 0 h 4"/>
                  <a:gd name="T18" fmla="*/ 21297058 w 9"/>
                  <a:gd name="T19" fmla="*/ 0 h 4"/>
                  <a:gd name="T20" fmla="*/ 21297058 w 9"/>
                  <a:gd name="T21" fmla="*/ 2437580 h 4"/>
                  <a:gd name="T22" fmla="*/ 16564544 w 9"/>
                  <a:gd name="T23" fmla="*/ 4873625 h 4"/>
                  <a:gd name="T24" fmla="*/ 14197542 w 9"/>
                  <a:gd name="T25" fmla="*/ 4873625 h 4"/>
                  <a:gd name="T26" fmla="*/ 14197542 w 9"/>
                  <a:gd name="T27" fmla="*/ 9747250 h 4"/>
                  <a:gd name="T28" fmla="*/ 11832030 w 9"/>
                  <a:gd name="T29" fmla="*/ 9747250 h 4"/>
                  <a:gd name="T30" fmla="*/ 9465028 w 9"/>
                  <a:gd name="T31" fmla="*/ 9747250 h 4"/>
                  <a:gd name="T32" fmla="*/ 7099516 w 9"/>
                  <a:gd name="T33" fmla="*/ 97472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3" y="4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54" name="Freeform 40"/>
              <p:cNvSpPr>
                <a:spLocks/>
              </p:cNvSpPr>
              <p:nvPr/>
            </p:nvSpPr>
            <p:spPr bwMode="auto">
              <a:xfrm>
                <a:off x="3419123" y="1854428"/>
                <a:ext cx="14635" cy="4093"/>
              </a:xfrm>
              <a:custGeom>
                <a:avLst/>
                <a:gdLst>
                  <a:gd name="T0" fmla="*/ 7745167 w 9"/>
                  <a:gd name="T1" fmla="*/ 6498320 h 3"/>
                  <a:gd name="T2" fmla="*/ 0 w 9"/>
                  <a:gd name="T3" fmla="*/ 4331758 h 3"/>
                  <a:gd name="T4" fmla="*/ 7745167 w 9"/>
                  <a:gd name="T5" fmla="*/ 2166561 h 3"/>
                  <a:gd name="T6" fmla="*/ 10325806 w 9"/>
                  <a:gd name="T7" fmla="*/ 2166561 h 3"/>
                  <a:gd name="T8" fmla="*/ 15488708 w 9"/>
                  <a:gd name="T9" fmla="*/ 0 h 3"/>
                  <a:gd name="T10" fmla="*/ 20651611 w 9"/>
                  <a:gd name="T11" fmla="*/ 0 h 3"/>
                  <a:gd name="T12" fmla="*/ 23233876 w 9"/>
                  <a:gd name="T13" fmla="*/ 0 h 3"/>
                  <a:gd name="T14" fmla="*/ 23233876 w 9"/>
                  <a:gd name="T15" fmla="*/ 2166561 h 3"/>
                  <a:gd name="T16" fmla="*/ 20651611 w 9"/>
                  <a:gd name="T17" fmla="*/ 2166561 h 3"/>
                  <a:gd name="T18" fmla="*/ 18070973 w 9"/>
                  <a:gd name="T19" fmla="*/ 2166561 h 3"/>
                  <a:gd name="T20" fmla="*/ 18070973 w 9"/>
                  <a:gd name="T21" fmla="*/ 4331758 h 3"/>
                  <a:gd name="T22" fmla="*/ 15488708 w 9"/>
                  <a:gd name="T23" fmla="*/ 4331758 h 3"/>
                  <a:gd name="T24" fmla="*/ 12908070 w 9"/>
                  <a:gd name="T25" fmla="*/ 4331758 h 3"/>
                  <a:gd name="T26" fmla="*/ 12908070 w 9"/>
                  <a:gd name="T27" fmla="*/ 6498320 h 3"/>
                  <a:gd name="T28" fmla="*/ 7745167 w 9"/>
                  <a:gd name="T29" fmla="*/ 649832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3"/>
                  <a:gd name="T47" fmla="*/ 9 w 9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3">
                    <a:moveTo>
                      <a:pt x="3" y="3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55" name="Freeform 41"/>
              <p:cNvSpPr>
                <a:spLocks/>
              </p:cNvSpPr>
              <p:nvPr/>
            </p:nvSpPr>
            <p:spPr bwMode="auto">
              <a:xfrm>
                <a:off x="3681342" y="2131732"/>
                <a:ext cx="10976" cy="6140"/>
              </a:xfrm>
              <a:custGeom>
                <a:avLst/>
                <a:gdLst>
                  <a:gd name="T0" fmla="*/ 4978400 w 7"/>
                  <a:gd name="T1" fmla="*/ 9747250 h 4"/>
                  <a:gd name="T2" fmla="*/ 4978400 w 7"/>
                  <a:gd name="T3" fmla="*/ 7309670 h 4"/>
                  <a:gd name="T4" fmla="*/ 2488416 w 7"/>
                  <a:gd name="T5" fmla="*/ 7309670 h 4"/>
                  <a:gd name="T6" fmla="*/ 0 w 7"/>
                  <a:gd name="T7" fmla="*/ 7309670 h 4"/>
                  <a:gd name="T8" fmla="*/ 0 w 7"/>
                  <a:gd name="T9" fmla="*/ 4873625 h 4"/>
                  <a:gd name="T10" fmla="*/ 2488416 w 7"/>
                  <a:gd name="T11" fmla="*/ 0 h 4"/>
                  <a:gd name="T12" fmla="*/ 4978400 w 7"/>
                  <a:gd name="T13" fmla="*/ 0 h 4"/>
                  <a:gd name="T14" fmla="*/ 9956800 w 7"/>
                  <a:gd name="T15" fmla="*/ 4873625 h 4"/>
                  <a:gd name="T16" fmla="*/ 14935200 w 7"/>
                  <a:gd name="T17" fmla="*/ 4873625 h 4"/>
                  <a:gd name="T18" fmla="*/ 17423616 w 7"/>
                  <a:gd name="T19" fmla="*/ 4873625 h 4"/>
                  <a:gd name="T20" fmla="*/ 17423616 w 7"/>
                  <a:gd name="T21" fmla="*/ 7309670 h 4"/>
                  <a:gd name="T22" fmla="*/ 7466816 w 7"/>
                  <a:gd name="T23" fmla="*/ 7309670 h 4"/>
                  <a:gd name="T24" fmla="*/ 4978400 w 7"/>
                  <a:gd name="T25" fmla="*/ 97472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2" y="4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56" name="Freeform 42"/>
              <p:cNvSpPr>
                <a:spLocks/>
              </p:cNvSpPr>
              <p:nvPr/>
            </p:nvSpPr>
            <p:spPr bwMode="auto">
              <a:xfrm>
                <a:off x="3470348" y="1869777"/>
                <a:ext cx="15855" cy="3070"/>
              </a:xfrm>
              <a:custGeom>
                <a:avLst/>
                <a:gdLst>
                  <a:gd name="T0" fmla="*/ 7550151 w 10"/>
                  <a:gd name="T1" fmla="*/ 4873625 h 2"/>
                  <a:gd name="T2" fmla="*/ 2517774 w 10"/>
                  <a:gd name="T3" fmla="*/ 2437580 h 2"/>
                  <a:gd name="T4" fmla="*/ 0 w 10"/>
                  <a:gd name="T5" fmla="*/ 2437580 h 2"/>
                  <a:gd name="T6" fmla="*/ 0 w 10"/>
                  <a:gd name="T7" fmla="*/ 0 h 2"/>
                  <a:gd name="T8" fmla="*/ 2517774 w 10"/>
                  <a:gd name="T9" fmla="*/ 0 h 2"/>
                  <a:gd name="T10" fmla="*/ 5033963 w 10"/>
                  <a:gd name="T11" fmla="*/ 0 h 2"/>
                  <a:gd name="T12" fmla="*/ 7550151 w 10"/>
                  <a:gd name="T13" fmla="*/ 0 h 2"/>
                  <a:gd name="T14" fmla="*/ 10067925 w 10"/>
                  <a:gd name="T15" fmla="*/ 0 h 2"/>
                  <a:gd name="T16" fmla="*/ 20135850 w 10"/>
                  <a:gd name="T17" fmla="*/ 0 h 2"/>
                  <a:gd name="T18" fmla="*/ 22653624 w 10"/>
                  <a:gd name="T19" fmla="*/ 0 h 2"/>
                  <a:gd name="T20" fmla="*/ 25169813 w 10"/>
                  <a:gd name="T21" fmla="*/ 0 h 2"/>
                  <a:gd name="T22" fmla="*/ 22653624 w 10"/>
                  <a:gd name="T23" fmla="*/ 0 h 2"/>
                  <a:gd name="T24" fmla="*/ 22653624 w 10"/>
                  <a:gd name="T25" fmla="*/ 2437580 h 2"/>
                  <a:gd name="T26" fmla="*/ 20135850 w 10"/>
                  <a:gd name="T27" fmla="*/ 2437580 h 2"/>
                  <a:gd name="T28" fmla="*/ 12585699 w 10"/>
                  <a:gd name="T29" fmla="*/ 2437580 h 2"/>
                  <a:gd name="T30" fmla="*/ 10067925 w 10"/>
                  <a:gd name="T31" fmla="*/ 2437580 h 2"/>
                  <a:gd name="T32" fmla="*/ 10067925 w 10"/>
                  <a:gd name="T33" fmla="*/ 4873625 h 2"/>
                  <a:gd name="T34" fmla="*/ 7550151 w 10"/>
                  <a:gd name="T35" fmla="*/ 487362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57" name="Freeform 43"/>
              <p:cNvSpPr>
                <a:spLocks/>
              </p:cNvSpPr>
              <p:nvPr/>
            </p:nvSpPr>
            <p:spPr bwMode="auto">
              <a:xfrm>
                <a:off x="3760617" y="1609869"/>
                <a:ext cx="29271" cy="3070"/>
              </a:xfrm>
              <a:custGeom>
                <a:avLst/>
                <a:gdLst>
                  <a:gd name="T0" fmla="*/ 36141554 w 18"/>
                  <a:gd name="T1" fmla="*/ 4873625 h 2"/>
                  <a:gd name="T2" fmla="*/ 33559202 w 18"/>
                  <a:gd name="T3" fmla="*/ 4873625 h 2"/>
                  <a:gd name="T4" fmla="*/ 28396122 w 18"/>
                  <a:gd name="T5" fmla="*/ 4873625 h 2"/>
                  <a:gd name="T6" fmla="*/ 23234669 w 18"/>
                  <a:gd name="T7" fmla="*/ 4873625 h 2"/>
                  <a:gd name="T8" fmla="*/ 23234669 w 18"/>
                  <a:gd name="T9" fmla="*/ 2437580 h 2"/>
                  <a:gd name="T10" fmla="*/ 20652317 w 18"/>
                  <a:gd name="T11" fmla="*/ 2437580 h 2"/>
                  <a:gd name="T12" fmla="*/ 18069964 w 18"/>
                  <a:gd name="T13" fmla="*/ 2437580 h 2"/>
                  <a:gd name="T14" fmla="*/ 15489238 w 18"/>
                  <a:gd name="T15" fmla="*/ 2437580 h 2"/>
                  <a:gd name="T16" fmla="*/ 10326158 w 18"/>
                  <a:gd name="T17" fmla="*/ 2437580 h 2"/>
                  <a:gd name="T18" fmla="*/ 7743806 w 18"/>
                  <a:gd name="T19" fmla="*/ 2437580 h 2"/>
                  <a:gd name="T20" fmla="*/ 0 w 18"/>
                  <a:gd name="T21" fmla="*/ 0 h 2"/>
                  <a:gd name="T22" fmla="*/ 5163079 w 18"/>
                  <a:gd name="T23" fmla="*/ 0 h 2"/>
                  <a:gd name="T24" fmla="*/ 10326158 w 18"/>
                  <a:gd name="T25" fmla="*/ 0 h 2"/>
                  <a:gd name="T26" fmla="*/ 15489238 w 18"/>
                  <a:gd name="T27" fmla="*/ 0 h 2"/>
                  <a:gd name="T28" fmla="*/ 18069964 w 18"/>
                  <a:gd name="T29" fmla="*/ 0 h 2"/>
                  <a:gd name="T30" fmla="*/ 20652317 w 18"/>
                  <a:gd name="T31" fmla="*/ 0 h 2"/>
                  <a:gd name="T32" fmla="*/ 23234669 w 18"/>
                  <a:gd name="T33" fmla="*/ 0 h 2"/>
                  <a:gd name="T34" fmla="*/ 28396122 w 18"/>
                  <a:gd name="T35" fmla="*/ 0 h 2"/>
                  <a:gd name="T36" fmla="*/ 30978475 w 18"/>
                  <a:gd name="T37" fmla="*/ 0 h 2"/>
                  <a:gd name="T38" fmla="*/ 33559202 w 18"/>
                  <a:gd name="T39" fmla="*/ 2437580 h 2"/>
                  <a:gd name="T40" fmla="*/ 38722281 w 18"/>
                  <a:gd name="T41" fmla="*/ 2437580 h 2"/>
                  <a:gd name="T42" fmla="*/ 43886986 w 18"/>
                  <a:gd name="T43" fmla="*/ 2437580 h 2"/>
                  <a:gd name="T44" fmla="*/ 46467713 w 18"/>
                  <a:gd name="T45" fmla="*/ 2437580 h 2"/>
                  <a:gd name="T46" fmla="*/ 43886986 w 18"/>
                  <a:gd name="T47" fmla="*/ 2437580 h 2"/>
                  <a:gd name="T48" fmla="*/ 41304633 w 18"/>
                  <a:gd name="T49" fmla="*/ 4873625 h 2"/>
                  <a:gd name="T50" fmla="*/ 38722281 w 18"/>
                  <a:gd name="T51" fmla="*/ 4873625 h 2"/>
                  <a:gd name="T52" fmla="*/ 36141554 w 18"/>
                  <a:gd name="T53" fmla="*/ 487362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2"/>
                  <a:gd name="T83" fmla="*/ 18 w 18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2">
                    <a:moveTo>
                      <a:pt x="14" y="2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58" name="Freeform 44"/>
              <p:cNvSpPr>
                <a:spLocks/>
              </p:cNvSpPr>
              <p:nvPr/>
            </p:nvSpPr>
            <p:spPr bwMode="auto">
              <a:xfrm>
                <a:off x="3587431" y="2113313"/>
                <a:ext cx="14635" cy="3070"/>
              </a:xfrm>
              <a:custGeom>
                <a:avLst/>
                <a:gdLst>
                  <a:gd name="T0" fmla="*/ 12908070 w 9"/>
                  <a:gd name="T1" fmla="*/ 4873625 h 2"/>
                  <a:gd name="T2" fmla="*/ 7745167 w 9"/>
                  <a:gd name="T3" fmla="*/ 4873625 h 2"/>
                  <a:gd name="T4" fmla="*/ 5162903 w 9"/>
                  <a:gd name="T5" fmla="*/ 4873625 h 2"/>
                  <a:gd name="T6" fmla="*/ 2582264 w 9"/>
                  <a:gd name="T7" fmla="*/ 2437580 h 2"/>
                  <a:gd name="T8" fmla="*/ 0 w 9"/>
                  <a:gd name="T9" fmla="*/ 2437580 h 2"/>
                  <a:gd name="T10" fmla="*/ 2582264 w 9"/>
                  <a:gd name="T11" fmla="*/ 2437580 h 2"/>
                  <a:gd name="T12" fmla="*/ 5162903 w 9"/>
                  <a:gd name="T13" fmla="*/ 2437580 h 2"/>
                  <a:gd name="T14" fmla="*/ 7745167 w 9"/>
                  <a:gd name="T15" fmla="*/ 0 h 2"/>
                  <a:gd name="T16" fmla="*/ 10325806 w 9"/>
                  <a:gd name="T17" fmla="*/ 0 h 2"/>
                  <a:gd name="T18" fmla="*/ 18070973 w 9"/>
                  <a:gd name="T19" fmla="*/ 2437580 h 2"/>
                  <a:gd name="T20" fmla="*/ 15488708 w 9"/>
                  <a:gd name="T21" fmla="*/ 2437580 h 2"/>
                  <a:gd name="T22" fmla="*/ 15488708 w 9"/>
                  <a:gd name="T23" fmla="*/ 4873625 h 2"/>
                  <a:gd name="T24" fmla="*/ 18070973 w 9"/>
                  <a:gd name="T25" fmla="*/ 2437580 h 2"/>
                  <a:gd name="T26" fmla="*/ 23233876 w 9"/>
                  <a:gd name="T27" fmla="*/ 2437580 h 2"/>
                  <a:gd name="T28" fmla="*/ 18070973 w 9"/>
                  <a:gd name="T29" fmla="*/ 4873625 h 2"/>
                  <a:gd name="T30" fmla="*/ 12908070 w 9"/>
                  <a:gd name="T31" fmla="*/ 487362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5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59" name="Freeform 45"/>
              <p:cNvSpPr>
                <a:spLocks/>
              </p:cNvSpPr>
              <p:nvPr/>
            </p:nvSpPr>
            <p:spPr bwMode="auto">
              <a:xfrm>
                <a:off x="3739884" y="1609869"/>
                <a:ext cx="37808" cy="3070"/>
              </a:xfrm>
              <a:custGeom>
                <a:avLst/>
                <a:gdLst>
                  <a:gd name="T0" fmla="*/ 60020200 w 24"/>
                  <a:gd name="T1" fmla="*/ 4873625 h 2"/>
                  <a:gd name="T2" fmla="*/ 55018517 w 24"/>
                  <a:gd name="T3" fmla="*/ 4873625 h 2"/>
                  <a:gd name="T4" fmla="*/ 47516779 w 24"/>
                  <a:gd name="T5" fmla="*/ 4873625 h 2"/>
                  <a:gd name="T6" fmla="*/ 45015150 w 24"/>
                  <a:gd name="T7" fmla="*/ 4873625 h 2"/>
                  <a:gd name="T8" fmla="*/ 37511837 w 24"/>
                  <a:gd name="T9" fmla="*/ 4873625 h 2"/>
                  <a:gd name="T10" fmla="*/ 30010100 w 24"/>
                  <a:gd name="T11" fmla="*/ 4873625 h 2"/>
                  <a:gd name="T12" fmla="*/ 25008417 w 24"/>
                  <a:gd name="T13" fmla="*/ 2437580 h 2"/>
                  <a:gd name="T14" fmla="*/ 17505104 w 24"/>
                  <a:gd name="T15" fmla="*/ 2437580 h 2"/>
                  <a:gd name="T16" fmla="*/ 15005050 w 24"/>
                  <a:gd name="T17" fmla="*/ 2437580 h 2"/>
                  <a:gd name="T18" fmla="*/ 10003367 w 24"/>
                  <a:gd name="T19" fmla="*/ 2437580 h 2"/>
                  <a:gd name="T20" fmla="*/ 10003367 w 24"/>
                  <a:gd name="T21" fmla="*/ 0 h 2"/>
                  <a:gd name="T22" fmla="*/ 7503313 w 24"/>
                  <a:gd name="T23" fmla="*/ 0 h 2"/>
                  <a:gd name="T24" fmla="*/ 2501629 w 24"/>
                  <a:gd name="T25" fmla="*/ 0 h 2"/>
                  <a:gd name="T26" fmla="*/ 0 w 24"/>
                  <a:gd name="T27" fmla="*/ 0 h 2"/>
                  <a:gd name="T28" fmla="*/ 2501629 w 24"/>
                  <a:gd name="T29" fmla="*/ 0 h 2"/>
                  <a:gd name="T30" fmla="*/ 5001683 w 24"/>
                  <a:gd name="T31" fmla="*/ 0 h 2"/>
                  <a:gd name="T32" fmla="*/ 17505104 w 24"/>
                  <a:gd name="T33" fmla="*/ 0 h 2"/>
                  <a:gd name="T34" fmla="*/ 22508363 w 24"/>
                  <a:gd name="T35" fmla="*/ 0 h 2"/>
                  <a:gd name="T36" fmla="*/ 25008417 w 24"/>
                  <a:gd name="T37" fmla="*/ 0 h 2"/>
                  <a:gd name="T38" fmla="*/ 27510046 w 24"/>
                  <a:gd name="T39" fmla="*/ 2437580 h 2"/>
                  <a:gd name="T40" fmla="*/ 32510154 w 24"/>
                  <a:gd name="T41" fmla="*/ 2437580 h 2"/>
                  <a:gd name="T42" fmla="*/ 37511837 w 24"/>
                  <a:gd name="T43" fmla="*/ 2437580 h 2"/>
                  <a:gd name="T44" fmla="*/ 40013467 w 24"/>
                  <a:gd name="T45" fmla="*/ 2437580 h 2"/>
                  <a:gd name="T46" fmla="*/ 42515096 w 24"/>
                  <a:gd name="T47" fmla="*/ 2437580 h 2"/>
                  <a:gd name="T48" fmla="*/ 47516779 w 24"/>
                  <a:gd name="T49" fmla="*/ 2437580 h 2"/>
                  <a:gd name="T50" fmla="*/ 50016833 w 24"/>
                  <a:gd name="T51" fmla="*/ 2437580 h 2"/>
                  <a:gd name="T52" fmla="*/ 55018517 w 24"/>
                  <a:gd name="T53" fmla="*/ 4873625 h 2"/>
                  <a:gd name="T54" fmla="*/ 60020200 w 24"/>
                  <a:gd name="T55" fmla="*/ 487362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2"/>
                  <a:gd name="T86" fmla="*/ 24 w 24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2">
                    <a:moveTo>
                      <a:pt x="24" y="2"/>
                    </a:moveTo>
                    <a:lnTo>
                      <a:pt x="22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60" name="Freeform 46"/>
              <p:cNvSpPr>
                <a:spLocks/>
              </p:cNvSpPr>
              <p:nvPr/>
            </p:nvSpPr>
            <p:spPr bwMode="auto">
              <a:xfrm>
                <a:off x="3517913" y="2028383"/>
                <a:ext cx="12196" cy="8186"/>
              </a:xfrm>
              <a:custGeom>
                <a:avLst/>
                <a:gdLst>
                  <a:gd name="T0" fmla="*/ 2420906 w 8"/>
                  <a:gd name="T1" fmla="*/ 12996094 h 5"/>
                  <a:gd name="T2" fmla="*/ 0 w 8"/>
                  <a:gd name="T3" fmla="*/ 12996094 h 5"/>
                  <a:gd name="T4" fmla="*/ 2420906 w 8"/>
                  <a:gd name="T5" fmla="*/ 10396220 h 5"/>
                  <a:gd name="T6" fmla="*/ 4840288 w 8"/>
                  <a:gd name="T7" fmla="*/ 10396220 h 5"/>
                  <a:gd name="T8" fmla="*/ 7259669 w 8"/>
                  <a:gd name="T9" fmla="*/ 7797984 h 5"/>
                  <a:gd name="T10" fmla="*/ 7259669 w 8"/>
                  <a:gd name="T11" fmla="*/ 5198110 h 5"/>
                  <a:gd name="T12" fmla="*/ 9680575 w 8"/>
                  <a:gd name="T13" fmla="*/ 5198110 h 5"/>
                  <a:gd name="T14" fmla="*/ 9680575 w 8"/>
                  <a:gd name="T15" fmla="*/ 0 h 5"/>
                  <a:gd name="T16" fmla="*/ 14520863 w 8"/>
                  <a:gd name="T17" fmla="*/ 0 h 5"/>
                  <a:gd name="T18" fmla="*/ 16940244 w 8"/>
                  <a:gd name="T19" fmla="*/ 0 h 5"/>
                  <a:gd name="T20" fmla="*/ 19361150 w 8"/>
                  <a:gd name="T21" fmla="*/ 0 h 5"/>
                  <a:gd name="T22" fmla="*/ 19361150 w 8"/>
                  <a:gd name="T23" fmla="*/ 5198110 h 5"/>
                  <a:gd name="T24" fmla="*/ 16940244 w 8"/>
                  <a:gd name="T25" fmla="*/ 5198110 h 5"/>
                  <a:gd name="T26" fmla="*/ 14520863 w 8"/>
                  <a:gd name="T27" fmla="*/ 5198110 h 5"/>
                  <a:gd name="T28" fmla="*/ 14520863 w 8"/>
                  <a:gd name="T29" fmla="*/ 7797984 h 5"/>
                  <a:gd name="T30" fmla="*/ 9680575 w 8"/>
                  <a:gd name="T31" fmla="*/ 7797984 h 5"/>
                  <a:gd name="T32" fmla="*/ 7259669 w 8"/>
                  <a:gd name="T33" fmla="*/ 10396220 h 5"/>
                  <a:gd name="T34" fmla="*/ 7259669 w 8"/>
                  <a:gd name="T35" fmla="*/ 12996094 h 5"/>
                  <a:gd name="T36" fmla="*/ 4840288 w 8"/>
                  <a:gd name="T37" fmla="*/ 12996094 h 5"/>
                  <a:gd name="T38" fmla="*/ 2420906 w 8"/>
                  <a:gd name="T39" fmla="*/ 12996094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5"/>
                  <a:gd name="T62" fmla="*/ 8 w 8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61" name="Freeform 48"/>
              <p:cNvSpPr>
                <a:spLocks/>
              </p:cNvSpPr>
              <p:nvPr/>
            </p:nvSpPr>
            <p:spPr bwMode="auto">
              <a:xfrm>
                <a:off x="3066653" y="1738800"/>
                <a:ext cx="29271" cy="1024"/>
              </a:xfrm>
              <a:custGeom>
                <a:avLst/>
                <a:gdLst>
                  <a:gd name="T0" fmla="*/ 10326158 w 18"/>
                  <a:gd name="T1" fmla="*/ 1625088 h 1"/>
                  <a:gd name="T2" fmla="*/ 7743806 w 18"/>
                  <a:gd name="T3" fmla="*/ 1625088 h 1"/>
                  <a:gd name="T4" fmla="*/ 0 w 18"/>
                  <a:gd name="T5" fmla="*/ 0 h 1"/>
                  <a:gd name="T6" fmla="*/ 5163079 w 18"/>
                  <a:gd name="T7" fmla="*/ 0 h 1"/>
                  <a:gd name="T8" fmla="*/ 7743806 w 18"/>
                  <a:gd name="T9" fmla="*/ 0 h 1"/>
                  <a:gd name="T10" fmla="*/ 15489238 w 18"/>
                  <a:gd name="T11" fmla="*/ 0 h 1"/>
                  <a:gd name="T12" fmla="*/ 20652317 w 18"/>
                  <a:gd name="T13" fmla="*/ 0 h 1"/>
                  <a:gd name="T14" fmla="*/ 23234669 w 18"/>
                  <a:gd name="T15" fmla="*/ 0 h 1"/>
                  <a:gd name="T16" fmla="*/ 28396122 w 18"/>
                  <a:gd name="T17" fmla="*/ 1625088 h 1"/>
                  <a:gd name="T18" fmla="*/ 33559202 w 18"/>
                  <a:gd name="T19" fmla="*/ 1625088 h 1"/>
                  <a:gd name="T20" fmla="*/ 36141554 w 18"/>
                  <a:gd name="T21" fmla="*/ 1625088 h 1"/>
                  <a:gd name="T22" fmla="*/ 38722281 w 18"/>
                  <a:gd name="T23" fmla="*/ 1625088 h 1"/>
                  <a:gd name="T24" fmla="*/ 41304633 w 18"/>
                  <a:gd name="T25" fmla="*/ 1625088 h 1"/>
                  <a:gd name="T26" fmla="*/ 43886986 w 18"/>
                  <a:gd name="T27" fmla="*/ 1625088 h 1"/>
                  <a:gd name="T28" fmla="*/ 46467713 w 18"/>
                  <a:gd name="T29" fmla="*/ 1625088 h 1"/>
                  <a:gd name="T30" fmla="*/ 43886986 w 18"/>
                  <a:gd name="T31" fmla="*/ 1625088 h 1"/>
                  <a:gd name="T32" fmla="*/ 36141554 w 18"/>
                  <a:gd name="T33" fmla="*/ 1625088 h 1"/>
                  <a:gd name="T34" fmla="*/ 23234669 w 18"/>
                  <a:gd name="T35" fmla="*/ 1625088 h 1"/>
                  <a:gd name="T36" fmla="*/ 12906885 w 18"/>
                  <a:gd name="T37" fmla="*/ 1625088 h 1"/>
                  <a:gd name="T38" fmla="*/ 10326158 w 18"/>
                  <a:gd name="T39" fmla="*/ 1625088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1"/>
                  <a:gd name="T62" fmla="*/ 18 w 18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62" name="Freeform 49"/>
              <p:cNvSpPr>
                <a:spLocks/>
              </p:cNvSpPr>
              <p:nvPr/>
            </p:nvSpPr>
            <p:spPr bwMode="auto">
              <a:xfrm>
                <a:off x="4269200" y="1698893"/>
                <a:ext cx="12196" cy="6140"/>
              </a:xfrm>
              <a:custGeom>
                <a:avLst/>
                <a:gdLst>
                  <a:gd name="T0" fmla="*/ 0 w 8"/>
                  <a:gd name="T1" fmla="*/ 9747250 h 4"/>
                  <a:gd name="T2" fmla="*/ 0 w 8"/>
                  <a:gd name="T3" fmla="*/ 4873625 h 4"/>
                  <a:gd name="T4" fmla="*/ 7259669 w 8"/>
                  <a:gd name="T5" fmla="*/ 0 h 4"/>
                  <a:gd name="T6" fmla="*/ 9680575 w 8"/>
                  <a:gd name="T7" fmla="*/ 0 h 4"/>
                  <a:gd name="T8" fmla="*/ 12099957 w 8"/>
                  <a:gd name="T9" fmla="*/ 0 h 4"/>
                  <a:gd name="T10" fmla="*/ 14520863 w 8"/>
                  <a:gd name="T11" fmla="*/ 0 h 4"/>
                  <a:gd name="T12" fmla="*/ 19361150 w 8"/>
                  <a:gd name="T13" fmla="*/ 2437580 h 4"/>
                  <a:gd name="T14" fmla="*/ 14520863 w 8"/>
                  <a:gd name="T15" fmla="*/ 2437580 h 4"/>
                  <a:gd name="T16" fmla="*/ 14520863 w 8"/>
                  <a:gd name="T17" fmla="*/ 4873625 h 4"/>
                  <a:gd name="T18" fmla="*/ 12099957 w 8"/>
                  <a:gd name="T19" fmla="*/ 4873625 h 4"/>
                  <a:gd name="T20" fmla="*/ 9680575 w 8"/>
                  <a:gd name="T21" fmla="*/ 4873625 h 4"/>
                  <a:gd name="T22" fmla="*/ 7259669 w 8"/>
                  <a:gd name="T23" fmla="*/ 4873625 h 4"/>
                  <a:gd name="T24" fmla="*/ 4840288 w 8"/>
                  <a:gd name="T25" fmla="*/ 9747250 h 4"/>
                  <a:gd name="T26" fmla="*/ 2420906 w 8"/>
                  <a:gd name="T27" fmla="*/ 9747250 h 4"/>
                  <a:gd name="T28" fmla="*/ 0 w 8"/>
                  <a:gd name="T29" fmla="*/ 97472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63" name="Freeform 50"/>
              <p:cNvSpPr>
                <a:spLocks/>
              </p:cNvSpPr>
              <p:nvPr/>
            </p:nvSpPr>
            <p:spPr bwMode="auto">
              <a:xfrm>
                <a:off x="4230172" y="1705032"/>
                <a:ext cx="13415" cy="5116"/>
              </a:xfrm>
              <a:custGeom>
                <a:avLst/>
                <a:gdLst>
                  <a:gd name="T0" fmla="*/ 13309357 w 8"/>
                  <a:gd name="T1" fmla="*/ 8122503 h 3"/>
                  <a:gd name="T2" fmla="*/ 10648156 w 8"/>
                  <a:gd name="T3" fmla="*/ 8122503 h 3"/>
                  <a:gd name="T4" fmla="*/ 5324078 w 8"/>
                  <a:gd name="T5" fmla="*/ 8122503 h 3"/>
                  <a:gd name="T6" fmla="*/ 0 w 8"/>
                  <a:gd name="T7" fmla="*/ 8122503 h 3"/>
                  <a:gd name="T8" fmla="*/ 0 w 8"/>
                  <a:gd name="T9" fmla="*/ 5414433 h 3"/>
                  <a:gd name="T10" fmla="*/ 2662878 w 8"/>
                  <a:gd name="T11" fmla="*/ 5414433 h 3"/>
                  <a:gd name="T12" fmla="*/ 13309357 w 8"/>
                  <a:gd name="T13" fmla="*/ 2708069 h 3"/>
                  <a:gd name="T14" fmla="*/ 15972234 w 8"/>
                  <a:gd name="T15" fmla="*/ 2708069 h 3"/>
                  <a:gd name="T16" fmla="*/ 15972234 w 8"/>
                  <a:gd name="T17" fmla="*/ 0 h 3"/>
                  <a:gd name="T18" fmla="*/ 18633435 w 8"/>
                  <a:gd name="T19" fmla="*/ 0 h 3"/>
                  <a:gd name="T20" fmla="*/ 21296313 w 8"/>
                  <a:gd name="T21" fmla="*/ 0 h 3"/>
                  <a:gd name="T22" fmla="*/ 21296313 w 8"/>
                  <a:gd name="T23" fmla="*/ 2708069 h 3"/>
                  <a:gd name="T24" fmla="*/ 18633435 w 8"/>
                  <a:gd name="T25" fmla="*/ 5414433 h 3"/>
                  <a:gd name="T26" fmla="*/ 15972234 w 8"/>
                  <a:gd name="T27" fmla="*/ 5414433 h 3"/>
                  <a:gd name="T28" fmla="*/ 18633435 w 8"/>
                  <a:gd name="T29" fmla="*/ 5414433 h 3"/>
                  <a:gd name="T30" fmla="*/ 21296313 w 8"/>
                  <a:gd name="T31" fmla="*/ 5414433 h 3"/>
                  <a:gd name="T32" fmla="*/ 18633435 w 8"/>
                  <a:gd name="T33" fmla="*/ 5414433 h 3"/>
                  <a:gd name="T34" fmla="*/ 15972234 w 8"/>
                  <a:gd name="T35" fmla="*/ 5414433 h 3"/>
                  <a:gd name="T36" fmla="*/ 13309357 w 8"/>
                  <a:gd name="T37" fmla="*/ 5414433 h 3"/>
                  <a:gd name="T38" fmla="*/ 13309357 w 8"/>
                  <a:gd name="T39" fmla="*/ 8122503 h 3"/>
                  <a:gd name="T40" fmla="*/ 15972234 w 8"/>
                  <a:gd name="T41" fmla="*/ 8122503 h 3"/>
                  <a:gd name="T42" fmla="*/ 18633435 w 8"/>
                  <a:gd name="T43" fmla="*/ 8122503 h 3"/>
                  <a:gd name="T44" fmla="*/ 21296313 w 8"/>
                  <a:gd name="T45" fmla="*/ 8122503 h 3"/>
                  <a:gd name="T46" fmla="*/ 18633435 w 8"/>
                  <a:gd name="T47" fmla="*/ 8122503 h 3"/>
                  <a:gd name="T48" fmla="*/ 15972234 w 8"/>
                  <a:gd name="T49" fmla="*/ 8122503 h 3"/>
                  <a:gd name="T50" fmla="*/ 13309357 w 8"/>
                  <a:gd name="T51" fmla="*/ 8122503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3"/>
                  <a:gd name="T80" fmla="*/ 8 w 8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64" name="Freeform 52"/>
              <p:cNvSpPr>
                <a:spLocks/>
              </p:cNvSpPr>
              <p:nvPr/>
            </p:nvSpPr>
            <p:spPr bwMode="auto">
              <a:xfrm>
                <a:off x="4049668" y="1887173"/>
                <a:ext cx="10976" cy="3069"/>
              </a:xfrm>
              <a:custGeom>
                <a:avLst/>
                <a:gdLst>
                  <a:gd name="T0" fmla="*/ 17423616 w 7"/>
                  <a:gd name="T1" fmla="*/ 0 h 2"/>
                  <a:gd name="T2" fmla="*/ 14935200 w 7"/>
                  <a:gd name="T3" fmla="*/ 2436786 h 2"/>
                  <a:gd name="T4" fmla="*/ 7466816 w 7"/>
                  <a:gd name="T5" fmla="*/ 2436786 h 2"/>
                  <a:gd name="T6" fmla="*/ 2488416 w 7"/>
                  <a:gd name="T7" fmla="*/ 4872038 h 2"/>
                  <a:gd name="T8" fmla="*/ 0 w 7"/>
                  <a:gd name="T9" fmla="*/ 4872038 h 2"/>
                  <a:gd name="T10" fmla="*/ 0 w 7"/>
                  <a:gd name="T11" fmla="*/ 2436786 h 2"/>
                  <a:gd name="T12" fmla="*/ 0 w 7"/>
                  <a:gd name="T13" fmla="*/ 0 h 2"/>
                  <a:gd name="T14" fmla="*/ 2488416 w 7"/>
                  <a:gd name="T15" fmla="*/ 0 h 2"/>
                  <a:gd name="T16" fmla="*/ 4978400 w 7"/>
                  <a:gd name="T17" fmla="*/ 0 h 2"/>
                  <a:gd name="T18" fmla="*/ 17423616 w 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7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65" name="Freeform 53"/>
              <p:cNvSpPr>
                <a:spLocks/>
              </p:cNvSpPr>
              <p:nvPr/>
            </p:nvSpPr>
            <p:spPr bwMode="auto">
              <a:xfrm>
                <a:off x="3395951" y="1817591"/>
                <a:ext cx="17075" cy="3069"/>
              </a:xfrm>
              <a:custGeom>
                <a:avLst/>
                <a:gdLst>
                  <a:gd name="T0" fmla="*/ 14785398 w 11"/>
                  <a:gd name="T1" fmla="*/ 4872038 h 2"/>
                  <a:gd name="T2" fmla="*/ 12320389 w 11"/>
                  <a:gd name="T3" fmla="*/ 4872038 h 2"/>
                  <a:gd name="T4" fmla="*/ 14785398 w 11"/>
                  <a:gd name="T5" fmla="*/ 4872038 h 2"/>
                  <a:gd name="T6" fmla="*/ 14785398 w 11"/>
                  <a:gd name="T7" fmla="*/ 2436786 h 2"/>
                  <a:gd name="T8" fmla="*/ 12320389 w 11"/>
                  <a:gd name="T9" fmla="*/ 2436786 h 2"/>
                  <a:gd name="T10" fmla="*/ 9856932 w 11"/>
                  <a:gd name="T11" fmla="*/ 2436786 h 2"/>
                  <a:gd name="T12" fmla="*/ 7391923 w 11"/>
                  <a:gd name="T13" fmla="*/ 2436786 h 2"/>
                  <a:gd name="T14" fmla="*/ 4928466 w 11"/>
                  <a:gd name="T15" fmla="*/ 4872038 h 2"/>
                  <a:gd name="T16" fmla="*/ 2463457 w 11"/>
                  <a:gd name="T17" fmla="*/ 2436786 h 2"/>
                  <a:gd name="T18" fmla="*/ 0 w 11"/>
                  <a:gd name="T19" fmla="*/ 2436786 h 2"/>
                  <a:gd name="T20" fmla="*/ 2463457 w 11"/>
                  <a:gd name="T21" fmla="*/ 0 h 2"/>
                  <a:gd name="T22" fmla="*/ 4928466 w 11"/>
                  <a:gd name="T23" fmla="*/ 0 h 2"/>
                  <a:gd name="T24" fmla="*/ 9856932 w 11"/>
                  <a:gd name="T25" fmla="*/ 2436786 h 2"/>
                  <a:gd name="T26" fmla="*/ 12320389 w 11"/>
                  <a:gd name="T27" fmla="*/ 2436786 h 2"/>
                  <a:gd name="T28" fmla="*/ 17248855 w 11"/>
                  <a:gd name="T29" fmla="*/ 2436786 h 2"/>
                  <a:gd name="T30" fmla="*/ 22177320 w 11"/>
                  <a:gd name="T31" fmla="*/ 2436786 h 2"/>
                  <a:gd name="T32" fmla="*/ 27105786 w 11"/>
                  <a:gd name="T33" fmla="*/ 2436786 h 2"/>
                  <a:gd name="T34" fmla="*/ 27105786 w 11"/>
                  <a:gd name="T35" fmla="*/ 4872038 h 2"/>
                  <a:gd name="T36" fmla="*/ 24642330 w 11"/>
                  <a:gd name="T37" fmla="*/ 4872038 h 2"/>
                  <a:gd name="T38" fmla="*/ 24642330 w 11"/>
                  <a:gd name="T39" fmla="*/ 2436786 h 2"/>
                  <a:gd name="T40" fmla="*/ 22177320 w 11"/>
                  <a:gd name="T41" fmla="*/ 2436786 h 2"/>
                  <a:gd name="T42" fmla="*/ 17248855 w 11"/>
                  <a:gd name="T43" fmla="*/ 4872038 h 2"/>
                  <a:gd name="T44" fmla="*/ 14785398 w 11"/>
                  <a:gd name="T45" fmla="*/ 4872038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2"/>
                  <a:gd name="T71" fmla="*/ 11 w 11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2">
                    <a:moveTo>
                      <a:pt x="6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66" name="Freeform 55"/>
              <p:cNvSpPr>
                <a:spLocks/>
              </p:cNvSpPr>
              <p:nvPr/>
            </p:nvSpPr>
            <p:spPr bwMode="auto">
              <a:xfrm>
                <a:off x="3619141" y="2111267"/>
                <a:ext cx="15855" cy="3070"/>
              </a:xfrm>
              <a:custGeom>
                <a:avLst/>
                <a:gdLst>
                  <a:gd name="T0" fmla="*/ 2517774 w 10"/>
                  <a:gd name="T1" fmla="*/ 4873625 h 2"/>
                  <a:gd name="T2" fmla="*/ 0 w 10"/>
                  <a:gd name="T3" fmla="*/ 4873625 h 2"/>
                  <a:gd name="T4" fmla="*/ 2517774 w 10"/>
                  <a:gd name="T5" fmla="*/ 4873625 h 2"/>
                  <a:gd name="T6" fmla="*/ 5033963 w 10"/>
                  <a:gd name="T7" fmla="*/ 2437580 h 2"/>
                  <a:gd name="T8" fmla="*/ 12585699 w 10"/>
                  <a:gd name="T9" fmla="*/ 2437580 h 2"/>
                  <a:gd name="T10" fmla="*/ 12585699 w 10"/>
                  <a:gd name="T11" fmla="*/ 0 h 2"/>
                  <a:gd name="T12" fmla="*/ 17618076 w 10"/>
                  <a:gd name="T13" fmla="*/ 0 h 2"/>
                  <a:gd name="T14" fmla="*/ 22653624 w 10"/>
                  <a:gd name="T15" fmla="*/ 0 h 2"/>
                  <a:gd name="T16" fmla="*/ 25169813 w 10"/>
                  <a:gd name="T17" fmla="*/ 0 h 2"/>
                  <a:gd name="T18" fmla="*/ 22653624 w 10"/>
                  <a:gd name="T19" fmla="*/ 2437580 h 2"/>
                  <a:gd name="T20" fmla="*/ 17618076 w 10"/>
                  <a:gd name="T21" fmla="*/ 2437580 h 2"/>
                  <a:gd name="T22" fmla="*/ 10067925 w 10"/>
                  <a:gd name="T23" fmla="*/ 4873625 h 2"/>
                  <a:gd name="T24" fmla="*/ 2517774 w 10"/>
                  <a:gd name="T25" fmla="*/ 487362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2"/>
                  <a:gd name="T41" fmla="*/ 10 w 10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67" name="Freeform 57"/>
              <p:cNvSpPr>
                <a:spLocks/>
              </p:cNvSpPr>
              <p:nvPr/>
            </p:nvSpPr>
            <p:spPr bwMode="auto">
              <a:xfrm>
                <a:off x="3671585" y="2128663"/>
                <a:ext cx="8537" cy="6140"/>
              </a:xfrm>
              <a:custGeom>
                <a:avLst/>
                <a:gdLst>
                  <a:gd name="T0" fmla="*/ 5420995 w 5"/>
                  <a:gd name="T1" fmla="*/ 9747250 h 4"/>
                  <a:gd name="T2" fmla="*/ 0 w 5"/>
                  <a:gd name="T3" fmla="*/ 4873625 h 4"/>
                  <a:gd name="T4" fmla="*/ 0 w 5"/>
                  <a:gd name="T5" fmla="*/ 2437580 h 4"/>
                  <a:gd name="T6" fmla="*/ 5420995 w 5"/>
                  <a:gd name="T7" fmla="*/ 0 h 4"/>
                  <a:gd name="T8" fmla="*/ 10841990 w 5"/>
                  <a:gd name="T9" fmla="*/ 0 h 4"/>
                  <a:gd name="T10" fmla="*/ 13551634 w 5"/>
                  <a:gd name="T11" fmla="*/ 2437580 h 4"/>
                  <a:gd name="T12" fmla="*/ 8130639 w 5"/>
                  <a:gd name="T13" fmla="*/ 4873625 h 4"/>
                  <a:gd name="T14" fmla="*/ 5420995 w 5"/>
                  <a:gd name="T15" fmla="*/ 97472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68" name="Freeform 58"/>
              <p:cNvSpPr>
                <a:spLocks/>
              </p:cNvSpPr>
              <p:nvPr/>
            </p:nvSpPr>
            <p:spPr bwMode="auto">
              <a:xfrm>
                <a:off x="3719150" y="2068290"/>
                <a:ext cx="10977" cy="3070"/>
              </a:xfrm>
              <a:custGeom>
                <a:avLst/>
                <a:gdLst>
                  <a:gd name="T0" fmla="*/ 2488643 w 7"/>
                  <a:gd name="T1" fmla="*/ 4873625 h 2"/>
                  <a:gd name="T2" fmla="*/ 0 w 7"/>
                  <a:gd name="T3" fmla="*/ 4873625 h 2"/>
                  <a:gd name="T4" fmla="*/ 0 w 7"/>
                  <a:gd name="T5" fmla="*/ 2437580 h 2"/>
                  <a:gd name="T6" fmla="*/ 2488643 w 7"/>
                  <a:gd name="T7" fmla="*/ 0 h 2"/>
                  <a:gd name="T8" fmla="*/ 4978854 w 7"/>
                  <a:gd name="T9" fmla="*/ 0 h 2"/>
                  <a:gd name="T10" fmla="*/ 9957707 w 7"/>
                  <a:gd name="T11" fmla="*/ 0 h 2"/>
                  <a:gd name="T12" fmla="*/ 12446350 w 7"/>
                  <a:gd name="T13" fmla="*/ 2437580 h 2"/>
                  <a:gd name="T14" fmla="*/ 14936561 w 7"/>
                  <a:gd name="T15" fmla="*/ 2437580 h 2"/>
                  <a:gd name="T16" fmla="*/ 17425203 w 7"/>
                  <a:gd name="T17" fmla="*/ 2437580 h 2"/>
                  <a:gd name="T18" fmla="*/ 14936561 w 7"/>
                  <a:gd name="T19" fmla="*/ 2437580 h 2"/>
                  <a:gd name="T20" fmla="*/ 12446350 w 7"/>
                  <a:gd name="T21" fmla="*/ 2437580 h 2"/>
                  <a:gd name="T22" fmla="*/ 7467496 w 7"/>
                  <a:gd name="T23" fmla="*/ 2437580 h 2"/>
                  <a:gd name="T24" fmla="*/ 9957707 w 7"/>
                  <a:gd name="T25" fmla="*/ 2437580 h 2"/>
                  <a:gd name="T26" fmla="*/ 12446350 w 7"/>
                  <a:gd name="T27" fmla="*/ 2437580 h 2"/>
                  <a:gd name="T28" fmla="*/ 12446350 w 7"/>
                  <a:gd name="T29" fmla="*/ 4873625 h 2"/>
                  <a:gd name="T30" fmla="*/ 9957707 w 7"/>
                  <a:gd name="T31" fmla="*/ 4873625 h 2"/>
                  <a:gd name="T32" fmla="*/ 7467496 w 7"/>
                  <a:gd name="T33" fmla="*/ 4873625 h 2"/>
                  <a:gd name="T34" fmla="*/ 7467496 w 7"/>
                  <a:gd name="T35" fmla="*/ 2437580 h 2"/>
                  <a:gd name="T36" fmla="*/ 4978854 w 7"/>
                  <a:gd name="T37" fmla="*/ 4873625 h 2"/>
                  <a:gd name="T38" fmla="*/ 2488643 w 7"/>
                  <a:gd name="T39" fmla="*/ 487362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69" name="Freeform 59"/>
              <p:cNvSpPr>
                <a:spLocks/>
              </p:cNvSpPr>
              <p:nvPr/>
            </p:nvSpPr>
            <p:spPr bwMode="auto">
              <a:xfrm>
                <a:off x="3582553" y="1616008"/>
                <a:ext cx="23173" cy="3070"/>
              </a:xfrm>
              <a:custGeom>
                <a:avLst/>
                <a:gdLst>
                  <a:gd name="T0" fmla="*/ 23649702 w 14"/>
                  <a:gd name="T1" fmla="*/ 4873625 h 2"/>
                  <a:gd name="T2" fmla="*/ 21021221 w 14"/>
                  <a:gd name="T3" fmla="*/ 4873625 h 2"/>
                  <a:gd name="T4" fmla="*/ 18394396 w 14"/>
                  <a:gd name="T5" fmla="*/ 4873625 h 2"/>
                  <a:gd name="T6" fmla="*/ 15765916 w 14"/>
                  <a:gd name="T7" fmla="*/ 4873625 h 2"/>
                  <a:gd name="T8" fmla="*/ 13139091 w 14"/>
                  <a:gd name="T9" fmla="*/ 4873625 h 2"/>
                  <a:gd name="T10" fmla="*/ 10510611 w 14"/>
                  <a:gd name="T11" fmla="*/ 4873625 h 2"/>
                  <a:gd name="T12" fmla="*/ 7883786 w 14"/>
                  <a:gd name="T13" fmla="*/ 4873625 h 2"/>
                  <a:gd name="T14" fmla="*/ 5255305 w 14"/>
                  <a:gd name="T15" fmla="*/ 4873625 h 2"/>
                  <a:gd name="T16" fmla="*/ 0 w 14"/>
                  <a:gd name="T17" fmla="*/ 4873625 h 2"/>
                  <a:gd name="T18" fmla="*/ 0 w 14"/>
                  <a:gd name="T19" fmla="*/ 2437580 h 2"/>
                  <a:gd name="T20" fmla="*/ 5255305 w 14"/>
                  <a:gd name="T21" fmla="*/ 2437580 h 2"/>
                  <a:gd name="T22" fmla="*/ 5255305 w 14"/>
                  <a:gd name="T23" fmla="*/ 0 h 2"/>
                  <a:gd name="T24" fmla="*/ 7883786 w 14"/>
                  <a:gd name="T25" fmla="*/ 0 h 2"/>
                  <a:gd name="T26" fmla="*/ 10510611 w 14"/>
                  <a:gd name="T27" fmla="*/ 0 h 2"/>
                  <a:gd name="T28" fmla="*/ 13139091 w 14"/>
                  <a:gd name="T29" fmla="*/ 0 h 2"/>
                  <a:gd name="T30" fmla="*/ 21021221 w 14"/>
                  <a:gd name="T31" fmla="*/ 2437580 h 2"/>
                  <a:gd name="T32" fmla="*/ 23649702 w 14"/>
                  <a:gd name="T33" fmla="*/ 2437580 h 2"/>
                  <a:gd name="T34" fmla="*/ 26276527 w 14"/>
                  <a:gd name="T35" fmla="*/ 2437580 h 2"/>
                  <a:gd name="T36" fmla="*/ 31531832 w 14"/>
                  <a:gd name="T37" fmla="*/ 2437580 h 2"/>
                  <a:gd name="T38" fmla="*/ 34160312 w 14"/>
                  <a:gd name="T39" fmla="*/ 2437580 h 2"/>
                  <a:gd name="T40" fmla="*/ 36787138 w 14"/>
                  <a:gd name="T41" fmla="*/ 2437580 h 2"/>
                  <a:gd name="T42" fmla="*/ 36787138 w 14"/>
                  <a:gd name="T43" fmla="*/ 4873625 h 2"/>
                  <a:gd name="T44" fmla="*/ 34160312 w 14"/>
                  <a:gd name="T45" fmla="*/ 4873625 h 2"/>
                  <a:gd name="T46" fmla="*/ 31531832 w 14"/>
                  <a:gd name="T47" fmla="*/ 4873625 h 2"/>
                  <a:gd name="T48" fmla="*/ 23649702 w 14"/>
                  <a:gd name="T49" fmla="*/ 487362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70" name="Freeform 60"/>
              <p:cNvSpPr>
                <a:spLocks/>
              </p:cNvSpPr>
              <p:nvPr/>
            </p:nvSpPr>
            <p:spPr bwMode="auto">
              <a:xfrm>
                <a:off x="3650851" y="2124570"/>
                <a:ext cx="7318" cy="4093"/>
              </a:xfrm>
              <a:custGeom>
                <a:avLst/>
                <a:gdLst>
                  <a:gd name="T0" fmla="*/ 0 w 4"/>
                  <a:gd name="T1" fmla="*/ 6498320 h 3"/>
                  <a:gd name="T2" fmla="*/ 2905246 w 4"/>
                  <a:gd name="T3" fmla="*/ 0 h 3"/>
                  <a:gd name="T4" fmla="*/ 8712079 w 4"/>
                  <a:gd name="T5" fmla="*/ 0 h 3"/>
                  <a:gd name="T6" fmla="*/ 11617325 w 4"/>
                  <a:gd name="T7" fmla="*/ 0 h 3"/>
                  <a:gd name="T8" fmla="*/ 11617325 w 4"/>
                  <a:gd name="T9" fmla="*/ 2166561 h 3"/>
                  <a:gd name="T10" fmla="*/ 8712079 w 4"/>
                  <a:gd name="T11" fmla="*/ 4331758 h 3"/>
                  <a:gd name="T12" fmla="*/ 2905246 w 4"/>
                  <a:gd name="T13" fmla="*/ 4331758 h 3"/>
                  <a:gd name="T14" fmla="*/ 2905246 w 4"/>
                  <a:gd name="T15" fmla="*/ 6498320 h 3"/>
                  <a:gd name="T16" fmla="*/ 0 w 4"/>
                  <a:gd name="T17" fmla="*/ 649832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71" name="Freeform 61"/>
              <p:cNvSpPr>
                <a:spLocks/>
              </p:cNvSpPr>
              <p:nvPr/>
            </p:nvSpPr>
            <p:spPr bwMode="auto">
              <a:xfrm>
                <a:off x="3376437" y="1803265"/>
                <a:ext cx="25612" cy="2047"/>
              </a:xfrm>
              <a:custGeom>
                <a:avLst/>
                <a:gdLst>
                  <a:gd name="T0" fmla="*/ 12705153 w 16"/>
                  <a:gd name="T1" fmla="*/ 3250636 h 1"/>
                  <a:gd name="T2" fmla="*/ 5082381 w 16"/>
                  <a:gd name="T3" fmla="*/ 3250636 h 1"/>
                  <a:gd name="T4" fmla="*/ 0 w 16"/>
                  <a:gd name="T5" fmla="*/ 3250636 h 1"/>
                  <a:gd name="T6" fmla="*/ 7622772 w 16"/>
                  <a:gd name="T7" fmla="*/ 3250636 h 1"/>
                  <a:gd name="T8" fmla="*/ 10164763 w 16"/>
                  <a:gd name="T9" fmla="*/ 3250636 h 1"/>
                  <a:gd name="T10" fmla="*/ 12705153 w 16"/>
                  <a:gd name="T11" fmla="*/ 3250636 h 1"/>
                  <a:gd name="T12" fmla="*/ 27952297 w 16"/>
                  <a:gd name="T13" fmla="*/ 0 h 1"/>
                  <a:gd name="T14" fmla="*/ 30494288 w 16"/>
                  <a:gd name="T15" fmla="*/ 0 h 1"/>
                  <a:gd name="T16" fmla="*/ 33034678 w 16"/>
                  <a:gd name="T17" fmla="*/ 0 h 1"/>
                  <a:gd name="T18" fmla="*/ 38117059 w 16"/>
                  <a:gd name="T19" fmla="*/ 0 h 1"/>
                  <a:gd name="T20" fmla="*/ 40659050 w 16"/>
                  <a:gd name="T21" fmla="*/ 3250636 h 1"/>
                  <a:gd name="T22" fmla="*/ 35576669 w 16"/>
                  <a:gd name="T23" fmla="*/ 3250636 h 1"/>
                  <a:gd name="T24" fmla="*/ 33034678 w 16"/>
                  <a:gd name="T25" fmla="*/ 3250636 h 1"/>
                  <a:gd name="T26" fmla="*/ 27952297 w 16"/>
                  <a:gd name="T27" fmla="*/ 3250636 h 1"/>
                  <a:gd name="T28" fmla="*/ 22869915 w 16"/>
                  <a:gd name="T29" fmla="*/ 3250636 h 1"/>
                  <a:gd name="T30" fmla="*/ 12705153 w 16"/>
                  <a:gd name="T31" fmla="*/ 3250636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1"/>
                  <a:gd name="T50" fmla="*/ 16 w 16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72" name="Freeform 62"/>
              <p:cNvSpPr>
                <a:spLocks/>
              </p:cNvSpPr>
              <p:nvPr/>
            </p:nvSpPr>
            <p:spPr bwMode="auto">
              <a:xfrm>
                <a:off x="4243587" y="1802242"/>
                <a:ext cx="10977" cy="1024"/>
              </a:xfrm>
              <a:custGeom>
                <a:avLst/>
                <a:gdLst>
                  <a:gd name="T0" fmla="*/ 12446350 w 7"/>
                  <a:gd name="T1" fmla="*/ 1625088 h 1"/>
                  <a:gd name="T2" fmla="*/ 4978854 w 7"/>
                  <a:gd name="T3" fmla="*/ 1625088 h 1"/>
                  <a:gd name="T4" fmla="*/ 0 w 7"/>
                  <a:gd name="T5" fmla="*/ 1625088 h 1"/>
                  <a:gd name="T6" fmla="*/ 4978854 w 7"/>
                  <a:gd name="T7" fmla="*/ 0 h 1"/>
                  <a:gd name="T8" fmla="*/ 12446350 w 7"/>
                  <a:gd name="T9" fmla="*/ 0 h 1"/>
                  <a:gd name="T10" fmla="*/ 14936561 w 7"/>
                  <a:gd name="T11" fmla="*/ 0 h 1"/>
                  <a:gd name="T12" fmla="*/ 17425203 w 7"/>
                  <a:gd name="T13" fmla="*/ 0 h 1"/>
                  <a:gd name="T14" fmla="*/ 17425203 w 7"/>
                  <a:gd name="T15" fmla="*/ 1625088 h 1"/>
                  <a:gd name="T16" fmla="*/ 14936561 w 7"/>
                  <a:gd name="T17" fmla="*/ 1625088 h 1"/>
                  <a:gd name="T18" fmla="*/ 12446350 w 7"/>
                  <a:gd name="T19" fmla="*/ 16250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73" name="Freeform 63"/>
              <p:cNvSpPr>
                <a:spLocks/>
              </p:cNvSpPr>
              <p:nvPr/>
            </p:nvSpPr>
            <p:spPr bwMode="auto">
              <a:xfrm>
                <a:off x="3675244" y="2131732"/>
                <a:ext cx="7318" cy="3070"/>
              </a:xfrm>
              <a:custGeom>
                <a:avLst/>
                <a:gdLst>
                  <a:gd name="T0" fmla="*/ 2322733 w 5"/>
                  <a:gd name="T1" fmla="*/ 4873625 h 2"/>
                  <a:gd name="T2" fmla="*/ 0 w 5"/>
                  <a:gd name="T3" fmla="*/ 4873625 h 2"/>
                  <a:gd name="T4" fmla="*/ 4646930 w 5"/>
                  <a:gd name="T5" fmla="*/ 0 h 2"/>
                  <a:gd name="T6" fmla="*/ 6969663 w 5"/>
                  <a:gd name="T7" fmla="*/ 0 h 2"/>
                  <a:gd name="T8" fmla="*/ 9293860 w 5"/>
                  <a:gd name="T9" fmla="*/ 0 h 2"/>
                  <a:gd name="T10" fmla="*/ 11616593 w 5"/>
                  <a:gd name="T11" fmla="*/ 0 h 2"/>
                  <a:gd name="T12" fmla="*/ 9293860 w 5"/>
                  <a:gd name="T13" fmla="*/ 0 h 2"/>
                  <a:gd name="T14" fmla="*/ 9293860 w 5"/>
                  <a:gd name="T15" fmla="*/ 4873625 h 2"/>
                  <a:gd name="T16" fmla="*/ 6969663 w 5"/>
                  <a:gd name="T17" fmla="*/ 4873625 h 2"/>
                  <a:gd name="T18" fmla="*/ 2322733 w 5"/>
                  <a:gd name="T19" fmla="*/ 487362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74" name="Freeform 64"/>
              <p:cNvSpPr>
                <a:spLocks/>
              </p:cNvSpPr>
              <p:nvPr/>
            </p:nvSpPr>
            <p:spPr bwMode="auto">
              <a:xfrm>
                <a:off x="3419123" y="1838056"/>
                <a:ext cx="14635" cy="3069"/>
              </a:xfrm>
              <a:custGeom>
                <a:avLst/>
                <a:gdLst>
                  <a:gd name="T0" fmla="*/ 15488708 w 9"/>
                  <a:gd name="T1" fmla="*/ 4872038 h 2"/>
                  <a:gd name="T2" fmla="*/ 12908070 w 9"/>
                  <a:gd name="T3" fmla="*/ 4872038 h 2"/>
                  <a:gd name="T4" fmla="*/ 12908070 w 9"/>
                  <a:gd name="T5" fmla="*/ 2436786 h 2"/>
                  <a:gd name="T6" fmla="*/ 10325806 w 9"/>
                  <a:gd name="T7" fmla="*/ 2436786 h 2"/>
                  <a:gd name="T8" fmla="*/ 7745167 w 9"/>
                  <a:gd name="T9" fmla="*/ 4872038 h 2"/>
                  <a:gd name="T10" fmla="*/ 2582264 w 9"/>
                  <a:gd name="T11" fmla="*/ 2436786 h 2"/>
                  <a:gd name="T12" fmla="*/ 0 w 9"/>
                  <a:gd name="T13" fmla="*/ 2436786 h 2"/>
                  <a:gd name="T14" fmla="*/ 2582264 w 9"/>
                  <a:gd name="T15" fmla="*/ 0 h 2"/>
                  <a:gd name="T16" fmla="*/ 7745167 w 9"/>
                  <a:gd name="T17" fmla="*/ 0 h 2"/>
                  <a:gd name="T18" fmla="*/ 18070973 w 9"/>
                  <a:gd name="T19" fmla="*/ 2436786 h 2"/>
                  <a:gd name="T20" fmla="*/ 20651611 w 9"/>
                  <a:gd name="T21" fmla="*/ 2436786 h 2"/>
                  <a:gd name="T22" fmla="*/ 23233876 w 9"/>
                  <a:gd name="T23" fmla="*/ 2436786 h 2"/>
                  <a:gd name="T24" fmla="*/ 20651611 w 9"/>
                  <a:gd name="T25" fmla="*/ 4872038 h 2"/>
                  <a:gd name="T26" fmla="*/ 18070973 w 9"/>
                  <a:gd name="T27" fmla="*/ 4872038 h 2"/>
                  <a:gd name="T28" fmla="*/ 15488708 w 9"/>
                  <a:gd name="T29" fmla="*/ 4872038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6" y="2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75" name="Freeform 65"/>
              <p:cNvSpPr>
                <a:spLocks/>
              </p:cNvSpPr>
              <p:nvPr/>
            </p:nvSpPr>
            <p:spPr bwMode="auto">
              <a:xfrm>
                <a:off x="3750860" y="2035545"/>
                <a:ext cx="7318" cy="3070"/>
              </a:xfrm>
              <a:custGeom>
                <a:avLst/>
                <a:gdLst>
                  <a:gd name="T0" fmla="*/ 0 w 4"/>
                  <a:gd name="T1" fmla="*/ 4873625 h 2"/>
                  <a:gd name="T2" fmla="*/ 0 w 4"/>
                  <a:gd name="T3" fmla="*/ 2437580 h 2"/>
                  <a:gd name="T4" fmla="*/ 2905246 w 4"/>
                  <a:gd name="T5" fmla="*/ 0 h 2"/>
                  <a:gd name="T6" fmla="*/ 5808663 w 4"/>
                  <a:gd name="T7" fmla="*/ 0 h 2"/>
                  <a:gd name="T8" fmla="*/ 8712079 w 4"/>
                  <a:gd name="T9" fmla="*/ 0 h 2"/>
                  <a:gd name="T10" fmla="*/ 11617325 w 4"/>
                  <a:gd name="T11" fmla="*/ 0 h 2"/>
                  <a:gd name="T12" fmla="*/ 11617325 w 4"/>
                  <a:gd name="T13" fmla="*/ 2437580 h 2"/>
                  <a:gd name="T14" fmla="*/ 8712079 w 4"/>
                  <a:gd name="T15" fmla="*/ 2437580 h 2"/>
                  <a:gd name="T16" fmla="*/ 5808663 w 4"/>
                  <a:gd name="T17" fmla="*/ 2437580 h 2"/>
                  <a:gd name="T18" fmla="*/ 2905246 w 4"/>
                  <a:gd name="T19" fmla="*/ 2437580 h 2"/>
                  <a:gd name="T20" fmla="*/ 0 w 4"/>
                  <a:gd name="T21" fmla="*/ 2437580 h 2"/>
                  <a:gd name="T22" fmla="*/ 0 w 4"/>
                  <a:gd name="T23" fmla="*/ 487362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76" name="Freeform 67"/>
              <p:cNvSpPr>
                <a:spLocks/>
              </p:cNvSpPr>
              <p:nvPr/>
            </p:nvSpPr>
            <p:spPr bwMode="auto">
              <a:xfrm>
                <a:off x="4108210" y="1841126"/>
                <a:ext cx="8537" cy="3070"/>
              </a:xfrm>
              <a:custGeom>
                <a:avLst/>
                <a:gdLst>
                  <a:gd name="T0" fmla="*/ 8132346 w 5"/>
                  <a:gd name="T1" fmla="*/ 4873625 h 2"/>
                  <a:gd name="T2" fmla="*/ 5420995 w 5"/>
                  <a:gd name="T3" fmla="*/ 4873625 h 2"/>
                  <a:gd name="T4" fmla="*/ 0 w 5"/>
                  <a:gd name="T5" fmla="*/ 2437580 h 2"/>
                  <a:gd name="T6" fmla="*/ 0 w 5"/>
                  <a:gd name="T7" fmla="*/ 0 h 2"/>
                  <a:gd name="T8" fmla="*/ 2711351 w 5"/>
                  <a:gd name="T9" fmla="*/ 0 h 2"/>
                  <a:gd name="T10" fmla="*/ 5420995 w 5"/>
                  <a:gd name="T11" fmla="*/ 0 h 2"/>
                  <a:gd name="T12" fmla="*/ 8132346 w 5"/>
                  <a:gd name="T13" fmla="*/ 0 h 2"/>
                  <a:gd name="T14" fmla="*/ 13553341 w 5"/>
                  <a:gd name="T15" fmla="*/ 0 h 2"/>
                  <a:gd name="T16" fmla="*/ 10841990 w 5"/>
                  <a:gd name="T17" fmla="*/ 2437580 h 2"/>
                  <a:gd name="T18" fmla="*/ 10841990 w 5"/>
                  <a:gd name="T19" fmla="*/ 4873625 h 2"/>
                  <a:gd name="T20" fmla="*/ 8132346 w 5"/>
                  <a:gd name="T21" fmla="*/ 487362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77" name="Freeform 68"/>
              <p:cNvSpPr>
                <a:spLocks/>
              </p:cNvSpPr>
              <p:nvPr/>
            </p:nvSpPr>
            <p:spPr bwMode="auto">
              <a:xfrm>
                <a:off x="3406927" y="1844196"/>
                <a:ext cx="12196" cy="2047"/>
              </a:xfrm>
              <a:custGeom>
                <a:avLst/>
                <a:gdLst>
                  <a:gd name="T0" fmla="*/ 7259669 w 8"/>
                  <a:gd name="T1" fmla="*/ 3250636 h 1"/>
                  <a:gd name="T2" fmla="*/ 4840288 w 8"/>
                  <a:gd name="T3" fmla="*/ 3250636 h 1"/>
                  <a:gd name="T4" fmla="*/ 0 w 8"/>
                  <a:gd name="T5" fmla="*/ 3250636 h 1"/>
                  <a:gd name="T6" fmla="*/ 4840288 w 8"/>
                  <a:gd name="T7" fmla="*/ 3250636 h 1"/>
                  <a:gd name="T8" fmla="*/ 7259669 w 8"/>
                  <a:gd name="T9" fmla="*/ 3250636 h 1"/>
                  <a:gd name="T10" fmla="*/ 7259669 w 8"/>
                  <a:gd name="T11" fmla="*/ 0 h 1"/>
                  <a:gd name="T12" fmla="*/ 9680575 w 8"/>
                  <a:gd name="T13" fmla="*/ 0 h 1"/>
                  <a:gd name="T14" fmla="*/ 12099957 w 8"/>
                  <a:gd name="T15" fmla="*/ 0 h 1"/>
                  <a:gd name="T16" fmla="*/ 16940244 w 8"/>
                  <a:gd name="T17" fmla="*/ 0 h 1"/>
                  <a:gd name="T18" fmla="*/ 19361150 w 8"/>
                  <a:gd name="T19" fmla="*/ 0 h 1"/>
                  <a:gd name="T20" fmla="*/ 19361150 w 8"/>
                  <a:gd name="T21" fmla="*/ 3250636 h 1"/>
                  <a:gd name="T22" fmla="*/ 16940244 w 8"/>
                  <a:gd name="T23" fmla="*/ 3250636 h 1"/>
                  <a:gd name="T24" fmla="*/ 14520863 w 8"/>
                  <a:gd name="T25" fmla="*/ 3250636 h 1"/>
                  <a:gd name="T26" fmla="*/ 12099957 w 8"/>
                  <a:gd name="T27" fmla="*/ 3250636 h 1"/>
                  <a:gd name="T28" fmla="*/ 9680575 w 8"/>
                  <a:gd name="T29" fmla="*/ 3250636 h 1"/>
                  <a:gd name="T30" fmla="*/ 7259669 w 8"/>
                  <a:gd name="T31" fmla="*/ 3250636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78" name="Freeform 69"/>
              <p:cNvSpPr>
                <a:spLocks/>
              </p:cNvSpPr>
              <p:nvPr/>
            </p:nvSpPr>
            <p:spPr bwMode="auto">
              <a:xfrm>
                <a:off x="4198462" y="1759265"/>
                <a:ext cx="12196" cy="4093"/>
              </a:xfrm>
              <a:custGeom>
                <a:avLst/>
                <a:gdLst>
                  <a:gd name="T0" fmla="*/ 13828522 w 7"/>
                  <a:gd name="T1" fmla="*/ 6498320 h 3"/>
                  <a:gd name="T2" fmla="*/ 8296765 w 7"/>
                  <a:gd name="T3" fmla="*/ 6498320 h 3"/>
                  <a:gd name="T4" fmla="*/ 2765007 w 7"/>
                  <a:gd name="T5" fmla="*/ 2166561 h 3"/>
                  <a:gd name="T6" fmla="*/ 0 w 7"/>
                  <a:gd name="T7" fmla="*/ 2166561 h 3"/>
                  <a:gd name="T8" fmla="*/ 13828522 w 7"/>
                  <a:gd name="T9" fmla="*/ 0 h 3"/>
                  <a:gd name="T10" fmla="*/ 16595271 w 7"/>
                  <a:gd name="T11" fmla="*/ 0 h 3"/>
                  <a:gd name="T12" fmla="*/ 19360279 w 7"/>
                  <a:gd name="T13" fmla="*/ 0 h 3"/>
                  <a:gd name="T14" fmla="*/ 19360279 w 7"/>
                  <a:gd name="T15" fmla="*/ 2166561 h 3"/>
                  <a:gd name="T16" fmla="*/ 19360279 w 7"/>
                  <a:gd name="T17" fmla="*/ 6498320 h 3"/>
                  <a:gd name="T18" fmla="*/ 16595271 w 7"/>
                  <a:gd name="T19" fmla="*/ 6498320 h 3"/>
                  <a:gd name="T20" fmla="*/ 13828522 w 7"/>
                  <a:gd name="T21" fmla="*/ 649832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3"/>
                  <a:gd name="T35" fmla="*/ 7 w 7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79" name="Freeform 71"/>
              <p:cNvSpPr>
                <a:spLocks/>
              </p:cNvSpPr>
              <p:nvPr/>
            </p:nvSpPr>
            <p:spPr bwMode="auto">
              <a:xfrm>
                <a:off x="3475226" y="2004848"/>
                <a:ext cx="9757" cy="2047"/>
              </a:xfrm>
              <a:custGeom>
                <a:avLst/>
                <a:gdLst>
                  <a:gd name="T0" fmla="*/ 5163079 w 6"/>
                  <a:gd name="T1" fmla="*/ 3248589 h 1"/>
                  <a:gd name="T2" fmla="*/ 2582353 w 6"/>
                  <a:gd name="T3" fmla="*/ 3248589 h 1"/>
                  <a:gd name="T4" fmla="*/ 0 w 6"/>
                  <a:gd name="T5" fmla="*/ 3248589 h 1"/>
                  <a:gd name="T6" fmla="*/ 2582353 w 6"/>
                  <a:gd name="T7" fmla="*/ 0 h 1"/>
                  <a:gd name="T8" fmla="*/ 7745432 w 6"/>
                  <a:gd name="T9" fmla="*/ 0 h 1"/>
                  <a:gd name="T10" fmla="*/ 12908511 w 6"/>
                  <a:gd name="T11" fmla="*/ 0 h 1"/>
                  <a:gd name="T12" fmla="*/ 15489238 w 6"/>
                  <a:gd name="T13" fmla="*/ 0 h 1"/>
                  <a:gd name="T14" fmla="*/ 15489238 w 6"/>
                  <a:gd name="T15" fmla="*/ 3248589 h 1"/>
                  <a:gd name="T16" fmla="*/ 12908511 w 6"/>
                  <a:gd name="T17" fmla="*/ 3248589 h 1"/>
                  <a:gd name="T18" fmla="*/ 7745432 w 6"/>
                  <a:gd name="T19" fmla="*/ 3248589 h 1"/>
                  <a:gd name="T20" fmla="*/ 5163079 w 6"/>
                  <a:gd name="T21" fmla="*/ 3248589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80" name="Freeform 72"/>
              <p:cNvSpPr>
                <a:spLocks/>
              </p:cNvSpPr>
              <p:nvPr/>
            </p:nvSpPr>
            <p:spPr bwMode="auto">
              <a:xfrm>
                <a:off x="3516693" y="2028383"/>
                <a:ext cx="6098" cy="5116"/>
              </a:xfrm>
              <a:custGeom>
                <a:avLst/>
                <a:gdLst>
                  <a:gd name="T0" fmla="*/ 2420906 w 4"/>
                  <a:gd name="T1" fmla="*/ 8122503 h 3"/>
                  <a:gd name="T2" fmla="*/ 0 w 4"/>
                  <a:gd name="T3" fmla="*/ 8122503 h 3"/>
                  <a:gd name="T4" fmla="*/ 2420906 w 4"/>
                  <a:gd name="T5" fmla="*/ 5414433 h 3"/>
                  <a:gd name="T6" fmla="*/ 4840288 w 4"/>
                  <a:gd name="T7" fmla="*/ 0 h 3"/>
                  <a:gd name="T8" fmla="*/ 9680575 w 4"/>
                  <a:gd name="T9" fmla="*/ 0 h 3"/>
                  <a:gd name="T10" fmla="*/ 7259669 w 4"/>
                  <a:gd name="T11" fmla="*/ 5414433 h 3"/>
                  <a:gd name="T12" fmla="*/ 7259669 w 4"/>
                  <a:gd name="T13" fmla="*/ 8122503 h 3"/>
                  <a:gd name="T14" fmla="*/ 4840288 w 4"/>
                  <a:gd name="T15" fmla="*/ 8122503 h 3"/>
                  <a:gd name="T16" fmla="*/ 2420906 w 4"/>
                  <a:gd name="T17" fmla="*/ 81225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81" name="Freeform 73"/>
              <p:cNvSpPr>
                <a:spLocks/>
              </p:cNvSpPr>
              <p:nvPr/>
            </p:nvSpPr>
            <p:spPr bwMode="auto">
              <a:xfrm>
                <a:off x="3574016" y="1624194"/>
                <a:ext cx="18294" cy="3070"/>
              </a:xfrm>
              <a:custGeom>
                <a:avLst/>
                <a:gdLst>
                  <a:gd name="T0" fmla="*/ 24201438 w 12"/>
                  <a:gd name="T1" fmla="*/ 4873625 h 2"/>
                  <a:gd name="T2" fmla="*/ 21782056 w 12"/>
                  <a:gd name="T3" fmla="*/ 4873625 h 2"/>
                  <a:gd name="T4" fmla="*/ 21782056 w 12"/>
                  <a:gd name="T5" fmla="*/ 2437580 h 2"/>
                  <a:gd name="T6" fmla="*/ 19361150 w 12"/>
                  <a:gd name="T7" fmla="*/ 2437580 h 2"/>
                  <a:gd name="T8" fmla="*/ 14520863 w 12"/>
                  <a:gd name="T9" fmla="*/ 2437580 h 2"/>
                  <a:gd name="T10" fmla="*/ 12101481 w 12"/>
                  <a:gd name="T11" fmla="*/ 2437580 h 2"/>
                  <a:gd name="T12" fmla="*/ 9680575 w 12"/>
                  <a:gd name="T13" fmla="*/ 0 h 2"/>
                  <a:gd name="T14" fmla="*/ 7261194 w 12"/>
                  <a:gd name="T15" fmla="*/ 0 h 2"/>
                  <a:gd name="T16" fmla="*/ 4840288 w 12"/>
                  <a:gd name="T17" fmla="*/ 0 h 2"/>
                  <a:gd name="T18" fmla="*/ 2420906 w 12"/>
                  <a:gd name="T19" fmla="*/ 0 h 2"/>
                  <a:gd name="T20" fmla="*/ 0 w 12"/>
                  <a:gd name="T21" fmla="*/ 0 h 2"/>
                  <a:gd name="T22" fmla="*/ 2420906 w 12"/>
                  <a:gd name="T23" fmla="*/ 0 h 2"/>
                  <a:gd name="T24" fmla="*/ 4840288 w 12"/>
                  <a:gd name="T25" fmla="*/ 0 h 2"/>
                  <a:gd name="T26" fmla="*/ 9680575 w 12"/>
                  <a:gd name="T27" fmla="*/ 0 h 2"/>
                  <a:gd name="T28" fmla="*/ 19361150 w 12"/>
                  <a:gd name="T29" fmla="*/ 0 h 2"/>
                  <a:gd name="T30" fmla="*/ 21782056 w 12"/>
                  <a:gd name="T31" fmla="*/ 0 h 2"/>
                  <a:gd name="T32" fmla="*/ 26622344 w 12"/>
                  <a:gd name="T33" fmla="*/ 0 h 2"/>
                  <a:gd name="T34" fmla="*/ 29041725 w 12"/>
                  <a:gd name="T35" fmla="*/ 2437580 h 2"/>
                  <a:gd name="T36" fmla="*/ 26622344 w 12"/>
                  <a:gd name="T37" fmla="*/ 4873625 h 2"/>
                  <a:gd name="T38" fmla="*/ 24201438 w 12"/>
                  <a:gd name="T39" fmla="*/ 487362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2"/>
                  <a:gd name="T62" fmla="*/ 12 w 12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2">
                    <a:moveTo>
                      <a:pt x="10" y="2"/>
                    </a:move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82" name="Freeform 74"/>
              <p:cNvSpPr>
                <a:spLocks/>
              </p:cNvSpPr>
              <p:nvPr/>
            </p:nvSpPr>
            <p:spPr bwMode="auto">
              <a:xfrm>
                <a:off x="3845991" y="1996662"/>
                <a:ext cx="7318" cy="5117"/>
              </a:xfrm>
              <a:custGeom>
                <a:avLst/>
                <a:gdLst>
                  <a:gd name="T0" fmla="*/ 2905246 w 4"/>
                  <a:gd name="T1" fmla="*/ 8124090 h 3"/>
                  <a:gd name="T2" fmla="*/ 0 w 4"/>
                  <a:gd name="T3" fmla="*/ 8124090 h 3"/>
                  <a:gd name="T4" fmla="*/ 0 w 4"/>
                  <a:gd name="T5" fmla="*/ 2708599 h 3"/>
                  <a:gd name="T6" fmla="*/ 2905246 w 4"/>
                  <a:gd name="T7" fmla="*/ 2708599 h 3"/>
                  <a:gd name="T8" fmla="*/ 5808663 w 4"/>
                  <a:gd name="T9" fmla="*/ 0 h 3"/>
                  <a:gd name="T10" fmla="*/ 11617325 w 4"/>
                  <a:gd name="T11" fmla="*/ 0 h 3"/>
                  <a:gd name="T12" fmla="*/ 11617325 w 4"/>
                  <a:gd name="T13" fmla="*/ 2708599 h 3"/>
                  <a:gd name="T14" fmla="*/ 5808663 w 4"/>
                  <a:gd name="T15" fmla="*/ 8124090 h 3"/>
                  <a:gd name="T16" fmla="*/ 2905246 w 4"/>
                  <a:gd name="T17" fmla="*/ 812409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83" name="Freeform 75"/>
              <p:cNvSpPr>
                <a:spLocks/>
              </p:cNvSpPr>
              <p:nvPr/>
            </p:nvSpPr>
            <p:spPr bwMode="auto">
              <a:xfrm>
                <a:off x="3409366" y="1826800"/>
                <a:ext cx="15855" cy="4093"/>
              </a:xfrm>
              <a:custGeom>
                <a:avLst/>
                <a:gdLst>
                  <a:gd name="T0" fmla="*/ 17618076 w 10"/>
                  <a:gd name="T1" fmla="*/ 6497638 h 2"/>
                  <a:gd name="T2" fmla="*/ 12585699 w 10"/>
                  <a:gd name="T3" fmla="*/ 6497638 h 2"/>
                  <a:gd name="T4" fmla="*/ 15101888 w 10"/>
                  <a:gd name="T5" fmla="*/ 6497638 h 2"/>
                  <a:gd name="T6" fmla="*/ 15101888 w 10"/>
                  <a:gd name="T7" fmla="*/ 3249842 h 2"/>
                  <a:gd name="T8" fmla="*/ 10067925 w 10"/>
                  <a:gd name="T9" fmla="*/ 3249842 h 2"/>
                  <a:gd name="T10" fmla="*/ 0 w 10"/>
                  <a:gd name="T11" fmla="*/ 0 h 2"/>
                  <a:gd name="T12" fmla="*/ 2517774 w 10"/>
                  <a:gd name="T13" fmla="*/ 0 h 2"/>
                  <a:gd name="T14" fmla="*/ 7550151 w 10"/>
                  <a:gd name="T15" fmla="*/ 0 h 2"/>
                  <a:gd name="T16" fmla="*/ 10067925 w 10"/>
                  <a:gd name="T17" fmla="*/ 0 h 2"/>
                  <a:gd name="T18" fmla="*/ 12585699 w 10"/>
                  <a:gd name="T19" fmla="*/ 0 h 2"/>
                  <a:gd name="T20" fmla="*/ 15101888 w 10"/>
                  <a:gd name="T21" fmla="*/ 3249842 h 2"/>
                  <a:gd name="T22" fmla="*/ 17618076 w 10"/>
                  <a:gd name="T23" fmla="*/ 3249842 h 2"/>
                  <a:gd name="T24" fmla="*/ 22653624 w 10"/>
                  <a:gd name="T25" fmla="*/ 3249842 h 2"/>
                  <a:gd name="T26" fmla="*/ 25169813 w 10"/>
                  <a:gd name="T27" fmla="*/ 3249842 h 2"/>
                  <a:gd name="T28" fmla="*/ 17618076 w 10"/>
                  <a:gd name="T29" fmla="*/ 6497638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7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84" name="Freeform 76"/>
              <p:cNvSpPr>
                <a:spLocks/>
              </p:cNvSpPr>
              <p:nvPr/>
            </p:nvSpPr>
            <p:spPr bwMode="auto">
              <a:xfrm>
                <a:off x="4189924" y="1757218"/>
                <a:ext cx="12196" cy="2047"/>
              </a:xfrm>
              <a:custGeom>
                <a:avLst/>
                <a:gdLst>
                  <a:gd name="T0" fmla="*/ 14520863 w 8"/>
                  <a:gd name="T1" fmla="*/ 3248589 h 1"/>
                  <a:gd name="T2" fmla="*/ 12099957 w 8"/>
                  <a:gd name="T3" fmla="*/ 3248589 h 1"/>
                  <a:gd name="T4" fmla="*/ 9680575 w 8"/>
                  <a:gd name="T5" fmla="*/ 3248589 h 1"/>
                  <a:gd name="T6" fmla="*/ 7259669 w 8"/>
                  <a:gd name="T7" fmla="*/ 3248589 h 1"/>
                  <a:gd name="T8" fmla="*/ 4840288 w 8"/>
                  <a:gd name="T9" fmla="*/ 3248589 h 1"/>
                  <a:gd name="T10" fmla="*/ 0 w 8"/>
                  <a:gd name="T11" fmla="*/ 0 h 1"/>
                  <a:gd name="T12" fmla="*/ 4840288 w 8"/>
                  <a:gd name="T13" fmla="*/ 0 h 1"/>
                  <a:gd name="T14" fmla="*/ 7259669 w 8"/>
                  <a:gd name="T15" fmla="*/ 0 h 1"/>
                  <a:gd name="T16" fmla="*/ 16940244 w 8"/>
                  <a:gd name="T17" fmla="*/ 0 h 1"/>
                  <a:gd name="T18" fmla="*/ 19361150 w 8"/>
                  <a:gd name="T19" fmla="*/ 0 h 1"/>
                  <a:gd name="T20" fmla="*/ 16940244 w 8"/>
                  <a:gd name="T21" fmla="*/ 0 h 1"/>
                  <a:gd name="T22" fmla="*/ 14520863 w 8"/>
                  <a:gd name="T23" fmla="*/ 0 h 1"/>
                  <a:gd name="T24" fmla="*/ 16940244 w 8"/>
                  <a:gd name="T25" fmla="*/ 3248589 h 1"/>
                  <a:gd name="T26" fmla="*/ 14520863 w 8"/>
                  <a:gd name="T27" fmla="*/ 3248589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85" name="Freeform 77"/>
              <p:cNvSpPr>
                <a:spLocks/>
              </p:cNvSpPr>
              <p:nvPr/>
            </p:nvSpPr>
            <p:spPr bwMode="auto">
              <a:xfrm>
                <a:off x="3782571" y="1604753"/>
                <a:ext cx="15855" cy="2047"/>
              </a:xfrm>
              <a:custGeom>
                <a:avLst/>
                <a:gdLst>
                  <a:gd name="T0" fmla="*/ 20135850 w 10"/>
                  <a:gd name="T1" fmla="*/ 3248589 h 1"/>
                  <a:gd name="T2" fmla="*/ 12585699 w 10"/>
                  <a:gd name="T3" fmla="*/ 3248589 h 1"/>
                  <a:gd name="T4" fmla="*/ 10067925 w 10"/>
                  <a:gd name="T5" fmla="*/ 3248589 h 1"/>
                  <a:gd name="T6" fmla="*/ 0 w 10"/>
                  <a:gd name="T7" fmla="*/ 3248589 h 1"/>
                  <a:gd name="T8" fmla="*/ 5033963 w 10"/>
                  <a:gd name="T9" fmla="*/ 0 h 1"/>
                  <a:gd name="T10" fmla="*/ 7550151 w 10"/>
                  <a:gd name="T11" fmla="*/ 0 h 1"/>
                  <a:gd name="T12" fmla="*/ 12585699 w 10"/>
                  <a:gd name="T13" fmla="*/ 0 h 1"/>
                  <a:gd name="T14" fmla="*/ 20135850 w 10"/>
                  <a:gd name="T15" fmla="*/ 0 h 1"/>
                  <a:gd name="T16" fmla="*/ 25169813 w 10"/>
                  <a:gd name="T17" fmla="*/ 3248589 h 1"/>
                  <a:gd name="T18" fmla="*/ 20135850 w 10"/>
                  <a:gd name="T19" fmla="*/ 3248589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"/>
                  <a:gd name="T32" fmla="*/ 10 w 10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">
                    <a:moveTo>
                      <a:pt x="8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86" name="Freeform 78"/>
              <p:cNvSpPr>
                <a:spLocks/>
              </p:cNvSpPr>
              <p:nvPr/>
            </p:nvSpPr>
            <p:spPr bwMode="auto">
              <a:xfrm>
                <a:off x="3835015" y="2003825"/>
                <a:ext cx="8537" cy="3069"/>
              </a:xfrm>
              <a:custGeom>
                <a:avLst/>
                <a:gdLst>
                  <a:gd name="T0" fmla="*/ 10841990 w 5"/>
                  <a:gd name="T1" fmla="*/ 4872038 h 2"/>
                  <a:gd name="T2" fmla="*/ 8132346 w 5"/>
                  <a:gd name="T3" fmla="*/ 4872038 h 2"/>
                  <a:gd name="T4" fmla="*/ 0 w 5"/>
                  <a:gd name="T5" fmla="*/ 2436786 h 2"/>
                  <a:gd name="T6" fmla="*/ 8132346 w 5"/>
                  <a:gd name="T7" fmla="*/ 0 h 2"/>
                  <a:gd name="T8" fmla="*/ 10841990 w 5"/>
                  <a:gd name="T9" fmla="*/ 2436786 h 2"/>
                  <a:gd name="T10" fmla="*/ 13553341 w 5"/>
                  <a:gd name="T11" fmla="*/ 2436786 h 2"/>
                  <a:gd name="T12" fmla="*/ 10841990 w 5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4" y="2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87" name="Freeform 79"/>
              <p:cNvSpPr>
                <a:spLocks/>
              </p:cNvSpPr>
              <p:nvPr/>
            </p:nvSpPr>
            <p:spPr bwMode="auto">
              <a:xfrm>
                <a:off x="3416684" y="1862615"/>
                <a:ext cx="8538" cy="3069"/>
              </a:xfrm>
              <a:custGeom>
                <a:avLst/>
                <a:gdLst>
                  <a:gd name="T0" fmla="*/ 6777749 w 6"/>
                  <a:gd name="T1" fmla="*/ 4872038 h 2"/>
                  <a:gd name="T2" fmla="*/ 4518025 w 6"/>
                  <a:gd name="T3" fmla="*/ 4872038 h 2"/>
                  <a:gd name="T4" fmla="*/ 2259724 w 6"/>
                  <a:gd name="T5" fmla="*/ 4872038 h 2"/>
                  <a:gd name="T6" fmla="*/ 0 w 6"/>
                  <a:gd name="T7" fmla="*/ 2436786 h 2"/>
                  <a:gd name="T8" fmla="*/ 2259724 w 6"/>
                  <a:gd name="T9" fmla="*/ 2436786 h 2"/>
                  <a:gd name="T10" fmla="*/ 4518025 w 6"/>
                  <a:gd name="T11" fmla="*/ 2436786 h 2"/>
                  <a:gd name="T12" fmla="*/ 6777749 w 6"/>
                  <a:gd name="T13" fmla="*/ 0 h 2"/>
                  <a:gd name="T14" fmla="*/ 11295774 w 6"/>
                  <a:gd name="T15" fmla="*/ 0 h 2"/>
                  <a:gd name="T16" fmla="*/ 11295774 w 6"/>
                  <a:gd name="T17" fmla="*/ 2436786 h 2"/>
                  <a:gd name="T18" fmla="*/ 13554075 w 6"/>
                  <a:gd name="T19" fmla="*/ 2436786 h 2"/>
                  <a:gd name="T20" fmla="*/ 11295774 w 6"/>
                  <a:gd name="T21" fmla="*/ 4872038 h 2"/>
                  <a:gd name="T22" fmla="*/ 6777749 w 6"/>
                  <a:gd name="T23" fmla="*/ 4872038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88" name="Freeform 80"/>
              <p:cNvSpPr>
                <a:spLocks/>
              </p:cNvSpPr>
              <p:nvPr/>
            </p:nvSpPr>
            <p:spPr bwMode="auto">
              <a:xfrm>
                <a:off x="3433759" y="1897405"/>
                <a:ext cx="9757" cy="1023"/>
              </a:xfrm>
              <a:custGeom>
                <a:avLst/>
                <a:gdLst>
                  <a:gd name="T0" fmla="*/ 7745432 w 6"/>
                  <a:gd name="T1" fmla="*/ 1623501 h 1"/>
                  <a:gd name="T2" fmla="*/ 2582353 w 6"/>
                  <a:gd name="T3" fmla="*/ 1623501 h 1"/>
                  <a:gd name="T4" fmla="*/ 0 w 6"/>
                  <a:gd name="T5" fmla="*/ 1623501 h 1"/>
                  <a:gd name="T6" fmla="*/ 0 w 6"/>
                  <a:gd name="T7" fmla="*/ 0 h 1"/>
                  <a:gd name="T8" fmla="*/ 2582353 w 6"/>
                  <a:gd name="T9" fmla="*/ 0 h 1"/>
                  <a:gd name="T10" fmla="*/ 7745432 w 6"/>
                  <a:gd name="T11" fmla="*/ 0 h 1"/>
                  <a:gd name="T12" fmla="*/ 12908511 w 6"/>
                  <a:gd name="T13" fmla="*/ 0 h 1"/>
                  <a:gd name="T14" fmla="*/ 15489238 w 6"/>
                  <a:gd name="T15" fmla="*/ 1623501 h 1"/>
                  <a:gd name="T16" fmla="*/ 7745432 w 6"/>
                  <a:gd name="T17" fmla="*/ 1623501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89" name="Freeform 81"/>
              <p:cNvSpPr>
                <a:spLocks/>
              </p:cNvSpPr>
              <p:nvPr/>
            </p:nvSpPr>
            <p:spPr bwMode="auto">
              <a:xfrm>
                <a:off x="4143578" y="1912754"/>
                <a:ext cx="9757" cy="3070"/>
              </a:xfrm>
              <a:custGeom>
                <a:avLst/>
                <a:gdLst>
                  <a:gd name="T0" fmla="*/ 12908511 w 6"/>
                  <a:gd name="T1" fmla="*/ 4873625 h 2"/>
                  <a:gd name="T2" fmla="*/ 10326158 w 6"/>
                  <a:gd name="T3" fmla="*/ 4873625 h 2"/>
                  <a:gd name="T4" fmla="*/ 10326158 w 6"/>
                  <a:gd name="T5" fmla="*/ 2437580 h 2"/>
                  <a:gd name="T6" fmla="*/ 2582353 w 6"/>
                  <a:gd name="T7" fmla="*/ 2437580 h 2"/>
                  <a:gd name="T8" fmla="*/ 0 w 6"/>
                  <a:gd name="T9" fmla="*/ 2437580 h 2"/>
                  <a:gd name="T10" fmla="*/ 7745432 w 6"/>
                  <a:gd name="T11" fmla="*/ 0 h 2"/>
                  <a:gd name="T12" fmla="*/ 12908511 w 6"/>
                  <a:gd name="T13" fmla="*/ 0 h 2"/>
                  <a:gd name="T14" fmla="*/ 15489238 w 6"/>
                  <a:gd name="T15" fmla="*/ 2437580 h 2"/>
                  <a:gd name="T16" fmla="*/ 12908511 w 6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90" name="Freeform 83"/>
              <p:cNvSpPr>
                <a:spLocks/>
              </p:cNvSpPr>
              <p:nvPr/>
            </p:nvSpPr>
            <p:spPr bwMode="auto">
              <a:xfrm>
                <a:off x="3391073" y="1823731"/>
                <a:ext cx="14635" cy="2047"/>
              </a:xfrm>
              <a:custGeom>
                <a:avLst/>
                <a:gdLst>
                  <a:gd name="T0" fmla="*/ 5162903 w 9"/>
                  <a:gd name="T1" fmla="*/ 3248589 h 1"/>
                  <a:gd name="T2" fmla="*/ 0 w 9"/>
                  <a:gd name="T3" fmla="*/ 3248589 h 1"/>
                  <a:gd name="T4" fmla="*/ 0 w 9"/>
                  <a:gd name="T5" fmla="*/ 0 h 1"/>
                  <a:gd name="T6" fmla="*/ 5162903 w 9"/>
                  <a:gd name="T7" fmla="*/ 0 h 1"/>
                  <a:gd name="T8" fmla="*/ 7745167 w 9"/>
                  <a:gd name="T9" fmla="*/ 0 h 1"/>
                  <a:gd name="T10" fmla="*/ 10325806 w 9"/>
                  <a:gd name="T11" fmla="*/ 0 h 1"/>
                  <a:gd name="T12" fmla="*/ 15488708 w 9"/>
                  <a:gd name="T13" fmla="*/ 0 h 1"/>
                  <a:gd name="T14" fmla="*/ 18070973 w 9"/>
                  <a:gd name="T15" fmla="*/ 0 h 1"/>
                  <a:gd name="T16" fmla="*/ 20651611 w 9"/>
                  <a:gd name="T17" fmla="*/ 0 h 1"/>
                  <a:gd name="T18" fmla="*/ 23233876 w 9"/>
                  <a:gd name="T19" fmla="*/ 0 h 1"/>
                  <a:gd name="T20" fmla="*/ 20651611 w 9"/>
                  <a:gd name="T21" fmla="*/ 0 h 1"/>
                  <a:gd name="T22" fmla="*/ 12908070 w 9"/>
                  <a:gd name="T23" fmla="*/ 3248589 h 1"/>
                  <a:gd name="T24" fmla="*/ 5162903 w 9"/>
                  <a:gd name="T25" fmla="*/ 3248589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91" name="Freeform 84"/>
              <p:cNvSpPr>
                <a:spLocks/>
              </p:cNvSpPr>
              <p:nvPr/>
            </p:nvSpPr>
            <p:spPr bwMode="auto">
              <a:xfrm>
                <a:off x="3095924" y="1757218"/>
                <a:ext cx="12196" cy="2047"/>
              </a:xfrm>
              <a:custGeom>
                <a:avLst/>
                <a:gdLst>
                  <a:gd name="T0" fmla="*/ 12099957 w 8"/>
                  <a:gd name="T1" fmla="*/ 3248589 h 1"/>
                  <a:gd name="T2" fmla="*/ 9680575 w 8"/>
                  <a:gd name="T3" fmla="*/ 3248589 h 1"/>
                  <a:gd name="T4" fmla="*/ 4840288 w 8"/>
                  <a:gd name="T5" fmla="*/ 3248589 h 1"/>
                  <a:gd name="T6" fmla="*/ 0 w 8"/>
                  <a:gd name="T7" fmla="*/ 3248589 h 1"/>
                  <a:gd name="T8" fmla="*/ 4840288 w 8"/>
                  <a:gd name="T9" fmla="*/ 0 h 1"/>
                  <a:gd name="T10" fmla="*/ 7259669 w 8"/>
                  <a:gd name="T11" fmla="*/ 0 h 1"/>
                  <a:gd name="T12" fmla="*/ 12099957 w 8"/>
                  <a:gd name="T13" fmla="*/ 0 h 1"/>
                  <a:gd name="T14" fmla="*/ 14520863 w 8"/>
                  <a:gd name="T15" fmla="*/ 0 h 1"/>
                  <a:gd name="T16" fmla="*/ 16940244 w 8"/>
                  <a:gd name="T17" fmla="*/ 0 h 1"/>
                  <a:gd name="T18" fmla="*/ 19361150 w 8"/>
                  <a:gd name="T19" fmla="*/ 3248589 h 1"/>
                  <a:gd name="T20" fmla="*/ 16940244 w 8"/>
                  <a:gd name="T21" fmla="*/ 3248589 h 1"/>
                  <a:gd name="T22" fmla="*/ 14520863 w 8"/>
                  <a:gd name="T23" fmla="*/ 3248589 h 1"/>
                  <a:gd name="T24" fmla="*/ 12099957 w 8"/>
                  <a:gd name="T25" fmla="*/ 3248589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92" name="Freeform 85"/>
              <p:cNvSpPr>
                <a:spLocks/>
              </p:cNvSpPr>
              <p:nvPr/>
            </p:nvSpPr>
            <p:spPr bwMode="auto">
              <a:xfrm>
                <a:off x="3470348" y="1976196"/>
                <a:ext cx="14635" cy="3070"/>
              </a:xfrm>
              <a:custGeom>
                <a:avLst/>
                <a:gdLst>
                  <a:gd name="T0" fmla="*/ 0 w 9"/>
                  <a:gd name="T1" fmla="*/ 4873625 h 2"/>
                  <a:gd name="T2" fmla="*/ 0 w 9"/>
                  <a:gd name="T3" fmla="*/ 2437580 h 2"/>
                  <a:gd name="T4" fmla="*/ 2582264 w 9"/>
                  <a:gd name="T5" fmla="*/ 2437580 h 2"/>
                  <a:gd name="T6" fmla="*/ 5162903 w 9"/>
                  <a:gd name="T7" fmla="*/ 2437580 h 2"/>
                  <a:gd name="T8" fmla="*/ 7745167 w 9"/>
                  <a:gd name="T9" fmla="*/ 0 h 2"/>
                  <a:gd name="T10" fmla="*/ 20651611 w 9"/>
                  <a:gd name="T11" fmla="*/ 0 h 2"/>
                  <a:gd name="T12" fmla="*/ 23233876 w 9"/>
                  <a:gd name="T13" fmla="*/ 0 h 2"/>
                  <a:gd name="T14" fmla="*/ 15488708 w 9"/>
                  <a:gd name="T15" fmla="*/ 0 h 2"/>
                  <a:gd name="T16" fmla="*/ 15488708 w 9"/>
                  <a:gd name="T17" fmla="*/ 2437580 h 2"/>
                  <a:gd name="T18" fmla="*/ 12908070 w 9"/>
                  <a:gd name="T19" fmla="*/ 2437580 h 2"/>
                  <a:gd name="T20" fmla="*/ 7745167 w 9"/>
                  <a:gd name="T21" fmla="*/ 2437580 h 2"/>
                  <a:gd name="T22" fmla="*/ 5162903 w 9"/>
                  <a:gd name="T23" fmla="*/ 2437580 h 2"/>
                  <a:gd name="T24" fmla="*/ 0 w 9"/>
                  <a:gd name="T25" fmla="*/ 487362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"/>
                  <a:gd name="T41" fmla="*/ 9 w 9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93" name="Freeform 87"/>
              <p:cNvSpPr>
                <a:spLocks/>
              </p:cNvSpPr>
              <p:nvPr/>
            </p:nvSpPr>
            <p:spPr bwMode="auto">
              <a:xfrm>
                <a:off x="4000883" y="1946522"/>
                <a:ext cx="6098" cy="3069"/>
              </a:xfrm>
              <a:custGeom>
                <a:avLst/>
                <a:gdLst>
                  <a:gd name="T0" fmla="*/ 4840288 w 4"/>
                  <a:gd name="T1" fmla="*/ 4872038 h 2"/>
                  <a:gd name="T2" fmla="*/ 2420906 w 4"/>
                  <a:gd name="T3" fmla="*/ 4872038 h 2"/>
                  <a:gd name="T4" fmla="*/ 2420906 w 4"/>
                  <a:gd name="T5" fmla="*/ 2436786 h 2"/>
                  <a:gd name="T6" fmla="*/ 0 w 4"/>
                  <a:gd name="T7" fmla="*/ 2436786 h 2"/>
                  <a:gd name="T8" fmla="*/ 0 w 4"/>
                  <a:gd name="T9" fmla="*/ 0 h 2"/>
                  <a:gd name="T10" fmla="*/ 2420906 w 4"/>
                  <a:gd name="T11" fmla="*/ 0 h 2"/>
                  <a:gd name="T12" fmla="*/ 7259669 w 4"/>
                  <a:gd name="T13" fmla="*/ 2436786 h 2"/>
                  <a:gd name="T14" fmla="*/ 9680575 w 4"/>
                  <a:gd name="T15" fmla="*/ 2436786 h 2"/>
                  <a:gd name="T16" fmla="*/ 7259669 w 4"/>
                  <a:gd name="T17" fmla="*/ 2436786 h 2"/>
                  <a:gd name="T18" fmla="*/ 4840288 w 4"/>
                  <a:gd name="T19" fmla="*/ 487203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94" name="Freeform 88"/>
              <p:cNvSpPr>
                <a:spLocks/>
              </p:cNvSpPr>
              <p:nvPr/>
            </p:nvSpPr>
            <p:spPr bwMode="auto">
              <a:xfrm>
                <a:off x="3400829" y="1825777"/>
                <a:ext cx="6098" cy="1023"/>
              </a:xfrm>
              <a:custGeom>
                <a:avLst/>
                <a:gdLst>
                  <a:gd name="T0" fmla="*/ 4840288 w 4"/>
                  <a:gd name="T1" fmla="*/ 1624524 h 1"/>
                  <a:gd name="T2" fmla="*/ 2420906 w 4"/>
                  <a:gd name="T3" fmla="*/ 1624524 h 1"/>
                  <a:gd name="T4" fmla="*/ 0 w 4"/>
                  <a:gd name="T5" fmla="*/ 1624524 h 1"/>
                  <a:gd name="T6" fmla="*/ 0 w 4"/>
                  <a:gd name="T7" fmla="*/ 0 h 1"/>
                  <a:gd name="T8" fmla="*/ 7259669 w 4"/>
                  <a:gd name="T9" fmla="*/ 0 h 1"/>
                  <a:gd name="T10" fmla="*/ 9680575 w 4"/>
                  <a:gd name="T11" fmla="*/ 0 h 1"/>
                  <a:gd name="T12" fmla="*/ 7259669 w 4"/>
                  <a:gd name="T13" fmla="*/ 1624524 h 1"/>
                  <a:gd name="T14" fmla="*/ 4840288 w 4"/>
                  <a:gd name="T15" fmla="*/ 1624524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95" name="Freeform 89"/>
              <p:cNvSpPr>
                <a:spLocks/>
              </p:cNvSpPr>
              <p:nvPr/>
            </p:nvSpPr>
            <p:spPr bwMode="auto">
              <a:xfrm>
                <a:off x="3409366" y="1830893"/>
                <a:ext cx="7318" cy="1024"/>
              </a:xfrm>
              <a:custGeom>
                <a:avLst/>
                <a:gdLst>
                  <a:gd name="T0" fmla="*/ 0 w 4"/>
                  <a:gd name="T1" fmla="*/ 1625088 h 1"/>
                  <a:gd name="T2" fmla="*/ 2905246 w 4"/>
                  <a:gd name="T3" fmla="*/ 0 h 1"/>
                  <a:gd name="T4" fmla="*/ 5808663 w 4"/>
                  <a:gd name="T5" fmla="*/ 0 h 1"/>
                  <a:gd name="T6" fmla="*/ 8712079 w 4"/>
                  <a:gd name="T7" fmla="*/ 0 h 1"/>
                  <a:gd name="T8" fmla="*/ 11617325 w 4"/>
                  <a:gd name="T9" fmla="*/ 0 h 1"/>
                  <a:gd name="T10" fmla="*/ 8712079 w 4"/>
                  <a:gd name="T11" fmla="*/ 1625088 h 1"/>
                  <a:gd name="T12" fmla="*/ 5808663 w 4"/>
                  <a:gd name="T13" fmla="*/ 1625088 h 1"/>
                  <a:gd name="T14" fmla="*/ 0 w 4"/>
                  <a:gd name="T15" fmla="*/ 16250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96" name="Freeform 90"/>
              <p:cNvSpPr>
                <a:spLocks/>
              </p:cNvSpPr>
              <p:nvPr/>
            </p:nvSpPr>
            <p:spPr bwMode="auto">
              <a:xfrm>
                <a:off x="4210658" y="1763358"/>
                <a:ext cx="12196" cy="3070"/>
              </a:xfrm>
              <a:custGeom>
                <a:avLst/>
                <a:gdLst>
                  <a:gd name="T0" fmla="*/ 9680575 w 8"/>
                  <a:gd name="T1" fmla="*/ 4873625 h 2"/>
                  <a:gd name="T2" fmla="*/ 9680575 w 8"/>
                  <a:gd name="T3" fmla="*/ 2437580 h 2"/>
                  <a:gd name="T4" fmla="*/ 7259669 w 8"/>
                  <a:gd name="T5" fmla="*/ 2437580 h 2"/>
                  <a:gd name="T6" fmla="*/ 4840288 w 8"/>
                  <a:gd name="T7" fmla="*/ 2437580 h 2"/>
                  <a:gd name="T8" fmla="*/ 2420906 w 8"/>
                  <a:gd name="T9" fmla="*/ 2437580 h 2"/>
                  <a:gd name="T10" fmla="*/ 0 w 8"/>
                  <a:gd name="T11" fmla="*/ 2437580 h 2"/>
                  <a:gd name="T12" fmla="*/ 2420906 w 8"/>
                  <a:gd name="T13" fmla="*/ 0 h 2"/>
                  <a:gd name="T14" fmla="*/ 7259669 w 8"/>
                  <a:gd name="T15" fmla="*/ 0 h 2"/>
                  <a:gd name="T16" fmla="*/ 14520863 w 8"/>
                  <a:gd name="T17" fmla="*/ 0 h 2"/>
                  <a:gd name="T18" fmla="*/ 19361150 w 8"/>
                  <a:gd name="T19" fmla="*/ 0 h 2"/>
                  <a:gd name="T20" fmla="*/ 19361150 w 8"/>
                  <a:gd name="T21" fmla="*/ 2437580 h 2"/>
                  <a:gd name="T22" fmla="*/ 14520863 w 8"/>
                  <a:gd name="T23" fmla="*/ 2437580 h 2"/>
                  <a:gd name="T24" fmla="*/ 12099957 w 8"/>
                  <a:gd name="T25" fmla="*/ 2437580 h 2"/>
                  <a:gd name="T26" fmla="*/ 9680575 w 8"/>
                  <a:gd name="T27" fmla="*/ 2437580 h 2"/>
                  <a:gd name="T28" fmla="*/ 9680575 w 8"/>
                  <a:gd name="T29" fmla="*/ 487362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2"/>
                  <a:gd name="T47" fmla="*/ 8 w 8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97" name="Freeform 92"/>
              <p:cNvSpPr>
                <a:spLocks/>
              </p:cNvSpPr>
              <p:nvPr/>
            </p:nvSpPr>
            <p:spPr bwMode="auto">
              <a:xfrm>
                <a:off x="4081378" y="1894335"/>
                <a:ext cx="8537" cy="3070"/>
              </a:xfrm>
              <a:custGeom>
                <a:avLst/>
                <a:gdLst>
                  <a:gd name="T0" fmla="*/ 5420995 w 5"/>
                  <a:gd name="T1" fmla="*/ 4873625 h 2"/>
                  <a:gd name="T2" fmla="*/ 2709644 w 5"/>
                  <a:gd name="T3" fmla="*/ 4873625 h 2"/>
                  <a:gd name="T4" fmla="*/ 0 w 5"/>
                  <a:gd name="T5" fmla="*/ 4873625 h 2"/>
                  <a:gd name="T6" fmla="*/ 0 w 5"/>
                  <a:gd name="T7" fmla="*/ 0 h 2"/>
                  <a:gd name="T8" fmla="*/ 2709644 w 5"/>
                  <a:gd name="T9" fmla="*/ 0 h 2"/>
                  <a:gd name="T10" fmla="*/ 5420995 w 5"/>
                  <a:gd name="T11" fmla="*/ 0 h 2"/>
                  <a:gd name="T12" fmla="*/ 8130639 w 5"/>
                  <a:gd name="T13" fmla="*/ 0 h 2"/>
                  <a:gd name="T14" fmla="*/ 13551634 w 5"/>
                  <a:gd name="T15" fmla="*/ 0 h 2"/>
                  <a:gd name="T16" fmla="*/ 8130639 w 5"/>
                  <a:gd name="T17" fmla="*/ 0 h 2"/>
                  <a:gd name="T18" fmla="*/ 8130639 w 5"/>
                  <a:gd name="T19" fmla="*/ 4873625 h 2"/>
                  <a:gd name="T20" fmla="*/ 5420995 w 5"/>
                  <a:gd name="T21" fmla="*/ 487362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98" name="Freeform 93"/>
              <p:cNvSpPr>
                <a:spLocks/>
              </p:cNvSpPr>
              <p:nvPr/>
            </p:nvSpPr>
            <p:spPr bwMode="auto">
              <a:xfrm>
                <a:off x="3777692" y="2010987"/>
                <a:ext cx="7318" cy="2047"/>
              </a:xfrm>
              <a:custGeom>
                <a:avLst/>
                <a:gdLst>
                  <a:gd name="T0" fmla="*/ 11617325 w 4"/>
                  <a:gd name="T1" fmla="*/ 3248589 h 1"/>
                  <a:gd name="T2" fmla="*/ 8712079 w 4"/>
                  <a:gd name="T3" fmla="*/ 3248589 h 1"/>
                  <a:gd name="T4" fmla="*/ 5808663 w 4"/>
                  <a:gd name="T5" fmla="*/ 3248589 h 1"/>
                  <a:gd name="T6" fmla="*/ 5808663 w 4"/>
                  <a:gd name="T7" fmla="*/ 0 h 1"/>
                  <a:gd name="T8" fmla="*/ 2905246 w 4"/>
                  <a:gd name="T9" fmla="*/ 0 h 1"/>
                  <a:gd name="T10" fmla="*/ 0 w 4"/>
                  <a:gd name="T11" fmla="*/ 0 h 1"/>
                  <a:gd name="T12" fmla="*/ 2905246 w 4"/>
                  <a:gd name="T13" fmla="*/ 0 h 1"/>
                  <a:gd name="T14" fmla="*/ 11617325 w 4"/>
                  <a:gd name="T15" fmla="*/ 0 h 1"/>
                  <a:gd name="T16" fmla="*/ 11617325 w 4"/>
                  <a:gd name="T17" fmla="*/ 3248589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99" name="Freeform 94"/>
              <p:cNvSpPr>
                <a:spLocks/>
              </p:cNvSpPr>
              <p:nvPr/>
            </p:nvSpPr>
            <p:spPr bwMode="auto">
              <a:xfrm>
                <a:off x="4239929" y="1719358"/>
                <a:ext cx="10976" cy="1023"/>
              </a:xfrm>
              <a:custGeom>
                <a:avLst/>
                <a:gdLst>
                  <a:gd name="T0" fmla="*/ 4978400 w 7"/>
                  <a:gd name="T1" fmla="*/ 1623501 h 1"/>
                  <a:gd name="T2" fmla="*/ 2488416 w 7"/>
                  <a:gd name="T3" fmla="*/ 1623501 h 1"/>
                  <a:gd name="T4" fmla="*/ 0 w 7"/>
                  <a:gd name="T5" fmla="*/ 1623501 h 1"/>
                  <a:gd name="T6" fmla="*/ 7466816 w 7"/>
                  <a:gd name="T7" fmla="*/ 0 h 1"/>
                  <a:gd name="T8" fmla="*/ 9956800 w 7"/>
                  <a:gd name="T9" fmla="*/ 0 h 1"/>
                  <a:gd name="T10" fmla="*/ 17423616 w 7"/>
                  <a:gd name="T11" fmla="*/ 1623501 h 1"/>
                  <a:gd name="T12" fmla="*/ 4978400 w 7"/>
                  <a:gd name="T13" fmla="*/ 162350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00" name="Freeform 95"/>
              <p:cNvSpPr>
                <a:spLocks/>
              </p:cNvSpPr>
              <p:nvPr/>
            </p:nvSpPr>
            <p:spPr bwMode="auto">
              <a:xfrm>
                <a:off x="4254564" y="1711172"/>
                <a:ext cx="7318" cy="2047"/>
              </a:xfrm>
              <a:custGeom>
                <a:avLst/>
                <a:gdLst>
                  <a:gd name="T0" fmla="*/ 4646930 w 5"/>
                  <a:gd name="T1" fmla="*/ 3250636 h 1"/>
                  <a:gd name="T2" fmla="*/ 2324197 w 5"/>
                  <a:gd name="T3" fmla="*/ 3250636 h 1"/>
                  <a:gd name="T4" fmla="*/ 0 w 5"/>
                  <a:gd name="T5" fmla="*/ 3250636 h 1"/>
                  <a:gd name="T6" fmla="*/ 4646930 w 5"/>
                  <a:gd name="T7" fmla="*/ 0 h 1"/>
                  <a:gd name="T8" fmla="*/ 6971127 w 5"/>
                  <a:gd name="T9" fmla="*/ 0 h 1"/>
                  <a:gd name="T10" fmla="*/ 11618057 w 5"/>
                  <a:gd name="T11" fmla="*/ 0 h 1"/>
                  <a:gd name="T12" fmla="*/ 9293860 w 5"/>
                  <a:gd name="T13" fmla="*/ 0 h 1"/>
                  <a:gd name="T14" fmla="*/ 4646930 w 5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01" name="Freeform 96"/>
              <p:cNvSpPr>
                <a:spLocks/>
              </p:cNvSpPr>
              <p:nvPr/>
            </p:nvSpPr>
            <p:spPr bwMode="auto">
              <a:xfrm>
                <a:off x="3626459" y="2114337"/>
                <a:ext cx="7318" cy="2047"/>
              </a:xfrm>
              <a:custGeom>
                <a:avLst/>
                <a:gdLst>
                  <a:gd name="T0" fmla="*/ 6971127 w 5"/>
                  <a:gd name="T1" fmla="*/ 3250636 h 1"/>
                  <a:gd name="T2" fmla="*/ 2324197 w 5"/>
                  <a:gd name="T3" fmla="*/ 3250636 h 1"/>
                  <a:gd name="T4" fmla="*/ 0 w 5"/>
                  <a:gd name="T5" fmla="*/ 3250636 h 1"/>
                  <a:gd name="T6" fmla="*/ 2324197 w 5"/>
                  <a:gd name="T7" fmla="*/ 3250636 h 1"/>
                  <a:gd name="T8" fmla="*/ 2324197 w 5"/>
                  <a:gd name="T9" fmla="*/ 0 h 1"/>
                  <a:gd name="T10" fmla="*/ 9293860 w 5"/>
                  <a:gd name="T11" fmla="*/ 0 h 1"/>
                  <a:gd name="T12" fmla="*/ 11618057 w 5"/>
                  <a:gd name="T13" fmla="*/ 0 h 1"/>
                  <a:gd name="T14" fmla="*/ 6971127 w 5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02" name="Freeform 97"/>
              <p:cNvSpPr>
                <a:spLocks/>
              </p:cNvSpPr>
              <p:nvPr/>
            </p:nvSpPr>
            <p:spPr bwMode="auto">
              <a:xfrm>
                <a:off x="3739884" y="2060104"/>
                <a:ext cx="6098" cy="2047"/>
              </a:xfrm>
              <a:custGeom>
                <a:avLst/>
                <a:gdLst>
                  <a:gd name="T0" fmla="*/ 7259669 w 4"/>
                  <a:gd name="T1" fmla="*/ 3250636 h 1"/>
                  <a:gd name="T2" fmla="*/ 4840288 w 4"/>
                  <a:gd name="T3" fmla="*/ 3250636 h 1"/>
                  <a:gd name="T4" fmla="*/ 2420906 w 4"/>
                  <a:gd name="T5" fmla="*/ 3250636 h 1"/>
                  <a:gd name="T6" fmla="*/ 0 w 4"/>
                  <a:gd name="T7" fmla="*/ 3250636 h 1"/>
                  <a:gd name="T8" fmla="*/ 0 w 4"/>
                  <a:gd name="T9" fmla="*/ 0 h 1"/>
                  <a:gd name="T10" fmla="*/ 2420906 w 4"/>
                  <a:gd name="T11" fmla="*/ 0 h 1"/>
                  <a:gd name="T12" fmla="*/ 4840288 w 4"/>
                  <a:gd name="T13" fmla="*/ 0 h 1"/>
                  <a:gd name="T14" fmla="*/ 7259669 w 4"/>
                  <a:gd name="T15" fmla="*/ 0 h 1"/>
                  <a:gd name="T16" fmla="*/ 7259669 w 4"/>
                  <a:gd name="T17" fmla="*/ 3250636 h 1"/>
                  <a:gd name="T18" fmla="*/ 9680575 w 4"/>
                  <a:gd name="T19" fmla="*/ 3250636 h 1"/>
                  <a:gd name="T20" fmla="*/ 7259669 w 4"/>
                  <a:gd name="T21" fmla="*/ 3250636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03" name="Freeform 98"/>
              <p:cNvSpPr>
                <a:spLocks/>
              </p:cNvSpPr>
              <p:nvPr/>
            </p:nvSpPr>
            <p:spPr bwMode="auto">
              <a:xfrm>
                <a:off x="3428880" y="1846242"/>
                <a:ext cx="6098" cy="2047"/>
              </a:xfrm>
              <a:custGeom>
                <a:avLst/>
                <a:gdLst>
                  <a:gd name="T0" fmla="*/ 0 w 4"/>
                  <a:gd name="T1" fmla="*/ 3248589 h 1"/>
                  <a:gd name="T2" fmla="*/ 2420906 w 4"/>
                  <a:gd name="T3" fmla="*/ 0 h 1"/>
                  <a:gd name="T4" fmla="*/ 4840288 w 4"/>
                  <a:gd name="T5" fmla="*/ 0 h 1"/>
                  <a:gd name="T6" fmla="*/ 7259669 w 4"/>
                  <a:gd name="T7" fmla="*/ 0 h 1"/>
                  <a:gd name="T8" fmla="*/ 9680575 w 4"/>
                  <a:gd name="T9" fmla="*/ 0 h 1"/>
                  <a:gd name="T10" fmla="*/ 7259669 w 4"/>
                  <a:gd name="T11" fmla="*/ 3248589 h 1"/>
                  <a:gd name="T12" fmla="*/ 4840288 w 4"/>
                  <a:gd name="T13" fmla="*/ 3248589 h 1"/>
                  <a:gd name="T14" fmla="*/ 0 w 4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04" name="Freeform 99"/>
              <p:cNvSpPr>
                <a:spLocks/>
              </p:cNvSpPr>
              <p:nvPr/>
            </p:nvSpPr>
            <p:spPr bwMode="auto">
              <a:xfrm>
                <a:off x="3495960" y="1630334"/>
                <a:ext cx="10976" cy="2047"/>
              </a:xfrm>
              <a:custGeom>
                <a:avLst/>
                <a:gdLst>
                  <a:gd name="T0" fmla="*/ 12446784 w 7"/>
                  <a:gd name="T1" fmla="*/ 3248589 h 1"/>
                  <a:gd name="T2" fmla="*/ 9956800 w 7"/>
                  <a:gd name="T3" fmla="*/ 3248589 h 1"/>
                  <a:gd name="T4" fmla="*/ 7468384 w 7"/>
                  <a:gd name="T5" fmla="*/ 3248589 h 1"/>
                  <a:gd name="T6" fmla="*/ 4978400 w 7"/>
                  <a:gd name="T7" fmla="*/ 3248589 h 1"/>
                  <a:gd name="T8" fmla="*/ 0 w 7"/>
                  <a:gd name="T9" fmla="*/ 3248589 h 1"/>
                  <a:gd name="T10" fmla="*/ 0 w 7"/>
                  <a:gd name="T11" fmla="*/ 0 h 1"/>
                  <a:gd name="T12" fmla="*/ 4978400 w 7"/>
                  <a:gd name="T13" fmla="*/ 0 h 1"/>
                  <a:gd name="T14" fmla="*/ 7468384 w 7"/>
                  <a:gd name="T15" fmla="*/ 0 h 1"/>
                  <a:gd name="T16" fmla="*/ 9956800 w 7"/>
                  <a:gd name="T17" fmla="*/ 0 h 1"/>
                  <a:gd name="T18" fmla="*/ 12446784 w 7"/>
                  <a:gd name="T19" fmla="*/ 0 h 1"/>
                  <a:gd name="T20" fmla="*/ 14935200 w 7"/>
                  <a:gd name="T21" fmla="*/ 0 h 1"/>
                  <a:gd name="T22" fmla="*/ 17425184 w 7"/>
                  <a:gd name="T23" fmla="*/ 3248589 h 1"/>
                  <a:gd name="T24" fmla="*/ 14935200 w 7"/>
                  <a:gd name="T25" fmla="*/ 3248589 h 1"/>
                  <a:gd name="T26" fmla="*/ 12446784 w 7"/>
                  <a:gd name="T27" fmla="*/ 3248589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05" name="Freeform 100"/>
              <p:cNvSpPr>
                <a:spLocks/>
              </p:cNvSpPr>
              <p:nvPr/>
            </p:nvSpPr>
            <p:spPr bwMode="auto">
              <a:xfrm>
                <a:off x="3843552" y="1998708"/>
                <a:ext cx="2439" cy="5117"/>
              </a:xfrm>
              <a:custGeom>
                <a:avLst/>
                <a:gdLst>
                  <a:gd name="T0" fmla="*/ 1936566 w 2"/>
                  <a:gd name="T1" fmla="*/ 8122385 h 3"/>
                  <a:gd name="T2" fmla="*/ 0 w 2"/>
                  <a:gd name="T3" fmla="*/ 5415492 h 3"/>
                  <a:gd name="T4" fmla="*/ 1936566 w 2"/>
                  <a:gd name="T5" fmla="*/ 0 h 3"/>
                  <a:gd name="T6" fmla="*/ 3871913 w 2"/>
                  <a:gd name="T7" fmla="*/ 0 h 3"/>
                  <a:gd name="T8" fmla="*/ 3871913 w 2"/>
                  <a:gd name="T9" fmla="*/ 5415492 h 3"/>
                  <a:gd name="T10" fmla="*/ 3871913 w 2"/>
                  <a:gd name="T11" fmla="*/ 8122385 h 3"/>
                  <a:gd name="T12" fmla="*/ 1936566 w 2"/>
                  <a:gd name="T13" fmla="*/ 8122385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06" name="Freeform 101"/>
              <p:cNvSpPr>
                <a:spLocks/>
              </p:cNvSpPr>
              <p:nvPr/>
            </p:nvSpPr>
            <p:spPr bwMode="auto">
              <a:xfrm>
                <a:off x="3513035" y="2033499"/>
                <a:ext cx="4878" cy="3070"/>
              </a:xfrm>
              <a:custGeom>
                <a:avLst/>
                <a:gdLst>
                  <a:gd name="T0" fmla="*/ 0 w 3"/>
                  <a:gd name="T1" fmla="*/ 4873625 h 2"/>
                  <a:gd name="T2" fmla="*/ 0 w 3"/>
                  <a:gd name="T3" fmla="*/ 2437580 h 2"/>
                  <a:gd name="T4" fmla="*/ 5162550 w 3"/>
                  <a:gd name="T5" fmla="*/ 2437580 h 2"/>
                  <a:gd name="T6" fmla="*/ 5162550 w 3"/>
                  <a:gd name="T7" fmla="*/ 0 h 2"/>
                  <a:gd name="T8" fmla="*/ 5162550 w 3"/>
                  <a:gd name="T9" fmla="*/ 2437580 h 2"/>
                  <a:gd name="T10" fmla="*/ 7743012 w 3"/>
                  <a:gd name="T11" fmla="*/ 2437580 h 2"/>
                  <a:gd name="T12" fmla="*/ 5162550 w 3"/>
                  <a:gd name="T13" fmla="*/ 2437580 h 2"/>
                  <a:gd name="T14" fmla="*/ 0 w 3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07" name="Freeform 102"/>
              <p:cNvSpPr>
                <a:spLocks/>
              </p:cNvSpPr>
              <p:nvPr/>
            </p:nvSpPr>
            <p:spPr bwMode="auto">
              <a:xfrm>
                <a:off x="4238709" y="1716288"/>
                <a:ext cx="6098" cy="3070"/>
              </a:xfrm>
              <a:custGeom>
                <a:avLst/>
                <a:gdLst>
                  <a:gd name="T0" fmla="*/ 4840288 w 4"/>
                  <a:gd name="T1" fmla="*/ 4873625 h 2"/>
                  <a:gd name="T2" fmla="*/ 2420906 w 4"/>
                  <a:gd name="T3" fmla="*/ 4873625 h 2"/>
                  <a:gd name="T4" fmla="*/ 0 w 4"/>
                  <a:gd name="T5" fmla="*/ 0 h 2"/>
                  <a:gd name="T6" fmla="*/ 2420906 w 4"/>
                  <a:gd name="T7" fmla="*/ 0 h 2"/>
                  <a:gd name="T8" fmla="*/ 4840288 w 4"/>
                  <a:gd name="T9" fmla="*/ 0 h 2"/>
                  <a:gd name="T10" fmla="*/ 7259669 w 4"/>
                  <a:gd name="T11" fmla="*/ 0 h 2"/>
                  <a:gd name="T12" fmla="*/ 9680575 w 4"/>
                  <a:gd name="T13" fmla="*/ 4873625 h 2"/>
                  <a:gd name="T14" fmla="*/ 7259669 w 4"/>
                  <a:gd name="T15" fmla="*/ 4873625 h 2"/>
                  <a:gd name="T16" fmla="*/ 4840288 w 4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08" name="Freeform 103"/>
              <p:cNvSpPr>
                <a:spLocks/>
              </p:cNvSpPr>
              <p:nvPr/>
            </p:nvSpPr>
            <p:spPr bwMode="auto">
              <a:xfrm>
                <a:off x="3470348" y="1949591"/>
                <a:ext cx="4878" cy="1024"/>
              </a:xfrm>
              <a:custGeom>
                <a:avLst/>
                <a:gdLst>
                  <a:gd name="T0" fmla="*/ 2582088 w 3"/>
                  <a:gd name="T1" fmla="*/ 1626112 h 1"/>
                  <a:gd name="T2" fmla="*/ 0 w 3"/>
                  <a:gd name="T3" fmla="*/ 1626112 h 1"/>
                  <a:gd name="T4" fmla="*/ 0 w 3"/>
                  <a:gd name="T5" fmla="*/ 0 h 1"/>
                  <a:gd name="T6" fmla="*/ 2582088 w 3"/>
                  <a:gd name="T7" fmla="*/ 0 h 1"/>
                  <a:gd name="T8" fmla="*/ 5162550 w 3"/>
                  <a:gd name="T9" fmla="*/ 0 h 1"/>
                  <a:gd name="T10" fmla="*/ 7744638 w 3"/>
                  <a:gd name="T11" fmla="*/ 0 h 1"/>
                  <a:gd name="T12" fmla="*/ 7744638 w 3"/>
                  <a:gd name="T13" fmla="*/ 1626112 h 1"/>
                  <a:gd name="T14" fmla="*/ 5162550 w 3"/>
                  <a:gd name="T15" fmla="*/ 1626112 h 1"/>
                  <a:gd name="T16" fmla="*/ 2582088 w 3"/>
                  <a:gd name="T17" fmla="*/ 1626112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09" name="Freeform 104"/>
              <p:cNvSpPr>
                <a:spLocks/>
              </p:cNvSpPr>
              <p:nvPr/>
            </p:nvSpPr>
            <p:spPr bwMode="auto">
              <a:xfrm>
                <a:off x="3609384" y="1616008"/>
                <a:ext cx="20734" cy="2047"/>
              </a:xfrm>
              <a:custGeom>
                <a:avLst/>
                <a:gdLst>
                  <a:gd name="T0" fmla="*/ 25319404 w 13"/>
                  <a:gd name="T1" fmla="*/ 3250636 h 1"/>
                  <a:gd name="T2" fmla="*/ 22788261 w 13"/>
                  <a:gd name="T3" fmla="*/ 3250636 h 1"/>
                  <a:gd name="T4" fmla="*/ 20255523 w 13"/>
                  <a:gd name="T5" fmla="*/ 3250636 h 1"/>
                  <a:gd name="T6" fmla="*/ 17724380 w 13"/>
                  <a:gd name="T7" fmla="*/ 3250636 h 1"/>
                  <a:gd name="T8" fmla="*/ 15191642 w 13"/>
                  <a:gd name="T9" fmla="*/ 3250636 h 1"/>
                  <a:gd name="T10" fmla="*/ 10127762 w 13"/>
                  <a:gd name="T11" fmla="*/ 3250636 h 1"/>
                  <a:gd name="T12" fmla="*/ 2532738 w 13"/>
                  <a:gd name="T13" fmla="*/ 0 h 1"/>
                  <a:gd name="T14" fmla="*/ 0 w 13"/>
                  <a:gd name="T15" fmla="*/ 0 h 1"/>
                  <a:gd name="T16" fmla="*/ 2532738 w 13"/>
                  <a:gd name="T17" fmla="*/ 0 h 1"/>
                  <a:gd name="T18" fmla="*/ 10127762 w 13"/>
                  <a:gd name="T19" fmla="*/ 0 h 1"/>
                  <a:gd name="T20" fmla="*/ 12660499 w 13"/>
                  <a:gd name="T21" fmla="*/ 0 h 1"/>
                  <a:gd name="T22" fmla="*/ 15191642 w 13"/>
                  <a:gd name="T23" fmla="*/ 0 h 1"/>
                  <a:gd name="T24" fmla="*/ 17724380 w 13"/>
                  <a:gd name="T25" fmla="*/ 0 h 1"/>
                  <a:gd name="T26" fmla="*/ 20255523 w 13"/>
                  <a:gd name="T27" fmla="*/ 3250636 h 1"/>
                  <a:gd name="T28" fmla="*/ 25319404 w 13"/>
                  <a:gd name="T29" fmla="*/ 3250636 h 1"/>
                  <a:gd name="T30" fmla="*/ 27852142 w 13"/>
                  <a:gd name="T31" fmla="*/ 3250636 h 1"/>
                  <a:gd name="T32" fmla="*/ 32916022 w 13"/>
                  <a:gd name="T33" fmla="*/ 3250636 h 1"/>
                  <a:gd name="T34" fmla="*/ 27852142 w 13"/>
                  <a:gd name="T35" fmla="*/ 3250636 h 1"/>
                  <a:gd name="T36" fmla="*/ 25319404 w 13"/>
                  <a:gd name="T37" fmla="*/ 3250636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"/>
                  <a:gd name="T59" fmla="*/ 13 w 1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">
                    <a:moveTo>
                      <a:pt x="10" y="1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10" name="Freeform 105"/>
              <p:cNvSpPr>
                <a:spLocks/>
              </p:cNvSpPr>
              <p:nvPr/>
            </p:nvSpPr>
            <p:spPr bwMode="auto">
              <a:xfrm>
                <a:off x="3693539" y="2130709"/>
                <a:ext cx="4878" cy="4093"/>
              </a:xfrm>
              <a:custGeom>
                <a:avLst/>
                <a:gdLst>
                  <a:gd name="T0" fmla="*/ 0 w 3"/>
                  <a:gd name="T1" fmla="*/ 6498320 h 3"/>
                  <a:gd name="T2" fmla="*/ 2580462 w 3"/>
                  <a:gd name="T3" fmla="*/ 2166561 h 3"/>
                  <a:gd name="T4" fmla="*/ 2580462 w 3"/>
                  <a:gd name="T5" fmla="*/ 0 h 3"/>
                  <a:gd name="T6" fmla="*/ 7743012 w 3"/>
                  <a:gd name="T7" fmla="*/ 2166561 h 3"/>
                  <a:gd name="T8" fmla="*/ 5162550 w 3"/>
                  <a:gd name="T9" fmla="*/ 2166561 h 3"/>
                  <a:gd name="T10" fmla="*/ 5162550 w 3"/>
                  <a:gd name="T11" fmla="*/ 6498320 h 3"/>
                  <a:gd name="T12" fmla="*/ 0 w 3"/>
                  <a:gd name="T13" fmla="*/ 649832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11" name="Freeform 106"/>
              <p:cNvSpPr>
                <a:spLocks/>
              </p:cNvSpPr>
              <p:nvPr/>
            </p:nvSpPr>
            <p:spPr bwMode="auto">
              <a:xfrm>
                <a:off x="3409366" y="1833963"/>
                <a:ext cx="7318" cy="4093"/>
              </a:xfrm>
              <a:custGeom>
                <a:avLst/>
                <a:gdLst>
                  <a:gd name="T0" fmla="*/ 0 w 4"/>
                  <a:gd name="T1" fmla="*/ 6496955 h 3"/>
                  <a:gd name="T2" fmla="*/ 2905246 w 4"/>
                  <a:gd name="T3" fmla="*/ 6496955 h 3"/>
                  <a:gd name="T4" fmla="*/ 2905246 w 4"/>
                  <a:gd name="T5" fmla="*/ 2165197 h 3"/>
                  <a:gd name="T6" fmla="*/ 5808663 w 4"/>
                  <a:gd name="T7" fmla="*/ 2165197 h 3"/>
                  <a:gd name="T8" fmla="*/ 2905246 w 4"/>
                  <a:gd name="T9" fmla="*/ 2165197 h 3"/>
                  <a:gd name="T10" fmla="*/ 2905246 w 4"/>
                  <a:gd name="T11" fmla="*/ 0 h 3"/>
                  <a:gd name="T12" fmla="*/ 5808663 w 4"/>
                  <a:gd name="T13" fmla="*/ 0 h 3"/>
                  <a:gd name="T14" fmla="*/ 8712079 w 4"/>
                  <a:gd name="T15" fmla="*/ 0 h 3"/>
                  <a:gd name="T16" fmla="*/ 11617325 w 4"/>
                  <a:gd name="T17" fmla="*/ 0 h 3"/>
                  <a:gd name="T18" fmla="*/ 8712079 w 4"/>
                  <a:gd name="T19" fmla="*/ 0 h 3"/>
                  <a:gd name="T20" fmla="*/ 8712079 w 4"/>
                  <a:gd name="T21" fmla="*/ 2165197 h 3"/>
                  <a:gd name="T22" fmla="*/ 5808663 w 4"/>
                  <a:gd name="T23" fmla="*/ 2165197 h 3"/>
                  <a:gd name="T24" fmla="*/ 2905246 w 4"/>
                  <a:gd name="T25" fmla="*/ 6496955 h 3"/>
                  <a:gd name="T26" fmla="*/ 0 w 4"/>
                  <a:gd name="T27" fmla="*/ 649695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"/>
                  <a:gd name="T44" fmla="*/ 4 w 4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12" name="Freeform 107"/>
              <p:cNvSpPr>
                <a:spLocks/>
              </p:cNvSpPr>
              <p:nvPr/>
            </p:nvSpPr>
            <p:spPr bwMode="auto">
              <a:xfrm>
                <a:off x="4261882" y="1706055"/>
                <a:ext cx="7318" cy="4093"/>
              </a:xfrm>
              <a:custGeom>
                <a:avLst/>
                <a:gdLst>
                  <a:gd name="T0" fmla="*/ 0 w 4"/>
                  <a:gd name="T1" fmla="*/ 6497638 h 2"/>
                  <a:gd name="T2" fmla="*/ 0 w 4"/>
                  <a:gd name="T3" fmla="*/ 3249842 h 2"/>
                  <a:gd name="T4" fmla="*/ 2905246 w 4"/>
                  <a:gd name="T5" fmla="*/ 0 h 2"/>
                  <a:gd name="T6" fmla="*/ 8712079 w 4"/>
                  <a:gd name="T7" fmla="*/ 0 h 2"/>
                  <a:gd name="T8" fmla="*/ 8712079 w 4"/>
                  <a:gd name="T9" fmla="*/ 3249842 h 2"/>
                  <a:gd name="T10" fmla="*/ 11617325 w 4"/>
                  <a:gd name="T11" fmla="*/ 3249842 h 2"/>
                  <a:gd name="T12" fmla="*/ 8712079 w 4"/>
                  <a:gd name="T13" fmla="*/ 6497638 h 2"/>
                  <a:gd name="T14" fmla="*/ 2905246 w 4"/>
                  <a:gd name="T15" fmla="*/ 6497638 h 2"/>
                  <a:gd name="T16" fmla="*/ 0 w 4"/>
                  <a:gd name="T17" fmla="*/ 649763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13" name="Freeform 108"/>
              <p:cNvSpPr>
                <a:spLocks/>
              </p:cNvSpPr>
              <p:nvPr/>
            </p:nvSpPr>
            <p:spPr bwMode="auto">
              <a:xfrm>
                <a:off x="4214316" y="1731637"/>
                <a:ext cx="12196" cy="5116"/>
              </a:xfrm>
              <a:custGeom>
                <a:avLst/>
                <a:gdLst>
                  <a:gd name="T0" fmla="*/ 13828522 w 7"/>
                  <a:gd name="T1" fmla="*/ 8120797 h 3"/>
                  <a:gd name="T2" fmla="*/ 8296765 w 7"/>
                  <a:gd name="T3" fmla="*/ 8120797 h 3"/>
                  <a:gd name="T4" fmla="*/ 8296765 w 7"/>
                  <a:gd name="T5" fmla="*/ 5414433 h 3"/>
                  <a:gd name="T6" fmla="*/ 5531757 w 7"/>
                  <a:gd name="T7" fmla="*/ 5414433 h 3"/>
                  <a:gd name="T8" fmla="*/ 2765007 w 7"/>
                  <a:gd name="T9" fmla="*/ 5414433 h 3"/>
                  <a:gd name="T10" fmla="*/ 0 w 7"/>
                  <a:gd name="T11" fmla="*/ 5414433 h 3"/>
                  <a:gd name="T12" fmla="*/ 2765007 w 7"/>
                  <a:gd name="T13" fmla="*/ 5414433 h 3"/>
                  <a:gd name="T14" fmla="*/ 5531757 w 7"/>
                  <a:gd name="T15" fmla="*/ 5414433 h 3"/>
                  <a:gd name="T16" fmla="*/ 8296765 w 7"/>
                  <a:gd name="T17" fmla="*/ 5414433 h 3"/>
                  <a:gd name="T18" fmla="*/ 13828522 w 7"/>
                  <a:gd name="T19" fmla="*/ 0 h 3"/>
                  <a:gd name="T20" fmla="*/ 13828522 w 7"/>
                  <a:gd name="T21" fmla="*/ 5414433 h 3"/>
                  <a:gd name="T22" fmla="*/ 16595271 w 7"/>
                  <a:gd name="T23" fmla="*/ 5414433 h 3"/>
                  <a:gd name="T24" fmla="*/ 19360279 w 7"/>
                  <a:gd name="T25" fmla="*/ 5414433 h 3"/>
                  <a:gd name="T26" fmla="*/ 16595271 w 7"/>
                  <a:gd name="T27" fmla="*/ 8120797 h 3"/>
                  <a:gd name="T28" fmla="*/ 13828522 w 7"/>
                  <a:gd name="T29" fmla="*/ 8120797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14" name="Freeform 109"/>
              <p:cNvSpPr>
                <a:spLocks/>
              </p:cNvSpPr>
              <p:nvPr/>
            </p:nvSpPr>
            <p:spPr bwMode="auto">
              <a:xfrm>
                <a:off x="3575235" y="2102058"/>
                <a:ext cx="6098" cy="0"/>
              </a:xfrm>
              <a:custGeom>
                <a:avLst/>
                <a:gdLst>
                  <a:gd name="T0" fmla="*/ 4840288 w 4"/>
                  <a:gd name="T1" fmla="*/ 0 w 4"/>
                  <a:gd name="T2" fmla="*/ 2420906 w 4"/>
                  <a:gd name="T3" fmla="*/ 4840288 w 4"/>
                  <a:gd name="T4" fmla="*/ 9680575 w 4"/>
                  <a:gd name="T5" fmla="*/ 7259669 w 4"/>
                  <a:gd name="T6" fmla="*/ 4840288 w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4"/>
                  <a:gd name="T15" fmla="*/ 4 w 4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15" name="Freeform 110"/>
              <p:cNvSpPr>
                <a:spLocks/>
              </p:cNvSpPr>
              <p:nvPr/>
            </p:nvSpPr>
            <p:spPr bwMode="auto">
              <a:xfrm>
                <a:off x="4193583" y="1725497"/>
                <a:ext cx="7318" cy="3069"/>
              </a:xfrm>
              <a:custGeom>
                <a:avLst/>
                <a:gdLst>
                  <a:gd name="T0" fmla="*/ 2905246 w 4"/>
                  <a:gd name="T1" fmla="*/ 4872038 h 2"/>
                  <a:gd name="T2" fmla="*/ 0 w 4"/>
                  <a:gd name="T3" fmla="*/ 4872038 h 2"/>
                  <a:gd name="T4" fmla="*/ 0 w 4"/>
                  <a:gd name="T5" fmla="*/ 2436786 h 2"/>
                  <a:gd name="T6" fmla="*/ 2905246 w 4"/>
                  <a:gd name="T7" fmla="*/ 2436786 h 2"/>
                  <a:gd name="T8" fmla="*/ 5808663 w 4"/>
                  <a:gd name="T9" fmla="*/ 0 h 2"/>
                  <a:gd name="T10" fmla="*/ 8712079 w 4"/>
                  <a:gd name="T11" fmla="*/ 0 h 2"/>
                  <a:gd name="T12" fmla="*/ 11617325 w 4"/>
                  <a:gd name="T13" fmla="*/ 0 h 2"/>
                  <a:gd name="T14" fmla="*/ 8712079 w 4"/>
                  <a:gd name="T15" fmla="*/ 2436786 h 2"/>
                  <a:gd name="T16" fmla="*/ 5808663 w 4"/>
                  <a:gd name="T17" fmla="*/ 4872038 h 2"/>
                  <a:gd name="T18" fmla="*/ 2905246 w 4"/>
                  <a:gd name="T19" fmla="*/ 487203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16" name="Freeform 111"/>
              <p:cNvSpPr>
                <a:spLocks/>
              </p:cNvSpPr>
              <p:nvPr/>
            </p:nvSpPr>
            <p:spPr bwMode="auto">
              <a:xfrm>
                <a:off x="3737445" y="2065220"/>
                <a:ext cx="2439" cy="2047"/>
              </a:xfrm>
              <a:custGeom>
                <a:avLst/>
                <a:gdLst>
                  <a:gd name="T0" fmla="*/ 1936566 w 2"/>
                  <a:gd name="T1" fmla="*/ 3248589 h 1"/>
                  <a:gd name="T2" fmla="*/ 0 w 2"/>
                  <a:gd name="T3" fmla="*/ 3248589 h 1"/>
                  <a:gd name="T4" fmla="*/ 1936566 w 2"/>
                  <a:gd name="T5" fmla="*/ 0 h 1"/>
                  <a:gd name="T6" fmla="*/ 3871913 w 2"/>
                  <a:gd name="T7" fmla="*/ 0 h 1"/>
                  <a:gd name="T8" fmla="*/ 3871913 w 2"/>
                  <a:gd name="T9" fmla="*/ 3248589 h 1"/>
                  <a:gd name="T10" fmla="*/ 1936566 w 2"/>
                  <a:gd name="T11" fmla="*/ 3248589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17" name="Freeform 112"/>
              <p:cNvSpPr>
                <a:spLocks/>
              </p:cNvSpPr>
              <p:nvPr/>
            </p:nvSpPr>
            <p:spPr bwMode="auto">
              <a:xfrm>
                <a:off x="3528889" y="2060104"/>
                <a:ext cx="3659" cy="4093"/>
              </a:xfrm>
              <a:custGeom>
                <a:avLst/>
                <a:gdLst>
                  <a:gd name="T0" fmla="*/ 2905246 w 2"/>
                  <a:gd name="T1" fmla="*/ 6497638 h 2"/>
                  <a:gd name="T2" fmla="*/ 0 w 2"/>
                  <a:gd name="T3" fmla="*/ 6497638 h 2"/>
                  <a:gd name="T4" fmla="*/ 0 w 2"/>
                  <a:gd name="T5" fmla="*/ 3249842 h 2"/>
                  <a:gd name="T6" fmla="*/ 2905246 w 2"/>
                  <a:gd name="T7" fmla="*/ 0 h 2"/>
                  <a:gd name="T8" fmla="*/ 5808663 w 2"/>
                  <a:gd name="T9" fmla="*/ 3249842 h 2"/>
                  <a:gd name="T10" fmla="*/ 5808663 w 2"/>
                  <a:gd name="T11" fmla="*/ 6497638 h 2"/>
                  <a:gd name="T12" fmla="*/ 2905246 w 2"/>
                  <a:gd name="T13" fmla="*/ 64976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18" name="Freeform 113"/>
              <p:cNvSpPr>
                <a:spLocks/>
              </p:cNvSpPr>
              <p:nvPr/>
            </p:nvSpPr>
            <p:spPr bwMode="auto">
              <a:xfrm>
                <a:off x="4258223" y="1800195"/>
                <a:ext cx="3659" cy="2047"/>
              </a:xfrm>
              <a:custGeom>
                <a:avLst/>
                <a:gdLst>
                  <a:gd name="T0" fmla="*/ 3872442 w 3"/>
                  <a:gd name="T1" fmla="*/ 3250636 h 1"/>
                  <a:gd name="T2" fmla="*/ 1936831 w 3"/>
                  <a:gd name="T3" fmla="*/ 3250636 h 1"/>
                  <a:gd name="T4" fmla="*/ 0 w 3"/>
                  <a:gd name="T5" fmla="*/ 0 h 1"/>
                  <a:gd name="T6" fmla="*/ 1936831 w 3"/>
                  <a:gd name="T7" fmla="*/ 0 h 1"/>
                  <a:gd name="T8" fmla="*/ 3872442 w 3"/>
                  <a:gd name="T9" fmla="*/ 0 h 1"/>
                  <a:gd name="T10" fmla="*/ 5809272 w 3"/>
                  <a:gd name="T11" fmla="*/ 0 h 1"/>
                  <a:gd name="T12" fmla="*/ 5809272 w 3"/>
                  <a:gd name="T13" fmla="*/ 3250636 h 1"/>
                  <a:gd name="T14" fmla="*/ 3872442 w 3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19" name="Freeform 114"/>
              <p:cNvSpPr>
                <a:spLocks/>
              </p:cNvSpPr>
              <p:nvPr/>
            </p:nvSpPr>
            <p:spPr bwMode="auto">
              <a:xfrm>
                <a:off x="3477665" y="2007918"/>
                <a:ext cx="7318" cy="2047"/>
              </a:xfrm>
              <a:custGeom>
                <a:avLst/>
                <a:gdLst>
                  <a:gd name="T0" fmla="*/ 8712079 w 4"/>
                  <a:gd name="T1" fmla="*/ 3248589 h 1"/>
                  <a:gd name="T2" fmla="*/ 2905246 w 4"/>
                  <a:gd name="T3" fmla="*/ 3248589 h 1"/>
                  <a:gd name="T4" fmla="*/ 0 w 4"/>
                  <a:gd name="T5" fmla="*/ 3248589 h 1"/>
                  <a:gd name="T6" fmla="*/ 0 w 4"/>
                  <a:gd name="T7" fmla="*/ 0 h 1"/>
                  <a:gd name="T8" fmla="*/ 2905246 w 4"/>
                  <a:gd name="T9" fmla="*/ 0 h 1"/>
                  <a:gd name="T10" fmla="*/ 8712079 w 4"/>
                  <a:gd name="T11" fmla="*/ 0 h 1"/>
                  <a:gd name="T12" fmla="*/ 11617325 w 4"/>
                  <a:gd name="T13" fmla="*/ 0 h 1"/>
                  <a:gd name="T14" fmla="*/ 8712079 w 4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20" name="Freeform 115"/>
              <p:cNvSpPr>
                <a:spLocks/>
              </p:cNvSpPr>
              <p:nvPr/>
            </p:nvSpPr>
            <p:spPr bwMode="auto">
              <a:xfrm>
                <a:off x="3722809" y="2073407"/>
                <a:ext cx="3658" cy="3069"/>
              </a:xfrm>
              <a:custGeom>
                <a:avLst/>
                <a:gdLst>
                  <a:gd name="T0" fmla="*/ 2904452 w 2"/>
                  <a:gd name="T1" fmla="*/ 4872038 h 2"/>
                  <a:gd name="T2" fmla="*/ 0 w 2"/>
                  <a:gd name="T3" fmla="*/ 4872038 h 2"/>
                  <a:gd name="T4" fmla="*/ 0 w 2"/>
                  <a:gd name="T5" fmla="*/ 0 h 2"/>
                  <a:gd name="T6" fmla="*/ 2904452 w 2"/>
                  <a:gd name="T7" fmla="*/ 0 h 2"/>
                  <a:gd name="T8" fmla="*/ 5807075 w 2"/>
                  <a:gd name="T9" fmla="*/ 0 h 2"/>
                  <a:gd name="T10" fmla="*/ 5807075 w 2"/>
                  <a:gd name="T11" fmla="*/ 4872038 h 2"/>
                  <a:gd name="T12" fmla="*/ 2904452 w 2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21" name="Freeform 116"/>
              <p:cNvSpPr>
                <a:spLocks/>
              </p:cNvSpPr>
              <p:nvPr/>
            </p:nvSpPr>
            <p:spPr bwMode="auto">
              <a:xfrm>
                <a:off x="4230172" y="1719358"/>
                <a:ext cx="7318" cy="1023"/>
              </a:xfrm>
              <a:custGeom>
                <a:avLst/>
                <a:gdLst>
                  <a:gd name="T0" fmla="*/ 2905246 w 4"/>
                  <a:gd name="T1" fmla="*/ 1623501 h 1"/>
                  <a:gd name="T2" fmla="*/ 0 w 4"/>
                  <a:gd name="T3" fmla="*/ 1623501 h 1"/>
                  <a:gd name="T4" fmla="*/ 0 w 4"/>
                  <a:gd name="T5" fmla="*/ 0 h 1"/>
                  <a:gd name="T6" fmla="*/ 2905246 w 4"/>
                  <a:gd name="T7" fmla="*/ 0 h 1"/>
                  <a:gd name="T8" fmla="*/ 5808663 w 4"/>
                  <a:gd name="T9" fmla="*/ 0 h 1"/>
                  <a:gd name="T10" fmla="*/ 11617325 w 4"/>
                  <a:gd name="T11" fmla="*/ 0 h 1"/>
                  <a:gd name="T12" fmla="*/ 11617325 w 4"/>
                  <a:gd name="T13" fmla="*/ 1623501 h 1"/>
                  <a:gd name="T14" fmla="*/ 5808663 w 4"/>
                  <a:gd name="T15" fmla="*/ 1623501 h 1"/>
                  <a:gd name="T16" fmla="*/ 2905246 w 4"/>
                  <a:gd name="T17" fmla="*/ 1623501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22" name="Freeform 117"/>
              <p:cNvSpPr>
                <a:spLocks/>
              </p:cNvSpPr>
              <p:nvPr/>
            </p:nvSpPr>
            <p:spPr bwMode="auto">
              <a:xfrm>
                <a:off x="4208219" y="1722427"/>
                <a:ext cx="9757" cy="0"/>
              </a:xfrm>
              <a:custGeom>
                <a:avLst/>
                <a:gdLst>
                  <a:gd name="T0" fmla="*/ 7745432 w 6"/>
                  <a:gd name="T1" fmla="*/ 5163079 w 6"/>
                  <a:gd name="T2" fmla="*/ 0 w 6"/>
                  <a:gd name="T3" fmla="*/ 5163079 w 6"/>
                  <a:gd name="T4" fmla="*/ 7745432 w 6"/>
                  <a:gd name="T5" fmla="*/ 15489238 w 6"/>
                  <a:gd name="T6" fmla="*/ 12908511 w 6"/>
                  <a:gd name="T7" fmla="*/ 10326158 w 6"/>
                  <a:gd name="T8" fmla="*/ 7745432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23" name="Freeform 118"/>
              <p:cNvSpPr>
                <a:spLocks/>
              </p:cNvSpPr>
              <p:nvPr/>
            </p:nvSpPr>
            <p:spPr bwMode="auto">
              <a:xfrm>
                <a:off x="4200901" y="1763358"/>
                <a:ext cx="13415" cy="3070"/>
              </a:xfrm>
              <a:custGeom>
                <a:avLst/>
                <a:gdLst>
                  <a:gd name="T0" fmla="*/ 21297058 w 9"/>
                  <a:gd name="T1" fmla="*/ 4873625 h 2"/>
                  <a:gd name="T2" fmla="*/ 18930056 w 9"/>
                  <a:gd name="T3" fmla="*/ 4873625 h 2"/>
                  <a:gd name="T4" fmla="*/ 16564544 w 9"/>
                  <a:gd name="T5" fmla="*/ 2437580 h 2"/>
                  <a:gd name="T6" fmla="*/ 11832030 w 9"/>
                  <a:gd name="T7" fmla="*/ 2437580 h 2"/>
                  <a:gd name="T8" fmla="*/ 9465028 w 9"/>
                  <a:gd name="T9" fmla="*/ 2437580 h 2"/>
                  <a:gd name="T10" fmla="*/ 4732514 w 9"/>
                  <a:gd name="T11" fmla="*/ 2437580 h 2"/>
                  <a:gd name="T12" fmla="*/ 2367002 w 9"/>
                  <a:gd name="T13" fmla="*/ 2437580 h 2"/>
                  <a:gd name="T14" fmla="*/ 2367002 w 9"/>
                  <a:gd name="T15" fmla="*/ 0 h 2"/>
                  <a:gd name="T16" fmla="*/ 0 w 9"/>
                  <a:gd name="T17" fmla="*/ 0 h 2"/>
                  <a:gd name="T18" fmla="*/ 2367002 w 9"/>
                  <a:gd name="T19" fmla="*/ 0 h 2"/>
                  <a:gd name="T20" fmla="*/ 4732514 w 9"/>
                  <a:gd name="T21" fmla="*/ 0 h 2"/>
                  <a:gd name="T22" fmla="*/ 9465028 w 9"/>
                  <a:gd name="T23" fmla="*/ 0 h 2"/>
                  <a:gd name="T24" fmla="*/ 14197542 w 9"/>
                  <a:gd name="T25" fmla="*/ 2437580 h 2"/>
                  <a:gd name="T26" fmla="*/ 18930056 w 9"/>
                  <a:gd name="T27" fmla="*/ 2437580 h 2"/>
                  <a:gd name="T28" fmla="*/ 21297058 w 9"/>
                  <a:gd name="T29" fmla="*/ 2437580 h 2"/>
                  <a:gd name="T30" fmla="*/ 21297058 w 9"/>
                  <a:gd name="T31" fmla="*/ 487362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24" name="Freeform 119"/>
              <p:cNvSpPr>
                <a:spLocks/>
              </p:cNvSpPr>
              <p:nvPr/>
            </p:nvSpPr>
            <p:spPr bwMode="auto">
              <a:xfrm>
                <a:off x="3532549" y="2060104"/>
                <a:ext cx="4878" cy="2047"/>
              </a:xfrm>
              <a:custGeom>
                <a:avLst/>
                <a:gdLst>
                  <a:gd name="T0" fmla="*/ 2580462 w 3"/>
                  <a:gd name="T1" fmla="*/ 3250636 h 1"/>
                  <a:gd name="T2" fmla="*/ 0 w 3"/>
                  <a:gd name="T3" fmla="*/ 3250636 h 1"/>
                  <a:gd name="T4" fmla="*/ 2580462 w 3"/>
                  <a:gd name="T5" fmla="*/ 3250636 h 1"/>
                  <a:gd name="T6" fmla="*/ 2580462 w 3"/>
                  <a:gd name="T7" fmla="*/ 0 h 1"/>
                  <a:gd name="T8" fmla="*/ 5162550 w 3"/>
                  <a:gd name="T9" fmla="*/ 0 h 1"/>
                  <a:gd name="T10" fmla="*/ 7743012 w 3"/>
                  <a:gd name="T11" fmla="*/ 3250636 h 1"/>
                  <a:gd name="T12" fmla="*/ 2580462 w 3"/>
                  <a:gd name="T13" fmla="*/ 325063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25" name="Freeform 120"/>
              <p:cNvSpPr>
                <a:spLocks/>
              </p:cNvSpPr>
              <p:nvPr/>
            </p:nvSpPr>
            <p:spPr bwMode="auto">
              <a:xfrm>
                <a:off x="3427661" y="1848289"/>
                <a:ext cx="6098" cy="1023"/>
              </a:xfrm>
              <a:custGeom>
                <a:avLst/>
                <a:gdLst>
                  <a:gd name="T0" fmla="*/ 9680575 w 4"/>
                  <a:gd name="T1" fmla="*/ 1624524 h 1"/>
                  <a:gd name="T2" fmla="*/ 4840288 w 4"/>
                  <a:gd name="T3" fmla="*/ 1624524 h 1"/>
                  <a:gd name="T4" fmla="*/ 0 w 4"/>
                  <a:gd name="T5" fmla="*/ 1624524 h 1"/>
                  <a:gd name="T6" fmla="*/ 2420906 w 4"/>
                  <a:gd name="T7" fmla="*/ 0 h 1"/>
                  <a:gd name="T8" fmla="*/ 4840288 w 4"/>
                  <a:gd name="T9" fmla="*/ 0 h 1"/>
                  <a:gd name="T10" fmla="*/ 9680575 w 4"/>
                  <a:gd name="T11" fmla="*/ 0 h 1"/>
                  <a:gd name="T12" fmla="*/ 9680575 w 4"/>
                  <a:gd name="T13" fmla="*/ 1624524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26" name="Freeform 121"/>
              <p:cNvSpPr>
                <a:spLocks/>
              </p:cNvSpPr>
              <p:nvPr/>
            </p:nvSpPr>
            <p:spPr bwMode="auto">
              <a:xfrm>
                <a:off x="3416684" y="1830893"/>
                <a:ext cx="4878" cy="1024"/>
              </a:xfrm>
              <a:custGeom>
                <a:avLst/>
                <a:gdLst>
                  <a:gd name="T0" fmla="*/ 2582088 w 3"/>
                  <a:gd name="T1" fmla="*/ 1625088 h 1"/>
                  <a:gd name="T2" fmla="*/ 0 w 3"/>
                  <a:gd name="T3" fmla="*/ 1625088 h 1"/>
                  <a:gd name="T4" fmla="*/ 0 w 3"/>
                  <a:gd name="T5" fmla="*/ 0 h 1"/>
                  <a:gd name="T6" fmla="*/ 2582088 w 3"/>
                  <a:gd name="T7" fmla="*/ 0 h 1"/>
                  <a:gd name="T8" fmla="*/ 5162550 w 3"/>
                  <a:gd name="T9" fmla="*/ 0 h 1"/>
                  <a:gd name="T10" fmla="*/ 5162550 w 3"/>
                  <a:gd name="T11" fmla="*/ 1625088 h 1"/>
                  <a:gd name="T12" fmla="*/ 7744638 w 3"/>
                  <a:gd name="T13" fmla="*/ 1625088 h 1"/>
                  <a:gd name="T14" fmla="*/ 5162550 w 3"/>
                  <a:gd name="T15" fmla="*/ 1625088 h 1"/>
                  <a:gd name="T16" fmla="*/ 2582088 w 3"/>
                  <a:gd name="T17" fmla="*/ 16250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27" name="Freeform 124"/>
              <p:cNvSpPr>
                <a:spLocks/>
              </p:cNvSpPr>
              <p:nvPr/>
            </p:nvSpPr>
            <p:spPr bwMode="auto">
              <a:xfrm>
                <a:off x="4243587" y="1722427"/>
                <a:ext cx="9757" cy="3070"/>
              </a:xfrm>
              <a:custGeom>
                <a:avLst/>
                <a:gdLst>
                  <a:gd name="T0" fmla="*/ 5163079 w 6"/>
                  <a:gd name="T1" fmla="*/ 4873625 h 2"/>
                  <a:gd name="T2" fmla="*/ 2582353 w 6"/>
                  <a:gd name="T3" fmla="*/ 4873625 h 2"/>
                  <a:gd name="T4" fmla="*/ 2582353 w 6"/>
                  <a:gd name="T5" fmla="*/ 2437580 h 2"/>
                  <a:gd name="T6" fmla="*/ 0 w 6"/>
                  <a:gd name="T7" fmla="*/ 2437580 h 2"/>
                  <a:gd name="T8" fmla="*/ 7745432 w 6"/>
                  <a:gd name="T9" fmla="*/ 0 h 2"/>
                  <a:gd name="T10" fmla="*/ 12908511 w 6"/>
                  <a:gd name="T11" fmla="*/ 0 h 2"/>
                  <a:gd name="T12" fmla="*/ 15489238 w 6"/>
                  <a:gd name="T13" fmla="*/ 0 h 2"/>
                  <a:gd name="T14" fmla="*/ 12908511 w 6"/>
                  <a:gd name="T15" fmla="*/ 0 h 2"/>
                  <a:gd name="T16" fmla="*/ 12908511 w 6"/>
                  <a:gd name="T17" fmla="*/ 2437580 h 2"/>
                  <a:gd name="T18" fmla="*/ 7745432 w 6"/>
                  <a:gd name="T19" fmla="*/ 2437580 h 2"/>
                  <a:gd name="T20" fmla="*/ 5163079 w 6"/>
                  <a:gd name="T21" fmla="*/ 2437580 h 2"/>
                  <a:gd name="T22" fmla="*/ 5163079 w 6"/>
                  <a:gd name="T23" fmla="*/ 487362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28" name="Freeform 125"/>
              <p:cNvSpPr>
                <a:spLocks/>
              </p:cNvSpPr>
              <p:nvPr/>
            </p:nvSpPr>
            <p:spPr bwMode="auto">
              <a:xfrm>
                <a:off x="3433759" y="1844196"/>
                <a:ext cx="6098" cy="2047"/>
              </a:xfrm>
              <a:custGeom>
                <a:avLst/>
                <a:gdLst>
                  <a:gd name="T0" fmla="*/ 7259669 w 4"/>
                  <a:gd name="T1" fmla="*/ 3250636 h 1"/>
                  <a:gd name="T2" fmla="*/ 0 w 4"/>
                  <a:gd name="T3" fmla="*/ 3250636 h 1"/>
                  <a:gd name="T4" fmla="*/ 0 w 4"/>
                  <a:gd name="T5" fmla="*/ 0 h 1"/>
                  <a:gd name="T6" fmla="*/ 2420906 w 4"/>
                  <a:gd name="T7" fmla="*/ 0 h 1"/>
                  <a:gd name="T8" fmla="*/ 7259669 w 4"/>
                  <a:gd name="T9" fmla="*/ 0 h 1"/>
                  <a:gd name="T10" fmla="*/ 9680575 w 4"/>
                  <a:gd name="T11" fmla="*/ 0 h 1"/>
                  <a:gd name="T12" fmla="*/ 9680575 w 4"/>
                  <a:gd name="T13" fmla="*/ 3250636 h 1"/>
                  <a:gd name="T14" fmla="*/ 7259669 w 4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29" name="Freeform 126"/>
              <p:cNvSpPr>
                <a:spLocks/>
              </p:cNvSpPr>
              <p:nvPr/>
            </p:nvSpPr>
            <p:spPr bwMode="auto">
              <a:xfrm>
                <a:off x="3586212" y="2108197"/>
                <a:ext cx="6098" cy="2047"/>
              </a:xfrm>
              <a:custGeom>
                <a:avLst/>
                <a:gdLst>
                  <a:gd name="T0" fmla="*/ 4840288 w 4"/>
                  <a:gd name="T1" fmla="*/ 3250636 h 1"/>
                  <a:gd name="T2" fmla="*/ 2420906 w 4"/>
                  <a:gd name="T3" fmla="*/ 0 h 1"/>
                  <a:gd name="T4" fmla="*/ 0 w 4"/>
                  <a:gd name="T5" fmla="*/ 0 h 1"/>
                  <a:gd name="T6" fmla="*/ 2420906 w 4"/>
                  <a:gd name="T7" fmla="*/ 0 h 1"/>
                  <a:gd name="T8" fmla="*/ 4840288 w 4"/>
                  <a:gd name="T9" fmla="*/ 0 h 1"/>
                  <a:gd name="T10" fmla="*/ 7259669 w 4"/>
                  <a:gd name="T11" fmla="*/ 0 h 1"/>
                  <a:gd name="T12" fmla="*/ 9680575 w 4"/>
                  <a:gd name="T13" fmla="*/ 0 h 1"/>
                  <a:gd name="T14" fmla="*/ 7259669 w 4"/>
                  <a:gd name="T15" fmla="*/ 0 h 1"/>
                  <a:gd name="T16" fmla="*/ 4840288 w 4"/>
                  <a:gd name="T17" fmla="*/ 325063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30" name="Freeform 127"/>
              <p:cNvSpPr>
                <a:spLocks/>
              </p:cNvSpPr>
              <p:nvPr/>
            </p:nvSpPr>
            <p:spPr bwMode="auto">
              <a:xfrm>
                <a:off x="3855748" y="1998708"/>
                <a:ext cx="3659" cy="3070"/>
              </a:xfrm>
              <a:custGeom>
                <a:avLst/>
                <a:gdLst>
                  <a:gd name="T0" fmla="*/ 0 w 2"/>
                  <a:gd name="T1" fmla="*/ 4873625 h 2"/>
                  <a:gd name="T2" fmla="*/ 0 w 2"/>
                  <a:gd name="T3" fmla="*/ 0 h 2"/>
                  <a:gd name="T4" fmla="*/ 2905246 w 2"/>
                  <a:gd name="T5" fmla="*/ 0 h 2"/>
                  <a:gd name="T6" fmla="*/ 5808663 w 2"/>
                  <a:gd name="T7" fmla="*/ 0 h 2"/>
                  <a:gd name="T8" fmla="*/ 5808663 w 2"/>
                  <a:gd name="T9" fmla="*/ 4873625 h 2"/>
                  <a:gd name="T10" fmla="*/ 2905246 w 2"/>
                  <a:gd name="T11" fmla="*/ 4873625 h 2"/>
                  <a:gd name="T12" fmla="*/ 0 w 2"/>
                  <a:gd name="T13" fmla="*/ 487362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31" name="Freeform 129"/>
              <p:cNvSpPr>
                <a:spLocks/>
              </p:cNvSpPr>
              <p:nvPr/>
            </p:nvSpPr>
            <p:spPr bwMode="auto">
              <a:xfrm>
                <a:off x="3461811" y="1957778"/>
                <a:ext cx="7318" cy="1024"/>
              </a:xfrm>
              <a:custGeom>
                <a:avLst/>
                <a:gdLst>
                  <a:gd name="T0" fmla="*/ 2905246 w 4"/>
                  <a:gd name="T1" fmla="*/ 1625088 h 1"/>
                  <a:gd name="T2" fmla="*/ 0 w 4"/>
                  <a:gd name="T3" fmla="*/ 1625088 h 1"/>
                  <a:gd name="T4" fmla="*/ 0 w 4"/>
                  <a:gd name="T5" fmla="*/ 0 h 1"/>
                  <a:gd name="T6" fmla="*/ 2905246 w 4"/>
                  <a:gd name="T7" fmla="*/ 0 h 1"/>
                  <a:gd name="T8" fmla="*/ 5808663 w 4"/>
                  <a:gd name="T9" fmla="*/ 0 h 1"/>
                  <a:gd name="T10" fmla="*/ 11617325 w 4"/>
                  <a:gd name="T11" fmla="*/ 1625088 h 1"/>
                  <a:gd name="T12" fmla="*/ 5808663 w 4"/>
                  <a:gd name="T13" fmla="*/ 1625088 h 1"/>
                  <a:gd name="T14" fmla="*/ 2905246 w 4"/>
                  <a:gd name="T15" fmla="*/ 16250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32" name="Freeform 130"/>
              <p:cNvSpPr>
                <a:spLocks/>
              </p:cNvSpPr>
              <p:nvPr/>
            </p:nvSpPr>
            <p:spPr bwMode="auto">
              <a:xfrm>
                <a:off x="3708174" y="2111267"/>
                <a:ext cx="6098" cy="2047"/>
              </a:xfrm>
              <a:custGeom>
                <a:avLst/>
                <a:gdLst>
                  <a:gd name="T0" fmla="*/ 4840288 w 4"/>
                  <a:gd name="T1" fmla="*/ 3250636 h 1"/>
                  <a:gd name="T2" fmla="*/ 2420906 w 4"/>
                  <a:gd name="T3" fmla="*/ 3250636 h 1"/>
                  <a:gd name="T4" fmla="*/ 0 w 4"/>
                  <a:gd name="T5" fmla="*/ 3250636 h 1"/>
                  <a:gd name="T6" fmla="*/ 2420906 w 4"/>
                  <a:gd name="T7" fmla="*/ 0 h 1"/>
                  <a:gd name="T8" fmla="*/ 4840288 w 4"/>
                  <a:gd name="T9" fmla="*/ 0 h 1"/>
                  <a:gd name="T10" fmla="*/ 7259669 w 4"/>
                  <a:gd name="T11" fmla="*/ 0 h 1"/>
                  <a:gd name="T12" fmla="*/ 7259669 w 4"/>
                  <a:gd name="T13" fmla="*/ 3250636 h 1"/>
                  <a:gd name="T14" fmla="*/ 9680575 w 4"/>
                  <a:gd name="T15" fmla="*/ 3250636 h 1"/>
                  <a:gd name="T16" fmla="*/ 4840288 w 4"/>
                  <a:gd name="T17" fmla="*/ 325063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33" name="Freeform 131"/>
              <p:cNvSpPr>
                <a:spLocks/>
              </p:cNvSpPr>
              <p:nvPr/>
            </p:nvSpPr>
            <p:spPr bwMode="auto">
              <a:xfrm>
                <a:off x="3677683" y="2128663"/>
                <a:ext cx="4878" cy="2047"/>
              </a:xfrm>
              <a:custGeom>
                <a:avLst/>
                <a:gdLst>
                  <a:gd name="T0" fmla="*/ 5162550 w 3"/>
                  <a:gd name="T1" fmla="*/ 3248589 h 1"/>
                  <a:gd name="T2" fmla="*/ 2580462 w 3"/>
                  <a:gd name="T3" fmla="*/ 3248589 h 1"/>
                  <a:gd name="T4" fmla="*/ 0 w 3"/>
                  <a:gd name="T5" fmla="*/ 0 h 1"/>
                  <a:gd name="T6" fmla="*/ 2580462 w 3"/>
                  <a:gd name="T7" fmla="*/ 0 h 1"/>
                  <a:gd name="T8" fmla="*/ 2580462 w 3"/>
                  <a:gd name="T9" fmla="*/ 3248589 h 1"/>
                  <a:gd name="T10" fmla="*/ 5162550 w 3"/>
                  <a:gd name="T11" fmla="*/ 3248589 h 1"/>
                  <a:gd name="T12" fmla="*/ 7743012 w 3"/>
                  <a:gd name="T13" fmla="*/ 3248589 h 1"/>
                  <a:gd name="T14" fmla="*/ 5162550 w 3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34" name="Freeform 132"/>
              <p:cNvSpPr>
                <a:spLocks/>
              </p:cNvSpPr>
              <p:nvPr/>
            </p:nvSpPr>
            <p:spPr bwMode="auto">
              <a:xfrm>
                <a:off x="3803304" y="1609869"/>
                <a:ext cx="14635" cy="0"/>
              </a:xfrm>
              <a:custGeom>
                <a:avLst/>
                <a:gdLst>
                  <a:gd name="T0" fmla="*/ 12908070 w 9"/>
                  <a:gd name="T1" fmla="*/ 7745167 w 9"/>
                  <a:gd name="T2" fmla="*/ 2582264 w 9"/>
                  <a:gd name="T3" fmla="*/ 0 w 9"/>
                  <a:gd name="T4" fmla="*/ 2582264 w 9"/>
                  <a:gd name="T5" fmla="*/ 7745167 w 9"/>
                  <a:gd name="T6" fmla="*/ 15488708 w 9"/>
                  <a:gd name="T7" fmla="*/ 18070973 w 9"/>
                  <a:gd name="T8" fmla="*/ 20651611 w 9"/>
                  <a:gd name="T9" fmla="*/ 23233876 w 9"/>
                  <a:gd name="T10" fmla="*/ 18070973 w 9"/>
                  <a:gd name="T11" fmla="*/ 12908070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35" name="Freeform 133"/>
              <p:cNvSpPr>
                <a:spLocks/>
              </p:cNvSpPr>
              <p:nvPr/>
            </p:nvSpPr>
            <p:spPr bwMode="auto">
              <a:xfrm>
                <a:off x="3722809" y="2090802"/>
                <a:ext cx="3658" cy="3070"/>
              </a:xfrm>
              <a:custGeom>
                <a:avLst/>
                <a:gdLst>
                  <a:gd name="T0" fmla="*/ 0 w 2"/>
                  <a:gd name="T1" fmla="*/ 4873625 h 2"/>
                  <a:gd name="T2" fmla="*/ 0 w 2"/>
                  <a:gd name="T3" fmla="*/ 2437580 h 2"/>
                  <a:gd name="T4" fmla="*/ 2904452 w 2"/>
                  <a:gd name="T5" fmla="*/ 2437580 h 2"/>
                  <a:gd name="T6" fmla="*/ 2904452 w 2"/>
                  <a:gd name="T7" fmla="*/ 0 h 2"/>
                  <a:gd name="T8" fmla="*/ 5807075 w 2"/>
                  <a:gd name="T9" fmla="*/ 0 h 2"/>
                  <a:gd name="T10" fmla="*/ 5807075 w 2"/>
                  <a:gd name="T11" fmla="*/ 2437580 h 2"/>
                  <a:gd name="T12" fmla="*/ 0 w 2"/>
                  <a:gd name="T13" fmla="*/ 487362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36" name="Freeform 134"/>
              <p:cNvSpPr>
                <a:spLocks/>
              </p:cNvSpPr>
              <p:nvPr/>
            </p:nvSpPr>
            <p:spPr bwMode="auto">
              <a:xfrm>
                <a:off x="3558160" y="2087732"/>
                <a:ext cx="2439" cy="3069"/>
              </a:xfrm>
              <a:custGeom>
                <a:avLst/>
                <a:gdLst>
                  <a:gd name="T0" fmla="*/ 3871913 w 2"/>
                  <a:gd name="T1" fmla="*/ 4872038 h 2"/>
                  <a:gd name="T2" fmla="*/ 1936566 w 2"/>
                  <a:gd name="T3" fmla="*/ 4872038 h 2"/>
                  <a:gd name="T4" fmla="*/ 0 w 2"/>
                  <a:gd name="T5" fmla="*/ 4872038 h 2"/>
                  <a:gd name="T6" fmla="*/ 0 w 2"/>
                  <a:gd name="T7" fmla="*/ 0 h 2"/>
                  <a:gd name="T8" fmla="*/ 1936566 w 2"/>
                  <a:gd name="T9" fmla="*/ 0 h 2"/>
                  <a:gd name="T10" fmla="*/ 3871913 w 2"/>
                  <a:gd name="T11" fmla="*/ 0 h 2"/>
                  <a:gd name="T12" fmla="*/ 3871913 w 2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37" name="Freeform 135"/>
              <p:cNvSpPr>
                <a:spLocks/>
              </p:cNvSpPr>
              <p:nvPr/>
            </p:nvSpPr>
            <p:spPr bwMode="auto">
              <a:xfrm>
                <a:off x="3739884" y="2062150"/>
                <a:ext cx="3658" cy="2047"/>
              </a:xfrm>
              <a:custGeom>
                <a:avLst/>
                <a:gdLst>
                  <a:gd name="T0" fmla="*/ 5807075 w 2"/>
                  <a:gd name="T1" fmla="*/ 3248589 h 1"/>
                  <a:gd name="T2" fmla="*/ 2904452 w 2"/>
                  <a:gd name="T3" fmla="*/ 3248589 h 1"/>
                  <a:gd name="T4" fmla="*/ 0 w 2"/>
                  <a:gd name="T5" fmla="*/ 3248589 h 1"/>
                  <a:gd name="T6" fmla="*/ 2904452 w 2"/>
                  <a:gd name="T7" fmla="*/ 0 h 1"/>
                  <a:gd name="T8" fmla="*/ 5807075 w 2"/>
                  <a:gd name="T9" fmla="*/ 0 h 1"/>
                  <a:gd name="T10" fmla="*/ 5807075 w 2"/>
                  <a:gd name="T11" fmla="*/ 3248589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38" name="Freeform 136"/>
              <p:cNvSpPr>
                <a:spLocks/>
              </p:cNvSpPr>
              <p:nvPr/>
            </p:nvSpPr>
            <p:spPr bwMode="auto">
              <a:xfrm>
                <a:off x="3638655" y="2116384"/>
                <a:ext cx="4878" cy="1023"/>
              </a:xfrm>
              <a:custGeom>
                <a:avLst/>
                <a:gdLst>
                  <a:gd name="T0" fmla="*/ 0 w 3"/>
                  <a:gd name="T1" fmla="*/ 1623501 h 1"/>
                  <a:gd name="T2" fmla="*/ 0 w 3"/>
                  <a:gd name="T3" fmla="*/ 0 h 1"/>
                  <a:gd name="T4" fmla="*/ 5162550 w 3"/>
                  <a:gd name="T5" fmla="*/ 0 h 1"/>
                  <a:gd name="T6" fmla="*/ 7744638 w 3"/>
                  <a:gd name="T7" fmla="*/ 0 h 1"/>
                  <a:gd name="T8" fmla="*/ 7744638 w 3"/>
                  <a:gd name="T9" fmla="*/ 1623501 h 1"/>
                  <a:gd name="T10" fmla="*/ 5162550 w 3"/>
                  <a:gd name="T11" fmla="*/ 1623501 h 1"/>
                  <a:gd name="T12" fmla="*/ 0 w 3"/>
                  <a:gd name="T13" fmla="*/ 162350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39" name="Freeform 137"/>
              <p:cNvSpPr>
                <a:spLocks/>
              </p:cNvSpPr>
              <p:nvPr/>
            </p:nvSpPr>
            <p:spPr bwMode="auto">
              <a:xfrm>
                <a:off x="3633777" y="2116384"/>
                <a:ext cx="6098" cy="1023"/>
              </a:xfrm>
              <a:custGeom>
                <a:avLst/>
                <a:gdLst>
                  <a:gd name="T0" fmla="*/ 4840288 w 4"/>
                  <a:gd name="T1" fmla="*/ 1623501 h 1"/>
                  <a:gd name="T2" fmla="*/ 2420906 w 4"/>
                  <a:gd name="T3" fmla="*/ 1623501 h 1"/>
                  <a:gd name="T4" fmla="*/ 0 w 4"/>
                  <a:gd name="T5" fmla="*/ 0 h 1"/>
                  <a:gd name="T6" fmla="*/ 2420906 w 4"/>
                  <a:gd name="T7" fmla="*/ 0 h 1"/>
                  <a:gd name="T8" fmla="*/ 7259669 w 4"/>
                  <a:gd name="T9" fmla="*/ 0 h 1"/>
                  <a:gd name="T10" fmla="*/ 9680575 w 4"/>
                  <a:gd name="T11" fmla="*/ 0 h 1"/>
                  <a:gd name="T12" fmla="*/ 7259669 w 4"/>
                  <a:gd name="T13" fmla="*/ 0 h 1"/>
                  <a:gd name="T14" fmla="*/ 4840288 w 4"/>
                  <a:gd name="T15" fmla="*/ 162350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40" name="Freeform 138"/>
              <p:cNvSpPr>
                <a:spLocks/>
              </p:cNvSpPr>
              <p:nvPr/>
            </p:nvSpPr>
            <p:spPr bwMode="auto">
              <a:xfrm>
                <a:off x="3166662" y="1665125"/>
                <a:ext cx="8537" cy="2047"/>
              </a:xfrm>
              <a:custGeom>
                <a:avLst/>
                <a:gdLst>
                  <a:gd name="T0" fmla="*/ 5420995 w 5"/>
                  <a:gd name="T1" fmla="*/ 3248589 h 1"/>
                  <a:gd name="T2" fmla="*/ 2709644 w 5"/>
                  <a:gd name="T3" fmla="*/ 3248589 h 1"/>
                  <a:gd name="T4" fmla="*/ 0 w 5"/>
                  <a:gd name="T5" fmla="*/ 3248589 h 1"/>
                  <a:gd name="T6" fmla="*/ 0 w 5"/>
                  <a:gd name="T7" fmla="*/ 0 h 1"/>
                  <a:gd name="T8" fmla="*/ 2709644 w 5"/>
                  <a:gd name="T9" fmla="*/ 0 h 1"/>
                  <a:gd name="T10" fmla="*/ 5420995 w 5"/>
                  <a:gd name="T11" fmla="*/ 0 h 1"/>
                  <a:gd name="T12" fmla="*/ 13551634 w 5"/>
                  <a:gd name="T13" fmla="*/ 3248589 h 1"/>
                  <a:gd name="T14" fmla="*/ 10841990 w 5"/>
                  <a:gd name="T15" fmla="*/ 3248589 h 1"/>
                  <a:gd name="T16" fmla="*/ 5420995 w 5"/>
                  <a:gd name="T17" fmla="*/ 3248589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41" name="Freeform 139"/>
              <p:cNvSpPr>
                <a:spLocks/>
              </p:cNvSpPr>
              <p:nvPr/>
            </p:nvSpPr>
            <p:spPr bwMode="auto">
              <a:xfrm>
                <a:off x="3742323" y="2035545"/>
                <a:ext cx="7318" cy="1024"/>
              </a:xfrm>
              <a:custGeom>
                <a:avLst/>
                <a:gdLst>
                  <a:gd name="T0" fmla="*/ 6969663 w 5"/>
                  <a:gd name="T1" fmla="*/ 1626112 h 1"/>
                  <a:gd name="T2" fmla="*/ 4646930 w 5"/>
                  <a:gd name="T3" fmla="*/ 1626112 h 1"/>
                  <a:gd name="T4" fmla="*/ 2322733 w 5"/>
                  <a:gd name="T5" fmla="*/ 1626112 h 1"/>
                  <a:gd name="T6" fmla="*/ 0 w 5"/>
                  <a:gd name="T7" fmla="*/ 1626112 h 1"/>
                  <a:gd name="T8" fmla="*/ 2322733 w 5"/>
                  <a:gd name="T9" fmla="*/ 0 h 1"/>
                  <a:gd name="T10" fmla="*/ 4646930 w 5"/>
                  <a:gd name="T11" fmla="*/ 0 h 1"/>
                  <a:gd name="T12" fmla="*/ 11616593 w 5"/>
                  <a:gd name="T13" fmla="*/ 0 h 1"/>
                  <a:gd name="T14" fmla="*/ 6969663 w 5"/>
                  <a:gd name="T15" fmla="*/ 1626112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42" name="Freeform 140"/>
              <p:cNvSpPr>
                <a:spLocks/>
              </p:cNvSpPr>
              <p:nvPr/>
            </p:nvSpPr>
            <p:spPr bwMode="auto">
              <a:xfrm>
                <a:off x="3092265" y="1760288"/>
                <a:ext cx="8538" cy="3069"/>
              </a:xfrm>
              <a:custGeom>
                <a:avLst/>
                <a:gdLst>
                  <a:gd name="T0" fmla="*/ 5421630 w 5"/>
                  <a:gd name="T1" fmla="*/ 4872038 h 2"/>
                  <a:gd name="T2" fmla="*/ 2711669 w 5"/>
                  <a:gd name="T3" fmla="*/ 4872038 h 2"/>
                  <a:gd name="T4" fmla="*/ 0 w 5"/>
                  <a:gd name="T5" fmla="*/ 4872038 h 2"/>
                  <a:gd name="T6" fmla="*/ 0 w 5"/>
                  <a:gd name="T7" fmla="*/ 0 h 2"/>
                  <a:gd name="T8" fmla="*/ 5421630 w 5"/>
                  <a:gd name="T9" fmla="*/ 0 h 2"/>
                  <a:gd name="T10" fmla="*/ 10843260 w 5"/>
                  <a:gd name="T11" fmla="*/ 0 h 2"/>
                  <a:gd name="T12" fmla="*/ 13554929 w 5"/>
                  <a:gd name="T13" fmla="*/ 0 h 2"/>
                  <a:gd name="T14" fmla="*/ 10843260 w 5"/>
                  <a:gd name="T15" fmla="*/ 4872038 h 2"/>
                  <a:gd name="T16" fmla="*/ 5421630 w 5"/>
                  <a:gd name="T17" fmla="*/ 487203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43" name="Freeform 141"/>
              <p:cNvSpPr>
                <a:spLocks/>
              </p:cNvSpPr>
              <p:nvPr/>
            </p:nvSpPr>
            <p:spPr bwMode="auto">
              <a:xfrm>
                <a:off x="3464250" y="1993592"/>
                <a:ext cx="7318" cy="2047"/>
              </a:xfrm>
              <a:custGeom>
                <a:avLst/>
                <a:gdLst>
                  <a:gd name="T0" fmla="*/ 2324197 w 5"/>
                  <a:gd name="T1" fmla="*/ 3250636 h 1"/>
                  <a:gd name="T2" fmla="*/ 0 w 5"/>
                  <a:gd name="T3" fmla="*/ 3250636 h 1"/>
                  <a:gd name="T4" fmla="*/ 2324197 w 5"/>
                  <a:gd name="T5" fmla="*/ 3250636 h 1"/>
                  <a:gd name="T6" fmla="*/ 2324197 w 5"/>
                  <a:gd name="T7" fmla="*/ 0 h 1"/>
                  <a:gd name="T8" fmla="*/ 9293860 w 5"/>
                  <a:gd name="T9" fmla="*/ 3250636 h 1"/>
                  <a:gd name="T10" fmla="*/ 11618057 w 5"/>
                  <a:gd name="T11" fmla="*/ 3250636 h 1"/>
                  <a:gd name="T12" fmla="*/ 6971127 w 5"/>
                  <a:gd name="T13" fmla="*/ 3250636 h 1"/>
                  <a:gd name="T14" fmla="*/ 2324197 w 5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44" name="Freeform 142"/>
              <p:cNvSpPr>
                <a:spLocks/>
              </p:cNvSpPr>
              <p:nvPr/>
            </p:nvSpPr>
            <p:spPr bwMode="auto">
              <a:xfrm>
                <a:off x="4211877" y="1760288"/>
                <a:ext cx="10977" cy="3069"/>
              </a:xfrm>
              <a:custGeom>
                <a:avLst/>
                <a:gdLst>
                  <a:gd name="T0" fmla="*/ 0 w 7"/>
                  <a:gd name="T1" fmla="*/ 4872038 h 2"/>
                  <a:gd name="T2" fmla="*/ 2488643 w 7"/>
                  <a:gd name="T3" fmla="*/ 4872038 h 2"/>
                  <a:gd name="T4" fmla="*/ 7467496 w 7"/>
                  <a:gd name="T5" fmla="*/ 4872038 h 2"/>
                  <a:gd name="T6" fmla="*/ 9957707 w 7"/>
                  <a:gd name="T7" fmla="*/ 0 h 2"/>
                  <a:gd name="T8" fmla="*/ 12446350 w 7"/>
                  <a:gd name="T9" fmla="*/ 0 h 2"/>
                  <a:gd name="T10" fmla="*/ 12446350 w 7"/>
                  <a:gd name="T11" fmla="*/ 4872038 h 2"/>
                  <a:gd name="T12" fmla="*/ 17425203 w 7"/>
                  <a:gd name="T13" fmla="*/ 4872038 h 2"/>
                  <a:gd name="T14" fmla="*/ 12446350 w 7"/>
                  <a:gd name="T15" fmla="*/ 4872038 h 2"/>
                  <a:gd name="T16" fmla="*/ 9957707 w 7"/>
                  <a:gd name="T17" fmla="*/ 4872038 h 2"/>
                  <a:gd name="T18" fmla="*/ 0 w 7"/>
                  <a:gd name="T19" fmla="*/ 487203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45" name="Freeform 143"/>
              <p:cNvSpPr>
                <a:spLocks/>
              </p:cNvSpPr>
              <p:nvPr/>
            </p:nvSpPr>
            <p:spPr bwMode="auto">
              <a:xfrm>
                <a:off x="3421563" y="1830893"/>
                <a:ext cx="6098" cy="1024"/>
              </a:xfrm>
              <a:custGeom>
                <a:avLst/>
                <a:gdLst>
                  <a:gd name="T0" fmla="*/ 4840288 w 4"/>
                  <a:gd name="T1" fmla="*/ 1625088 h 1"/>
                  <a:gd name="T2" fmla="*/ 0 w 4"/>
                  <a:gd name="T3" fmla="*/ 1625088 h 1"/>
                  <a:gd name="T4" fmla="*/ 0 w 4"/>
                  <a:gd name="T5" fmla="*/ 0 h 1"/>
                  <a:gd name="T6" fmla="*/ 7259669 w 4"/>
                  <a:gd name="T7" fmla="*/ 0 h 1"/>
                  <a:gd name="T8" fmla="*/ 9680575 w 4"/>
                  <a:gd name="T9" fmla="*/ 0 h 1"/>
                  <a:gd name="T10" fmla="*/ 4840288 w 4"/>
                  <a:gd name="T11" fmla="*/ 16250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46" name="Freeform 144"/>
              <p:cNvSpPr>
                <a:spLocks/>
              </p:cNvSpPr>
              <p:nvPr/>
            </p:nvSpPr>
            <p:spPr bwMode="auto">
              <a:xfrm>
                <a:off x="4237490" y="1698893"/>
                <a:ext cx="2439" cy="1023"/>
              </a:xfrm>
              <a:custGeom>
                <a:avLst/>
                <a:gdLst>
                  <a:gd name="T0" fmla="*/ 1936566 w 2"/>
                  <a:gd name="T1" fmla="*/ 1624524 h 1"/>
                  <a:gd name="T2" fmla="*/ 0 w 2"/>
                  <a:gd name="T3" fmla="*/ 1624524 h 1"/>
                  <a:gd name="T4" fmla="*/ 0 w 2"/>
                  <a:gd name="T5" fmla="*/ 0 h 1"/>
                  <a:gd name="T6" fmla="*/ 1936566 w 2"/>
                  <a:gd name="T7" fmla="*/ 0 h 1"/>
                  <a:gd name="T8" fmla="*/ 3871913 w 2"/>
                  <a:gd name="T9" fmla="*/ 0 h 1"/>
                  <a:gd name="T10" fmla="*/ 3871913 w 2"/>
                  <a:gd name="T11" fmla="*/ 1624524 h 1"/>
                  <a:gd name="T12" fmla="*/ 1936566 w 2"/>
                  <a:gd name="T13" fmla="*/ 1624524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47" name="Freeform 145"/>
              <p:cNvSpPr>
                <a:spLocks/>
              </p:cNvSpPr>
              <p:nvPr/>
            </p:nvSpPr>
            <p:spPr bwMode="auto">
              <a:xfrm>
                <a:off x="3421563" y="1841126"/>
                <a:ext cx="6098" cy="2047"/>
              </a:xfrm>
              <a:custGeom>
                <a:avLst/>
                <a:gdLst>
                  <a:gd name="T0" fmla="*/ 4840288 w 4"/>
                  <a:gd name="T1" fmla="*/ 3250636 h 1"/>
                  <a:gd name="T2" fmla="*/ 0 w 4"/>
                  <a:gd name="T3" fmla="*/ 3250636 h 1"/>
                  <a:gd name="T4" fmla="*/ 0 w 4"/>
                  <a:gd name="T5" fmla="*/ 0 h 1"/>
                  <a:gd name="T6" fmla="*/ 4840288 w 4"/>
                  <a:gd name="T7" fmla="*/ 0 h 1"/>
                  <a:gd name="T8" fmla="*/ 9680575 w 4"/>
                  <a:gd name="T9" fmla="*/ 3250636 h 1"/>
                  <a:gd name="T10" fmla="*/ 7259669 w 4"/>
                  <a:gd name="T11" fmla="*/ 3250636 h 1"/>
                  <a:gd name="T12" fmla="*/ 4840288 w 4"/>
                  <a:gd name="T13" fmla="*/ 325063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48" name="Freeform 146"/>
              <p:cNvSpPr>
                <a:spLocks/>
              </p:cNvSpPr>
              <p:nvPr/>
            </p:nvSpPr>
            <p:spPr bwMode="auto">
              <a:xfrm>
                <a:off x="3411806" y="1828847"/>
                <a:ext cx="6098" cy="2047"/>
              </a:xfrm>
              <a:custGeom>
                <a:avLst/>
                <a:gdLst>
                  <a:gd name="T0" fmla="*/ 7259669 w 4"/>
                  <a:gd name="T1" fmla="*/ 3250636 h 1"/>
                  <a:gd name="T2" fmla="*/ 0 w 4"/>
                  <a:gd name="T3" fmla="*/ 0 h 1"/>
                  <a:gd name="T4" fmla="*/ 2420906 w 4"/>
                  <a:gd name="T5" fmla="*/ 0 h 1"/>
                  <a:gd name="T6" fmla="*/ 7259669 w 4"/>
                  <a:gd name="T7" fmla="*/ 0 h 1"/>
                  <a:gd name="T8" fmla="*/ 9680575 w 4"/>
                  <a:gd name="T9" fmla="*/ 0 h 1"/>
                  <a:gd name="T10" fmla="*/ 7259669 w 4"/>
                  <a:gd name="T11" fmla="*/ 32506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49" name="Freeform 147"/>
              <p:cNvSpPr>
                <a:spLocks/>
              </p:cNvSpPr>
              <p:nvPr/>
            </p:nvSpPr>
            <p:spPr bwMode="auto">
              <a:xfrm>
                <a:off x="4098453" y="1883080"/>
                <a:ext cx="7318" cy="1023"/>
              </a:xfrm>
              <a:custGeom>
                <a:avLst/>
                <a:gdLst>
                  <a:gd name="T0" fmla="*/ 11617325 w 4"/>
                  <a:gd name="T1" fmla="*/ 1624524 h 1"/>
                  <a:gd name="T2" fmla="*/ 8712079 w 4"/>
                  <a:gd name="T3" fmla="*/ 1624524 h 1"/>
                  <a:gd name="T4" fmla="*/ 0 w 4"/>
                  <a:gd name="T5" fmla="*/ 0 h 1"/>
                  <a:gd name="T6" fmla="*/ 2905246 w 4"/>
                  <a:gd name="T7" fmla="*/ 0 h 1"/>
                  <a:gd name="T8" fmla="*/ 8712079 w 4"/>
                  <a:gd name="T9" fmla="*/ 0 h 1"/>
                  <a:gd name="T10" fmla="*/ 8712079 w 4"/>
                  <a:gd name="T11" fmla="*/ 1624524 h 1"/>
                  <a:gd name="T12" fmla="*/ 11617325 w 4"/>
                  <a:gd name="T13" fmla="*/ 1624524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50" name="Freeform 148"/>
              <p:cNvSpPr>
                <a:spLocks/>
              </p:cNvSpPr>
              <p:nvPr/>
            </p:nvSpPr>
            <p:spPr bwMode="auto">
              <a:xfrm>
                <a:off x="3170321" y="1738800"/>
                <a:ext cx="12196" cy="0"/>
              </a:xfrm>
              <a:custGeom>
                <a:avLst/>
                <a:gdLst>
                  <a:gd name="T0" fmla="*/ 16940244 w 8"/>
                  <a:gd name="T1" fmla="*/ 12099957 w 8"/>
                  <a:gd name="T2" fmla="*/ 4840288 w 8"/>
                  <a:gd name="T3" fmla="*/ 0 w 8"/>
                  <a:gd name="T4" fmla="*/ 14520863 w 8"/>
                  <a:gd name="T5" fmla="*/ 16940244 w 8"/>
                  <a:gd name="T6" fmla="*/ 19361150 w 8"/>
                  <a:gd name="T7" fmla="*/ 16940244 w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8"/>
                  <a:gd name="T17" fmla="*/ 8 w 8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8">
                    <a:moveTo>
                      <a:pt x="7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51" name="Freeform 149"/>
              <p:cNvSpPr>
                <a:spLocks/>
              </p:cNvSpPr>
              <p:nvPr/>
            </p:nvSpPr>
            <p:spPr bwMode="auto">
              <a:xfrm>
                <a:off x="3738664" y="1607822"/>
                <a:ext cx="12196" cy="0"/>
              </a:xfrm>
              <a:custGeom>
                <a:avLst/>
                <a:gdLst>
                  <a:gd name="T0" fmla="*/ 12099957 w 8"/>
                  <a:gd name="T1" fmla="*/ 7259669 w 8"/>
                  <a:gd name="T2" fmla="*/ 0 w 8"/>
                  <a:gd name="T3" fmla="*/ 2420906 w 8"/>
                  <a:gd name="T4" fmla="*/ 4840288 w 8"/>
                  <a:gd name="T5" fmla="*/ 12099957 w 8"/>
                  <a:gd name="T6" fmla="*/ 16940244 w 8"/>
                  <a:gd name="T7" fmla="*/ 19361150 w 8"/>
                  <a:gd name="T8" fmla="*/ 12099957 w 8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8 w 8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8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52" name="Freeform 150"/>
              <p:cNvSpPr>
                <a:spLocks/>
              </p:cNvSpPr>
              <p:nvPr/>
            </p:nvSpPr>
            <p:spPr bwMode="auto">
              <a:xfrm>
                <a:off x="3387413" y="1802242"/>
                <a:ext cx="6098" cy="1024"/>
              </a:xfrm>
              <a:custGeom>
                <a:avLst/>
                <a:gdLst>
                  <a:gd name="T0" fmla="*/ 2420906 w 4"/>
                  <a:gd name="T1" fmla="*/ 1625088 h 1"/>
                  <a:gd name="T2" fmla="*/ 0 w 4"/>
                  <a:gd name="T3" fmla="*/ 1625088 h 1"/>
                  <a:gd name="T4" fmla="*/ 2420906 w 4"/>
                  <a:gd name="T5" fmla="*/ 1625088 h 1"/>
                  <a:gd name="T6" fmla="*/ 4840288 w 4"/>
                  <a:gd name="T7" fmla="*/ 1625088 h 1"/>
                  <a:gd name="T8" fmla="*/ 4840288 w 4"/>
                  <a:gd name="T9" fmla="*/ 0 h 1"/>
                  <a:gd name="T10" fmla="*/ 9680575 w 4"/>
                  <a:gd name="T11" fmla="*/ 1625088 h 1"/>
                  <a:gd name="T12" fmla="*/ 4840288 w 4"/>
                  <a:gd name="T13" fmla="*/ 1625088 h 1"/>
                  <a:gd name="T14" fmla="*/ 2420906 w 4"/>
                  <a:gd name="T15" fmla="*/ 16250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53" name="Freeform 151"/>
              <p:cNvSpPr>
                <a:spLocks/>
              </p:cNvSpPr>
              <p:nvPr/>
            </p:nvSpPr>
            <p:spPr bwMode="auto">
              <a:xfrm>
                <a:off x="3205690" y="1770521"/>
                <a:ext cx="3658" cy="1023"/>
              </a:xfrm>
              <a:custGeom>
                <a:avLst/>
                <a:gdLst>
                  <a:gd name="T0" fmla="*/ 3871383 w 3"/>
                  <a:gd name="T1" fmla="*/ 1623501 h 1"/>
                  <a:gd name="T2" fmla="*/ 1935082 w 3"/>
                  <a:gd name="T3" fmla="*/ 1623501 h 1"/>
                  <a:gd name="T4" fmla="*/ 0 w 3"/>
                  <a:gd name="T5" fmla="*/ 0 h 1"/>
                  <a:gd name="T6" fmla="*/ 1935082 w 3"/>
                  <a:gd name="T7" fmla="*/ 0 h 1"/>
                  <a:gd name="T8" fmla="*/ 3871383 w 3"/>
                  <a:gd name="T9" fmla="*/ 0 h 1"/>
                  <a:gd name="T10" fmla="*/ 5806465 w 3"/>
                  <a:gd name="T11" fmla="*/ 0 h 1"/>
                  <a:gd name="T12" fmla="*/ 5806465 w 3"/>
                  <a:gd name="T13" fmla="*/ 1623501 h 1"/>
                  <a:gd name="T14" fmla="*/ 3871383 w 3"/>
                  <a:gd name="T15" fmla="*/ 162350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54" name="Freeform 152"/>
              <p:cNvSpPr>
                <a:spLocks/>
              </p:cNvSpPr>
              <p:nvPr/>
            </p:nvSpPr>
            <p:spPr bwMode="auto">
              <a:xfrm>
                <a:off x="4228952" y="1754149"/>
                <a:ext cx="4878" cy="2047"/>
              </a:xfrm>
              <a:custGeom>
                <a:avLst/>
                <a:gdLst>
                  <a:gd name="T0" fmla="*/ 2582088 w 3"/>
                  <a:gd name="T1" fmla="*/ 3248589 h 1"/>
                  <a:gd name="T2" fmla="*/ 0 w 3"/>
                  <a:gd name="T3" fmla="*/ 3248589 h 1"/>
                  <a:gd name="T4" fmla="*/ 0 w 3"/>
                  <a:gd name="T5" fmla="*/ 0 h 1"/>
                  <a:gd name="T6" fmla="*/ 2582088 w 3"/>
                  <a:gd name="T7" fmla="*/ 0 h 1"/>
                  <a:gd name="T8" fmla="*/ 5162550 w 3"/>
                  <a:gd name="T9" fmla="*/ 0 h 1"/>
                  <a:gd name="T10" fmla="*/ 7744638 w 3"/>
                  <a:gd name="T11" fmla="*/ 3248589 h 1"/>
                  <a:gd name="T12" fmla="*/ 5162550 w 3"/>
                  <a:gd name="T13" fmla="*/ 3248589 h 1"/>
                  <a:gd name="T14" fmla="*/ 2582088 w 3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55" name="Freeform 153"/>
              <p:cNvSpPr>
                <a:spLocks/>
              </p:cNvSpPr>
              <p:nvPr/>
            </p:nvSpPr>
            <p:spPr bwMode="auto">
              <a:xfrm>
                <a:off x="4224073" y="1736753"/>
                <a:ext cx="4878" cy="2047"/>
              </a:xfrm>
              <a:custGeom>
                <a:avLst/>
                <a:gdLst>
                  <a:gd name="T0" fmla="*/ 5162550 w 3"/>
                  <a:gd name="T1" fmla="*/ 3250636 h 1"/>
                  <a:gd name="T2" fmla="*/ 2580462 w 3"/>
                  <a:gd name="T3" fmla="*/ 0 h 1"/>
                  <a:gd name="T4" fmla="*/ 0 w 3"/>
                  <a:gd name="T5" fmla="*/ 0 h 1"/>
                  <a:gd name="T6" fmla="*/ 2580462 w 3"/>
                  <a:gd name="T7" fmla="*/ 0 h 1"/>
                  <a:gd name="T8" fmla="*/ 7743012 w 3"/>
                  <a:gd name="T9" fmla="*/ 0 h 1"/>
                  <a:gd name="T10" fmla="*/ 7743012 w 3"/>
                  <a:gd name="T11" fmla="*/ 3250636 h 1"/>
                  <a:gd name="T12" fmla="*/ 5162550 w 3"/>
                  <a:gd name="T13" fmla="*/ 325063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56" name="Freeform 154"/>
              <p:cNvSpPr>
                <a:spLocks/>
              </p:cNvSpPr>
              <p:nvPr/>
            </p:nvSpPr>
            <p:spPr bwMode="auto">
              <a:xfrm>
                <a:off x="4216756" y="1771544"/>
                <a:ext cx="9757" cy="2047"/>
              </a:xfrm>
              <a:custGeom>
                <a:avLst/>
                <a:gdLst>
                  <a:gd name="T0" fmla="*/ 0 w 6"/>
                  <a:gd name="T1" fmla="*/ 3250636 h 1"/>
                  <a:gd name="T2" fmla="*/ 0 w 6"/>
                  <a:gd name="T3" fmla="*/ 0 h 1"/>
                  <a:gd name="T4" fmla="*/ 2582353 w 6"/>
                  <a:gd name="T5" fmla="*/ 0 h 1"/>
                  <a:gd name="T6" fmla="*/ 10326158 w 6"/>
                  <a:gd name="T7" fmla="*/ 0 h 1"/>
                  <a:gd name="T8" fmla="*/ 12908511 w 6"/>
                  <a:gd name="T9" fmla="*/ 0 h 1"/>
                  <a:gd name="T10" fmla="*/ 15489238 w 6"/>
                  <a:gd name="T11" fmla="*/ 0 h 1"/>
                  <a:gd name="T12" fmla="*/ 12908511 w 6"/>
                  <a:gd name="T13" fmla="*/ 0 h 1"/>
                  <a:gd name="T14" fmla="*/ 10326158 w 6"/>
                  <a:gd name="T15" fmla="*/ 0 h 1"/>
                  <a:gd name="T16" fmla="*/ 2582353 w 6"/>
                  <a:gd name="T17" fmla="*/ 0 h 1"/>
                  <a:gd name="T18" fmla="*/ 0 w 6"/>
                  <a:gd name="T19" fmla="*/ 325063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57" name="Freeform 155"/>
              <p:cNvSpPr>
                <a:spLocks/>
              </p:cNvSpPr>
              <p:nvPr/>
            </p:nvSpPr>
            <p:spPr bwMode="auto">
              <a:xfrm>
                <a:off x="4228952" y="1752102"/>
                <a:ext cx="4878" cy="2047"/>
              </a:xfrm>
              <a:custGeom>
                <a:avLst/>
                <a:gdLst>
                  <a:gd name="T0" fmla="*/ 2582088 w 3"/>
                  <a:gd name="T1" fmla="*/ 3250636 h 1"/>
                  <a:gd name="T2" fmla="*/ 0 w 3"/>
                  <a:gd name="T3" fmla="*/ 3250636 h 1"/>
                  <a:gd name="T4" fmla="*/ 2582088 w 3"/>
                  <a:gd name="T5" fmla="*/ 0 h 1"/>
                  <a:gd name="T6" fmla="*/ 5162550 w 3"/>
                  <a:gd name="T7" fmla="*/ 0 h 1"/>
                  <a:gd name="T8" fmla="*/ 7744638 w 3"/>
                  <a:gd name="T9" fmla="*/ 0 h 1"/>
                  <a:gd name="T10" fmla="*/ 7744638 w 3"/>
                  <a:gd name="T11" fmla="*/ 3250636 h 1"/>
                  <a:gd name="T12" fmla="*/ 5162550 w 3"/>
                  <a:gd name="T13" fmla="*/ 3250636 h 1"/>
                  <a:gd name="T14" fmla="*/ 2582088 w 3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58" name="Freeform 156"/>
              <p:cNvSpPr>
                <a:spLocks/>
              </p:cNvSpPr>
              <p:nvPr/>
            </p:nvSpPr>
            <p:spPr bwMode="auto">
              <a:xfrm>
                <a:off x="3719150" y="1607822"/>
                <a:ext cx="9757" cy="0"/>
              </a:xfrm>
              <a:custGeom>
                <a:avLst/>
                <a:gdLst>
                  <a:gd name="T0" fmla="*/ 10326158 w 6"/>
                  <a:gd name="T1" fmla="*/ 2582353 w 6"/>
                  <a:gd name="T2" fmla="*/ 0 w 6"/>
                  <a:gd name="T3" fmla="*/ 2582353 w 6"/>
                  <a:gd name="T4" fmla="*/ 7745432 w 6"/>
                  <a:gd name="T5" fmla="*/ 10326158 w 6"/>
                  <a:gd name="T6" fmla="*/ 12908511 w 6"/>
                  <a:gd name="T7" fmla="*/ 15489238 w 6"/>
                  <a:gd name="T8" fmla="*/ 10326158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59" name="Freeform 157"/>
              <p:cNvSpPr>
                <a:spLocks/>
              </p:cNvSpPr>
              <p:nvPr/>
            </p:nvSpPr>
            <p:spPr bwMode="auto">
              <a:xfrm>
                <a:off x="3737445" y="1606799"/>
                <a:ext cx="7318" cy="0"/>
              </a:xfrm>
              <a:custGeom>
                <a:avLst/>
                <a:gdLst>
                  <a:gd name="T0" fmla="*/ 11618057 w 5"/>
                  <a:gd name="T1" fmla="*/ 6971127 w 5"/>
                  <a:gd name="T2" fmla="*/ 4646930 w 5"/>
                  <a:gd name="T3" fmla="*/ 0 w 5"/>
                  <a:gd name="T4" fmla="*/ 4646930 w 5"/>
                  <a:gd name="T5" fmla="*/ 6971127 w 5"/>
                  <a:gd name="T6" fmla="*/ 11618057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5"/>
                  <a:gd name="T15" fmla="*/ 5 w 5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60" name="Freeform 158"/>
              <p:cNvSpPr>
                <a:spLocks/>
              </p:cNvSpPr>
              <p:nvPr/>
            </p:nvSpPr>
            <p:spPr bwMode="auto">
              <a:xfrm>
                <a:off x="2762405" y="1862615"/>
                <a:ext cx="81058" cy="399989"/>
              </a:xfrm>
              <a:custGeom>
                <a:avLst/>
                <a:gdLst>
                  <a:gd name="T0" fmla="*/ 30215965 w 193"/>
                  <a:gd name="T1" fmla="*/ 10080566 h 214"/>
                  <a:gd name="T2" fmla="*/ 65467924 w 193"/>
                  <a:gd name="T3" fmla="*/ 22682066 h 214"/>
                  <a:gd name="T4" fmla="*/ 90647895 w 193"/>
                  <a:gd name="T5" fmla="*/ 55443111 h 214"/>
                  <a:gd name="T6" fmla="*/ 85611901 w 193"/>
                  <a:gd name="T7" fmla="*/ 65523677 h 214"/>
                  <a:gd name="T8" fmla="*/ 70503918 w 193"/>
                  <a:gd name="T9" fmla="*/ 83165460 h 214"/>
                  <a:gd name="T10" fmla="*/ 108274668 w 193"/>
                  <a:gd name="T11" fmla="*/ 88205743 h 214"/>
                  <a:gd name="T12" fmla="*/ 153598615 w 193"/>
                  <a:gd name="T13" fmla="*/ 88205743 h 214"/>
                  <a:gd name="T14" fmla="*/ 120863860 w 193"/>
                  <a:gd name="T15" fmla="*/ 93246026 h 214"/>
                  <a:gd name="T16" fmla="*/ 156115819 w 193"/>
                  <a:gd name="T17" fmla="*/ 128528006 h 214"/>
                  <a:gd name="T18" fmla="*/ 181295790 w 193"/>
                  <a:gd name="T19" fmla="*/ 108366875 h 214"/>
                  <a:gd name="T20" fmla="*/ 234174522 w 193"/>
                  <a:gd name="T21" fmla="*/ 108366875 h 214"/>
                  <a:gd name="T22" fmla="*/ 229138528 w 193"/>
                  <a:gd name="T23" fmla="*/ 141127919 h 214"/>
                  <a:gd name="T24" fmla="*/ 266907691 w 193"/>
                  <a:gd name="T25" fmla="*/ 173890551 h 214"/>
                  <a:gd name="T26" fmla="*/ 304678440 w 193"/>
                  <a:gd name="T27" fmla="*/ 151208485 h 214"/>
                  <a:gd name="T28" fmla="*/ 334894405 w 193"/>
                  <a:gd name="T29" fmla="*/ 113407157 h 214"/>
                  <a:gd name="T30" fmla="*/ 344966394 w 193"/>
                  <a:gd name="T31" fmla="*/ 108366875 h 214"/>
                  <a:gd name="T32" fmla="*/ 352519592 w 193"/>
                  <a:gd name="T33" fmla="*/ 103326592 h 214"/>
                  <a:gd name="T34" fmla="*/ 332375615 w 193"/>
                  <a:gd name="T35" fmla="*/ 80644525 h 214"/>
                  <a:gd name="T36" fmla="*/ 375182359 w 193"/>
                  <a:gd name="T37" fmla="*/ 75604242 h 214"/>
                  <a:gd name="T38" fmla="*/ 450722271 w 193"/>
                  <a:gd name="T39" fmla="*/ 85684808 h 214"/>
                  <a:gd name="T40" fmla="*/ 425542301 w 193"/>
                  <a:gd name="T41" fmla="*/ 88205743 h 214"/>
                  <a:gd name="T42" fmla="*/ 480938236 w 193"/>
                  <a:gd name="T43" fmla="*/ 103326592 h 214"/>
                  <a:gd name="T44" fmla="*/ 475902242 w 193"/>
                  <a:gd name="T45" fmla="*/ 120966788 h 214"/>
                  <a:gd name="T46" fmla="*/ 440650283 w 193"/>
                  <a:gd name="T47" fmla="*/ 133568289 h 214"/>
                  <a:gd name="T48" fmla="*/ 473383452 w 193"/>
                  <a:gd name="T49" fmla="*/ 156248768 h 214"/>
                  <a:gd name="T50" fmla="*/ 440650283 w 193"/>
                  <a:gd name="T51" fmla="*/ 189011400 h 214"/>
                  <a:gd name="T52" fmla="*/ 395326335 w 193"/>
                  <a:gd name="T53" fmla="*/ 196571030 h 214"/>
                  <a:gd name="T54" fmla="*/ 360074376 w 193"/>
                  <a:gd name="T55" fmla="*/ 178930834 h 214"/>
                  <a:gd name="T56" fmla="*/ 362591580 w 193"/>
                  <a:gd name="T57" fmla="*/ 181450182 h 214"/>
                  <a:gd name="T58" fmla="*/ 392807545 w 193"/>
                  <a:gd name="T59" fmla="*/ 204132248 h 214"/>
                  <a:gd name="T60" fmla="*/ 375182359 w 193"/>
                  <a:gd name="T61" fmla="*/ 209172531 h 214"/>
                  <a:gd name="T62" fmla="*/ 319786423 w 193"/>
                  <a:gd name="T63" fmla="*/ 196571030 h 214"/>
                  <a:gd name="T64" fmla="*/ 312231639 w 193"/>
                  <a:gd name="T65" fmla="*/ 206651596 h 214"/>
                  <a:gd name="T66" fmla="*/ 282015674 w 193"/>
                  <a:gd name="T67" fmla="*/ 231853010 h 214"/>
                  <a:gd name="T68" fmla="*/ 221583744 w 193"/>
                  <a:gd name="T69" fmla="*/ 226812727 h 214"/>
                  <a:gd name="T70" fmla="*/ 181295790 w 193"/>
                  <a:gd name="T71" fmla="*/ 221772444 h 214"/>
                  <a:gd name="T72" fmla="*/ 143526627 w 193"/>
                  <a:gd name="T73" fmla="*/ 216732162 h 214"/>
                  <a:gd name="T74" fmla="*/ 153598615 w 193"/>
                  <a:gd name="T75" fmla="*/ 216732162 h 214"/>
                  <a:gd name="T76" fmla="*/ 236691726 w 193"/>
                  <a:gd name="T77" fmla="*/ 239414228 h 214"/>
                  <a:gd name="T78" fmla="*/ 261871697 w 193"/>
                  <a:gd name="T79" fmla="*/ 262094707 h 214"/>
                  <a:gd name="T80" fmla="*/ 201439767 w 193"/>
                  <a:gd name="T81" fmla="*/ 284775186 h 214"/>
                  <a:gd name="T82" fmla="*/ 178778586 w 193"/>
                  <a:gd name="T83" fmla="*/ 279734903 h 214"/>
                  <a:gd name="T84" fmla="*/ 161151813 w 193"/>
                  <a:gd name="T85" fmla="*/ 284775186 h 214"/>
                  <a:gd name="T86" fmla="*/ 146043831 w 193"/>
                  <a:gd name="T87" fmla="*/ 302416970 h 214"/>
                  <a:gd name="T88" fmla="*/ 65467924 w 193"/>
                  <a:gd name="T89" fmla="*/ 287296121 h 214"/>
                  <a:gd name="T90" fmla="*/ 57914726 w 193"/>
                  <a:gd name="T91" fmla="*/ 292336404 h 214"/>
                  <a:gd name="T92" fmla="*/ 95683889 w 193"/>
                  <a:gd name="T93" fmla="*/ 297376687 h 214"/>
                  <a:gd name="T94" fmla="*/ 135971843 w 193"/>
                  <a:gd name="T95" fmla="*/ 304936317 h 214"/>
                  <a:gd name="T96" fmla="*/ 133454639 w 193"/>
                  <a:gd name="T97" fmla="*/ 325099036 h 214"/>
                  <a:gd name="T98" fmla="*/ 98202679 w 193"/>
                  <a:gd name="T99" fmla="*/ 332658667 h 214"/>
                  <a:gd name="T100" fmla="*/ 78058703 w 193"/>
                  <a:gd name="T101" fmla="*/ 347779515 h 214"/>
                  <a:gd name="T102" fmla="*/ 65467924 w 193"/>
                  <a:gd name="T103" fmla="*/ 355340733 h 214"/>
                  <a:gd name="T104" fmla="*/ 55395936 w 193"/>
                  <a:gd name="T105" fmla="*/ 365421299 h 214"/>
                  <a:gd name="T106" fmla="*/ 12590778 w 193"/>
                  <a:gd name="T107" fmla="*/ 400703279 h 214"/>
                  <a:gd name="T108" fmla="*/ 2518790 w 193"/>
                  <a:gd name="T109" fmla="*/ 448585172 h 214"/>
                  <a:gd name="T110" fmla="*/ 15107983 w 193"/>
                  <a:gd name="T111" fmla="*/ 491428369 h 214"/>
                  <a:gd name="T112" fmla="*/ 60431930 w 193"/>
                  <a:gd name="T113" fmla="*/ 476307521 h 214"/>
                  <a:gd name="T114" fmla="*/ 75539913 w 193"/>
                  <a:gd name="T115" fmla="*/ 536790915 h 214"/>
                  <a:gd name="T116" fmla="*/ 88130691 w 193"/>
                  <a:gd name="T117" fmla="*/ 536790915 h 214"/>
                  <a:gd name="T118" fmla="*/ 156115819 w 193"/>
                  <a:gd name="T119" fmla="*/ 531750632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3"/>
                  <a:gd name="T181" fmla="*/ 0 h 214"/>
                  <a:gd name="T182" fmla="*/ 193 w 193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3" h="214">
                    <a:moveTo>
                      <a:pt x="6" y="0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4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6" y="25"/>
                    </a:lnTo>
                    <a:lnTo>
                      <a:pt x="34" y="26"/>
                    </a:lnTo>
                    <a:lnTo>
                      <a:pt x="33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4" y="30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3" y="34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7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50" y="38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9" y="42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60" y="5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51"/>
                    </a:lnTo>
                    <a:lnTo>
                      <a:pt x="63" y="52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8" y="52"/>
                    </a:lnTo>
                    <a:lnTo>
                      <a:pt x="69" y="51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69" y="48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3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6" y="41"/>
                    </a:lnTo>
                    <a:lnTo>
                      <a:pt x="77" y="39"/>
                    </a:lnTo>
                    <a:lnTo>
                      <a:pt x="78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4" y="39"/>
                    </a:lnTo>
                    <a:lnTo>
                      <a:pt x="85" y="41"/>
                    </a:lnTo>
                    <a:lnTo>
                      <a:pt x="86" y="41"/>
                    </a:lnTo>
                    <a:lnTo>
                      <a:pt x="88" y="42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3" y="43"/>
                    </a:lnTo>
                    <a:lnTo>
                      <a:pt x="94" y="44"/>
                    </a:lnTo>
                    <a:lnTo>
                      <a:pt x="95" y="44"/>
                    </a:lnTo>
                    <a:lnTo>
                      <a:pt x="96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9" y="51"/>
                    </a:lnTo>
                    <a:lnTo>
                      <a:pt x="99" y="52"/>
                    </a:lnTo>
                    <a:lnTo>
                      <a:pt x="99" y="53"/>
                    </a:lnTo>
                    <a:lnTo>
                      <a:pt x="98" y="54"/>
                    </a:lnTo>
                    <a:lnTo>
                      <a:pt x="95" y="53"/>
                    </a:lnTo>
                    <a:lnTo>
                      <a:pt x="94" y="52"/>
                    </a:lnTo>
                    <a:lnTo>
                      <a:pt x="91" y="53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3" y="60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7" y="62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100" y="64"/>
                    </a:lnTo>
                    <a:lnTo>
                      <a:pt x="103" y="65"/>
                    </a:lnTo>
                    <a:lnTo>
                      <a:pt x="104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5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6" y="69"/>
                    </a:lnTo>
                    <a:lnTo>
                      <a:pt x="107" y="67"/>
                    </a:lnTo>
                    <a:lnTo>
                      <a:pt x="109" y="67"/>
                    </a:lnTo>
                    <a:lnTo>
                      <a:pt x="110" y="67"/>
                    </a:lnTo>
                    <a:lnTo>
                      <a:pt x="112" y="67"/>
                    </a:lnTo>
                    <a:lnTo>
                      <a:pt x="110" y="66"/>
                    </a:lnTo>
                    <a:lnTo>
                      <a:pt x="109" y="66"/>
                    </a:lnTo>
                    <a:lnTo>
                      <a:pt x="113" y="65"/>
                    </a:lnTo>
                    <a:lnTo>
                      <a:pt x="114" y="65"/>
                    </a:lnTo>
                    <a:lnTo>
                      <a:pt x="115" y="65"/>
                    </a:lnTo>
                    <a:lnTo>
                      <a:pt x="116" y="65"/>
                    </a:lnTo>
                    <a:lnTo>
                      <a:pt x="117" y="66"/>
                    </a:lnTo>
                    <a:lnTo>
                      <a:pt x="118" y="65"/>
                    </a:lnTo>
                    <a:lnTo>
                      <a:pt x="118" y="64"/>
                    </a:lnTo>
                    <a:lnTo>
                      <a:pt x="118" y="63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21" y="60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6" y="55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1"/>
                    </a:lnTo>
                    <a:lnTo>
                      <a:pt x="129" y="50"/>
                    </a:lnTo>
                    <a:lnTo>
                      <a:pt x="129" y="48"/>
                    </a:lnTo>
                    <a:lnTo>
                      <a:pt x="129" y="46"/>
                    </a:lnTo>
                    <a:lnTo>
                      <a:pt x="131" y="46"/>
                    </a:lnTo>
                    <a:lnTo>
                      <a:pt x="132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4" y="46"/>
                    </a:lnTo>
                    <a:lnTo>
                      <a:pt x="135" y="46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6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2" y="45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37" y="45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38" y="44"/>
                    </a:lnTo>
                    <a:lnTo>
                      <a:pt x="137" y="43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1" y="43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1" y="43"/>
                    </a:lnTo>
                    <a:lnTo>
                      <a:pt x="140" y="43"/>
                    </a:lnTo>
                    <a:lnTo>
                      <a:pt x="141" y="42"/>
                    </a:lnTo>
                    <a:lnTo>
                      <a:pt x="142" y="42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0" y="42"/>
                    </a:lnTo>
                    <a:lnTo>
                      <a:pt x="138" y="41"/>
                    </a:lnTo>
                    <a:lnTo>
                      <a:pt x="140" y="41"/>
                    </a:lnTo>
                    <a:lnTo>
                      <a:pt x="138" y="39"/>
                    </a:lnTo>
                    <a:lnTo>
                      <a:pt x="137" y="41"/>
                    </a:lnTo>
                    <a:lnTo>
                      <a:pt x="136" y="41"/>
                    </a:lnTo>
                    <a:lnTo>
                      <a:pt x="135" y="41"/>
                    </a:lnTo>
                    <a:lnTo>
                      <a:pt x="136" y="39"/>
                    </a:lnTo>
                    <a:lnTo>
                      <a:pt x="135" y="39"/>
                    </a:lnTo>
                    <a:lnTo>
                      <a:pt x="134" y="39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3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3"/>
                    </a:lnTo>
                    <a:lnTo>
                      <a:pt x="132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33" y="30"/>
                    </a:lnTo>
                    <a:lnTo>
                      <a:pt x="132" y="30"/>
                    </a:lnTo>
                    <a:lnTo>
                      <a:pt x="134" y="30"/>
                    </a:lnTo>
                    <a:lnTo>
                      <a:pt x="135" y="30"/>
                    </a:lnTo>
                    <a:lnTo>
                      <a:pt x="136" y="30"/>
                    </a:lnTo>
                    <a:lnTo>
                      <a:pt x="137" y="32"/>
                    </a:lnTo>
                    <a:lnTo>
                      <a:pt x="138" y="32"/>
                    </a:lnTo>
                    <a:lnTo>
                      <a:pt x="142" y="30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2" y="32"/>
                    </a:lnTo>
                    <a:lnTo>
                      <a:pt x="154" y="32"/>
                    </a:lnTo>
                    <a:lnTo>
                      <a:pt x="157" y="33"/>
                    </a:lnTo>
                    <a:lnTo>
                      <a:pt x="160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6" y="33"/>
                    </a:lnTo>
                    <a:lnTo>
                      <a:pt x="168" y="33"/>
                    </a:lnTo>
                    <a:lnTo>
                      <a:pt x="170" y="33"/>
                    </a:lnTo>
                    <a:lnTo>
                      <a:pt x="172" y="33"/>
                    </a:lnTo>
                    <a:lnTo>
                      <a:pt x="174" y="33"/>
                    </a:lnTo>
                    <a:lnTo>
                      <a:pt x="175" y="33"/>
                    </a:lnTo>
                    <a:lnTo>
                      <a:pt x="178" y="34"/>
                    </a:lnTo>
                    <a:lnTo>
                      <a:pt x="179" y="34"/>
                    </a:lnTo>
                    <a:lnTo>
                      <a:pt x="178" y="34"/>
                    </a:lnTo>
                    <a:lnTo>
                      <a:pt x="177" y="34"/>
                    </a:lnTo>
                    <a:lnTo>
                      <a:pt x="175" y="34"/>
                    </a:lnTo>
                    <a:lnTo>
                      <a:pt x="174" y="34"/>
                    </a:lnTo>
                    <a:lnTo>
                      <a:pt x="173" y="34"/>
                    </a:lnTo>
                    <a:lnTo>
                      <a:pt x="174" y="35"/>
                    </a:lnTo>
                    <a:lnTo>
                      <a:pt x="175" y="35"/>
                    </a:lnTo>
                    <a:lnTo>
                      <a:pt x="174" y="35"/>
                    </a:lnTo>
                    <a:lnTo>
                      <a:pt x="172" y="35"/>
                    </a:lnTo>
                    <a:lnTo>
                      <a:pt x="170" y="35"/>
                    </a:lnTo>
                    <a:lnTo>
                      <a:pt x="169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9" y="35"/>
                    </a:lnTo>
                    <a:lnTo>
                      <a:pt x="170" y="35"/>
                    </a:lnTo>
                    <a:lnTo>
                      <a:pt x="171" y="35"/>
                    </a:lnTo>
                    <a:lnTo>
                      <a:pt x="172" y="36"/>
                    </a:lnTo>
                    <a:lnTo>
                      <a:pt x="178" y="36"/>
                    </a:lnTo>
                    <a:lnTo>
                      <a:pt x="179" y="37"/>
                    </a:lnTo>
                    <a:lnTo>
                      <a:pt x="178" y="38"/>
                    </a:lnTo>
                    <a:lnTo>
                      <a:pt x="179" y="39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2" y="38"/>
                    </a:lnTo>
                    <a:lnTo>
                      <a:pt x="183" y="38"/>
                    </a:lnTo>
                    <a:lnTo>
                      <a:pt x="187" y="38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1" y="39"/>
                    </a:lnTo>
                    <a:lnTo>
                      <a:pt x="192" y="41"/>
                    </a:lnTo>
                    <a:lnTo>
                      <a:pt x="191" y="41"/>
                    </a:lnTo>
                    <a:lnTo>
                      <a:pt x="188" y="43"/>
                    </a:lnTo>
                    <a:lnTo>
                      <a:pt x="187" y="43"/>
                    </a:lnTo>
                    <a:lnTo>
                      <a:pt x="185" y="43"/>
                    </a:lnTo>
                    <a:lnTo>
                      <a:pt x="184" y="44"/>
                    </a:lnTo>
                    <a:lnTo>
                      <a:pt x="183" y="44"/>
                    </a:lnTo>
                    <a:lnTo>
                      <a:pt x="182" y="44"/>
                    </a:lnTo>
                    <a:lnTo>
                      <a:pt x="181" y="44"/>
                    </a:lnTo>
                    <a:lnTo>
                      <a:pt x="182" y="44"/>
                    </a:lnTo>
                    <a:lnTo>
                      <a:pt x="184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3" y="46"/>
                    </a:lnTo>
                    <a:lnTo>
                      <a:pt x="192" y="47"/>
                    </a:lnTo>
                    <a:lnTo>
                      <a:pt x="191" y="48"/>
                    </a:lnTo>
                    <a:lnTo>
                      <a:pt x="189" y="48"/>
                    </a:lnTo>
                    <a:lnTo>
                      <a:pt x="187" y="50"/>
                    </a:lnTo>
                    <a:lnTo>
                      <a:pt x="185" y="50"/>
                    </a:lnTo>
                    <a:lnTo>
                      <a:pt x="184" y="50"/>
                    </a:lnTo>
                    <a:lnTo>
                      <a:pt x="184" y="51"/>
                    </a:lnTo>
                    <a:lnTo>
                      <a:pt x="182" y="51"/>
                    </a:lnTo>
                    <a:lnTo>
                      <a:pt x="181" y="50"/>
                    </a:lnTo>
                    <a:lnTo>
                      <a:pt x="179" y="50"/>
                    </a:lnTo>
                    <a:lnTo>
                      <a:pt x="180" y="50"/>
                    </a:lnTo>
                    <a:lnTo>
                      <a:pt x="179" y="51"/>
                    </a:lnTo>
                    <a:lnTo>
                      <a:pt x="177" y="50"/>
                    </a:lnTo>
                    <a:lnTo>
                      <a:pt x="175" y="50"/>
                    </a:lnTo>
                    <a:lnTo>
                      <a:pt x="174" y="50"/>
                    </a:lnTo>
                    <a:lnTo>
                      <a:pt x="173" y="50"/>
                    </a:lnTo>
                    <a:lnTo>
                      <a:pt x="175" y="51"/>
                    </a:lnTo>
                    <a:lnTo>
                      <a:pt x="177" y="52"/>
                    </a:lnTo>
                    <a:lnTo>
                      <a:pt x="175" y="52"/>
                    </a:lnTo>
                    <a:lnTo>
                      <a:pt x="175" y="53"/>
                    </a:lnTo>
                    <a:lnTo>
                      <a:pt x="177" y="53"/>
                    </a:lnTo>
                    <a:lnTo>
                      <a:pt x="178" y="53"/>
                    </a:lnTo>
                    <a:lnTo>
                      <a:pt x="179" y="53"/>
                    </a:lnTo>
                    <a:lnTo>
                      <a:pt x="178" y="53"/>
                    </a:lnTo>
                    <a:lnTo>
                      <a:pt x="178" y="54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1" y="54"/>
                    </a:lnTo>
                    <a:lnTo>
                      <a:pt x="182" y="54"/>
                    </a:lnTo>
                    <a:lnTo>
                      <a:pt x="182" y="55"/>
                    </a:lnTo>
                    <a:lnTo>
                      <a:pt x="181" y="55"/>
                    </a:lnTo>
                    <a:lnTo>
                      <a:pt x="180" y="56"/>
                    </a:lnTo>
                    <a:lnTo>
                      <a:pt x="181" y="58"/>
                    </a:lnTo>
                    <a:lnTo>
                      <a:pt x="184" y="60"/>
                    </a:lnTo>
                    <a:lnTo>
                      <a:pt x="185" y="61"/>
                    </a:lnTo>
                    <a:lnTo>
                      <a:pt x="187" y="61"/>
                    </a:lnTo>
                    <a:lnTo>
                      <a:pt x="188" y="62"/>
                    </a:lnTo>
                    <a:lnTo>
                      <a:pt x="189" y="62"/>
                    </a:lnTo>
                    <a:lnTo>
                      <a:pt x="190" y="62"/>
                    </a:lnTo>
                    <a:lnTo>
                      <a:pt x="193" y="64"/>
                    </a:lnTo>
                    <a:lnTo>
                      <a:pt x="192" y="65"/>
                    </a:lnTo>
                    <a:lnTo>
                      <a:pt x="191" y="66"/>
                    </a:lnTo>
                    <a:lnTo>
                      <a:pt x="191" y="67"/>
                    </a:lnTo>
                    <a:lnTo>
                      <a:pt x="191" y="69"/>
                    </a:lnTo>
                    <a:lnTo>
                      <a:pt x="190" y="70"/>
                    </a:lnTo>
                    <a:lnTo>
                      <a:pt x="189" y="71"/>
                    </a:lnTo>
                    <a:lnTo>
                      <a:pt x="187" y="71"/>
                    </a:lnTo>
                    <a:lnTo>
                      <a:pt x="185" y="71"/>
                    </a:lnTo>
                    <a:lnTo>
                      <a:pt x="184" y="71"/>
                    </a:lnTo>
                    <a:lnTo>
                      <a:pt x="183" y="71"/>
                    </a:lnTo>
                    <a:lnTo>
                      <a:pt x="182" y="72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4" y="76"/>
                    </a:lnTo>
                    <a:lnTo>
                      <a:pt x="172" y="78"/>
                    </a:lnTo>
                    <a:lnTo>
                      <a:pt x="171" y="78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8" y="79"/>
                    </a:lnTo>
                    <a:lnTo>
                      <a:pt x="163" y="80"/>
                    </a:lnTo>
                    <a:lnTo>
                      <a:pt x="162" y="80"/>
                    </a:lnTo>
                    <a:lnTo>
                      <a:pt x="161" y="80"/>
                    </a:lnTo>
                    <a:lnTo>
                      <a:pt x="160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0" y="79"/>
                    </a:lnTo>
                    <a:lnTo>
                      <a:pt x="159" y="78"/>
                    </a:lnTo>
                    <a:lnTo>
                      <a:pt x="157" y="78"/>
                    </a:lnTo>
                    <a:lnTo>
                      <a:pt x="156" y="78"/>
                    </a:lnTo>
                    <a:lnTo>
                      <a:pt x="155" y="78"/>
                    </a:lnTo>
                    <a:lnTo>
                      <a:pt x="154" y="76"/>
                    </a:lnTo>
                    <a:lnTo>
                      <a:pt x="153" y="75"/>
                    </a:lnTo>
                    <a:lnTo>
                      <a:pt x="154" y="75"/>
                    </a:lnTo>
                    <a:lnTo>
                      <a:pt x="155" y="73"/>
                    </a:lnTo>
                    <a:lnTo>
                      <a:pt x="154" y="73"/>
                    </a:lnTo>
                    <a:lnTo>
                      <a:pt x="152" y="75"/>
                    </a:lnTo>
                    <a:lnTo>
                      <a:pt x="150" y="75"/>
                    </a:lnTo>
                    <a:lnTo>
                      <a:pt x="147" y="73"/>
                    </a:lnTo>
                    <a:lnTo>
                      <a:pt x="147" y="72"/>
                    </a:lnTo>
                    <a:lnTo>
                      <a:pt x="149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4" y="71"/>
                    </a:lnTo>
                    <a:lnTo>
                      <a:pt x="143" y="71"/>
                    </a:lnTo>
                    <a:lnTo>
                      <a:pt x="142" y="71"/>
                    </a:lnTo>
                    <a:lnTo>
                      <a:pt x="141" y="70"/>
                    </a:lnTo>
                    <a:lnTo>
                      <a:pt x="142" y="71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1" y="71"/>
                    </a:lnTo>
                    <a:lnTo>
                      <a:pt x="140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41" y="73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3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6" y="73"/>
                    </a:lnTo>
                    <a:lnTo>
                      <a:pt x="145" y="73"/>
                    </a:lnTo>
                    <a:lnTo>
                      <a:pt x="144" y="73"/>
                    </a:lnTo>
                    <a:lnTo>
                      <a:pt x="147" y="74"/>
                    </a:lnTo>
                    <a:lnTo>
                      <a:pt x="147" y="75"/>
                    </a:lnTo>
                    <a:lnTo>
                      <a:pt x="149" y="75"/>
                    </a:lnTo>
                    <a:lnTo>
                      <a:pt x="151" y="75"/>
                    </a:lnTo>
                    <a:lnTo>
                      <a:pt x="152" y="75"/>
                    </a:lnTo>
                    <a:lnTo>
                      <a:pt x="151" y="76"/>
                    </a:lnTo>
                    <a:lnTo>
                      <a:pt x="152" y="78"/>
                    </a:lnTo>
                    <a:lnTo>
                      <a:pt x="154" y="79"/>
                    </a:lnTo>
                    <a:lnTo>
                      <a:pt x="155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7" y="82"/>
                    </a:lnTo>
                    <a:lnTo>
                      <a:pt x="159" y="82"/>
                    </a:lnTo>
                    <a:lnTo>
                      <a:pt x="157" y="83"/>
                    </a:lnTo>
                    <a:lnTo>
                      <a:pt x="156" y="83"/>
                    </a:lnTo>
                    <a:lnTo>
                      <a:pt x="154" y="82"/>
                    </a:lnTo>
                    <a:lnTo>
                      <a:pt x="152" y="81"/>
                    </a:lnTo>
                    <a:lnTo>
                      <a:pt x="151" y="81"/>
                    </a:lnTo>
                    <a:lnTo>
                      <a:pt x="150" y="81"/>
                    </a:lnTo>
                    <a:lnTo>
                      <a:pt x="147" y="80"/>
                    </a:lnTo>
                    <a:lnTo>
                      <a:pt x="146" y="80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6" y="81"/>
                    </a:lnTo>
                    <a:lnTo>
                      <a:pt x="147" y="82"/>
                    </a:lnTo>
                    <a:lnTo>
                      <a:pt x="149" y="82"/>
                    </a:lnTo>
                    <a:lnTo>
                      <a:pt x="149" y="83"/>
                    </a:lnTo>
                    <a:lnTo>
                      <a:pt x="147" y="83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1" y="81"/>
                    </a:lnTo>
                    <a:lnTo>
                      <a:pt x="141" y="82"/>
                    </a:lnTo>
                    <a:lnTo>
                      <a:pt x="140" y="82"/>
                    </a:lnTo>
                    <a:lnTo>
                      <a:pt x="140" y="81"/>
                    </a:lnTo>
                    <a:lnTo>
                      <a:pt x="137" y="81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0"/>
                    </a:lnTo>
                    <a:lnTo>
                      <a:pt x="135" y="79"/>
                    </a:lnTo>
                    <a:lnTo>
                      <a:pt x="133" y="76"/>
                    </a:lnTo>
                    <a:lnTo>
                      <a:pt x="132" y="76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17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5" y="79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6" y="81"/>
                    </a:lnTo>
                    <a:lnTo>
                      <a:pt x="118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6" y="83"/>
                    </a:lnTo>
                    <a:lnTo>
                      <a:pt x="127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22" y="86"/>
                    </a:lnTo>
                    <a:lnTo>
                      <a:pt x="121" y="86"/>
                    </a:lnTo>
                    <a:lnTo>
                      <a:pt x="119" y="86"/>
                    </a:lnTo>
                    <a:lnTo>
                      <a:pt x="118" y="88"/>
                    </a:lnTo>
                    <a:lnTo>
                      <a:pt x="118" y="89"/>
                    </a:lnTo>
                    <a:lnTo>
                      <a:pt x="117" y="90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9" y="93"/>
                    </a:lnTo>
                    <a:lnTo>
                      <a:pt x="106" y="94"/>
                    </a:lnTo>
                    <a:lnTo>
                      <a:pt x="105" y="94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3" y="92"/>
                    </a:lnTo>
                    <a:lnTo>
                      <a:pt x="89" y="91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89" y="90"/>
                    </a:lnTo>
                    <a:lnTo>
                      <a:pt x="86" y="90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7" y="88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2" y="85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6"/>
                    </a:lnTo>
                    <a:lnTo>
                      <a:pt x="72" y="88"/>
                    </a:lnTo>
                    <a:lnTo>
                      <a:pt x="71" y="88"/>
                    </a:lnTo>
                    <a:lnTo>
                      <a:pt x="70" y="88"/>
                    </a:lnTo>
                    <a:lnTo>
                      <a:pt x="68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0" y="86"/>
                    </a:lnTo>
                    <a:lnTo>
                      <a:pt x="58" y="86"/>
                    </a:lnTo>
                    <a:lnTo>
                      <a:pt x="57" y="86"/>
                    </a:lnTo>
                    <a:lnTo>
                      <a:pt x="53" y="85"/>
                    </a:lnTo>
                    <a:lnTo>
                      <a:pt x="50" y="85"/>
                    </a:lnTo>
                    <a:lnTo>
                      <a:pt x="48" y="85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50" y="86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4" y="88"/>
                    </a:lnTo>
                    <a:lnTo>
                      <a:pt x="53" y="88"/>
                    </a:lnTo>
                    <a:lnTo>
                      <a:pt x="52" y="86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2" y="89"/>
                    </a:lnTo>
                    <a:lnTo>
                      <a:pt x="73" y="90"/>
                    </a:lnTo>
                    <a:lnTo>
                      <a:pt x="77" y="92"/>
                    </a:lnTo>
                    <a:lnTo>
                      <a:pt x="78" y="92"/>
                    </a:lnTo>
                    <a:lnTo>
                      <a:pt x="80" y="93"/>
                    </a:lnTo>
                    <a:lnTo>
                      <a:pt x="81" y="94"/>
                    </a:lnTo>
                    <a:lnTo>
                      <a:pt x="86" y="95"/>
                    </a:lnTo>
                    <a:lnTo>
                      <a:pt x="87" y="95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91" y="95"/>
                    </a:lnTo>
                    <a:lnTo>
                      <a:pt x="94" y="95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7" y="95"/>
                    </a:lnTo>
                    <a:lnTo>
                      <a:pt x="98" y="95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3" y="95"/>
                    </a:lnTo>
                    <a:lnTo>
                      <a:pt x="106" y="95"/>
                    </a:lnTo>
                    <a:lnTo>
                      <a:pt x="108" y="95"/>
                    </a:lnTo>
                    <a:lnTo>
                      <a:pt x="110" y="95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0" y="99"/>
                    </a:lnTo>
                    <a:lnTo>
                      <a:pt x="109" y="99"/>
                    </a:lnTo>
                    <a:lnTo>
                      <a:pt x="105" y="103"/>
                    </a:lnTo>
                    <a:lnTo>
                      <a:pt x="104" y="104"/>
                    </a:lnTo>
                    <a:lnTo>
                      <a:pt x="103" y="105"/>
                    </a:lnTo>
                    <a:lnTo>
                      <a:pt x="101" y="105"/>
                    </a:lnTo>
                    <a:lnTo>
                      <a:pt x="100" y="105"/>
                    </a:lnTo>
                    <a:lnTo>
                      <a:pt x="99" y="107"/>
                    </a:lnTo>
                    <a:lnTo>
                      <a:pt x="99" y="108"/>
                    </a:lnTo>
                    <a:lnTo>
                      <a:pt x="97" y="111"/>
                    </a:lnTo>
                    <a:lnTo>
                      <a:pt x="95" y="111"/>
                    </a:lnTo>
                    <a:lnTo>
                      <a:pt x="93" y="112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6" y="113"/>
                    </a:lnTo>
                    <a:lnTo>
                      <a:pt x="82" y="113"/>
                    </a:lnTo>
                    <a:lnTo>
                      <a:pt x="81" y="113"/>
                    </a:lnTo>
                    <a:lnTo>
                      <a:pt x="80" y="112"/>
                    </a:lnTo>
                    <a:lnTo>
                      <a:pt x="79" y="111"/>
                    </a:lnTo>
                    <a:lnTo>
                      <a:pt x="80" y="113"/>
                    </a:lnTo>
                    <a:lnTo>
                      <a:pt x="81" y="113"/>
                    </a:lnTo>
                    <a:lnTo>
                      <a:pt x="81" y="114"/>
                    </a:lnTo>
                    <a:lnTo>
                      <a:pt x="82" y="114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3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3"/>
                    </a:lnTo>
                    <a:lnTo>
                      <a:pt x="76" y="114"/>
                    </a:lnTo>
                    <a:lnTo>
                      <a:pt x="75" y="114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2" y="112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71" y="111"/>
                    </a:lnTo>
                    <a:lnTo>
                      <a:pt x="72" y="111"/>
                    </a:lnTo>
                    <a:lnTo>
                      <a:pt x="72" y="110"/>
                    </a:lnTo>
                    <a:lnTo>
                      <a:pt x="71" y="110"/>
                    </a:lnTo>
                    <a:lnTo>
                      <a:pt x="71" y="111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7" y="112"/>
                    </a:lnTo>
                    <a:lnTo>
                      <a:pt x="68" y="112"/>
                    </a:lnTo>
                    <a:lnTo>
                      <a:pt x="69" y="112"/>
                    </a:lnTo>
                    <a:lnTo>
                      <a:pt x="70" y="113"/>
                    </a:lnTo>
                    <a:lnTo>
                      <a:pt x="71" y="113"/>
                    </a:lnTo>
                    <a:lnTo>
                      <a:pt x="71" y="114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8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7" y="114"/>
                    </a:lnTo>
                    <a:lnTo>
                      <a:pt x="69" y="116"/>
                    </a:lnTo>
                    <a:lnTo>
                      <a:pt x="69" y="117"/>
                    </a:lnTo>
                    <a:lnTo>
                      <a:pt x="68" y="117"/>
                    </a:lnTo>
                    <a:lnTo>
                      <a:pt x="67" y="118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1" y="118"/>
                    </a:lnTo>
                    <a:lnTo>
                      <a:pt x="60" y="118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1" y="119"/>
                    </a:lnTo>
                    <a:lnTo>
                      <a:pt x="60" y="119"/>
                    </a:lnTo>
                    <a:lnTo>
                      <a:pt x="58" y="120"/>
                    </a:lnTo>
                    <a:lnTo>
                      <a:pt x="57" y="120"/>
                    </a:lnTo>
                    <a:lnTo>
                      <a:pt x="56" y="120"/>
                    </a:lnTo>
                    <a:lnTo>
                      <a:pt x="54" y="119"/>
                    </a:lnTo>
                    <a:lnTo>
                      <a:pt x="53" y="119"/>
                    </a:lnTo>
                    <a:lnTo>
                      <a:pt x="52" y="119"/>
                    </a:lnTo>
                    <a:lnTo>
                      <a:pt x="51" y="119"/>
                    </a:lnTo>
                    <a:lnTo>
                      <a:pt x="49" y="118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38" y="117"/>
                    </a:lnTo>
                    <a:lnTo>
                      <a:pt x="34" y="117"/>
                    </a:lnTo>
                    <a:lnTo>
                      <a:pt x="32" y="116"/>
                    </a:lnTo>
                    <a:lnTo>
                      <a:pt x="31" y="116"/>
                    </a:lnTo>
                    <a:lnTo>
                      <a:pt x="30" y="116"/>
                    </a:lnTo>
                    <a:lnTo>
                      <a:pt x="26" y="114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0" y="113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6" y="112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5" y="113"/>
                    </a:lnTo>
                    <a:lnTo>
                      <a:pt x="15" y="114"/>
                    </a:lnTo>
                    <a:lnTo>
                      <a:pt x="16" y="114"/>
                    </a:lnTo>
                    <a:lnTo>
                      <a:pt x="17" y="116"/>
                    </a:lnTo>
                    <a:lnTo>
                      <a:pt x="19" y="116"/>
                    </a:lnTo>
                    <a:lnTo>
                      <a:pt x="21" y="117"/>
                    </a:lnTo>
                    <a:lnTo>
                      <a:pt x="23" y="116"/>
                    </a:lnTo>
                    <a:lnTo>
                      <a:pt x="22" y="116"/>
                    </a:lnTo>
                    <a:lnTo>
                      <a:pt x="21" y="116"/>
                    </a:lnTo>
                    <a:lnTo>
                      <a:pt x="20" y="114"/>
                    </a:lnTo>
                    <a:lnTo>
                      <a:pt x="20" y="113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31" y="117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3" y="117"/>
                    </a:lnTo>
                    <a:lnTo>
                      <a:pt x="34" y="117"/>
                    </a:lnTo>
                    <a:lnTo>
                      <a:pt x="35" y="117"/>
                    </a:lnTo>
                    <a:lnTo>
                      <a:pt x="36" y="117"/>
                    </a:lnTo>
                    <a:lnTo>
                      <a:pt x="38" y="118"/>
                    </a:lnTo>
                    <a:lnTo>
                      <a:pt x="39" y="118"/>
                    </a:lnTo>
                    <a:lnTo>
                      <a:pt x="36" y="119"/>
                    </a:lnTo>
                    <a:lnTo>
                      <a:pt x="34" y="119"/>
                    </a:lnTo>
                    <a:lnTo>
                      <a:pt x="33" y="120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6" y="120"/>
                    </a:lnTo>
                    <a:lnTo>
                      <a:pt x="38" y="119"/>
                    </a:lnTo>
                    <a:lnTo>
                      <a:pt x="40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5" y="119"/>
                    </a:lnTo>
                    <a:lnTo>
                      <a:pt x="49" y="120"/>
                    </a:lnTo>
                    <a:lnTo>
                      <a:pt x="50" y="120"/>
                    </a:lnTo>
                    <a:lnTo>
                      <a:pt x="52" y="121"/>
                    </a:lnTo>
                    <a:lnTo>
                      <a:pt x="54" y="121"/>
                    </a:lnTo>
                    <a:lnTo>
                      <a:pt x="57" y="122"/>
                    </a:lnTo>
                    <a:lnTo>
                      <a:pt x="56" y="122"/>
                    </a:lnTo>
                    <a:lnTo>
                      <a:pt x="56" y="121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7" y="122"/>
                    </a:lnTo>
                    <a:lnTo>
                      <a:pt x="58" y="122"/>
                    </a:lnTo>
                    <a:lnTo>
                      <a:pt x="59" y="125"/>
                    </a:lnTo>
                    <a:lnTo>
                      <a:pt x="59" y="127"/>
                    </a:lnTo>
                    <a:lnTo>
                      <a:pt x="58" y="128"/>
                    </a:lnTo>
                    <a:lnTo>
                      <a:pt x="58" y="129"/>
                    </a:lnTo>
                    <a:lnTo>
                      <a:pt x="57" y="129"/>
                    </a:lnTo>
                    <a:lnTo>
                      <a:pt x="56" y="129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3" y="129"/>
                    </a:lnTo>
                    <a:lnTo>
                      <a:pt x="52" y="129"/>
                    </a:lnTo>
                    <a:lnTo>
                      <a:pt x="51" y="129"/>
                    </a:lnTo>
                    <a:lnTo>
                      <a:pt x="51" y="130"/>
                    </a:lnTo>
                    <a:lnTo>
                      <a:pt x="49" y="130"/>
                    </a:lnTo>
                    <a:lnTo>
                      <a:pt x="48" y="131"/>
                    </a:lnTo>
                    <a:lnTo>
                      <a:pt x="45" y="130"/>
                    </a:lnTo>
                    <a:lnTo>
                      <a:pt x="42" y="130"/>
                    </a:lnTo>
                    <a:lnTo>
                      <a:pt x="40" y="130"/>
                    </a:lnTo>
                    <a:lnTo>
                      <a:pt x="39" y="130"/>
                    </a:lnTo>
                    <a:lnTo>
                      <a:pt x="36" y="130"/>
                    </a:lnTo>
                    <a:lnTo>
                      <a:pt x="35" y="130"/>
                    </a:lnTo>
                    <a:lnTo>
                      <a:pt x="34" y="130"/>
                    </a:lnTo>
                    <a:lnTo>
                      <a:pt x="33" y="130"/>
                    </a:lnTo>
                    <a:lnTo>
                      <a:pt x="35" y="131"/>
                    </a:lnTo>
                    <a:lnTo>
                      <a:pt x="36" y="132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2" y="133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3"/>
                    </a:lnTo>
                    <a:lnTo>
                      <a:pt x="36" y="133"/>
                    </a:lnTo>
                    <a:lnTo>
                      <a:pt x="35" y="135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6"/>
                    </a:lnTo>
                    <a:lnTo>
                      <a:pt x="30" y="136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32" y="139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0" y="138"/>
                    </a:lnTo>
                    <a:lnTo>
                      <a:pt x="28" y="138"/>
                    </a:lnTo>
                    <a:lnTo>
                      <a:pt x="24" y="137"/>
                    </a:lnTo>
                    <a:lnTo>
                      <a:pt x="28" y="138"/>
                    </a:lnTo>
                    <a:lnTo>
                      <a:pt x="29" y="138"/>
                    </a:lnTo>
                    <a:lnTo>
                      <a:pt x="29" y="139"/>
                    </a:lnTo>
                    <a:lnTo>
                      <a:pt x="28" y="139"/>
                    </a:lnTo>
                    <a:lnTo>
                      <a:pt x="26" y="139"/>
                    </a:lnTo>
                    <a:lnTo>
                      <a:pt x="24" y="139"/>
                    </a:lnTo>
                    <a:lnTo>
                      <a:pt x="24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26" y="141"/>
                    </a:lnTo>
                    <a:lnTo>
                      <a:pt x="25" y="141"/>
                    </a:lnTo>
                    <a:lnTo>
                      <a:pt x="24" y="141"/>
                    </a:lnTo>
                    <a:lnTo>
                      <a:pt x="22" y="141"/>
                    </a:lnTo>
                    <a:lnTo>
                      <a:pt x="21" y="141"/>
                    </a:lnTo>
                    <a:lnTo>
                      <a:pt x="20" y="141"/>
                    </a:lnTo>
                    <a:lnTo>
                      <a:pt x="21" y="141"/>
                    </a:lnTo>
                    <a:lnTo>
                      <a:pt x="21" y="142"/>
                    </a:lnTo>
                    <a:lnTo>
                      <a:pt x="22" y="142"/>
                    </a:lnTo>
                    <a:lnTo>
                      <a:pt x="23" y="142"/>
                    </a:lnTo>
                    <a:lnTo>
                      <a:pt x="22" y="144"/>
                    </a:lnTo>
                    <a:lnTo>
                      <a:pt x="21" y="144"/>
                    </a:lnTo>
                    <a:lnTo>
                      <a:pt x="20" y="144"/>
                    </a:lnTo>
                    <a:lnTo>
                      <a:pt x="20" y="142"/>
                    </a:lnTo>
                    <a:lnTo>
                      <a:pt x="17" y="142"/>
                    </a:lnTo>
                    <a:lnTo>
                      <a:pt x="17" y="144"/>
                    </a:lnTo>
                    <a:lnTo>
                      <a:pt x="20" y="145"/>
                    </a:lnTo>
                    <a:lnTo>
                      <a:pt x="22" y="145"/>
                    </a:lnTo>
                    <a:lnTo>
                      <a:pt x="22" y="146"/>
                    </a:lnTo>
                    <a:lnTo>
                      <a:pt x="21" y="146"/>
                    </a:lnTo>
                    <a:lnTo>
                      <a:pt x="20" y="147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8"/>
                    </a:lnTo>
                    <a:lnTo>
                      <a:pt x="12" y="149"/>
                    </a:lnTo>
                    <a:lnTo>
                      <a:pt x="12" y="150"/>
                    </a:lnTo>
                    <a:lnTo>
                      <a:pt x="13" y="150"/>
                    </a:lnTo>
                    <a:lnTo>
                      <a:pt x="14" y="151"/>
                    </a:lnTo>
                    <a:lnTo>
                      <a:pt x="13" y="151"/>
                    </a:lnTo>
                    <a:lnTo>
                      <a:pt x="11" y="154"/>
                    </a:lnTo>
                    <a:lnTo>
                      <a:pt x="10" y="156"/>
                    </a:lnTo>
                    <a:lnTo>
                      <a:pt x="8" y="157"/>
                    </a:lnTo>
                    <a:lnTo>
                      <a:pt x="6" y="158"/>
                    </a:lnTo>
                    <a:lnTo>
                      <a:pt x="6" y="159"/>
                    </a:lnTo>
                    <a:lnTo>
                      <a:pt x="5" y="159"/>
                    </a:lnTo>
                    <a:lnTo>
                      <a:pt x="5" y="160"/>
                    </a:lnTo>
                    <a:lnTo>
                      <a:pt x="4" y="163"/>
                    </a:lnTo>
                    <a:lnTo>
                      <a:pt x="3" y="163"/>
                    </a:lnTo>
                    <a:lnTo>
                      <a:pt x="2" y="163"/>
                    </a:lnTo>
                    <a:lnTo>
                      <a:pt x="2" y="164"/>
                    </a:lnTo>
                    <a:lnTo>
                      <a:pt x="3" y="165"/>
                    </a:lnTo>
                    <a:lnTo>
                      <a:pt x="2" y="167"/>
                    </a:lnTo>
                    <a:lnTo>
                      <a:pt x="2" y="169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0" y="170"/>
                    </a:lnTo>
                    <a:lnTo>
                      <a:pt x="1" y="172"/>
                    </a:lnTo>
                    <a:lnTo>
                      <a:pt x="1" y="175"/>
                    </a:lnTo>
                    <a:lnTo>
                      <a:pt x="0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1" y="181"/>
                    </a:lnTo>
                    <a:lnTo>
                      <a:pt x="1" y="183"/>
                    </a:lnTo>
                    <a:lnTo>
                      <a:pt x="2" y="185"/>
                    </a:lnTo>
                    <a:lnTo>
                      <a:pt x="3" y="186"/>
                    </a:lnTo>
                    <a:lnTo>
                      <a:pt x="5" y="187"/>
                    </a:lnTo>
                    <a:lnTo>
                      <a:pt x="5" y="188"/>
                    </a:lnTo>
                    <a:lnTo>
                      <a:pt x="6" y="188"/>
                    </a:lnTo>
                    <a:lnTo>
                      <a:pt x="7" y="188"/>
                    </a:lnTo>
                    <a:lnTo>
                      <a:pt x="7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7" y="189"/>
                    </a:lnTo>
                    <a:lnTo>
                      <a:pt x="7" y="192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8" y="192"/>
                    </a:lnTo>
                    <a:lnTo>
                      <a:pt x="8" y="191"/>
                    </a:lnTo>
                    <a:lnTo>
                      <a:pt x="10" y="188"/>
                    </a:lnTo>
                    <a:lnTo>
                      <a:pt x="12" y="188"/>
                    </a:lnTo>
                    <a:lnTo>
                      <a:pt x="14" y="188"/>
                    </a:lnTo>
                    <a:lnTo>
                      <a:pt x="14" y="187"/>
                    </a:lnTo>
                    <a:lnTo>
                      <a:pt x="15" y="187"/>
                    </a:lnTo>
                    <a:lnTo>
                      <a:pt x="16" y="187"/>
                    </a:lnTo>
                    <a:lnTo>
                      <a:pt x="17" y="188"/>
                    </a:lnTo>
                    <a:lnTo>
                      <a:pt x="19" y="188"/>
                    </a:lnTo>
                    <a:lnTo>
                      <a:pt x="21" y="188"/>
                    </a:lnTo>
                    <a:lnTo>
                      <a:pt x="22" y="188"/>
                    </a:lnTo>
                    <a:lnTo>
                      <a:pt x="23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92"/>
                    </a:lnTo>
                    <a:lnTo>
                      <a:pt x="25" y="194"/>
                    </a:lnTo>
                    <a:lnTo>
                      <a:pt x="26" y="195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29" y="197"/>
                    </a:lnTo>
                    <a:lnTo>
                      <a:pt x="29" y="198"/>
                    </a:lnTo>
                    <a:lnTo>
                      <a:pt x="29" y="200"/>
                    </a:lnTo>
                    <a:lnTo>
                      <a:pt x="30" y="201"/>
                    </a:lnTo>
                    <a:lnTo>
                      <a:pt x="30" y="202"/>
                    </a:lnTo>
                    <a:lnTo>
                      <a:pt x="31" y="203"/>
                    </a:lnTo>
                    <a:lnTo>
                      <a:pt x="33" y="206"/>
                    </a:lnTo>
                    <a:lnTo>
                      <a:pt x="34" y="209"/>
                    </a:lnTo>
                    <a:lnTo>
                      <a:pt x="34" y="210"/>
                    </a:lnTo>
                    <a:lnTo>
                      <a:pt x="33" y="210"/>
                    </a:lnTo>
                    <a:lnTo>
                      <a:pt x="32" y="212"/>
                    </a:lnTo>
                    <a:lnTo>
                      <a:pt x="30" y="213"/>
                    </a:lnTo>
                    <a:lnTo>
                      <a:pt x="30" y="214"/>
                    </a:lnTo>
                    <a:lnTo>
                      <a:pt x="29" y="214"/>
                    </a:lnTo>
                    <a:lnTo>
                      <a:pt x="28" y="214"/>
                    </a:lnTo>
                    <a:lnTo>
                      <a:pt x="29" y="214"/>
                    </a:lnTo>
                    <a:lnTo>
                      <a:pt x="30" y="214"/>
                    </a:lnTo>
                    <a:lnTo>
                      <a:pt x="31" y="214"/>
                    </a:lnTo>
                    <a:lnTo>
                      <a:pt x="31" y="213"/>
                    </a:lnTo>
                    <a:lnTo>
                      <a:pt x="32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4" y="212"/>
                    </a:lnTo>
                    <a:lnTo>
                      <a:pt x="36" y="212"/>
                    </a:lnTo>
                    <a:lnTo>
                      <a:pt x="35" y="213"/>
                    </a:lnTo>
                    <a:lnTo>
                      <a:pt x="34" y="213"/>
                    </a:lnTo>
                    <a:lnTo>
                      <a:pt x="33" y="214"/>
                    </a:lnTo>
                    <a:lnTo>
                      <a:pt x="34" y="214"/>
                    </a:lnTo>
                    <a:lnTo>
                      <a:pt x="35" y="213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38" y="212"/>
                    </a:lnTo>
                    <a:lnTo>
                      <a:pt x="39" y="212"/>
                    </a:lnTo>
                    <a:lnTo>
                      <a:pt x="40" y="212"/>
                    </a:lnTo>
                    <a:lnTo>
                      <a:pt x="41" y="212"/>
                    </a:lnTo>
                    <a:lnTo>
                      <a:pt x="42" y="212"/>
                    </a:lnTo>
                    <a:lnTo>
                      <a:pt x="43" y="212"/>
                    </a:lnTo>
                    <a:lnTo>
                      <a:pt x="51" y="210"/>
                    </a:lnTo>
                    <a:lnTo>
                      <a:pt x="52" y="210"/>
                    </a:lnTo>
                    <a:lnTo>
                      <a:pt x="53" y="210"/>
                    </a:lnTo>
                    <a:lnTo>
                      <a:pt x="54" y="210"/>
                    </a:lnTo>
                    <a:lnTo>
                      <a:pt x="57" y="210"/>
                    </a:lnTo>
                    <a:lnTo>
                      <a:pt x="58" y="210"/>
                    </a:lnTo>
                    <a:lnTo>
                      <a:pt x="60" y="210"/>
                    </a:lnTo>
                    <a:lnTo>
                      <a:pt x="62" y="210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4" y="211"/>
                    </a:lnTo>
                    <a:lnTo>
                      <a:pt x="66" y="212"/>
                    </a:lnTo>
                    <a:lnTo>
                      <a:pt x="68" y="2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61" name="Freeform 159"/>
              <p:cNvSpPr>
                <a:spLocks/>
              </p:cNvSpPr>
              <p:nvPr/>
            </p:nvSpPr>
            <p:spPr bwMode="auto">
              <a:xfrm>
                <a:off x="2644664" y="2073407"/>
                <a:ext cx="647618" cy="267071"/>
              </a:xfrm>
              <a:custGeom>
                <a:avLst/>
                <a:gdLst>
                  <a:gd name="T0" fmla="*/ 62996723 w 408"/>
                  <a:gd name="T1" fmla="*/ 219557797 h 168"/>
                  <a:gd name="T2" fmla="*/ 120952185 w 408"/>
                  <a:gd name="T3" fmla="*/ 244794417 h 168"/>
                  <a:gd name="T4" fmla="*/ 168829886 w 408"/>
                  <a:gd name="T5" fmla="*/ 267508170 h 168"/>
                  <a:gd name="T6" fmla="*/ 211666324 w 408"/>
                  <a:gd name="T7" fmla="*/ 264983713 h 168"/>
                  <a:gd name="T8" fmla="*/ 254504350 w 408"/>
                  <a:gd name="T9" fmla="*/ 264983713 h 168"/>
                  <a:gd name="T10" fmla="*/ 277182091 w 408"/>
                  <a:gd name="T11" fmla="*/ 290220333 h 168"/>
                  <a:gd name="T12" fmla="*/ 282221766 w 408"/>
                  <a:gd name="T13" fmla="*/ 335647838 h 168"/>
                  <a:gd name="T14" fmla="*/ 304899507 w 408"/>
                  <a:gd name="T15" fmla="*/ 368454649 h 168"/>
                  <a:gd name="T16" fmla="*/ 330099466 w 408"/>
                  <a:gd name="T17" fmla="*/ 386121078 h 168"/>
                  <a:gd name="T18" fmla="*/ 335139140 w 408"/>
                  <a:gd name="T19" fmla="*/ 411357697 h 168"/>
                  <a:gd name="T20" fmla="*/ 380496210 w 408"/>
                  <a:gd name="T21" fmla="*/ 421452345 h 168"/>
                  <a:gd name="T22" fmla="*/ 388054928 w 408"/>
                  <a:gd name="T23" fmla="*/ 396215726 h 168"/>
                  <a:gd name="T24" fmla="*/ 400654907 w 408"/>
                  <a:gd name="T25" fmla="*/ 388643945 h 168"/>
                  <a:gd name="T26" fmla="*/ 403173951 w 408"/>
                  <a:gd name="T27" fmla="*/ 358360001 h 168"/>
                  <a:gd name="T28" fmla="*/ 398134277 w 408"/>
                  <a:gd name="T29" fmla="*/ 323028733 h 168"/>
                  <a:gd name="T30" fmla="*/ 380496210 w 408"/>
                  <a:gd name="T31" fmla="*/ 297792114 h 168"/>
                  <a:gd name="T32" fmla="*/ 410734256 w 408"/>
                  <a:gd name="T33" fmla="*/ 275078361 h 168"/>
                  <a:gd name="T34" fmla="*/ 476250023 w 408"/>
                  <a:gd name="T35" fmla="*/ 234699769 h 168"/>
                  <a:gd name="T36" fmla="*/ 476250023 w 408"/>
                  <a:gd name="T37" fmla="*/ 184228119 h 168"/>
                  <a:gd name="T38" fmla="*/ 418292974 w 408"/>
                  <a:gd name="T39" fmla="*/ 141325071 h 168"/>
                  <a:gd name="T40" fmla="*/ 428372323 w 408"/>
                  <a:gd name="T41" fmla="*/ 123658642 h 168"/>
                  <a:gd name="T42" fmla="*/ 451051651 w 408"/>
                  <a:gd name="T43" fmla="*/ 108516670 h 168"/>
                  <a:gd name="T44" fmla="*/ 463650044 w 408"/>
                  <a:gd name="T45" fmla="*/ 88328964 h 168"/>
                  <a:gd name="T46" fmla="*/ 448531020 w 408"/>
                  <a:gd name="T47" fmla="*/ 75709859 h 168"/>
                  <a:gd name="T48" fmla="*/ 425853279 w 408"/>
                  <a:gd name="T49" fmla="*/ 63090755 h 168"/>
                  <a:gd name="T50" fmla="*/ 438451672 w 408"/>
                  <a:gd name="T51" fmla="*/ 32806811 h 168"/>
                  <a:gd name="T52" fmla="*/ 453570695 w 408"/>
                  <a:gd name="T53" fmla="*/ 0 h 168"/>
                  <a:gd name="T54" fmla="*/ 524126136 w 408"/>
                  <a:gd name="T55" fmla="*/ 12619105 h 168"/>
                  <a:gd name="T56" fmla="*/ 561922901 w 408"/>
                  <a:gd name="T57" fmla="*/ 12619105 h 168"/>
                  <a:gd name="T58" fmla="*/ 622398993 w 408"/>
                  <a:gd name="T59" fmla="*/ 22713753 h 168"/>
                  <a:gd name="T60" fmla="*/ 640038647 w 408"/>
                  <a:gd name="T61" fmla="*/ 37854135 h 168"/>
                  <a:gd name="T62" fmla="*/ 652638627 w 408"/>
                  <a:gd name="T63" fmla="*/ 42903049 h 168"/>
                  <a:gd name="T64" fmla="*/ 705554414 w 408"/>
                  <a:gd name="T65" fmla="*/ 55520564 h 168"/>
                  <a:gd name="T66" fmla="*/ 738313091 w 408"/>
                  <a:gd name="T67" fmla="*/ 65615211 h 168"/>
                  <a:gd name="T68" fmla="*/ 723194068 w 408"/>
                  <a:gd name="T69" fmla="*/ 93376288 h 168"/>
                  <a:gd name="T70" fmla="*/ 725713112 w 408"/>
                  <a:gd name="T71" fmla="*/ 93376288 h 168"/>
                  <a:gd name="T72" fmla="*/ 735792461 w 408"/>
                  <a:gd name="T73" fmla="*/ 116088451 h 168"/>
                  <a:gd name="T74" fmla="*/ 730752786 w 408"/>
                  <a:gd name="T75" fmla="*/ 136277747 h 168"/>
                  <a:gd name="T76" fmla="*/ 733273417 w 408"/>
                  <a:gd name="T77" fmla="*/ 136277747 h 168"/>
                  <a:gd name="T78" fmla="*/ 778630486 w 408"/>
                  <a:gd name="T79" fmla="*/ 153942586 h 168"/>
                  <a:gd name="T80" fmla="*/ 763511463 w 408"/>
                  <a:gd name="T81" fmla="*/ 164038824 h 168"/>
                  <a:gd name="T82" fmla="*/ 786189204 w 408"/>
                  <a:gd name="T83" fmla="*/ 158989910 h 168"/>
                  <a:gd name="T84" fmla="*/ 803828858 w 408"/>
                  <a:gd name="T85" fmla="*/ 158989910 h 168"/>
                  <a:gd name="T86" fmla="*/ 856744646 w 408"/>
                  <a:gd name="T87" fmla="*/ 141325071 h 168"/>
                  <a:gd name="T88" fmla="*/ 866823995 w 408"/>
                  <a:gd name="T89" fmla="*/ 133753290 h 168"/>
                  <a:gd name="T90" fmla="*/ 869344625 w 408"/>
                  <a:gd name="T91" fmla="*/ 123658642 h 168"/>
                  <a:gd name="T92" fmla="*/ 894542997 w 408"/>
                  <a:gd name="T93" fmla="*/ 116088451 h 168"/>
                  <a:gd name="T94" fmla="*/ 894542997 w 408"/>
                  <a:gd name="T95" fmla="*/ 103470936 h 168"/>
                  <a:gd name="T96" fmla="*/ 912181064 w 408"/>
                  <a:gd name="T97" fmla="*/ 83281640 h 168"/>
                  <a:gd name="T98" fmla="*/ 917220738 w 408"/>
                  <a:gd name="T99" fmla="*/ 98423612 h 168"/>
                  <a:gd name="T100" fmla="*/ 939900067 w 408"/>
                  <a:gd name="T101" fmla="*/ 113563994 h 168"/>
                  <a:gd name="T102" fmla="*/ 939900067 w 408"/>
                  <a:gd name="T103" fmla="*/ 128705966 h 168"/>
                  <a:gd name="T104" fmla="*/ 962577808 w 408"/>
                  <a:gd name="T105" fmla="*/ 133753290 h 168"/>
                  <a:gd name="T106" fmla="*/ 965098439 w 408"/>
                  <a:gd name="T107" fmla="*/ 148895262 h 168"/>
                  <a:gd name="T108" fmla="*/ 967617482 w 408"/>
                  <a:gd name="T109" fmla="*/ 161514367 h 168"/>
                  <a:gd name="T110" fmla="*/ 985257136 w 408"/>
                  <a:gd name="T111" fmla="*/ 164038824 h 168"/>
                  <a:gd name="T112" fmla="*/ 997855529 w 408"/>
                  <a:gd name="T113" fmla="*/ 174133471 h 168"/>
                  <a:gd name="T114" fmla="*/ 1007934877 w 408"/>
                  <a:gd name="T115" fmla="*/ 191798310 h 168"/>
                  <a:gd name="T116" fmla="*/ 1010455508 w 408"/>
                  <a:gd name="T117" fmla="*/ 209464739 h 168"/>
                  <a:gd name="T118" fmla="*/ 997855529 w 408"/>
                  <a:gd name="T119" fmla="*/ 206940282 h 1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168"/>
                  <a:gd name="T182" fmla="*/ 408 w 408"/>
                  <a:gd name="T183" fmla="*/ 168 h 1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168">
                    <a:moveTo>
                      <a:pt x="0" y="80"/>
                    </a:moveTo>
                    <a:lnTo>
                      <a:pt x="1" y="80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8" y="83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2" y="86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7" y="87"/>
                    </a:lnTo>
                    <a:lnTo>
                      <a:pt x="28" y="88"/>
                    </a:lnTo>
                    <a:lnTo>
                      <a:pt x="29" y="88"/>
                    </a:lnTo>
                    <a:lnTo>
                      <a:pt x="31" y="90"/>
                    </a:lnTo>
                    <a:lnTo>
                      <a:pt x="32" y="91"/>
                    </a:lnTo>
                    <a:lnTo>
                      <a:pt x="33" y="92"/>
                    </a:lnTo>
                    <a:lnTo>
                      <a:pt x="36" y="93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1" y="96"/>
                    </a:lnTo>
                    <a:lnTo>
                      <a:pt x="42" y="96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5" y="96"/>
                    </a:lnTo>
                    <a:lnTo>
                      <a:pt x="46" y="96"/>
                    </a:lnTo>
                    <a:lnTo>
                      <a:pt x="48" y="97"/>
                    </a:lnTo>
                    <a:lnTo>
                      <a:pt x="49" y="97"/>
                    </a:lnTo>
                    <a:lnTo>
                      <a:pt x="50" y="97"/>
                    </a:lnTo>
                    <a:lnTo>
                      <a:pt x="51" y="97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4" y="100"/>
                    </a:lnTo>
                    <a:lnTo>
                      <a:pt x="64" y="101"/>
                    </a:lnTo>
                    <a:lnTo>
                      <a:pt x="65" y="102"/>
                    </a:lnTo>
                    <a:lnTo>
                      <a:pt x="66" y="102"/>
                    </a:lnTo>
                    <a:lnTo>
                      <a:pt x="67" y="104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6" y="107"/>
                    </a:lnTo>
                    <a:lnTo>
                      <a:pt x="66" y="108"/>
                    </a:lnTo>
                    <a:lnTo>
                      <a:pt x="66" y="107"/>
                    </a:lnTo>
                    <a:lnTo>
                      <a:pt x="67" y="107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70" y="105"/>
                    </a:lnTo>
                    <a:lnTo>
                      <a:pt x="72" y="105"/>
                    </a:lnTo>
                    <a:lnTo>
                      <a:pt x="74" y="105"/>
                    </a:lnTo>
                    <a:lnTo>
                      <a:pt x="75" y="105"/>
                    </a:lnTo>
                    <a:lnTo>
                      <a:pt x="76" y="105"/>
                    </a:lnTo>
                    <a:lnTo>
                      <a:pt x="77" y="105"/>
                    </a:lnTo>
                    <a:lnTo>
                      <a:pt x="78" y="105"/>
                    </a:lnTo>
                    <a:lnTo>
                      <a:pt x="79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4" y="105"/>
                    </a:lnTo>
                    <a:lnTo>
                      <a:pt x="85" y="105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91" y="105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5"/>
                    </a:lnTo>
                    <a:lnTo>
                      <a:pt x="91" y="105"/>
                    </a:lnTo>
                    <a:lnTo>
                      <a:pt x="89" y="105"/>
                    </a:lnTo>
                    <a:lnTo>
                      <a:pt x="92" y="105"/>
                    </a:lnTo>
                    <a:lnTo>
                      <a:pt x="93" y="105"/>
                    </a:lnTo>
                    <a:lnTo>
                      <a:pt x="97" y="106"/>
                    </a:lnTo>
                    <a:lnTo>
                      <a:pt x="98" y="106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6"/>
                    </a:lnTo>
                    <a:lnTo>
                      <a:pt x="103" y="107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9" y="107"/>
                    </a:lnTo>
                    <a:lnTo>
                      <a:pt x="110" y="107"/>
                    </a:lnTo>
                    <a:lnTo>
                      <a:pt x="110" y="106"/>
                    </a:lnTo>
                    <a:lnTo>
                      <a:pt x="111" y="107"/>
                    </a:lnTo>
                    <a:lnTo>
                      <a:pt x="111" y="108"/>
                    </a:lnTo>
                    <a:lnTo>
                      <a:pt x="110" y="108"/>
                    </a:lnTo>
                    <a:lnTo>
                      <a:pt x="111" y="109"/>
                    </a:lnTo>
                    <a:lnTo>
                      <a:pt x="111" y="110"/>
                    </a:lnTo>
                    <a:lnTo>
                      <a:pt x="111" y="111"/>
                    </a:lnTo>
                    <a:lnTo>
                      <a:pt x="110" y="115"/>
                    </a:lnTo>
                    <a:lnTo>
                      <a:pt x="109" y="117"/>
                    </a:lnTo>
                    <a:lnTo>
                      <a:pt x="107" y="117"/>
                    </a:lnTo>
                    <a:lnTo>
                      <a:pt x="107" y="118"/>
                    </a:lnTo>
                    <a:lnTo>
                      <a:pt x="109" y="119"/>
                    </a:lnTo>
                    <a:lnTo>
                      <a:pt x="109" y="120"/>
                    </a:lnTo>
                    <a:lnTo>
                      <a:pt x="110" y="121"/>
                    </a:lnTo>
                    <a:lnTo>
                      <a:pt x="111" y="121"/>
                    </a:lnTo>
                    <a:lnTo>
                      <a:pt x="112" y="124"/>
                    </a:lnTo>
                    <a:lnTo>
                      <a:pt x="112" y="125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1" y="127"/>
                    </a:lnTo>
                    <a:lnTo>
                      <a:pt x="111" y="128"/>
                    </a:lnTo>
                    <a:lnTo>
                      <a:pt x="111" y="129"/>
                    </a:lnTo>
                    <a:lnTo>
                      <a:pt x="112" y="130"/>
                    </a:lnTo>
                    <a:lnTo>
                      <a:pt x="112" y="132"/>
                    </a:lnTo>
                    <a:lnTo>
                      <a:pt x="112" y="133"/>
                    </a:lnTo>
                    <a:lnTo>
                      <a:pt x="113" y="133"/>
                    </a:lnTo>
                    <a:lnTo>
                      <a:pt x="112" y="133"/>
                    </a:lnTo>
                    <a:lnTo>
                      <a:pt x="111" y="134"/>
                    </a:lnTo>
                    <a:lnTo>
                      <a:pt x="110" y="135"/>
                    </a:lnTo>
                    <a:lnTo>
                      <a:pt x="110" y="136"/>
                    </a:lnTo>
                    <a:lnTo>
                      <a:pt x="110" y="137"/>
                    </a:lnTo>
                    <a:lnTo>
                      <a:pt x="111" y="138"/>
                    </a:lnTo>
                    <a:lnTo>
                      <a:pt x="112" y="138"/>
                    </a:lnTo>
                    <a:lnTo>
                      <a:pt x="113" y="138"/>
                    </a:lnTo>
                    <a:lnTo>
                      <a:pt x="113" y="139"/>
                    </a:lnTo>
                    <a:lnTo>
                      <a:pt x="114" y="139"/>
                    </a:lnTo>
                    <a:lnTo>
                      <a:pt x="115" y="140"/>
                    </a:lnTo>
                    <a:lnTo>
                      <a:pt x="117" y="143"/>
                    </a:lnTo>
                    <a:lnTo>
                      <a:pt x="119" y="144"/>
                    </a:lnTo>
                    <a:lnTo>
                      <a:pt x="120" y="144"/>
                    </a:lnTo>
                    <a:lnTo>
                      <a:pt x="121" y="145"/>
                    </a:lnTo>
                    <a:lnTo>
                      <a:pt x="121" y="146"/>
                    </a:lnTo>
                    <a:lnTo>
                      <a:pt x="119" y="147"/>
                    </a:lnTo>
                    <a:lnTo>
                      <a:pt x="116" y="147"/>
                    </a:lnTo>
                    <a:lnTo>
                      <a:pt x="116" y="148"/>
                    </a:lnTo>
                    <a:lnTo>
                      <a:pt x="117" y="148"/>
                    </a:lnTo>
                    <a:lnTo>
                      <a:pt x="117" y="147"/>
                    </a:lnTo>
                    <a:lnTo>
                      <a:pt x="119" y="147"/>
                    </a:lnTo>
                    <a:lnTo>
                      <a:pt x="121" y="147"/>
                    </a:lnTo>
                    <a:lnTo>
                      <a:pt x="122" y="148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4" y="149"/>
                    </a:lnTo>
                    <a:lnTo>
                      <a:pt x="125" y="151"/>
                    </a:lnTo>
                    <a:lnTo>
                      <a:pt x="126" y="151"/>
                    </a:lnTo>
                    <a:lnTo>
                      <a:pt x="129" y="151"/>
                    </a:lnTo>
                    <a:lnTo>
                      <a:pt x="130" y="152"/>
                    </a:lnTo>
                    <a:lnTo>
                      <a:pt x="130" y="153"/>
                    </a:lnTo>
                    <a:lnTo>
                      <a:pt x="131" y="153"/>
                    </a:lnTo>
                    <a:lnTo>
                      <a:pt x="132" y="154"/>
                    </a:lnTo>
                    <a:lnTo>
                      <a:pt x="134" y="155"/>
                    </a:lnTo>
                    <a:lnTo>
                      <a:pt x="134" y="156"/>
                    </a:lnTo>
                    <a:lnTo>
                      <a:pt x="135" y="157"/>
                    </a:lnTo>
                    <a:lnTo>
                      <a:pt x="137" y="158"/>
                    </a:lnTo>
                    <a:lnTo>
                      <a:pt x="137" y="161"/>
                    </a:lnTo>
                    <a:lnTo>
                      <a:pt x="135" y="161"/>
                    </a:lnTo>
                    <a:lnTo>
                      <a:pt x="134" y="161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1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4"/>
                    </a:lnTo>
                    <a:lnTo>
                      <a:pt x="131" y="163"/>
                    </a:lnTo>
                    <a:lnTo>
                      <a:pt x="132" y="163"/>
                    </a:lnTo>
                    <a:lnTo>
                      <a:pt x="133" y="163"/>
                    </a:lnTo>
                    <a:lnTo>
                      <a:pt x="134" y="162"/>
                    </a:lnTo>
                    <a:lnTo>
                      <a:pt x="135" y="162"/>
                    </a:lnTo>
                    <a:lnTo>
                      <a:pt x="135" y="161"/>
                    </a:lnTo>
                    <a:lnTo>
                      <a:pt x="137" y="161"/>
                    </a:lnTo>
                    <a:lnTo>
                      <a:pt x="138" y="161"/>
                    </a:lnTo>
                    <a:lnTo>
                      <a:pt x="140" y="161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5" y="163"/>
                    </a:lnTo>
                    <a:lnTo>
                      <a:pt x="147" y="164"/>
                    </a:lnTo>
                    <a:lnTo>
                      <a:pt x="148" y="165"/>
                    </a:lnTo>
                    <a:lnTo>
                      <a:pt x="149" y="166"/>
                    </a:lnTo>
                    <a:lnTo>
                      <a:pt x="150" y="166"/>
                    </a:lnTo>
                    <a:lnTo>
                      <a:pt x="150" y="167"/>
                    </a:lnTo>
                    <a:lnTo>
                      <a:pt x="151" y="167"/>
                    </a:lnTo>
                    <a:lnTo>
                      <a:pt x="152" y="168"/>
                    </a:lnTo>
                    <a:lnTo>
                      <a:pt x="151" y="167"/>
                    </a:lnTo>
                    <a:lnTo>
                      <a:pt x="150" y="166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7" y="164"/>
                    </a:lnTo>
                    <a:lnTo>
                      <a:pt x="147" y="163"/>
                    </a:lnTo>
                    <a:lnTo>
                      <a:pt x="147" y="162"/>
                    </a:lnTo>
                    <a:lnTo>
                      <a:pt x="147" y="161"/>
                    </a:lnTo>
                    <a:lnTo>
                      <a:pt x="148" y="160"/>
                    </a:lnTo>
                    <a:lnTo>
                      <a:pt x="149" y="158"/>
                    </a:lnTo>
                    <a:lnTo>
                      <a:pt x="150" y="157"/>
                    </a:lnTo>
                    <a:lnTo>
                      <a:pt x="151" y="156"/>
                    </a:lnTo>
                    <a:lnTo>
                      <a:pt x="152" y="156"/>
                    </a:lnTo>
                    <a:lnTo>
                      <a:pt x="153" y="156"/>
                    </a:lnTo>
                    <a:lnTo>
                      <a:pt x="153" y="157"/>
                    </a:lnTo>
                    <a:lnTo>
                      <a:pt x="152" y="157"/>
                    </a:lnTo>
                    <a:lnTo>
                      <a:pt x="153" y="157"/>
                    </a:lnTo>
                    <a:lnTo>
                      <a:pt x="154" y="157"/>
                    </a:lnTo>
                    <a:lnTo>
                      <a:pt x="157" y="158"/>
                    </a:lnTo>
                    <a:lnTo>
                      <a:pt x="158" y="161"/>
                    </a:lnTo>
                    <a:lnTo>
                      <a:pt x="158" y="162"/>
                    </a:lnTo>
                    <a:lnTo>
                      <a:pt x="158" y="163"/>
                    </a:lnTo>
                    <a:lnTo>
                      <a:pt x="159" y="163"/>
                    </a:lnTo>
                    <a:lnTo>
                      <a:pt x="158" y="162"/>
                    </a:lnTo>
                    <a:lnTo>
                      <a:pt x="158" y="160"/>
                    </a:lnTo>
                    <a:lnTo>
                      <a:pt x="159" y="160"/>
                    </a:lnTo>
                    <a:lnTo>
                      <a:pt x="160" y="158"/>
                    </a:lnTo>
                    <a:lnTo>
                      <a:pt x="159" y="158"/>
                    </a:lnTo>
                    <a:lnTo>
                      <a:pt x="159" y="157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6"/>
                    </a:lnTo>
                    <a:lnTo>
                      <a:pt x="157" y="154"/>
                    </a:lnTo>
                    <a:lnTo>
                      <a:pt x="158" y="154"/>
                    </a:lnTo>
                    <a:lnTo>
                      <a:pt x="159" y="154"/>
                    </a:lnTo>
                    <a:lnTo>
                      <a:pt x="159" y="153"/>
                    </a:lnTo>
                    <a:lnTo>
                      <a:pt x="158" y="152"/>
                    </a:lnTo>
                    <a:lnTo>
                      <a:pt x="159" y="152"/>
                    </a:lnTo>
                    <a:lnTo>
                      <a:pt x="160" y="152"/>
                    </a:lnTo>
                    <a:lnTo>
                      <a:pt x="161" y="151"/>
                    </a:lnTo>
                    <a:lnTo>
                      <a:pt x="162" y="149"/>
                    </a:lnTo>
                    <a:lnTo>
                      <a:pt x="163" y="148"/>
                    </a:lnTo>
                    <a:lnTo>
                      <a:pt x="163" y="147"/>
                    </a:lnTo>
                    <a:lnTo>
                      <a:pt x="163" y="146"/>
                    </a:lnTo>
                    <a:lnTo>
                      <a:pt x="163" y="145"/>
                    </a:lnTo>
                    <a:lnTo>
                      <a:pt x="163" y="144"/>
                    </a:lnTo>
                    <a:lnTo>
                      <a:pt x="162" y="144"/>
                    </a:lnTo>
                    <a:lnTo>
                      <a:pt x="161" y="143"/>
                    </a:lnTo>
                    <a:lnTo>
                      <a:pt x="160" y="143"/>
                    </a:lnTo>
                    <a:lnTo>
                      <a:pt x="161" y="143"/>
                    </a:lnTo>
                    <a:lnTo>
                      <a:pt x="161" y="142"/>
                    </a:lnTo>
                    <a:lnTo>
                      <a:pt x="160" y="142"/>
                    </a:lnTo>
                    <a:lnTo>
                      <a:pt x="160" y="140"/>
                    </a:lnTo>
                    <a:lnTo>
                      <a:pt x="160" y="139"/>
                    </a:lnTo>
                    <a:lnTo>
                      <a:pt x="161" y="139"/>
                    </a:lnTo>
                    <a:lnTo>
                      <a:pt x="160" y="138"/>
                    </a:lnTo>
                    <a:lnTo>
                      <a:pt x="159" y="138"/>
                    </a:lnTo>
                    <a:lnTo>
                      <a:pt x="159" y="137"/>
                    </a:lnTo>
                    <a:lnTo>
                      <a:pt x="158" y="137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8" y="133"/>
                    </a:lnTo>
                    <a:lnTo>
                      <a:pt x="158" y="132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29"/>
                    </a:lnTo>
                    <a:lnTo>
                      <a:pt x="157" y="129"/>
                    </a:lnTo>
                    <a:lnTo>
                      <a:pt x="158" y="129"/>
                    </a:lnTo>
                    <a:lnTo>
                      <a:pt x="158" y="128"/>
                    </a:lnTo>
                    <a:lnTo>
                      <a:pt x="157" y="128"/>
                    </a:lnTo>
                    <a:lnTo>
                      <a:pt x="156" y="127"/>
                    </a:lnTo>
                    <a:lnTo>
                      <a:pt x="154" y="127"/>
                    </a:lnTo>
                    <a:lnTo>
                      <a:pt x="156" y="125"/>
                    </a:lnTo>
                    <a:lnTo>
                      <a:pt x="157" y="125"/>
                    </a:lnTo>
                    <a:lnTo>
                      <a:pt x="158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6" y="124"/>
                    </a:lnTo>
                    <a:lnTo>
                      <a:pt x="156" y="123"/>
                    </a:lnTo>
                    <a:lnTo>
                      <a:pt x="157" y="123"/>
                    </a:lnTo>
                    <a:lnTo>
                      <a:pt x="156" y="121"/>
                    </a:lnTo>
                    <a:lnTo>
                      <a:pt x="156" y="120"/>
                    </a:lnTo>
                    <a:lnTo>
                      <a:pt x="154" y="120"/>
                    </a:lnTo>
                    <a:lnTo>
                      <a:pt x="153" y="120"/>
                    </a:lnTo>
                    <a:lnTo>
                      <a:pt x="152" y="119"/>
                    </a:lnTo>
                    <a:lnTo>
                      <a:pt x="151" y="118"/>
                    </a:lnTo>
                    <a:lnTo>
                      <a:pt x="150" y="117"/>
                    </a:lnTo>
                    <a:lnTo>
                      <a:pt x="150" y="116"/>
                    </a:lnTo>
                    <a:lnTo>
                      <a:pt x="149" y="115"/>
                    </a:lnTo>
                    <a:lnTo>
                      <a:pt x="149" y="114"/>
                    </a:lnTo>
                    <a:lnTo>
                      <a:pt x="148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8" y="112"/>
                    </a:lnTo>
                    <a:lnTo>
                      <a:pt x="150" y="112"/>
                    </a:lnTo>
                    <a:lnTo>
                      <a:pt x="150" y="111"/>
                    </a:lnTo>
                    <a:lnTo>
                      <a:pt x="152" y="111"/>
                    </a:lnTo>
                    <a:lnTo>
                      <a:pt x="156" y="111"/>
                    </a:lnTo>
                    <a:lnTo>
                      <a:pt x="157" y="110"/>
                    </a:lnTo>
                    <a:lnTo>
                      <a:pt x="158" y="110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3" y="109"/>
                    </a:lnTo>
                    <a:lnTo>
                      <a:pt x="166" y="108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1" y="106"/>
                    </a:lnTo>
                    <a:lnTo>
                      <a:pt x="172" y="105"/>
                    </a:lnTo>
                    <a:lnTo>
                      <a:pt x="175" y="104"/>
                    </a:lnTo>
                    <a:lnTo>
                      <a:pt x="177" y="102"/>
                    </a:lnTo>
                    <a:lnTo>
                      <a:pt x="179" y="101"/>
                    </a:lnTo>
                    <a:lnTo>
                      <a:pt x="182" y="100"/>
                    </a:lnTo>
                    <a:lnTo>
                      <a:pt x="184" y="99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7"/>
                    </a:lnTo>
                    <a:lnTo>
                      <a:pt x="188" y="95"/>
                    </a:lnTo>
                    <a:lnTo>
                      <a:pt x="189" y="95"/>
                    </a:lnTo>
                    <a:lnTo>
                      <a:pt x="189" y="93"/>
                    </a:lnTo>
                    <a:lnTo>
                      <a:pt x="190" y="93"/>
                    </a:lnTo>
                    <a:lnTo>
                      <a:pt x="190" y="92"/>
                    </a:lnTo>
                    <a:lnTo>
                      <a:pt x="191" y="90"/>
                    </a:lnTo>
                    <a:lnTo>
                      <a:pt x="193" y="88"/>
                    </a:lnTo>
                    <a:lnTo>
                      <a:pt x="191" y="87"/>
                    </a:lnTo>
                    <a:lnTo>
                      <a:pt x="191" y="86"/>
                    </a:lnTo>
                    <a:lnTo>
                      <a:pt x="193" y="84"/>
                    </a:lnTo>
                    <a:lnTo>
                      <a:pt x="193" y="83"/>
                    </a:lnTo>
                    <a:lnTo>
                      <a:pt x="193" y="82"/>
                    </a:lnTo>
                    <a:lnTo>
                      <a:pt x="191" y="81"/>
                    </a:lnTo>
                    <a:lnTo>
                      <a:pt x="191" y="80"/>
                    </a:lnTo>
                    <a:lnTo>
                      <a:pt x="191" y="79"/>
                    </a:lnTo>
                    <a:lnTo>
                      <a:pt x="191" y="77"/>
                    </a:lnTo>
                    <a:lnTo>
                      <a:pt x="191" y="76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89" y="73"/>
                    </a:lnTo>
                    <a:lnTo>
                      <a:pt x="188" y="71"/>
                    </a:lnTo>
                    <a:lnTo>
                      <a:pt x="187" y="70"/>
                    </a:lnTo>
                    <a:lnTo>
                      <a:pt x="186" y="69"/>
                    </a:lnTo>
                    <a:lnTo>
                      <a:pt x="184" y="65"/>
                    </a:lnTo>
                    <a:lnTo>
                      <a:pt x="181" y="64"/>
                    </a:lnTo>
                    <a:lnTo>
                      <a:pt x="180" y="64"/>
                    </a:lnTo>
                    <a:lnTo>
                      <a:pt x="179" y="63"/>
                    </a:lnTo>
                    <a:lnTo>
                      <a:pt x="178" y="63"/>
                    </a:lnTo>
                    <a:lnTo>
                      <a:pt x="177" y="62"/>
                    </a:lnTo>
                    <a:lnTo>
                      <a:pt x="176" y="62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61"/>
                    </a:lnTo>
                    <a:lnTo>
                      <a:pt x="170" y="60"/>
                    </a:lnTo>
                    <a:lnTo>
                      <a:pt x="169" y="59"/>
                    </a:lnTo>
                    <a:lnTo>
                      <a:pt x="166" y="58"/>
                    </a:lnTo>
                    <a:lnTo>
                      <a:pt x="166" y="56"/>
                    </a:lnTo>
                    <a:lnTo>
                      <a:pt x="165" y="56"/>
                    </a:lnTo>
                    <a:lnTo>
                      <a:pt x="166" y="58"/>
                    </a:lnTo>
                    <a:lnTo>
                      <a:pt x="163" y="58"/>
                    </a:lnTo>
                    <a:lnTo>
                      <a:pt x="162" y="56"/>
                    </a:lnTo>
                    <a:lnTo>
                      <a:pt x="163" y="56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3" y="54"/>
                    </a:lnTo>
                    <a:lnTo>
                      <a:pt x="163" y="53"/>
                    </a:lnTo>
                    <a:lnTo>
                      <a:pt x="163" y="52"/>
                    </a:lnTo>
                    <a:lnTo>
                      <a:pt x="166" y="52"/>
                    </a:lnTo>
                    <a:lnTo>
                      <a:pt x="166" y="53"/>
                    </a:lnTo>
                    <a:lnTo>
                      <a:pt x="167" y="52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70" y="50"/>
                    </a:lnTo>
                    <a:lnTo>
                      <a:pt x="170" y="49"/>
                    </a:lnTo>
                    <a:lnTo>
                      <a:pt x="171" y="48"/>
                    </a:lnTo>
                    <a:lnTo>
                      <a:pt x="172" y="48"/>
                    </a:lnTo>
                    <a:lnTo>
                      <a:pt x="174" y="48"/>
                    </a:lnTo>
                    <a:lnTo>
                      <a:pt x="176" y="45"/>
                    </a:lnTo>
                    <a:lnTo>
                      <a:pt x="174" y="45"/>
                    </a:lnTo>
                    <a:lnTo>
                      <a:pt x="172" y="46"/>
                    </a:lnTo>
                    <a:lnTo>
                      <a:pt x="172" y="45"/>
                    </a:lnTo>
                    <a:lnTo>
                      <a:pt x="172" y="44"/>
                    </a:lnTo>
                    <a:lnTo>
                      <a:pt x="174" y="44"/>
                    </a:lnTo>
                    <a:lnTo>
                      <a:pt x="175" y="44"/>
                    </a:lnTo>
                    <a:lnTo>
                      <a:pt x="175" y="43"/>
                    </a:lnTo>
                    <a:lnTo>
                      <a:pt x="174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8" y="43"/>
                    </a:lnTo>
                    <a:lnTo>
                      <a:pt x="179" y="43"/>
                    </a:lnTo>
                    <a:lnTo>
                      <a:pt x="180" y="43"/>
                    </a:lnTo>
                    <a:lnTo>
                      <a:pt x="179" y="43"/>
                    </a:lnTo>
                    <a:lnTo>
                      <a:pt x="178" y="42"/>
                    </a:lnTo>
                    <a:lnTo>
                      <a:pt x="178" y="41"/>
                    </a:lnTo>
                    <a:lnTo>
                      <a:pt x="179" y="41"/>
                    </a:lnTo>
                    <a:lnTo>
                      <a:pt x="180" y="41"/>
                    </a:lnTo>
                    <a:lnTo>
                      <a:pt x="181" y="40"/>
                    </a:lnTo>
                    <a:lnTo>
                      <a:pt x="180" y="39"/>
                    </a:lnTo>
                    <a:lnTo>
                      <a:pt x="179" y="39"/>
                    </a:lnTo>
                    <a:lnTo>
                      <a:pt x="182" y="36"/>
                    </a:lnTo>
                    <a:lnTo>
                      <a:pt x="185" y="36"/>
                    </a:lnTo>
                    <a:lnTo>
                      <a:pt x="187" y="36"/>
                    </a:lnTo>
                    <a:lnTo>
                      <a:pt x="188" y="35"/>
                    </a:lnTo>
                    <a:lnTo>
                      <a:pt x="187" y="35"/>
                    </a:lnTo>
                    <a:lnTo>
                      <a:pt x="186" y="35"/>
                    </a:lnTo>
                    <a:lnTo>
                      <a:pt x="185" y="35"/>
                    </a:lnTo>
                    <a:lnTo>
                      <a:pt x="184" y="35"/>
                    </a:lnTo>
                    <a:lnTo>
                      <a:pt x="182" y="35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7" y="36"/>
                    </a:lnTo>
                    <a:lnTo>
                      <a:pt x="177" y="35"/>
                    </a:lnTo>
                    <a:lnTo>
                      <a:pt x="178" y="35"/>
                    </a:lnTo>
                    <a:lnTo>
                      <a:pt x="178" y="34"/>
                    </a:lnTo>
                    <a:lnTo>
                      <a:pt x="177" y="33"/>
                    </a:lnTo>
                    <a:lnTo>
                      <a:pt x="176" y="32"/>
                    </a:lnTo>
                    <a:lnTo>
                      <a:pt x="175" y="32"/>
                    </a:lnTo>
                    <a:lnTo>
                      <a:pt x="175" y="31"/>
                    </a:lnTo>
                    <a:lnTo>
                      <a:pt x="176" y="31"/>
                    </a:lnTo>
                    <a:lnTo>
                      <a:pt x="177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6" y="30"/>
                    </a:lnTo>
                    <a:lnTo>
                      <a:pt x="175" y="30"/>
                    </a:lnTo>
                    <a:lnTo>
                      <a:pt x="174" y="28"/>
                    </a:lnTo>
                    <a:lnTo>
                      <a:pt x="175" y="27"/>
                    </a:lnTo>
                    <a:lnTo>
                      <a:pt x="177" y="26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5" y="26"/>
                    </a:lnTo>
                    <a:lnTo>
                      <a:pt x="174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1" y="25"/>
                    </a:lnTo>
                    <a:lnTo>
                      <a:pt x="170" y="26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9" y="25"/>
                    </a:lnTo>
                    <a:lnTo>
                      <a:pt x="171" y="23"/>
                    </a:lnTo>
                    <a:lnTo>
                      <a:pt x="172" y="23"/>
                    </a:lnTo>
                    <a:lnTo>
                      <a:pt x="174" y="23"/>
                    </a:lnTo>
                    <a:lnTo>
                      <a:pt x="176" y="20"/>
                    </a:lnTo>
                    <a:lnTo>
                      <a:pt x="175" y="20"/>
                    </a:lnTo>
                    <a:lnTo>
                      <a:pt x="175" y="18"/>
                    </a:lnTo>
                    <a:lnTo>
                      <a:pt x="175" y="17"/>
                    </a:lnTo>
                    <a:lnTo>
                      <a:pt x="176" y="16"/>
                    </a:lnTo>
                    <a:lnTo>
                      <a:pt x="177" y="16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5"/>
                    </a:lnTo>
                    <a:lnTo>
                      <a:pt x="177" y="14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3"/>
                    </a:lnTo>
                    <a:lnTo>
                      <a:pt x="172" y="13"/>
                    </a:lnTo>
                    <a:lnTo>
                      <a:pt x="171" y="13"/>
                    </a:lnTo>
                    <a:lnTo>
                      <a:pt x="170" y="11"/>
                    </a:lnTo>
                    <a:lnTo>
                      <a:pt x="170" y="9"/>
                    </a:lnTo>
                    <a:lnTo>
                      <a:pt x="169" y="9"/>
                    </a:lnTo>
                    <a:lnTo>
                      <a:pt x="169" y="8"/>
                    </a:lnTo>
                    <a:lnTo>
                      <a:pt x="169" y="6"/>
                    </a:lnTo>
                    <a:lnTo>
                      <a:pt x="169" y="5"/>
                    </a:lnTo>
                    <a:lnTo>
                      <a:pt x="169" y="4"/>
                    </a:lnTo>
                    <a:lnTo>
                      <a:pt x="170" y="4"/>
                    </a:lnTo>
                    <a:lnTo>
                      <a:pt x="171" y="4"/>
                    </a:lnTo>
                    <a:lnTo>
                      <a:pt x="175" y="3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0" y="3"/>
                    </a:lnTo>
                    <a:lnTo>
                      <a:pt x="193" y="3"/>
                    </a:lnTo>
                    <a:lnTo>
                      <a:pt x="194" y="3"/>
                    </a:lnTo>
                    <a:lnTo>
                      <a:pt x="195" y="3"/>
                    </a:lnTo>
                    <a:lnTo>
                      <a:pt x="197" y="4"/>
                    </a:lnTo>
                    <a:lnTo>
                      <a:pt x="204" y="5"/>
                    </a:lnTo>
                    <a:lnTo>
                      <a:pt x="203" y="5"/>
                    </a:lnTo>
                    <a:lnTo>
                      <a:pt x="202" y="6"/>
                    </a:lnTo>
                    <a:lnTo>
                      <a:pt x="203" y="6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4" y="5"/>
                    </a:lnTo>
                    <a:lnTo>
                      <a:pt x="215" y="5"/>
                    </a:lnTo>
                    <a:lnTo>
                      <a:pt x="215" y="6"/>
                    </a:lnTo>
                    <a:lnTo>
                      <a:pt x="217" y="6"/>
                    </a:lnTo>
                    <a:lnTo>
                      <a:pt x="218" y="7"/>
                    </a:lnTo>
                    <a:lnTo>
                      <a:pt x="219" y="7"/>
                    </a:lnTo>
                    <a:lnTo>
                      <a:pt x="218" y="7"/>
                    </a:lnTo>
                    <a:lnTo>
                      <a:pt x="218" y="6"/>
                    </a:lnTo>
                    <a:lnTo>
                      <a:pt x="217" y="6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5"/>
                    </a:lnTo>
                    <a:lnTo>
                      <a:pt x="222" y="5"/>
                    </a:lnTo>
                    <a:lnTo>
                      <a:pt x="223" y="5"/>
                    </a:lnTo>
                    <a:lnTo>
                      <a:pt x="226" y="4"/>
                    </a:lnTo>
                    <a:lnTo>
                      <a:pt x="228" y="4"/>
                    </a:lnTo>
                    <a:lnTo>
                      <a:pt x="228" y="3"/>
                    </a:lnTo>
                    <a:lnTo>
                      <a:pt x="230" y="3"/>
                    </a:lnTo>
                    <a:lnTo>
                      <a:pt x="231" y="3"/>
                    </a:lnTo>
                    <a:lnTo>
                      <a:pt x="233" y="2"/>
                    </a:lnTo>
                    <a:lnTo>
                      <a:pt x="233" y="3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38" y="5"/>
                    </a:lnTo>
                    <a:lnTo>
                      <a:pt x="240" y="5"/>
                    </a:lnTo>
                    <a:lnTo>
                      <a:pt x="241" y="6"/>
                    </a:lnTo>
                    <a:lnTo>
                      <a:pt x="243" y="7"/>
                    </a:lnTo>
                    <a:lnTo>
                      <a:pt x="246" y="7"/>
                    </a:lnTo>
                    <a:lnTo>
                      <a:pt x="247" y="7"/>
                    </a:lnTo>
                    <a:lnTo>
                      <a:pt x="247" y="8"/>
                    </a:lnTo>
                    <a:lnTo>
                      <a:pt x="247" y="9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2"/>
                    </a:lnTo>
                    <a:lnTo>
                      <a:pt x="247" y="11"/>
                    </a:lnTo>
                    <a:lnTo>
                      <a:pt x="247" y="9"/>
                    </a:lnTo>
                    <a:lnTo>
                      <a:pt x="249" y="9"/>
                    </a:lnTo>
                    <a:lnTo>
                      <a:pt x="250" y="11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53" y="11"/>
                    </a:lnTo>
                    <a:lnTo>
                      <a:pt x="255" y="13"/>
                    </a:lnTo>
                    <a:lnTo>
                      <a:pt x="256" y="14"/>
                    </a:lnTo>
                    <a:lnTo>
                      <a:pt x="255" y="14"/>
                    </a:lnTo>
                    <a:lnTo>
                      <a:pt x="255" y="15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3" y="14"/>
                    </a:lnTo>
                    <a:lnTo>
                      <a:pt x="252" y="15"/>
                    </a:lnTo>
                    <a:lnTo>
                      <a:pt x="255" y="15"/>
                    </a:lnTo>
                    <a:lnTo>
                      <a:pt x="256" y="14"/>
                    </a:lnTo>
                    <a:lnTo>
                      <a:pt x="258" y="14"/>
                    </a:lnTo>
                    <a:lnTo>
                      <a:pt x="258" y="13"/>
                    </a:lnTo>
                    <a:lnTo>
                      <a:pt x="259" y="13"/>
                    </a:lnTo>
                    <a:lnTo>
                      <a:pt x="259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3" y="15"/>
                    </a:lnTo>
                    <a:lnTo>
                      <a:pt x="262" y="15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60" y="16"/>
                    </a:lnTo>
                    <a:lnTo>
                      <a:pt x="259" y="17"/>
                    </a:lnTo>
                    <a:lnTo>
                      <a:pt x="258" y="17"/>
                    </a:lnTo>
                    <a:lnTo>
                      <a:pt x="259" y="17"/>
                    </a:lnTo>
                    <a:lnTo>
                      <a:pt x="261" y="17"/>
                    </a:lnTo>
                    <a:lnTo>
                      <a:pt x="261" y="18"/>
                    </a:lnTo>
                    <a:lnTo>
                      <a:pt x="262" y="20"/>
                    </a:lnTo>
                    <a:lnTo>
                      <a:pt x="263" y="20"/>
                    </a:lnTo>
                    <a:lnTo>
                      <a:pt x="265" y="21"/>
                    </a:lnTo>
                    <a:lnTo>
                      <a:pt x="266" y="21"/>
                    </a:lnTo>
                    <a:lnTo>
                      <a:pt x="268" y="21"/>
                    </a:lnTo>
                    <a:lnTo>
                      <a:pt x="270" y="22"/>
                    </a:lnTo>
                    <a:lnTo>
                      <a:pt x="271" y="22"/>
                    </a:lnTo>
                    <a:lnTo>
                      <a:pt x="273" y="22"/>
                    </a:lnTo>
                    <a:lnTo>
                      <a:pt x="275" y="23"/>
                    </a:lnTo>
                    <a:lnTo>
                      <a:pt x="277" y="23"/>
                    </a:lnTo>
                    <a:lnTo>
                      <a:pt x="277" y="22"/>
                    </a:lnTo>
                    <a:lnTo>
                      <a:pt x="279" y="22"/>
                    </a:lnTo>
                    <a:lnTo>
                      <a:pt x="280" y="22"/>
                    </a:lnTo>
                    <a:lnTo>
                      <a:pt x="282" y="22"/>
                    </a:lnTo>
                    <a:lnTo>
                      <a:pt x="283" y="22"/>
                    </a:lnTo>
                    <a:lnTo>
                      <a:pt x="283" y="24"/>
                    </a:lnTo>
                    <a:lnTo>
                      <a:pt x="286" y="26"/>
                    </a:lnTo>
                    <a:lnTo>
                      <a:pt x="287" y="25"/>
                    </a:lnTo>
                    <a:lnTo>
                      <a:pt x="288" y="24"/>
                    </a:lnTo>
                    <a:lnTo>
                      <a:pt x="288" y="25"/>
                    </a:lnTo>
                    <a:lnTo>
                      <a:pt x="289" y="25"/>
                    </a:lnTo>
                    <a:lnTo>
                      <a:pt x="290" y="25"/>
                    </a:lnTo>
                    <a:lnTo>
                      <a:pt x="290" y="24"/>
                    </a:lnTo>
                    <a:lnTo>
                      <a:pt x="289" y="24"/>
                    </a:lnTo>
                    <a:lnTo>
                      <a:pt x="289" y="23"/>
                    </a:lnTo>
                    <a:lnTo>
                      <a:pt x="290" y="22"/>
                    </a:lnTo>
                    <a:lnTo>
                      <a:pt x="291" y="22"/>
                    </a:lnTo>
                    <a:lnTo>
                      <a:pt x="292" y="23"/>
                    </a:lnTo>
                    <a:lnTo>
                      <a:pt x="293" y="24"/>
                    </a:lnTo>
                    <a:lnTo>
                      <a:pt x="293" y="26"/>
                    </a:lnTo>
                    <a:lnTo>
                      <a:pt x="292" y="26"/>
                    </a:lnTo>
                    <a:lnTo>
                      <a:pt x="291" y="26"/>
                    </a:lnTo>
                    <a:lnTo>
                      <a:pt x="290" y="26"/>
                    </a:lnTo>
                    <a:lnTo>
                      <a:pt x="290" y="27"/>
                    </a:lnTo>
                    <a:lnTo>
                      <a:pt x="289" y="27"/>
                    </a:lnTo>
                    <a:lnTo>
                      <a:pt x="290" y="28"/>
                    </a:lnTo>
                    <a:lnTo>
                      <a:pt x="289" y="30"/>
                    </a:lnTo>
                    <a:lnTo>
                      <a:pt x="288" y="30"/>
                    </a:lnTo>
                    <a:lnTo>
                      <a:pt x="288" y="31"/>
                    </a:lnTo>
                    <a:lnTo>
                      <a:pt x="289" y="32"/>
                    </a:lnTo>
                    <a:lnTo>
                      <a:pt x="288" y="33"/>
                    </a:lnTo>
                    <a:lnTo>
                      <a:pt x="289" y="33"/>
                    </a:lnTo>
                    <a:lnTo>
                      <a:pt x="290" y="34"/>
                    </a:lnTo>
                    <a:lnTo>
                      <a:pt x="290" y="35"/>
                    </a:lnTo>
                    <a:lnTo>
                      <a:pt x="290" y="36"/>
                    </a:lnTo>
                    <a:lnTo>
                      <a:pt x="289" y="36"/>
                    </a:lnTo>
                    <a:lnTo>
                      <a:pt x="287" y="37"/>
                    </a:lnTo>
                    <a:lnTo>
                      <a:pt x="281" y="37"/>
                    </a:lnTo>
                    <a:lnTo>
                      <a:pt x="280" y="37"/>
                    </a:lnTo>
                    <a:lnTo>
                      <a:pt x="278" y="37"/>
                    </a:lnTo>
                    <a:lnTo>
                      <a:pt x="277" y="37"/>
                    </a:lnTo>
                    <a:lnTo>
                      <a:pt x="273" y="37"/>
                    </a:lnTo>
                    <a:lnTo>
                      <a:pt x="271" y="36"/>
                    </a:lnTo>
                    <a:lnTo>
                      <a:pt x="272" y="36"/>
                    </a:lnTo>
                    <a:lnTo>
                      <a:pt x="275" y="37"/>
                    </a:lnTo>
                    <a:lnTo>
                      <a:pt x="277" y="37"/>
                    </a:lnTo>
                    <a:lnTo>
                      <a:pt x="278" y="37"/>
                    </a:lnTo>
                    <a:lnTo>
                      <a:pt x="280" y="37"/>
                    </a:lnTo>
                    <a:lnTo>
                      <a:pt x="281" y="37"/>
                    </a:lnTo>
                    <a:lnTo>
                      <a:pt x="282" y="37"/>
                    </a:lnTo>
                    <a:lnTo>
                      <a:pt x="283" y="39"/>
                    </a:lnTo>
                    <a:lnTo>
                      <a:pt x="284" y="39"/>
                    </a:lnTo>
                    <a:lnTo>
                      <a:pt x="286" y="37"/>
                    </a:lnTo>
                    <a:lnTo>
                      <a:pt x="288" y="37"/>
                    </a:lnTo>
                    <a:lnTo>
                      <a:pt x="289" y="37"/>
                    </a:lnTo>
                    <a:lnTo>
                      <a:pt x="290" y="40"/>
                    </a:lnTo>
                    <a:lnTo>
                      <a:pt x="290" y="41"/>
                    </a:lnTo>
                    <a:lnTo>
                      <a:pt x="291" y="42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8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5"/>
                    </a:lnTo>
                    <a:lnTo>
                      <a:pt x="290" y="46"/>
                    </a:lnTo>
                    <a:lnTo>
                      <a:pt x="289" y="46"/>
                    </a:lnTo>
                    <a:lnTo>
                      <a:pt x="288" y="48"/>
                    </a:lnTo>
                    <a:lnTo>
                      <a:pt x="290" y="48"/>
                    </a:lnTo>
                    <a:lnTo>
                      <a:pt x="291" y="46"/>
                    </a:lnTo>
                    <a:lnTo>
                      <a:pt x="292" y="46"/>
                    </a:lnTo>
                    <a:lnTo>
                      <a:pt x="293" y="46"/>
                    </a:lnTo>
                    <a:lnTo>
                      <a:pt x="296" y="46"/>
                    </a:lnTo>
                    <a:lnTo>
                      <a:pt x="296" y="48"/>
                    </a:lnTo>
                    <a:lnTo>
                      <a:pt x="296" y="49"/>
                    </a:lnTo>
                    <a:lnTo>
                      <a:pt x="295" y="49"/>
                    </a:lnTo>
                    <a:lnTo>
                      <a:pt x="293" y="49"/>
                    </a:lnTo>
                    <a:lnTo>
                      <a:pt x="292" y="49"/>
                    </a:lnTo>
                    <a:lnTo>
                      <a:pt x="291" y="49"/>
                    </a:lnTo>
                    <a:lnTo>
                      <a:pt x="291" y="50"/>
                    </a:lnTo>
                    <a:lnTo>
                      <a:pt x="292" y="50"/>
                    </a:lnTo>
                    <a:lnTo>
                      <a:pt x="293" y="50"/>
                    </a:lnTo>
                    <a:lnTo>
                      <a:pt x="293" y="51"/>
                    </a:lnTo>
                    <a:lnTo>
                      <a:pt x="292" y="51"/>
                    </a:lnTo>
                    <a:lnTo>
                      <a:pt x="292" y="52"/>
                    </a:lnTo>
                    <a:lnTo>
                      <a:pt x="292" y="53"/>
                    </a:lnTo>
                    <a:lnTo>
                      <a:pt x="291" y="54"/>
                    </a:lnTo>
                    <a:lnTo>
                      <a:pt x="290" y="54"/>
                    </a:lnTo>
                    <a:lnTo>
                      <a:pt x="289" y="54"/>
                    </a:lnTo>
                    <a:lnTo>
                      <a:pt x="289" y="53"/>
                    </a:lnTo>
                    <a:lnTo>
                      <a:pt x="289" y="52"/>
                    </a:lnTo>
                    <a:lnTo>
                      <a:pt x="287" y="51"/>
                    </a:lnTo>
                    <a:lnTo>
                      <a:pt x="287" y="52"/>
                    </a:lnTo>
                    <a:lnTo>
                      <a:pt x="288" y="54"/>
                    </a:lnTo>
                    <a:lnTo>
                      <a:pt x="286" y="54"/>
                    </a:lnTo>
                    <a:lnTo>
                      <a:pt x="282" y="54"/>
                    </a:lnTo>
                    <a:lnTo>
                      <a:pt x="284" y="55"/>
                    </a:lnTo>
                    <a:lnTo>
                      <a:pt x="286" y="55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8"/>
                    </a:lnTo>
                    <a:lnTo>
                      <a:pt x="289" y="56"/>
                    </a:lnTo>
                    <a:lnTo>
                      <a:pt x="290" y="55"/>
                    </a:lnTo>
                    <a:lnTo>
                      <a:pt x="291" y="55"/>
                    </a:lnTo>
                    <a:lnTo>
                      <a:pt x="291" y="54"/>
                    </a:lnTo>
                    <a:lnTo>
                      <a:pt x="292" y="54"/>
                    </a:lnTo>
                    <a:lnTo>
                      <a:pt x="293" y="54"/>
                    </a:lnTo>
                    <a:lnTo>
                      <a:pt x="293" y="53"/>
                    </a:lnTo>
                    <a:lnTo>
                      <a:pt x="295" y="53"/>
                    </a:lnTo>
                    <a:lnTo>
                      <a:pt x="297" y="53"/>
                    </a:lnTo>
                    <a:lnTo>
                      <a:pt x="298" y="53"/>
                    </a:lnTo>
                    <a:lnTo>
                      <a:pt x="299" y="53"/>
                    </a:lnTo>
                    <a:lnTo>
                      <a:pt x="301" y="53"/>
                    </a:lnTo>
                    <a:lnTo>
                      <a:pt x="302" y="53"/>
                    </a:lnTo>
                    <a:lnTo>
                      <a:pt x="303" y="53"/>
                    </a:lnTo>
                    <a:lnTo>
                      <a:pt x="305" y="53"/>
                    </a:lnTo>
                    <a:lnTo>
                      <a:pt x="308" y="54"/>
                    </a:lnTo>
                    <a:lnTo>
                      <a:pt x="308" y="56"/>
                    </a:lnTo>
                    <a:lnTo>
                      <a:pt x="309" y="58"/>
                    </a:lnTo>
                    <a:lnTo>
                      <a:pt x="310" y="59"/>
                    </a:lnTo>
                    <a:lnTo>
                      <a:pt x="310" y="60"/>
                    </a:lnTo>
                    <a:lnTo>
                      <a:pt x="309" y="61"/>
                    </a:lnTo>
                    <a:lnTo>
                      <a:pt x="309" y="62"/>
                    </a:lnTo>
                    <a:lnTo>
                      <a:pt x="308" y="63"/>
                    </a:lnTo>
                    <a:lnTo>
                      <a:pt x="308" y="64"/>
                    </a:lnTo>
                    <a:lnTo>
                      <a:pt x="307" y="65"/>
                    </a:lnTo>
                    <a:lnTo>
                      <a:pt x="306" y="65"/>
                    </a:lnTo>
                    <a:lnTo>
                      <a:pt x="302" y="65"/>
                    </a:lnTo>
                    <a:lnTo>
                      <a:pt x="301" y="67"/>
                    </a:lnTo>
                    <a:lnTo>
                      <a:pt x="297" y="68"/>
                    </a:lnTo>
                    <a:lnTo>
                      <a:pt x="296" y="68"/>
                    </a:lnTo>
                    <a:lnTo>
                      <a:pt x="293" y="69"/>
                    </a:lnTo>
                    <a:lnTo>
                      <a:pt x="295" y="69"/>
                    </a:lnTo>
                    <a:lnTo>
                      <a:pt x="296" y="68"/>
                    </a:lnTo>
                    <a:lnTo>
                      <a:pt x="297" y="68"/>
                    </a:lnTo>
                    <a:lnTo>
                      <a:pt x="298" y="68"/>
                    </a:lnTo>
                    <a:lnTo>
                      <a:pt x="299" y="67"/>
                    </a:lnTo>
                    <a:lnTo>
                      <a:pt x="300" y="67"/>
                    </a:lnTo>
                    <a:lnTo>
                      <a:pt x="303" y="65"/>
                    </a:lnTo>
                    <a:lnTo>
                      <a:pt x="305" y="65"/>
                    </a:lnTo>
                    <a:lnTo>
                      <a:pt x="306" y="65"/>
                    </a:lnTo>
                    <a:lnTo>
                      <a:pt x="307" y="65"/>
                    </a:lnTo>
                    <a:lnTo>
                      <a:pt x="309" y="64"/>
                    </a:lnTo>
                    <a:lnTo>
                      <a:pt x="309" y="63"/>
                    </a:lnTo>
                    <a:lnTo>
                      <a:pt x="310" y="62"/>
                    </a:lnTo>
                    <a:lnTo>
                      <a:pt x="310" y="61"/>
                    </a:lnTo>
                    <a:lnTo>
                      <a:pt x="310" y="60"/>
                    </a:lnTo>
                    <a:lnTo>
                      <a:pt x="310" y="59"/>
                    </a:lnTo>
                    <a:lnTo>
                      <a:pt x="311" y="59"/>
                    </a:lnTo>
                    <a:lnTo>
                      <a:pt x="314" y="58"/>
                    </a:lnTo>
                    <a:lnTo>
                      <a:pt x="315" y="59"/>
                    </a:lnTo>
                    <a:lnTo>
                      <a:pt x="315" y="60"/>
                    </a:lnTo>
                    <a:lnTo>
                      <a:pt x="315" y="61"/>
                    </a:lnTo>
                    <a:lnTo>
                      <a:pt x="315" y="62"/>
                    </a:lnTo>
                    <a:lnTo>
                      <a:pt x="314" y="62"/>
                    </a:lnTo>
                    <a:lnTo>
                      <a:pt x="312" y="63"/>
                    </a:lnTo>
                    <a:lnTo>
                      <a:pt x="311" y="64"/>
                    </a:lnTo>
                    <a:lnTo>
                      <a:pt x="314" y="64"/>
                    </a:lnTo>
                    <a:lnTo>
                      <a:pt x="314" y="63"/>
                    </a:lnTo>
                    <a:lnTo>
                      <a:pt x="315" y="62"/>
                    </a:lnTo>
                    <a:lnTo>
                      <a:pt x="316" y="61"/>
                    </a:lnTo>
                    <a:lnTo>
                      <a:pt x="316" y="60"/>
                    </a:lnTo>
                    <a:lnTo>
                      <a:pt x="316" y="59"/>
                    </a:lnTo>
                    <a:lnTo>
                      <a:pt x="317" y="59"/>
                    </a:lnTo>
                    <a:lnTo>
                      <a:pt x="318" y="60"/>
                    </a:lnTo>
                    <a:lnTo>
                      <a:pt x="317" y="60"/>
                    </a:lnTo>
                    <a:lnTo>
                      <a:pt x="317" y="61"/>
                    </a:lnTo>
                    <a:lnTo>
                      <a:pt x="317" y="62"/>
                    </a:lnTo>
                    <a:lnTo>
                      <a:pt x="318" y="62"/>
                    </a:lnTo>
                    <a:lnTo>
                      <a:pt x="318" y="63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19" y="62"/>
                    </a:lnTo>
                    <a:lnTo>
                      <a:pt x="320" y="62"/>
                    </a:lnTo>
                    <a:lnTo>
                      <a:pt x="323" y="61"/>
                    </a:lnTo>
                    <a:lnTo>
                      <a:pt x="325" y="60"/>
                    </a:lnTo>
                    <a:lnTo>
                      <a:pt x="326" y="61"/>
                    </a:lnTo>
                    <a:lnTo>
                      <a:pt x="327" y="60"/>
                    </a:lnTo>
                    <a:lnTo>
                      <a:pt x="328" y="59"/>
                    </a:lnTo>
                    <a:lnTo>
                      <a:pt x="329" y="59"/>
                    </a:lnTo>
                    <a:lnTo>
                      <a:pt x="330" y="59"/>
                    </a:lnTo>
                    <a:lnTo>
                      <a:pt x="333" y="59"/>
                    </a:lnTo>
                    <a:lnTo>
                      <a:pt x="333" y="58"/>
                    </a:lnTo>
                    <a:lnTo>
                      <a:pt x="334" y="55"/>
                    </a:lnTo>
                    <a:lnTo>
                      <a:pt x="335" y="54"/>
                    </a:lnTo>
                    <a:lnTo>
                      <a:pt x="336" y="53"/>
                    </a:lnTo>
                    <a:lnTo>
                      <a:pt x="337" y="54"/>
                    </a:lnTo>
                    <a:lnTo>
                      <a:pt x="340" y="55"/>
                    </a:lnTo>
                    <a:lnTo>
                      <a:pt x="340" y="56"/>
                    </a:lnTo>
                    <a:lnTo>
                      <a:pt x="343" y="56"/>
                    </a:lnTo>
                    <a:lnTo>
                      <a:pt x="343" y="58"/>
                    </a:lnTo>
                    <a:lnTo>
                      <a:pt x="342" y="59"/>
                    </a:lnTo>
                    <a:lnTo>
                      <a:pt x="340" y="61"/>
                    </a:lnTo>
                    <a:lnTo>
                      <a:pt x="342" y="60"/>
                    </a:lnTo>
                    <a:lnTo>
                      <a:pt x="343" y="59"/>
                    </a:lnTo>
                    <a:lnTo>
                      <a:pt x="342" y="59"/>
                    </a:lnTo>
                    <a:lnTo>
                      <a:pt x="344" y="58"/>
                    </a:lnTo>
                    <a:lnTo>
                      <a:pt x="344" y="56"/>
                    </a:lnTo>
                    <a:lnTo>
                      <a:pt x="343" y="56"/>
                    </a:lnTo>
                    <a:lnTo>
                      <a:pt x="342" y="55"/>
                    </a:lnTo>
                    <a:lnTo>
                      <a:pt x="340" y="54"/>
                    </a:lnTo>
                    <a:lnTo>
                      <a:pt x="342" y="53"/>
                    </a:lnTo>
                    <a:lnTo>
                      <a:pt x="343" y="54"/>
                    </a:lnTo>
                    <a:lnTo>
                      <a:pt x="344" y="54"/>
                    </a:lnTo>
                    <a:lnTo>
                      <a:pt x="345" y="53"/>
                    </a:lnTo>
                    <a:lnTo>
                      <a:pt x="344" y="53"/>
                    </a:lnTo>
                    <a:lnTo>
                      <a:pt x="342" y="53"/>
                    </a:lnTo>
                    <a:lnTo>
                      <a:pt x="343" y="52"/>
                    </a:lnTo>
                    <a:lnTo>
                      <a:pt x="345" y="51"/>
                    </a:lnTo>
                    <a:lnTo>
                      <a:pt x="346" y="51"/>
                    </a:lnTo>
                    <a:lnTo>
                      <a:pt x="347" y="51"/>
                    </a:lnTo>
                    <a:lnTo>
                      <a:pt x="348" y="52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8" y="51"/>
                    </a:lnTo>
                    <a:lnTo>
                      <a:pt x="349" y="51"/>
                    </a:lnTo>
                    <a:lnTo>
                      <a:pt x="352" y="51"/>
                    </a:lnTo>
                    <a:lnTo>
                      <a:pt x="351" y="51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6" y="51"/>
                    </a:lnTo>
                    <a:lnTo>
                      <a:pt x="346" y="50"/>
                    </a:lnTo>
                    <a:lnTo>
                      <a:pt x="345" y="49"/>
                    </a:lnTo>
                    <a:lnTo>
                      <a:pt x="345" y="48"/>
                    </a:lnTo>
                    <a:lnTo>
                      <a:pt x="346" y="48"/>
                    </a:lnTo>
                    <a:lnTo>
                      <a:pt x="347" y="49"/>
                    </a:lnTo>
                    <a:lnTo>
                      <a:pt x="347" y="48"/>
                    </a:lnTo>
                    <a:lnTo>
                      <a:pt x="347" y="46"/>
                    </a:lnTo>
                    <a:lnTo>
                      <a:pt x="348" y="46"/>
                    </a:lnTo>
                    <a:lnTo>
                      <a:pt x="349" y="46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49" y="46"/>
                    </a:lnTo>
                    <a:lnTo>
                      <a:pt x="348" y="45"/>
                    </a:lnTo>
                    <a:lnTo>
                      <a:pt x="348" y="44"/>
                    </a:lnTo>
                    <a:lnTo>
                      <a:pt x="351" y="44"/>
                    </a:lnTo>
                    <a:lnTo>
                      <a:pt x="352" y="45"/>
                    </a:lnTo>
                    <a:lnTo>
                      <a:pt x="353" y="45"/>
                    </a:lnTo>
                    <a:lnTo>
                      <a:pt x="354" y="45"/>
                    </a:lnTo>
                    <a:lnTo>
                      <a:pt x="355" y="46"/>
                    </a:lnTo>
                    <a:lnTo>
                      <a:pt x="356" y="46"/>
                    </a:lnTo>
                    <a:lnTo>
                      <a:pt x="355" y="46"/>
                    </a:lnTo>
                    <a:lnTo>
                      <a:pt x="355" y="45"/>
                    </a:lnTo>
                    <a:lnTo>
                      <a:pt x="354" y="45"/>
                    </a:lnTo>
                    <a:lnTo>
                      <a:pt x="353" y="44"/>
                    </a:lnTo>
                    <a:lnTo>
                      <a:pt x="352" y="44"/>
                    </a:lnTo>
                    <a:lnTo>
                      <a:pt x="351" y="44"/>
                    </a:lnTo>
                    <a:lnTo>
                      <a:pt x="349" y="44"/>
                    </a:lnTo>
                    <a:lnTo>
                      <a:pt x="349" y="43"/>
                    </a:lnTo>
                    <a:lnTo>
                      <a:pt x="348" y="43"/>
                    </a:lnTo>
                    <a:lnTo>
                      <a:pt x="348" y="41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52" y="40"/>
                    </a:lnTo>
                    <a:lnTo>
                      <a:pt x="353" y="40"/>
                    </a:lnTo>
                    <a:lnTo>
                      <a:pt x="354" y="41"/>
                    </a:lnTo>
                    <a:lnTo>
                      <a:pt x="355" y="41"/>
                    </a:lnTo>
                    <a:lnTo>
                      <a:pt x="356" y="41"/>
                    </a:lnTo>
                    <a:lnTo>
                      <a:pt x="355" y="41"/>
                    </a:lnTo>
                    <a:lnTo>
                      <a:pt x="354" y="40"/>
                    </a:lnTo>
                    <a:lnTo>
                      <a:pt x="353" y="40"/>
                    </a:lnTo>
                    <a:lnTo>
                      <a:pt x="353" y="39"/>
                    </a:lnTo>
                    <a:lnTo>
                      <a:pt x="354" y="37"/>
                    </a:lnTo>
                    <a:lnTo>
                      <a:pt x="354" y="36"/>
                    </a:lnTo>
                    <a:lnTo>
                      <a:pt x="355" y="36"/>
                    </a:lnTo>
                    <a:lnTo>
                      <a:pt x="357" y="34"/>
                    </a:lnTo>
                    <a:lnTo>
                      <a:pt x="358" y="33"/>
                    </a:lnTo>
                    <a:lnTo>
                      <a:pt x="358" y="32"/>
                    </a:lnTo>
                    <a:lnTo>
                      <a:pt x="361" y="32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2" y="33"/>
                    </a:lnTo>
                    <a:lnTo>
                      <a:pt x="361" y="33"/>
                    </a:lnTo>
                    <a:lnTo>
                      <a:pt x="359" y="34"/>
                    </a:lnTo>
                    <a:lnTo>
                      <a:pt x="361" y="34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2" y="34"/>
                    </a:lnTo>
                    <a:lnTo>
                      <a:pt x="364" y="34"/>
                    </a:lnTo>
                    <a:lnTo>
                      <a:pt x="365" y="35"/>
                    </a:lnTo>
                    <a:lnTo>
                      <a:pt x="363" y="36"/>
                    </a:lnTo>
                    <a:lnTo>
                      <a:pt x="361" y="36"/>
                    </a:lnTo>
                    <a:lnTo>
                      <a:pt x="358" y="37"/>
                    </a:lnTo>
                    <a:lnTo>
                      <a:pt x="359" y="37"/>
                    </a:lnTo>
                    <a:lnTo>
                      <a:pt x="363" y="36"/>
                    </a:lnTo>
                    <a:lnTo>
                      <a:pt x="364" y="35"/>
                    </a:lnTo>
                    <a:lnTo>
                      <a:pt x="365" y="35"/>
                    </a:lnTo>
                    <a:lnTo>
                      <a:pt x="365" y="36"/>
                    </a:lnTo>
                    <a:lnTo>
                      <a:pt x="364" y="39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37"/>
                    </a:lnTo>
                    <a:lnTo>
                      <a:pt x="366" y="36"/>
                    </a:lnTo>
                    <a:lnTo>
                      <a:pt x="367" y="36"/>
                    </a:lnTo>
                    <a:lnTo>
                      <a:pt x="367" y="37"/>
                    </a:lnTo>
                    <a:lnTo>
                      <a:pt x="367" y="40"/>
                    </a:lnTo>
                    <a:lnTo>
                      <a:pt x="367" y="41"/>
                    </a:lnTo>
                    <a:lnTo>
                      <a:pt x="366" y="41"/>
                    </a:lnTo>
                    <a:lnTo>
                      <a:pt x="367" y="42"/>
                    </a:lnTo>
                    <a:lnTo>
                      <a:pt x="368" y="42"/>
                    </a:lnTo>
                    <a:lnTo>
                      <a:pt x="370" y="43"/>
                    </a:lnTo>
                    <a:lnTo>
                      <a:pt x="368" y="44"/>
                    </a:lnTo>
                    <a:lnTo>
                      <a:pt x="370" y="43"/>
                    </a:lnTo>
                    <a:lnTo>
                      <a:pt x="372" y="43"/>
                    </a:lnTo>
                    <a:lnTo>
                      <a:pt x="374" y="44"/>
                    </a:lnTo>
                    <a:lnTo>
                      <a:pt x="373" y="45"/>
                    </a:lnTo>
                    <a:lnTo>
                      <a:pt x="372" y="45"/>
                    </a:lnTo>
                    <a:lnTo>
                      <a:pt x="371" y="45"/>
                    </a:lnTo>
                    <a:lnTo>
                      <a:pt x="370" y="45"/>
                    </a:lnTo>
                    <a:lnTo>
                      <a:pt x="370" y="46"/>
                    </a:lnTo>
                    <a:lnTo>
                      <a:pt x="373" y="46"/>
                    </a:lnTo>
                    <a:lnTo>
                      <a:pt x="374" y="46"/>
                    </a:lnTo>
                    <a:lnTo>
                      <a:pt x="373" y="48"/>
                    </a:lnTo>
                    <a:lnTo>
                      <a:pt x="374" y="48"/>
                    </a:lnTo>
                    <a:lnTo>
                      <a:pt x="375" y="46"/>
                    </a:lnTo>
                    <a:lnTo>
                      <a:pt x="376" y="46"/>
                    </a:lnTo>
                    <a:lnTo>
                      <a:pt x="379" y="48"/>
                    </a:lnTo>
                    <a:lnTo>
                      <a:pt x="380" y="49"/>
                    </a:lnTo>
                    <a:lnTo>
                      <a:pt x="379" y="50"/>
                    </a:lnTo>
                    <a:lnTo>
                      <a:pt x="377" y="50"/>
                    </a:lnTo>
                    <a:lnTo>
                      <a:pt x="376" y="51"/>
                    </a:lnTo>
                    <a:lnTo>
                      <a:pt x="374" y="51"/>
                    </a:lnTo>
                    <a:lnTo>
                      <a:pt x="373" y="51"/>
                    </a:lnTo>
                    <a:lnTo>
                      <a:pt x="371" y="51"/>
                    </a:lnTo>
                    <a:lnTo>
                      <a:pt x="370" y="51"/>
                    </a:lnTo>
                    <a:lnTo>
                      <a:pt x="371" y="52"/>
                    </a:lnTo>
                    <a:lnTo>
                      <a:pt x="373" y="51"/>
                    </a:lnTo>
                    <a:lnTo>
                      <a:pt x="374" y="51"/>
                    </a:lnTo>
                    <a:lnTo>
                      <a:pt x="377" y="51"/>
                    </a:lnTo>
                    <a:lnTo>
                      <a:pt x="379" y="50"/>
                    </a:lnTo>
                    <a:lnTo>
                      <a:pt x="380" y="50"/>
                    </a:lnTo>
                    <a:lnTo>
                      <a:pt x="382" y="51"/>
                    </a:lnTo>
                    <a:lnTo>
                      <a:pt x="381" y="51"/>
                    </a:lnTo>
                    <a:lnTo>
                      <a:pt x="380" y="51"/>
                    </a:lnTo>
                    <a:lnTo>
                      <a:pt x="381" y="52"/>
                    </a:lnTo>
                    <a:lnTo>
                      <a:pt x="382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4" y="53"/>
                    </a:lnTo>
                    <a:lnTo>
                      <a:pt x="385" y="54"/>
                    </a:lnTo>
                    <a:lnTo>
                      <a:pt x="386" y="56"/>
                    </a:lnTo>
                    <a:lnTo>
                      <a:pt x="385" y="58"/>
                    </a:lnTo>
                    <a:lnTo>
                      <a:pt x="384" y="58"/>
                    </a:lnTo>
                    <a:lnTo>
                      <a:pt x="382" y="59"/>
                    </a:lnTo>
                    <a:lnTo>
                      <a:pt x="380" y="60"/>
                    </a:lnTo>
                    <a:lnTo>
                      <a:pt x="379" y="60"/>
                    </a:lnTo>
                    <a:lnTo>
                      <a:pt x="377" y="61"/>
                    </a:lnTo>
                    <a:lnTo>
                      <a:pt x="376" y="61"/>
                    </a:lnTo>
                    <a:lnTo>
                      <a:pt x="379" y="61"/>
                    </a:lnTo>
                    <a:lnTo>
                      <a:pt x="379" y="60"/>
                    </a:lnTo>
                    <a:lnTo>
                      <a:pt x="380" y="60"/>
                    </a:lnTo>
                    <a:lnTo>
                      <a:pt x="381" y="59"/>
                    </a:lnTo>
                    <a:lnTo>
                      <a:pt x="382" y="59"/>
                    </a:lnTo>
                    <a:lnTo>
                      <a:pt x="383" y="59"/>
                    </a:lnTo>
                    <a:lnTo>
                      <a:pt x="384" y="59"/>
                    </a:lnTo>
                    <a:lnTo>
                      <a:pt x="387" y="59"/>
                    </a:lnTo>
                    <a:lnTo>
                      <a:pt x="390" y="59"/>
                    </a:lnTo>
                    <a:lnTo>
                      <a:pt x="391" y="59"/>
                    </a:lnTo>
                    <a:lnTo>
                      <a:pt x="390" y="60"/>
                    </a:lnTo>
                    <a:lnTo>
                      <a:pt x="390" y="61"/>
                    </a:lnTo>
                    <a:lnTo>
                      <a:pt x="389" y="62"/>
                    </a:lnTo>
                    <a:lnTo>
                      <a:pt x="387" y="62"/>
                    </a:lnTo>
                    <a:lnTo>
                      <a:pt x="386" y="62"/>
                    </a:lnTo>
                    <a:lnTo>
                      <a:pt x="389" y="62"/>
                    </a:lnTo>
                    <a:lnTo>
                      <a:pt x="390" y="62"/>
                    </a:lnTo>
                    <a:lnTo>
                      <a:pt x="390" y="63"/>
                    </a:lnTo>
                    <a:lnTo>
                      <a:pt x="389" y="63"/>
                    </a:lnTo>
                    <a:lnTo>
                      <a:pt x="387" y="63"/>
                    </a:lnTo>
                    <a:lnTo>
                      <a:pt x="386" y="63"/>
                    </a:lnTo>
                    <a:lnTo>
                      <a:pt x="385" y="63"/>
                    </a:lnTo>
                    <a:lnTo>
                      <a:pt x="384" y="64"/>
                    </a:lnTo>
                    <a:lnTo>
                      <a:pt x="383" y="64"/>
                    </a:lnTo>
                    <a:lnTo>
                      <a:pt x="382" y="64"/>
                    </a:lnTo>
                    <a:lnTo>
                      <a:pt x="381" y="64"/>
                    </a:lnTo>
                    <a:lnTo>
                      <a:pt x="382" y="65"/>
                    </a:lnTo>
                    <a:lnTo>
                      <a:pt x="381" y="65"/>
                    </a:lnTo>
                    <a:lnTo>
                      <a:pt x="380" y="65"/>
                    </a:lnTo>
                    <a:lnTo>
                      <a:pt x="382" y="65"/>
                    </a:lnTo>
                    <a:lnTo>
                      <a:pt x="383" y="65"/>
                    </a:lnTo>
                    <a:lnTo>
                      <a:pt x="385" y="64"/>
                    </a:lnTo>
                    <a:lnTo>
                      <a:pt x="386" y="63"/>
                    </a:lnTo>
                    <a:lnTo>
                      <a:pt x="387" y="64"/>
                    </a:lnTo>
                    <a:lnTo>
                      <a:pt x="390" y="64"/>
                    </a:lnTo>
                    <a:lnTo>
                      <a:pt x="390" y="63"/>
                    </a:lnTo>
                    <a:lnTo>
                      <a:pt x="391" y="63"/>
                    </a:lnTo>
                    <a:lnTo>
                      <a:pt x="392" y="63"/>
                    </a:lnTo>
                    <a:lnTo>
                      <a:pt x="391" y="64"/>
                    </a:lnTo>
                    <a:lnTo>
                      <a:pt x="391" y="65"/>
                    </a:lnTo>
                    <a:lnTo>
                      <a:pt x="392" y="64"/>
                    </a:lnTo>
                    <a:lnTo>
                      <a:pt x="393" y="64"/>
                    </a:lnTo>
                    <a:lnTo>
                      <a:pt x="394" y="65"/>
                    </a:lnTo>
                    <a:lnTo>
                      <a:pt x="393" y="65"/>
                    </a:lnTo>
                    <a:lnTo>
                      <a:pt x="392" y="65"/>
                    </a:lnTo>
                    <a:lnTo>
                      <a:pt x="391" y="65"/>
                    </a:lnTo>
                    <a:lnTo>
                      <a:pt x="389" y="67"/>
                    </a:lnTo>
                    <a:lnTo>
                      <a:pt x="390" y="67"/>
                    </a:lnTo>
                    <a:lnTo>
                      <a:pt x="391" y="67"/>
                    </a:lnTo>
                    <a:lnTo>
                      <a:pt x="392" y="67"/>
                    </a:lnTo>
                    <a:lnTo>
                      <a:pt x="394" y="67"/>
                    </a:lnTo>
                    <a:lnTo>
                      <a:pt x="395" y="67"/>
                    </a:lnTo>
                    <a:lnTo>
                      <a:pt x="396" y="67"/>
                    </a:lnTo>
                    <a:lnTo>
                      <a:pt x="398" y="67"/>
                    </a:lnTo>
                    <a:lnTo>
                      <a:pt x="398" y="68"/>
                    </a:lnTo>
                    <a:lnTo>
                      <a:pt x="396" y="68"/>
                    </a:lnTo>
                    <a:lnTo>
                      <a:pt x="396" y="69"/>
                    </a:lnTo>
                    <a:lnTo>
                      <a:pt x="398" y="69"/>
                    </a:lnTo>
                    <a:lnTo>
                      <a:pt x="399" y="69"/>
                    </a:lnTo>
                    <a:lnTo>
                      <a:pt x="400" y="70"/>
                    </a:lnTo>
                    <a:lnTo>
                      <a:pt x="400" y="71"/>
                    </a:lnTo>
                    <a:lnTo>
                      <a:pt x="398" y="72"/>
                    </a:lnTo>
                    <a:lnTo>
                      <a:pt x="395" y="72"/>
                    </a:lnTo>
                    <a:lnTo>
                      <a:pt x="394" y="73"/>
                    </a:lnTo>
                    <a:lnTo>
                      <a:pt x="392" y="73"/>
                    </a:lnTo>
                    <a:lnTo>
                      <a:pt x="391" y="73"/>
                    </a:lnTo>
                    <a:lnTo>
                      <a:pt x="392" y="73"/>
                    </a:lnTo>
                    <a:lnTo>
                      <a:pt x="393" y="74"/>
                    </a:lnTo>
                    <a:lnTo>
                      <a:pt x="395" y="73"/>
                    </a:lnTo>
                    <a:lnTo>
                      <a:pt x="396" y="73"/>
                    </a:lnTo>
                    <a:lnTo>
                      <a:pt x="398" y="73"/>
                    </a:lnTo>
                    <a:lnTo>
                      <a:pt x="400" y="74"/>
                    </a:lnTo>
                    <a:lnTo>
                      <a:pt x="401" y="74"/>
                    </a:lnTo>
                    <a:lnTo>
                      <a:pt x="400" y="76"/>
                    </a:lnTo>
                    <a:lnTo>
                      <a:pt x="400" y="77"/>
                    </a:lnTo>
                    <a:lnTo>
                      <a:pt x="399" y="77"/>
                    </a:lnTo>
                    <a:lnTo>
                      <a:pt x="401" y="78"/>
                    </a:lnTo>
                    <a:lnTo>
                      <a:pt x="403" y="78"/>
                    </a:lnTo>
                    <a:lnTo>
                      <a:pt x="404" y="78"/>
                    </a:lnTo>
                    <a:lnTo>
                      <a:pt x="405" y="78"/>
                    </a:lnTo>
                    <a:lnTo>
                      <a:pt x="407" y="78"/>
                    </a:lnTo>
                    <a:lnTo>
                      <a:pt x="408" y="78"/>
                    </a:lnTo>
                    <a:lnTo>
                      <a:pt x="408" y="79"/>
                    </a:lnTo>
                    <a:lnTo>
                      <a:pt x="408" y="80"/>
                    </a:lnTo>
                    <a:lnTo>
                      <a:pt x="405" y="80"/>
                    </a:lnTo>
                    <a:lnTo>
                      <a:pt x="403" y="82"/>
                    </a:lnTo>
                    <a:lnTo>
                      <a:pt x="401" y="83"/>
                    </a:lnTo>
                    <a:lnTo>
                      <a:pt x="400" y="83"/>
                    </a:lnTo>
                    <a:lnTo>
                      <a:pt x="400" y="84"/>
                    </a:lnTo>
                    <a:lnTo>
                      <a:pt x="400" y="83"/>
                    </a:lnTo>
                    <a:lnTo>
                      <a:pt x="401" y="83"/>
                    </a:lnTo>
                    <a:lnTo>
                      <a:pt x="402" y="83"/>
                    </a:lnTo>
                    <a:lnTo>
                      <a:pt x="403" y="83"/>
                    </a:lnTo>
                    <a:lnTo>
                      <a:pt x="402" y="84"/>
                    </a:lnTo>
                    <a:lnTo>
                      <a:pt x="401" y="84"/>
                    </a:lnTo>
                    <a:lnTo>
                      <a:pt x="402" y="84"/>
                    </a:lnTo>
                    <a:lnTo>
                      <a:pt x="403" y="84"/>
                    </a:lnTo>
                    <a:lnTo>
                      <a:pt x="403" y="86"/>
                    </a:lnTo>
                    <a:lnTo>
                      <a:pt x="401" y="86"/>
                    </a:lnTo>
                    <a:lnTo>
                      <a:pt x="400" y="84"/>
                    </a:lnTo>
                    <a:lnTo>
                      <a:pt x="399" y="84"/>
                    </a:lnTo>
                    <a:lnTo>
                      <a:pt x="398" y="84"/>
                    </a:lnTo>
                    <a:lnTo>
                      <a:pt x="394" y="83"/>
                    </a:lnTo>
                    <a:lnTo>
                      <a:pt x="391" y="83"/>
                    </a:lnTo>
                    <a:lnTo>
                      <a:pt x="392" y="82"/>
                    </a:lnTo>
                    <a:lnTo>
                      <a:pt x="394" y="82"/>
                    </a:lnTo>
                    <a:lnTo>
                      <a:pt x="395" y="82"/>
                    </a:lnTo>
                    <a:lnTo>
                      <a:pt x="396" y="82"/>
                    </a:lnTo>
                    <a:lnTo>
                      <a:pt x="398" y="82"/>
                    </a:lnTo>
                    <a:lnTo>
                      <a:pt x="395" y="82"/>
                    </a:lnTo>
                    <a:lnTo>
                      <a:pt x="393" y="82"/>
                    </a:lnTo>
                    <a:lnTo>
                      <a:pt x="391" y="8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62" name="Freeform 160"/>
              <p:cNvSpPr>
                <a:spLocks/>
              </p:cNvSpPr>
              <p:nvPr/>
            </p:nvSpPr>
            <p:spPr bwMode="auto">
              <a:xfrm>
                <a:off x="3066653" y="2203360"/>
                <a:ext cx="352470" cy="302886"/>
              </a:xfrm>
              <a:custGeom>
                <a:avLst/>
                <a:gdLst>
                  <a:gd name="T0" fmla="*/ 337744057 w 222"/>
                  <a:gd name="T1" fmla="*/ 12588006 h 191"/>
                  <a:gd name="T2" fmla="*/ 337744057 w 222"/>
                  <a:gd name="T3" fmla="*/ 22657776 h 191"/>
                  <a:gd name="T4" fmla="*/ 365470110 w 222"/>
                  <a:gd name="T5" fmla="*/ 32727546 h 191"/>
                  <a:gd name="T6" fmla="*/ 383112662 w 222"/>
                  <a:gd name="T7" fmla="*/ 42797316 h 191"/>
                  <a:gd name="T8" fmla="*/ 393194574 w 222"/>
                  <a:gd name="T9" fmla="*/ 47832201 h 191"/>
                  <a:gd name="T10" fmla="*/ 395715846 w 222"/>
                  <a:gd name="T11" fmla="*/ 57901971 h 191"/>
                  <a:gd name="T12" fmla="*/ 410838714 w 222"/>
                  <a:gd name="T13" fmla="*/ 60418621 h 191"/>
                  <a:gd name="T14" fmla="*/ 413358399 w 222"/>
                  <a:gd name="T15" fmla="*/ 70488391 h 191"/>
                  <a:gd name="T16" fmla="*/ 441084451 w 222"/>
                  <a:gd name="T17" fmla="*/ 65453506 h 191"/>
                  <a:gd name="T18" fmla="*/ 483931784 w 222"/>
                  <a:gd name="T19" fmla="*/ 75523276 h 191"/>
                  <a:gd name="T20" fmla="*/ 486453056 w 222"/>
                  <a:gd name="T21" fmla="*/ 88111282 h 191"/>
                  <a:gd name="T22" fmla="*/ 443604135 w 222"/>
                  <a:gd name="T23" fmla="*/ 95662816 h 191"/>
                  <a:gd name="T24" fmla="*/ 453686047 w 222"/>
                  <a:gd name="T25" fmla="*/ 103215937 h 191"/>
                  <a:gd name="T26" fmla="*/ 418399355 w 222"/>
                  <a:gd name="T27" fmla="*/ 108250822 h 191"/>
                  <a:gd name="T28" fmla="*/ 373030750 w 222"/>
                  <a:gd name="T29" fmla="*/ 113285707 h 191"/>
                  <a:gd name="T30" fmla="*/ 393194574 w 222"/>
                  <a:gd name="T31" fmla="*/ 128390362 h 191"/>
                  <a:gd name="T32" fmla="*/ 436043495 w 222"/>
                  <a:gd name="T33" fmla="*/ 113285707 h 191"/>
                  <a:gd name="T34" fmla="*/ 468808916 w 222"/>
                  <a:gd name="T35" fmla="*/ 98181052 h 191"/>
                  <a:gd name="T36" fmla="*/ 499054652 w 222"/>
                  <a:gd name="T37" fmla="*/ 113285707 h 191"/>
                  <a:gd name="T38" fmla="*/ 526780704 w 222"/>
                  <a:gd name="T39" fmla="*/ 110767472 h 191"/>
                  <a:gd name="T40" fmla="*/ 546944529 w 222"/>
                  <a:gd name="T41" fmla="*/ 120837242 h 191"/>
                  <a:gd name="T42" fmla="*/ 551985485 w 222"/>
                  <a:gd name="T43" fmla="*/ 143495018 h 191"/>
                  <a:gd name="T44" fmla="*/ 536862616 w 222"/>
                  <a:gd name="T45" fmla="*/ 153564788 h 191"/>
                  <a:gd name="T46" fmla="*/ 544423257 w 222"/>
                  <a:gd name="T47" fmla="*/ 158599673 h 191"/>
                  <a:gd name="T48" fmla="*/ 506616880 w 222"/>
                  <a:gd name="T49" fmla="*/ 196360518 h 191"/>
                  <a:gd name="T50" fmla="*/ 443604135 w 222"/>
                  <a:gd name="T51" fmla="*/ 206430288 h 191"/>
                  <a:gd name="T52" fmla="*/ 408317443 w 222"/>
                  <a:gd name="T53" fmla="*/ 234122949 h 191"/>
                  <a:gd name="T54" fmla="*/ 345306285 w 222"/>
                  <a:gd name="T55" fmla="*/ 239157834 h 191"/>
                  <a:gd name="T56" fmla="*/ 304977049 w 222"/>
                  <a:gd name="T57" fmla="*/ 234122949 h 191"/>
                  <a:gd name="T58" fmla="*/ 244487164 w 222"/>
                  <a:gd name="T59" fmla="*/ 234122949 h 191"/>
                  <a:gd name="T60" fmla="*/ 186515375 w 222"/>
                  <a:gd name="T61" fmla="*/ 236639599 h 191"/>
                  <a:gd name="T62" fmla="*/ 146187726 w 222"/>
                  <a:gd name="T63" fmla="*/ 259297374 h 191"/>
                  <a:gd name="T64" fmla="*/ 80655297 w 222"/>
                  <a:gd name="T65" fmla="*/ 292023335 h 191"/>
                  <a:gd name="T66" fmla="*/ 32767008 w 222"/>
                  <a:gd name="T67" fmla="*/ 304611340 h 191"/>
                  <a:gd name="T68" fmla="*/ 42848921 w 222"/>
                  <a:gd name="T69" fmla="*/ 307127990 h 191"/>
                  <a:gd name="T70" fmla="*/ 27726052 w 222"/>
                  <a:gd name="T71" fmla="*/ 344890421 h 191"/>
                  <a:gd name="T72" fmla="*/ 30245736 w 222"/>
                  <a:gd name="T73" fmla="*/ 352441955 h 191"/>
                  <a:gd name="T74" fmla="*/ 78134025 w 222"/>
                  <a:gd name="T75" fmla="*/ 309646225 h 191"/>
                  <a:gd name="T76" fmla="*/ 148707411 w 222"/>
                  <a:gd name="T77" fmla="*/ 281953564 h 191"/>
                  <a:gd name="T78" fmla="*/ 231883980 w 222"/>
                  <a:gd name="T79" fmla="*/ 274402030 h 191"/>
                  <a:gd name="T80" fmla="*/ 252047804 w 222"/>
                  <a:gd name="T81" fmla="*/ 294541570 h 191"/>
                  <a:gd name="T82" fmla="*/ 206679199 w 222"/>
                  <a:gd name="T83" fmla="*/ 317197760 h 191"/>
                  <a:gd name="T84" fmla="*/ 176433463 w 222"/>
                  <a:gd name="T85" fmla="*/ 314681110 h 191"/>
                  <a:gd name="T86" fmla="*/ 231883980 w 222"/>
                  <a:gd name="T87" fmla="*/ 324750880 h 191"/>
                  <a:gd name="T88" fmla="*/ 229364296 w 222"/>
                  <a:gd name="T89" fmla="*/ 354960191 h 191"/>
                  <a:gd name="T90" fmla="*/ 264650988 w 222"/>
                  <a:gd name="T91" fmla="*/ 387686151 h 191"/>
                  <a:gd name="T92" fmla="*/ 289854181 w 222"/>
                  <a:gd name="T93" fmla="*/ 395239272 h 191"/>
                  <a:gd name="T94" fmla="*/ 337744057 w 222"/>
                  <a:gd name="T95" fmla="*/ 395239272 h 191"/>
                  <a:gd name="T96" fmla="*/ 365470110 w 222"/>
                  <a:gd name="T97" fmla="*/ 412860576 h 191"/>
                  <a:gd name="T98" fmla="*/ 332703101 w 222"/>
                  <a:gd name="T99" fmla="*/ 425448582 h 191"/>
                  <a:gd name="T100" fmla="*/ 277252584 w 222"/>
                  <a:gd name="T101" fmla="*/ 438035002 h 191"/>
                  <a:gd name="T102" fmla="*/ 252047804 w 222"/>
                  <a:gd name="T103" fmla="*/ 440553237 h 191"/>
                  <a:gd name="T104" fmla="*/ 214241427 w 222"/>
                  <a:gd name="T105" fmla="*/ 473279197 h 191"/>
                  <a:gd name="T106" fmla="*/ 183995691 w 222"/>
                  <a:gd name="T107" fmla="*/ 463209427 h 191"/>
                  <a:gd name="T108" fmla="*/ 191556331 w 222"/>
                  <a:gd name="T109" fmla="*/ 438035002 h 191"/>
                  <a:gd name="T110" fmla="*/ 247006848 w 222"/>
                  <a:gd name="T111" fmla="*/ 415378812 h 191"/>
                  <a:gd name="T112" fmla="*/ 257088760 w 222"/>
                  <a:gd name="T113" fmla="*/ 417895462 h 191"/>
                  <a:gd name="T114" fmla="*/ 231883980 w 222"/>
                  <a:gd name="T115" fmla="*/ 412860576 h 191"/>
                  <a:gd name="T116" fmla="*/ 234405252 w 222"/>
                  <a:gd name="T117" fmla="*/ 385169501 h 191"/>
                  <a:gd name="T118" fmla="*/ 191556331 w 222"/>
                  <a:gd name="T119" fmla="*/ 415378812 h 1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2"/>
                  <a:gd name="T181" fmla="*/ 0 h 191"/>
                  <a:gd name="T182" fmla="*/ 222 w 222"/>
                  <a:gd name="T183" fmla="*/ 191 h 1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2" h="191">
                    <a:moveTo>
                      <a:pt x="125" y="0"/>
                    </a:moveTo>
                    <a:lnTo>
                      <a:pt x="124" y="1"/>
                    </a:lnTo>
                    <a:lnTo>
                      <a:pt x="125" y="1"/>
                    </a:lnTo>
                    <a:lnTo>
                      <a:pt x="127" y="1"/>
                    </a:lnTo>
                    <a:lnTo>
                      <a:pt x="130" y="2"/>
                    </a:lnTo>
                    <a:lnTo>
                      <a:pt x="132" y="4"/>
                    </a:lnTo>
                    <a:lnTo>
                      <a:pt x="133" y="4"/>
                    </a:lnTo>
                    <a:lnTo>
                      <a:pt x="130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2" y="4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6" y="5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3" y="6"/>
                    </a:lnTo>
                    <a:lnTo>
                      <a:pt x="134" y="6"/>
                    </a:lnTo>
                    <a:lnTo>
                      <a:pt x="135" y="7"/>
                    </a:lnTo>
                    <a:lnTo>
                      <a:pt x="137" y="8"/>
                    </a:lnTo>
                    <a:lnTo>
                      <a:pt x="136" y="8"/>
                    </a:lnTo>
                    <a:lnTo>
                      <a:pt x="135" y="8"/>
                    </a:lnTo>
                    <a:lnTo>
                      <a:pt x="134" y="8"/>
                    </a:lnTo>
                    <a:lnTo>
                      <a:pt x="132" y="8"/>
                    </a:lnTo>
                    <a:lnTo>
                      <a:pt x="133" y="9"/>
                    </a:lnTo>
                    <a:lnTo>
                      <a:pt x="134" y="9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1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1"/>
                    </a:lnTo>
                    <a:lnTo>
                      <a:pt x="142" y="11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5" y="14"/>
                    </a:lnTo>
                    <a:lnTo>
                      <a:pt x="144" y="14"/>
                    </a:lnTo>
                    <a:lnTo>
                      <a:pt x="145" y="15"/>
                    </a:lnTo>
                    <a:lnTo>
                      <a:pt x="146" y="15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9" y="14"/>
                    </a:lnTo>
                    <a:lnTo>
                      <a:pt x="151" y="15"/>
                    </a:lnTo>
                    <a:lnTo>
                      <a:pt x="149" y="16"/>
                    </a:lnTo>
                    <a:lnTo>
                      <a:pt x="148" y="16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3" y="16"/>
                    </a:lnTo>
                    <a:lnTo>
                      <a:pt x="154" y="15"/>
                    </a:lnTo>
                    <a:lnTo>
                      <a:pt x="156" y="15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6" y="19"/>
                    </a:lnTo>
                    <a:lnTo>
                      <a:pt x="155" y="20"/>
                    </a:lnTo>
                    <a:lnTo>
                      <a:pt x="154" y="22"/>
                    </a:lnTo>
                    <a:lnTo>
                      <a:pt x="155" y="20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8" y="20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4" y="23"/>
                    </a:lnTo>
                    <a:lnTo>
                      <a:pt x="153" y="24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4" y="25"/>
                    </a:lnTo>
                    <a:lnTo>
                      <a:pt x="153" y="25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4" y="25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60" y="23"/>
                    </a:lnTo>
                    <a:lnTo>
                      <a:pt x="160" y="24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2" y="23"/>
                    </a:lnTo>
                    <a:lnTo>
                      <a:pt x="163" y="23"/>
                    </a:lnTo>
                    <a:lnTo>
                      <a:pt x="164" y="22"/>
                    </a:lnTo>
                    <a:lnTo>
                      <a:pt x="165" y="23"/>
                    </a:lnTo>
                    <a:lnTo>
                      <a:pt x="164" y="24"/>
                    </a:lnTo>
                    <a:lnTo>
                      <a:pt x="163" y="24"/>
                    </a:lnTo>
                    <a:lnTo>
                      <a:pt x="162" y="24"/>
                    </a:lnTo>
                    <a:lnTo>
                      <a:pt x="162" y="25"/>
                    </a:lnTo>
                    <a:lnTo>
                      <a:pt x="164" y="25"/>
                    </a:lnTo>
                    <a:lnTo>
                      <a:pt x="166" y="25"/>
                    </a:lnTo>
                    <a:lnTo>
                      <a:pt x="167" y="24"/>
                    </a:lnTo>
                    <a:lnTo>
                      <a:pt x="169" y="24"/>
                    </a:lnTo>
                    <a:lnTo>
                      <a:pt x="169" y="25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3" y="28"/>
                    </a:lnTo>
                    <a:lnTo>
                      <a:pt x="162" y="29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70" y="26"/>
                    </a:lnTo>
                    <a:lnTo>
                      <a:pt x="171" y="24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73" y="25"/>
                    </a:lnTo>
                    <a:lnTo>
                      <a:pt x="172" y="25"/>
                    </a:lnTo>
                    <a:lnTo>
                      <a:pt x="170" y="26"/>
                    </a:lnTo>
                    <a:lnTo>
                      <a:pt x="170" y="27"/>
                    </a:lnTo>
                    <a:lnTo>
                      <a:pt x="171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4"/>
                    </a:lnTo>
                    <a:lnTo>
                      <a:pt x="175" y="25"/>
                    </a:lnTo>
                    <a:lnTo>
                      <a:pt x="175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29"/>
                    </a:lnTo>
                    <a:lnTo>
                      <a:pt x="186" y="29"/>
                    </a:lnTo>
                    <a:lnTo>
                      <a:pt x="186" y="30"/>
                    </a:lnTo>
                    <a:lnTo>
                      <a:pt x="188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2" y="30"/>
                    </a:lnTo>
                    <a:lnTo>
                      <a:pt x="193" y="32"/>
                    </a:lnTo>
                    <a:lnTo>
                      <a:pt x="194" y="32"/>
                    </a:lnTo>
                    <a:lnTo>
                      <a:pt x="195" y="32"/>
                    </a:lnTo>
                    <a:lnTo>
                      <a:pt x="198" y="32"/>
                    </a:lnTo>
                    <a:lnTo>
                      <a:pt x="199" y="33"/>
                    </a:lnTo>
                    <a:lnTo>
                      <a:pt x="198" y="34"/>
                    </a:lnTo>
                    <a:lnTo>
                      <a:pt x="197" y="34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93" y="34"/>
                    </a:lnTo>
                    <a:lnTo>
                      <a:pt x="194" y="34"/>
                    </a:lnTo>
                    <a:lnTo>
                      <a:pt x="195" y="34"/>
                    </a:lnTo>
                    <a:lnTo>
                      <a:pt x="197" y="34"/>
                    </a:lnTo>
                    <a:lnTo>
                      <a:pt x="198" y="34"/>
                    </a:lnTo>
                    <a:lnTo>
                      <a:pt x="197" y="35"/>
                    </a:lnTo>
                    <a:lnTo>
                      <a:pt x="194" y="35"/>
                    </a:lnTo>
                    <a:lnTo>
                      <a:pt x="193" y="35"/>
                    </a:lnTo>
                    <a:lnTo>
                      <a:pt x="192" y="35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6" y="36"/>
                    </a:lnTo>
                    <a:lnTo>
                      <a:pt x="185" y="36"/>
                    </a:lnTo>
                    <a:lnTo>
                      <a:pt x="186" y="36"/>
                    </a:lnTo>
                    <a:lnTo>
                      <a:pt x="188" y="36"/>
                    </a:lnTo>
                    <a:lnTo>
                      <a:pt x="185" y="37"/>
                    </a:lnTo>
                    <a:lnTo>
                      <a:pt x="184" y="37"/>
                    </a:lnTo>
                    <a:lnTo>
                      <a:pt x="183" y="37"/>
                    </a:lnTo>
                    <a:lnTo>
                      <a:pt x="181" y="37"/>
                    </a:lnTo>
                    <a:lnTo>
                      <a:pt x="181" y="38"/>
                    </a:lnTo>
                    <a:lnTo>
                      <a:pt x="180" y="38"/>
                    </a:lnTo>
                    <a:lnTo>
                      <a:pt x="179" y="38"/>
                    </a:lnTo>
                    <a:lnTo>
                      <a:pt x="178" y="38"/>
                    </a:lnTo>
                    <a:lnTo>
                      <a:pt x="176" y="38"/>
                    </a:lnTo>
                    <a:lnTo>
                      <a:pt x="173" y="39"/>
                    </a:lnTo>
                    <a:lnTo>
                      <a:pt x="172" y="39"/>
                    </a:lnTo>
                    <a:lnTo>
                      <a:pt x="171" y="39"/>
                    </a:lnTo>
                    <a:lnTo>
                      <a:pt x="170" y="39"/>
                    </a:lnTo>
                    <a:lnTo>
                      <a:pt x="169" y="39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7" y="41"/>
                    </a:lnTo>
                    <a:lnTo>
                      <a:pt x="171" y="41"/>
                    </a:lnTo>
                    <a:lnTo>
                      <a:pt x="174" y="39"/>
                    </a:lnTo>
                    <a:lnTo>
                      <a:pt x="176" y="39"/>
                    </a:lnTo>
                    <a:lnTo>
                      <a:pt x="180" y="38"/>
                    </a:lnTo>
                    <a:lnTo>
                      <a:pt x="183" y="37"/>
                    </a:lnTo>
                    <a:lnTo>
                      <a:pt x="184" y="37"/>
                    </a:lnTo>
                    <a:lnTo>
                      <a:pt x="183" y="38"/>
                    </a:lnTo>
                    <a:lnTo>
                      <a:pt x="181" y="39"/>
                    </a:lnTo>
                    <a:lnTo>
                      <a:pt x="180" y="41"/>
                    </a:lnTo>
                    <a:lnTo>
                      <a:pt x="179" y="41"/>
                    </a:lnTo>
                    <a:lnTo>
                      <a:pt x="178" y="39"/>
                    </a:lnTo>
                    <a:lnTo>
                      <a:pt x="176" y="39"/>
                    </a:lnTo>
                    <a:lnTo>
                      <a:pt x="175" y="41"/>
                    </a:lnTo>
                    <a:lnTo>
                      <a:pt x="174" y="41"/>
                    </a:lnTo>
                    <a:lnTo>
                      <a:pt x="175" y="41"/>
                    </a:lnTo>
                    <a:lnTo>
                      <a:pt x="176" y="41"/>
                    </a:lnTo>
                    <a:lnTo>
                      <a:pt x="175" y="41"/>
                    </a:lnTo>
                    <a:lnTo>
                      <a:pt x="175" y="42"/>
                    </a:lnTo>
                    <a:lnTo>
                      <a:pt x="174" y="42"/>
                    </a:lnTo>
                    <a:lnTo>
                      <a:pt x="173" y="42"/>
                    </a:lnTo>
                    <a:lnTo>
                      <a:pt x="172" y="42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5" y="43"/>
                    </a:lnTo>
                    <a:lnTo>
                      <a:pt x="164" y="43"/>
                    </a:lnTo>
                    <a:lnTo>
                      <a:pt x="163" y="43"/>
                    </a:lnTo>
                    <a:lnTo>
                      <a:pt x="161" y="44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0" y="47"/>
                    </a:lnTo>
                    <a:lnTo>
                      <a:pt x="158" y="47"/>
                    </a:lnTo>
                    <a:lnTo>
                      <a:pt x="156" y="46"/>
                    </a:lnTo>
                    <a:lnTo>
                      <a:pt x="155" y="45"/>
                    </a:lnTo>
                    <a:lnTo>
                      <a:pt x="154" y="45"/>
                    </a:lnTo>
                    <a:lnTo>
                      <a:pt x="153" y="45"/>
                    </a:lnTo>
                    <a:lnTo>
                      <a:pt x="152" y="44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8" y="45"/>
                    </a:lnTo>
                    <a:lnTo>
                      <a:pt x="149" y="45"/>
                    </a:lnTo>
                    <a:lnTo>
                      <a:pt x="151" y="45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4" y="45"/>
                    </a:lnTo>
                    <a:lnTo>
                      <a:pt x="155" y="46"/>
                    </a:lnTo>
                    <a:lnTo>
                      <a:pt x="156" y="46"/>
                    </a:lnTo>
                    <a:lnTo>
                      <a:pt x="157" y="47"/>
                    </a:lnTo>
                    <a:lnTo>
                      <a:pt x="160" y="47"/>
                    </a:lnTo>
                    <a:lnTo>
                      <a:pt x="160" y="48"/>
                    </a:lnTo>
                    <a:lnTo>
                      <a:pt x="158" y="48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7" y="50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6" y="51"/>
                    </a:lnTo>
                    <a:lnTo>
                      <a:pt x="155" y="51"/>
                    </a:lnTo>
                    <a:lnTo>
                      <a:pt x="156" y="51"/>
                    </a:lnTo>
                    <a:lnTo>
                      <a:pt x="158" y="51"/>
                    </a:lnTo>
                    <a:lnTo>
                      <a:pt x="161" y="50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3" y="48"/>
                    </a:lnTo>
                    <a:lnTo>
                      <a:pt x="164" y="48"/>
                    </a:lnTo>
                    <a:lnTo>
                      <a:pt x="163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9" y="46"/>
                    </a:lnTo>
                    <a:lnTo>
                      <a:pt x="171" y="45"/>
                    </a:lnTo>
                    <a:lnTo>
                      <a:pt x="173" y="45"/>
                    </a:lnTo>
                    <a:lnTo>
                      <a:pt x="174" y="45"/>
                    </a:lnTo>
                    <a:lnTo>
                      <a:pt x="175" y="45"/>
                    </a:lnTo>
                    <a:lnTo>
                      <a:pt x="175" y="44"/>
                    </a:lnTo>
                    <a:lnTo>
                      <a:pt x="174" y="44"/>
                    </a:lnTo>
                    <a:lnTo>
                      <a:pt x="174" y="43"/>
                    </a:lnTo>
                    <a:lnTo>
                      <a:pt x="176" y="42"/>
                    </a:lnTo>
                    <a:lnTo>
                      <a:pt x="182" y="41"/>
                    </a:lnTo>
                    <a:lnTo>
                      <a:pt x="184" y="39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2" y="39"/>
                    </a:lnTo>
                    <a:lnTo>
                      <a:pt x="191" y="39"/>
                    </a:lnTo>
                    <a:lnTo>
                      <a:pt x="189" y="38"/>
                    </a:lnTo>
                    <a:lnTo>
                      <a:pt x="186" y="38"/>
                    </a:lnTo>
                    <a:lnTo>
                      <a:pt x="186" y="39"/>
                    </a:lnTo>
                    <a:lnTo>
                      <a:pt x="185" y="39"/>
                    </a:lnTo>
                    <a:lnTo>
                      <a:pt x="183" y="38"/>
                    </a:lnTo>
                    <a:lnTo>
                      <a:pt x="184" y="38"/>
                    </a:lnTo>
                    <a:lnTo>
                      <a:pt x="184" y="37"/>
                    </a:lnTo>
                    <a:lnTo>
                      <a:pt x="186" y="37"/>
                    </a:lnTo>
                    <a:lnTo>
                      <a:pt x="189" y="37"/>
                    </a:lnTo>
                    <a:lnTo>
                      <a:pt x="190" y="37"/>
                    </a:lnTo>
                    <a:lnTo>
                      <a:pt x="191" y="38"/>
                    </a:lnTo>
                    <a:lnTo>
                      <a:pt x="194" y="37"/>
                    </a:lnTo>
                    <a:lnTo>
                      <a:pt x="197" y="38"/>
                    </a:lnTo>
                    <a:lnTo>
                      <a:pt x="198" y="38"/>
                    </a:lnTo>
                    <a:lnTo>
                      <a:pt x="199" y="39"/>
                    </a:lnTo>
                    <a:lnTo>
                      <a:pt x="200" y="42"/>
                    </a:lnTo>
                    <a:lnTo>
                      <a:pt x="202" y="43"/>
                    </a:lnTo>
                    <a:lnTo>
                      <a:pt x="201" y="44"/>
                    </a:lnTo>
                    <a:lnTo>
                      <a:pt x="199" y="45"/>
                    </a:lnTo>
                    <a:lnTo>
                      <a:pt x="198" y="45"/>
                    </a:lnTo>
                    <a:lnTo>
                      <a:pt x="197" y="46"/>
                    </a:lnTo>
                    <a:lnTo>
                      <a:pt x="195" y="46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9" y="48"/>
                    </a:lnTo>
                    <a:lnTo>
                      <a:pt x="200" y="48"/>
                    </a:lnTo>
                    <a:lnTo>
                      <a:pt x="200" y="47"/>
                    </a:lnTo>
                    <a:lnTo>
                      <a:pt x="202" y="46"/>
                    </a:lnTo>
                    <a:lnTo>
                      <a:pt x="202" y="45"/>
                    </a:lnTo>
                    <a:lnTo>
                      <a:pt x="203" y="45"/>
                    </a:lnTo>
                    <a:lnTo>
                      <a:pt x="204" y="44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9" y="45"/>
                    </a:lnTo>
                    <a:lnTo>
                      <a:pt x="209" y="44"/>
                    </a:lnTo>
                    <a:lnTo>
                      <a:pt x="211" y="44"/>
                    </a:lnTo>
                    <a:lnTo>
                      <a:pt x="212" y="45"/>
                    </a:lnTo>
                    <a:lnTo>
                      <a:pt x="211" y="45"/>
                    </a:lnTo>
                    <a:lnTo>
                      <a:pt x="210" y="45"/>
                    </a:lnTo>
                    <a:lnTo>
                      <a:pt x="208" y="45"/>
                    </a:lnTo>
                    <a:lnTo>
                      <a:pt x="209" y="45"/>
                    </a:lnTo>
                    <a:lnTo>
                      <a:pt x="213" y="46"/>
                    </a:lnTo>
                    <a:lnTo>
                      <a:pt x="214" y="46"/>
                    </a:lnTo>
                    <a:lnTo>
                      <a:pt x="216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8" y="47"/>
                    </a:lnTo>
                    <a:lnTo>
                      <a:pt x="217" y="47"/>
                    </a:lnTo>
                    <a:lnTo>
                      <a:pt x="216" y="47"/>
                    </a:lnTo>
                    <a:lnTo>
                      <a:pt x="214" y="47"/>
                    </a:lnTo>
                    <a:lnTo>
                      <a:pt x="216" y="47"/>
                    </a:lnTo>
                    <a:lnTo>
                      <a:pt x="217" y="48"/>
                    </a:lnTo>
                    <a:lnTo>
                      <a:pt x="218" y="50"/>
                    </a:lnTo>
                    <a:lnTo>
                      <a:pt x="219" y="50"/>
                    </a:lnTo>
                    <a:lnTo>
                      <a:pt x="220" y="50"/>
                    </a:lnTo>
                    <a:lnTo>
                      <a:pt x="220" y="51"/>
                    </a:lnTo>
                    <a:lnTo>
                      <a:pt x="221" y="52"/>
                    </a:lnTo>
                    <a:lnTo>
                      <a:pt x="221" y="53"/>
                    </a:lnTo>
                    <a:lnTo>
                      <a:pt x="220" y="53"/>
                    </a:lnTo>
                    <a:lnTo>
                      <a:pt x="219" y="54"/>
                    </a:lnTo>
                    <a:lnTo>
                      <a:pt x="218" y="54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7" y="55"/>
                    </a:lnTo>
                    <a:lnTo>
                      <a:pt x="218" y="55"/>
                    </a:lnTo>
                    <a:lnTo>
                      <a:pt x="219" y="55"/>
                    </a:lnTo>
                    <a:lnTo>
                      <a:pt x="220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7" y="58"/>
                    </a:lnTo>
                    <a:lnTo>
                      <a:pt x="218" y="60"/>
                    </a:lnTo>
                    <a:lnTo>
                      <a:pt x="219" y="60"/>
                    </a:lnTo>
                    <a:lnTo>
                      <a:pt x="221" y="60"/>
                    </a:lnTo>
                    <a:lnTo>
                      <a:pt x="221" y="61"/>
                    </a:lnTo>
                    <a:lnTo>
                      <a:pt x="219" y="61"/>
                    </a:lnTo>
                    <a:lnTo>
                      <a:pt x="219" y="60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7" y="60"/>
                    </a:lnTo>
                    <a:lnTo>
                      <a:pt x="218" y="61"/>
                    </a:lnTo>
                    <a:lnTo>
                      <a:pt x="217" y="61"/>
                    </a:lnTo>
                    <a:lnTo>
                      <a:pt x="216" y="61"/>
                    </a:lnTo>
                    <a:lnTo>
                      <a:pt x="214" y="61"/>
                    </a:lnTo>
                    <a:lnTo>
                      <a:pt x="213" y="61"/>
                    </a:lnTo>
                    <a:lnTo>
                      <a:pt x="212" y="61"/>
                    </a:lnTo>
                    <a:lnTo>
                      <a:pt x="211" y="61"/>
                    </a:lnTo>
                    <a:lnTo>
                      <a:pt x="213" y="62"/>
                    </a:lnTo>
                    <a:lnTo>
                      <a:pt x="214" y="62"/>
                    </a:lnTo>
                    <a:lnTo>
                      <a:pt x="216" y="62"/>
                    </a:lnTo>
                    <a:lnTo>
                      <a:pt x="218" y="62"/>
                    </a:lnTo>
                    <a:lnTo>
                      <a:pt x="220" y="62"/>
                    </a:lnTo>
                    <a:lnTo>
                      <a:pt x="221" y="62"/>
                    </a:lnTo>
                    <a:lnTo>
                      <a:pt x="221" y="63"/>
                    </a:lnTo>
                    <a:lnTo>
                      <a:pt x="222" y="63"/>
                    </a:lnTo>
                    <a:lnTo>
                      <a:pt x="222" y="64"/>
                    </a:lnTo>
                    <a:lnTo>
                      <a:pt x="221" y="64"/>
                    </a:lnTo>
                    <a:lnTo>
                      <a:pt x="220" y="64"/>
                    </a:lnTo>
                    <a:lnTo>
                      <a:pt x="219" y="64"/>
                    </a:lnTo>
                    <a:lnTo>
                      <a:pt x="217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8" y="64"/>
                    </a:lnTo>
                    <a:lnTo>
                      <a:pt x="220" y="64"/>
                    </a:lnTo>
                    <a:lnTo>
                      <a:pt x="222" y="65"/>
                    </a:lnTo>
                    <a:lnTo>
                      <a:pt x="222" y="66"/>
                    </a:lnTo>
                    <a:lnTo>
                      <a:pt x="222" y="67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4" y="72"/>
                    </a:lnTo>
                    <a:lnTo>
                      <a:pt x="212" y="72"/>
                    </a:lnTo>
                    <a:lnTo>
                      <a:pt x="211" y="73"/>
                    </a:lnTo>
                    <a:lnTo>
                      <a:pt x="208" y="75"/>
                    </a:lnTo>
                    <a:lnTo>
                      <a:pt x="207" y="75"/>
                    </a:lnTo>
                    <a:lnTo>
                      <a:pt x="207" y="76"/>
                    </a:lnTo>
                    <a:lnTo>
                      <a:pt x="204" y="78"/>
                    </a:lnTo>
                    <a:lnTo>
                      <a:pt x="203" y="78"/>
                    </a:lnTo>
                    <a:lnTo>
                      <a:pt x="202" y="78"/>
                    </a:lnTo>
                    <a:lnTo>
                      <a:pt x="201" y="78"/>
                    </a:lnTo>
                    <a:lnTo>
                      <a:pt x="200" y="76"/>
                    </a:lnTo>
                    <a:lnTo>
                      <a:pt x="198" y="76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3" y="76"/>
                    </a:lnTo>
                    <a:lnTo>
                      <a:pt x="191" y="78"/>
                    </a:lnTo>
                    <a:lnTo>
                      <a:pt x="190" y="79"/>
                    </a:lnTo>
                    <a:lnTo>
                      <a:pt x="189" y="79"/>
                    </a:lnTo>
                    <a:lnTo>
                      <a:pt x="186" y="80"/>
                    </a:lnTo>
                    <a:lnTo>
                      <a:pt x="185" y="80"/>
                    </a:lnTo>
                    <a:lnTo>
                      <a:pt x="184" y="80"/>
                    </a:lnTo>
                    <a:lnTo>
                      <a:pt x="183" y="79"/>
                    </a:lnTo>
                    <a:lnTo>
                      <a:pt x="181" y="80"/>
                    </a:lnTo>
                    <a:lnTo>
                      <a:pt x="180" y="80"/>
                    </a:lnTo>
                    <a:lnTo>
                      <a:pt x="181" y="81"/>
                    </a:lnTo>
                    <a:lnTo>
                      <a:pt x="179" y="82"/>
                    </a:lnTo>
                    <a:lnTo>
                      <a:pt x="176" y="82"/>
                    </a:lnTo>
                    <a:lnTo>
                      <a:pt x="175" y="83"/>
                    </a:lnTo>
                    <a:lnTo>
                      <a:pt x="175" y="85"/>
                    </a:lnTo>
                    <a:lnTo>
                      <a:pt x="175" y="86"/>
                    </a:lnTo>
                    <a:lnTo>
                      <a:pt x="174" y="86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0" y="88"/>
                    </a:lnTo>
                    <a:lnTo>
                      <a:pt x="169" y="89"/>
                    </a:lnTo>
                    <a:lnTo>
                      <a:pt x="167" y="90"/>
                    </a:lnTo>
                    <a:lnTo>
                      <a:pt x="166" y="91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2" y="93"/>
                    </a:lnTo>
                    <a:lnTo>
                      <a:pt x="161" y="94"/>
                    </a:lnTo>
                    <a:lnTo>
                      <a:pt x="160" y="94"/>
                    </a:lnTo>
                    <a:lnTo>
                      <a:pt x="158" y="93"/>
                    </a:lnTo>
                    <a:lnTo>
                      <a:pt x="157" y="93"/>
                    </a:lnTo>
                    <a:lnTo>
                      <a:pt x="156" y="94"/>
                    </a:lnTo>
                    <a:lnTo>
                      <a:pt x="155" y="94"/>
                    </a:lnTo>
                    <a:lnTo>
                      <a:pt x="154" y="94"/>
                    </a:lnTo>
                    <a:lnTo>
                      <a:pt x="153" y="94"/>
                    </a:lnTo>
                    <a:lnTo>
                      <a:pt x="152" y="94"/>
                    </a:lnTo>
                    <a:lnTo>
                      <a:pt x="151" y="94"/>
                    </a:lnTo>
                    <a:lnTo>
                      <a:pt x="148" y="94"/>
                    </a:lnTo>
                    <a:lnTo>
                      <a:pt x="146" y="94"/>
                    </a:lnTo>
                    <a:lnTo>
                      <a:pt x="143" y="94"/>
                    </a:lnTo>
                    <a:lnTo>
                      <a:pt x="141" y="95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7" y="95"/>
                    </a:lnTo>
                    <a:lnTo>
                      <a:pt x="136" y="97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38" y="95"/>
                    </a:lnTo>
                    <a:lnTo>
                      <a:pt x="138" y="94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5" y="95"/>
                    </a:lnTo>
                    <a:lnTo>
                      <a:pt x="135" y="94"/>
                    </a:lnTo>
                    <a:lnTo>
                      <a:pt x="134" y="94"/>
                    </a:lnTo>
                    <a:lnTo>
                      <a:pt x="133" y="94"/>
                    </a:lnTo>
                    <a:lnTo>
                      <a:pt x="129" y="94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6" y="93"/>
                    </a:lnTo>
                    <a:lnTo>
                      <a:pt x="124" y="93"/>
                    </a:lnTo>
                    <a:lnTo>
                      <a:pt x="121" y="93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5" y="94"/>
                    </a:lnTo>
                    <a:lnTo>
                      <a:pt x="113" y="94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3"/>
                    </a:lnTo>
                    <a:lnTo>
                      <a:pt x="108" y="93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7" y="93"/>
                    </a:lnTo>
                    <a:lnTo>
                      <a:pt x="96" y="93"/>
                    </a:lnTo>
                    <a:lnTo>
                      <a:pt x="95" y="93"/>
                    </a:lnTo>
                    <a:lnTo>
                      <a:pt x="93" y="93"/>
                    </a:lnTo>
                    <a:lnTo>
                      <a:pt x="91" y="93"/>
                    </a:lnTo>
                    <a:lnTo>
                      <a:pt x="87" y="93"/>
                    </a:lnTo>
                    <a:lnTo>
                      <a:pt x="86" y="93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3"/>
                    </a:lnTo>
                    <a:lnTo>
                      <a:pt x="78" y="94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4"/>
                    </a:lnTo>
                    <a:lnTo>
                      <a:pt x="74" y="94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70" y="94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3" y="97"/>
                    </a:lnTo>
                    <a:lnTo>
                      <a:pt x="63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1" y="100"/>
                    </a:lnTo>
                    <a:lnTo>
                      <a:pt x="60" y="100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8" y="103"/>
                    </a:lnTo>
                    <a:lnTo>
                      <a:pt x="58" y="104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4" y="107"/>
                    </a:lnTo>
                    <a:lnTo>
                      <a:pt x="53" y="107"/>
                    </a:lnTo>
                    <a:lnTo>
                      <a:pt x="51" y="107"/>
                    </a:lnTo>
                    <a:lnTo>
                      <a:pt x="48" y="108"/>
                    </a:lnTo>
                    <a:lnTo>
                      <a:pt x="45" y="108"/>
                    </a:lnTo>
                    <a:lnTo>
                      <a:pt x="45" y="109"/>
                    </a:lnTo>
                    <a:lnTo>
                      <a:pt x="44" y="110"/>
                    </a:lnTo>
                    <a:lnTo>
                      <a:pt x="42" y="111"/>
                    </a:lnTo>
                    <a:lnTo>
                      <a:pt x="41" y="110"/>
                    </a:lnTo>
                    <a:lnTo>
                      <a:pt x="39" y="111"/>
                    </a:lnTo>
                    <a:lnTo>
                      <a:pt x="37" y="112"/>
                    </a:lnTo>
                    <a:lnTo>
                      <a:pt x="34" y="113"/>
                    </a:lnTo>
                    <a:lnTo>
                      <a:pt x="32" y="114"/>
                    </a:lnTo>
                    <a:lnTo>
                      <a:pt x="32" y="116"/>
                    </a:lnTo>
                    <a:lnTo>
                      <a:pt x="32" y="117"/>
                    </a:lnTo>
                    <a:lnTo>
                      <a:pt x="31" y="117"/>
                    </a:lnTo>
                    <a:lnTo>
                      <a:pt x="31" y="118"/>
                    </a:lnTo>
                    <a:lnTo>
                      <a:pt x="30" y="118"/>
                    </a:lnTo>
                    <a:lnTo>
                      <a:pt x="29" y="119"/>
                    </a:lnTo>
                    <a:lnTo>
                      <a:pt x="26" y="121"/>
                    </a:lnTo>
                    <a:lnTo>
                      <a:pt x="24" y="123"/>
                    </a:lnTo>
                    <a:lnTo>
                      <a:pt x="23" y="123"/>
                    </a:lnTo>
                    <a:lnTo>
                      <a:pt x="22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6" y="122"/>
                    </a:lnTo>
                    <a:lnTo>
                      <a:pt x="15" y="121"/>
                    </a:lnTo>
                    <a:lnTo>
                      <a:pt x="13" y="121"/>
                    </a:lnTo>
                    <a:lnTo>
                      <a:pt x="9" y="120"/>
                    </a:lnTo>
                    <a:lnTo>
                      <a:pt x="8" y="120"/>
                    </a:lnTo>
                    <a:lnTo>
                      <a:pt x="7" y="120"/>
                    </a:lnTo>
                    <a:lnTo>
                      <a:pt x="5" y="119"/>
                    </a:lnTo>
                    <a:lnTo>
                      <a:pt x="4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20"/>
                    </a:lnTo>
                    <a:lnTo>
                      <a:pt x="7" y="121"/>
                    </a:lnTo>
                    <a:lnTo>
                      <a:pt x="11" y="121"/>
                    </a:lnTo>
                    <a:lnTo>
                      <a:pt x="12" y="121"/>
                    </a:lnTo>
                    <a:lnTo>
                      <a:pt x="13" y="121"/>
                    </a:lnTo>
                    <a:lnTo>
                      <a:pt x="14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7" y="122"/>
                    </a:lnTo>
                    <a:lnTo>
                      <a:pt x="18" y="122"/>
                    </a:lnTo>
                    <a:lnTo>
                      <a:pt x="20" y="122"/>
                    </a:lnTo>
                    <a:lnTo>
                      <a:pt x="23" y="125"/>
                    </a:lnTo>
                    <a:lnTo>
                      <a:pt x="22" y="126"/>
                    </a:lnTo>
                    <a:lnTo>
                      <a:pt x="21" y="127"/>
                    </a:lnTo>
                    <a:lnTo>
                      <a:pt x="20" y="129"/>
                    </a:lnTo>
                    <a:lnTo>
                      <a:pt x="18" y="130"/>
                    </a:lnTo>
                    <a:lnTo>
                      <a:pt x="17" y="130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6" y="132"/>
                    </a:lnTo>
                    <a:lnTo>
                      <a:pt x="15" y="134"/>
                    </a:lnTo>
                    <a:lnTo>
                      <a:pt x="14" y="134"/>
                    </a:lnTo>
                    <a:lnTo>
                      <a:pt x="12" y="134"/>
                    </a:lnTo>
                    <a:lnTo>
                      <a:pt x="12" y="135"/>
                    </a:lnTo>
                    <a:lnTo>
                      <a:pt x="11" y="136"/>
                    </a:lnTo>
                    <a:lnTo>
                      <a:pt x="11" y="137"/>
                    </a:lnTo>
                    <a:lnTo>
                      <a:pt x="8" y="138"/>
                    </a:lnTo>
                    <a:lnTo>
                      <a:pt x="8" y="139"/>
                    </a:lnTo>
                    <a:lnTo>
                      <a:pt x="7" y="139"/>
                    </a:lnTo>
                    <a:lnTo>
                      <a:pt x="6" y="139"/>
                    </a:lnTo>
                    <a:lnTo>
                      <a:pt x="5" y="140"/>
                    </a:lnTo>
                    <a:lnTo>
                      <a:pt x="3" y="141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11" y="140"/>
                    </a:lnTo>
                    <a:lnTo>
                      <a:pt x="12" y="140"/>
                    </a:lnTo>
                    <a:lnTo>
                      <a:pt x="12" y="139"/>
                    </a:lnTo>
                    <a:lnTo>
                      <a:pt x="14" y="138"/>
                    </a:lnTo>
                    <a:lnTo>
                      <a:pt x="15" y="137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1"/>
                    </a:lnTo>
                    <a:lnTo>
                      <a:pt x="24" y="129"/>
                    </a:lnTo>
                    <a:lnTo>
                      <a:pt x="25" y="128"/>
                    </a:lnTo>
                    <a:lnTo>
                      <a:pt x="25" y="127"/>
                    </a:lnTo>
                    <a:lnTo>
                      <a:pt x="26" y="127"/>
                    </a:lnTo>
                    <a:lnTo>
                      <a:pt x="26" y="126"/>
                    </a:lnTo>
                    <a:lnTo>
                      <a:pt x="27" y="126"/>
                    </a:lnTo>
                    <a:lnTo>
                      <a:pt x="29" y="125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3" y="122"/>
                    </a:lnTo>
                    <a:lnTo>
                      <a:pt x="34" y="121"/>
                    </a:lnTo>
                    <a:lnTo>
                      <a:pt x="35" y="121"/>
                    </a:lnTo>
                    <a:lnTo>
                      <a:pt x="37" y="120"/>
                    </a:lnTo>
                    <a:lnTo>
                      <a:pt x="40" y="119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7"/>
                    </a:lnTo>
                    <a:lnTo>
                      <a:pt x="45" y="117"/>
                    </a:lnTo>
                    <a:lnTo>
                      <a:pt x="48" y="116"/>
                    </a:lnTo>
                    <a:lnTo>
                      <a:pt x="51" y="114"/>
                    </a:lnTo>
                    <a:lnTo>
                      <a:pt x="54" y="113"/>
                    </a:lnTo>
                    <a:lnTo>
                      <a:pt x="59" y="112"/>
                    </a:lnTo>
                    <a:lnTo>
                      <a:pt x="60" y="112"/>
                    </a:lnTo>
                    <a:lnTo>
                      <a:pt x="61" y="112"/>
                    </a:lnTo>
                    <a:lnTo>
                      <a:pt x="61" y="111"/>
                    </a:lnTo>
                    <a:lnTo>
                      <a:pt x="62" y="111"/>
                    </a:lnTo>
                    <a:lnTo>
                      <a:pt x="65" y="110"/>
                    </a:lnTo>
                    <a:lnTo>
                      <a:pt x="70" y="109"/>
                    </a:lnTo>
                    <a:lnTo>
                      <a:pt x="71" y="109"/>
                    </a:lnTo>
                    <a:lnTo>
                      <a:pt x="72" y="109"/>
                    </a:lnTo>
                    <a:lnTo>
                      <a:pt x="74" y="109"/>
                    </a:lnTo>
                    <a:lnTo>
                      <a:pt x="78" y="109"/>
                    </a:lnTo>
                    <a:lnTo>
                      <a:pt x="80" y="108"/>
                    </a:lnTo>
                    <a:lnTo>
                      <a:pt x="82" y="108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90" y="109"/>
                    </a:lnTo>
                    <a:lnTo>
                      <a:pt x="91" y="109"/>
                    </a:lnTo>
                    <a:lnTo>
                      <a:pt x="92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6" y="110"/>
                    </a:lnTo>
                    <a:lnTo>
                      <a:pt x="99" y="111"/>
                    </a:lnTo>
                    <a:lnTo>
                      <a:pt x="100" y="113"/>
                    </a:lnTo>
                    <a:lnTo>
                      <a:pt x="101" y="113"/>
                    </a:lnTo>
                    <a:lnTo>
                      <a:pt x="101" y="114"/>
                    </a:lnTo>
                    <a:lnTo>
                      <a:pt x="100" y="114"/>
                    </a:lnTo>
                    <a:lnTo>
                      <a:pt x="99" y="114"/>
                    </a:lnTo>
                    <a:lnTo>
                      <a:pt x="98" y="113"/>
                    </a:lnTo>
                    <a:lnTo>
                      <a:pt x="97" y="113"/>
                    </a:lnTo>
                    <a:lnTo>
                      <a:pt x="97" y="114"/>
                    </a:lnTo>
                    <a:lnTo>
                      <a:pt x="99" y="114"/>
                    </a:lnTo>
                    <a:lnTo>
                      <a:pt x="100" y="116"/>
                    </a:lnTo>
                    <a:lnTo>
                      <a:pt x="101" y="117"/>
                    </a:lnTo>
                    <a:lnTo>
                      <a:pt x="100" y="117"/>
                    </a:lnTo>
                    <a:lnTo>
                      <a:pt x="100" y="118"/>
                    </a:lnTo>
                    <a:lnTo>
                      <a:pt x="101" y="118"/>
                    </a:lnTo>
                    <a:lnTo>
                      <a:pt x="100" y="119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0"/>
                    </a:lnTo>
                    <a:lnTo>
                      <a:pt x="96" y="120"/>
                    </a:lnTo>
                    <a:lnTo>
                      <a:pt x="95" y="121"/>
                    </a:lnTo>
                    <a:lnTo>
                      <a:pt x="93" y="122"/>
                    </a:lnTo>
                    <a:lnTo>
                      <a:pt x="93" y="123"/>
                    </a:lnTo>
                    <a:lnTo>
                      <a:pt x="91" y="123"/>
                    </a:lnTo>
                    <a:lnTo>
                      <a:pt x="90" y="123"/>
                    </a:lnTo>
                    <a:lnTo>
                      <a:pt x="88" y="125"/>
                    </a:lnTo>
                    <a:lnTo>
                      <a:pt x="87" y="126"/>
                    </a:lnTo>
                    <a:lnTo>
                      <a:pt x="86" y="126"/>
                    </a:lnTo>
                    <a:lnTo>
                      <a:pt x="83" y="126"/>
                    </a:lnTo>
                    <a:lnTo>
                      <a:pt x="82" y="126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3"/>
                    </a:lnTo>
                    <a:lnTo>
                      <a:pt x="76" y="123"/>
                    </a:lnTo>
                    <a:lnTo>
                      <a:pt x="73" y="125"/>
                    </a:lnTo>
                    <a:lnTo>
                      <a:pt x="72" y="125"/>
                    </a:lnTo>
                    <a:lnTo>
                      <a:pt x="70" y="125"/>
                    </a:lnTo>
                    <a:lnTo>
                      <a:pt x="69" y="125"/>
                    </a:lnTo>
                    <a:lnTo>
                      <a:pt x="68" y="125"/>
                    </a:lnTo>
                    <a:lnTo>
                      <a:pt x="65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64" y="126"/>
                    </a:lnTo>
                    <a:lnTo>
                      <a:pt x="65" y="126"/>
                    </a:lnTo>
                    <a:lnTo>
                      <a:pt x="67" y="126"/>
                    </a:lnTo>
                    <a:lnTo>
                      <a:pt x="68" y="126"/>
                    </a:lnTo>
                    <a:lnTo>
                      <a:pt x="70" y="125"/>
                    </a:lnTo>
                    <a:lnTo>
                      <a:pt x="72" y="126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77" y="127"/>
                    </a:lnTo>
                    <a:lnTo>
                      <a:pt x="78" y="127"/>
                    </a:lnTo>
                    <a:lnTo>
                      <a:pt x="79" y="128"/>
                    </a:lnTo>
                    <a:lnTo>
                      <a:pt x="80" y="128"/>
                    </a:lnTo>
                    <a:lnTo>
                      <a:pt x="80" y="130"/>
                    </a:lnTo>
                    <a:lnTo>
                      <a:pt x="80" y="131"/>
                    </a:lnTo>
                    <a:lnTo>
                      <a:pt x="81" y="131"/>
                    </a:lnTo>
                    <a:lnTo>
                      <a:pt x="85" y="129"/>
                    </a:lnTo>
                    <a:lnTo>
                      <a:pt x="87" y="129"/>
                    </a:lnTo>
                    <a:lnTo>
                      <a:pt x="87" y="128"/>
                    </a:lnTo>
                    <a:lnTo>
                      <a:pt x="88" y="128"/>
                    </a:lnTo>
                    <a:lnTo>
                      <a:pt x="89" y="128"/>
                    </a:lnTo>
                    <a:lnTo>
                      <a:pt x="90" y="128"/>
                    </a:lnTo>
                    <a:lnTo>
                      <a:pt x="92" y="129"/>
                    </a:lnTo>
                    <a:lnTo>
                      <a:pt x="93" y="129"/>
                    </a:lnTo>
                    <a:lnTo>
                      <a:pt x="95" y="130"/>
                    </a:lnTo>
                    <a:lnTo>
                      <a:pt x="93" y="130"/>
                    </a:lnTo>
                    <a:lnTo>
                      <a:pt x="92" y="131"/>
                    </a:lnTo>
                    <a:lnTo>
                      <a:pt x="91" y="132"/>
                    </a:lnTo>
                    <a:lnTo>
                      <a:pt x="91" y="134"/>
                    </a:lnTo>
                    <a:lnTo>
                      <a:pt x="91" y="135"/>
                    </a:lnTo>
                    <a:lnTo>
                      <a:pt x="88" y="137"/>
                    </a:lnTo>
                    <a:lnTo>
                      <a:pt x="87" y="138"/>
                    </a:lnTo>
                    <a:lnTo>
                      <a:pt x="86" y="138"/>
                    </a:lnTo>
                    <a:lnTo>
                      <a:pt x="85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92" y="139"/>
                    </a:lnTo>
                    <a:lnTo>
                      <a:pt x="92" y="140"/>
                    </a:lnTo>
                    <a:lnTo>
                      <a:pt x="91" y="141"/>
                    </a:lnTo>
                    <a:lnTo>
                      <a:pt x="91" y="142"/>
                    </a:lnTo>
                    <a:lnTo>
                      <a:pt x="91" y="144"/>
                    </a:lnTo>
                    <a:lnTo>
                      <a:pt x="92" y="144"/>
                    </a:lnTo>
                    <a:lnTo>
                      <a:pt x="93" y="145"/>
                    </a:lnTo>
                    <a:lnTo>
                      <a:pt x="95" y="147"/>
                    </a:lnTo>
                    <a:lnTo>
                      <a:pt x="95" y="148"/>
                    </a:lnTo>
                    <a:lnTo>
                      <a:pt x="96" y="148"/>
                    </a:lnTo>
                    <a:lnTo>
                      <a:pt x="96" y="149"/>
                    </a:lnTo>
                    <a:lnTo>
                      <a:pt x="97" y="150"/>
                    </a:lnTo>
                    <a:lnTo>
                      <a:pt x="98" y="151"/>
                    </a:lnTo>
                    <a:lnTo>
                      <a:pt x="100" y="151"/>
                    </a:lnTo>
                    <a:lnTo>
                      <a:pt x="102" y="151"/>
                    </a:lnTo>
                    <a:lnTo>
                      <a:pt x="104" y="151"/>
                    </a:lnTo>
                    <a:lnTo>
                      <a:pt x="105" y="151"/>
                    </a:lnTo>
                    <a:lnTo>
                      <a:pt x="107" y="153"/>
                    </a:lnTo>
                    <a:lnTo>
                      <a:pt x="106" y="154"/>
                    </a:lnTo>
                    <a:lnTo>
                      <a:pt x="105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4" y="155"/>
                    </a:lnTo>
                    <a:lnTo>
                      <a:pt x="104" y="154"/>
                    </a:lnTo>
                    <a:lnTo>
                      <a:pt x="105" y="155"/>
                    </a:lnTo>
                    <a:lnTo>
                      <a:pt x="106" y="155"/>
                    </a:lnTo>
                    <a:lnTo>
                      <a:pt x="108" y="157"/>
                    </a:lnTo>
                    <a:lnTo>
                      <a:pt x="109" y="157"/>
                    </a:lnTo>
                    <a:lnTo>
                      <a:pt x="109" y="156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3" y="156"/>
                    </a:lnTo>
                    <a:lnTo>
                      <a:pt x="111" y="157"/>
                    </a:lnTo>
                    <a:lnTo>
                      <a:pt x="113" y="157"/>
                    </a:lnTo>
                    <a:lnTo>
                      <a:pt x="114" y="157"/>
                    </a:lnTo>
                    <a:lnTo>
                      <a:pt x="115" y="157"/>
                    </a:lnTo>
                    <a:lnTo>
                      <a:pt x="114" y="157"/>
                    </a:lnTo>
                    <a:lnTo>
                      <a:pt x="113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7" y="157"/>
                    </a:lnTo>
                    <a:lnTo>
                      <a:pt x="118" y="157"/>
                    </a:lnTo>
                    <a:lnTo>
                      <a:pt x="119" y="157"/>
                    </a:lnTo>
                    <a:lnTo>
                      <a:pt x="123" y="158"/>
                    </a:lnTo>
                    <a:lnTo>
                      <a:pt x="125" y="159"/>
                    </a:lnTo>
                    <a:lnTo>
                      <a:pt x="126" y="159"/>
                    </a:lnTo>
                    <a:lnTo>
                      <a:pt x="129" y="158"/>
                    </a:lnTo>
                    <a:lnTo>
                      <a:pt x="132" y="157"/>
                    </a:lnTo>
                    <a:lnTo>
                      <a:pt x="133" y="157"/>
                    </a:lnTo>
                    <a:lnTo>
                      <a:pt x="133" y="156"/>
                    </a:lnTo>
                    <a:lnTo>
                      <a:pt x="134" y="156"/>
                    </a:lnTo>
                    <a:lnTo>
                      <a:pt x="134" y="157"/>
                    </a:lnTo>
                    <a:lnTo>
                      <a:pt x="134" y="158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58"/>
                    </a:lnTo>
                    <a:lnTo>
                      <a:pt x="139" y="159"/>
                    </a:lnTo>
                    <a:lnTo>
                      <a:pt x="141" y="159"/>
                    </a:lnTo>
                    <a:lnTo>
                      <a:pt x="142" y="160"/>
                    </a:lnTo>
                    <a:lnTo>
                      <a:pt x="143" y="162"/>
                    </a:lnTo>
                    <a:lnTo>
                      <a:pt x="143" y="163"/>
                    </a:lnTo>
                    <a:lnTo>
                      <a:pt x="142" y="163"/>
                    </a:lnTo>
                    <a:lnTo>
                      <a:pt x="141" y="163"/>
                    </a:lnTo>
                    <a:lnTo>
                      <a:pt x="139" y="163"/>
                    </a:lnTo>
                    <a:lnTo>
                      <a:pt x="141" y="164"/>
                    </a:lnTo>
                    <a:lnTo>
                      <a:pt x="144" y="164"/>
                    </a:lnTo>
                    <a:lnTo>
                      <a:pt x="145" y="164"/>
                    </a:lnTo>
                    <a:lnTo>
                      <a:pt x="146" y="164"/>
                    </a:lnTo>
                    <a:lnTo>
                      <a:pt x="147" y="164"/>
                    </a:lnTo>
                    <a:lnTo>
                      <a:pt x="147" y="165"/>
                    </a:lnTo>
                    <a:lnTo>
                      <a:pt x="146" y="165"/>
                    </a:lnTo>
                    <a:lnTo>
                      <a:pt x="145" y="165"/>
                    </a:lnTo>
                    <a:lnTo>
                      <a:pt x="145" y="166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9" y="166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32" y="168"/>
                    </a:lnTo>
                    <a:lnTo>
                      <a:pt x="132" y="169"/>
                    </a:lnTo>
                    <a:lnTo>
                      <a:pt x="128" y="169"/>
                    </a:lnTo>
                    <a:lnTo>
                      <a:pt x="127" y="169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72"/>
                    </a:lnTo>
                    <a:lnTo>
                      <a:pt x="121" y="172"/>
                    </a:lnTo>
                    <a:lnTo>
                      <a:pt x="120" y="172"/>
                    </a:lnTo>
                    <a:lnTo>
                      <a:pt x="120" y="173"/>
                    </a:lnTo>
                    <a:lnTo>
                      <a:pt x="119" y="173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8" y="173"/>
                    </a:lnTo>
                    <a:lnTo>
                      <a:pt x="117" y="173"/>
                    </a:lnTo>
                    <a:lnTo>
                      <a:pt x="116" y="173"/>
                    </a:lnTo>
                    <a:lnTo>
                      <a:pt x="114" y="174"/>
                    </a:lnTo>
                    <a:lnTo>
                      <a:pt x="111" y="174"/>
                    </a:lnTo>
                    <a:lnTo>
                      <a:pt x="110" y="174"/>
                    </a:lnTo>
                    <a:lnTo>
                      <a:pt x="109" y="173"/>
                    </a:lnTo>
                    <a:lnTo>
                      <a:pt x="110" y="173"/>
                    </a:lnTo>
                    <a:lnTo>
                      <a:pt x="110" y="174"/>
                    </a:lnTo>
                    <a:lnTo>
                      <a:pt x="110" y="175"/>
                    </a:lnTo>
                    <a:lnTo>
                      <a:pt x="110" y="176"/>
                    </a:lnTo>
                    <a:lnTo>
                      <a:pt x="109" y="176"/>
                    </a:lnTo>
                    <a:lnTo>
                      <a:pt x="106" y="176"/>
                    </a:lnTo>
                    <a:lnTo>
                      <a:pt x="105" y="175"/>
                    </a:lnTo>
                    <a:lnTo>
                      <a:pt x="105" y="174"/>
                    </a:lnTo>
                    <a:lnTo>
                      <a:pt x="106" y="173"/>
                    </a:lnTo>
                    <a:lnTo>
                      <a:pt x="104" y="174"/>
                    </a:lnTo>
                    <a:lnTo>
                      <a:pt x="104" y="175"/>
                    </a:lnTo>
                    <a:lnTo>
                      <a:pt x="102" y="176"/>
                    </a:lnTo>
                    <a:lnTo>
                      <a:pt x="102" y="175"/>
                    </a:lnTo>
                    <a:lnTo>
                      <a:pt x="101" y="174"/>
                    </a:lnTo>
                    <a:lnTo>
                      <a:pt x="101" y="175"/>
                    </a:lnTo>
                    <a:lnTo>
                      <a:pt x="100" y="175"/>
                    </a:lnTo>
                    <a:lnTo>
                      <a:pt x="99" y="177"/>
                    </a:lnTo>
                    <a:lnTo>
                      <a:pt x="99" y="178"/>
                    </a:lnTo>
                    <a:lnTo>
                      <a:pt x="100" y="178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9" y="178"/>
                    </a:lnTo>
                    <a:lnTo>
                      <a:pt x="98" y="179"/>
                    </a:lnTo>
                    <a:lnTo>
                      <a:pt x="96" y="181"/>
                    </a:lnTo>
                    <a:lnTo>
                      <a:pt x="96" y="182"/>
                    </a:lnTo>
                    <a:lnTo>
                      <a:pt x="95" y="183"/>
                    </a:lnTo>
                    <a:lnTo>
                      <a:pt x="93" y="184"/>
                    </a:lnTo>
                    <a:lnTo>
                      <a:pt x="92" y="184"/>
                    </a:lnTo>
                    <a:lnTo>
                      <a:pt x="91" y="185"/>
                    </a:lnTo>
                    <a:lnTo>
                      <a:pt x="89" y="187"/>
                    </a:lnTo>
                    <a:lnTo>
                      <a:pt x="87" y="187"/>
                    </a:lnTo>
                    <a:lnTo>
                      <a:pt x="86" y="187"/>
                    </a:lnTo>
                    <a:lnTo>
                      <a:pt x="85" y="188"/>
                    </a:lnTo>
                    <a:lnTo>
                      <a:pt x="83" y="190"/>
                    </a:lnTo>
                    <a:lnTo>
                      <a:pt x="83" y="191"/>
                    </a:lnTo>
                    <a:lnTo>
                      <a:pt x="82" y="190"/>
                    </a:lnTo>
                    <a:lnTo>
                      <a:pt x="82" y="188"/>
                    </a:lnTo>
                    <a:lnTo>
                      <a:pt x="81" y="190"/>
                    </a:lnTo>
                    <a:lnTo>
                      <a:pt x="80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8" y="186"/>
                    </a:lnTo>
                    <a:lnTo>
                      <a:pt x="77" y="185"/>
                    </a:lnTo>
                    <a:lnTo>
                      <a:pt x="77" y="186"/>
                    </a:lnTo>
                    <a:lnTo>
                      <a:pt x="76" y="187"/>
                    </a:lnTo>
                    <a:lnTo>
                      <a:pt x="76" y="186"/>
                    </a:lnTo>
                    <a:lnTo>
                      <a:pt x="74" y="186"/>
                    </a:lnTo>
                    <a:lnTo>
                      <a:pt x="73" y="186"/>
                    </a:lnTo>
                    <a:lnTo>
                      <a:pt x="73" y="185"/>
                    </a:lnTo>
                    <a:lnTo>
                      <a:pt x="73" y="184"/>
                    </a:lnTo>
                    <a:lnTo>
                      <a:pt x="73" y="183"/>
                    </a:lnTo>
                    <a:lnTo>
                      <a:pt x="73" y="182"/>
                    </a:lnTo>
                    <a:lnTo>
                      <a:pt x="72" y="182"/>
                    </a:lnTo>
                    <a:lnTo>
                      <a:pt x="73" y="181"/>
                    </a:lnTo>
                    <a:lnTo>
                      <a:pt x="73" y="178"/>
                    </a:lnTo>
                    <a:lnTo>
                      <a:pt x="74" y="177"/>
                    </a:lnTo>
                    <a:lnTo>
                      <a:pt x="76" y="177"/>
                    </a:lnTo>
                    <a:lnTo>
                      <a:pt x="76" y="176"/>
                    </a:lnTo>
                    <a:lnTo>
                      <a:pt x="77" y="176"/>
                    </a:lnTo>
                    <a:lnTo>
                      <a:pt x="78" y="175"/>
                    </a:lnTo>
                    <a:lnTo>
                      <a:pt x="77" y="175"/>
                    </a:lnTo>
                    <a:lnTo>
                      <a:pt x="76" y="175"/>
                    </a:lnTo>
                    <a:lnTo>
                      <a:pt x="73" y="176"/>
                    </a:lnTo>
                    <a:lnTo>
                      <a:pt x="73" y="177"/>
                    </a:lnTo>
                    <a:lnTo>
                      <a:pt x="74" y="176"/>
                    </a:lnTo>
                    <a:lnTo>
                      <a:pt x="74" y="175"/>
                    </a:lnTo>
                    <a:lnTo>
                      <a:pt x="76" y="174"/>
                    </a:lnTo>
                    <a:lnTo>
                      <a:pt x="78" y="174"/>
                    </a:lnTo>
                    <a:lnTo>
                      <a:pt x="79" y="174"/>
                    </a:lnTo>
                    <a:lnTo>
                      <a:pt x="80" y="174"/>
                    </a:lnTo>
                    <a:lnTo>
                      <a:pt x="81" y="174"/>
                    </a:lnTo>
                    <a:lnTo>
                      <a:pt x="82" y="173"/>
                    </a:lnTo>
                    <a:lnTo>
                      <a:pt x="80" y="173"/>
                    </a:lnTo>
                    <a:lnTo>
                      <a:pt x="80" y="172"/>
                    </a:lnTo>
                    <a:lnTo>
                      <a:pt x="86" y="169"/>
                    </a:lnTo>
                    <a:lnTo>
                      <a:pt x="87" y="169"/>
                    </a:lnTo>
                    <a:lnTo>
                      <a:pt x="88" y="168"/>
                    </a:lnTo>
                    <a:lnTo>
                      <a:pt x="91" y="167"/>
                    </a:lnTo>
                    <a:lnTo>
                      <a:pt x="91" y="166"/>
                    </a:lnTo>
                    <a:lnTo>
                      <a:pt x="92" y="166"/>
                    </a:lnTo>
                    <a:lnTo>
                      <a:pt x="93" y="166"/>
                    </a:lnTo>
                    <a:lnTo>
                      <a:pt x="96" y="166"/>
                    </a:lnTo>
                    <a:lnTo>
                      <a:pt x="96" y="165"/>
                    </a:lnTo>
                    <a:lnTo>
                      <a:pt x="98" y="165"/>
                    </a:lnTo>
                    <a:lnTo>
                      <a:pt x="98" y="164"/>
                    </a:lnTo>
                    <a:lnTo>
                      <a:pt x="97" y="164"/>
                    </a:lnTo>
                    <a:lnTo>
                      <a:pt x="98" y="164"/>
                    </a:lnTo>
                    <a:lnTo>
                      <a:pt x="99" y="164"/>
                    </a:lnTo>
                    <a:lnTo>
                      <a:pt x="99" y="165"/>
                    </a:lnTo>
                    <a:lnTo>
                      <a:pt x="99" y="166"/>
                    </a:lnTo>
                    <a:lnTo>
                      <a:pt x="99" y="167"/>
                    </a:lnTo>
                    <a:lnTo>
                      <a:pt x="99" y="166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101" y="167"/>
                    </a:lnTo>
                    <a:lnTo>
                      <a:pt x="101" y="168"/>
                    </a:lnTo>
                    <a:lnTo>
                      <a:pt x="102" y="168"/>
                    </a:lnTo>
                    <a:lnTo>
                      <a:pt x="102" y="167"/>
                    </a:lnTo>
                    <a:lnTo>
                      <a:pt x="101" y="167"/>
                    </a:lnTo>
                    <a:lnTo>
                      <a:pt x="101" y="166"/>
                    </a:lnTo>
                    <a:lnTo>
                      <a:pt x="102" y="166"/>
                    </a:lnTo>
                    <a:lnTo>
                      <a:pt x="104" y="165"/>
                    </a:lnTo>
                    <a:lnTo>
                      <a:pt x="105" y="165"/>
                    </a:lnTo>
                    <a:lnTo>
                      <a:pt x="107" y="164"/>
                    </a:lnTo>
                    <a:lnTo>
                      <a:pt x="110" y="164"/>
                    </a:lnTo>
                    <a:lnTo>
                      <a:pt x="111" y="164"/>
                    </a:lnTo>
                    <a:lnTo>
                      <a:pt x="113" y="164"/>
                    </a:lnTo>
                    <a:lnTo>
                      <a:pt x="108" y="163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3"/>
                    </a:lnTo>
                    <a:lnTo>
                      <a:pt x="101" y="163"/>
                    </a:lnTo>
                    <a:lnTo>
                      <a:pt x="99" y="163"/>
                    </a:lnTo>
                    <a:lnTo>
                      <a:pt x="97" y="163"/>
                    </a:lnTo>
                    <a:lnTo>
                      <a:pt x="95" y="163"/>
                    </a:lnTo>
                    <a:lnTo>
                      <a:pt x="92" y="164"/>
                    </a:lnTo>
                    <a:lnTo>
                      <a:pt x="91" y="164"/>
                    </a:lnTo>
                    <a:lnTo>
                      <a:pt x="91" y="163"/>
                    </a:lnTo>
                    <a:lnTo>
                      <a:pt x="92" y="162"/>
                    </a:lnTo>
                    <a:lnTo>
                      <a:pt x="93" y="162"/>
                    </a:lnTo>
                    <a:lnTo>
                      <a:pt x="95" y="160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8" y="158"/>
                    </a:lnTo>
                    <a:lnTo>
                      <a:pt x="99" y="158"/>
                    </a:lnTo>
                    <a:lnTo>
                      <a:pt x="100" y="157"/>
                    </a:lnTo>
                    <a:lnTo>
                      <a:pt x="99" y="156"/>
                    </a:lnTo>
                    <a:lnTo>
                      <a:pt x="98" y="157"/>
                    </a:lnTo>
                    <a:lnTo>
                      <a:pt x="97" y="158"/>
                    </a:lnTo>
                    <a:lnTo>
                      <a:pt x="97" y="157"/>
                    </a:lnTo>
                    <a:lnTo>
                      <a:pt x="96" y="156"/>
                    </a:lnTo>
                    <a:lnTo>
                      <a:pt x="95" y="154"/>
                    </a:lnTo>
                    <a:lnTo>
                      <a:pt x="93" y="153"/>
                    </a:lnTo>
                    <a:lnTo>
                      <a:pt x="93" y="155"/>
                    </a:lnTo>
                    <a:lnTo>
                      <a:pt x="95" y="155"/>
                    </a:lnTo>
                    <a:lnTo>
                      <a:pt x="96" y="156"/>
                    </a:lnTo>
                    <a:lnTo>
                      <a:pt x="96" y="157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1" y="159"/>
                    </a:lnTo>
                    <a:lnTo>
                      <a:pt x="90" y="160"/>
                    </a:lnTo>
                    <a:lnTo>
                      <a:pt x="89" y="160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5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82" y="164"/>
                    </a:lnTo>
                    <a:lnTo>
                      <a:pt x="77" y="166"/>
                    </a:lnTo>
                    <a:lnTo>
                      <a:pt x="76" y="165"/>
                    </a:lnTo>
                    <a:lnTo>
                      <a:pt x="74" y="164"/>
                    </a:lnTo>
                    <a:lnTo>
                      <a:pt x="76" y="163"/>
                    </a:lnTo>
                    <a:lnTo>
                      <a:pt x="76" y="162"/>
                    </a:lnTo>
                    <a:lnTo>
                      <a:pt x="73" y="16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63" name="Freeform 161"/>
              <p:cNvSpPr>
                <a:spLocks/>
              </p:cNvSpPr>
              <p:nvPr/>
            </p:nvSpPr>
            <p:spPr bwMode="auto">
              <a:xfrm>
                <a:off x="1538468" y="2131732"/>
                <a:ext cx="1646488" cy="413398"/>
              </a:xfrm>
              <a:custGeom>
                <a:avLst/>
                <a:gdLst>
                  <a:gd name="T0" fmla="*/ 2147483647 w 1037"/>
                  <a:gd name="T1" fmla="*/ 532587003 h 260"/>
                  <a:gd name="T2" fmla="*/ 2147483647 w 1037"/>
                  <a:gd name="T3" fmla="*/ 507345875 h 260"/>
                  <a:gd name="T4" fmla="*/ 2147483647 w 1037"/>
                  <a:gd name="T5" fmla="*/ 459388528 h 260"/>
                  <a:gd name="T6" fmla="*/ 2147483647 w 1037"/>
                  <a:gd name="T7" fmla="*/ 487152973 h 260"/>
                  <a:gd name="T8" fmla="*/ 2147483647 w 1037"/>
                  <a:gd name="T9" fmla="*/ 527538778 h 260"/>
                  <a:gd name="T10" fmla="*/ 2147483647 w 1037"/>
                  <a:gd name="T11" fmla="*/ 537635229 h 260"/>
                  <a:gd name="T12" fmla="*/ 2147483647 w 1037"/>
                  <a:gd name="T13" fmla="*/ 560353039 h 260"/>
                  <a:gd name="T14" fmla="*/ 2147483647 w 1037"/>
                  <a:gd name="T15" fmla="*/ 588117485 h 260"/>
                  <a:gd name="T16" fmla="*/ 2122292865 w 1037"/>
                  <a:gd name="T17" fmla="*/ 628503289 h 260"/>
                  <a:gd name="T18" fmla="*/ 2003828291 w 1037"/>
                  <a:gd name="T19" fmla="*/ 636076423 h 260"/>
                  <a:gd name="T20" fmla="*/ 2039115848 w 1037"/>
                  <a:gd name="T21" fmla="*/ 588117485 h 260"/>
                  <a:gd name="T22" fmla="*/ 1986183719 w 1037"/>
                  <a:gd name="T23" fmla="*/ 499774332 h 260"/>
                  <a:gd name="T24" fmla="*/ 1943335338 w 1037"/>
                  <a:gd name="T25" fmla="*/ 472008296 h 260"/>
                  <a:gd name="T26" fmla="*/ 1804706447 w 1037"/>
                  <a:gd name="T27" fmla="*/ 421526041 h 260"/>
                  <a:gd name="T28" fmla="*/ 1716486762 w 1037"/>
                  <a:gd name="T29" fmla="*/ 424050948 h 260"/>
                  <a:gd name="T30" fmla="*/ 1671117047 w 1037"/>
                  <a:gd name="T31" fmla="*/ 419002723 h 260"/>
                  <a:gd name="T32" fmla="*/ 1613145427 w 1037"/>
                  <a:gd name="T33" fmla="*/ 408906272 h 260"/>
                  <a:gd name="T34" fmla="*/ 1577857871 w 1037"/>
                  <a:gd name="T35" fmla="*/ 383665144 h 260"/>
                  <a:gd name="T36" fmla="*/ 1381255772 w 1037"/>
                  <a:gd name="T37" fmla="*/ 393761595 h 260"/>
                  <a:gd name="T38" fmla="*/ 1245146627 w 1037"/>
                  <a:gd name="T39" fmla="*/ 393761595 h 260"/>
                  <a:gd name="T40" fmla="*/ 1093914243 w 1037"/>
                  <a:gd name="T41" fmla="*/ 393761595 h 260"/>
                  <a:gd name="T42" fmla="*/ 962846177 w 1037"/>
                  <a:gd name="T43" fmla="*/ 393761595 h 260"/>
                  <a:gd name="T44" fmla="*/ 854462175 w 1037"/>
                  <a:gd name="T45" fmla="*/ 393761595 h 260"/>
                  <a:gd name="T46" fmla="*/ 713311950 w 1037"/>
                  <a:gd name="T47" fmla="*/ 393761595 h 260"/>
                  <a:gd name="T48" fmla="*/ 572161725 w 1037"/>
                  <a:gd name="T49" fmla="*/ 393761595 h 260"/>
                  <a:gd name="T50" fmla="*/ 567120645 w 1037"/>
                  <a:gd name="T51" fmla="*/ 373568693 h 260"/>
                  <a:gd name="T52" fmla="*/ 541915248 w 1037"/>
                  <a:gd name="T53" fmla="*/ 368520467 h 260"/>
                  <a:gd name="T54" fmla="*/ 541915248 w 1037"/>
                  <a:gd name="T55" fmla="*/ 360947334 h 260"/>
                  <a:gd name="T56" fmla="*/ 536874169 w 1037"/>
                  <a:gd name="T57" fmla="*/ 365995559 h 260"/>
                  <a:gd name="T58" fmla="*/ 519231184 w 1037"/>
                  <a:gd name="T59" fmla="*/ 345802657 h 260"/>
                  <a:gd name="T60" fmla="*/ 509149025 w 1037"/>
                  <a:gd name="T61" fmla="*/ 335706206 h 260"/>
                  <a:gd name="T62" fmla="*/ 491504453 w 1037"/>
                  <a:gd name="T63" fmla="*/ 343279339 h 260"/>
                  <a:gd name="T64" fmla="*/ 466299056 w 1037"/>
                  <a:gd name="T65" fmla="*/ 343279339 h 260"/>
                  <a:gd name="T66" fmla="*/ 483943628 w 1037"/>
                  <a:gd name="T67" fmla="*/ 325611345 h 260"/>
                  <a:gd name="T68" fmla="*/ 458738231 w 1037"/>
                  <a:gd name="T69" fmla="*/ 325611345 h 260"/>
                  <a:gd name="T70" fmla="*/ 415888262 w 1037"/>
                  <a:gd name="T71" fmla="*/ 325611345 h 260"/>
                  <a:gd name="T72" fmla="*/ 418409595 w 1037"/>
                  <a:gd name="T73" fmla="*/ 320561529 h 260"/>
                  <a:gd name="T74" fmla="*/ 420929341 w 1037"/>
                  <a:gd name="T75" fmla="*/ 312989986 h 260"/>
                  <a:gd name="T76" fmla="*/ 446134738 w 1037"/>
                  <a:gd name="T77" fmla="*/ 295320401 h 260"/>
                  <a:gd name="T78" fmla="*/ 413368516 w 1037"/>
                  <a:gd name="T79" fmla="*/ 302893535 h 260"/>
                  <a:gd name="T80" fmla="*/ 415888262 w 1037"/>
                  <a:gd name="T81" fmla="*/ 280175725 h 260"/>
                  <a:gd name="T82" fmla="*/ 438573913 w 1037"/>
                  <a:gd name="T83" fmla="*/ 280175725 h 260"/>
                  <a:gd name="T84" fmla="*/ 431011500 w 1037"/>
                  <a:gd name="T85" fmla="*/ 257459504 h 260"/>
                  <a:gd name="T86" fmla="*/ 398245277 w 1037"/>
                  <a:gd name="T87" fmla="*/ 272604181 h 260"/>
                  <a:gd name="T88" fmla="*/ 385641785 w 1037"/>
                  <a:gd name="T89" fmla="*/ 267555956 h 260"/>
                  <a:gd name="T90" fmla="*/ 365477467 w 1037"/>
                  <a:gd name="T91" fmla="*/ 239789920 h 260"/>
                  <a:gd name="T92" fmla="*/ 390682864 w 1037"/>
                  <a:gd name="T93" fmla="*/ 234741694 h 260"/>
                  <a:gd name="T94" fmla="*/ 367998801 w 1037"/>
                  <a:gd name="T95" fmla="*/ 222121925 h 260"/>
                  <a:gd name="T96" fmla="*/ 330189911 w 1037"/>
                  <a:gd name="T97" fmla="*/ 206977249 h 260"/>
                  <a:gd name="T98" fmla="*/ 312546927 w 1037"/>
                  <a:gd name="T99" fmla="*/ 204452341 h 260"/>
                  <a:gd name="T100" fmla="*/ 312546927 w 1037"/>
                  <a:gd name="T101" fmla="*/ 189307664 h 260"/>
                  <a:gd name="T102" fmla="*/ 325148831 w 1037"/>
                  <a:gd name="T103" fmla="*/ 176687895 h 260"/>
                  <a:gd name="T104" fmla="*/ 320107752 w 1037"/>
                  <a:gd name="T105" fmla="*/ 179211213 h 260"/>
                  <a:gd name="T106" fmla="*/ 304984513 w 1037"/>
                  <a:gd name="T107" fmla="*/ 133777183 h 260"/>
                  <a:gd name="T108" fmla="*/ 249532639 w 1037"/>
                  <a:gd name="T109" fmla="*/ 113584280 h 260"/>
                  <a:gd name="T110" fmla="*/ 216766417 w 1037"/>
                  <a:gd name="T111" fmla="*/ 75723384 h 260"/>
                  <a:gd name="T112" fmla="*/ 166355622 w 1037"/>
                  <a:gd name="T113" fmla="*/ 35337579 h 260"/>
                  <a:gd name="T114" fmla="*/ 108382415 w 1037"/>
                  <a:gd name="T115" fmla="*/ 12619769 h 260"/>
                  <a:gd name="T116" fmla="*/ 75616192 w 1037"/>
                  <a:gd name="T117" fmla="*/ 32812671 h 260"/>
                  <a:gd name="T118" fmla="*/ 17642984 w 1037"/>
                  <a:gd name="T119" fmla="*/ 10096451 h 2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7"/>
                  <a:gd name="T181" fmla="*/ 0 h 260"/>
                  <a:gd name="T182" fmla="*/ 1037 w 1037"/>
                  <a:gd name="T183" fmla="*/ 260 h 2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7" h="260">
                    <a:moveTo>
                      <a:pt x="1036" y="209"/>
                    </a:moveTo>
                    <a:lnTo>
                      <a:pt x="1036" y="210"/>
                    </a:lnTo>
                    <a:lnTo>
                      <a:pt x="1037" y="210"/>
                    </a:lnTo>
                    <a:lnTo>
                      <a:pt x="1036" y="211"/>
                    </a:lnTo>
                    <a:lnTo>
                      <a:pt x="1035" y="211"/>
                    </a:lnTo>
                    <a:lnTo>
                      <a:pt x="1033" y="212"/>
                    </a:lnTo>
                    <a:lnTo>
                      <a:pt x="1032" y="212"/>
                    </a:lnTo>
                    <a:lnTo>
                      <a:pt x="1032" y="211"/>
                    </a:lnTo>
                    <a:lnTo>
                      <a:pt x="1031" y="211"/>
                    </a:lnTo>
                    <a:lnTo>
                      <a:pt x="1031" y="212"/>
                    </a:lnTo>
                    <a:lnTo>
                      <a:pt x="1030" y="212"/>
                    </a:lnTo>
                    <a:lnTo>
                      <a:pt x="1027" y="213"/>
                    </a:lnTo>
                    <a:lnTo>
                      <a:pt x="1027" y="212"/>
                    </a:lnTo>
                    <a:lnTo>
                      <a:pt x="1025" y="211"/>
                    </a:lnTo>
                    <a:lnTo>
                      <a:pt x="1024" y="211"/>
                    </a:lnTo>
                    <a:lnTo>
                      <a:pt x="1024" y="212"/>
                    </a:lnTo>
                    <a:lnTo>
                      <a:pt x="1023" y="211"/>
                    </a:lnTo>
                    <a:lnTo>
                      <a:pt x="1022" y="211"/>
                    </a:lnTo>
                    <a:lnTo>
                      <a:pt x="1021" y="211"/>
                    </a:lnTo>
                    <a:lnTo>
                      <a:pt x="1020" y="211"/>
                    </a:lnTo>
                    <a:lnTo>
                      <a:pt x="1018" y="211"/>
                    </a:lnTo>
                    <a:lnTo>
                      <a:pt x="1018" y="210"/>
                    </a:lnTo>
                    <a:lnTo>
                      <a:pt x="1017" y="210"/>
                    </a:lnTo>
                    <a:lnTo>
                      <a:pt x="1018" y="209"/>
                    </a:lnTo>
                    <a:lnTo>
                      <a:pt x="1017" y="207"/>
                    </a:lnTo>
                    <a:lnTo>
                      <a:pt x="1018" y="207"/>
                    </a:lnTo>
                    <a:lnTo>
                      <a:pt x="1018" y="205"/>
                    </a:lnTo>
                    <a:lnTo>
                      <a:pt x="1017" y="204"/>
                    </a:lnTo>
                    <a:lnTo>
                      <a:pt x="1017" y="205"/>
                    </a:lnTo>
                    <a:lnTo>
                      <a:pt x="1016" y="204"/>
                    </a:lnTo>
                    <a:lnTo>
                      <a:pt x="1015" y="204"/>
                    </a:lnTo>
                    <a:lnTo>
                      <a:pt x="1013" y="203"/>
                    </a:lnTo>
                    <a:lnTo>
                      <a:pt x="1013" y="202"/>
                    </a:lnTo>
                    <a:lnTo>
                      <a:pt x="1013" y="201"/>
                    </a:lnTo>
                    <a:lnTo>
                      <a:pt x="1014" y="200"/>
                    </a:lnTo>
                    <a:lnTo>
                      <a:pt x="1013" y="195"/>
                    </a:lnTo>
                    <a:lnTo>
                      <a:pt x="1013" y="189"/>
                    </a:lnTo>
                    <a:lnTo>
                      <a:pt x="1013" y="186"/>
                    </a:lnTo>
                    <a:lnTo>
                      <a:pt x="1013" y="184"/>
                    </a:lnTo>
                    <a:lnTo>
                      <a:pt x="1012" y="184"/>
                    </a:lnTo>
                    <a:lnTo>
                      <a:pt x="1012" y="183"/>
                    </a:lnTo>
                    <a:lnTo>
                      <a:pt x="1011" y="183"/>
                    </a:lnTo>
                    <a:lnTo>
                      <a:pt x="1011" y="182"/>
                    </a:lnTo>
                    <a:lnTo>
                      <a:pt x="1007" y="181"/>
                    </a:lnTo>
                    <a:lnTo>
                      <a:pt x="1007" y="180"/>
                    </a:lnTo>
                    <a:lnTo>
                      <a:pt x="1006" y="180"/>
                    </a:lnTo>
                    <a:lnTo>
                      <a:pt x="1005" y="180"/>
                    </a:lnTo>
                    <a:lnTo>
                      <a:pt x="1002" y="181"/>
                    </a:lnTo>
                    <a:lnTo>
                      <a:pt x="999" y="182"/>
                    </a:lnTo>
                    <a:lnTo>
                      <a:pt x="998" y="182"/>
                    </a:lnTo>
                    <a:lnTo>
                      <a:pt x="997" y="182"/>
                    </a:lnTo>
                    <a:lnTo>
                      <a:pt x="996" y="182"/>
                    </a:lnTo>
                    <a:lnTo>
                      <a:pt x="995" y="181"/>
                    </a:lnTo>
                    <a:lnTo>
                      <a:pt x="995" y="180"/>
                    </a:lnTo>
                    <a:lnTo>
                      <a:pt x="995" y="179"/>
                    </a:lnTo>
                    <a:lnTo>
                      <a:pt x="994" y="179"/>
                    </a:lnTo>
                    <a:lnTo>
                      <a:pt x="993" y="179"/>
                    </a:lnTo>
                    <a:lnTo>
                      <a:pt x="992" y="180"/>
                    </a:lnTo>
                    <a:lnTo>
                      <a:pt x="990" y="181"/>
                    </a:lnTo>
                    <a:lnTo>
                      <a:pt x="987" y="184"/>
                    </a:lnTo>
                    <a:lnTo>
                      <a:pt x="986" y="185"/>
                    </a:lnTo>
                    <a:lnTo>
                      <a:pt x="984" y="187"/>
                    </a:lnTo>
                    <a:lnTo>
                      <a:pt x="981" y="189"/>
                    </a:lnTo>
                    <a:lnTo>
                      <a:pt x="981" y="190"/>
                    </a:lnTo>
                    <a:lnTo>
                      <a:pt x="981" y="191"/>
                    </a:lnTo>
                    <a:lnTo>
                      <a:pt x="981" y="192"/>
                    </a:lnTo>
                    <a:lnTo>
                      <a:pt x="981" y="193"/>
                    </a:lnTo>
                    <a:lnTo>
                      <a:pt x="980" y="193"/>
                    </a:lnTo>
                    <a:lnTo>
                      <a:pt x="980" y="194"/>
                    </a:lnTo>
                    <a:lnTo>
                      <a:pt x="979" y="194"/>
                    </a:lnTo>
                    <a:lnTo>
                      <a:pt x="978" y="195"/>
                    </a:lnTo>
                    <a:lnTo>
                      <a:pt x="978" y="196"/>
                    </a:lnTo>
                    <a:lnTo>
                      <a:pt x="977" y="199"/>
                    </a:lnTo>
                    <a:lnTo>
                      <a:pt x="977" y="200"/>
                    </a:lnTo>
                    <a:lnTo>
                      <a:pt x="978" y="200"/>
                    </a:lnTo>
                    <a:lnTo>
                      <a:pt x="978" y="201"/>
                    </a:lnTo>
                    <a:lnTo>
                      <a:pt x="976" y="202"/>
                    </a:lnTo>
                    <a:lnTo>
                      <a:pt x="975" y="203"/>
                    </a:lnTo>
                    <a:lnTo>
                      <a:pt x="974" y="204"/>
                    </a:lnTo>
                    <a:lnTo>
                      <a:pt x="972" y="204"/>
                    </a:lnTo>
                    <a:lnTo>
                      <a:pt x="971" y="205"/>
                    </a:lnTo>
                    <a:lnTo>
                      <a:pt x="971" y="207"/>
                    </a:lnTo>
                    <a:lnTo>
                      <a:pt x="969" y="210"/>
                    </a:lnTo>
                    <a:lnTo>
                      <a:pt x="967" y="209"/>
                    </a:lnTo>
                    <a:lnTo>
                      <a:pt x="966" y="209"/>
                    </a:lnTo>
                    <a:lnTo>
                      <a:pt x="966" y="210"/>
                    </a:lnTo>
                    <a:lnTo>
                      <a:pt x="965" y="210"/>
                    </a:lnTo>
                    <a:lnTo>
                      <a:pt x="963" y="209"/>
                    </a:lnTo>
                    <a:lnTo>
                      <a:pt x="962" y="209"/>
                    </a:lnTo>
                    <a:lnTo>
                      <a:pt x="961" y="210"/>
                    </a:lnTo>
                    <a:lnTo>
                      <a:pt x="961" y="212"/>
                    </a:lnTo>
                    <a:lnTo>
                      <a:pt x="960" y="212"/>
                    </a:lnTo>
                    <a:lnTo>
                      <a:pt x="960" y="213"/>
                    </a:lnTo>
                    <a:lnTo>
                      <a:pt x="955" y="213"/>
                    </a:lnTo>
                    <a:lnTo>
                      <a:pt x="952" y="213"/>
                    </a:lnTo>
                    <a:lnTo>
                      <a:pt x="949" y="213"/>
                    </a:lnTo>
                    <a:lnTo>
                      <a:pt x="947" y="213"/>
                    </a:lnTo>
                    <a:lnTo>
                      <a:pt x="946" y="213"/>
                    </a:lnTo>
                    <a:lnTo>
                      <a:pt x="942" y="213"/>
                    </a:lnTo>
                    <a:lnTo>
                      <a:pt x="940" y="213"/>
                    </a:lnTo>
                    <a:lnTo>
                      <a:pt x="934" y="213"/>
                    </a:lnTo>
                    <a:lnTo>
                      <a:pt x="930" y="213"/>
                    </a:lnTo>
                    <a:lnTo>
                      <a:pt x="927" y="213"/>
                    </a:lnTo>
                    <a:lnTo>
                      <a:pt x="921" y="213"/>
                    </a:lnTo>
                    <a:lnTo>
                      <a:pt x="915" y="213"/>
                    </a:lnTo>
                    <a:lnTo>
                      <a:pt x="914" y="213"/>
                    </a:lnTo>
                    <a:lnTo>
                      <a:pt x="913" y="213"/>
                    </a:lnTo>
                    <a:lnTo>
                      <a:pt x="911" y="213"/>
                    </a:lnTo>
                    <a:lnTo>
                      <a:pt x="909" y="214"/>
                    </a:lnTo>
                    <a:lnTo>
                      <a:pt x="906" y="215"/>
                    </a:lnTo>
                    <a:lnTo>
                      <a:pt x="905" y="217"/>
                    </a:lnTo>
                    <a:lnTo>
                      <a:pt x="903" y="218"/>
                    </a:lnTo>
                    <a:lnTo>
                      <a:pt x="902" y="219"/>
                    </a:lnTo>
                    <a:lnTo>
                      <a:pt x="901" y="219"/>
                    </a:lnTo>
                    <a:lnTo>
                      <a:pt x="900" y="220"/>
                    </a:lnTo>
                    <a:lnTo>
                      <a:pt x="900" y="221"/>
                    </a:lnTo>
                    <a:lnTo>
                      <a:pt x="899" y="221"/>
                    </a:lnTo>
                    <a:lnTo>
                      <a:pt x="899" y="222"/>
                    </a:lnTo>
                    <a:lnTo>
                      <a:pt x="897" y="222"/>
                    </a:lnTo>
                    <a:lnTo>
                      <a:pt x="896" y="222"/>
                    </a:lnTo>
                    <a:lnTo>
                      <a:pt x="895" y="223"/>
                    </a:lnTo>
                    <a:lnTo>
                      <a:pt x="891" y="226"/>
                    </a:lnTo>
                    <a:lnTo>
                      <a:pt x="891" y="227"/>
                    </a:lnTo>
                    <a:lnTo>
                      <a:pt x="888" y="228"/>
                    </a:lnTo>
                    <a:lnTo>
                      <a:pt x="888" y="229"/>
                    </a:lnTo>
                    <a:lnTo>
                      <a:pt x="886" y="231"/>
                    </a:lnTo>
                    <a:lnTo>
                      <a:pt x="885" y="233"/>
                    </a:lnTo>
                    <a:lnTo>
                      <a:pt x="883" y="233"/>
                    </a:lnTo>
                    <a:lnTo>
                      <a:pt x="878" y="233"/>
                    </a:lnTo>
                    <a:lnTo>
                      <a:pt x="874" y="232"/>
                    </a:lnTo>
                    <a:lnTo>
                      <a:pt x="872" y="232"/>
                    </a:lnTo>
                    <a:lnTo>
                      <a:pt x="871" y="232"/>
                    </a:lnTo>
                    <a:lnTo>
                      <a:pt x="869" y="232"/>
                    </a:lnTo>
                    <a:lnTo>
                      <a:pt x="863" y="232"/>
                    </a:lnTo>
                    <a:lnTo>
                      <a:pt x="858" y="232"/>
                    </a:lnTo>
                    <a:lnTo>
                      <a:pt x="858" y="233"/>
                    </a:lnTo>
                    <a:lnTo>
                      <a:pt x="855" y="235"/>
                    </a:lnTo>
                    <a:lnTo>
                      <a:pt x="854" y="235"/>
                    </a:lnTo>
                    <a:lnTo>
                      <a:pt x="853" y="235"/>
                    </a:lnTo>
                    <a:lnTo>
                      <a:pt x="851" y="236"/>
                    </a:lnTo>
                    <a:lnTo>
                      <a:pt x="851" y="237"/>
                    </a:lnTo>
                    <a:lnTo>
                      <a:pt x="853" y="238"/>
                    </a:lnTo>
                    <a:lnTo>
                      <a:pt x="853" y="240"/>
                    </a:lnTo>
                    <a:lnTo>
                      <a:pt x="854" y="241"/>
                    </a:lnTo>
                    <a:lnTo>
                      <a:pt x="854" y="242"/>
                    </a:lnTo>
                    <a:lnTo>
                      <a:pt x="855" y="242"/>
                    </a:lnTo>
                    <a:lnTo>
                      <a:pt x="855" y="243"/>
                    </a:lnTo>
                    <a:lnTo>
                      <a:pt x="854" y="245"/>
                    </a:lnTo>
                    <a:lnTo>
                      <a:pt x="853" y="246"/>
                    </a:lnTo>
                    <a:lnTo>
                      <a:pt x="851" y="246"/>
                    </a:lnTo>
                    <a:lnTo>
                      <a:pt x="849" y="246"/>
                    </a:lnTo>
                    <a:lnTo>
                      <a:pt x="846" y="248"/>
                    </a:lnTo>
                    <a:lnTo>
                      <a:pt x="842" y="249"/>
                    </a:lnTo>
                    <a:lnTo>
                      <a:pt x="838" y="250"/>
                    </a:lnTo>
                    <a:lnTo>
                      <a:pt x="832" y="251"/>
                    </a:lnTo>
                    <a:lnTo>
                      <a:pt x="827" y="252"/>
                    </a:lnTo>
                    <a:lnTo>
                      <a:pt x="821" y="252"/>
                    </a:lnTo>
                    <a:lnTo>
                      <a:pt x="819" y="254"/>
                    </a:lnTo>
                    <a:lnTo>
                      <a:pt x="817" y="256"/>
                    </a:lnTo>
                    <a:lnTo>
                      <a:pt x="813" y="257"/>
                    </a:lnTo>
                    <a:lnTo>
                      <a:pt x="808" y="259"/>
                    </a:lnTo>
                    <a:lnTo>
                      <a:pt x="806" y="260"/>
                    </a:lnTo>
                    <a:lnTo>
                      <a:pt x="804" y="260"/>
                    </a:lnTo>
                    <a:lnTo>
                      <a:pt x="802" y="260"/>
                    </a:lnTo>
                    <a:lnTo>
                      <a:pt x="801" y="260"/>
                    </a:lnTo>
                    <a:lnTo>
                      <a:pt x="795" y="258"/>
                    </a:lnTo>
                    <a:lnTo>
                      <a:pt x="795" y="257"/>
                    </a:lnTo>
                    <a:lnTo>
                      <a:pt x="794" y="256"/>
                    </a:lnTo>
                    <a:lnTo>
                      <a:pt x="795" y="254"/>
                    </a:lnTo>
                    <a:lnTo>
                      <a:pt x="795" y="252"/>
                    </a:lnTo>
                    <a:lnTo>
                      <a:pt x="795" y="251"/>
                    </a:lnTo>
                    <a:lnTo>
                      <a:pt x="797" y="251"/>
                    </a:lnTo>
                    <a:lnTo>
                      <a:pt x="798" y="251"/>
                    </a:lnTo>
                    <a:lnTo>
                      <a:pt x="799" y="250"/>
                    </a:lnTo>
                    <a:lnTo>
                      <a:pt x="800" y="250"/>
                    </a:lnTo>
                    <a:lnTo>
                      <a:pt x="801" y="249"/>
                    </a:lnTo>
                    <a:lnTo>
                      <a:pt x="802" y="248"/>
                    </a:lnTo>
                    <a:lnTo>
                      <a:pt x="803" y="248"/>
                    </a:lnTo>
                    <a:lnTo>
                      <a:pt x="803" y="247"/>
                    </a:lnTo>
                    <a:lnTo>
                      <a:pt x="804" y="246"/>
                    </a:lnTo>
                    <a:lnTo>
                      <a:pt x="804" y="245"/>
                    </a:lnTo>
                    <a:lnTo>
                      <a:pt x="804" y="243"/>
                    </a:lnTo>
                    <a:lnTo>
                      <a:pt x="806" y="241"/>
                    </a:lnTo>
                    <a:lnTo>
                      <a:pt x="807" y="239"/>
                    </a:lnTo>
                    <a:lnTo>
                      <a:pt x="808" y="237"/>
                    </a:lnTo>
                    <a:lnTo>
                      <a:pt x="809" y="235"/>
                    </a:lnTo>
                    <a:lnTo>
                      <a:pt x="809" y="233"/>
                    </a:lnTo>
                    <a:lnTo>
                      <a:pt x="808" y="229"/>
                    </a:lnTo>
                    <a:lnTo>
                      <a:pt x="807" y="221"/>
                    </a:lnTo>
                    <a:lnTo>
                      <a:pt x="806" y="215"/>
                    </a:lnTo>
                    <a:lnTo>
                      <a:pt x="803" y="209"/>
                    </a:lnTo>
                    <a:lnTo>
                      <a:pt x="802" y="208"/>
                    </a:lnTo>
                    <a:lnTo>
                      <a:pt x="798" y="205"/>
                    </a:lnTo>
                    <a:lnTo>
                      <a:pt x="797" y="205"/>
                    </a:lnTo>
                    <a:lnTo>
                      <a:pt x="795" y="204"/>
                    </a:lnTo>
                    <a:lnTo>
                      <a:pt x="793" y="204"/>
                    </a:lnTo>
                    <a:lnTo>
                      <a:pt x="790" y="202"/>
                    </a:lnTo>
                    <a:lnTo>
                      <a:pt x="789" y="202"/>
                    </a:lnTo>
                    <a:lnTo>
                      <a:pt x="790" y="201"/>
                    </a:lnTo>
                    <a:lnTo>
                      <a:pt x="790" y="200"/>
                    </a:lnTo>
                    <a:lnTo>
                      <a:pt x="791" y="199"/>
                    </a:lnTo>
                    <a:lnTo>
                      <a:pt x="790" y="199"/>
                    </a:lnTo>
                    <a:lnTo>
                      <a:pt x="789" y="198"/>
                    </a:lnTo>
                    <a:lnTo>
                      <a:pt x="788" y="198"/>
                    </a:lnTo>
                    <a:lnTo>
                      <a:pt x="785" y="198"/>
                    </a:lnTo>
                    <a:lnTo>
                      <a:pt x="784" y="198"/>
                    </a:lnTo>
                    <a:lnTo>
                      <a:pt x="784" y="199"/>
                    </a:lnTo>
                    <a:lnTo>
                      <a:pt x="783" y="199"/>
                    </a:lnTo>
                    <a:lnTo>
                      <a:pt x="782" y="196"/>
                    </a:lnTo>
                    <a:lnTo>
                      <a:pt x="781" y="196"/>
                    </a:lnTo>
                    <a:lnTo>
                      <a:pt x="781" y="195"/>
                    </a:lnTo>
                    <a:lnTo>
                      <a:pt x="781" y="194"/>
                    </a:lnTo>
                    <a:lnTo>
                      <a:pt x="781" y="193"/>
                    </a:lnTo>
                    <a:lnTo>
                      <a:pt x="781" y="192"/>
                    </a:lnTo>
                    <a:lnTo>
                      <a:pt x="780" y="192"/>
                    </a:lnTo>
                    <a:lnTo>
                      <a:pt x="776" y="192"/>
                    </a:lnTo>
                    <a:lnTo>
                      <a:pt x="775" y="193"/>
                    </a:lnTo>
                    <a:lnTo>
                      <a:pt x="774" y="193"/>
                    </a:lnTo>
                    <a:lnTo>
                      <a:pt x="772" y="190"/>
                    </a:lnTo>
                    <a:lnTo>
                      <a:pt x="771" y="189"/>
                    </a:lnTo>
                    <a:lnTo>
                      <a:pt x="771" y="187"/>
                    </a:lnTo>
                    <a:lnTo>
                      <a:pt x="771" y="186"/>
                    </a:lnTo>
                    <a:lnTo>
                      <a:pt x="770" y="186"/>
                    </a:lnTo>
                    <a:lnTo>
                      <a:pt x="763" y="183"/>
                    </a:lnTo>
                    <a:lnTo>
                      <a:pt x="762" y="183"/>
                    </a:lnTo>
                    <a:lnTo>
                      <a:pt x="758" y="181"/>
                    </a:lnTo>
                    <a:lnTo>
                      <a:pt x="756" y="181"/>
                    </a:lnTo>
                    <a:lnTo>
                      <a:pt x="754" y="180"/>
                    </a:lnTo>
                    <a:lnTo>
                      <a:pt x="747" y="177"/>
                    </a:lnTo>
                    <a:lnTo>
                      <a:pt x="746" y="176"/>
                    </a:lnTo>
                    <a:lnTo>
                      <a:pt x="742" y="175"/>
                    </a:lnTo>
                    <a:lnTo>
                      <a:pt x="737" y="173"/>
                    </a:lnTo>
                    <a:lnTo>
                      <a:pt x="735" y="172"/>
                    </a:lnTo>
                    <a:lnTo>
                      <a:pt x="734" y="172"/>
                    </a:lnTo>
                    <a:lnTo>
                      <a:pt x="723" y="167"/>
                    </a:lnTo>
                    <a:lnTo>
                      <a:pt x="720" y="166"/>
                    </a:lnTo>
                    <a:lnTo>
                      <a:pt x="717" y="167"/>
                    </a:lnTo>
                    <a:lnTo>
                      <a:pt x="716" y="167"/>
                    </a:lnTo>
                    <a:lnTo>
                      <a:pt x="711" y="168"/>
                    </a:lnTo>
                    <a:lnTo>
                      <a:pt x="707" y="171"/>
                    </a:lnTo>
                    <a:lnTo>
                      <a:pt x="705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1" y="171"/>
                    </a:lnTo>
                    <a:lnTo>
                      <a:pt x="699" y="171"/>
                    </a:lnTo>
                    <a:lnTo>
                      <a:pt x="698" y="171"/>
                    </a:lnTo>
                    <a:lnTo>
                      <a:pt x="697" y="170"/>
                    </a:lnTo>
                    <a:lnTo>
                      <a:pt x="696" y="170"/>
                    </a:lnTo>
                    <a:lnTo>
                      <a:pt x="693" y="170"/>
                    </a:lnTo>
                    <a:lnTo>
                      <a:pt x="687" y="170"/>
                    </a:lnTo>
                    <a:lnTo>
                      <a:pt x="686" y="168"/>
                    </a:lnTo>
                    <a:lnTo>
                      <a:pt x="686" y="167"/>
                    </a:lnTo>
                    <a:lnTo>
                      <a:pt x="685" y="167"/>
                    </a:lnTo>
                    <a:lnTo>
                      <a:pt x="683" y="167"/>
                    </a:lnTo>
                    <a:lnTo>
                      <a:pt x="681" y="168"/>
                    </a:lnTo>
                    <a:lnTo>
                      <a:pt x="680" y="170"/>
                    </a:lnTo>
                    <a:lnTo>
                      <a:pt x="679" y="170"/>
                    </a:lnTo>
                    <a:lnTo>
                      <a:pt x="678" y="170"/>
                    </a:lnTo>
                    <a:lnTo>
                      <a:pt x="677" y="171"/>
                    </a:lnTo>
                    <a:lnTo>
                      <a:pt x="677" y="170"/>
                    </a:lnTo>
                    <a:lnTo>
                      <a:pt x="674" y="170"/>
                    </a:lnTo>
                    <a:lnTo>
                      <a:pt x="673" y="168"/>
                    </a:lnTo>
                    <a:lnTo>
                      <a:pt x="672" y="168"/>
                    </a:lnTo>
                    <a:lnTo>
                      <a:pt x="671" y="168"/>
                    </a:lnTo>
                    <a:lnTo>
                      <a:pt x="670" y="167"/>
                    </a:lnTo>
                    <a:lnTo>
                      <a:pt x="669" y="167"/>
                    </a:lnTo>
                    <a:lnTo>
                      <a:pt x="669" y="166"/>
                    </a:lnTo>
                    <a:lnTo>
                      <a:pt x="667" y="166"/>
                    </a:lnTo>
                    <a:lnTo>
                      <a:pt x="665" y="166"/>
                    </a:lnTo>
                    <a:lnTo>
                      <a:pt x="664" y="166"/>
                    </a:lnTo>
                    <a:lnTo>
                      <a:pt x="664" y="167"/>
                    </a:lnTo>
                    <a:lnTo>
                      <a:pt x="663" y="166"/>
                    </a:lnTo>
                    <a:lnTo>
                      <a:pt x="662" y="165"/>
                    </a:lnTo>
                    <a:lnTo>
                      <a:pt x="661" y="165"/>
                    </a:lnTo>
                    <a:lnTo>
                      <a:pt x="659" y="164"/>
                    </a:lnTo>
                    <a:lnTo>
                      <a:pt x="659" y="163"/>
                    </a:lnTo>
                    <a:lnTo>
                      <a:pt x="655" y="162"/>
                    </a:lnTo>
                    <a:lnTo>
                      <a:pt x="651" y="162"/>
                    </a:lnTo>
                    <a:lnTo>
                      <a:pt x="650" y="162"/>
                    </a:lnTo>
                    <a:lnTo>
                      <a:pt x="649" y="162"/>
                    </a:lnTo>
                    <a:lnTo>
                      <a:pt x="649" y="163"/>
                    </a:lnTo>
                    <a:lnTo>
                      <a:pt x="648" y="163"/>
                    </a:lnTo>
                    <a:lnTo>
                      <a:pt x="645" y="164"/>
                    </a:lnTo>
                    <a:lnTo>
                      <a:pt x="644" y="164"/>
                    </a:lnTo>
                    <a:lnTo>
                      <a:pt x="643" y="164"/>
                    </a:lnTo>
                    <a:lnTo>
                      <a:pt x="643" y="163"/>
                    </a:lnTo>
                    <a:lnTo>
                      <a:pt x="643" y="162"/>
                    </a:lnTo>
                    <a:lnTo>
                      <a:pt x="642" y="162"/>
                    </a:lnTo>
                    <a:lnTo>
                      <a:pt x="640" y="162"/>
                    </a:lnTo>
                    <a:lnTo>
                      <a:pt x="639" y="162"/>
                    </a:lnTo>
                    <a:lnTo>
                      <a:pt x="637" y="162"/>
                    </a:lnTo>
                    <a:lnTo>
                      <a:pt x="636" y="161"/>
                    </a:lnTo>
                    <a:lnTo>
                      <a:pt x="635" y="161"/>
                    </a:lnTo>
                    <a:lnTo>
                      <a:pt x="634" y="161"/>
                    </a:lnTo>
                    <a:lnTo>
                      <a:pt x="633" y="161"/>
                    </a:lnTo>
                    <a:lnTo>
                      <a:pt x="632" y="161"/>
                    </a:lnTo>
                    <a:lnTo>
                      <a:pt x="631" y="159"/>
                    </a:lnTo>
                    <a:lnTo>
                      <a:pt x="631" y="158"/>
                    </a:lnTo>
                    <a:lnTo>
                      <a:pt x="631" y="157"/>
                    </a:lnTo>
                    <a:lnTo>
                      <a:pt x="630" y="156"/>
                    </a:lnTo>
                    <a:lnTo>
                      <a:pt x="630" y="155"/>
                    </a:lnTo>
                    <a:lnTo>
                      <a:pt x="630" y="154"/>
                    </a:lnTo>
                    <a:lnTo>
                      <a:pt x="629" y="154"/>
                    </a:lnTo>
                    <a:lnTo>
                      <a:pt x="629" y="153"/>
                    </a:lnTo>
                    <a:lnTo>
                      <a:pt x="627" y="152"/>
                    </a:lnTo>
                    <a:lnTo>
                      <a:pt x="626" y="152"/>
                    </a:lnTo>
                    <a:lnTo>
                      <a:pt x="625" y="152"/>
                    </a:lnTo>
                    <a:lnTo>
                      <a:pt x="624" y="152"/>
                    </a:lnTo>
                    <a:lnTo>
                      <a:pt x="624" y="154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595" y="156"/>
                    </a:lnTo>
                    <a:lnTo>
                      <a:pt x="590" y="156"/>
                    </a:lnTo>
                    <a:lnTo>
                      <a:pt x="589" y="156"/>
                    </a:lnTo>
                    <a:lnTo>
                      <a:pt x="586" y="156"/>
                    </a:lnTo>
                    <a:lnTo>
                      <a:pt x="584" y="156"/>
                    </a:lnTo>
                    <a:lnTo>
                      <a:pt x="580" y="156"/>
                    </a:lnTo>
                    <a:lnTo>
                      <a:pt x="577" y="156"/>
                    </a:lnTo>
                    <a:lnTo>
                      <a:pt x="571" y="156"/>
                    </a:lnTo>
                    <a:lnTo>
                      <a:pt x="565" y="156"/>
                    </a:lnTo>
                    <a:lnTo>
                      <a:pt x="558" y="156"/>
                    </a:lnTo>
                    <a:lnTo>
                      <a:pt x="556" y="156"/>
                    </a:lnTo>
                    <a:lnTo>
                      <a:pt x="548" y="156"/>
                    </a:lnTo>
                    <a:lnTo>
                      <a:pt x="540" y="156"/>
                    </a:lnTo>
                    <a:lnTo>
                      <a:pt x="537" y="156"/>
                    </a:lnTo>
                    <a:lnTo>
                      <a:pt x="536" y="156"/>
                    </a:lnTo>
                    <a:lnTo>
                      <a:pt x="534" y="156"/>
                    </a:lnTo>
                    <a:lnTo>
                      <a:pt x="524" y="156"/>
                    </a:lnTo>
                    <a:lnTo>
                      <a:pt x="522" y="156"/>
                    </a:lnTo>
                    <a:lnTo>
                      <a:pt x="519" y="156"/>
                    </a:lnTo>
                    <a:lnTo>
                      <a:pt x="515" y="156"/>
                    </a:lnTo>
                    <a:lnTo>
                      <a:pt x="512" y="156"/>
                    </a:lnTo>
                    <a:lnTo>
                      <a:pt x="510" y="156"/>
                    </a:lnTo>
                    <a:lnTo>
                      <a:pt x="509" y="156"/>
                    </a:lnTo>
                    <a:lnTo>
                      <a:pt x="506" y="156"/>
                    </a:lnTo>
                    <a:lnTo>
                      <a:pt x="505" y="156"/>
                    </a:lnTo>
                    <a:lnTo>
                      <a:pt x="502" y="156"/>
                    </a:lnTo>
                    <a:lnTo>
                      <a:pt x="497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86" y="156"/>
                    </a:lnTo>
                    <a:lnTo>
                      <a:pt x="484" y="156"/>
                    </a:lnTo>
                    <a:lnTo>
                      <a:pt x="481" y="156"/>
                    </a:lnTo>
                    <a:lnTo>
                      <a:pt x="474" y="156"/>
                    </a:lnTo>
                    <a:lnTo>
                      <a:pt x="471" y="156"/>
                    </a:lnTo>
                    <a:lnTo>
                      <a:pt x="469" y="156"/>
                    </a:lnTo>
                    <a:lnTo>
                      <a:pt x="468" y="156"/>
                    </a:lnTo>
                    <a:lnTo>
                      <a:pt x="466" y="156"/>
                    </a:lnTo>
                    <a:lnTo>
                      <a:pt x="463" y="156"/>
                    </a:lnTo>
                    <a:lnTo>
                      <a:pt x="459" y="156"/>
                    </a:lnTo>
                    <a:lnTo>
                      <a:pt x="450" y="156"/>
                    </a:lnTo>
                    <a:lnTo>
                      <a:pt x="449" y="156"/>
                    </a:lnTo>
                    <a:lnTo>
                      <a:pt x="447" y="156"/>
                    </a:lnTo>
                    <a:lnTo>
                      <a:pt x="445" y="156"/>
                    </a:lnTo>
                    <a:lnTo>
                      <a:pt x="439" y="156"/>
                    </a:lnTo>
                    <a:lnTo>
                      <a:pt x="437" y="156"/>
                    </a:lnTo>
                    <a:lnTo>
                      <a:pt x="434" y="156"/>
                    </a:lnTo>
                    <a:lnTo>
                      <a:pt x="432" y="156"/>
                    </a:lnTo>
                    <a:lnTo>
                      <a:pt x="429" y="156"/>
                    </a:lnTo>
                    <a:lnTo>
                      <a:pt x="422" y="156"/>
                    </a:lnTo>
                    <a:lnTo>
                      <a:pt x="418" y="156"/>
                    </a:lnTo>
                    <a:lnTo>
                      <a:pt x="416" y="156"/>
                    </a:lnTo>
                    <a:lnTo>
                      <a:pt x="413" y="156"/>
                    </a:lnTo>
                    <a:lnTo>
                      <a:pt x="411" y="156"/>
                    </a:lnTo>
                    <a:lnTo>
                      <a:pt x="410" y="156"/>
                    </a:lnTo>
                    <a:lnTo>
                      <a:pt x="409" y="156"/>
                    </a:lnTo>
                    <a:lnTo>
                      <a:pt x="408" y="156"/>
                    </a:lnTo>
                    <a:lnTo>
                      <a:pt x="406" y="156"/>
                    </a:lnTo>
                    <a:lnTo>
                      <a:pt x="403" y="156"/>
                    </a:lnTo>
                    <a:lnTo>
                      <a:pt x="402" y="156"/>
                    </a:lnTo>
                    <a:lnTo>
                      <a:pt x="393" y="156"/>
                    </a:lnTo>
                    <a:lnTo>
                      <a:pt x="388" y="156"/>
                    </a:lnTo>
                    <a:lnTo>
                      <a:pt x="384" y="156"/>
                    </a:lnTo>
                    <a:lnTo>
                      <a:pt x="382" y="156"/>
                    </a:lnTo>
                    <a:lnTo>
                      <a:pt x="381" y="156"/>
                    </a:lnTo>
                    <a:lnTo>
                      <a:pt x="380" y="156"/>
                    </a:lnTo>
                    <a:lnTo>
                      <a:pt x="379" y="156"/>
                    </a:lnTo>
                    <a:lnTo>
                      <a:pt x="376" y="156"/>
                    </a:lnTo>
                    <a:lnTo>
                      <a:pt x="371" y="156"/>
                    </a:lnTo>
                    <a:lnTo>
                      <a:pt x="370" y="156"/>
                    </a:lnTo>
                    <a:lnTo>
                      <a:pt x="367" y="156"/>
                    </a:lnTo>
                    <a:lnTo>
                      <a:pt x="365" y="156"/>
                    </a:lnTo>
                    <a:lnTo>
                      <a:pt x="362" y="156"/>
                    </a:lnTo>
                    <a:lnTo>
                      <a:pt x="355" y="156"/>
                    </a:lnTo>
                    <a:lnTo>
                      <a:pt x="352" y="156"/>
                    </a:lnTo>
                    <a:lnTo>
                      <a:pt x="350" y="156"/>
                    </a:lnTo>
                    <a:lnTo>
                      <a:pt x="348" y="156"/>
                    </a:lnTo>
                    <a:lnTo>
                      <a:pt x="347" y="156"/>
                    </a:lnTo>
                    <a:lnTo>
                      <a:pt x="343" y="156"/>
                    </a:lnTo>
                    <a:lnTo>
                      <a:pt x="342" y="156"/>
                    </a:lnTo>
                    <a:lnTo>
                      <a:pt x="339" y="156"/>
                    </a:lnTo>
                    <a:lnTo>
                      <a:pt x="337" y="156"/>
                    </a:lnTo>
                    <a:lnTo>
                      <a:pt x="335" y="156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27" y="156"/>
                    </a:lnTo>
                    <a:lnTo>
                      <a:pt x="314" y="156"/>
                    </a:lnTo>
                    <a:lnTo>
                      <a:pt x="313" y="156"/>
                    </a:lnTo>
                    <a:lnTo>
                      <a:pt x="310" y="156"/>
                    </a:lnTo>
                    <a:lnTo>
                      <a:pt x="309" y="156"/>
                    </a:lnTo>
                    <a:lnTo>
                      <a:pt x="306" y="156"/>
                    </a:lnTo>
                    <a:lnTo>
                      <a:pt x="301" y="156"/>
                    </a:lnTo>
                    <a:lnTo>
                      <a:pt x="299" y="156"/>
                    </a:lnTo>
                    <a:lnTo>
                      <a:pt x="297" y="156"/>
                    </a:lnTo>
                    <a:lnTo>
                      <a:pt x="294" y="156"/>
                    </a:lnTo>
                    <a:lnTo>
                      <a:pt x="288" y="156"/>
                    </a:lnTo>
                    <a:lnTo>
                      <a:pt x="286" y="156"/>
                    </a:lnTo>
                    <a:lnTo>
                      <a:pt x="283" y="156"/>
                    </a:lnTo>
                    <a:lnTo>
                      <a:pt x="281" y="156"/>
                    </a:lnTo>
                    <a:lnTo>
                      <a:pt x="279" y="156"/>
                    </a:lnTo>
                    <a:lnTo>
                      <a:pt x="272" y="156"/>
                    </a:lnTo>
                    <a:lnTo>
                      <a:pt x="270" y="156"/>
                    </a:lnTo>
                    <a:lnTo>
                      <a:pt x="263" y="156"/>
                    </a:lnTo>
                    <a:lnTo>
                      <a:pt x="255" y="156"/>
                    </a:lnTo>
                    <a:lnTo>
                      <a:pt x="241" y="156"/>
                    </a:lnTo>
                    <a:lnTo>
                      <a:pt x="238" y="156"/>
                    </a:lnTo>
                    <a:lnTo>
                      <a:pt x="236" y="156"/>
                    </a:lnTo>
                    <a:lnTo>
                      <a:pt x="234" y="156"/>
                    </a:lnTo>
                    <a:lnTo>
                      <a:pt x="233" y="156"/>
                    </a:lnTo>
                    <a:lnTo>
                      <a:pt x="232" y="156"/>
                    </a:lnTo>
                    <a:lnTo>
                      <a:pt x="231" y="156"/>
                    </a:lnTo>
                    <a:lnTo>
                      <a:pt x="230" y="156"/>
                    </a:lnTo>
                    <a:lnTo>
                      <a:pt x="230" y="155"/>
                    </a:lnTo>
                    <a:lnTo>
                      <a:pt x="229" y="155"/>
                    </a:lnTo>
                    <a:lnTo>
                      <a:pt x="227" y="156"/>
                    </a:lnTo>
                    <a:lnTo>
                      <a:pt x="226" y="156"/>
                    </a:lnTo>
                    <a:lnTo>
                      <a:pt x="226" y="155"/>
                    </a:lnTo>
                    <a:lnTo>
                      <a:pt x="225" y="155"/>
                    </a:lnTo>
                    <a:lnTo>
                      <a:pt x="225" y="153"/>
                    </a:lnTo>
                    <a:lnTo>
                      <a:pt x="227" y="153"/>
                    </a:lnTo>
                    <a:lnTo>
                      <a:pt x="229" y="153"/>
                    </a:lnTo>
                    <a:lnTo>
                      <a:pt x="230" y="153"/>
                    </a:lnTo>
                    <a:lnTo>
                      <a:pt x="230" y="152"/>
                    </a:lnTo>
                    <a:lnTo>
                      <a:pt x="231" y="151"/>
                    </a:lnTo>
                    <a:lnTo>
                      <a:pt x="230" y="151"/>
                    </a:lnTo>
                    <a:lnTo>
                      <a:pt x="230" y="152"/>
                    </a:lnTo>
                    <a:lnTo>
                      <a:pt x="229" y="152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4" y="152"/>
                    </a:lnTo>
                    <a:lnTo>
                      <a:pt x="225" y="149"/>
                    </a:lnTo>
                    <a:lnTo>
                      <a:pt x="225" y="148"/>
                    </a:lnTo>
                    <a:lnTo>
                      <a:pt x="226" y="147"/>
                    </a:lnTo>
                    <a:lnTo>
                      <a:pt x="225" y="147"/>
                    </a:lnTo>
                    <a:lnTo>
                      <a:pt x="224" y="148"/>
                    </a:lnTo>
                    <a:lnTo>
                      <a:pt x="223" y="148"/>
                    </a:lnTo>
                    <a:lnTo>
                      <a:pt x="222" y="149"/>
                    </a:lnTo>
                    <a:lnTo>
                      <a:pt x="221" y="149"/>
                    </a:lnTo>
                    <a:lnTo>
                      <a:pt x="222" y="151"/>
                    </a:lnTo>
                    <a:lnTo>
                      <a:pt x="221" y="152"/>
                    </a:lnTo>
                    <a:lnTo>
                      <a:pt x="220" y="151"/>
                    </a:lnTo>
                    <a:lnTo>
                      <a:pt x="218" y="151"/>
                    </a:lnTo>
                    <a:lnTo>
                      <a:pt x="217" y="151"/>
                    </a:lnTo>
                    <a:lnTo>
                      <a:pt x="216" y="151"/>
                    </a:lnTo>
                    <a:lnTo>
                      <a:pt x="215" y="149"/>
                    </a:lnTo>
                    <a:lnTo>
                      <a:pt x="214" y="149"/>
                    </a:lnTo>
                    <a:lnTo>
                      <a:pt x="213" y="147"/>
                    </a:lnTo>
                    <a:lnTo>
                      <a:pt x="214" y="146"/>
                    </a:lnTo>
                    <a:lnTo>
                      <a:pt x="215" y="146"/>
                    </a:lnTo>
                    <a:lnTo>
                      <a:pt x="216" y="147"/>
                    </a:lnTo>
                    <a:lnTo>
                      <a:pt x="216" y="148"/>
                    </a:lnTo>
                    <a:lnTo>
                      <a:pt x="217" y="149"/>
                    </a:lnTo>
                    <a:lnTo>
                      <a:pt x="217" y="148"/>
                    </a:lnTo>
                    <a:lnTo>
                      <a:pt x="218" y="148"/>
                    </a:lnTo>
                    <a:lnTo>
                      <a:pt x="220" y="147"/>
                    </a:lnTo>
                    <a:lnTo>
                      <a:pt x="221" y="147"/>
                    </a:lnTo>
                    <a:lnTo>
                      <a:pt x="220" y="147"/>
                    </a:lnTo>
                    <a:lnTo>
                      <a:pt x="218" y="147"/>
                    </a:lnTo>
                    <a:lnTo>
                      <a:pt x="217" y="147"/>
                    </a:lnTo>
                    <a:lnTo>
                      <a:pt x="216" y="147"/>
                    </a:lnTo>
                    <a:lnTo>
                      <a:pt x="215" y="146"/>
                    </a:lnTo>
                    <a:lnTo>
                      <a:pt x="215" y="145"/>
                    </a:lnTo>
                    <a:lnTo>
                      <a:pt x="216" y="145"/>
                    </a:lnTo>
                    <a:lnTo>
                      <a:pt x="216" y="144"/>
                    </a:lnTo>
                    <a:lnTo>
                      <a:pt x="215" y="144"/>
                    </a:lnTo>
                    <a:lnTo>
                      <a:pt x="215" y="143"/>
                    </a:lnTo>
                    <a:lnTo>
                      <a:pt x="216" y="143"/>
                    </a:lnTo>
                    <a:lnTo>
                      <a:pt x="216" y="142"/>
                    </a:lnTo>
                    <a:lnTo>
                      <a:pt x="217" y="142"/>
                    </a:lnTo>
                    <a:lnTo>
                      <a:pt x="216" y="140"/>
                    </a:lnTo>
                    <a:lnTo>
                      <a:pt x="214" y="139"/>
                    </a:lnTo>
                    <a:lnTo>
                      <a:pt x="215" y="140"/>
                    </a:lnTo>
                    <a:lnTo>
                      <a:pt x="216" y="140"/>
                    </a:lnTo>
                    <a:lnTo>
                      <a:pt x="216" y="142"/>
                    </a:lnTo>
                    <a:lnTo>
                      <a:pt x="215" y="142"/>
                    </a:lnTo>
                    <a:lnTo>
                      <a:pt x="214" y="143"/>
                    </a:lnTo>
                    <a:lnTo>
                      <a:pt x="214" y="144"/>
                    </a:lnTo>
                    <a:lnTo>
                      <a:pt x="215" y="144"/>
                    </a:lnTo>
                    <a:lnTo>
                      <a:pt x="215" y="145"/>
                    </a:lnTo>
                    <a:lnTo>
                      <a:pt x="214" y="145"/>
                    </a:lnTo>
                    <a:lnTo>
                      <a:pt x="214" y="144"/>
                    </a:lnTo>
                    <a:lnTo>
                      <a:pt x="213" y="144"/>
                    </a:lnTo>
                    <a:lnTo>
                      <a:pt x="213" y="145"/>
                    </a:lnTo>
                    <a:lnTo>
                      <a:pt x="212" y="146"/>
                    </a:lnTo>
                    <a:lnTo>
                      <a:pt x="211" y="146"/>
                    </a:lnTo>
                    <a:lnTo>
                      <a:pt x="208" y="146"/>
                    </a:lnTo>
                    <a:lnTo>
                      <a:pt x="206" y="145"/>
                    </a:lnTo>
                    <a:lnTo>
                      <a:pt x="206" y="144"/>
                    </a:lnTo>
                    <a:lnTo>
                      <a:pt x="205" y="144"/>
                    </a:lnTo>
                    <a:lnTo>
                      <a:pt x="204" y="144"/>
                    </a:lnTo>
                    <a:lnTo>
                      <a:pt x="204" y="143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4" y="143"/>
                    </a:lnTo>
                    <a:lnTo>
                      <a:pt x="205" y="142"/>
                    </a:lnTo>
                    <a:lnTo>
                      <a:pt x="205" y="139"/>
                    </a:lnTo>
                    <a:lnTo>
                      <a:pt x="205" y="138"/>
                    </a:lnTo>
                    <a:lnTo>
                      <a:pt x="204" y="138"/>
                    </a:lnTo>
                    <a:lnTo>
                      <a:pt x="205" y="137"/>
                    </a:lnTo>
                    <a:lnTo>
                      <a:pt x="206" y="137"/>
                    </a:lnTo>
                    <a:lnTo>
                      <a:pt x="208" y="136"/>
                    </a:lnTo>
                    <a:lnTo>
                      <a:pt x="208" y="135"/>
                    </a:lnTo>
                    <a:lnTo>
                      <a:pt x="208" y="136"/>
                    </a:lnTo>
                    <a:lnTo>
                      <a:pt x="206" y="136"/>
                    </a:lnTo>
                    <a:lnTo>
                      <a:pt x="205" y="137"/>
                    </a:lnTo>
                    <a:lnTo>
                      <a:pt x="204" y="137"/>
                    </a:lnTo>
                    <a:lnTo>
                      <a:pt x="203" y="138"/>
                    </a:lnTo>
                    <a:lnTo>
                      <a:pt x="202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8" y="137"/>
                    </a:lnTo>
                    <a:lnTo>
                      <a:pt x="199" y="136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2" y="134"/>
                    </a:lnTo>
                    <a:lnTo>
                      <a:pt x="202" y="133"/>
                    </a:lnTo>
                    <a:lnTo>
                      <a:pt x="202" y="131"/>
                    </a:lnTo>
                    <a:lnTo>
                      <a:pt x="202" y="130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2" y="129"/>
                    </a:lnTo>
                    <a:lnTo>
                      <a:pt x="201" y="130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5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7" y="137"/>
                    </a:lnTo>
                    <a:lnTo>
                      <a:pt x="197" y="136"/>
                    </a:lnTo>
                    <a:lnTo>
                      <a:pt x="196" y="136"/>
                    </a:lnTo>
                    <a:lnTo>
                      <a:pt x="195" y="136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5"/>
                    </a:lnTo>
                    <a:lnTo>
                      <a:pt x="193" y="134"/>
                    </a:lnTo>
                    <a:lnTo>
                      <a:pt x="193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4"/>
                    </a:lnTo>
                    <a:lnTo>
                      <a:pt x="192" y="135"/>
                    </a:lnTo>
                    <a:lnTo>
                      <a:pt x="192" y="136"/>
                    </a:lnTo>
                    <a:lnTo>
                      <a:pt x="190" y="136"/>
                    </a:lnTo>
                    <a:lnTo>
                      <a:pt x="189" y="136"/>
                    </a:lnTo>
                    <a:lnTo>
                      <a:pt x="187" y="135"/>
                    </a:lnTo>
                    <a:lnTo>
                      <a:pt x="187" y="136"/>
                    </a:lnTo>
                    <a:lnTo>
                      <a:pt x="186" y="136"/>
                    </a:lnTo>
                    <a:lnTo>
                      <a:pt x="185" y="136"/>
                    </a:lnTo>
                    <a:lnTo>
                      <a:pt x="184" y="136"/>
                    </a:lnTo>
                    <a:lnTo>
                      <a:pt x="183" y="136"/>
                    </a:lnTo>
                    <a:lnTo>
                      <a:pt x="182" y="135"/>
                    </a:lnTo>
                    <a:lnTo>
                      <a:pt x="183" y="135"/>
                    </a:lnTo>
                    <a:lnTo>
                      <a:pt x="183" y="134"/>
                    </a:lnTo>
                    <a:lnTo>
                      <a:pt x="182" y="134"/>
                    </a:lnTo>
                    <a:lnTo>
                      <a:pt x="185" y="133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90" y="133"/>
                    </a:lnTo>
                    <a:lnTo>
                      <a:pt x="190" y="131"/>
                    </a:lnTo>
                    <a:lnTo>
                      <a:pt x="192" y="130"/>
                    </a:lnTo>
                    <a:lnTo>
                      <a:pt x="193" y="129"/>
                    </a:lnTo>
                    <a:lnTo>
                      <a:pt x="192" y="127"/>
                    </a:lnTo>
                    <a:lnTo>
                      <a:pt x="190" y="127"/>
                    </a:lnTo>
                    <a:lnTo>
                      <a:pt x="192" y="128"/>
                    </a:lnTo>
                    <a:lnTo>
                      <a:pt x="192" y="129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88" y="133"/>
                    </a:lnTo>
                    <a:lnTo>
                      <a:pt x="186" y="133"/>
                    </a:lnTo>
                    <a:lnTo>
                      <a:pt x="184" y="133"/>
                    </a:lnTo>
                    <a:lnTo>
                      <a:pt x="183" y="133"/>
                    </a:lnTo>
                    <a:lnTo>
                      <a:pt x="184" y="131"/>
                    </a:lnTo>
                    <a:lnTo>
                      <a:pt x="183" y="130"/>
                    </a:lnTo>
                    <a:lnTo>
                      <a:pt x="182" y="130"/>
                    </a:lnTo>
                    <a:lnTo>
                      <a:pt x="180" y="130"/>
                    </a:lnTo>
                    <a:lnTo>
                      <a:pt x="179" y="130"/>
                    </a:lnTo>
                    <a:lnTo>
                      <a:pt x="178" y="130"/>
                    </a:lnTo>
                    <a:lnTo>
                      <a:pt x="178" y="129"/>
                    </a:lnTo>
                    <a:lnTo>
                      <a:pt x="179" y="129"/>
                    </a:lnTo>
                    <a:lnTo>
                      <a:pt x="180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79" y="129"/>
                    </a:lnTo>
                    <a:lnTo>
                      <a:pt x="177" y="129"/>
                    </a:lnTo>
                    <a:lnTo>
                      <a:pt x="176" y="130"/>
                    </a:lnTo>
                    <a:lnTo>
                      <a:pt x="175" y="130"/>
                    </a:lnTo>
                    <a:lnTo>
                      <a:pt x="174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0" y="129"/>
                    </a:lnTo>
                    <a:lnTo>
                      <a:pt x="169" y="129"/>
                    </a:lnTo>
                    <a:lnTo>
                      <a:pt x="170" y="130"/>
                    </a:lnTo>
                    <a:lnTo>
                      <a:pt x="171" y="130"/>
                    </a:lnTo>
                    <a:lnTo>
                      <a:pt x="170" y="130"/>
                    </a:lnTo>
                    <a:lnTo>
                      <a:pt x="169" y="130"/>
                    </a:lnTo>
                    <a:lnTo>
                      <a:pt x="168" y="129"/>
                    </a:lnTo>
                    <a:lnTo>
                      <a:pt x="167" y="129"/>
                    </a:lnTo>
                    <a:lnTo>
                      <a:pt x="166" y="129"/>
                    </a:lnTo>
                    <a:lnTo>
                      <a:pt x="165" y="129"/>
                    </a:lnTo>
                    <a:lnTo>
                      <a:pt x="164" y="128"/>
                    </a:lnTo>
                    <a:lnTo>
                      <a:pt x="165" y="127"/>
                    </a:lnTo>
                    <a:lnTo>
                      <a:pt x="166" y="127"/>
                    </a:lnTo>
                    <a:lnTo>
                      <a:pt x="167" y="127"/>
                    </a:lnTo>
                    <a:lnTo>
                      <a:pt x="168" y="128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6" y="127"/>
                    </a:lnTo>
                    <a:lnTo>
                      <a:pt x="176" y="126"/>
                    </a:lnTo>
                    <a:lnTo>
                      <a:pt x="174" y="127"/>
                    </a:lnTo>
                    <a:lnTo>
                      <a:pt x="173" y="127"/>
                    </a:lnTo>
                    <a:lnTo>
                      <a:pt x="169" y="127"/>
                    </a:lnTo>
                    <a:lnTo>
                      <a:pt x="168" y="127"/>
                    </a:lnTo>
                    <a:lnTo>
                      <a:pt x="167" y="127"/>
                    </a:lnTo>
                    <a:lnTo>
                      <a:pt x="166" y="127"/>
                    </a:lnTo>
                    <a:lnTo>
                      <a:pt x="165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1" y="127"/>
                    </a:lnTo>
                    <a:lnTo>
                      <a:pt x="160" y="126"/>
                    </a:lnTo>
                    <a:lnTo>
                      <a:pt x="160" y="125"/>
                    </a:lnTo>
                    <a:lnTo>
                      <a:pt x="162" y="124"/>
                    </a:lnTo>
                    <a:lnTo>
                      <a:pt x="164" y="124"/>
                    </a:lnTo>
                    <a:lnTo>
                      <a:pt x="165" y="124"/>
                    </a:lnTo>
                    <a:lnTo>
                      <a:pt x="166" y="124"/>
                    </a:lnTo>
                    <a:lnTo>
                      <a:pt x="166" y="125"/>
                    </a:lnTo>
                    <a:lnTo>
                      <a:pt x="168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4"/>
                    </a:lnTo>
                    <a:lnTo>
                      <a:pt x="168" y="124"/>
                    </a:lnTo>
                    <a:lnTo>
                      <a:pt x="167" y="124"/>
                    </a:lnTo>
                    <a:lnTo>
                      <a:pt x="166" y="124"/>
                    </a:lnTo>
                    <a:lnTo>
                      <a:pt x="165" y="124"/>
                    </a:lnTo>
                    <a:lnTo>
                      <a:pt x="164" y="124"/>
                    </a:lnTo>
                    <a:lnTo>
                      <a:pt x="160" y="124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1"/>
                    </a:lnTo>
                    <a:lnTo>
                      <a:pt x="164" y="120"/>
                    </a:lnTo>
                    <a:lnTo>
                      <a:pt x="165" y="119"/>
                    </a:lnTo>
                    <a:lnTo>
                      <a:pt x="166" y="119"/>
                    </a:lnTo>
                    <a:lnTo>
                      <a:pt x="167" y="119"/>
                    </a:lnTo>
                    <a:lnTo>
                      <a:pt x="168" y="119"/>
                    </a:lnTo>
                    <a:lnTo>
                      <a:pt x="170" y="119"/>
                    </a:lnTo>
                    <a:lnTo>
                      <a:pt x="173" y="119"/>
                    </a:lnTo>
                    <a:lnTo>
                      <a:pt x="176" y="119"/>
                    </a:lnTo>
                    <a:lnTo>
                      <a:pt x="177" y="118"/>
                    </a:lnTo>
                    <a:lnTo>
                      <a:pt x="177" y="117"/>
                    </a:lnTo>
                    <a:lnTo>
                      <a:pt x="176" y="117"/>
                    </a:lnTo>
                    <a:lnTo>
                      <a:pt x="176" y="118"/>
                    </a:lnTo>
                    <a:lnTo>
                      <a:pt x="176" y="119"/>
                    </a:lnTo>
                    <a:lnTo>
                      <a:pt x="173" y="118"/>
                    </a:lnTo>
                    <a:lnTo>
                      <a:pt x="171" y="118"/>
                    </a:lnTo>
                    <a:lnTo>
                      <a:pt x="170" y="118"/>
                    </a:lnTo>
                    <a:lnTo>
                      <a:pt x="169" y="118"/>
                    </a:lnTo>
                    <a:lnTo>
                      <a:pt x="167" y="118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7" y="116"/>
                    </a:lnTo>
                    <a:lnTo>
                      <a:pt x="165" y="117"/>
                    </a:lnTo>
                    <a:lnTo>
                      <a:pt x="164" y="118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1"/>
                    </a:lnTo>
                    <a:lnTo>
                      <a:pt x="162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61" y="121"/>
                    </a:lnTo>
                    <a:lnTo>
                      <a:pt x="160" y="120"/>
                    </a:lnTo>
                    <a:lnTo>
                      <a:pt x="159" y="119"/>
                    </a:lnTo>
                    <a:lnTo>
                      <a:pt x="159" y="117"/>
                    </a:lnTo>
                    <a:lnTo>
                      <a:pt x="159" y="116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1" y="115"/>
                    </a:lnTo>
                    <a:lnTo>
                      <a:pt x="162" y="115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5" y="111"/>
                    </a:lnTo>
                    <a:lnTo>
                      <a:pt x="165" y="112"/>
                    </a:lnTo>
                    <a:lnTo>
                      <a:pt x="164" y="112"/>
                    </a:lnTo>
                    <a:lnTo>
                      <a:pt x="162" y="114"/>
                    </a:lnTo>
                    <a:lnTo>
                      <a:pt x="166" y="112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0"/>
                    </a:lnTo>
                    <a:lnTo>
                      <a:pt x="168" y="110"/>
                    </a:lnTo>
                    <a:lnTo>
                      <a:pt x="169" y="109"/>
                    </a:lnTo>
                    <a:lnTo>
                      <a:pt x="170" y="109"/>
                    </a:lnTo>
                    <a:lnTo>
                      <a:pt x="171" y="110"/>
                    </a:lnTo>
                    <a:lnTo>
                      <a:pt x="173" y="110"/>
                    </a:lnTo>
                    <a:lnTo>
                      <a:pt x="174" y="112"/>
                    </a:lnTo>
                    <a:lnTo>
                      <a:pt x="175" y="112"/>
                    </a:lnTo>
                    <a:lnTo>
                      <a:pt x="176" y="114"/>
                    </a:lnTo>
                    <a:lnTo>
                      <a:pt x="175" y="112"/>
                    </a:lnTo>
                    <a:lnTo>
                      <a:pt x="174" y="111"/>
                    </a:lnTo>
                    <a:lnTo>
                      <a:pt x="173" y="111"/>
                    </a:lnTo>
                    <a:lnTo>
                      <a:pt x="173" y="110"/>
                    </a:lnTo>
                    <a:lnTo>
                      <a:pt x="173" y="109"/>
                    </a:lnTo>
                    <a:lnTo>
                      <a:pt x="174" y="109"/>
                    </a:lnTo>
                    <a:lnTo>
                      <a:pt x="175" y="109"/>
                    </a:lnTo>
                    <a:lnTo>
                      <a:pt x="175" y="108"/>
                    </a:lnTo>
                    <a:lnTo>
                      <a:pt x="173" y="109"/>
                    </a:lnTo>
                    <a:lnTo>
                      <a:pt x="171" y="109"/>
                    </a:lnTo>
                    <a:lnTo>
                      <a:pt x="170" y="109"/>
                    </a:lnTo>
                    <a:lnTo>
                      <a:pt x="169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0" y="106"/>
                    </a:lnTo>
                    <a:lnTo>
                      <a:pt x="171" y="105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71" y="103"/>
                    </a:lnTo>
                    <a:lnTo>
                      <a:pt x="170" y="105"/>
                    </a:lnTo>
                    <a:lnTo>
                      <a:pt x="169" y="106"/>
                    </a:lnTo>
                    <a:lnTo>
                      <a:pt x="168" y="106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5" y="108"/>
                    </a:lnTo>
                    <a:lnTo>
                      <a:pt x="165" y="109"/>
                    </a:lnTo>
                    <a:lnTo>
                      <a:pt x="162" y="110"/>
                    </a:lnTo>
                    <a:lnTo>
                      <a:pt x="161" y="110"/>
                    </a:lnTo>
                    <a:lnTo>
                      <a:pt x="160" y="110"/>
                    </a:lnTo>
                    <a:lnTo>
                      <a:pt x="159" y="111"/>
                    </a:lnTo>
                    <a:lnTo>
                      <a:pt x="158" y="110"/>
                    </a:lnTo>
                    <a:lnTo>
                      <a:pt x="159" y="107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7" y="109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7" y="107"/>
                    </a:lnTo>
                    <a:lnTo>
                      <a:pt x="158" y="107"/>
                    </a:lnTo>
                    <a:lnTo>
                      <a:pt x="159" y="106"/>
                    </a:lnTo>
                    <a:lnTo>
                      <a:pt x="157" y="107"/>
                    </a:lnTo>
                    <a:lnTo>
                      <a:pt x="156" y="107"/>
                    </a:lnTo>
                    <a:lnTo>
                      <a:pt x="155" y="108"/>
                    </a:lnTo>
                    <a:lnTo>
                      <a:pt x="153" y="109"/>
                    </a:lnTo>
                    <a:lnTo>
                      <a:pt x="153" y="110"/>
                    </a:lnTo>
                    <a:lnTo>
                      <a:pt x="151" y="110"/>
                    </a:lnTo>
                    <a:lnTo>
                      <a:pt x="152" y="109"/>
                    </a:lnTo>
                    <a:lnTo>
                      <a:pt x="153" y="108"/>
                    </a:lnTo>
                    <a:lnTo>
                      <a:pt x="153" y="107"/>
                    </a:lnTo>
                    <a:lnTo>
                      <a:pt x="153" y="106"/>
                    </a:lnTo>
                    <a:lnTo>
                      <a:pt x="155" y="105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3" y="102"/>
                    </a:lnTo>
                    <a:lnTo>
                      <a:pt x="152" y="102"/>
                    </a:lnTo>
                    <a:lnTo>
                      <a:pt x="151" y="102"/>
                    </a:lnTo>
                    <a:lnTo>
                      <a:pt x="150" y="101"/>
                    </a:lnTo>
                    <a:lnTo>
                      <a:pt x="150" y="100"/>
                    </a:lnTo>
                    <a:lnTo>
                      <a:pt x="150" y="99"/>
                    </a:lnTo>
                    <a:lnTo>
                      <a:pt x="149" y="98"/>
                    </a:lnTo>
                    <a:lnTo>
                      <a:pt x="148" y="97"/>
                    </a:lnTo>
                    <a:lnTo>
                      <a:pt x="147" y="97"/>
                    </a:lnTo>
                    <a:lnTo>
                      <a:pt x="146" y="97"/>
                    </a:lnTo>
                    <a:lnTo>
                      <a:pt x="145" y="96"/>
                    </a:lnTo>
                    <a:lnTo>
                      <a:pt x="145" y="95"/>
                    </a:lnTo>
                    <a:lnTo>
                      <a:pt x="145" y="93"/>
                    </a:lnTo>
                    <a:lnTo>
                      <a:pt x="143" y="92"/>
                    </a:lnTo>
                    <a:lnTo>
                      <a:pt x="146" y="92"/>
                    </a:lnTo>
                    <a:lnTo>
                      <a:pt x="147" y="93"/>
                    </a:lnTo>
                    <a:lnTo>
                      <a:pt x="149" y="93"/>
                    </a:lnTo>
                    <a:lnTo>
                      <a:pt x="150" y="95"/>
                    </a:lnTo>
                    <a:lnTo>
                      <a:pt x="151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5"/>
                    </a:lnTo>
                    <a:lnTo>
                      <a:pt x="157" y="95"/>
                    </a:lnTo>
                    <a:lnTo>
                      <a:pt x="158" y="96"/>
                    </a:lnTo>
                    <a:lnTo>
                      <a:pt x="159" y="97"/>
                    </a:lnTo>
                    <a:lnTo>
                      <a:pt x="158" y="96"/>
                    </a:lnTo>
                    <a:lnTo>
                      <a:pt x="157" y="95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2" y="93"/>
                    </a:lnTo>
                    <a:lnTo>
                      <a:pt x="150" y="92"/>
                    </a:lnTo>
                    <a:lnTo>
                      <a:pt x="150" y="93"/>
                    </a:lnTo>
                    <a:lnTo>
                      <a:pt x="149" y="93"/>
                    </a:lnTo>
                    <a:lnTo>
                      <a:pt x="146" y="91"/>
                    </a:lnTo>
                    <a:lnTo>
                      <a:pt x="146" y="90"/>
                    </a:lnTo>
                    <a:lnTo>
                      <a:pt x="146" y="89"/>
                    </a:lnTo>
                    <a:lnTo>
                      <a:pt x="148" y="88"/>
                    </a:lnTo>
                    <a:lnTo>
                      <a:pt x="149" y="88"/>
                    </a:lnTo>
                    <a:lnTo>
                      <a:pt x="150" y="88"/>
                    </a:lnTo>
                    <a:lnTo>
                      <a:pt x="149" y="88"/>
                    </a:lnTo>
                    <a:lnTo>
                      <a:pt x="148" y="88"/>
                    </a:lnTo>
                    <a:lnTo>
                      <a:pt x="148" y="87"/>
                    </a:lnTo>
                    <a:lnTo>
                      <a:pt x="149" y="86"/>
                    </a:lnTo>
                    <a:lnTo>
                      <a:pt x="148" y="86"/>
                    </a:lnTo>
                    <a:lnTo>
                      <a:pt x="147" y="87"/>
                    </a:lnTo>
                    <a:lnTo>
                      <a:pt x="146" y="88"/>
                    </a:lnTo>
                    <a:lnTo>
                      <a:pt x="145" y="89"/>
                    </a:lnTo>
                    <a:lnTo>
                      <a:pt x="143" y="89"/>
                    </a:lnTo>
                    <a:lnTo>
                      <a:pt x="141" y="90"/>
                    </a:lnTo>
                    <a:lnTo>
                      <a:pt x="140" y="91"/>
                    </a:lnTo>
                    <a:lnTo>
                      <a:pt x="140" y="92"/>
                    </a:lnTo>
                    <a:lnTo>
                      <a:pt x="140" y="93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6" y="92"/>
                    </a:lnTo>
                    <a:lnTo>
                      <a:pt x="134" y="91"/>
                    </a:lnTo>
                    <a:lnTo>
                      <a:pt x="133" y="91"/>
                    </a:lnTo>
                    <a:lnTo>
                      <a:pt x="131" y="89"/>
                    </a:lnTo>
                    <a:lnTo>
                      <a:pt x="130" y="89"/>
                    </a:lnTo>
                    <a:lnTo>
                      <a:pt x="128" y="87"/>
                    </a:lnTo>
                    <a:lnTo>
                      <a:pt x="128" y="84"/>
                    </a:lnTo>
                    <a:lnTo>
                      <a:pt x="128" y="83"/>
                    </a:lnTo>
                    <a:lnTo>
                      <a:pt x="131" y="82"/>
                    </a:lnTo>
                    <a:lnTo>
                      <a:pt x="132" y="82"/>
                    </a:lnTo>
                    <a:lnTo>
                      <a:pt x="133" y="83"/>
                    </a:lnTo>
                    <a:lnTo>
                      <a:pt x="134" y="83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4" y="82"/>
                    </a:lnTo>
                    <a:lnTo>
                      <a:pt x="133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29" y="82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5" y="82"/>
                    </a:lnTo>
                    <a:lnTo>
                      <a:pt x="125" y="81"/>
                    </a:lnTo>
                    <a:lnTo>
                      <a:pt x="124" y="81"/>
                    </a:lnTo>
                    <a:lnTo>
                      <a:pt x="123" y="81"/>
                    </a:lnTo>
                    <a:lnTo>
                      <a:pt x="122" y="81"/>
                    </a:lnTo>
                    <a:lnTo>
                      <a:pt x="122" y="80"/>
                    </a:lnTo>
                    <a:lnTo>
                      <a:pt x="122" y="79"/>
                    </a:lnTo>
                    <a:lnTo>
                      <a:pt x="122" y="78"/>
                    </a:lnTo>
                    <a:lnTo>
                      <a:pt x="122" y="77"/>
                    </a:lnTo>
                    <a:lnTo>
                      <a:pt x="123" y="77"/>
                    </a:lnTo>
                    <a:lnTo>
                      <a:pt x="124" y="78"/>
                    </a:lnTo>
                    <a:lnTo>
                      <a:pt x="125" y="79"/>
                    </a:lnTo>
                    <a:lnTo>
                      <a:pt x="128" y="81"/>
                    </a:lnTo>
                    <a:lnTo>
                      <a:pt x="129" y="81"/>
                    </a:lnTo>
                    <a:lnTo>
                      <a:pt x="128" y="81"/>
                    </a:lnTo>
                    <a:lnTo>
                      <a:pt x="127" y="79"/>
                    </a:lnTo>
                    <a:lnTo>
                      <a:pt x="124" y="78"/>
                    </a:lnTo>
                    <a:lnTo>
                      <a:pt x="123" y="77"/>
                    </a:lnTo>
                    <a:lnTo>
                      <a:pt x="123" y="75"/>
                    </a:lnTo>
                    <a:lnTo>
                      <a:pt x="124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9" y="77"/>
                    </a:lnTo>
                    <a:lnTo>
                      <a:pt x="130" y="77"/>
                    </a:lnTo>
                    <a:lnTo>
                      <a:pt x="129" y="77"/>
                    </a:lnTo>
                    <a:lnTo>
                      <a:pt x="125" y="75"/>
                    </a:lnTo>
                    <a:lnTo>
                      <a:pt x="127" y="73"/>
                    </a:lnTo>
                    <a:lnTo>
                      <a:pt x="128" y="72"/>
                    </a:lnTo>
                    <a:lnTo>
                      <a:pt x="130" y="72"/>
                    </a:lnTo>
                    <a:lnTo>
                      <a:pt x="133" y="72"/>
                    </a:lnTo>
                    <a:lnTo>
                      <a:pt x="134" y="71"/>
                    </a:lnTo>
                    <a:lnTo>
                      <a:pt x="131" y="71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2" y="67"/>
                    </a:lnTo>
                    <a:lnTo>
                      <a:pt x="133" y="65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7" y="64"/>
                    </a:lnTo>
                    <a:lnTo>
                      <a:pt x="134" y="65"/>
                    </a:lnTo>
                    <a:lnTo>
                      <a:pt x="133" y="64"/>
                    </a:lnTo>
                    <a:lnTo>
                      <a:pt x="133" y="65"/>
                    </a:lnTo>
                    <a:lnTo>
                      <a:pt x="132" y="63"/>
                    </a:lnTo>
                    <a:lnTo>
                      <a:pt x="132" y="64"/>
                    </a:lnTo>
                    <a:lnTo>
                      <a:pt x="132" y="67"/>
                    </a:lnTo>
                    <a:lnTo>
                      <a:pt x="131" y="68"/>
                    </a:lnTo>
                    <a:lnTo>
                      <a:pt x="130" y="69"/>
                    </a:lnTo>
                    <a:lnTo>
                      <a:pt x="129" y="71"/>
                    </a:lnTo>
                    <a:lnTo>
                      <a:pt x="128" y="71"/>
                    </a:lnTo>
                    <a:lnTo>
                      <a:pt x="127" y="71"/>
                    </a:lnTo>
                    <a:lnTo>
                      <a:pt x="127" y="70"/>
                    </a:lnTo>
                    <a:lnTo>
                      <a:pt x="127" y="69"/>
                    </a:lnTo>
                    <a:lnTo>
                      <a:pt x="128" y="69"/>
                    </a:lnTo>
                    <a:lnTo>
                      <a:pt x="130" y="68"/>
                    </a:lnTo>
                    <a:lnTo>
                      <a:pt x="129" y="67"/>
                    </a:lnTo>
                    <a:lnTo>
                      <a:pt x="128" y="63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8" y="60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8" y="56"/>
                    </a:lnTo>
                    <a:lnTo>
                      <a:pt x="128" y="55"/>
                    </a:lnTo>
                    <a:lnTo>
                      <a:pt x="125" y="55"/>
                    </a:lnTo>
                    <a:lnTo>
                      <a:pt x="123" y="55"/>
                    </a:lnTo>
                    <a:lnTo>
                      <a:pt x="122" y="54"/>
                    </a:lnTo>
                    <a:lnTo>
                      <a:pt x="121" y="53"/>
                    </a:lnTo>
                    <a:lnTo>
                      <a:pt x="120" y="53"/>
                    </a:lnTo>
                    <a:lnTo>
                      <a:pt x="119" y="52"/>
                    </a:lnTo>
                    <a:lnTo>
                      <a:pt x="118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6" y="49"/>
                    </a:lnTo>
                    <a:lnTo>
                      <a:pt x="105" y="49"/>
                    </a:lnTo>
                    <a:lnTo>
                      <a:pt x="103" y="49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6" y="41"/>
                    </a:lnTo>
                    <a:lnTo>
                      <a:pt x="97" y="40"/>
                    </a:lnTo>
                    <a:lnTo>
                      <a:pt x="95" y="37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5"/>
                    </a:lnTo>
                    <a:lnTo>
                      <a:pt x="90" y="33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1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5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75" y="19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1" y="17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2"/>
                    </a:lnTo>
                    <a:lnTo>
                      <a:pt x="62" y="11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64" name="Freeform 162"/>
              <p:cNvSpPr>
                <a:spLocks/>
              </p:cNvSpPr>
              <p:nvPr/>
            </p:nvSpPr>
            <p:spPr bwMode="auto">
              <a:xfrm>
                <a:off x="1493342" y="1892289"/>
                <a:ext cx="991552" cy="239443"/>
              </a:xfrm>
              <a:custGeom>
                <a:avLst/>
                <a:gdLst>
                  <a:gd name="T0" fmla="*/ 2523373 w 624"/>
                  <a:gd name="T1" fmla="*/ 370047264 h 151"/>
                  <a:gd name="T2" fmla="*/ 0 w 624"/>
                  <a:gd name="T3" fmla="*/ 128384262 h 151"/>
                  <a:gd name="T4" fmla="*/ 22703998 w 624"/>
                  <a:gd name="T5" fmla="*/ 37760637 h 151"/>
                  <a:gd name="T6" fmla="*/ 75677346 w 624"/>
                  <a:gd name="T7" fmla="*/ 45311813 h 151"/>
                  <a:gd name="T8" fmla="*/ 151354692 w 624"/>
                  <a:gd name="T9" fmla="*/ 62933866 h 151"/>
                  <a:gd name="T10" fmla="*/ 209373197 w 624"/>
                  <a:gd name="T11" fmla="*/ 70485042 h 151"/>
                  <a:gd name="T12" fmla="*/ 227032038 w 624"/>
                  <a:gd name="T13" fmla="*/ 62933866 h 151"/>
                  <a:gd name="T14" fmla="*/ 249734448 w 624"/>
                  <a:gd name="T15" fmla="*/ 47829929 h 151"/>
                  <a:gd name="T16" fmla="*/ 302709385 w 624"/>
                  <a:gd name="T17" fmla="*/ 35242521 h 151"/>
                  <a:gd name="T18" fmla="*/ 332980323 w 624"/>
                  <a:gd name="T19" fmla="*/ 27691345 h 151"/>
                  <a:gd name="T20" fmla="*/ 375864947 w 624"/>
                  <a:gd name="T21" fmla="*/ 17622053 h 151"/>
                  <a:gd name="T22" fmla="*/ 408657669 w 624"/>
                  <a:gd name="T23" fmla="*/ 22656699 h 151"/>
                  <a:gd name="T24" fmla="*/ 332980323 w 624"/>
                  <a:gd name="T25" fmla="*/ 40277167 h 151"/>
                  <a:gd name="T26" fmla="*/ 277483603 w 624"/>
                  <a:gd name="T27" fmla="*/ 62933866 h 151"/>
                  <a:gd name="T28" fmla="*/ 280005386 w 624"/>
                  <a:gd name="T29" fmla="*/ 65450396 h 151"/>
                  <a:gd name="T30" fmla="*/ 307754541 w 624"/>
                  <a:gd name="T31" fmla="*/ 62933866 h 151"/>
                  <a:gd name="T32" fmla="*/ 312799697 w 624"/>
                  <a:gd name="T33" fmla="*/ 50346459 h 151"/>
                  <a:gd name="T34" fmla="*/ 343070636 w 624"/>
                  <a:gd name="T35" fmla="*/ 45311813 h 151"/>
                  <a:gd name="T36" fmla="*/ 350639165 w 624"/>
                  <a:gd name="T37" fmla="*/ 37760637 h 151"/>
                  <a:gd name="T38" fmla="*/ 360729478 w 624"/>
                  <a:gd name="T39" fmla="*/ 40277167 h 151"/>
                  <a:gd name="T40" fmla="*/ 370819791 w 624"/>
                  <a:gd name="T41" fmla="*/ 42795283 h 151"/>
                  <a:gd name="T42" fmla="*/ 436405235 w 624"/>
                  <a:gd name="T43" fmla="*/ 25173229 h 151"/>
                  <a:gd name="T44" fmla="*/ 464154390 w 624"/>
                  <a:gd name="T45" fmla="*/ 17622053 h 151"/>
                  <a:gd name="T46" fmla="*/ 461631017 w 624"/>
                  <a:gd name="T47" fmla="*/ 10069292 h 151"/>
                  <a:gd name="T48" fmla="*/ 509560797 w 624"/>
                  <a:gd name="T49" fmla="*/ 25173229 h 151"/>
                  <a:gd name="T50" fmla="*/ 570102674 w 624"/>
                  <a:gd name="T51" fmla="*/ 45311813 h 151"/>
                  <a:gd name="T52" fmla="*/ 580192987 w 624"/>
                  <a:gd name="T53" fmla="*/ 35242521 h 151"/>
                  <a:gd name="T54" fmla="*/ 567579302 w 624"/>
                  <a:gd name="T55" fmla="*/ 25173229 h 151"/>
                  <a:gd name="T56" fmla="*/ 590283300 w 624"/>
                  <a:gd name="T57" fmla="*/ 20138583 h 151"/>
                  <a:gd name="T58" fmla="*/ 607940553 w 624"/>
                  <a:gd name="T59" fmla="*/ 32725991 h 151"/>
                  <a:gd name="T60" fmla="*/ 630644551 w 624"/>
                  <a:gd name="T61" fmla="*/ 45311813 h 151"/>
                  <a:gd name="T62" fmla="*/ 663438862 w 624"/>
                  <a:gd name="T63" fmla="*/ 27691345 h 151"/>
                  <a:gd name="T64" fmla="*/ 741637992 w 624"/>
                  <a:gd name="T65" fmla="*/ 42795283 h 151"/>
                  <a:gd name="T66" fmla="*/ 812270182 w 624"/>
                  <a:gd name="T67" fmla="*/ 55381104 h 151"/>
                  <a:gd name="T68" fmla="*/ 885424155 w 624"/>
                  <a:gd name="T69" fmla="*/ 62933866 h 151"/>
                  <a:gd name="T70" fmla="*/ 938399092 w 624"/>
                  <a:gd name="T71" fmla="*/ 65450396 h 151"/>
                  <a:gd name="T72" fmla="*/ 938399092 w 624"/>
                  <a:gd name="T73" fmla="*/ 88107095 h 151"/>
                  <a:gd name="T74" fmla="*/ 933353936 w 624"/>
                  <a:gd name="T75" fmla="*/ 103211033 h 151"/>
                  <a:gd name="T76" fmla="*/ 1001462753 w 624"/>
                  <a:gd name="T77" fmla="*/ 105727563 h 151"/>
                  <a:gd name="T78" fmla="*/ 1072094943 w 624"/>
                  <a:gd name="T79" fmla="*/ 103211033 h 151"/>
                  <a:gd name="T80" fmla="*/ 1122546507 w 624"/>
                  <a:gd name="T81" fmla="*/ 103211033 h 151"/>
                  <a:gd name="T82" fmla="*/ 1157862602 w 624"/>
                  <a:gd name="T83" fmla="*/ 108245679 h 151"/>
                  <a:gd name="T84" fmla="*/ 1190656913 w 624"/>
                  <a:gd name="T85" fmla="*/ 128384262 h 151"/>
                  <a:gd name="T86" fmla="*/ 1183088384 w 624"/>
                  <a:gd name="T87" fmla="*/ 135935438 h 151"/>
                  <a:gd name="T88" fmla="*/ 1198223853 w 624"/>
                  <a:gd name="T89" fmla="*/ 140970084 h 151"/>
                  <a:gd name="T90" fmla="*/ 1203269009 w 624"/>
                  <a:gd name="T91" fmla="*/ 130900792 h 151"/>
                  <a:gd name="T92" fmla="*/ 1198223853 w 624"/>
                  <a:gd name="T93" fmla="*/ 113280325 h 151"/>
                  <a:gd name="T94" fmla="*/ 1190656913 w 624"/>
                  <a:gd name="T95" fmla="*/ 90623625 h 151"/>
                  <a:gd name="T96" fmla="*/ 1238585104 w 624"/>
                  <a:gd name="T97" fmla="*/ 88107095 h 151"/>
                  <a:gd name="T98" fmla="*/ 1248675417 w 624"/>
                  <a:gd name="T99" fmla="*/ 73003158 h 151"/>
                  <a:gd name="T100" fmla="*/ 1200747226 w 624"/>
                  <a:gd name="T101" fmla="*/ 83072450 h 151"/>
                  <a:gd name="T102" fmla="*/ 1172998071 w 624"/>
                  <a:gd name="T103" fmla="*/ 88107095 h 151"/>
                  <a:gd name="T104" fmla="*/ 1188133540 w 624"/>
                  <a:gd name="T105" fmla="*/ 70485042 h 151"/>
                  <a:gd name="T106" fmla="*/ 1266334259 w 624"/>
                  <a:gd name="T107" fmla="*/ 65450396 h 151"/>
                  <a:gd name="T108" fmla="*/ 1306695510 w 624"/>
                  <a:gd name="T109" fmla="*/ 88107095 h 151"/>
                  <a:gd name="T110" fmla="*/ 1344534978 w 624"/>
                  <a:gd name="T111" fmla="*/ 90623625 h 151"/>
                  <a:gd name="T112" fmla="*/ 1387418013 w 624"/>
                  <a:gd name="T113" fmla="*/ 105727563 h 151"/>
                  <a:gd name="T114" fmla="*/ 1465618732 w 624"/>
                  <a:gd name="T115" fmla="*/ 103211033 h 151"/>
                  <a:gd name="T116" fmla="*/ 1518592079 w 624"/>
                  <a:gd name="T117" fmla="*/ 90623625 h 151"/>
                  <a:gd name="T118" fmla="*/ 1574088800 w 624"/>
                  <a:gd name="T119" fmla="*/ 105727563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24"/>
                  <a:gd name="T181" fmla="*/ 0 h 151"/>
                  <a:gd name="T182" fmla="*/ 624 w 624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24" h="151">
                    <a:moveTo>
                      <a:pt x="28" y="151"/>
                    </a:moveTo>
                    <a:lnTo>
                      <a:pt x="27" y="150"/>
                    </a:lnTo>
                    <a:lnTo>
                      <a:pt x="26" y="150"/>
                    </a:lnTo>
                    <a:lnTo>
                      <a:pt x="27" y="149"/>
                    </a:lnTo>
                    <a:lnTo>
                      <a:pt x="27" y="148"/>
                    </a:lnTo>
                    <a:lnTo>
                      <a:pt x="28" y="147"/>
                    </a:lnTo>
                    <a:lnTo>
                      <a:pt x="28" y="146"/>
                    </a:lnTo>
                    <a:lnTo>
                      <a:pt x="21" y="146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7" y="148"/>
                    </a:lnTo>
                    <a:lnTo>
                      <a:pt x="16" y="148"/>
                    </a:lnTo>
                    <a:lnTo>
                      <a:pt x="15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7" y="148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7" y="23"/>
                    </a:lnTo>
                    <a:lnTo>
                      <a:pt x="49" y="23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4" y="26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8" y="26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3" y="27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2" y="25"/>
                    </a:lnTo>
                    <a:lnTo>
                      <a:pt x="91" y="24"/>
                    </a:lnTo>
                    <a:lnTo>
                      <a:pt x="92" y="23"/>
                    </a:lnTo>
                    <a:lnTo>
                      <a:pt x="92" y="22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6" y="20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6"/>
                    </a:lnTo>
                    <a:lnTo>
                      <a:pt x="114" y="15"/>
                    </a:lnTo>
                    <a:lnTo>
                      <a:pt x="115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5"/>
                    </a:lnTo>
                    <a:lnTo>
                      <a:pt x="122" y="15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2" y="14"/>
                    </a:lnTo>
                    <a:lnTo>
                      <a:pt x="121" y="14"/>
                    </a:lnTo>
                    <a:lnTo>
                      <a:pt x="120" y="14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0" y="13"/>
                    </a:lnTo>
                    <a:lnTo>
                      <a:pt x="131" y="13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9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8" y="8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49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2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9" y="7"/>
                    </a:lnTo>
                    <a:lnTo>
                      <a:pt x="159" y="6"/>
                    </a:lnTo>
                    <a:lnTo>
                      <a:pt x="160" y="6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5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3" y="11"/>
                    </a:lnTo>
                    <a:lnTo>
                      <a:pt x="150" y="13"/>
                    </a:lnTo>
                    <a:lnTo>
                      <a:pt x="149" y="13"/>
                    </a:lnTo>
                    <a:lnTo>
                      <a:pt x="149" y="14"/>
                    </a:lnTo>
                    <a:lnTo>
                      <a:pt x="148" y="14"/>
                    </a:lnTo>
                    <a:lnTo>
                      <a:pt x="147" y="14"/>
                    </a:lnTo>
                    <a:lnTo>
                      <a:pt x="146" y="14"/>
                    </a:lnTo>
                    <a:lnTo>
                      <a:pt x="145" y="15"/>
                    </a:lnTo>
                    <a:lnTo>
                      <a:pt x="143" y="15"/>
                    </a:lnTo>
                    <a:lnTo>
                      <a:pt x="142" y="15"/>
                    </a:lnTo>
                    <a:lnTo>
                      <a:pt x="140" y="15"/>
                    </a:lnTo>
                    <a:lnTo>
                      <a:pt x="138" y="15"/>
                    </a:lnTo>
                    <a:lnTo>
                      <a:pt x="137" y="15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28" y="16"/>
                    </a:lnTo>
                    <a:lnTo>
                      <a:pt x="127" y="17"/>
                    </a:lnTo>
                    <a:lnTo>
                      <a:pt x="127" y="18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8" y="19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9" y="27"/>
                    </a:lnTo>
                    <a:lnTo>
                      <a:pt x="110" y="27"/>
                    </a:lnTo>
                    <a:lnTo>
                      <a:pt x="112" y="27"/>
                    </a:lnTo>
                    <a:lnTo>
                      <a:pt x="113" y="28"/>
                    </a:lnTo>
                    <a:lnTo>
                      <a:pt x="114" y="28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7"/>
                    </a:lnTo>
                    <a:lnTo>
                      <a:pt x="111" y="27"/>
                    </a:lnTo>
                    <a:lnTo>
                      <a:pt x="110" y="26"/>
                    </a:lnTo>
                    <a:lnTo>
                      <a:pt x="111" y="26"/>
                    </a:lnTo>
                    <a:lnTo>
                      <a:pt x="111" y="27"/>
                    </a:lnTo>
                    <a:lnTo>
                      <a:pt x="112" y="27"/>
                    </a:lnTo>
                    <a:lnTo>
                      <a:pt x="111" y="26"/>
                    </a:lnTo>
                    <a:lnTo>
                      <a:pt x="110" y="26"/>
                    </a:lnTo>
                    <a:lnTo>
                      <a:pt x="109" y="26"/>
                    </a:lnTo>
                    <a:lnTo>
                      <a:pt x="110" y="26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1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6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22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19" y="26"/>
                    </a:lnTo>
                    <a:lnTo>
                      <a:pt x="118" y="25"/>
                    </a:lnTo>
                    <a:lnTo>
                      <a:pt x="117" y="25"/>
                    </a:lnTo>
                    <a:lnTo>
                      <a:pt x="117" y="24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3" y="22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7" y="17"/>
                    </a:lnTo>
                    <a:lnTo>
                      <a:pt x="136" y="17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6" y="18"/>
                    </a:lnTo>
                    <a:lnTo>
                      <a:pt x="137" y="18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39" y="17"/>
                    </a:lnTo>
                    <a:lnTo>
                      <a:pt x="140" y="17"/>
                    </a:lnTo>
                    <a:lnTo>
                      <a:pt x="140" y="18"/>
                    </a:lnTo>
                    <a:lnTo>
                      <a:pt x="139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0" y="18"/>
                    </a:lnTo>
                    <a:lnTo>
                      <a:pt x="140" y="16"/>
                    </a:lnTo>
                    <a:lnTo>
                      <a:pt x="139" y="16"/>
                    </a:lnTo>
                    <a:lnTo>
                      <a:pt x="139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7"/>
                    </a:lnTo>
                    <a:lnTo>
                      <a:pt x="140" y="18"/>
                    </a:lnTo>
                    <a:lnTo>
                      <a:pt x="141" y="18"/>
                    </a:lnTo>
                    <a:lnTo>
                      <a:pt x="141" y="17"/>
                    </a:lnTo>
                    <a:lnTo>
                      <a:pt x="141" y="16"/>
                    </a:lnTo>
                    <a:lnTo>
                      <a:pt x="140" y="15"/>
                    </a:lnTo>
                    <a:lnTo>
                      <a:pt x="141" y="15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1" y="18"/>
                    </a:lnTo>
                    <a:lnTo>
                      <a:pt x="141" y="19"/>
                    </a:lnTo>
                    <a:lnTo>
                      <a:pt x="142" y="18"/>
                    </a:lnTo>
                    <a:lnTo>
                      <a:pt x="142" y="17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2" y="18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20"/>
                    </a:lnTo>
                    <a:lnTo>
                      <a:pt x="142" y="22"/>
                    </a:lnTo>
                    <a:lnTo>
                      <a:pt x="143" y="22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2" y="14"/>
                    </a:lnTo>
                    <a:lnTo>
                      <a:pt x="156" y="13"/>
                    </a:lnTo>
                    <a:lnTo>
                      <a:pt x="161" y="13"/>
                    </a:lnTo>
                    <a:lnTo>
                      <a:pt x="162" y="11"/>
                    </a:lnTo>
                    <a:lnTo>
                      <a:pt x="165" y="11"/>
                    </a:lnTo>
                    <a:lnTo>
                      <a:pt x="167" y="11"/>
                    </a:lnTo>
                    <a:lnTo>
                      <a:pt x="168" y="11"/>
                    </a:lnTo>
                    <a:lnTo>
                      <a:pt x="169" y="11"/>
                    </a:lnTo>
                    <a:lnTo>
                      <a:pt x="170" y="11"/>
                    </a:lnTo>
                    <a:lnTo>
                      <a:pt x="170" y="10"/>
                    </a:lnTo>
                    <a:lnTo>
                      <a:pt x="171" y="10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3" y="10"/>
                    </a:lnTo>
                    <a:lnTo>
                      <a:pt x="171" y="11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68" y="11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3" y="14"/>
                    </a:lnTo>
                    <a:lnTo>
                      <a:pt x="174" y="13"/>
                    </a:lnTo>
                    <a:lnTo>
                      <a:pt x="176" y="11"/>
                    </a:lnTo>
                    <a:lnTo>
                      <a:pt x="177" y="10"/>
                    </a:lnTo>
                    <a:lnTo>
                      <a:pt x="179" y="10"/>
                    </a:lnTo>
                    <a:lnTo>
                      <a:pt x="180" y="10"/>
                    </a:lnTo>
                    <a:lnTo>
                      <a:pt x="180" y="9"/>
                    </a:lnTo>
                    <a:lnTo>
                      <a:pt x="180" y="8"/>
                    </a:lnTo>
                    <a:lnTo>
                      <a:pt x="180" y="7"/>
                    </a:lnTo>
                    <a:lnTo>
                      <a:pt x="181" y="7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7"/>
                    </a:lnTo>
                    <a:lnTo>
                      <a:pt x="187" y="6"/>
                    </a:lnTo>
                    <a:lnTo>
                      <a:pt x="190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9" y="6"/>
                    </a:lnTo>
                    <a:lnTo>
                      <a:pt x="188" y="6"/>
                    </a:lnTo>
                    <a:lnTo>
                      <a:pt x="187" y="6"/>
                    </a:lnTo>
                    <a:lnTo>
                      <a:pt x="185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3" y="3"/>
                    </a:lnTo>
                    <a:lnTo>
                      <a:pt x="184" y="1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9" y="3"/>
                    </a:lnTo>
                    <a:lnTo>
                      <a:pt x="192" y="4"/>
                    </a:lnTo>
                    <a:lnTo>
                      <a:pt x="194" y="4"/>
                    </a:lnTo>
                    <a:lnTo>
                      <a:pt x="195" y="5"/>
                    </a:lnTo>
                    <a:lnTo>
                      <a:pt x="196" y="5"/>
                    </a:lnTo>
                    <a:lnTo>
                      <a:pt x="197" y="5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1" y="9"/>
                    </a:lnTo>
                    <a:lnTo>
                      <a:pt x="202" y="10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5" y="14"/>
                    </a:lnTo>
                    <a:lnTo>
                      <a:pt x="207" y="14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4" y="17"/>
                    </a:lnTo>
                    <a:lnTo>
                      <a:pt x="215" y="18"/>
                    </a:lnTo>
                    <a:lnTo>
                      <a:pt x="216" y="18"/>
                    </a:lnTo>
                    <a:lnTo>
                      <a:pt x="220" y="18"/>
                    </a:lnTo>
                    <a:lnTo>
                      <a:pt x="222" y="19"/>
                    </a:lnTo>
                    <a:lnTo>
                      <a:pt x="223" y="18"/>
                    </a:lnTo>
                    <a:lnTo>
                      <a:pt x="222" y="18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6" y="18"/>
                    </a:lnTo>
                    <a:lnTo>
                      <a:pt x="226" y="17"/>
                    </a:lnTo>
                    <a:lnTo>
                      <a:pt x="221" y="17"/>
                    </a:lnTo>
                    <a:lnTo>
                      <a:pt x="218" y="17"/>
                    </a:lnTo>
                    <a:lnTo>
                      <a:pt x="220" y="17"/>
                    </a:lnTo>
                    <a:lnTo>
                      <a:pt x="221" y="16"/>
                    </a:lnTo>
                    <a:lnTo>
                      <a:pt x="222" y="16"/>
                    </a:lnTo>
                    <a:lnTo>
                      <a:pt x="223" y="16"/>
                    </a:lnTo>
                    <a:lnTo>
                      <a:pt x="226" y="16"/>
                    </a:lnTo>
                    <a:lnTo>
                      <a:pt x="225" y="16"/>
                    </a:lnTo>
                    <a:lnTo>
                      <a:pt x="224" y="16"/>
                    </a:lnTo>
                    <a:lnTo>
                      <a:pt x="222" y="15"/>
                    </a:lnTo>
                    <a:lnTo>
                      <a:pt x="223" y="14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9" y="13"/>
                    </a:lnTo>
                    <a:lnTo>
                      <a:pt x="229" y="14"/>
                    </a:lnTo>
                    <a:lnTo>
                      <a:pt x="230" y="14"/>
                    </a:lnTo>
                    <a:lnTo>
                      <a:pt x="231" y="14"/>
                    </a:lnTo>
                    <a:lnTo>
                      <a:pt x="230" y="13"/>
                    </a:lnTo>
                    <a:lnTo>
                      <a:pt x="227" y="13"/>
                    </a:lnTo>
                    <a:lnTo>
                      <a:pt x="224" y="13"/>
                    </a:lnTo>
                    <a:lnTo>
                      <a:pt x="224" y="11"/>
                    </a:lnTo>
                    <a:lnTo>
                      <a:pt x="225" y="11"/>
                    </a:lnTo>
                    <a:lnTo>
                      <a:pt x="225" y="13"/>
                    </a:lnTo>
                    <a:lnTo>
                      <a:pt x="227" y="13"/>
                    </a:lnTo>
                    <a:lnTo>
                      <a:pt x="227" y="11"/>
                    </a:lnTo>
                    <a:lnTo>
                      <a:pt x="229" y="10"/>
                    </a:lnTo>
                    <a:lnTo>
                      <a:pt x="230" y="10"/>
                    </a:lnTo>
                    <a:lnTo>
                      <a:pt x="231" y="9"/>
                    </a:lnTo>
                    <a:lnTo>
                      <a:pt x="230" y="9"/>
                    </a:lnTo>
                    <a:lnTo>
                      <a:pt x="227" y="9"/>
                    </a:lnTo>
                    <a:lnTo>
                      <a:pt x="226" y="9"/>
                    </a:lnTo>
                    <a:lnTo>
                      <a:pt x="226" y="10"/>
                    </a:lnTo>
                    <a:lnTo>
                      <a:pt x="225" y="10"/>
                    </a:lnTo>
                    <a:lnTo>
                      <a:pt x="225" y="9"/>
                    </a:lnTo>
                    <a:lnTo>
                      <a:pt x="227" y="8"/>
                    </a:lnTo>
                    <a:lnTo>
                      <a:pt x="229" y="8"/>
                    </a:lnTo>
                    <a:lnTo>
                      <a:pt x="227" y="8"/>
                    </a:lnTo>
                    <a:lnTo>
                      <a:pt x="227" y="9"/>
                    </a:lnTo>
                    <a:lnTo>
                      <a:pt x="230" y="9"/>
                    </a:lnTo>
                    <a:lnTo>
                      <a:pt x="229" y="9"/>
                    </a:lnTo>
                    <a:lnTo>
                      <a:pt x="229" y="8"/>
                    </a:lnTo>
                    <a:lnTo>
                      <a:pt x="231" y="8"/>
                    </a:lnTo>
                    <a:lnTo>
                      <a:pt x="232" y="8"/>
                    </a:lnTo>
                    <a:lnTo>
                      <a:pt x="233" y="8"/>
                    </a:lnTo>
                    <a:lnTo>
                      <a:pt x="233" y="9"/>
                    </a:lnTo>
                    <a:lnTo>
                      <a:pt x="234" y="9"/>
                    </a:lnTo>
                    <a:lnTo>
                      <a:pt x="235" y="8"/>
                    </a:lnTo>
                    <a:lnTo>
                      <a:pt x="236" y="8"/>
                    </a:lnTo>
                    <a:lnTo>
                      <a:pt x="235" y="8"/>
                    </a:lnTo>
                    <a:lnTo>
                      <a:pt x="234" y="8"/>
                    </a:lnTo>
                    <a:lnTo>
                      <a:pt x="233" y="8"/>
                    </a:lnTo>
                    <a:lnTo>
                      <a:pt x="232" y="8"/>
                    </a:lnTo>
                    <a:lnTo>
                      <a:pt x="232" y="7"/>
                    </a:lnTo>
                    <a:lnTo>
                      <a:pt x="235" y="7"/>
                    </a:lnTo>
                    <a:lnTo>
                      <a:pt x="236" y="7"/>
                    </a:lnTo>
                    <a:lnTo>
                      <a:pt x="236" y="8"/>
                    </a:lnTo>
                    <a:lnTo>
                      <a:pt x="236" y="9"/>
                    </a:lnTo>
                    <a:lnTo>
                      <a:pt x="235" y="10"/>
                    </a:lnTo>
                    <a:lnTo>
                      <a:pt x="236" y="11"/>
                    </a:lnTo>
                    <a:lnTo>
                      <a:pt x="235" y="11"/>
                    </a:lnTo>
                    <a:lnTo>
                      <a:pt x="235" y="13"/>
                    </a:lnTo>
                    <a:lnTo>
                      <a:pt x="235" y="14"/>
                    </a:lnTo>
                    <a:lnTo>
                      <a:pt x="236" y="14"/>
                    </a:lnTo>
                    <a:lnTo>
                      <a:pt x="238" y="14"/>
                    </a:lnTo>
                    <a:lnTo>
                      <a:pt x="239" y="14"/>
                    </a:lnTo>
                    <a:lnTo>
                      <a:pt x="239" y="13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39" y="15"/>
                    </a:lnTo>
                    <a:lnTo>
                      <a:pt x="239" y="16"/>
                    </a:lnTo>
                    <a:lnTo>
                      <a:pt x="238" y="16"/>
                    </a:lnTo>
                    <a:lnTo>
                      <a:pt x="236" y="16"/>
                    </a:lnTo>
                    <a:lnTo>
                      <a:pt x="234" y="18"/>
                    </a:lnTo>
                    <a:lnTo>
                      <a:pt x="235" y="18"/>
                    </a:lnTo>
                    <a:lnTo>
                      <a:pt x="238" y="18"/>
                    </a:lnTo>
                    <a:lnTo>
                      <a:pt x="239" y="18"/>
                    </a:lnTo>
                    <a:lnTo>
                      <a:pt x="240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4" y="18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9" y="18"/>
                    </a:lnTo>
                    <a:lnTo>
                      <a:pt x="250" y="18"/>
                    </a:lnTo>
                    <a:lnTo>
                      <a:pt x="250" y="17"/>
                    </a:lnTo>
                    <a:lnTo>
                      <a:pt x="251" y="16"/>
                    </a:lnTo>
                    <a:lnTo>
                      <a:pt x="252" y="16"/>
                    </a:lnTo>
                    <a:lnTo>
                      <a:pt x="253" y="16"/>
                    </a:lnTo>
                    <a:lnTo>
                      <a:pt x="254" y="16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4" y="13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0" y="13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2" y="11"/>
                    </a:lnTo>
                    <a:lnTo>
                      <a:pt x="263" y="11"/>
                    </a:lnTo>
                    <a:lnTo>
                      <a:pt x="267" y="11"/>
                    </a:lnTo>
                    <a:lnTo>
                      <a:pt x="269" y="11"/>
                    </a:lnTo>
                    <a:lnTo>
                      <a:pt x="270" y="11"/>
                    </a:lnTo>
                    <a:lnTo>
                      <a:pt x="272" y="11"/>
                    </a:lnTo>
                    <a:lnTo>
                      <a:pt x="274" y="13"/>
                    </a:lnTo>
                    <a:lnTo>
                      <a:pt x="278" y="13"/>
                    </a:lnTo>
                    <a:lnTo>
                      <a:pt x="279" y="13"/>
                    </a:lnTo>
                    <a:lnTo>
                      <a:pt x="280" y="13"/>
                    </a:lnTo>
                    <a:lnTo>
                      <a:pt x="282" y="14"/>
                    </a:lnTo>
                    <a:lnTo>
                      <a:pt x="283" y="14"/>
                    </a:lnTo>
                    <a:lnTo>
                      <a:pt x="285" y="14"/>
                    </a:lnTo>
                    <a:lnTo>
                      <a:pt x="286" y="14"/>
                    </a:lnTo>
                    <a:lnTo>
                      <a:pt x="287" y="15"/>
                    </a:lnTo>
                    <a:lnTo>
                      <a:pt x="288" y="15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4" y="17"/>
                    </a:lnTo>
                    <a:lnTo>
                      <a:pt x="295" y="18"/>
                    </a:lnTo>
                    <a:lnTo>
                      <a:pt x="296" y="18"/>
                    </a:lnTo>
                    <a:lnTo>
                      <a:pt x="299" y="18"/>
                    </a:lnTo>
                    <a:lnTo>
                      <a:pt x="300" y="18"/>
                    </a:lnTo>
                    <a:lnTo>
                      <a:pt x="304" y="19"/>
                    </a:lnTo>
                    <a:lnTo>
                      <a:pt x="307" y="19"/>
                    </a:lnTo>
                    <a:lnTo>
                      <a:pt x="308" y="19"/>
                    </a:lnTo>
                    <a:lnTo>
                      <a:pt x="310" y="19"/>
                    </a:lnTo>
                    <a:lnTo>
                      <a:pt x="314" y="19"/>
                    </a:lnTo>
                    <a:lnTo>
                      <a:pt x="315" y="19"/>
                    </a:lnTo>
                    <a:lnTo>
                      <a:pt x="316" y="20"/>
                    </a:lnTo>
                    <a:lnTo>
                      <a:pt x="317" y="20"/>
                    </a:lnTo>
                    <a:lnTo>
                      <a:pt x="318" y="20"/>
                    </a:lnTo>
                    <a:lnTo>
                      <a:pt x="319" y="20"/>
                    </a:lnTo>
                    <a:lnTo>
                      <a:pt x="319" y="22"/>
                    </a:lnTo>
                    <a:lnTo>
                      <a:pt x="320" y="22"/>
                    </a:lnTo>
                    <a:lnTo>
                      <a:pt x="322" y="22"/>
                    </a:lnTo>
                    <a:lnTo>
                      <a:pt x="325" y="23"/>
                    </a:lnTo>
                    <a:lnTo>
                      <a:pt x="326" y="23"/>
                    </a:lnTo>
                    <a:lnTo>
                      <a:pt x="327" y="23"/>
                    </a:lnTo>
                    <a:lnTo>
                      <a:pt x="329" y="24"/>
                    </a:lnTo>
                    <a:lnTo>
                      <a:pt x="330" y="24"/>
                    </a:lnTo>
                    <a:lnTo>
                      <a:pt x="333" y="24"/>
                    </a:lnTo>
                    <a:lnTo>
                      <a:pt x="334" y="24"/>
                    </a:lnTo>
                    <a:lnTo>
                      <a:pt x="336" y="24"/>
                    </a:lnTo>
                    <a:lnTo>
                      <a:pt x="337" y="25"/>
                    </a:lnTo>
                    <a:lnTo>
                      <a:pt x="338" y="25"/>
                    </a:lnTo>
                    <a:lnTo>
                      <a:pt x="339" y="25"/>
                    </a:lnTo>
                    <a:lnTo>
                      <a:pt x="342" y="25"/>
                    </a:lnTo>
                    <a:lnTo>
                      <a:pt x="343" y="25"/>
                    </a:lnTo>
                    <a:lnTo>
                      <a:pt x="345" y="25"/>
                    </a:lnTo>
                    <a:lnTo>
                      <a:pt x="348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6" y="26"/>
                    </a:lnTo>
                    <a:lnTo>
                      <a:pt x="354" y="25"/>
                    </a:lnTo>
                    <a:lnTo>
                      <a:pt x="351" y="24"/>
                    </a:lnTo>
                    <a:lnTo>
                      <a:pt x="352" y="24"/>
                    </a:lnTo>
                    <a:lnTo>
                      <a:pt x="353" y="24"/>
                    </a:lnTo>
                    <a:lnTo>
                      <a:pt x="355" y="24"/>
                    </a:lnTo>
                    <a:lnTo>
                      <a:pt x="356" y="24"/>
                    </a:lnTo>
                    <a:lnTo>
                      <a:pt x="357" y="25"/>
                    </a:lnTo>
                    <a:lnTo>
                      <a:pt x="359" y="24"/>
                    </a:lnTo>
                    <a:lnTo>
                      <a:pt x="362" y="24"/>
                    </a:lnTo>
                    <a:lnTo>
                      <a:pt x="364" y="24"/>
                    </a:lnTo>
                    <a:lnTo>
                      <a:pt x="369" y="25"/>
                    </a:lnTo>
                    <a:lnTo>
                      <a:pt x="370" y="25"/>
                    </a:lnTo>
                    <a:lnTo>
                      <a:pt x="372" y="26"/>
                    </a:lnTo>
                    <a:lnTo>
                      <a:pt x="373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7"/>
                    </a:lnTo>
                    <a:lnTo>
                      <a:pt x="378" y="28"/>
                    </a:lnTo>
                    <a:lnTo>
                      <a:pt x="379" y="29"/>
                    </a:lnTo>
                    <a:lnTo>
                      <a:pt x="380" y="29"/>
                    </a:lnTo>
                    <a:lnTo>
                      <a:pt x="381" y="29"/>
                    </a:lnTo>
                    <a:lnTo>
                      <a:pt x="382" y="31"/>
                    </a:lnTo>
                    <a:lnTo>
                      <a:pt x="383" y="31"/>
                    </a:lnTo>
                    <a:lnTo>
                      <a:pt x="384" y="34"/>
                    </a:lnTo>
                    <a:lnTo>
                      <a:pt x="380" y="34"/>
                    </a:lnTo>
                    <a:lnTo>
                      <a:pt x="379" y="34"/>
                    </a:lnTo>
                    <a:lnTo>
                      <a:pt x="378" y="34"/>
                    </a:lnTo>
                    <a:lnTo>
                      <a:pt x="374" y="34"/>
                    </a:lnTo>
                    <a:lnTo>
                      <a:pt x="373" y="35"/>
                    </a:lnTo>
                    <a:lnTo>
                      <a:pt x="372" y="35"/>
                    </a:lnTo>
                    <a:lnTo>
                      <a:pt x="371" y="35"/>
                    </a:lnTo>
                    <a:lnTo>
                      <a:pt x="370" y="35"/>
                    </a:lnTo>
                    <a:lnTo>
                      <a:pt x="369" y="35"/>
                    </a:lnTo>
                    <a:lnTo>
                      <a:pt x="367" y="35"/>
                    </a:lnTo>
                    <a:lnTo>
                      <a:pt x="366" y="35"/>
                    </a:lnTo>
                    <a:lnTo>
                      <a:pt x="366" y="37"/>
                    </a:lnTo>
                    <a:lnTo>
                      <a:pt x="367" y="37"/>
                    </a:lnTo>
                    <a:lnTo>
                      <a:pt x="369" y="37"/>
                    </a:lnTo>
                    <a:lnTo>
                      <a:pt x="367" y="38"/>
                    </a:lnTo>
                    <a:lnTo>
                      <a:pt x="365" y="38"/>
                    </a:lnTo>
                    <a:lnTo>
                      <a:pt x="363" y="38"/>
                    </a:lnTo>
                    <a:lnTo>
                      <a:pt x="362" y="38"/>
                    </a:lnTo>
                    <a:lnTo>
                      <a:pt x="363" y="39"/>
                    </a:lnTo>
                    <a:lnTo>
                      <a:pt x="366" y="39"/>
                    </a:lnTo>
                    <a:lnTo>
                      <a:pt x="367" y="41"/>
                    </a:lnTo>
                    <a:lnTo>
                      <a:pt x="369" y="41"/>
                    </a:lnTo>
                    <a:lnTo>
                      <a:pt x="370" y="41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41"/>
                    </a:lnTo>
                    <a:lnTo>
                      <a:pt x="374" y="41"/>
                    </a:lnTo>
                    <a:lnTo>
                      <a:pt x="375" y="41"/>
                    </a:lnTo>
                    <a:lnTo>
                      <a:pt x="380" y="42"/>
                    </a:lnTo>
                    <a:lnTo>
                      <a:pt x="381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5" y="42"/>
                    </a:lnTo>
                    <a:lnTo>
                      <a:pt x="387" y="42"/>
                    </a:lnTo>
                    <a:lnTo>
                      <a:pt x="388" y="42"/>
                    </a:lnTo>
                    <a:lnTo>
                      <a:pt x="389" y="42"/>
                    </a:lnTo>
                    <a:lnTo>
                      <a:pt x="391" y="42"/>
                    </a:lnTo>
                    <a:lnTo>
                      <a:pt x="394" y="42"/>
                    </a:lnTo>
                    <a:lnTo>
                      <a:pt x="395" y="42"/>
                    </a:lnTo>
                    <a:lnTo>
                      <a:pt x="397" y="42"/>
                    </a:lnTo>
                    <a:lnTo>
                      <a:pt x="398" y="43"/>
                    </a:lnTo>
                    <a:lnTo>
                      <a:pt x="399" y="43"/>
                    </a:lnTo>
                    <a:lnTo>
                      <a:pt x="402" y="43"/>
                    </a:lnTo>
                    <a:lnTo>
                      <a:pt x="407" y="42"/>
                    </a:lnTo>
                    <a:lnTo>
                      <a:pt x="408" y="42"/>
                    </a:lnTo>
                    <a:lnTo>
                      <a:pt x="410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19" y="42"/>
                    </a:lnTo>
                    <a:lnTo>
                      <a:pt x="420" y="41"/>
                    </a:lnTo>
                    <a:lnTo>
                      <a:pt x="421" y="41"/>
                    </a:lnTo>
                    <a:lnTo>
                      <a:pt x="422" y="41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5" y="41"/>
                    </a:lnTo>
                    <a:lnTo>
                      <a:pt x="427" y="41"/>
                    </a:lnTo>
                    <a:lnTo>
                      <a:pt x="429" y="41"/>
                    </a:lnTo>
                    <a:lnTo>
                      <a:pt x="430" y="39"/>
                    </a:lnTo>
                    <a:lnTo>
                      <a:pt x="435" y="38"/>
                    </a:lnTo>
                    <a:lnTo>
                      <a:pt x="436" y="38"/>
                    </a:lnTo>
                    <a:lnTo>
                      <a:pt x="438" y="38"/>
                    </a:lnTo>
                    <a:lnTo>
                      <a:pt x="438" y="37"/>
                    </a:lnTo>
                    <a:lnTo>
                      <a:pt x="439" y="37"/>
                    </a:lnTo>
                    <a:lnTo>
                      <a:pt x="440" y="37"/>
                    </a:lnTo>
                    <a:lnTo>
                      <a:pt x="441" y="38"/>
                    </a:lnTo>
                    <a:lnTo>
                      <a:pt x="441" y="39"/>
                    </a:lnTo>
                    <a:lnTo>
                      <a:pt x="441" y="41"/>
                    </a:lnTo>
                    <a:lnTo>
                      <a:pt x="443" y="39"/>
                    </a:lnTo>
                    <a:lnTo>
                      <a:pt x="441" y="39"/>
                    </a:lnTo>
                    <a:lnTo>
                      <a:pt x="443" y="39"/>
                    </a:lnTo>
                    <a:lnTo>
                      <a:pt x="444" y="39"/>
                    </a:lnTo>
                    <a:lnTo>
                      <a:pt x="445" y="41"/>
                    </a:lnTo>
                    <a:lnTo>
                      <a:pt x="445" y="42"/>
                    </a:lnTo>
                    <a:lnTo>
                      <a:pt x="447" y="42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5" y="42"/>
                    </a:lnTo>
                    <a:lnTo>
                      <a:pt x="455" y="43"/>
                    </a:lnTo>
                    <a:lnTo>
                      <a:pt x="456" y="44"/>
                    </a:lnTo>
                    <a:lnTo>
                      <a:pt x="456" y="45"/>
                    </a:lnTo>
                    <a:lnTo>
                      <a:pt x="455" y="45"/>
                    </a:lnTo>
                    <a:lnTo>
                      <a:pt x="457" y="46"/>
                    </a:lnTo>
                    <a:lnTo>
                      <a:pt x="458" y="47"/>
                    </a:lnTo>
                    <a:lnTo>
                      <a:pt x="458" y="46"/>
                    </a:lnTo>
                    <a:lnTo>
                      <a:pt x="459" y="45"/>
                    </a:lnTo>
                    <a:lnTo>
                      <a:pt x="459" y="44"/>
                    </a:lnTo>
                    <a:lnTo>
                      <a:pt x="459" y="43"/>
                    </a:lnTo>
                    <a:lnTo>
                      <a:pt x="460" y="43"/>
                    </a:lnTo>
                    <a:lnTo>
                      <a:pt x="462" y="43"/>
                    </a:lnTo>
                    <a:lnTo>
                      <a:pt x="463" y="45"/>
                    </a:lnTo>
                    <a:lnTo>
                      <a:pt x="462" y="45"/>
                    </a:lnTo>
                    <a:lnTo>
                      <a:pt x="463" y="47"/>
                    </a:lnTo>
                    <a:lnTo>
                      <a:pt x="464" y="46"/>
                    </a:lnTo>
                    <a:lnTo>
                      <a:pt x="463" y="46"/>
                    </a:lnTo>
                    <a:lnTo>
                      <a:pt x="464" y="45"/>
                    </a:lnTo>
                    <a:lnTo>
                      <a:pt x="465" y="45"/>
                    </a:lnTo>
                    <a:lnTo>
                      <a:pt x="465" y="46"/>
                    </a:lnTo>
                    <a:lnTo>
                      <a:pt x="467" y="47"/>
                    </a:lnTo>
                    <a:lnTo>
                      <a:pt x="468" y="47"/>
                    </a:lnTo>
                    <a:lnTo>
                      <a:pt x="469" y="47"/>
                    </a:lnTo>
                    <a:lnTo>
                      <a:pt x="469" y="48"/>
                    </a:lnTo>
                    <a:lnTo>
                      <a:pt x="471" y="48"/>
                    </a:lnTo>
                    <a:lnTo>
                      <a:pt x="472" y="50"/>
                    </a:lnTo>
                    <a:lnTo>
                      <a:pt x="472" y="51"/>
                    </a:lnTo>
                    <a:lnTo>
                      <a:pt x="471" y="51"/>
                    </a:lnTo>
                    <a:lnTo>
                      <a:pt x="469" y="51"/>
                    </a:lnTo>
                    <a:lnTo>
                      <a:pt x="467" y="51"/>
                    </a:lnTo>
                    <a:lnTo>
                      <a:pt x="466" y="52"/>
                    </a:lnTo>
                    <a:lnTo>
                      <a:pt x="463" y="51"/>
                    </a:lnTo>
                    <a:lnTo>
                      <a:pt x="462" y="51"/>
                    </a:lnTo>
                    <a:lnTo>
                      <a:pt x="462" y="50"/>
                    </a:lnTo>
                    <a:lnTo>
                      <a:pt x="460" y="50"/>
                    </a:lnTo>
                    <a:lnTo>
                      <a:pt x="462" y="52"/>
                    </a:lnTo>
                    <a:lnTo>
                      <a:pt x="463" y="51"/>
                    </a:lnTo>
                    <a:lnTo>
                      <a:pt x="464" y="52"/>
                    </a:lnTo>
                    <a:lnTo>
                      <a:pt x="465" y="52"/>
                    </a:lnTo>
                    <a:lnTo>
                      <a:pt x="466" y="52"/>
                    </a:lnTo>
                    <a:lnTo>
                      <a:pt x="467" y="52"/>
                    </a:lnTo>
                    <a:lnTo>
                      <a:pt x="467" y="53"/>
                    </a:lnTo>
                    <a:lnTo>
                      <a:pt x="468" y="53"/>
                    </a:lnTo>
                    <a:lnTo>
                      <a:pt x="469" y="54"/>
                    </a:lnTo>
                    <a:lnTo>
                      <a:pt x="471" y="55"/>
                    </a:lnTo>
                    <a:lnTo>
                      <a:pt x="471" y="56"/>
                    </a:lnTo>
                    <a:lnTo>
                      <a:pt x="472" y="56"/>
                    </a:lnTo>
                    <a:lnTo>
                      <a:pt x="472" y="55"/>
                    </a:lnTo>
                    <a:lnTo>
                      <a:pt x="473" y="56"/>
                    </a:lnTo>
                    <a:lnTo>
                      <a:pt x="474" y="57"/>
                    </a:lnTo>
                    <a:lnTo>
                      <a:pt x="475" y="57"/>
                    </a:lnTo>
                    <a:lnTo>
                      <a:pt x="475" y="59"/>
                    </a:lnTo>
                    <a:lnTo>
                      <a:pt x="476" y="59"/>
                    </a:lnTo>
                    <a:lnTo>
                      <a:pt x="477" y="60"/>
                    </a:lnTo>
                    <a:lnTo>
                      <a:pt x="480" y="61"/>
                    </a:lnTo>
                    <a:lnTo>
                      <a:pt x="481" y="61"/>
                    </a:lnTo>
                    <a:lnTo>
                      <a:pt x="478" y="60"/>
                    </a:lnTo>
                    <a:lnTo>
                      <a:pt x="477" y="59"/>
                    </a:lnTo>
                    <a:lnTo>
                      <a:pt x="476" y="57"/>
                    </a:lnTo>
                    <a:lnTo>
                      <a:pt x="475" y="57"/>
                    </a:lnTo>
                    <a:lnTo>
                      <a:pt x="475" y="56"/>
                    </a:lnTo>
                    <a:lnTo>
                      <a:pt x="474" y="56"/>
                    </a:lnTo>
                    <a:lnTo>
                      <a:pt x="474" y="55"/>
                    </a:lnTo>
                    <a:lnTo>
                      <a:pt x="473" y="53"/>
                    </a:lnTo>
                    <a:lnTo>
                      <a:pt x="474" y="52"/>
                    </a:lnTo>
                    <a:lnTo>
                      <a:pt x="475" y="52"/>
                    </a:lnTo>
                    <a:lnTo>
                      <a:pt x="474" y="51"/>
                    </a:lnTo>
                    <a:lnTo>
                      <a:pt x="475" y="51"/>
                    </a:lnTo>
                    <a:lnTo>
                      <a:pt x="476" y="52"/>
                    </a:lnTo>
                    <a:lnTo>
                      <a:pt x="477" y="53"/>
                    </a:lnTo>
                    <a:lnTo>
                      <a:pt x="475" y="53"/>
                    </a:lnTo>
                    <a:lnTo>
                      <a:pt x="474" y="53"/>
                    </a:lnTo>
                    <a:lnTo>
                      <a:pt x="475" y="53"/>
                    </a:lnTo>
                    <a:lnTo>
                      <a:pt x="476" y="54"/>
                    </a:lnTo>
                    <a:lnTo>
                      <a:pt x="477" y="54"/>
                    </a:lnTo>
                    <a:lnTo>
                      <a:pt x="478" y="53"/>
                    </a:lnTo>
                    <a:lnTo>
                      <a:pt x="477" y="53"/>
                    </a:lnTo>
                    <a:lnTo>
                      <a:pt x="477" y="52"/>
                    </a:lnTo>
                    <a:lnTo>
                      <a:pt x="478" y="52"/>
                    </a:lnTo>
                    <a:lnTo>
                      <a:pt x="478" y="53"/>
                    </a:lnTo>
                    <a:lnTo>
                      <a:pt x="481" y="53"/>
                    </a:lnTo>
                    <a:lnTo>
                      <a:pt x="481" y="54"/>
                    </a:lnTo>
                    <a:lnTo>
                      <a:pt x="482" y="54"/>
                    </a:lnTo>
                    <a:lnTo>
                      <a:pt x="483" y="54"/>
                    </a:lnTo>
                    <a:lnTo>
                      <a:pt x="482" y="53"/>
                    </a:lnTo>
                    <a:lnTo>
                      <a:pt x="481" y="53"/>
                    </a:lnTo>
                    <a:lnTo>
                      <a:pt x="481" y="52"/>
                    </a:lnTo>
                    <a:lnTo>
                      <a:pt x="480" y="52"/>
                    </a:lnTo>
                    <a:lnTo>
                      <a:pt x="480" y="50"/>
                    </a:lnTo>
                    <a:lnTo>
                      <a:pt x="478" y="50"/>
                    </a:lnTo>
                    <a:lnTo>
                      <a:pt x="477" y="50"/>
                    </a:lnTo>
                    <a:lnTo>
                      <a:pt x="476" y="50"/>
                    </a:lnTo>
                    <a:lnTo>
                      <a:pt x="476" y="48"/>
                    </a:lnTo>
                    <a:lnTo>
                      <a:pt x="475" y="46"/>
                    </a:lnTo>
                    <a:lnTo>
                      <a:pt x="475" y="45"/>
                    </a:lnTo>
                    <a:lnTo>
                      <a:pt x="474" y="44"/>
                    </a:lnTo>
                    <a:lnTo>
                      <a:pt x="473" y="44"/>
                    </a:lnTo>
                    <a:lnTo>
                      <a:pt x="473" y="43"/>
                    </a:lnTo>
                    <a:lnTo>
                      <a:pt x="472" y="43"/>
                    </a:lnTo>
                    <a:lnTo>
                      <a:pt x="471" y="43"/>
                    </a:lnTo>
                    <a:lnTo>
                      <a:pt x="469" y="42"/>
                    </a:lnTo>
                    <a:lnTo>
                      <a:pt x="469" y="41"/>
                    </a:lnTo>
                    <a:lnTo>
                      <a:pt x="471" y="39"/>
                    </a:lnTo>
                    <a:lnTo>
                      <a:pt x="472" y="39"/>
                    </a:lnTo>
                    <a:lnTo>
                      <a:pt x="473" y="39"/>
                    </a:lnTo>
                    <a:lnTo>
                      <a:pt x="474" y="39"/>
                    </a:lnTo>
                    <a:lnTo>
                      <a:pt x="474" y="38"/>
                    </a:lnTo>
                    <a:lnTo>
                      <a:pt x="473" y="38"/>
                    </a:lnTo>
                    <a:lnTo>
                      <a:pt x="472" y="38"/>
                    </a:lnTo>
                    <a:lnTo>
                      <a:pt x="471" y="37"/>
                    </a:lnTo>
                    <a:lnTo>
                      <a:pt x="471" y="36"/>
                    </a:lnTo>
                    <a:lnTo>
                      <a:pt x="472" y="36"/>
                    </a:lnTo>
                    <a:lnTo>
                      <a:pt x="474" y="36"/>
                    </a:lnTo>
                    <a:lnTo>
                      <a:pt x="473" y="37"/>
                    </a:lnTo>
                    <a:lnTo>
                      <a:pt x="472" y="37"/>
                    </a:lnTo>
                    <a:lnTo>
                      <a:pt x="473" y="37"/>
                    </a:lnTo>
                    <a:lnTo>
                      <a:pt x="474" y="37"/>
                    </a:lnTo>
                    <a:lnTo>
                      <a:pt x="475" y="37"/>
                    </a:lnTo>
                    <a:lnTo>
                      <a:pt x="476" y="37"/>
                    </a:lnTo>
                    <a:lnTo>
                      <a:pt x="477" y="37"/>
                    </a:lnTo>
                    <a:lnTo>
                      <a:pt x="478" y="37"/>
                    </a:lnTo>
                    <a:lnTo>
                      <a:pt x="480" y="37"/>
                    </a:lnTo>
                    <a:lnTo>
                      <a:pt x="481" y="36"/>
                    </a:lnTo>
                    <a:lnTo>
                      <a:pt x="482" y="36"/>
                    </a:lnTo>
                    <a:lnTo>
                      <a:pt x="484" y="36"/>
                    </a:lnTo>
                    <a:lnTo>
                      <a:pt x="486" y="36"/>
                    </a:lnTo>
                    <a:lnTo>
                      <a:pt x="486" y="35"/>
                    </a:lnTo>
                    <a:lnTo>
                      <a:pt x="490" y="34"/>
                    </a:lnTo>
                    <a:lnTo>
                      <a:pt x="491" y="35"/>
                    </a:lnTo>
                    <a:lnTo>
                      <a:pt x="492" y="35"/>
                    </a:lnTo>
                    <a:lnTo>
                      <a:pt x="493" y="35"/>
                    </a:lnTo>
                    <a:lnTo>
                      <a:pt x="492" y="35"/>
                    </a:lnTo>
                    <a:lnTo>
                      <a:pt x="491" y="35"/>
                    </a:lnTo>
                    <a:lnTo>
                      <a:pt x="492" y="33"/>
                    </a:lnTo>
                    <a:lnTo>
                      <a:pt x="494" y="32"/>
                    </a:lnTo>
                    <a:lnTo>
                      <a:pt x="495" y="32"/>
                    </a:lnTo>
                    <a:lnTo>
                      <a:pt x="495" y="33"/>
                    </a:lnTo>
                    <a:lnTo>
                      <a:pt x="501" y="32"/>
                    </a:lnTo>
                    <a:lnTo>
                      <a:pt x="502" y="32"/>
                    </a:lnTo>
                    <a:lnTo>
                      <a:pt x="502" y="31"/>
                    </a:lnTo>
                    <a:lnTo>
                      <a:pt x="502" y="29"/>
                    </a:lnTo>
                    <a:lnTo>
                      <a:pt x="503" y="28"/>
                    </a:lnTo>
                    <a:lnTo>
                      <a:pt x="500" y="28"/>
                    </a:lnTo>
                    <a:lnTo>
                      <a:pt x="499" y="28"/>
                    </a:lnTo>
                    <a:lnTo>
                      <a:pt x="497" y="29"/>
                    </a:lnTo>
                    <a:lnTo>
                      <a:pt x="495" y="29"/>
                    </a:lnTo>
                    <a:lnTo>
                      <a:pt x="494" y="29"/>
                    </a:lnTo>
                    <a:lnTo>
                      <a:pt x="493" y="29"/>
                    </a:lnTo>
                    <a:lnTo>
                      <a:pt x="491" y="31"/>
                    </a:lnTo>
                    <a:lnTo>
                      <a:pt x="488" y="31"/>
                    </a:lnTo>
                    <a:lnTo>
                      <a:pt x="490" y="32"/>
                    </a:lnTo>
                    <a:lnTo>
                      <a:pt x="491" y="32"/>
                    </a:lnTo>
                    <a:lnTo>
                      <a:pt x="491" y="34"/>
                    </a:lnTo>
                    <a:lnTo>
                      <a:pt x="490" y="34"/>
                    </a:lnTo>
                    <a:lnTo>
                      <a:pt x="490" y="33"/>
                    </a:lnTo>
                    <a:lnTo>
                      <a:pt x="488" y="33"/>
                    </a:lnTo>
                    <a:lnTo>
                      <a:pt x="486" y="32"/>
                    </a:lnTo>
                    <a:lnTo>
                      <a:pt x="483" y="33"/>
                    </a:lnTo>
                    <a:lnTo>
                      <a:pt x="482" y="34"/>
                    </a:lnTo>
                    <a:lnTo>
                      <a:pt x="481" y="34"/>
                    </a:lnTo>
                    <a:lnTo>
                      <a:pt x="480" y="34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2" y="33"/>
                    </a:lnTo>
                    <a:lnTo>
                      <a:pt x="472" y="34"/>
                    </a:lnTo>
                    <a:lnTo>
                      <a:pt x="473" y="35"/>
                    </a:lnTo>
                    <a:lnTo>
                      <a:pt x="475" y="35"/>
                    </a:lnTo>
                    <a:lnTo>
                      <a:pt x="474" y="35"/>
                    </a:lnTo>
                    <a:lnTo>
                      <a:pt x="473" y="35"/>
                    </a:lnTo>
                    <a:lnTo>
                      <a:pt x="472" y="35"/>
                    </a:lnTo>
                    <a:lnTo>
                      <a:pt x="469" y="35"/>
                    </a:lnTo>
                    <a:lnTo>
                      <a:pt x="467" y="35"/>
                    </a:lnTo>
                    <a:lnTo>
                      <a:pt x="466" y="35"/>
                    </a:lnTo>
                    <a:lnTo>
                      <a:pt x="466" y="36"/>
                    </a:lnTo>
                    <a:lnTo>
                      <a:pt x="465" y="36"/>
                    </a:lnTo>
                    <a:lnTo>
                      <a:pt x="464" y="36"/>
                    </a:lnTo>
                    <a:lnTo>
                      <a:pt x="464" y="35"/>
                    </a:lnTo>
                    <a:lnTo>
                      <a:pt x="464" y="36"/>
                    </a:lnTo>
                    <a:lnTo>
                      <a:pt x="465" y="36"/>
                    </a:lnTo>
                    <a:lnTo>
                      <a:pt x="465" y="35"/>
                    </a:lnTo>
                    <a:lnTo>
                      <a:pt x="464" y="34"/>
                    </a:lnTo>
                    <a:lnTo>
                      <a:pt x="463" y="33"/>
                    </a:lnTo>
                    <a:lnTo>
                      <a:pt x="463" y="34"/>
                    </a:lnTo>
                    <a:lnTo>
                      <a:pt x="462" y="34"/>
                    </a:lnTo>
                    <a:lnTo>
                      <a:pt x="459" y="34"/>
                    </a:lnTo>
                    <a:lnTo>
                      <a:pt x="458" y="34"/>
                    </a:lnTo>
                    <a:lnTo>
                      <a:pt x="459" y="33"/>
                    </a:lnTo>
                    <a:lnTo>
                      <a:pt x="460" y="33"/>
                    </a:lnTo>
                    <a:lnTo>
                      <a:pt x="460" y="32"/>
                    </a:lnTo>
                    <a:lnTo>
                      <a:pt x="462" y="32"/>
                    </a:lnTo>
                    <a:lnTo>
                      <a:pt x="464" y="31"/>
                    </a:lnTo>
                    <a:lnTo>
                      <a:pt x="464" y="29"/>
                    </a:lnTo>
                    <a:lnTo>
                      <a:pt x="465" y="29"/>
                    </a:lnTo>
                    <a:lnTo>
                      <a:pt x="466" y="29"/>
                    </a:lnTo>
                    <a:lnTo>
                      <a:pt x="466" y="28"/>
                    </a:lnTo>
                    <a:lnTo>
                      <a:pt x="467" y="28"/>
                    </a:lnTo>
                    <a:lnTo>
                      <a:pt x="471" y="28"/>
                    </a:lnTo>
                    <a:lnTo>
                      <a:pt x="473" y="28"/>
                    </a:lnTo>
                    <a:lnTo>
                      <a:pt x="475" y="28"/>
                    </a:lnTo>
                    <a:lnTo>
                      <a:pt x="477" y="28"/>
                    </a:lnTo>
                    <a:lnTo>
                      <a:pt x="481" y="27"/>
                    </a:lnTo>
                    <a:lnTo>
                      <a:pt x="482" y="27"/>
                    </a:lnTo>
                    <a:lnTo>
                      <a:pt x="484" y="26"/>
                    </a:lnTo>
                    <a:lnTo>
                      <a:pt x="485" y="26"/>
                    </a:lnTo>
                    <a:lnTo>
                      <a:pt x="486" y="26"/>
                    </a:lnTo>
                    <a:lnTo>
                      <a:pt x="487" y="26"/>
                    </a:lnTo>
                    <a:lnTo>
                      <a:pt x="488" y="26"/>
                    </a:lnTo>
                    <a:lnTo>
                      <a:pt x="493" y="25"/>
                    </a:lnTo>
                    <a:lnTo>
                      <a:pt x="494" y="25"/>
                    </a:lnTo>
                    <a:lnTo>
                      <a:pt x="494" y="24"/>
                    </a:lnTo>
                    <a:lnTo>
                      <a:pt x="495" y="24"/>
                    </a:lnTo>
                    <a:lnTo>
                      <a:pt x="496" y="25"/>
                    </a:lnTo>
                    <a:lnTo>
                      <a:pt x="501" y="25"/>
                    </a:lnTo>
                    <a:lnTo>
                      <a:pt x="502" y="26"/>
                    </a:lnTo>
                    <a:lnTo>
                      <a:pt x="505" y="27"/>
                    </a:lnTo>
                    <a:lnTo>
                      <a:pt x="505" y="28"/>
                    </a:lnTo>
                    <a:lnTo>
                      <a:pt x="506" y="31"/>
                    </a:lnTo>
                    <a:lnTo>
                      <a:pt x="504" y="32"/>
                    </a:lnTo>
                    <a:lnTo>
                      <a:pt x="506" y="32"/>
                    </a:lnTo>
                    <a:lnTo>
                      <a:pt x="508" y="33"/>
                    </a:lnTo>
                    <a:lnTo>
                      <a:pt x="511" y="34"/>
                    </a:lnTo>
                    <a:lnTo>
                      <a:pt x="512" y="34"/>
                    </a:lnTo>
                    <a:lnTo>
                      <a:pt x="512" y="33"/>
                    </a:lnTo>
                    <a:lnTo>
                      <a:pt x="514" y="33"/>
                    </a:lnTo>
                    <a:lnTo>
                      <a:pt x="514" y="34"/>
                    </a:lnTo>
                    <a:lnTo>
                      <a:pt x="513" y="34"/>
                    </a:lnTo>
                    <a:lnTo>
                      <a:pt x="514" y="34"/>
                    </a:lnTo>
                    <a:lnTo>
                      <a:pt x="515" y="34"/>
                    </a:lnTo>
                    <a:lnTo>
                      <a:pt x="516" y="34"/>
                    </a:lnTo>
                    <a:lnTo>
                      <a:pt x="518" y="34"/>
                    </a:lnTo>
                    <a:lnTo>
                      <a:pt x="518" y="35"/>
                    </a:lnTo>
                    <a:lnTo>
                      <a:pt x="516" y="35"/>
                    </a:lnTo>
                    <a:lnTo>
                      <a:pt x="516" y="36"/>
                    </a:lnTo>
                    <a:lnTo>
                      <a:pt x="518" y="36"/>
                    </a:lnTo>
                    <a:lnTo>
                      <a:pt x="519" y="37"/>
                    </a:lnTo>
                    <a:lnTo>
                      <a:pt x="520" y="37"/>
                    </a:lnTo>
                    <a:lnTo>
                      <a:pt x="521" y="37"/>
                    </a:lnTo>
                    <a:lnTo>
                      <a:pt x="523" y="37"/>
                    </a:lnTo>
                    <a:lnTo>
                      <a:pt x="524" y="37"/>
                    </a:lnTo>
                    <a:lnTo>
                      <a:pt x="525" y="37"/>
                    </a:lnTo>
                    <a:lnTo>
                      <a:pt x="527" y="37"/>
                    </a:lnTo>
                    <a:lnTo>
                      <a:pt x="528" y="37"/>
                    </a:lnTo>
                    <a:lnTo>
                      <a:pt x="529" y="37"/>
                    </a:lnTo>
                    <a:lnTo>
                      <a:pt x="530" y="37"/>
                    </a:lnTo>
                    <a:lnTo>
                      <a:pt x="533" y="37"/>
                    </a:lnTo>
                    <a:lnTo>
                      <a:pt x="533" y="36"/>
                    </a:lnTo>
                    <a:lnTo>
                      <a:pt x="532" y="36"/>
                    </a:lnTo>
                    <a:lnTo>
                      <a:pt x="533" y="36"/>
                    </a:lnTo>
                    <a:lnTo>
                      <a:pt x="534" y="35"/>
                    </a:lnTo>
                    <a:lnTo>
                      <a:pt x="536" y="35"/>
                    </a:lnTo>
                    <a:lnTo>
                      <a:pt x="536" y="36"/>
                    </a:lnTo>
                    <a:lnTo>
                      <a:pt x="536" y="37"/>
                    </a:lnTo>
                    <a:lnTo>
                      <a:pt x="537" y="38"/>
                    </a:lnTo>
                    <a:lnTo>
                      <a:pt x="538" y="38"/>
                    </a:lnTo>
                    <a:lnTo>
                      <a:pt x="539" y="38"/>
                    </a:lnTo>
                    <a:lnTo>
                      <a:pt x="540" y="38"/>
                    </a:lnTo>
                    <a:lnTo>
                      <a:pt x="541" y="38"/>
                    </a:lnTo>
                    <a:lnTo>
                      <a:pt x="541" y="39"/>
                    </a:lnTo>
                    <a:lnTo>
                      <a:pt x="543" y="39"/>
                    </a:lnTo>
                    <a:lnTo>
                      <a:pt x="543" y="41"/>
                    </a:lnTo>
                    <a:lnTo>
                      <a:pt x="546" y="41"/>
                    </a:lnTo>
                    <a:lnTo>
                      <a:pt x="547" y="41"/>
                    </a:lnTo>
                    <a:lnTo>
                      <a:pt x="548" y="41"/>
                    </a:lnTo>
                    <a:lnTo>
                      <a:pt x="549" y="41"/>
                    </a:lnTo>
                    <a:lnTo>
                      <a:pt x="550" y="42"/>
                    </a:lnTo>
                    <a:lnTo>
                      <a:pt x="551" y="42"/>
                    </a:lnTo>
                    <a:lnTo>
                      <a:pt x="552" y="41"/>
                    </a:lnTo>
                    <a:lnTo>
                      <a:pt x="556" y="41"/>
                    </a:lnTo>
                    <a:lnTo>
                      <a:pt x="558" y="42"/>
                    </a:lnTo>
                    <a:lnTo>
                      <a:pt x="559" y="42"/>
                    </a:lnTo>
                    <a:lnTo>
                      <a:pt x="561" y="42"/>
                    </a:lnTo>
                    <a:lnTo>
                      <a:pt x="562" y="42"/>
                    </a:lnTo>
                    <a:lnTo>
                      <a:pt x="568" y="42"/>
                    </a:lnTo>
                    <a:lnTo>
                      <a:pt x="569" y="42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39"/>
                    </a:lnTo>
                    <a:lnTo>
                      <a:pt x="575" y="39"/>
                    </a:lnTo>
                    <a:lnTo>
                      <a:pt x="578" y="39"/>
                    </a:lnTo>
                    <a:lnTo>
                      <a:pt x="580" y="39"/>
                    </a:lnTo>
                    <a:lnTo>
                      <a:pt x="581" y="39"/>
                    </a:lnTo>
                    <a:lnTo>
                      <a:pt x="581" y="41"/>
                    </a:lnTo>
                    <a:lnTo>
                      <a:pt x="586" y="41"/>
                    </a:lnTo>
                    <a:lnTo>
                      <a:pt x="588" y="41"/>
                    </a:lnTo>
                    <a:lnTo>
                      <a:pt x="589" y="41"/>
                    </a:lnTo>
                    <a:lnTo>
                      <a:pt x="590" y="41"/>
                    </a:lnTo>
                    <a:lnTo>
                      <a:pt x="592" y="41"/>
                    </a:lnTo>
                    <a:lnTo>
                      <a:pt x="594" y="42"/>
                    </a:lnTo>
                    <a:lnTo>
                      <a:pt x="595" y="42"/>
                    </a:lnTo>
                    <a:lnTo>
                      <a:pt x="597" y="42"/>
                    </a:lnTo>
                    <a:lnTo>
                      <a:pt x="600" y="42"/>
                    </a:lnTo>
                    <a:lnTo>
                      <a:pt x="604" y="41"/>
                    </a:lnTo>
                    <a:lnTo>
                      <a:pt x="606" y="41"/>
                    </a:lnTo>
                    <a:lnTo>
                      <a:pt x="605" y="39"/>
                    </a:lnTo>
                    <a:lnTo>
                      <a:pt x="604" y="39"/>
                    </a:lnTo>
                    <a:lnTo>
                      <a:pt x="603" y="38"/>
                    </a:lnTo>
                    <a:lnTo>
                      <a:pt x="602" y="38"/>
                    </a:lnTo>
                    <a:lnTo>
                      <a:pt x="600" y="37"/>
                    </a:lnTo>
                    <a:lnTo>
                      <a:pt x="602" y="36"/>
                    </a:lnTo>
                    <a:lnTo>
                      <a:pt x="603" y="36"/>
                    </a:lnTo>
                    <a:lnTo>
                      <a:pt x="604" y="37"/>
                    </a:lnTo>
                    <a:lnTo>
                      <a:pt x="607" y="38"/>
                    </a:lnTo>
                    <a:lnTo>
                      <a:pt x="608" y="38"/>
                    </a:lnTo>
                    <a:lnTo>
                      <a:pt x="608" y="39"/>
                    </a:lnTo>
                    <a:lnTo>
                      <a:pt x="609" y="39"/>
                    </a:lnTo>
                    <a:lnTo>
                      <a:pt x="609" y="41"/>
                    </a:lnTo>
                    <a:lnTo>
                      <a:pt x="611" y="41"/>
                    </a:lnTo>
                    <a:lnTo>
                      <a:pt x="612" y="42"/>
                    </a:lnTo>
                    <a:lnTo>
                      <a:pt x="614" y="42"/>
                    </a:lnTo>
                    <a:lnTo>
                      <a:pt x="616" y="43"/>
                    </a:lnTo>
                    <a:lnTo>
                      <a:pt x="617" y="43"/>
                    </a:lnTo>
                    <a:lnTo>
                      <a:pt x="618" y="43"/>
                    </a:lnTo>
                    <a:lnTo>
                      <a:pt x="620" y="43"/>
                    </a:lnTo>
                    <a:lnTo>
                      <a:pt x="621" y="43"/>
                    </a:lnTo>
                    <a:lnTo>
                      <a:pt x="622" y="43"/>
                    </a:lnTo>
                    <a:lnTo>
                      <a:pt x="624" y="42"/>
                    </a:lnTo>
                    <a:lnTo>
                      <a:pt x="624" y="41"/>
                    </a:lnTo>
                    <a:lnTo>
                      <a:pt x="622" y="38"/>
                    </a:lnTo>
                    <a:lnTo>
                      <a:pt x="622" y="39"/>
                    </a:lnTo>
                    <a:lnTo>
                      <a:pt x="621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65" name="Freeform 163"/>
              <p:cNvSpPr>
                <a:spLocks/>
              </p:cNvSpPr>
              <p:nvPr/>
            </p:nvSpPr>
            <p:spPr bwMode="auto">
              <a:xfrm>
                <a:off x="2449525" y="1862615"/>
                <a:ext cx="120742" cy="119721"/>
              </a:xfrm>
              <a:custGeom>
                <a:avLst/>
                <a:gdLst>
                  <a:gd name="T0" fmla="*/ 25220780 w 76"/>
                  <a:gd name="T1" fmla="*/ 142542028 h 76"/>
                  <a:gd name="T2" fmla="*/ 15132468 w 76"/>
                  <a:gd name="T3" fmla="*/ 145043567 h 76"/>
                  <a:gd name="T4" fmla="*/ 10088312 w 76"/>
                  <a:gd name="T5" fmla="*/ 137540526 h 76"/>
                  <a:gd name="T6" fmla="*/ 7565440 w 76"/>
                  <a:gd name="T7" fmla="*/ 135040562 h 76"/>
                  <a:gd name="T8" fmla="*/ 7565440 w 76"/>
                  <a:gd name="T9" fmla="*/ 130039060 h 76"/>
                  <a:gd name="T10" fmla="*/ 30264936 w 76"/>
                  <a:gd name="T11" fmla="*/ 127537521 h 76"/>
                  <a:gd name="T12" fmla="*/ 30264936 w 76"/>
                  <a:gd name="T13" fmla="*/ 120036055 h 76"/>
                  <a:gd name="T14" fmla="*/ 37830375 w 76"/>
                  <a:gd name="T15" fmla="*/ 127537521 h 76"/>
                  <a:gd name="T16" fmla="*/ 58006999 w 76"/>
                  <a:gd name="T17" fmla="*/ 130039060 h 76"/>
                  <a:gd name="T18" fmla="*/ 73139467 w 76"/>
                  <a:gd name="T19" fmla="*/ 132539023 h 76"/>
                  <a:gd name="T20" fmla="*/ 73139467 w 76"/>
                  <a:gd name="T21" fmla="*/ 137540526 h 76"/>
                  <a:gd name="T22" fmla="*/ 75662339 w 76"/>
                  <a:gd name="T23" fmla="*/ 140042064 h 76"/>
                  <a:gd name="T24" fmla="*/ 80706495 w 76"/>
                  <a:gd name="T25" fmla="*/ 135040562 h 76"/>
                  <a:gd name="T26" fmla="*/ 95838963 w 76"/>
                  <a:gd name="T27" fmla="*/ 135040562 h 76"/>
                  <a:gd name="T28" fmla="*/ 88273523 w 76"/>
                  <a:gd name="T29" fmla="*/ 152545033 h 76"/>
                  <a:gd name="T30" fmla="*/ 80706495 w 76"/>
                  <a:gd name="T31" fmla="*/ 160048074 h 76"/>
                  <a:gd name="T32" fmla="*/ 93317679 w 76"/>
                  <a:gd name="T33" fmla="*/ 162549612 h 76"/>
                  <a:gd name="T34" fmla="*/ 105927274 w 76"/>
                  <a:gd name="T35" fmla="*/ 162549612 h 76"/>
                  <a:gd name="T36" fmla="*/ 103404402 w 76"/>
                  <a:gd name="T37" fmla="*/ 167551115 h 76"/>
                  <a:gd name="T38" fmla="*/ 116015586 w 76"/>
                  <a:gd name="T39" fmla="*/ 172552617 h 76"/>
                  <a:gd name="T40" fmla="*/ 108448558 w 76"/>
                  <a:gd name="T41" fmla="*/ 180054083 h 76"/>
                  <a:gd name="T42" fmla="*/ 95838963 w 76"/>
                  <a:gd name="T43" fmla="*/ 177554119 h 76"/>
                  <a:gd name="T44" fmla="*/ 85750651 w 76"/>
                  <a:gd name="T45" fmla="*/ 175052581 h 76"/>
                  <a:gd name="T46" fmla="*/ 93317679 w 76"/>
                  <a:gd name="T47" fmla="*/ 182555622 h 76"/>
                  <a:gd name="T48" fmla="*/ 105927274 w 76"/>
                  <a:gd name="T49" fmla="*/ 190057088 h 76"/>
                  <a:gd name="T50" fmla="*/ 95838963 w 76"/>
                  <a:gd name="T51" fmla="*/ 180054083 h 76"/>
                  <a:gd name="T52" fmla="*/ 121059742 w 76"/>
                  <a:gd name="T53" fmla="*/ 180054083 h 76"/>
                  <a:gd name="T54" fmla="*/ 123581026 w 76"/>
                  <a:gd name="T55" fmla="*/ 167551115 h 76"/>
                  <a:gd name="T56" fmla="*/ 121059742 w 76"/>
                  <a:gd name="T57" fmla="*/ 157546535 h 76"/>
                  <a:gd name="T58" fmla="*/ 110971430 w 76"/>
                  <a:gd name="T59" fmla="*/ 150045069 h 76"/>
                  <a:gd name="T60" fmla="*/ 121059742 w 76"/>
                  <a:gd name="T61" fmla="*/ 137540526 h 76"/>
                  <a:gd name="T62" fmla="*/ 143757649 w 76"/>
                  <a:gd name="T63" fmla="*/ 137540526 h 76"/>
                  <a:gd name="T64" fmla="*/ 168980018 w 76"/>
                  <a:gd name="T65" fmla="*/ 127537521 h 76"/>
                  <a:gd name="T66" fmla="*/ 179068330 w 76"/>
                  <a:gd name="T67" fmla="*/ 117534516 h 76"/>
                  <a:gd name="T68" fmla="*/ 176545457 w 76"/>
                  <a:gd name="T69" fmla="*/ 107531512 h 76"/>
                  <a:gd name="T70" fmla="*/ 171501301 w 76"/>
                  <a:gd name="T71" fmla="*/ 112533014 h 76"/>
                  <a:gd name="T72" fmla="*/ 146280522 w 76"/>
                  <a:gd name="T73" fmla="*/ 112533014 h 76"/>
                  <a:gd name="T74" fmla="*/ 158890117 w 76"/>
                  <a:gd name="T75" fmla="*/ 105031548 h 76"/>
                  <a:gd name="T76" fmla="*/ 156368834 w 76"/>
                  <a:gd name="T77" fmla="*/ 95028544 h 76"/>
                  <a:gd name="T78" fmla="*/ 181589613 w 76"/>
                  <a:gd name="T79" fmla="*/ 90027041 h 76"/>
                  <a:gd name="T80" fmla="*/ 179068330 w 76"/>
                  <a:gd name="T81" fmla="*/ 95028544 h 76"/>
                  <a:gd name="T82" fmla="*/ 189156641 w 76"/>
                  <a:gd name="T83" fmla="*/ 90027041 h 76"/>
                  <a:gd name="T84" fmla="*/ 171501301 w 76"/>
                  <a:gd name="T85" fmla="*/ 90027041 h 76"/>
                  <a:gd name="T86" fmla="*/ 146280522 w 76"/>
                  <a:gd name="T87" fmla="*/ 85025539 h 76"/>
                  <a:gd name="T88" fmla="*/ 133669338 w 76"/>
                  <a:gd name="T89" fmla="*/ 85025539 h 76"/>
                  <a:gd name="T90" fmla="*/ 108448558 w 76"/>
                  <a:gd name="T91" fmla="*/ 80024037 h 76"/>
                  <a:gd name="T92" fmla="*/ 93317679 w 76"/>
                  <a:gd name="T93" fmla="*/ 75022535 h 76"/>
                  <a:gd name="T94" fmla="*/ 80706495 w 76"/>
                  <a:gd name="T95" fmla="*/ 67519493 h 76"/>
                  <a:gd name="T96" fmla="*/ 78183622 w 76"/>
                  <a:gd name="T97" fmla="*/ 60018028 h 76"/>
                  <a:gd name="T98" fmla="*/ 100883118 w 76"/>
                  <a:gd name="T99" fmla="*/ 50015023 h 76"/>
                  <a:gd name="T100" fmla="*/ 103404402 w 76"/>
                  <a:gd name="T101" fmla="*/ 45013521 h 76"/>
                  <a:gd name="T102" fmla="*/ 78183622 w 76"/>
                  <a:gd name="T103" fmla="*/ 42513557 h 76"/>
                  <a:gd name="T104" fmla="*/ 80706495 w 76"/>
                  <a:gd name="T105" fmla="*/ 35010516 h 76"/>
                  <a:gd name="T106" fmla="*/ 80706495 w 76"/>
                  <a:gd name="T107" fmla="*/ 27507475 h 76"/>
                  <a:gd name="T108" fmla="*/ 95838963 w 76"/>
                  <a:gd name="T109" fmla="*/ 20006009 h 76"/>
                  <a:gd name="T110" fmla="*/ 108448558 w 76"/>
                  <a:gd name="T111" fmla="*/ 25007512 h 76"/>
                  <a:gd name="T112" fmla="*/ 98360246 w 76"/>
                  <a:gd name="T113" fmla="*/ 15004507 h 76"/>
                  <a:gd name="T114" fmla="*/ 118536870 w 76"/>
                  <a:gd name="T115" fmla="*/ 10003005 h 76"/>
                  <a:gd name="T116" fmla="*/ 141236366 w 76"/>
                  <a:gd name="T117" fmla="*/ 5001502 h 76"/>
                  <a:gd name="T118" fmla="*/ 138713493 w 76"/>
                  <a:gd name="T119" fmla="*/ 5001502 h 76"/>
                  <a:gd name="T120" fmla="*/ 123581026 w 76"/>
                  <a:gd name="T121" fmla="*/ 0 h 76"/>
                  <a:gd name="T122" fmla="*/ 153845961 w 76"/>
                  <a:gd name="T123" fmla="*/ 0 h 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76"/>
                  <a:gd name="T188" fmla="*/ 76 w 76"/>
                  <a:gd name="T189" fmla="*/ 76 h 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76">
                    <a:moveTo>
                      <a:pt x="19" y="58"/>
                    </a:moveTo>
                    <a:lnTo>
                      <a:pt x="18" y="58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7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2" y="51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5" y="54"/>
                    </a:lnTo>
                    <a:lnTo>
                      <a:pt x="37" y="53"/>
                    </a:lnTo>
                    <a:lnTo>
                      <a:pt x="39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1"/>
                    </a:lnTo>
                    <a:lnTo>
                      <a:pt x="35" y="62"/>
                    </a:lnTo>
                    <a:lnTo>
                      <a:pt x="34" y="62"/>
                    </a:lnTo>
                    <a:lnTo>
                      <a:pt x="33" y="62"/>
                    </a:lnTo>
                    <a:lnTo>
                      <a:pt x="32" y="63"/>
                    </a:lnTo>
                    <a:lnTo>
                      <a:pt x="31" y="64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4" y="64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1" y="66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4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3" y="69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9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9" y="72"/>
                    </a:lnTo>
                    <a:lnTo>
                      <a:pt x="38" y="71"/>
                    </a:lnTo>
                    <a:lnTo>
                      <a:pt x="39" y="70"/>
                    </a:lnTo>
                    <a:lnTo>
                      <a:pt x="38" y="70"/>
                    </a:lnTo>
                    <a:lnTo>
                      <a:pt x="38" y="71"/>
                    </a:lnTo>
                    <a:lnTo>
                      <a:pt x="37" y="72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70"/>
                    </a:lnTo>
                    <a:lnTo>
                      <a:pt x="32" y="71"/>
                    </a:lnTo>
                    <a:lnTo>
                      <a:pt x="34" y="72"/>
                    </a:lnTo>
                    <a:lnTo>
                      <a:pt x="35" y="72"/>
                    </a:lnTo>
                    <a:lnTo>
                      <a:pt x="37" y="73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40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41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8" y="72"/>
                    </a:lnTo>
                    <a:lnTo>
                      <a:pt x="49" y="72"/>
                    </a:lnTo>
                    <a:lnTo>
                      <a:pt x="49" y="71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8" y="69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3" y="60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6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8" y="55"/>
                    </a:lnTo>
                    <a:lnTo>
                      <a:pt x="51" y="56"/>
                    </a:lnTo>
                    <a:lnTo>
                      <a:pt x="52" y="56"/>
                    </a:lnTo>
                    <a:lnTo>
                      <a:pt x="55" y="56"/>
                    </a:lnTo>
                    <a:lnTo>
                      <a:pt x="56" y="56"/>
                    </a:lnTo>
                    <a:lnTo>
                      <a:pt x="57" y="56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4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2" y="48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1" y="45"/>
                    </a:lnTo>
                    <a:lnTo>
                      <a:pt x="72" y="45"/>
                    </a:lnTo>
                    <a:lnTo>
                      <a:pt x="71" y="43"/>
                    </a:lnTo>
                    <a:lnTo>
                      <a:pt x="70" y="43"/>
                    </a:lnTo>
                    <a:lnTo>
                      <a:pt x="68" y="43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8" y="45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8" y="45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3" y="41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5" y="37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1" y="37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9" y="41"/>
                    </a:lnTo>
                    <a:lnTo>
                      <a:pt x="71" y="38"/>
                    </a:lnTo>
                    <a:lnTo>
                      <a:pt x="75" y="38"/>
                    </a:lnTo>
                    <a:lnTo>
                      <a:pt x="76" y="37"/>
                    </a:lnTo>
                    <a:lnTo>
                      <a:pt x="74" y="37"/>
                    </a:lnTo>
                    <a:lnTo>
                      <a:pt x="72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4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57" y="33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47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5" y="28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66" name="Freeform 164"/>
              <p:cNvSpPr>
                <a:spLocks/>
              </p:cNvSpPr>
              <p:nvPr/>
            </p:nvSpPr>
            <p:spPr bwMode="auto">
              <a:xfrm>
                <a:off x="2717842" y="1819638"/>
                <a:ext cx="443942" cy="98233"/>
              </a:xfrm>
              <a:custGeom>
                <a:avLst/>
                <a:gdLst>
                  <a:gd name="T0" fmla="*/ 35237896 w 280"/>
                  <a:gd name="T1" fmla="*/ 17607473 h 62"/>
                  <a:gd name="T2" fmla="*/ 10067970 w 280"/>
                  <a:gd name="T3" fmla="*/ 47790355 h 62"/>
                  <a:gd name="T4" fmla="*/ 47822066 w 280"/>
                  <a:gd name="T5" fmla="*/ 85518164 h 62"/>
                  <a:gd name="T6" fmla="*/ 20135941 w 280"/>
                  <a:gd name="T7" fmla="*/ 103125637 h 62"/>
                  <a:gd name="T8" fmla="*/ 57890037 w 280"/>
                  <a:gd name="T9" fmla="*/ 95579125 h 62"/>
                  <a:gd name="T10" fmla="*/ 70475793 w 280"/>
                  <a:gd name="T11" fmla="*/ 103125637 h 62"/>
                  <a:gd name="T12" fmla="*/ 70475793 w 280"/>
                  <a:gd name="T13" fmla="*/ 80487684 h 62"/>
                  <a:gd name="T14" fmla="*/ 47822066 w 280"/>
                  <a:gd name="T15" fmla="*/ 65396243 h 62"/>
                  <a:gd name="T16" fmla="*/ 88095533 w 280"/>
                  <a:gd name="T17" fmla="*/ 62881795 h 62"/>
                  <a:gd name="T18" fmla="*/ 65441807 w 280"/>
                  <a:gd name="T19" fmla="*/ 55335283 h 62"/>
                  <a:gd name="T20" fmla="*/ 52856052 w 280"/>
                  <a:gd name="T21" fmla="*/ 32698914 h 62"/>
                  <a:gd name="T22" fmla="*/ 95645718 w 280"/>
                  <a:gd name="T23" fmla="*/ 40243842 h 62"/>
                  <a:gd name="T24" fmla="*/ 55373837 w 280"/>
                  <a:gd name="T25" fmla="*/ 30182881 h 62"/>
                  <a:gd name="T26" fmla="*/ 108229889 w 280"/>
                  <a:gd name="T27" fmla="*/ 32698914 h 62"/>
                  <a:gd name="T28" fmla="*/ 57890037 w 280"/>
                  <a:gd name="T29" fmla="*/ 20121921 h 62"/>
                  <a:gd name="T30" fmla="*/ 108229889 w 280"/>
                  <a:gd name="T31" fmla="*/ 15091441 h 62"/>
                  <a:gd name="T32" fmla="*/ 138433800 w 280"/>
                  <a:gd name="T33" fmla="*/ 7546513 h 62"/>
                  <a:gd name="T34" fmla="*/ 198841622 w 280"/>
                  <a:gd name="T35" fmla="*/ 22637953 h 62"/>
                  <a:gd name="T36" fmla="*/ 224011548 w 280"/>
                  <a:gd name="T37" fmla="*/ 42759874 h 62"/>
                  <a:gd name="T38" fmla="*/ 224011548 w 280"/>
                  <a:gd name="T39" fmla="*/ 52820835 h 62"/>
                  <a:gd name="T40" fmla="*/ 213943577 w 280"/>
                  <a:gd name="T41" fmla="*/ 65396243 h 62"/>
                  <a:gd name="T42" fmla="*/ 234079518 w 280"/>
                  <a:gd name="T43" fmla="*/ 57851315 h 62"/>
                  <a:gd name="T44" fmla="*/ 246665274 w 280"/>
                  <a:gd name="T45" fmla="*/ 52820835 h 62"/>
                  <a:gd name="T46" fmla="*/ 276869185 w 280"/>
                  <a:gd name="T47" fmla="*/ 57851315 h 62"/>
                  <a:gd name="T48" fmla="*/ 284419370 w 280"/>
                  <a:gd name="T49" fmla="*/ 67912275 h 62"/>
                  <a:gd name="T50" fmla="*/ 307073096 w 280"/>
                  <a:gd name="T51" fmla="*/ 72942756 h 62"/>
                  <a:gd name="T52" fmla="*/ 284419370 w 280"/>
                  <a:gd name="T53" fmla="*/ 60365763 h 62"/>
                  <a:gd name="T54" fmla="*/ 327209037 w 280"/>
                  <a:gd name="T55" fmla="*/ 60365763 h 62"/>
                  <a:gd name="T56" fmla="*/ 309589296 w 280"/>
                  <a:gd name="T57" fmla="*/ 55335283 h 62"/>
                  <a:gd name="T58" fmla="*/ 339794792 w 280"/>
                  <a:gd name="T59" fmla="*/ 40243842 h 62"/>
                  <a:gd name="T60" fmla="*/ 387616859 w 280"/>
                  <a:gd name="T61" fmla="*/ 45274322 h 62"/>
                  <a:gd name="T62" fmla="*/ 407752799 w 280"/>
                  <a:gd name="T63" fmla="*/ 62881795 h 62"/>
                  <a:gd name="T64" fmla="*/ 395167044 w 280"/>
                  <a:gd name="T65" fmla="*/ 62881795 h 62"/>
                  <a:gd name="T66" fmla="*/ 387616859 w 280"/>
                  <a:gd name="T67" fmla="*/ 77973236 h 62"/>
                  <a:gd name="T68" fmla="*/ 435438925 w 280"/>
                  <a:gd name="T69" fmla="*/ 62881795 h 62"/>
                  <a:gd name="T70" fmla="*/ 412786785 w 280"/>
                  <a:gd name="T71" fmla="*/ 80487684 h 62"/>
                  <a:gd name="T72" fmla="*/ 430404940 w 280"/>
                  <a:gd name="T73" fmla="*/ 83003716 h 62"/>
                  <a:gd name="T74" fmla="*/ 435438925 w 280"/>
                  <a:gd name="T75" fmla="*/ 88034196 h 62"/>
                  <a:gd name="T76" fmla="*/ 455574866 w 280"/>
                  <a:gd name="T77" fmla="*/ 77973236 h 62"/>
                  <a:gd name="T78" fmla="*/ 455574866 w 280"/>
                  <a:gd name="T79" fmla="*/ 90548644 h 62"/>
                  <a:gd name="T80" fmla="*/ 475710807 w 280"/>
                  <a:gd name="T81" fmla="*/ 90548644 h 62"/>
                  <a:gd name="T82" fmla="*/ 490812762 w 280"/>
                  <a:gd name="T83" fmla="*/ 93064677 h 62"/>
                  <a:gd name="T84" fmla="*/ 500880733 w 280"/>
                  <a:gd name="T85" fmla="*/ 88034196 h 62"/>
                  <a:gd name="T86" fmla="*/ 558772355 w 280"/>
                  <a:gd name="T87" fmla="*/ 95579125 h 62"/>
                  <a:gd name="T88" fmla="*/ 505914718 w 280"/>
                  <a:gd name="T89" fmla="*/ 110670565 h 62"/>
                  <a:gd name="T90" fmla="*/ 521016673 w 280"/>
                  <a:gd name="T91" fmla="*/ 110670565 h 62"/>
                  <a:gd name="T92" fmla="*/ 576390510 w 280"/>
                  <a:gd name="T93" fmla="*/ 108156117 h 62"/>
                  <a:gd name="T94" fmla="*/ 536118629 w 280"/>
                  <a:gd name="T95" fmla="*/ 128278038 h 62"/>
                  <a:gd name="T96" fmla="*/ 546186599 w 280"/>
                  <a:gd name="T97" fmla="*/ 135822967 h 62"/>
                  <a:gd name="T98" fmla="*/ 596526451 w 280"/>
                  <a:gd name="T99" fmla="*/ 108156117 h 62"/>
                  <a:gd name="T100" fmla="*/ 583942281 w 280"/>
                  <a:gd name="T101" fmla="*/ 123247558 h 62"/>
                  <a:gd name="T102" fmla="*/ 636798332 w 280"/>
                  <a:gd name="T103" fmla="*/ 113186598 h 62"/>
                  <a:gd name="T104" fmla="*/ 644350103 w 280"/>
                  <a:gd name="T105" fmla="*/ 128278038 h 62"/>
                  <a:gd name="T106" fmla="*/ 599044236 w 280"/>
                  <a:gd name="T107" fmla="*/ 135822967 h 62"/>
                  <a:gd name="T108" fmla="*/ 596526451 w 280"/>
                  <a:gd name="T109" fmla="*/ 138338999 h 62"/>
                  <a:gd name="T110" fmla="*/ 646867888 w 280"/>
                  <a:gd name="T111" fmla="*/ 130792486 h 62"/>
                  <a:gd name="T112" fmla="*/ 599044236 w 280"/>
                  <a:gd name="T113" fmla="*/ 153430440 h 62"/>
                  <a:gd name="T114" fmla="*/ 656935859 w 280"/>
                  <a:gd name="T115" fmla="*/ 135822967 h 62"/>
                  <a:gd name="T116" fmla="*/ 702241725 w 280"/>
                  <a:gd name="T117" fmla="*/ 140853447 h 62"/>
                  <a:gd name="T118" fmla="*/ 646867888 w 280"/>
                  <a:gd name="T119" fmla="*/ 153430440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0"/>
                  <a:gd name="T181" fmla="*/ 0 h 62"/>
                  <a:gd name="T182" fmla="*/ 280 w 280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0" h="62">
                    <a:moveTo>
                      <a:pt x="10" y="0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1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3" y="32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1"/>
                    </a:lnTo>
                    <a:lnTo>
                      <a:pt x="8" y="41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4" y="40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6" y="23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6" y="26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3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8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89" y="17"/>
                    </a:lnTo>
                    <a:lnTo>
                      <a:pt x="88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3" y="21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8" y="19"/>
                    </a:lnTo>
                    <a:lnTo>
                      <a:pt x="89" y="19"/>
                    </a:lnTo>
                    <a:lnTo>
                      <a:pt x="89" y="21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7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5" y="25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5"/>
                    </a:lnTo>
                    <a:lnTo>
                      <a:pt x="83" y="25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5" y="27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1" y="25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2" y="23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8" y="24"/>
                    </a:lnTo>
                    <a:lnTo>
                      <a:pt x="97" y="24"/>
                    </a:lnTo>
                    <a:lnTo>
                      <a:pt x="96" y="24"/>
                    </a:lnTo>
                    <a:lnTo>
                      <a:pt x="94" y="22"/>
                    </a:lnTo>
                    <a:lnTo>
                      <a:pt x="95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1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3" y="23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2" y="24"/>
                    </a:lnTo>
                    <a:lnTo>
                      <a:pt x="111" y="26"/>
                    </a:lnTo>
                    <a:lnTo>
                      <a:pt x="108" y="27"/>
                    </a:lnTo>
                    <a:lnTo>
                      <a:pt x="107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6" y="27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6"/>
                    </a:lnTo>
                    <a:lnTo>
                      <a:pt x="113" y="25"/>
                    </a:lnTo>
                    <a:lnTo>
                      <a:pt x="113" y="24"/>
                    </a:lnTo>
                    <a:lnTo>
                      <a:pt x="117" y="25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2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6" y="31"/>
                    </a:lnTo>
                    <a:lnTo>
                      <a:pt x="125" y="29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2" y="29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8" y="29"/>
                    </a:lnTo>
                    <a:lnTo>
                      <a:pt x="125" y="28"/>
                    </a:lnTo>
                    <a:lnTo>
                      <a:pt x="123" y="27"/>
                    </a:lnTo>
                    <a:lnTo>
                      <a:pt x="122" y="27"/>
                    </a:lnTo>
                    <a:lnTo>
                      <a:pt x="121" y="27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17" y="25"/>
                    </a:lnTo>
                    <a:lnTo>
                      <a:pt x="116" y="25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4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9" y="23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3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8" y="24"/>
                    </a:lnTo>
                    <a:lnTo>
                      <a:pt x="130" y="24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35" y="24"/>
                    </a:lnTo>
                    <a:lnTo>
                      <a:pt x="133" y="24"/>
                    </a:lnTo>
                    <a:lnTo>
                      <a:pt x="132" y="24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17" y="21"/>
                    </a:lnTo>
                    <a:lnTo>
                      <a:pt x="117" y="19"/>
                    </a:lnTo>
                    <a:lnTo>
                      <a:pt x="119" y="18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6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5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8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8"/>
                    </a:lnTo>
                    <a:lnTo>
                      <a:pt x="151" y="19"/>
                    </a:lnTo>
                    <a:lnTo>
                      <a:pt x="152" y="21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60" y="19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4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7" y="24"/>
                    </a:lnTo>
                    <a:lnTo>
                      <a:pt x="164" y="25"/>
                    </a:lnTo>
                    <a:lnTo>
                      <a:pt x="163" y="25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6" y="25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9" y="28"/>
                    </a:lnTo>
                    <a:lnTo>
                      <a:pt x="152" y="27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9" y="25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2" y="26"/>
                    </a:lnTo>
                    <a:lnTo>
                      <a:pt x="161" y="26"/>
                    </a:lnTo>
                    <a:lnTo>
                      <a:pt x="160" y="26"/>
                    </a:lnTo>
                    <a:lnTo>
                      <a:pt x="159" y="27"/>
                    </a:lnTo>
                    <a:lnTo>
                      <a:pt x="158" y="28"/>
                    </a:lnTo>
                    <a:lnTo>
                      <a:pt x="157" y="31"/>
                    </a:lnTo>
                    <a:lnTo>
                      <a:pt x="156" y="31"/>
                    </a:lnTo>
                    <a:lnTo>
                      <a:pt x="154" y="31"/>
                    </a:lnTo>
                    <a:lnTo>
                      <a:pt x="153" y="31"/>
                    </a:lnTo>
                    <a:lnTo>
                      <a:pt x="152" y="31"/>
                    </a:lnTo>
                    <a:lnTo>
                      <a:pt x="154" y="31"/>
                    </a:lnTo>
                    <a:lnTo>
                      <a:pt x="156" y="31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59" y="28"/>
                    </a:lnTo>
                    <a:lnTo>
                      <a:pt x="160" y="27"/>
                    </a:lnTo>
                    <a:lnTo>
                      <a:pt x="161" y="27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4" y="26"/>
                    </a:lnTo>
                    <a:lnTo>
                      <a:pt x="166" y="26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8" y="26"/>
                    </a:lnTo>
                    <a:lnTo>
                      <a:pt x="179" y="26"/>
                    </a:lnTo>
                    <a:lnTo>
                      <a:pt x="180" y="27"/>
                    </a:lnTo>
                    <a:lnTo>
                      <a:pt x="179" y="28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5" y="29"/>
                    </a:lnTo>
                    <a:lnTo>
                      <a:pt x="173" y="29"/>
                    </a:lnTo>
                    <a:lnTo>
                      <a:pt x="172" y="31"/>
                    </a:lnTo>
                    <a:lnTo>
                      <a:pt x="169" y="31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4" y="32"/>
                    </a:lnTo>
                    <a:lnTo>
                      <a:pt x="166" y="31"/>
                    </a:lnTo>
                    <a:lnTo>
                      <a:pt x="167" y="31"/>
                    </a:lnTo>
                    <a:lnTo>
                      <a:pt x="168" y="31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2" y="34"/>
                    </a:lnTo>
                    <a:lnTo>
                      <a:pt x="164" y="33"/>
                    </a:lnTo>
                    <a:lnTo>
                      <a:pt x="168" y="33"/>
                    </a:lnTo>
                    <a:lnTo>
                      <a:pt x="170" y="32"/>
                    </a:lnTo>
                    <a:lnTo>
                      <a:pt x="171" y="31"/>
                    </a:lnTo>
                    <a:lnTo>
                      <a:pt x="172" y="31"/>
                    </a:lnTo>
                    <a:lnTo>
                      <a:pt x="172" y="32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3"/>
                    </a:lnTo>
                    <a:lnTo>
                      <a:pt x="169" y="33"/>
                    </a:lnTo>
                    <a:lnTo>
                      <a:pt x="168" y="33"/>
                    </a:lnTo>
                    <a:lnTo>
                      <a:pt x="167" y="34"/>
                    </a:lnTo>
                    <a:lnTo>
                      <a:pt x="166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70" y="34"/>
                    </a:lnTo>
                    <a:lnTo>
                      <a:pt x="171" y="35"/>
                    </a:lnTo>
                    <a:lnTo>
                      <a:pt x="172" y="35"/>
                    </a:lnTo>
                    <a:lnTo>
                      <a:pt x="169" y="37"/>
                    </a:lnTo>
                    <a:lnTo>
                      <a:pt x="167" y="38"/>
                    </a:lnTo>
                    <a:lnTo>
                      <a:pt x="168" y="38"/>
                    </a:lnTo>
                    <a:lnTo>
                      <a:pt x="169" y="37"/>
                    </a:lnTo>
                    <a:lnTo>
                      <a:pt x="172" y="36"/>
                    </a:lnTo>
                    <a:lnTo>
                      <a:pt x="173" y="35"/>
                    </a:lnTo>
                    <a:lnTo>
                      <a:pt x="172" y="35"/>
                    </a:lnTo>
                    <a:lnTo>
                      <a:pt x="171" y="34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3" y="33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79" y="32"/>
                    </a:lnTo>
                    <a:lnTo>
                      <a:pt x="178" y="32"/>
                    </a:lnTo>
                    <a:lnTo>
                      <a:pt x="178" y="33"/>
                    </a:lnTo>
                    <a:lnTo>
                      <a:pt x="179" y="33"/>
                    </a:lnTo>
                    <a:lnTo>
                      <a:pt x="180" y="32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29"/>
                    </a:lnTo>
                    <a:lnTo>
                      <a:pt x="187" y="29"/>
                    </a:lnTo>
                    <a:lnTo>
                      <a:pt x="188" y="31"/>
                    </a:lnTo>
                    <a:lnTo>
                      <a:pt x="187" y="31"/>
                    </a:lnTo>
                    <a:lnTo>
                      <a:pt x="186" y="32"/>
                    </a:lnTo>
                    <a:lnTo>
                      <a:pt x="185" y="32"/>
                    </a:lnTo>
                    <a:lnTo>
                      <a:pt x="184" y="33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5"/>
                    </a:lnTo>
                    <a:lnTo>
                      <a:pt x="178" y="35"/>
                    </a:lnTo>
                    <a:lnTo>
                      <a:pt x="179" y="35"/>
                    </a:lnTo>
                    <a:lnTo>
                      <a:pt x="180" y="35"/>
                    </a:lnTo>
                    <a:lnTo>
                      <a:pt x="181" y="35"/>
                    </a:lnTo>
                    <a:lnTo>
                      <a:pt x="181" y="36"/>
                    </a:lnTo>
                    <a:lnTo>
                      <a:pt x="180" y="37"/>
                    </a:lnTo>
                    <a:lnTo>
                      <a:pt x="179" y="37"/>
                    </a:lnTo>
                    <a:lnTo>
                      <a:pt x="179" y="38"/>
                    </a:lnTo>
                    <a:lnTo>
                      <a:pt x="180" y="37"/>
                    </a:lnTo>
                    <a:lnTo>
                      <a:pt x="181" y="36"/>
                    </a:lnTo>
                    <a:lnTo>
                      <a:pt x="182" y="35"/>
                    </a:lnTo>
                    <a:lnTo>
                      <a:pt x="184" y="34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8" y="33"/>
                    </a:lnTo>
                    <a:lnTo>
                      <a:pt x="188" y="34"/>
                    </a:lnTo>
                    <a:lnTo>
                      <a:pt x="187" y="34"/>
                    </a:lnTo>
                    <a:lnTo>
                      <a:pt x="187" y="36"/>
                    </a:lnTo>
                    <a:lnTo>
                      <a:pt x="188" y="36"/>
                    </a:lnTo>
                    <a:lnTo>
                      <a:pt x="189" y="35"/>
                    </a:lnTo>
                    <a:lnTo>
                      <a:pt x="190" y="35"/>
                    </a:lnTo>
                    <a:lnTo>
                      <a:pt x="189" y="36"/>
                    </a:lnTo>
                    <a:lnTo>
                      <a:pt x="188" y="36"/>
                    </a:lnTo>
                    <a:lnTo>
                      <a:pt x="187" y="37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5" y="40"/>
                    </a:lnTo>
                    <a:lnTo>
                      <a:pt x="184" y="40"/>
                    </a:lnTo>
                    <a:lnTo>
                      <a:pt x="184" y="41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7" y="40"/>
                    </a:lnTo>
                    <a:lnTo>
                      <a:pt x="187" y="38"/>
                    </a:lnTo>
                    <a:lnTo>
                      <a:pt x="187" y="37"/>
                    </a:lnTo>
                    <a:lnTo>
                      <a:pt x="188" y="37"/>
                    </a:lnTo>
                    <a:lnTo>
                      <a:pt x="189" y="36"/>
                    </a:lnTo>
                    <a:lnTo>
                      <a:pt x="190" y="36"/>
                    </a:lnTo>
                    <a:lnTo>
                      <a:pt x="191" y="36"/>
                    </a:lnTo>
                    <a:lnTo>
                      <a:pt x="195" y="37"/>
                    </a:lnTo>
                    <a:lnTo>
                      <a:pt x="194" y="37"/>
                    </a:lnTo>
                    <a:lnTo>
                      <a:pt x="192" y="37"/>
                    </a:lnTo>
                    <a:lnTo>
                      <a:pt x="192" y="38"/>
                    </a:lnTo>
                    <a:lnTo>
                      <a:pt x="192" y="40"/>
                    </a:lnTo>
                    <a:lnTo>
                      <a:pt x="191" y="40"/>
                    </a:lnTo>
                    <a:lnTo>
                      <a:pt x="190" y="41"/>
                    </a:lnTo>
                    <a:lnTo>
                      <a:pt x="189" y="41"/>
                    </a:lnTo>
                    <a:lnTo>
                      <a:pt x="190" y="41"/>
                    </a:lnTo>
                    <a:lnTo>
                      <a:pt x="194" y="38"/>
                    </a:lnTo>
                    <a:lnTo>
                      <a:pt x="194" y="37"/>
                    </a:lnTo>
                    <a:lnTo>
                      <a:pt x="195" y="37"/>
                    </a:lnTo>
                    <a:lnTo>
                      <a:pt x="196" y="37"/>
                    </a:lnTo>
                    <a:lnTo>
                      <a:pt x="197" y="36"/>
                    </a:lnTo>
                    <a:lnTo>
                      <a:pt x="196" y="35"/>
                    </a:lnTo>
                    <a:lnTo>
                      <a:pt x="197" y="35"/>
                    </a:lnTo>
                    <a:lnTo>
                      <a:pt x="198" y="35"/>
                    </a:lnTo>
                    <a:lnTo>
                      <a:pt x="199" y="35"/>
                    </a:lnTo>
                    <a:lnTo>
                      <a:pt x="200" y="34"/>
                    </a:lnTo>
                    <a:lnTo>
                      <a:pt x="201" y="33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04" y="32"/>
                    </a:lnTo>
                    <a:lnTo>
                      <a:pt x="206" y="33"/>
                    </a:lnTo>
                    <a:lnTo>
                      <a:pt x="208" y="33"/>
                    </a:lnTo>
                    <a:lnTo>
                      <a:pt x="213" y="33"/>
                    </a:lnTo>
                    <a:lnTo>
                      <a:pt x="215" y="34"/>
                    </a:lnTo>
                    <a:lnTo>
                      <a:pt x="216" y="34"/>
                    </a:lnTo>
                    <a:lnTo>
                      <a:pt x="217" y="34"/>
                    </a:lnTo>
                    <a:lnTo>
                      <a:pt x="218" y="34"/>
                    </a:lnTo>
                    <a:lnTo>
                      <a:pt x="220" y="35"/>
                    </a:lnTo>
                    <a:lnTo>
                      <a:pt x="220" y="36"/>
                    </a:lnTo>
                    <a:lnTo>
                      <a:pt x="223" y="37"/>
                    </a:lnTo>
                    <a:lnTo>
                      <a:pt x="222" y="37"/>
                    </a:lnTo>
                    <a:lnTo>
                      <a:pt x="222" y="38"/>
                    </a:lnTo>
                    <a:lnTo>
                      <a:pt x="219" y="38"/>
                    </a:lnTo>
                    <a:lnTo>
                      <a:pt x="218" y="40"/>
                    </a:lnTo>
                    <a:lnTo>
                      <a:pt x="217" y="40"/>
                    </a:lnTo>
                    <a:lnTo>
                      <a:pt x="216" y="40"/>
                    </a:lnTo>
                    <a:lnTo>
                      <a:pt x="215" y="40"/>
                    </a:lnTo>
                    <a:lnTo>
                      <a:pt x="214" y="40"/>
                    </a:lnTo>
                    <a:lnTo>
                      <a:pt x="213" y="40"/>
                    </a:lnTo>
                    <a:lnTo>
                      <a:pt x="212" y="40"/>
                    </a:lnTo>
                    <a:lnTo>
                      <a:pt x="209" y="40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08" y="42"/>
                    </a:lnTo>
                    <a:lnTo>
                      <a:pt x="207" y="42"/>
                    </a:lnTo>
                    <a:lnTo>
                      <a:pt x="206" y="42"/>
                    </a:lnTo>
                    <a:lnTo>
                      <a:pt x="206" y="43"/>
                    </a:lnTo>
                    <a:lnTo>
                      <a:pt x="203" y="43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4" y="43"/>
                    </a:lnTo>
                    <a:lnTo>
                      <a:pt x="205" y="43"/>
                    </a:lnTo>
                    <a:lnTo>
                      <a:pt x="206" y="43"/>
                    </a:lnTo>
                    <a:lnTo>
                      <a:pt x="207" y="43"/>
                    </a:lnTo>
                    <a:lnTo>
                      <a:pt x="208" y="43"/>
                    </a:lnTo>
                    <a:lnTo>
                      <a:pt x="205" y="45"/>
                    </a:lnTo>
                    <a:lnTo>
                      <a:pt x="204" y="46"/>
                    </a:lnTo>
                    <a:lnTo>
                      <a:pt x="203" y="46"/>
                    </a:lnTo>
                    <a:lnTo>
                      <a:pt x="201" y="46"/>
                    </a:lnTo>
                    <a:lnTo>
                      <a:pt x="203" y="46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6" y="46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10" y="44"/>
                    </a:lnTo>
                    <a:lnTo>
                      <a:pt x="212" y="44"/>
                    </a:lnTo>
                    <a:lnTo>
                      <a:pt x="213" y="44"/>
                    </a:lnTo>
                    <a:lnTo>
                      <a:pt x="215" y="43"/>
                    </a:lnTo>
                    <a:lnTo>
                      <a:pt x="217" y="43"/>
                    </a:lnTo>
                    <a:lnTo>
                      <a:pt x="219" y="43"/>
                    </a:lnTo>
                    <a:lnTo>
                      <a:pt x="220" y="42"/>
                    </a:lnTo>
                    <a:lnTo>
                      <a:pt x="222" y="41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9" y="40"/>
                    </a:lnTo>
                    <a:lnTo>
                      <a:pt x="231" y="41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29" y="43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4" y="45"/>
                    </a:lnTo>
                    <a:lnTo>
                      <a:pt x="223" y="46"/>
                    </a:lnTo>
                    <a:lnTo>
                      <a:pt x="222" y="47"/>
                    </a:lnTo>
                    <a:lnTo>
                      <a:pt x="220" y="47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6" y="46"/>
                    </a:lnTo>
                    <a:lnTo>
                      <a:pt x="216" y="47"/>
                    </a:lnTo>
                    <a:lnTo>
                      <a:pt x="214" y="49"/>
                    </a:lnTo>
                    <a:lnTo>
                      <a:pt x="213" y="50"/>
                    </a:lnTo>
                    <a:lnTo>
                      <a:pt x="214" y="50"/>
                    </a:lnTo>
                    <a:lnTo>
                      <a:pt x="214" y="51"/>
                    </a:lnTo>
                    <a:lnTo>
                      <a:pt x="213" y="51"/>
                    </a:lnTo>
                    <a:lnTo>
                      <a:pt x="214" y="51"/>
                    </a:lnTo>
                    <a:lnTo>
                      <a:pt x="215" y="50"/>
                    </a:lnTo>
                    <a:lnTo>
                      <a:pt x="215" y="49"/>
                    </a:lnTo>
                    <a:lnTo>
                      <a:pt x="217" y="47"/>
                    </a:lnTo>
                    <a:lnTo>
                      <a:pt x="218" y="47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2" y="47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20" y="51"/>
                    </a:lnTo>
                    <a:lnTo>
                      <a:pt x="220" y="52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7" y="54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8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22" y="52"/>
                    </a:lnTo>
                    <a:lnTo>
                      <a:pt x="222" y="51"/>
                    </a:lnTo>
                    <a:lnTo>
                      <a:pt x="222" y="50"/>
                    </a:lnTo>
                    <a:lnTo>
                      <a:pt x="223" y="50"/>
                    </a:lnTo>
                    <a:lnTo>
                      <a:pt x="223" y="49"/>
                    </a:lnTo>
                    <a:lnTo>
                      <a:pt x="224" y="47"/>
                    </a:lnTo>
                    <a:lnTo>
                      <a:pt x="225" y="46"/>
                    </a:lnTo>
                    <a:lnTo>
                      <a:pt x="226" y="46"/>
                    </a:lnTo>
                    <a:lnTo>
                      <a:pt x="227" y="45"/>
                    </a:lnTo>
                    <a:lnTo>
                      <a:pt x="229" y="45"/>
                    </a:lnTo>
                    <a:lnTo>
                      <a:pt x="233" y="44"/>
                    </a:lnTo>
                    <a:lnTo>
                      <a:pt x="234" y="44"/>
                    </a:lnTo>
                    <a:lnTo>
                      <a:pt x="235" y="44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40" y="43"/>
                    </a:lnTo>
                    <a:lnTo>
                      <a:pt x="241" y="43"/>
                    </a:lnTo>
                    <a:lnTo>
                      <a:pt x="242" y="43"/>
                    </a:lnTo>
                    <a:lnTo>
                      <a:pt x="242" y="44"/>
                    </a:lnTo>
                    <a:lnTo>
                      <a:pt x="241" y="44"/>
                    </a:lnTo>
                    <a:lnTo>
                      <a:pt x="240" y="44"/>
                    </a:lnTo>
                    <a:lnTo>
                      <a:pt x="240" y="45"/>
                    </a:lnTo>
                    <a:lnTo>
                      <a:pt x="237" y="45"/>
                    </a:lnTo>
                    <a:lnTo>
                      <a:pt x="236" y="46"/>
                    </a:lnTo>
                    <a:lnTo>
                      <a:pt x="235" y="46"/>
                    </a:lnTo>
                    <a:lnTo>
                      <a:pt x="234" y="46"/>
                    </a:lnTo>
                    <a:lnTo>
                      <a:pt x="233" y="46"/>
                    </a:lnTo>
                    <a:lnTo>
                      <a:pt x="232" y="46"/>
                    </a:lnTo>
                    <a:lnTo>
                      <a:pt x="232" y="47"/>
                    </a:lnTo>
                    <a:lnTo>
                      <a:pt x="233" y="47"/>
                    </a:lnTo>
                    <a:lnTo>
                      <a:pt x="232" y="49"/>
                    </a:lnTo>
                    <a:lnTo>
                      <a:pt x="233" y="49"/>
                    </a:lnTo>
                    <a:lnTo>
                      <a:pt x="234" y="49"/>
                    </a:lnTo>
                    <a:lnTo>
                      <a:pt x="234" y="47"/>
                    </a:lnTo>
                    <a:lnTo>
                      <a:pt x="234" y="46"/>
                    </a:lnTo>
                    <a:lnTo>
                      <a:pt x="236" y="46"/>
                    </a:lnTo>
                    <a:lnTo>
                      <a:pt x="237" y="46"/>
                    </a:lnTo>
                    <a:lnTo>
                      <a:pt x="238" y="46"/>
                    </a:lnTo>
                    <a:lnTo>
                      <a:pt x="241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4"/>
                    </a:lnTo>
                    <a:lnTo>
                      <a:pt x="245" y="44"/>
                    </a:lnTo>
                    <a:lnTo>
                      <a:pt x="246" y="44"/>
                    </a:lnTo>
                    <a:lnTo>
                      <a:pt x="250" y="44"/>
                    </a:lnTo>
                    <a:lnTo>
                      <a:pt x="251" y="44"/>
                    </a:lnTo>
                    <a:lnTo>
                      <a:pt x="251" y="45"/>
                    </a:lnTo>
                    <a:lnTo>
                      <a:pt x="253" y="45"/>
                    </a:lnTo>
                    <a:lnTo>
                      <a:pt x="254" y="45"/>
                    </a:lnTo>
                    <a:lnTo>
                      <a:pt x="257" y="46"/>
                    </a:lnTo>
                    <a:lnTo>
                      <a:pt x="259" y="46"/>
                    </a:lnTo>
                    <a:lnTo>
                      <a:pt x="260" y="46"/>
                    </a:lnTo>
                    <a:lnTo>
                      <a:pt x="262" y="47"/>
                    </a:lnTo>
                    <a:lnTo>
                      <a:pt x="263" y="47"/>
                    </a:lnTo>
                    <a:lnTo>
                      <a:pt x="263" y="49"/>
                    </a:lnTo>
                    <a:lnTo>
                      <a:pt x="262" y="49"/>
                    </a:lnTo>
                    <a:lnTo>
                      <a:pt x="261" y="50"/>
                    </a:lnTo>
                    <a:lnTo>
                      <a:pt x="260" y="50"/>
                    </a:lnTo>
                    <a:lnTo>
                      <a:pt x="259" y="50"/>
                    </a:lnTo>
                    <a:lnTo>
                      <a:pt x="260" y="49"/>
                    </a:lnTo>
                    <a:lnTo>
                      <a:pt x="259" y="49"/>
                    </a:lnTo>
                    <a:lnTo>
                      <a:pt x="257" y="49"/>
                    </a:lnTo>
                    <a:lnTo>
                      <a:pt x="257" y="50"/>
                    </a:lnTo>
                    <a:lnTo>
                      <a:pt x="257" y="51"/>
                    </a:lnTo>
                    <a:lnTo>
                      <a:pt x="256" y="51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50" y="52"/>
                    </a:lnTo>
                    <a:lnTo>
                      <a:pt x="249" y="52"/>
                    </a:lnTo>
                    <a:lnTo>
                      <a:pt x="246" y="52"/>
                    </a:lnTo>
                    <a:lnTo>
                      <a:pt x="244" y="52"/>
                    </a:lnTo>
                    <a:lnTo>
                      <a:pt x="243" y="52"/>
                    </a:lnTo>
                    <a:lnTo>
                      <a:pt x="241" y="53"/>
                    </a:lnTo>
                    <a:lnTo>
                      <a:pt x="241" y="54"/>
                    </a:lnTo>
                    <a:lnTo>
                      <a:pt x="240" y="54"/>
                    </a:lnTo>
                    <a:lnTo>
                      <a:pt x="238" y="54"/>
                    </a:lnTo>
                    <a:lnTo>
                      <a:pt x="237" y="54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4"/>
                    </a:lnTo>
                    <a:lnTo>
                      <a:pt x="238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8" y="55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5" y="56"/>
                    </a:lnTo>
                    <a:lnTo>
                      <a:pt x="233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6"/>
                    </a:lnTo>
                    <a:lnTo>
                      <a:pt x="237" y="56"/>
                    </a:lnTo>
                    <a:lnTo>
                      <a:pt x="237" y="55"/>
                    </a:lnTo>
                    <a:lnTo>
                      <a:pt x="240" y="55"/>
                    </a:lnTo>
                    <a:lnTo>
                      <a:pt x="241" y="56"/>
                    </a:lnTo>
                    <a:lnTo>
                      <a:pt x="242" y="56"/>
                    </a:lnTo>
                    <a:lnTo>
                      <a:pt x="242" y="55"/>
                    </a:lnTo>
                    <a:lnTo>
                      <a:pt x="243" y="55"/>
                    </a:lnTo>
                    <a:lnTo>
                      <a:pt x="242" y="55"/>
                    </a:lnTo>
                    <a:lnTo>
                      <a:pt x="242" y="54"/>
                    </a:lnTo>
                    <a:lnTo>
                      <a:pt x="243" y="54"/>
                    </a:lnTo>
                    <a:lnTo>
                      <a:pt x="243" y="53"/>
                    </a:lnTo>
                    <a:lnTo>
                      <a:pt x="244" y="53"/>
                    </a:lnTo>
                    <a:lnTo>
                      <a:pt x="247" y="53"/>
                    </a:lnTo>
                    <a:lnTo>
                      <a:pt x="250" y="53"/>
                    </a:lnTo>
                    <a:lnTo>
                      <a:pt x="251" y="53"/>
                    </a:lnTo>
                    <a:lnTo>
                      <a:pt x="253" y="53"/>
                    </a:lnTo>
                    <a:lnTo>
                      <a:pt x="254" y="53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7" y="53"/>
                    </a:lnTo>
                    <a:lnTo>
                      <a:pt x="256" y="54"/>
                    </a:lnTo>
                    <a:lnTo>
                      <a:pt x="255" y="55"/>
                    </a:lnTo>
                    <a:lnTo>
                      <a:pt x="254" y="55"/>
                    </a:lnTo>
                    <a:lnTo>
                      <a:pt x="252" y="55"/>
                    </a:lnTo>
                    <a:lnTo>
                      <a:pt x="251" y="56"/>
                    </a:lnTo>
                    <a:lnTo>
                      <a:pt x="249" y="56"/>
                    </a:lnTo>
                    <a:lnTo>
                      <a:pt x="249" y="57"/>
                    </a:lnTo>
                    <a:lnTo>
                      <a:pt x="247" y="57"/>
                    </a:lnTo>
                    <a:lnTo>
                      <a:pt x="246" y="57"/>
                    </a:lnTo>
                    <a:lnTo>
                      <a:pt x="245" y="57"/>
                    </a:lnTo>
                    <a:lnTo>
                      <a:pt x="243" y="57"/>
                    </a:lnTo>
                    <a:lnTo>
                      <a:pt x="242" y="57"/>
                    </a:lnTo>
                    <a:lnTo>
                      <a:pt x="241" y="57"/>
                    </a:lnTo>
                    <a:lnTo>
                      <a:pt x="241" y="59"/>
                    </a:lnTo>
                    <a:lnTo>
                      <a:pt x="238" y="60"/>
                    </a:lnTo>
                    <a:lnTo>
                      <a:pt x="238" y="61"/>
                    </a:lnTo>
                    <a:lnTo>
                      <a:pt x="240" y="60"/>
                    </a:lnTo>
                    <a:lnTo>
                      <a:pt x="242" y="59"/>
                    </a:lnTo>
                    <a:lnTo>
                      <a:pt x="243" y="57"/>
                    </a:lnTo>
                    <a:lnTo>
                      <a:pt x="244" y="57"/>
                    </a:lnTo>
                    <a:lnTo>
                      <a:pt x="245" y="57"/>
                    </a:lnTo>
                    <a:lnTo>
                      <a:pt x="245" y="59"/>
                    </a:lnTo>
                    <a:lnTo>
                      <a:pt x="246" y="59"/>
                    </a:lnTo>
                    <a:lnTo>
                      <a:pt x="247" y="59"/>
                    </a:lnTo>
                    <a:lnTo>
                      <a:pt x="249" y="57"/>
                    </a:lnTo>
                    <a:lnTo>
                      <a:pt x="250" y="57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4" y="56"/>
                    </a:lnTo>
                    <a:lnTo>
                      <a:pt x="255" y="56"/>
                    </a:lnTo>
                    <a:lnTo>
                      <a:pt x="256" y="56"/>
                    </a:lnTo>
                    <a:lnTo>
                      <a:pt x="259" y="55"/>
                    </a:lnTo>
                    <a:lnTo>
                      <a:pt x="261" y="54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3"/>
                    </a:lnTo>
                    <a:lnTo>
                      <a:pt x="263" y="53"/>
                    </a:lnTo>
                    <a:lnTo>
                      <a:pt x="262" y="53"/>
                    </a:lnTo>
                    <a:lnTo>
                      <a:pt x="263" y="52"/>
                    </a:lnTo>
                    <a:lnTo>
                      <a:pt x="265" y="51"/>
                    </a:lnTo>
                    <a:lnTo>
                      <a:pt x="266" y="51"/>
                    </a:lnTo>
                    <a:lnTo>
                      <a:pt x="270" y="52"/>
                    </a:lnTo>
                    <a:lnTo>
                      <a:pt x="271" y="52"/>
                    </a:lnTo>
                    <a:lnTo>
                      <a:pt x="272" y="53"/>
                    </a:lnTo>
                    <a:lnTo>
                      <a:pt x="273" y="53"/>
                    </a:lnTo>
                    <a:lnTo>
                      <a:pt x="274" y="53"/>
                    </a:lnTo>
                    <a:lnTo>
                      <a:pt x="275" y="54"/>
                    </a:lnTo>
                    <a:lnTo>
                      <a:pt x="277" y="54"/>
                    </a:lnTo>
                    <a:lnTo>
                      <a:pt x="278" y="56"/>
                    </a:lnTo>
                    <a:lnTo>
                      <a:pt x="279" y="56"/>
                    </a:lnTo>
                    <a:lnTo>
                      <a:pt x="279" y="57"/>
                    </a:lnTo>
                    <a:lnTo>
                      <a:pt x="280" y="59"/>
                    </a:lnTo>
                    <a:lnTo>
                      <a:pt x="279" y="60"/>
                    </a:lnTo>
                    <a:lnTo>
                      <a:pt x="277" y="60"/>
                    </a:lnTo>
                    <a:lnTo>
                      <a:pt x="275" y="60"/>
                    </a:lnTo>
                    <a:lnTo>
                      <a:pt x="274" y="59"/>
                    </a:lnTo>
                    <a:lnTo>
                      <a:pt x="273" y="59"/>
                    </a:lnTo>
                    <a:lnTo>
                      <a:pt x="271" y="59"/>
                    </a:lnTo>
                    <a:lnTo>
                      <a:pt x="270" y="59"/>
                    </a:lnTo>
                    <a:lnTo>
                      <a:pt x="268" y="59"/>
                    </a:lnTo>
                    <a:lnTo>
                      <a:pt x="266" y="59"/>
                    </a:lnTo>
                    <a:lnTo>
                      <a:pt x="264" y="60"/>
                    </a:lnTo>
                    <a:lnTo>
                      <a:pt x="263" y="61"/>
                    </a:lnTo>
                    <a:lnTo>
                      <a:pt x="262" y="61"/>
                    </a:lnTo>
                    <a:lnTo>
                      <a:pt x="260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2"/>
                    </a:lnTo>
                    <a:lnTo>
                      <a:pt x="250" y="6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67" name="Freeform 165"/>
              <p:cNvSpPr>
                <a:spLocks/>
              </p:cNvSpPr>
              <p:nvPr/>
            </p:nvSpPr>
            <p:spPr bwMode="auto">
              <a:xfrm>
                <a:off x="3095924" y="1915824"/>
                <a:ext cx="197579" cy="157582"/>
              </a:xfrm>
              <a:custGeom>
                <a:avLst/>
                <a:gdLst>
                  <a:gd name="T0" fmla="*/ 22584070 w 125"/>
                  <a:gd name="T1" fmla="*/ 2526087 h 99"/>
                  <a:gd name="T2" fmla="*/ 90333119 w 125"/>
                  <a:gd name="T3" fmla="*/ 5053766 h 99"/>
                  <a:gd name="T4" fmla="*/ 92843162 w 125"/>
                  <a:gd name="T5" fmla="*/ 12633620 h 99"/>
                  <a:gd name="T6" fmla="*/ 37639590 w 125"/>
                  <a:gd name="T7" fmla="*/ 10107532 h 99"/>
                  <a:gd name="T8" fmla="*/ 37639590 w 125"/>
                  <a:gd name="T9" fmla="*/ 12633620 h 99"/>
                  <a:gd name="T10" fmla="*/ 57713616 w 125"/>
                  <a:gd name="T11" fmla="*/ 12633620 h 99"/>
                  <a:gd name="T12" fmla="*/ 75277599 w 125"/>
                  <a:gd name="T13" fmla="*/ 25268831 h 99"/>
                  <a:gd name="T14" fmla="*/ 75277599 w 125"/>
                  <a:gd name="T15" fmla="*/ 27794918 h 99"/>
                  <a:gd name="T16" fmla="*/ 22584070 w 125"/>
                  <a:gd name="T17" fmla="*/ 27794918 h 99"/>
                  <a:gd name="T18" fmla="*/ 40148053 w 125"/>
                  <a:gd name="T19" fmla="*/ 35376363 h 99"/>
                  <a:gd name="T20" fmla="*/ 85314612 w 125"/>
                  <a:gd name="T21" fmla="*/ 35376363 h 99"/>
                  <a:gd name="T22" fmla="*/ 110407145 w 125"/>
                  <a:gd name="T23" fmla="*/ 42956217 h 99"/>
                  <a:gd name="T24" fmla="*/ 80296106 w 125"/>
                  <a:gd name="T25" fmla="*/ 48009983 h 99"/>
                  <a:gd name="T26" fmla="*/ 92843162 w 125"/>
                  <a:gd name="T27" fmla="*/ 50537662 h 99"/>
                  <a:gd name="T28" fmla="*/ 110407145 w 125"/>
                  <a:gd name="T29" fmla="*/ 53063749 h 99"/>
                  <a:gd name="T30" fmla="*/ 132991215 w 125"/>
                  <a:gd name="T31" fmla="*/ 55591428 h 99"/>
                  <a:gd name="T32" fmla="*/ 150555198 w 125"/>
                  <a:gd name="T33" fmla="*/ 53063749 h 99"/>
                  <a:gd name="T34" fmla="*/ 163102255 w 125"/>
                  <a:gd name="T35" fmla="*/ 58117515 h 99"/>
                  <a:gd name="T36" fmla="*/ 178157775 w 125"/>
                  <a:gd name="T37" fmla="*/ 55591428 h 99"/>
                  <a:gd name="T38" fmla="*/ 185684744 w 125"/>
                  <a:gd name="T39" fmla="*/ 65698960 h 99"/>
                  <a:gd name="T40" fmla="*/ 203250308 w 125"/>
                  <a:gd name="T41" fmla="*/ 68225047 h 99"/>
                  <a:gd name="T42" fmla="*/ 215795784 w 125"/>
                  <a:gd name="T43" fmla="*/ 80860259 h 99"/>
                  <a:gd name="T44" fmla="*/ 188194788 w 125"/>
                  <a:gd name="T45" fmla="*/ 83386346 h 99"/>
                  <a:gd name="T46" fmla="*/ 195721757 w 125"/>
                  <a:gd name="T47" fmla="*/ 88440112 h 99"/>
                  <a:gd name="T48" fmla="*/ 225832797 w 125"/>
                  <a:gd name="T49" fmla="*/ 90967791 h 99"/>
                  <a:gd name="T50" fmla="*/ 245906823 w 125"/>
                  <a:gd name="T51" fmla="*/ 88440112 h 99"/>
                  <a:gd name="T52" fmla="*/ 233361347 w 125"/>
                  <a:gd name="T53" fmla="*/ 96021557 h 99"/>
                  <a:gd name="T54" fmla="*/ 258453880 w 125"/>
                  <a:gd name="T55" fmla="*/ 101075323 h 99"/>
                  <a:gd name="T56" fmla="*/ 286054876 w 125"/>
                  <a:gd name="T57" fmla="*/ 93493878 h 99"/>
                  <a:gd name="T58" fmla="*/ 288564920 w 125"/>
                  <a:gd name="T59" fmla="*/ 103601410 h 99"/>
                  <a:gd name="T60" fmla="*/ 291073383 w 125"/>
                  <a:gd name="T61" fmla="*/ 118762709 h 99"/>
                  <a:gd name="T62" fmla="*/ 255943837 w 125"/>
                  <a:gd name="T63" fmla="*/ 118762709 h 99"/>
                  <a:gd name="T64" fmla="*/ 258453880 w 125"/>
                  <a:gd name="T65" fmla="*/ 126344154 h 99"/>
                  <a:gd name="T66" fmla="*/ 263472387 w 125"/>
                  <a:gd name="T67" fmla="*/ 136451686 h 99"/>
                  <a:gd name="T68" fmla="*/ 255943837 w 125"/>
                  <a:gd name="T69" fmla="*/ 141505453 h 99"/>
                  <a:gd name="T70" fmla="*/ 240888317 w 125"/>
                  <a:gd name="T71" fmla="*/ 144031540 h 99"/>
                  <a:gd name="T72" fmla="*/ 240888317 w 125"/>
                  <a:gd name="T73" fmla="*/ 154139072 h 99"/>
                  <a:gd name="T74" fmla="*/ 220814290 w 125"/>
                  <a:gd name="T75" fmla="*/ 164246604 h 99"/>
                  <a:gd name="T76" fmla="*/ 198231801 w 125"/>
                  <a:gd name="T77" fmla="*/ 154139072 h 99"/>
                  <a:gd name="T78" fmla="*/ 195721757 w 125"/>
                  <a:gd name="T79" fmla="*/ 149085306 h 99"/>
                  <a:gd name="T80" fmla="*/ 185684744 w 125"/>
                  <a:gd name="T81" fmla="*/ 141505453 h 99"/>
                  <a:gd name="T82" fmla="*/ 168120761 w 125"/>
                  <a:gd name="T83" fmla="*/ 141505453 h 99"/>
                  <a:gd name="T84" fmla="*/ 203250308 w 125"/>
                  <a:gd name="T85" fmla="*/ 118762709 h 99"/>
                  <a:gd name="T86" fmla="*/ 158083748 w 125"/>
                  <a:gd name="T87" fmla="*/ 123816475 h 99"/>
                  <a:gd name="T88" fmla="*/ 127972709 w 125"/>
                  <a:gd name="T89" fmla="*/ 116236622 h 99"/>
                  <a:gd name="T90" fmla="*/ 87824656 w 125"/>
                  <a:gd name="T91" fmla="*/ 106129089 h 99"/>
                  <a:gd name="T92" fmla="*/ 102880176 w 125"/>
                  <a:gd name="T93" fmla="*/ 118762709 h 99"/>
                  <a:gd name="T94" fmla="*/ 92843162 w 125"/>
                  <a:gd name="T95" fmla="*/ 123816475 h 99"/>
                  <a:gd name="T96" fmla="*/ 42658096 w 125"/>
                  <a:gd name="T97" fmla="*/ 121290388 h 99"/>
                  <a:gd name="T98" fmla="*/ 62732123 w 125"/>
                  <a:gd name="T99" fmla="*/ 131397920 h 99"/>
                  <a:gd name="T100" fmla="*/ 85314612 w 125"/>
                  <a:gd name="T101" fmla="*/ 141505453 h 99"/>
                  <a:gd name="T102" fmla="*/ 97861669 w 125"/>
                  <a:gd name="T103" fmla="*/ 151612985 h 99"/>
                  <a:gd name="T104" fmla="*/ 117935695 w 125"/>
                  <a:gd name="T105" fmla="*/ 166774283 h 99"/>
                  <a:gd name="T106" fmla="*/ 145536691 w 125"/>
                  <a:gd name="T107" fmla="*/ 169300371 h 99"/>
                  <a:gd name="T108" fmla="*/ 155573705 w 125"/>
                  <a:gd name="T109" fmla="*/ 176881816 h 99"/>
                  <a:gd name="T110" fmla="*/ 158083748 w 125"/>
                  <a:gd name="T111" fmla="*/ 189515435 h 99"/>
                  <a:gd name="T112" fmla="*/ 180666238 w 125"/>
                  <a:gd name="T113" fmla="*/ 207204413 h 99"/>
                  <a:gd name="T114" fmla="*/ 180666238 w 125"/>
                  <a:gd name="T115" fmla="*/ 214784266 h 99"/>
                  <a:gd name="T116" fmla="*/ 178157775 w 125"/>
                  <a:gd name="T117" fmla="*/ 232473243 h 99"/>
                  <a:gd name="T118" fmla="*/ 175647731 w 125"/>
                  <a:gd name="T119" fmla="*/ 242580776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5"/>
                  <a:gd name="T181" fmla="*/ 0 h 99"/>
                  <a:gd name="T182" fmla="*/ 125 w 125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5" h="99">
                    <a:moveTo>
                      <a:pt x="12" y="1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9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3" y="8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26" y="12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4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3" y="22"/>
                    </a:lnTo>
                    <a:lnTo>
                      <a:pt x="53" y="23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2" y="26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60" y="21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9" y="26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62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27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5" y="27"/>
                    </a:lnTo>
                    <a:lnTo>
                      <a:pt x="64" y="26"/>
                    </a:lnTo>
                    <a:lnTo>
                      <a:pt x="65" y="24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2" y="22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0" y="27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7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8" y="27"/>
                    </a:lnTo>
                    <a:lnTo>
                      <a:pt x="77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4" y="28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81" y="30"/>
                    </a:lnTo>
                    <a:lnTo>
                      <a:pt x="82" y="30"/>
                    </a:lnTo>
                    <a:lnTo>
                      <a:pt x="83" y="30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7" y="31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3" y="32"/>
                    </a:lnTo>
                    <a:lnTo>
                      <a:pt x="81" y="32"/>
                    </a:lnTo>
                    <a:lnTo>
                      <a:pt x="79" y="32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80" y="32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8" y="37"/>
                    </a:lnTo>
                    <a:lnTo>
                      <a:pt x="78" y="36"/>
                    </a:lnTo>
                    <a:lnTo>
                      <a:pt x="79" y="35"/>
                    </a:lnTo>
                    <a:lnTo>
                      <a:pt x="82" y="35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92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6"/>
                    </a:lnTo>
                    <a:lnTo>
                      <a:pt x="92" y="36"/>
                    </a:lnTo>
                    <a:lnTo>
                      <a:pt x="93" y="36"/>
                    </a:lnTo>
                    <a:lnTo>
                      <a:pt x="95" y="35"/>
                    </a:lnTo>
                    <a:lnTo>
                      <a:pt x="95" y="33"/>
                    </a:lnTo>
                    <a:lnTo>
                      <a:pt x="96" y="33"/>
                    </a:lnTo>
                    <a:lnTo>
                      <a:pt x="96" y="32"/>
                    </a:lnTo>
                    <a:lnTo>
                      <a:pt x="97" y="32"/>
                    </a:lnTo>
                    <a:lnTo>
                      <a:pt x="98" y="32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7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3" y="38"/>
                    </a:lnTo>
                    <a:lnTo>
                      <a:pt x="92" y="38"/>
                    </a:lnTo>
                    <a:lnTo>
                      <a:pt x="92" y="39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89" y="39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2" y="39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40"/>
                    </a:lnTo>
                    <a:lnTo>
                      <a:pt x="96" y="39"/>
                    </a:lnTo>
                    <a:lnTo>
                      <a:pt x="97" y="38"/>
                    </a:lnTo>
                    <a:lnTo>
                      <a:pt x="100" y="38"/>
                    </a:lnTo>
                    <a:lnTo>
                      <a:pt x="101" y="37"/>
                    </a:lnTo>
                    <a:lnTo>
                      <a:pt x="102" y="37"/>
                    </a:lnTo>
                    <a:lnTo>
                      <a:pt x="102" y="38"/>
                    </a:lnTo>
                    <a:lnTo>
                      <a:pt x="102" y="39"/>
                    </a:lnTo>
                    <a:lnTo>
                      <a:pt x="102" y="40"/>
                    </a:lnTo>
                    <a:lnTo>
                      <a:pt x="101" y="42"/>
                    </a:lnTo>
                    <a:lnTo>
                      <a:pt x="102" y="41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3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9"/>
                    </a:lnTo>
                    <a:lnTo>
                      <a:pt x="109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8" y="39"/>
                    </a:lnTo>
                    <a:lnTo>
                      <a:pt x="108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7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5" y="37"/>
                    </a:lnTo>
                    <a:lnTo>
                      <a:pt x="114" y="37"/>
                    </a:lnTo>
                    <a:lnTo>
                      <a:pt x="112" y="38"/>
                    </a:lnTo>
                    <a:lnTo>
                      <a:pt x="114" y="38"/>
                    </a:lnTo>
                    <a:lnTo>
                      <a:pt x="115" y="37"/>
                    </a:lnTo>
                    <a:lnTo>
                      <a:pt x="116" y="37"/>
                    </a:lnTo>
                    <a:lnTo>
                      <a:pt x="117" y="37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4" y="41"/>
                    </a:lnTo>
                    <a:lnTo>
                      <a:pt x="125" y="41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3" y="44"/>
                    </a:lnTo>
                    <a:lnTo>
                      <a:pt x="120" y="44"/>
                    </a:lnTo>
                    <a:lnTo>
                      <a:pt x="119" y="42"/>
                    </a:lnTo>
                    <a:lnTo>
                      <a:pt x="118" y="42"/>
                    </a:lnTo>
                    <a:lnTo>
                      <a:pt x="115" y="41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8" y="42"/>
                    </a:lnTo>
                    <a:lnTo>
                      <a:pt x="120" y="45"/>
                    </a:lnTo>
                    <a:lnTo>
                      <a:pt x="119" y="45"/>
                    </a:lnTo>
                    <a:lnTo>
                      <a:pt x="118" y="45"/>
                    </a:lnTo>
                    <a:lnTo>
                      <a:pt x="117" y="45"/>
                    </a:lnTo>
                    <a:lnTo>
                      <a:pt x="115" y="45"/>
                    </a:lnTo>
                    <a:lnTo>
                      <a:pt x="116" y="46"/>
                    </a:lnTo>
                    <a:lnTo>
                      <a:pt x="118" y="46"/>
                    </a:lnTo>
                    <a:lnTo>
                      <a:pt x="120" y="45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19" y="47"/>
                    </a:lnTo>
                    <a:lnTo>
                      <a:pt x="116" y="47"/>
                    </a:lnTo>
                    <a:lnTo>
                      <a:pt x="111" y="47"/>
                    </a:lnTo>
                    <a:lnTo>
                      <a:pt x="111" y="46"/>
                    </a:lnTo>
                    <a:lnTo>
                      <a:pt x="110" y="46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5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6" y="48"/>
                    </a:lnTo>
                    <a:lnTo>
                      <a:pt x="105" y="48"/>
                    </a:lnTo>
                    <a:lnTo>
                      <a:pt x="103" y="48"/>
                    </a:lnTo>
                    <a:lnTo>
                      <a:pt x="103" y="47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103" y="48"/>
                    </a:lnTo>
                    <a:lnTo>
                      <a:pt x="105" y="48"/>
                    </a:lnTo>
                    <a:lnTo>
                      <a:pt x="106" y="48"/>
                    </a:lnTo>
                    <a:lnTo>
                      <a:pt x="108" y="48"/>
                    </a:lnTo>
                    <a:lnTo>
                      <a:pt x="109" y="49"/>
                    </a:lnTo>
                    <a:lnTo>
                      <a:pt x="111" y="49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4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1"/>
                    </a:lnTo>
                    <a:lnTo>
                      <a:pt x="107" y="50"/>
                    </a:lnTo>
                    <a:lnTo>
                      <a:pt x="105" y="50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2" y="49"/>
                    </a:lnTo>
                    <a:lnTo>
                      <a:pt x="101" y="49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100" y="49"/>
                    </a:lnTo>
                    <a:lnTo>
                      <a:pt x="101" y="50"/>
                    </a:lnTo>
                    <a:lnTo>
                      <a:pt x="102" y="50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2" y="52"/>
                    </a:lnTo>
                    <a:lnTo>
                      <a:pt x="103" y="54"/>
                    </a:lnTo>
                    <a:lnTo>
                      <a:pt x="105" y="54"/>
                    </a:lnTo>
                    <a:lnTo>
                      <a:pt x="106" y="55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5" y="55"/>
                    </a:lnTo>
                    <a:lnTo>
                      <a:pt x="102" y="55"/>
                    </a:lnTo>
                    <a:lnTo>
                      <a:pt x="103" y="55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6" y="56"/>
                    </a:lnTo>
                    <a:lnTo>
                      <a:pt x="106" y="57"/>
                    </a:lnTo>
                    <a:lnTo>
                      <a:pt x="103" y="57"/>
                    </a:lnTo>
                    <a:lnTo>
                      <a:pt x="102" y="56"/>
                    </a:lnTo>
                    <a:lnTo>
                      <a:pt x="102" y="55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5"/>
                    </a:lnTo>
                    <a:lnTo>
                      <a:pt x="93" y="54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3" y="56"/>
                    </a:lnTo>
                    <a:lnTo>
                      <a:pt x="90" y="56"/>
                    </a:lnTo>
                    <a:lnTo>
                      <a:pt x="93" y="56"/>
                    </a:lnTo>
                    <a:lnTo>
                      <a:pt x="95" y="56"/>
                    </a:lnTo>
                    <a:lnTo>
                      <a:pt x="96" y="57"/>
                    </a:lnTo>
                    <a:lnTo>
                      <a:pt x="96" y="58"/>
                    </a:lnTo>
                    <a:lnTo>
                      <a:pt x="93" y="58"/>
                    </a:lnTo>
                    <a:lnTo>
                      <a:pt x="92" y="57"/>
                    </a:lnTo>
                    <a:lnTo>
                      <a:pt x="91" y="58"/>
                    </a:lnTo>
                    <a:lnTo>
                      <a:pt x="92" y="58"/>
                    </a:lnTo>
                    <a:lnTo>
                      <a:pt x="95" y="58"/>
                    </a:lnTo>
                    <a:lnTo>
                      <a:pt x="95" y="59"/>
                    </a:lnTo>
                    <a:lnTo>
                      <a:pt x="96" y="59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6" y="61"/>
                    </a:lnTo>
                    <a:lnTo>
                      <a:pt x="95" y="63"/>
                    </a:lnTo>
                    <a:lnTo>
                      <a:pt x="93" y="63"/>
                    </a:lnTo>
                    <a:lnTo>
                      <a:pt x="95" y="64"/>
                    </a:lnTo>
                    <a:lnTo>
                      <a:pt x="95" y="65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1" y="67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90" y="65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8" y="64"/>
                    </a:lnTo>
                    <a:lnTo>
                      <a:pt x="87" y="64"/>
                    </a:lnTo>
                    <a:lnTo>
                      <a:pt x="84" y="65"/>
                    </a:lnTo>
                    <a:lnTo>
                      <a:pt x="82" y="64"/>
                    </a:lnTo>
                    <a:lnTo>
                      <a:pt x="83" y="64"/>
                    </a:lnTo>
                    <a:lnTo>
                      <a:pt x="83" y="63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9" y="64"/>
                    </a:lnTo>
                    <a:lnTo>
                      <a:pt x="78" y="64"/>
                    </a:lnTo>
                    <a:lnTo>
                      <a:pt x="77" y="64"/>
                    </a:lnTo>
                    <a:lnTo>
                      <a:pt x="77" y="63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4" y="60"/>
                    </a:lnTo>
                    <a:lnTo>
                      <a:pt x="73" y="60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4" y="57"/>
                    </a:lnTo>
                    <a:lnTo>
                      <a:pt x="75" y="56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0" y="58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0" y="56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6"/>
                    </a:lnTo>
                    <a:lnTo>
                      <a:pt x="67" y="56"/>
                    </a:lnTo>
                    <a:lnTo>
                      <a:pt x="65" y="56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5" y="54"/>
                    </a:lnTo>
                    <a:lnTo>
                      <a:pt x="67" y="52"/>
                    </a:lnTo>
                    <a:lnTo>
                      <a:pt x="70" y="51"/>
                    </a:lnTo>
                    <a:lnTo>
                      <a:pt x="71" y="51"/>
                    </a:lnTo>
                    <a:lnTo>
                      <a:pt x="72" y="51"/>
                    </a:lnTo>
                    <a:lnTo>
                      <a:pt x="73" y="51"/>
                    </a:lnTo>
                    <a:lnTo>
                      <a:pt x="74" y="51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5" y="48"/>
                    </a:lnTo>
                    <a:lnTo>
                      <a:pt x="78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0" y="46"/>
                    </a:lnTo>
                    <a:lnTo>
                      <a:pt x="79" y="46"/>
                    </a:lnTo>
                    <a:lnTo>
                      <a:pt x="75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49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67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8"/>
                    </a:lnTo>
                    <a:lnTo>
                      <a:pt x="65" y="46"/>
                    </a:lnTo>
                    <a:lnTo>
                      <a:pt x="64" y="47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1" y="45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4" y="42"/>
                    </a:lnTo>
                    <a:lnTo>
                      <a:pt x="45" y="44"/>
                    </a:lnTo>
                    <a:lnTo>
                      <a:pt x="42" y="45"/>
                    </a:lnTo>
                    <a:lnTo>
                      <a:pt x="41" y="44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7" y="49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0" y="51"/>
                    </a:lnTo>
                    <a:lnTo>
                      <a:pt x="41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1"/>
                    </a:lnTo>
                    <a:lnTo>
                      <a:pt x="28" y="50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4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31" y="54"/>
                    </a:lnTo>
                    <a:lnTo>
                      <a:pt x="32" y="55"/>
                    </a:lnTo>
                    <a:lnTo>
                      <a:pt x="31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30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1" y="58"/>
                    </a:lnTo>
                    <a:lnTo>
                      <a:pt x="42" y="59"/>
                    </a:lnTo>
                    <a:lnTo>
                      <a:pt x="43" y="59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7" y="60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5" y="64"/>
                    </a:lnTo>
                    <a:lnTo>
                      <a:pt x="46" y="63"/>
                    </a:lnTo>
                    <a:lnTo>
                      <a:pt x="47" y="63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6"/>
                    </a:lnTo>
                    <a:lnTo>
                      <a:pt x="52" y="67"/>
                    </a:lnTo>
                    <a:lnTo>
                      <a:pt x="52" y="66"/>
                    </a:lnTo>
                    <a:lnTo>
                      <a:pt x="53" y="66"/>
                    </a:lnTo>
                    <a:lnTo>
                      <a:pt x="55" y="67"/>
                    </a:lnTo>
                    <a:lnTo>
                      <a:pt x="55" y="68"/>
                    </a:lnTo>
                    <a:lnTo>
                      <a:pt x="54" y="69"/>
                    </a:lnTo>
                    <a:lnTo>
                      <a:pt x="55" y="69"/>
                    </a:lnTo>
                    <a:lnTo>
                      <a:pt x="56" y="68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70"/>
                    </a:lnTo>
                    <a:lnTo>
                      <a:pt x="60" y="69"/>
                    </a:lnTo>
                    <a:lnTo>
                      <a:pt x="59" y="69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3" y="69"/>
                    </a:lnTo>
                    <a:lnTo>
                      <a:pt x="64" y="69"/>
                    </a:lnTo>
                    <a:lnTo>
                      <a:pt x="63" y="70"/>
                    </a:lnTo>
                    <a:lnTo>
                      <a:pt x="62" y="70"/>
                    </a:lnTo>
                    <a:lnTo>
                      <a:pt x="62" y="71"/>
                    </a:lnTo>
                    <a:lnTo>
                      <a:pt x="61" y="73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4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0" y="73"/>
                    </a:lnTo>
                    <a:lnTo>
                      <a:pt x="71" y="73"/>
                    </a:lnTo>
                    <a:lnTo>
                      <a:pt x="71" y="74"/>
                    </a:lnTo>
                    <a:lnTo>
                      <a:pt x="69" y="75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3" y="75"/>
                    </a:lnTo>
                    <a:lnTo>
                      <a:pt x="64" y="75"/>
                    </a:lnTo>
                    <a:lnTo>
                      <a:pt x="65" y="75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8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69" y="79"/>
                    </a:lnTo>
                    <a:lnTo>
                      <a:pt x="71" y="79"/>
                    </a:lnTo>
                    <a:lnTo>
                      <a:pt x="72" y="79"/>
                    </a:lnTo>
                    <a:lnTo>
                      <a:pt x="74" y="79"/>
                    </a:lnTo>
                    <a:lnTo>
                      <a:pt x="77" y="79"/>
                    </a:lnTo>
                    <a:lnTo>
                      <a:pt x="77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2"/>
                    </a:lnTo>
                    <a:lnTo>
                      <a:pt x="72" y="83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8" y="84"/>
                    </a:lnTo>
                    <a:lnTo>
                      <a:pt x="79" y="84"/>
                    </a:lnTo>
                    <a:lnTo>
                      <a:pt x="79" y="85"/>
                    </a:lnTo>
                    <a:lnTo>
                      <a:pt x="79" y="86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9" y="89"/>
                    </a:lnTo>
                    <a:lnTo>
                      <a:pt x="79" y="91"/>
                    </a:lnTo>
                    <a:lnTo>
                      <a:pt x="77" y="91"/>
                    </a:lnTo>
                    <a:lnTo>
                      <a:pt x="75" y="89"/>
                    </a:lnTo>
                    <a:lnTo>
                      <a:pt x="74" y="87"/>
                    </a:lnTo>
                    <a:lnTo>
                      <a:pt x="74" y="86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3"/>
                    </a:lnTo>
                    <a:lnTo>
                      <a:pt x="69" y="83"/>
                    </a:lnTo>
                    <a:lnTo>
                      <a:pt x="68" y="83"/>
                    </a:lnTo>
                    <a:lnTo>
                      <a:pt x="69" y="83"/>
                    </a:lnTo>
                    <a:lnTo>
                      <a:pt x="70" y="84"/>
                    </a:lnTo>
                    <a:lnTo>
                      <a:pt x="71" y="85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71" y="88"/>
                    </a:lnTo>
                    <a:lnTo>
                      <a:pt x="72" y="88"/>
                    </a:lnTo>
                    <a:lnTo>
                      <a:pt x="73" y="89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0" y="89"/>
                    </a:lnTo>
                    <a:lnTo>
                      <a:pt x="71" y="91"/>
                    </a:lnTo>
                    <a:lnTo>
                      <a:pt x="71" y="92"/>
                    </a:lnTo>
                    <a:lnTo>
                      <a:pt x="72" y="92"/>
                    </a:lnTo>
                    <a:lnTo>
                      <a:pt x="72" y="91"/>
                    </a:lnTo>
                    <a:lnTo>
                      <a:pt x="73" y="91"/>
                    </a:lnTo>
                    <a:lnTo>
                      <a:pt x="74" y="92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0" y="95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72" y="97"/>
                    </a:lnTo>
                    <a:lnTo>
                      <a:pt x="72" y="98"/>
                    </a:lnTo>
                    <a:lnTo>
                      <a:pt x="72" y="99"/>
                    </a:lnTo>
                    <a:lnTo>
                      <a:pt x="71" y="9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68" name="Freeform 166"/>
              <p:cNvSpPr>
                <a:spLocks/>
              </p:cNvSpPr>
              <p:nvPr/>
            </p:nvSpPr>
            <p:spPr bwMode="auto">
              <a:xfrm>
                <a:off x="2644664" y="1819638"/>
                <a:ext cx="563465" cy="271164"/>
              </a:xfrm>
              <a:custGeom>
                <a:avLst/>
                <a:gdLst>
                  <a:gd name="T0" fmla="*/ 854185957 w 355"/>
                  <a:gd name="T1" fmla="*/ 387677304 h 171"/>
                  <a:gd name="T2" fmla="*/ 839067636 w 355"/>
                  <a:gd name="T3" fmla="*/ 382642533 h 171"/>
                  <a:gd name="T4" fmla="*/ 828988755 w 355"/>
                  <a:gd name="T5" fmla="*/ 385160711 h 171"/>
                  <a:gd name="T6" fmla="*/ 798752112 w 355"/>
                  <a:gd name="T7" fmla="*/ 375091171 h 171"/>
                  <a:gd name="T8" fmla="*/ 758436588 w 355"/>
                  <a:gd name="T9" fmla="*/ 367538223 h 171"/>
                  <a:gd name="T10" fmla="*/ 798752112 w 355"/>
                  <a:gd name="T11" fmla="*/ 387677304 h 171"/>
                  <a:gd name="T12" fmla="*/ 834028195 w 355"/>
                  <a:gd name="T13" fmla="*/ 400265022 h 171"/>
                  <a:gd name="T14" fmla="*/ 861744324 w 355"/>
                  <a:gd name="T15" fmla="*/ 415369332 h 171"/>
                  <a:gd name="T16" fmla="*/ 816389360 w 355"/>
                  <a:gd name="T17" fmla="*/ 420404103 h 171"/>
                  <a:gd name="T18" fmla="*/ 755916074 w 355"/>
                  <a:gd name="T19" fmla="*/ 412851154 h 171"/>
                  <a:gd name="T20" fmla="*/ 713081623 w 355"/>
                  <a:gd name="T21" fmla="*/ 397746844 h 171"/>
                  <a:gd name="T22" fmla="*/ 677805540 w 355"/>
                  <a:gd name="T23" fmla="*/ 387677304 h 171"/>
                  <a:gd name="T24" fmla="*/ 655127264 w 355"/>
                  <a:gd name="T25" fmla="*/ 372572993 h 171"/>
                  <a:gd name="T26" fmla="*/ 650087824 w 355"/>
                  <a:gd name="T27" fmla="*/ 362503453 h 171"/>
                  <a:gd name="T28" fmla="*/ 632450575 w 355"/>
                  <a:gd name="T29" fmla="*/ 362503453 h 171"/>
                  <a:gd name="T30" fmla="*/ 599693419 w 355"/>
                  <a:gd name="T31" fmla="*/ 342364372 h 171"/>
                  <a:gd name="T32" fmla="*/ 587095611 w 355"/>
                  <a:gd name="T33" fmla="*/ 329778239 h 171"/>
                  <a:gd name="T34" fmla="*/ 569456776 w 355"/>
                  <a:gd name="T35" fmla="*/ 327260061 h 171"/>
                  <a:gd name="T36" fmla="*/ 544259573 w 355"/>
                  <a:gd name="T37" fmla="*/ 327260061 h 171"/>
                  <a:gd name="T38" fmla="*/ 524101811 w 355"/>
                  <a:gd name="T39" fmla="*/ 337329602 h 171"/>
                  <a:gd name="T40" fmla="*/ 508983490 w 355"/>
                  <a:gd name="T41" fmla="*/ 337329602 h 171"/>
                  <a:gd name="T42" fmla="*/ 468667966 w 355"/>
                  <a:gd name="T43" fmla="*/ 344882550 h 171"/>
                  <a:gd name="T44" fmla="*/ 428352442 w 355"/>
                  <a:gd name="T45" fmla="*/ 322225291 h 171"/>
                  <a:gd name="T46" fmla="*/ 458589085 w 355"/>
                  <a:gd name="T47" fmla="*/ 302086211 h 171"/>
                  <a:gd name="T48" fmla="*/ 521582885 w 355"/>
                  <a:gd name="T49" fmla="*/ 319708699 h 171"/>
                  <a:gd name="T50" fmla="*/ 526622325 w 355"/>
                  <a:gd name="T51" fmla="*/ 319708699 h 171"/>
                  <a:gd name="T52" fmla="*/ 529141252 w 355"/>
                  <a:gd name="T53" fmla="*/ 307120981 h 171"/>
                  <a:gd name="T54" fmla="*/ 587095611 w 355"/>
                  <a:gd name="T55" fmla="*/ 302086211 h 171"/>
                  <a:gd name="T56" fmla="*/ 559377895 w 355"/>
                  <a:gd name="T57" fmla="*/ 279430538 h 171"/>
                  <a:gd name="T58" fmla="*/ 599693419 w 355"/>
                  <a:gd name="T59" fmla="*/ 256773279 h 171"/>
                  <a:gd name="T60" fmla="*/ 632450575 w 355"/>
                  <a:gd name="T61" fmla="*/ 234117606 h 171"/>
                  <a:gd name="T62" fmla="*/ 597174492 w 355"/>
                  <a:gd name="T63" fmla="*/ 201390807 h 171"/>
                  <a:gd name="T64" fmla="*/ 584575097 w 355"/>
                  <a:gd name="T65" fmla="*/ 193839445 h 171"/>
                  <a:gd name="T66" fmla="*/ 549299014 w 355"/>
                  <a:gd name="T67" fmla="*/ 183769904 h 171"/>
                  <a:gd name="T68" fmla="*/ 536701206 w 355"/>
                  <a:gd name="T69" fmla="*/ 178735134 h 171"/>
                  <a:gd name="T70" fmla="*/ 521582885 w 355"/>
                  <a:gd name="T71" fmla="*/ 176216956 h 171"/>
                  <a:gd name="T72" fmla="*/ 478746847 w 355"/>
                  <a:gd name="T73" fmla="*/ 183769904 h 171"/>
                  <a:gd name="T74" fmla="*/ 503944049 w 355"/>
                  <a:gd name="T75" fmla="*/ 173700364 h 171"/>
                  <a:gd name="T76" fmla="*/ 493865168 w 355"/>
                  <a:gd name="T77" fmla="*/ 153561283 h 171"/>
                  <a:gd name="T78" fmla="*/ 471188480 w 355"/>
                  <a:gd name="T79" fmla="*/ 151043105 h 171"/>
                  <a:gd name="T80" fmla="*/ 451030718 w 355"/>
                  <a:gd name="T81" fmla="*/ 148526513 h 171"/>
                  <a:gd name="T82" fmla="*/ 408194680 w 355"/>
                  <a:gd name="T83" fmla="*/ 128387432 h 171"/>
                  <a:gd name="T84" fmla="*/ 398115799 w 355"/>
                  <a:gd name="T85" fmla="*/ 115799714 h 171"/>
                  <a:gd name="T86" fmla="*/ 385517991 w 355"/>
                  <a:gd name="T87" fmla="*/ 128387432 h 171"/>
                  <a:gd name="T88" fmla="*/ 380478551 w 355"/>
                  <a:gd name="T89" fmla="*/ 140973565 h 171"/>
                  <a:gd name="T90" fmla="*/ 330084146 w 355"/>
                  <a:gd name="T91" fmla="*/ 135938795 h 171"/>
                  <a:gd name="T92" fmla="*/ 314965824 w 355"/>
                  <a:gd name="T93" fmla="*/ 138456973 h 171"/>
                  <a:gd name="T94" fmla="*/ 307405870 w 355"/>
                  <a:gd name="T95" fmla="*/ 140973565 h 171"/>
                  <a:gd name="T96" fmla="*/ 262050906 w 355"/>
                  <a:gd name="T97" fmla="*/ 133422203 h 171"/>
                  <a:gd name="T98" fmla="*/ 282208668 w 355"/>
                  <a:gd name="T99" fmla="*/ 148526513 h 171"/>
                  <a:gd name="T100" fmla="*/ 211656501 w 355"/>
                  <a:gd name="T101" fmla="*/ 138456973 h 171"/>
                  <a:gd name="T102" fmla="*/ 171340977 w 355"/>
                  <a:gd name="T103" fmla="*/ 138456973 h 171"/>
                  <a:gd name="T104" fmla="*/ 136064893 w 355"/>
                  <a:gd name="T105" fmla="*/ 123352662 h 171"/>
                  <a:gd name="T106" fmla="*/ 105828250 w 355"/>
                  <a:gd name="T107" fmla="*/ 125869254 h 171"/>
                  <a:gd name="T108" fmla="*/ 68033240 w 355"/>
                  <a:gd name="T109" fmla="*/ 128387432 h 171"/>
                  <a:gd name="T110" fmla="*/ 27717716 w 355"/>
                  <a:gd name="T111" fmla="*/ 110764944 h 171"/>
                  <a:gd name="T112" fmla="*/ 32757157 w 355"/>
                  <a:gd name="T113" fmla="*/ 103213581 h 171"/>
                  <a:gd name="T114" fmla="*/ 93230443 w 355"/>
                  <a:gd name="T115" fmla="*/ 105730174 h 171"/>
                  <a:gd name="T116" fmla="*/ 75591607 w 355"/>
                  <a:gd name="T117" fmla="*/ 93144041 h 171"/>
                  <a:gd name="T118" fmla="*/ 0 w 355"/>
                  <a:gd name="T119" fmla="*/ 83074501 h 171"/>
                  <a:gd name="T120" fmla="*/ 12599395 w 355"/>
                  <a:gd name="T121" fmla="*/ 60417242 h 171"/>
                  <a:gd name="T122" fmla="*/ 25197202 w 355"/>
                  <a:gd name="T123" fmla="*/ 40278161 h 171"/>
                  <a:gd name="T124" fmla="*/ 75591607 w 355"/>
                  <a:gd name="T125" fmla="*/ 7552948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5"/>
                  <a:gd name="T190" fmla="*/ 0 h 171"/>
                  <a:gd name="T191" fmla="*/ 355 w 355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5" h="171">
                    <a:moveTo>
                      <a:pt x="355" y="160"/>
                    </a:moveTo>
                    <a:lnTo>
                      <a:pt x="354" y="160"/>
                    </a:lnTo>
                    <a:lnTo>
                      <a:pt x="353" y="160"/>
                    </a:lnTo>
                    <a:lnTo>
                      <a:pt x="352" y="159"/>
                    </a:lnTo>
                    <a:lnTo>
                      <a:pt x="351" y="159"/>
                    </a:lnTo>
                    <a:lnTo>
                      <a:pt x="351" y="157"/>
                    </a:lnTo>
                    <a:lnTo>
                      <a:pt x="349" y="157"/>
                    </a:lnTo>
                    <a:lnTo>
                      <a:pt x="347" y="157"/>
                    </a:lnTo>
                    <a:lnTo>
                      <a:pt x="345" y="156"/>
                    </a:lnTo>
                    <a:lnTo>
                      <a:pt x="343" y="156"/>
                    </a:lnTo>
                    <a:lnTo>
                      <a:pt x="343" y="155"/>
                    </a:lnTo>
                    <a:lnTo>
                      <a:pt x="344" y="154"/>
                    </a:lnTo>
                    <a:lnTo>
                      <a:pt x="343" y="155"/>
                    </a:lnTo>
                    <a:lnTo>
                      <a:pt x="342" y="155"/>
                    </a:lnTo>
                    <a:lnTo>
                      <a:pt x="340" y="155"/>
                    </a:lnTo>
                    <a:lnTo>
                      <a:pt x="339" y="154"/>
                    </a:lnTo>
                    <a:lnTo>
                      <a:pt x="338" y="153"/>
                    </a:lnTo>
                    <a:lnTo>
                      <a:pt x="337" y="153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39" y="155"/>
                    </a:lnTo>
                    <a:lnTo>
                      <a:pt x="340" y="155"/>
                    </a:lnTo>
                    <a:lnTo>
                      <a:pt x="339" y="156"/>
                    </a:lnTo>
                    <a:lnTo>
                      <a:pt x="339" y="155"/>
                    </a:lnTo>
                    <a:lnTo>
                      <a:pt x="338" y="155"/>
                    </a:lnTo>
                    <a:lnTo>
                      <a:pt x="337" y="155"/>
                    </a:lnTo>
                    <a:lnTo>
                      <a:pt x="336" y="155"/>
                    </a:lnTo>
                    <a:lnTo>
                      <a:pt x="335" y="155"/>
                    </a:lnTo>
                    <a:lnTo>
                      <a:pt x="335" y="154"/>
                    </a:lnTo>
                    <a:lnTo>
                      <a:pt x="334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3" y="150"/>
                    </a:lnTo>
                    <a:lnTo>
                      <a:pt x="333" y="149"/>
                    </a:lnTo>
                    <a:lnTo>
                      <a:pt x="331" y="150"/>
                    </a:lnTo>
                    <a:lnTo>
                      <a:pt x="331" y="152"/>
                    </a:lnTo>
                    <a:lnTo>
                      <a:pt x="333" y="152"/>
                    </a:lnTo>
                    <a:lnTo>
                      <a:pt x="334" y="154"/>
                    </a:lnTo>
                    <a:lnTo>
                      <a:pt x="334" y="155"/>
                    </a:lnTo>
                    <a:lnTo>
                      <a:pt x="331" y="154"/>
                    </a:lnTo>
                    <a:lnTo>
                      <a:pt x="330" y="154"/>
                    </a:lnTo>
                    <a:lnTo>
                      <a:pt x="330" y="153"/>
                    </a:lnTo>
                    <a:lnTo>
                      <a:pt x="330" y="152"/>
                    </a:lnTo>
                    <a:lnTo>
                      <a:pt x="330" y="150"/>
                    </a:lnTo>
                    <a:lnTo>
                      <a:pt x="329" y="152"/>
                    </a:lnTo>
                    <a:lnTo>
                      <a:pt x="330" y="152"/>
                    </a:lnTo>
                    <a:lnTo>
                      <a:pt x="330" y="153"/>
                    </a:lnTo>
                    <a:lnTo>
                      <a:pt x="329" y="153"/>
                    </a:lnTo>
                    <a:lnTo>
                      <a:pt x="327" y="152"/>
                    </a:lnTo>
                    <a:lnTo>
                      <a:pt x="328" y="149"/>
                    </a:lnTo>
                    <a:lnTo>
                      <a:pt x="327" y="149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1" y="149"/>
                    </a:lnTo>
                    <a:lnTo>
                      <a:pt x="320" y="148"/>
                    </a:lnTo>
                    <a:lnTo>
                      <a:pt x="318" y="147"/>
                    </a:lnTo>
                    <a:lnTo>
                      <a:pt x="318" y="146"/>
                    </a:lnTo>
                    <a:lnTo>
                      <a:pt x="316" y="145"/>
                    </a:lnTo>
                    <a:lnTo>
                      <a:pt x="315" y="144"/>
                    </a:lnTo>
                    <a:lnTo>
                      <a:pt x="316" y="146"/>
                    </a:lnTo>
                    <a:lnTo>
                      <a:pt x="317" y="148"/>
                    </a:lnTo>
                    <a:lnTo>
                      <a:pt x="318" y="148"/>
                    </a:lnTo>
                    <a:lnTo>
                      <a:pt x="318" y="149"/>
                    </a:lnTo>
                    <a:lnTo>
                      <a:pt x="317" y="149"/>
                    </a:lnTo>
                    <a:lnTo>
                      <a:pt x="316" y="149"/>
                    </a:lnTo>
                    <a:lnTo>
                      <a:pt x="316" y="148"/>
                    </a:lnTo>
                    <a:lnTo>
                      <a:pt x="315" y="148"/>
                    </a:lnTo>
                    <a:lnTo>
                      <a:pt x="314" y="147"/>
                    </a:lnTo>
                    <a:lnTo>
                      <a:pt x="312" y="147"/>
                    </a:lnTo>
                    <a:lnTo>
                      <a:pt x="308" y="146"/>
                    </a:lnTo>
                    <a:lnTo>
                      <a:pt x="308" y="145"/>
                    </a:lnTo>
                    <a:lnTo>
                      <a:pt x="307" y="145"/>
                    </a:lnTo>
                    <a:lnTo>
                      <a:pt x="306" y="145"/>
                    </a:lnTo>
                    <a:lnTo>
                      <a:pt x="303" y="144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0" y="144"/>
                    </a:lnTo>
                    <a:lnTo>
                      <a:pt x="299" y="144"/>
                    </a:lnTo>
                    <a:lnTo>
                      <a:pt x="300" y="145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2" y="147"/>
                    </a:lnTo>
                    <a:lnTo>
                      <a:pt x="303" y="147"/>
                    </a:lnTo>
                    <a:lnTo>
                      <a:pt x="306" y="148"/>
                    </a:lnTo>
                    <a:lnTo>
                      <a:pt x="308" y="149"/>
                    </a:lnTo>
                    <a:lnTo>
                      <a:pt x="309" y="150"/>
                    </a:lnTo>
                    <a:lnTo>
                      <a:pt x="310" y="152"/>
                    </a:lnTo>
                    <a:lnTo>
                      <a:pt x="311" y="153"/>
                    </a:lnTo>
                    <a:lnTo>
                      <a:pt x="312" y="153"/>
                    </a:lnTo>
                    <a:lnTo>
                      <a:pt x="314" y="153"/>
                    </a:lnTo>
                    <a:lnTo>
                      <a:pt x="315" y="153"/>
                    </a:lnTo>
                    <a:lnTo>
                      <a:pt x="315" y="154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8" y="154"/>
                    </a:lnTo>
                    <a:lnTo>
                      <a:pt x="317" y="154"/>
                    </a:lnTo>
                    <a:lnTo>
                      <a:pt x="317" y="155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20" y="154"/>
                    </a:lnTo>
                    <a:lnTo>
                      <a:pt x="320" y="155"/>
                    </a:lnTo>
                    <a:lnTo>
                      <a:pt x="319" y="155"/>
                    </a:lnTo>
                    <a:lnTo>
                      <a:pt x="318" y="155"/>
                    </a:lnTo>
                    <a:lnTo>
                      <a:pt x="318" y="156"/>
                    </a:lnTo>
                    <a:lnTo>
                      <a:pt x="319" y="155"/>
                    </a:lnTo>
                    <a:lnTo>
                      <a:pt x="320" y="155"/>
                    </a:lnTo>
                    <a:lnTo>
                      <a:pt x="321" y="155"/>
                    </a:lnTo>
                    <a:lnTo>
                      <a:pt x="325" y="156"/>
                    </a:lnTo>
                    <a:lnTo>
                      <a:pt x="327" y="158"/>
                    </a:lnTo>
                    <a:lnTo>
                      <a:pt x="328" y="159"/>
                    </a:lnTo>
                    <a:lnTo>
                      <a:pt x="330" y="159"/>
                    </a:lnTo>
                    <a:lnTo>
                      <a:pt x="331" y="159"/>
                    </a:lnTo>
                    <a:lnTo>
                      <a:pt x="330" y="159"/>
                    </a:lnTo>
                    <a:lnTo>
                      <a:pt x="333" y="160"/>
                    </a:lnTo>
                    <a:lnTo>
                      <a:pt x="336" y="163"/>
                    </a:lnTo>
                    <a:lnTo>
                      <a:pt x="337" y="164"/>
                    </a:lnTo>
                    <a:lnTo>
                      <a:pt x="336" y="164"/>
                    </a:lnTo>
                    <a:lnTo>
                      <a:pt x="335" y="164"/>
                    </a:lnTo>
                    <a:lnTo>
                      <a:pt x="336" y="165"/>
                    </a:lnTo>
                    <a:lnTo>
                      <a:pt x="337" y="165"/>
                    </a:lnTo>
                    <a:lnTo>
                      <a:pt x="336" y="164"/>
                    </a:lnTo>
                    <a:lnTo>
                      <a:pt x="337" y="164"/>
                    </a:lnTo>
                    <a:lnTo>
                      <a:pt x="338" y="164"/>
                    </a:lnTo>
                    <a:lnTo>
                      <a:pt x="339" y="165"/>
                    </a:lnTo>
                    <a:lnTo>
                      <a:pt x="338" y="165"/>
                    </a:lnTo>
                    <a:lnTo>
                      <a:pt x="339" y="166"/>
                    </a:lnTo>
                    <a:lnTo>
                      <a:pt x="340" y="166"/>
                    </a:lnTo>
                    <a:lnTo>
                      <a:pt x="342" y="165"/>
                    </a:lnTo>
                    <a:lnTo>
                      <a:pt x="343" y="166"/>
                    </a:lnTo>
                    <a:lnTo>
                      <a:pt x="342" y="166"/>
                    </a:lnTo>
                    <a:lnTo>
                      <a:pt x="340" y="167"/>
                    </a:lnTo>
                    <a:lnTo>
                      <a:pt x="339" y="167"/>
                    </a:lnTo>
                    <a:lnTo>
                      <a:pt x="340" y="168"/>
                    </a:lnTo>
                    <a:lnTo>
                      <a:pt x="342" y="169"/>
                    </a:lnTo>
                    <a:lnTo>
                      <a:pt x="343" y="171"/>
                    </a:lnTo>
                    <a:lnTo>
                      <a:pt x="340" y="171"/>
                    </a:lnTo>
                    <a:lnTo>
                      <a:pt x="337" y="171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3" y="171"/>
                    </a:lnTo>
                    <a:lnTo>
                      <a:pt x="333" y="169"/>
                    </a:lnTo>
                    <a:lnTo>
                      <a:pt x="330" y="168"/>
                    </a:lnTo>
                    <a:lnTo>
                      <a:pt x="326" y="168"/>
                    </a:lnTo>
                    <a:lnTo>
                      <a:pt x="324" y="167"/>
                    </a:lnTo>
                    <a:lnTo>
                      <a:pt x="323" y="167"/>
                    </a:lnTo>
                    <a:lnTo>
                      <a:pt x="320" y="167"/>
                    </a:lnTo>
                    <a:lnTo>
                      <a:pt x="317" y="166"/>
                    </a:lnTo>
                    <a:lnTo>
                      <a:pt x="316" y="166"/>
                    </a:lnTo>
                    <a:lnTo>
                      <a:pt x="314" y="166"/>
                    </a:lnTo>
                    <a:lnTo>
                      <a:pt x="311" y="166"/>
                    </a:lnTo>
                    <a:lnTo>
                      <a:pt x="310" y="166"/>
                    </a:lnTo>
                    <a:lnTo>
                      <a:pt x="309" y="166"/>
                    </a:lnTo>
                    <a:lnTo>
                      <a:pt x="308" y="166"/>
                    </a:lnTo>
                    <a:lnTo>
                      <a:pt x="308" y="165"/>
                    </a:lnTo>
                    <a:lnTo>
                      <a:pt x="307" y="165"/>
                    </a:lnTo>
                    <a:lnTo>
                      <a:pt x="306" y="165"/>
                    </a:lnTo>
                    <a:lnTo>
                      <a:pt x="305" y="165"/>
                    </a:lnTo>
                    <a:lnTo>
                      <a:pt x="302" y="165"/>
                    </a:lnTo>
                    <a:lnTo>
                      <a:pt x="302" y="164"/>
                    </a:lnTo>
                    <a:lnTo>
                      <a:pt x="300" y="164"/>
                    </a:lnTo>
                    <a:lnTo>
                      <a:pt x="299" y="164"/>
                    </a:lnTo>
                    <a:lnTo>
                      <a:pt x="298" y="164"/>
                    </a:lnTo>
                    <a:lnTo>
                      <a:pt x="297" y="163"/>
                    </a:lnTo>
                    <a:lnTo>
                      <a:pt x="296" y="163"/>
                    </a:lnTo>
                    <a:lnTo>
                      <a:pt x="295" y="162"/>
                    </a:lnTo>
                    <a:lnTo>
                      <a:pt x="293" y="162"/>
                    </a:lnTo>
                    <a:lnTo>
                      <a:pt x="293" y="160"/>
                    </a:lnTo>
                    <a:lnTo>
                      <a:pt x="292" y="160"/>
                    </a:lnTo>
                    <a:lnTo>
                      <a:pt x="292" y="162"/>
                    </a:lnTo>
                    <a:lnTo>
                      <a:pt x="291" y="160"/>
                    </a:lnTo>
                    <a:lnTo>
                      <a:pt x="290" y="159"/>
                    </a:lnTo>
                    <a:lnTo>
                      <a:pt x="291" y="158"/>
                    </a:lnTo>
                    <a:lnTo>
                      <a:pt x="292" y="158"/>
                    </a:lnTo>
                    <a:lnTo>
                      <a:pt x="289" y="158"/>
                    </a:lnTo>
                    <a:lnTo>
                      <a:pt x="286" y="158"/>
                    </a:lnTo>
                    <a:lnTo>
                      <a:pt x="283" y="158"/>
                    </a:lnTo>
                    <a:lnTo>
                      <a:pt x="281" y="158"/>
                    </a:lnTo>
                    <a:lnTo>
                      <a:pt x="280" y="157"/>
                    </a:lnTo>
                    <a:lnTo>
                      <a:pt x="278" y="157"/>
                    </a:lnTo>
                    <a:lnTo>
                      <a:pt x="275" y="156"/>
                    </a:lnTo>
                    <a:lnTo>
                      <a:pt x="273" y="156"/>
                    </a:lnTo>
                    <a:lnTo>
                      <a:pt x="272" y="156"/>
                    </a:lnTo>
                    <a:lnTo>
                      <a:pt x="272" y="155"/>
                    </a:lnTo>
                    <a:lnTo>
                      <a:pt x="271" y="155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9" y="154"/>
                    </a:lnTo>
                    <a:lnTo>
                      <a:pt x="270" y="154"/>
                    </a:lnTo>
                    <a:lnTo>
                      <a:pt x="272" y="153"/>
                    </a:lnTo>
                    <a:lnTo>
                      <a:pt x="271" y="153"/>
                    </a:lnTo>
                    <a:lnTo>
                      <a:pt x="270" y="154"/>
                    </a:lnTo>
                    <a:lnTo>
                      <a:pt x="269" y="154"/>
                    </a:lnTo>
                    <a:lnTo>
                      <a:pt x="268" y="155"/>
                    </a:lnTo>
                    <a:lnTo>
                      <a:pt x="266" y="155"/>
                    </a:lnTo>
                    <a:lnTo>
                      <a:pt x="264" y="154"/>
                    </a:lnTo>
                    <a:lnTo>
                      <a:pt x="264" y="153"/>
                    </a:lnTo>
                    <a:lnTo>
                      <a:pt x="262" y="153"/>
                    </a:lnTo>
                    <a:lnTo>
                      <a:pt x="261" y="153"/>
                    </a:lnTo>
                    <a:lnTo>
                      <a:pt x="260" y="152"/>
                    </a:lnTo>
                    <a:lnTo>
                      <a:pt x="259" y="150"/>
                    </a:lnTo>
                    <a:lnTo>
                      <a:pt x="259" y="149"/>
                    </a:lnTo>
                    <a:lnTo>
                      <a:pt x="256" y="149"/>
                    </a:lnTo>
                    <a:lnTo>
                      <a:pt x="255" y="149"/>
                    </a:lnTo>
                    <a:lnTo>
                      <a:pt x="254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9" y="148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6" y="147"/>
                    </a:lnTo>
                    <a:lnTo>
                      <a:pt x="268" y="146"/>
                    </a:lnTo>
                    <a:lnTo>
                      <a:pt x="266" y="146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4" y="147"/>
                    </a:lnTo>
                    <a:lnTo>
                      <a:pt x="265" y="146"/>
                    </a:lnTo>
                    <a:lnTo>
                      <a:pt x="264" y="146"/>
                    </a:lnTo>
                    <a:lnTo>
                      <a:pt x="262" y="146"/>
                    </a:lnTo>
                    <a:lnTo>
                      <a:pt x="262" y="145"/>
                    </a:lnTo>
                    <a:lnTo>
                      <a:pt x="261" y="145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6" y="144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5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5" y="145"/>
                    </a:lnTo>
                    <a:lnTo>
                      <a:pt x="254" y="144"/>
                    </a:lnTo>
                    <a:lnTo>
                      <a:pt x="253" y="145"/>
                    </a:lnTo>
                    <a:lnTo>
                      <a:pt x="252" y="145"/>
                    </a:lnTo>
                    <a:lnTo>
                      <a:pt x="251" y="144"/>
                    </a:lnTo>
                    <a:lnTo>
                      <a:pt x="252" y="144"/>
                    </a:lnTo>
                    <a:lnTo>
                      <a:pt x="253" y="143"/>
                    </a:lnTo>
                    <a:lnTo>
                      <a:pt x="253" y="141"/>
                    </a:lnTo>
                    <a:lnTo>
                      <a:pt x="251" y="143"/>
                    </a:lnTo>
                    <a:lnTo>
                      <a:pt x="251" y="144"/>
                    </a:lnTo>
                    <a:lnTo>
                      <a:pt x="250" y="144"/>
                    </a:lnTo>
                    <a:lnTo>
                      <a:pt x="249" y="144"/>
                    </a:lnTo>
                    <a:lnTo>
                      <a:pt x="250" y="144"/>
                    </a:lnTo>
                    <a:lnTo>
                      <a:pt x="249" y="143"/>
                    </a:lnTo>
                    <a:lnTo>
                      <a:pt x="247" y="143"/>
                    </a:lnTo>
                    <a:lnTo>
                      <a:pt x="247" y="141"/>
                    </a:lnTo>
                    <a:lnTo>
                      <a:pt x="247" y="140"/>
                    </a:lnTo>
                    <a:lnTo>
                      <a:pt x="246" y="139"/>
                    </a:lnTo>
                    <a:lnTo>
                      <a:pt x="246" y="140"/>
                    </a:lnTo>
                    <a:lnTo>
                      <a:pt x="246" y="141"/>
                    </a:lnTo>
                    <a:lnTo>
                      <a:pt x="245" y="140"/>
                    </a:lnTo>
                    <a:lnTo>
                      <a:pt x="244" y="140"/>
                    </a:lnTo>
                    <a:lnTo>
                      <a:pt x="243" y="139"/>
                    </a:lnTo>
                    <a:lnTo>
                      <a:pt x="244" y="139"/>
                    </a:lnTo>
                    <a:lnTo>
                      <a:pt x="243" y="138"/>
                    </a:lnTo>
                    <a:lnTo>
                      <a:pt x="238" y="136"/>
                    </a:lnTo>
                    <a:lnTo>
                      <a:pt x="238" y="137"/>
                    </a:lnTo>
                    <a:lnTo>
                      <a:pt x="237" y="137"/>
                    </a:lnTo>
                    <a:lnTo>
                      <a:pt x="236" y="137"/>
                    </a:lnTo>
                    <a:lnTo>
                      <a:pt x="236" y="135"/>
                    </a:lnTo>
                    <a:lnTo>
                      <a:pt x="236" y="134"/>
                    </a:lnTo>
                    <a:lnTo>
                      <a:pt x="237" y="134"/>
                    </a:lnTo>
                    <a:lnTo>
                      <a:pt x="240" y="132"/>
                    </a:lnTo>
                    <a:lnTo>
                      <a:pt x="240" y="131"/>
                    </a:lnTo>
                    <a:lnTo>
                      <a:pt x="237" y="131"/>
                    </a:lnTo>
                    <a:lnTo>
                      <a:pt x="237" y="132"/>
                    </a:lnTo>
                    <a:lnTo>
                      <a:pt x="236" y="134"/>
                    </a:lnTo>
                    <a:lnTo>
                      <a:pt x="235" y="134"/>
                    </a:lnTo>
                    <a:lnTo>
                      <a:pt x="235" y="132"/>
                    </a:lnTo>
                    <a:lnTo>
                      <a:pt x="235" y="131"/>
                    </a:lnTo>
                    <a:lnTo>
                      <a:pt x="234" y="131"/>
                    </a:lnTo>
                    <a:lnTo>
                      <a:pt x="233" y="131"/>
                    </a:lnTo>
                    <a:lnTo>
                      <a:pt x="233" y="132"/>
                    </a:lnTo>
                    <a:lnTo>
                      <a:pt x="232" y="132"/>
                    </a:lnTo>
                    <a:lnTo>
                      <a:pt x="231" y="132"/>
                    </a:lnTo>
                    <a:lnTo>
                      <a:pt x="230" y="132"/>
                    </a:lnTo>
                    <a:lnTo>
                      <a:pt x="230" y="131"/>
                    </a:lnTo>
                    <a:lnTo>
                      <a:pt x="228" y="132"/>
                    </a:lnTo>
                    <a:lnTo>
                      <a:pt x="230" y="134"/>
                    </a:lnTo>
                    <a:lnTo>
                      <a:pt x="228" y="134"/>
                    </a:lnTo>
                    <a:lnTo>
                      <a:pt x="228" y="135"/>
                    </a:lnTo>
                    <a:lnTo>
                      <a:pt x="227" y="136"/>
                    </a:lnTo>
                    <a:lnTo>
                      <a:pt x="226" y="135"/>
                    </a:lnTo>
                    <a:lnTo>
                      <a:pt x="226" y="132"/>
                    </a:lnTo>
                    <a:lnTo>
                      <a:pt x="227" y="132"/>
                    </a:lnTo>
                    <a:lnTo>
                      <a:pt x="227" y="131"/>
                    </a:lnTo>
                    <a:lnTo>
                      <a:pt x="227" y="130"/>
                    </a:lnTo>
                    <a:lnTo>
                      <a:pt x="226" y="130"/>
                    </a:lnTo>
                    <a:lnTo>
                      <a:pt x="225" y="131"/>
                    </a:lnTo>
                    <a:lnTo>
                      <a:pt x="225" y="132"/>
                    </a:lnTo>
                    <a:lnTo>
                      <a:pt x="223" y="132"/>
                    </a:lnTo>
                    <a:lnTo>
                      <a:pt x="221" y="131"/>
                    </a:lnTo>
                    <a:lnTo>
                      <a:pt x="218" y="130"/>
                    </a:lnTo>
                    <a:lnTo>
                      <a:pt x="218" y="129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8"/>
                    </a:lnTo>
                    <a:lnTo>
                      <a:pt x="218" y="128"/>
                    </a:lnTo>
                    <a:lnTo>
                      <a:pt x="217" y="128"/>
                    </a:lnTo>
                    <a:lnTo>
                      <a:pt x="217" y="129"/>
                    </a:lnTo>
                    <a:lnTo>
                      <a:pt x="216" y="129"/>
                    </a:lnTo>
                    <a:lnTo>
                      <a:pt x="215" y="129"/>
                    </a:lnTo>
                    <a:lnTo>
                      <a:pt x="214" y="129"/>
                    </a:lnTo>
                    <a:lnTo>
                      <a:pt x="216" y="130"/>
                    </a:lnTo>
                    <a:lnTo>
                      <a:pt x="217" y="130"/>
                    </a:lnTo>
                    <a:lnTo>
                      <a:pt x="218" y="131"/>
                    </a:lnTo>
                    <a:lnTo>
                      <a:pt x="219" y="131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19" y="134"/>
                    </a:lnTo>
                    <a:lnTo>
                      <a:pt x="218" y="135"/>
                    </a:lnTo>
                    <a:lnTo>
                      <a:pt x="216" y="135"/>
                    </a:lnTo>
                    <a:lnTo>
                      <a:pt x="214" y="135"/>
                    </a:lnTo>
                    <a:lnTo>
                      <a:pt x="213" y="134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12" y="134"/>
                    </a:lnTo>
                    <a:lnTo>
                      <a:pt x="210" y="135"/>
                    </a:lnTo>
                    <a:lnTo>
                      <a:pt x="209" y="134"/>
                    </a:lnTo>
                    <a:lnTo>
                      <a:pt x="208" y="134"/>
                    </a:lnTo>
                    <a:lnTo>
                      <a:pt x="208" y="132"/>
                    </a:lnTo>
                    <a:lnTo>
                      <a:pt x="207" y="132"/>
                    </a:lnTo>
                    <a:lnTo>
                      <a:pt x="206" y="132"/>
                    </a:lnTo>
                    <a:lnTo>
                      <a:pt x="204" y="132"/>
                    </a:lnTo>
                    <a:lnTo>
                      <a:pt x="203" y="132"/>
                    </a:lnTo>
                    <a:lnTo>
                      <a:pt x="203" y="131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4" y="134"/>
                    </a:lnTo>
                    <a:lnTo>
                      <a:pt x="205" y="134"/>
                    </a:lnTo>
                    <a:lnTo>
                      <a:pt x="204" y="135"/>
                    </a:lnTo>
                    <a:lnTo>
                      <a:pt x="204" y="134"/>
                    </a:lnTo>
                    <a:lnTo>
                      <a:pt x="203" y="134"/>
                    </a:lnTo>
                    <a:lnTo>
                      <a:pt x="202" y="134"/>
                    </a:lnTo>
                    <a:lnTo>
                      <a:pt x="200" y="134"/>
                    </a:lnTo>
                    <a:lnTo>
                      <a:pt x="202" y="134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6" y="136"/>
                    </a:lnTo>
                    <a:lnTo>
                      <a:pt x="197" y="136"/>
                    </a:lnTo>
                    <a:lnTo>
                      <a:pt x="195" y="137"/>
                    </a:lnTo>
                    <a:lnTo>
                      <a:pt x="193" y="137"/>
                    </a:lnTo>
                    <a:lnTo>
                      <a:pt x="193" y="136"/>
                    </a:lnTo>
                    <a:lnTo>
                      <a:pt x="191" y="136"/>
                    </a:lnTo>
                    <a:lnTo>
                      <a:pt x="189" y="136"/>
                    </a:lnTo>
                    <a:lnTo>
                      <a:pt x="189" y="137"/>
                    </a:lnTo>
                    <a:lnTo>
                      <a:pt x="190" y="137"/>
                    </a:lnTo>
                    <a:lnTo>
                      <a:pt x="190" y="138"/>
                    </a:lnTo>
                    <a:lnTo>
                      <a:pt x="187" y="137"/>
                    </a:lnTo>
                    <a:lnTo>
                      <a:pt x="186" y="137"/>
                    </a:lnTo>
                    <a:lnTo>
                      <a:pt x="184" y="136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7" y="135"/>
                    </a:lnTo>
                    <a:lnTo>
                      <a:pt x="176" y="135"/>
                    </a:lnTo>
                    <a:lnTo>
                      <a:pt x="176" y="136"/>
                    </a:lnTo>
                    <a:lnTo>
                      <a:pt x="175" y="136"/>
                    </a:lnTo>
                    <a:lnTo>
                      <a:pt x="174" y="135"/>
                    </a:lnTo>
                    <a:lnTo>
                      <a:pt x="171" y="134"/>
                    </a:lnTo>
                    <a:lnTo>
                      <a:pt x="168" y="132"/>
                    </a:lnTo>
                    <a:lnTo>
                      <a:pt x="169" y="131"/>
                    </a:lnTo>
                    <a:lnTo>
                      <a:pt x="169" y="130"/>
                    </a:lnTo>
                    <a:lnTo>
                      <a:pt x="168" y="130"/>
                    </a:lnTo>
                    <a:lnTo>
                      <a:pt x="170" y="129"/>
                    </a:lnTo>
                    <a:lnTo>
                      <a:pt x="170" y="128"/>
                    </a:lnTo>
                    <a:lnTo>
                      <a:pt x="169" y="128"/>
                    </a:lnTo>
                    <a:lnTo>
                      <a:pt x="169" y="127"/>
                    </a:lnTo>
                    <a:lnTo>
                      <a:pt x="171" y="126"/>
                    </a:lnTo>
                    <a:lnTo>
                      <a:pt x="176" y="125"/>
                    </a:lnTo>
                    <a:lnTo>
                      <a:pt x="178" y="125"/>
                    </a:lnTo>
                    <a:lnTo>
                      <a:pt x="180" y="124"/>
                    </a:lnTo>
                    <a:lnTo>
                      <a:pt x="179" y="122"/>
                    </a:lnTo>
                    <a:lnTo>
                      <a:pt x="178" y="121"/>
                    </a:lnTo>
                    <a:lnTo>
                      <a:pt x="179" y="121"/>
                    </a:lnTo>
                    <a:lnTo>
                      <a:pt x="180" y="121"/>
                    </a:lnTo>
                    <a:lnTo>
                      <a:pt x="181" y="121"/>
                    </a:lnTo>
                    <a:lnTo>
                      <a:pt x="180" y="120"/>
                    </a:lnTo>
                    <a:lnTo>
                      <a:pt x="179" y="120"/>
                    </a:lnTo>
                    <a:lnTo>
                      <a:pt x="180" y="119"/>
                    </a:lnTo>
                    <a:lnTo>
                      <a:pt x="181" y="119"/>
                    </a:lnTo>
                    <a:lnTo>
                      <a:pt x="182" y="120"/>
                    </a:lnTo>
                    <a:lnTo>
                      <a:pt x="184" y="120"/>
                    </a:lnTo>
                    <a:lnTo>
                      <a:pt x="186" y="120"/>
                    </a:lnTo>
                    <a:lnTo>
                      <a:pt x="187" y="120"/>
                    </a:lnTo>
                    <a:lnTo>
                      <a:pt x="188" y="120"/>
                    </a:lnTo>
                    <a:lnTo>
                      <a:pt x="190" y="120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2"/>
                    </a:lnTo>
                    <a:lnTo>
                      <a:pt x="198" y="122"/>
                    </a:lnTo>
                    <a:lnTo>
                      <a:pt x="200" y="122"/>
                    </a:lnTo>
                    <a:lnTo>
                      <a:pt x="203" y="124"/>
                    </a:lnTo>
                    <a:lnTo>
                      <a:pt x="206" y="125"/>
                    </a:lnTo>
                    <a:lnTo>
                      <a:pt x="207" y="125"/>
                    </a:lnTo>
                    <a:lnTo>
                      <a:pt x="207" y="126"/>
                    </a:lnTo>
                    <a:lnTo>
                      <a:pt x="208" y="126"/>
                    </a:lnTo>
                    <a:lnTo>
                      <a:pt x="207" y="127"/>
                    </a:lnTo>
                    <a:lnTo>
                      <a:pt x="206" y="127"/>
                    </a:lnTo>
                    <a:lnTo>
                      <a:pt x="205" y="127"/>
                    </a:lnTo>
                    <a:lnTo>
                      <a:pt x="204" y="127"/>
                    </a:lnTo>
                    <a:lnTo>
                      <a:pt x="205" y="128"/>
                    </a:lnTo>
                    <a:lnTo>
                      <a:pt x="206" y="128"/>
                    </a:lnTo>
                    <a:lnTo>
                      <a:pt x="207" y="129"/>
                    </a:lnTo>
                    <a:lnTo>
                      <a:pt x="208" y="130"/>
                    </a:lnTo>
                    <a:lnTo>
                      <a:pt x="209" y="130"/>
                    </a:lnTo>
                    <a:lnTo>
                      <a:pt x="209" y="129"/>
                    </a:lnTo>
                    <a:lnTo>
                      <a:pt x="208" y="129"/>
                    </a:lnTo>
                    <a:lnTo>
                      <a:pt x="208" y="128"/>
                    </a:lnTo>
                    <a:lnTo>
                      <a:pt x="207" y="128"/>
                    </a:lnTo>
                    <a:lnTo>
                      <a:pt x="206" y="128"/>
                    </a:lnTo>
                    <a:lnTo>
                      <a:pt x="207" y="127"/>
                    </a:lnTo>
                    <a:lnTo>
                      <a:pt x="208" y="127"/>
                    </a:lnTo>
                    <a:lnTo>
                      <a:pt x="209" y="127"/>
                    </a:lnTo>
                    <a:lnTo>
                      <a:pt x="210" y="125"/>
                    </a:lnTo>
                    <a:lnTo>
                      <a:pt x="209" y="125"/>
                    </a:lnTo>
                    <a:lnTo>
                      <a:pt x="209" y="126"/>
                    </a:lnTo>
                    <a:lnTo>
                      <a:pt x="208" y="126"/>
                    </a:lnTo>
                    <a:lnTo>
                      <a:pt x="207" y="125"/>
                    </a:lnTo>
                    <a:lnTo>
                      <a:pt x="206" y="125"/>
                    </a:lnTo>
                    <a:lnTo>
                      <a:pt x="204" y="124"/>
                    </a:lnTo>
                    <a:lnTo>
                      <a:pt x="203" y="122"/>
                    </a:lnTo>
                    <a:lnTo>
                      <a:pt x="202" y="122"/>
                    </a:lnTo>
                    <a:lnTo>
                      <a:pt x="200" y="122"/>
                    </a:lnTo>
                    <a:lnTo>
                      <a:pt x="200" y="121"/>
                    </a:lnTo>
                    <a:lnTo>
                      <a:pt x="202" y="121"/>
                    </a:lnTo>
                    <a:lnTo>
                      <a:pt x="205" y="122"/>
                    </a:lnTo>
                    <a:lnTo>
                      <a:pt x="206" y="122"/>
                    </a:lnTo>
                    <a:lnTo>
                      <a:pt x="207" y="122"/>
                    </a:lnTo>
                    <a:lnTo>
                      <a:pt x="210" y="122"/>
                    </a:lnTo>
                    <a:lnTo>
                      <a:pt x="212" y="122"/>
                    </a:lnTo>
                    <a:lnTo>
                      <a:pt x="213" y="122"/>
                    </a:lnTo>
                    <a:lnTo>
                      <a:pt x="213" y="121"/>
                    </a:lnTo>
                    <a:lnTo>
                      <a:pt x="212" y="120"/>
                    </a:lnTo>
                    <a:lnTo>
                      <a:pt x="216" y="121"/>
                    </a:lnTo>
                    <a:lnTo>
                      <a:pt x="218" y="121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0"/>
                    </a:lnTo>
                    <a:lnTo>
                      <a:pt x="224" y="120"/>
                    </a:lnTo>
                    <a:lnTo>
                      <a:pt x="225" y="119"/>
                    </a:lnTo>
                    <a:lnTo>
                      <a:pt x="226" y="119"/>
                    </a:lnTo>
                    <a:lnTo>
                      <a:pt x="230" y="119"/>
                    </a:lnTo>
                    <a:lnTo>
                      <a:pt x="231" y="119"/>
                    </a:lnTo>
                    <a:lnTo>
                      <a:pt x="232" y="119"/>
                    </a:lnTo>
                    <a:lnTo>
                      <a:pt x="233" y="120"/>
                    </a:lnTo>
                    <a:lnTo>
                      <a:pt x="234" y="120"/>
                    </a:lnTo>
                    <a:lnTo>
                      <a:pt x="235" y="119"/>
                    </a:lnTo>
                    <a:lnTo>
                      <a:pt x="234" y="118"/>
                    </a:lnTo>
                    <a:lnTo>
                      <a:pt x="233" y="118"/>
                    </a:lnTo>
                    <a:lnTo>
                      <a:pt x="233" y="117"/>
                    </a:lnTo>
                    <a:lnTo>
                      <a:pt x="232" y="116"/>
                    </a:lnTo>
                    <a:lnTo>
                      <a:pt x="231" y="115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27" y="115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4" y="112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2" y="111"/>
                    </a:lnTo>
                    <a:lnTo>
                      <a:pt x="222" y="110"/>
                    </a:lnTo>
                    <a:lnTo>
                      <a:pt x="222" y="109"/>
                    </a:lnTo>
                    <a:lnTo>
                      <a:pt x="223" y="109"/>
                    </a:lnTo>
                    <a:lnTo>
                      <a:pt x="224" y="109"/>
                    </a:lnTo>
                    <a:lnTo>
                      <a:pt x="225" y="108"/>
                    </a:lnTo>
                    <a:lnTo>
                      <a:pt x="226" y="108"/>
                    </a:lnTo>
                    <a:lnTo>
                      <a:pt x="230" y="107"/>
                    </a:lnTo>
                    <a:lnTo>
                      <a:pt x="232" y="106"/>
                    </a:lnTo>
                    <a:lnTo>
                      <a:pt x="233" y="106"/>
                    </a:lnTo>
                    <a:lnTo>
                      <a:pt x="233" y="105"/>
                    </a:lnTo>
                    <a:lnTo>
                      <a:pt x="234" y="105"/>
                    </a:lnTo>
                    <a:lnTo>
                      <a:pt x="235" y="105"/>
                    </a:lnTo>
                    <a:lnTo>
                      <a:pt x="236" y="105"/>
                    </a:lnTo>
                    <a:lnTo>
                      <a:pt x="236" y="103"/>
                    </a:lnTo>
                    <a:lnTo>
                      <a:pt x="237" y="102"/>
                    </a:lnTo>
                    <a:lnTo>
                      <a:pt x="238" y="102"/>
                    </a:lnTo>
                    <a:lnTo>
                      <a:pt x="241" y="102"/>
                    </a:lnTo>
                    <a:lnTo>
                      <a:pt x="242" y="100"/>
                    </a:lnTo>
                    <a:lnTo>
                      <a:pt x="244" y="99"/>
                    </a:lnTo>
                    <a:lnTo>
                      <a:pt x="244" y="98"/>
                    </a:lnTo>
                    <a:lnTo>
                      <a:pt x="245" y="98"/>
                    </a:lnTo>
                    <a:lnTo>
                      <a:pt x="245" y="97"/>
                    </a:lnTo>
                    <a:lnTo>
                      <a:pt x="246" y="97"/>
                    </a:lnTo>
                    <a:lnTo>
                      <a:pt x="247" y="97"/>
                    </a:lnTo>
                    <a:lnTo>
                      <a:pt x="249" y="97"/>
                    </a:lnTo>
                    <a:lnTo>
                      <a:pt x="250" y="97"/>
                    </a:lnTo>
                    <a:lnTo>
                      <a:pt x="251" y="97"/>
                    </a:lnTo>
                    <a:lnTo>
                      <a:pt x="251" y="96"/>
                    </a:lnTo>
                    <a:lnTo>
                      <a:pt x="252" y="96"/>
                    </a:lnTo>
                    <a:lnTo>
                      <a:pt x="253" y="94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7" y="89"/>
                    </a:lnTo>
                    <a:lnTo>
                      <a:pt x="246" y="88"/>
                    </a:lnTo>
                    <a:lnTo>
                      <a:pt x="247" y="88"/>
                    </a:lnTo>
                    <a:lnTo>
                      <a:pt x="247" y="87"/>
                    </a:lnTo>
                    <a:lnTo>
                      <a:pt x="246" y="85"/>
                    </a:lnTo>
                    <a:lnTo>
                      <a:pt x="244" y="85"/>
                    </a:lnTo>
                    <a:lnTo>
                      <a:pt x="243" y="84"/>
                    </a:lnTo>
                    <a:lnTo>
                      <a:pt x="243" y="83"/>
                    </a:lnTo>
                    <a:lnTo>
                      <a:pt x="243" y="82"/>
                    </a:lnTo>
                    <a:lnTo>
                      <a:pt x="242" y="82"/>
                    </a:lnTo>
                    <a:lnTo>
                      <a:pt x="242" y="81"/>
                    </a:lnTo>
                    <a:lnTo>
                      <a:pt x="240" y="80"/>
                    </a:lnTo>
                    <a:lnTo>
                      <a:pt x="238" y="80"/>
                    </a:lnTo>
                    <a:lnTo>
                      <a:pt x="237" y="80"/>
                    </a:lnTo>
                    <a:lnTo>
                      <a:pt x="236" y="80"/>
                    </a:lnTo>
                    <a:lnTo>
                      <a:pt x="235" y="80"/>
                    </a:lnTo>
                    <a:lnTo>
                      <a:pt x="236" y="79"/>
                    </a:lnTo>
                    <a:lnTo>
                      <a:pt x="237" y="79"/>
                    </a:lnTo>
                    <a:lnTo>
                      <a:pt x="238" y="79"/>
                    </a:lnTo>
                    <a:lnTo>
                      <a:pt x="238" y="78"/>
                    </a:lnTo>
                    <a:lnTo>
                      <a:pt x="237" y="78"/>
                    </a:lnTo>
                    <a:lnTo>
                      <a:pt x="237" y="79"/>
                    </a:lnTo>
                    <a:lnTo>
                      <a:pt x="235" y="80"/>
                    </a:lnTo>
                    <a:lnTo>
                      <a:pt x="234" y="80"/>
                    </a:lnTo>
                    <a:lnTo>
                      <a:pt x="233" y="80"/>
                    </a:lnTo>
                    <a:lnTo>
                      <a:pt x="230" y="79"/>
                    </a:lnTo>
                    <a:lnTo>
                      <a:pt x="230" y="78"/>
                    </a:lnTo>
                    <a:lnTo>
                      <a:pt x="230" y="77"/>
                    </a:lnTo>
                    <a:lnTo>
                      <a:pt x="231" y="77"/>
                    </a:lnTo>
                    <a:lnTo>
                      <a:pt x="232" y="77"/>
                    </a:lnTo>
                    <a:lnTo>
                      <a:pt x="232" y="74"/>
                    </a:lnTo>
                    <a:lnTo>
                      <a:pt x="230" y="73"/>
                    </a:lnTo>
                    <a:lnTo>
                      <a:pt x="226" y="73"/>
                    </a:lnTo>
                    <a:lnTo>
                      <a:pt x="226" y="74"/>
                    </a:lnTo>
                    <a:lnTo>
                      <a:pt x="228" y="74"/>
                    </a:lnTo>
                    <a:lnTo>
                      <a:pt x="230" y="75"/>
                    </a:lnTo>
                    <a:lnTo>
                      <a:pt x="230" y="77"/>
                    </a:lnTo>
                    <a:lnTo>
                      <a:pt x="228" y="77"/>
                    </a:lnTo>
                    <a:lnTo>
                      <a:pt x="227" y="77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5"/>
                    </a:lnTo>
                    <a:lnTo>
                      <a:pt x="221" y="75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3"/>
                    </a:lnTo>
                    <a:lnTo>
                      <a:pt x="217" y="73"/>
                    </a:lnTo>
                    <a:lnTo>
                      <a:pt x="218" y="73"/>
                    </a:lnTo>
                    <a:lnTo>
                      <a:pt x="219" y="72"/>
                    </a:lnTo>
                    <a:lnTo>
                      <a:pt x="221" y="72"/>
                    </a:lnTo>
                    <a:lnTo>
                      <a:pt x="219" y="72"/>
                    </a:lnTo>
                    <a:lnTo>
                      <a:pt x="218" y="72"/>
                    </a:lnTo>
                    <a:lnTo>
                      <a:pt x="217" y="72"/>
                    </a:lnTo>
                    <a:lnTo>
                      <a:pt x="218" y="72"/>
                    </a:lnTo>
                    <a:lnTo>
                      <a:pt x="217" y="73"/>
                    </a:lnTo>
                    <a:lnTo>
                      <a:pt x="215" y="72"/>
                    </a:lnTo>
                    <a:lnTo>
                      <a:pt x="216" y="72"/>
                    </a:lnTo>
                    <a:lnTo>
                      <a:pt x="217" y="71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4" y="71"/>
                    </a:lnTo>
                    <a:lnTo>
                      <a:pt x="213" y="71"/>
                    </a:lnTo>
                    <a:lnTo>
                      <a:pt x="214" y="70"/>
                    </a:lnTo>
                    <a:lnTo>
                      <a:pt x="215" y="70"/>
                    </a:lnTo>
                    <a:lnTo>
                      <a:pt x="217" y="69"/>
                    </a:lnTo>
                    <a:lnTo>
                      <a:pt x="217" y="70"/>
                    </a:lnTo>
                    <a:lnTo>
                      <a:pt x="218" y="70"/>
                    </a:lnTo>
                    <a:lnTo>
                      <a:pt x="218" y="69"/>
                    </a:lnTo>
                    <a:lnTo>
                      <a:pt x="217" y="69"/>
                    </a:lnTo>
                    <a:lnTo>
                      <a:pt x="216" y="69"/>
                    </a:lnTo>
                    <a:lnTo>
                      <a:pt x="214" y="69"/>
                    </a:lnTo>
                    <a:lnTo>
                      <a:pt x="213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0" y="71"/>
                    </a:lnTo>
                    <a:lnTo>
                      <a:pt x="209" y="70"/>
                    </a:lnTo>
                    <a:lnTo>
                      <a:pt x="208" y="70"/>
                    </a:lnTo>
                    <a:lnTo>
                      <a:pt x="207" y="70"/>
                    </a:lnTo>
                    <a:lnTo>
                      <a:pt x="207" y="69"/>
                    </a:lnTo>
                    <a:lnTo>
                      <a:pt x="206" y="70"/>
                    </a:lnTo>
                    <a:lnTo>
                      <a:pt x="206" y="71"/>
                    </a:lnTo>
                    <a:lnTo>
                      <a:pt x="205" y="71"/>
                    </a:lnTo>
                    <a:lnTo>
                      <a:pt x="203" y="72"/>
                    </a:lnTo>
                    <a:lnTo>
                      <a:pt x="199" y="72"/>
                    </a:lnTo>
                    <a:lnTo>
                      <a:pt x="198" y="73"/>
                    </a:lnTo>
                    <a:lnTo>
                      <a:pt x="196" y="73"/>
                    </a:lnTo>
                    <a:lnTo>
                      <a:pt x="195" y="73"/>
                    </a:lnTo>
                    <a:lnTo>
                      <a:pt x="194" y="74"/>
                    </a:lnTo>
                    <a:lnTo>
                      <a:pt x="193" y="74"/>
                    </a:lnTo>
                    <a:lnTo>
                      <a:pt x="191" y="74"/>
                    </a:lnTo>
                    <a:lnTo>
                      <a:pt x="190" y="74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90" y="73"/>
                    </a:lnTo>
                    <a:lnTo>
                      <a:pt x="190" y="72"/>
                    </a:lnTo>
                    <a:lnTo>
                      <a:pt x="191" y="72"/>
                    </a:lnTo>
                    <a:lnTo>
                      <a:pt x="191" y="71"/>
                    </a:lnTo>
                    <a:lnTo>
                      <a:pt x="190" y="71"/>
                    </a:lnTo>
                    <a:lnTo>
                      <a:pt x="190" y="70"/>
                    </a:lnTo>
                    <a:lnTo>
                      <a:pt x="190" y="69"/>
                    </a:lnTo>
                    <a:lnTo>
                      <a:pt x="191" y="69"/>
                    </a:lnTo>
                    <a:lnTo>
                      <a:pt x="193" y="69"/>
                    </a:lnTo>
                    <a:lnTo>
                      <a:pt x="194" y="69"/>
                    </a:lnTo>
                    <a:lnTo>
                      <a:pt x="195" y="69"/>
                    </a:lnTo>
                    <a:lnTo>
                      <a:pt x="196" y="69"/>
                    </a:lnTo>
                    <a:lnTo>
                      <a:pt x="197" y="69"/>
                    </a:lnTo>
                    <a:lnTo>
                      <a:pt x="198" y="69"/>
                    </a:lnTo>
                    <a:lnTo>
                      <a:pt x="198" y="70"/>
                    </a:lnTo>
                    <a:lnTo>
                      <a:pt x="199" y="70"/>
                    </a:lnTo>
                    <a:lnTo>
                      <a:pt x="200" y="69"/>
                    </a:lnTo>
                    <a:lnTo>
                      <a:pt x="202" y="69"/>
                    </a:lnTo>
                    <a:lnTo>
                      <a:pt x="205" y="69"/>
                    </a:lnTo>
                    <a:lnTo>
                      <a:pt x="206" y="68"/>
                    </a:lnTo>
                    <a:lnTo>
                      <a:pt x="205" y="66"/>
                    </a:lnTo>
                    <a:lnTo>
                      <a:pt x="204" y="65"/>
                    </a:lnTo>
                    <a:lnTo>
                      <a:pt x="203" y="65"/>
                    </a:lnTo>
                    <a:lnTo>
                      <a:pt x="200" y="64"/>
                    </a:lnTo>
                    <a:lnTo>
                      <a:pt x="197" y="63"/>
                    </a:lnTo>
                    <a:lnTo>
                      <a:pt x="196" y="63"/>
                    </a:lnTo>
                    <a:lnTo>
                      <a:pt x="195" y="63"/>
                    </a:lnTo>
                    <a:lnTo>
                      <a:pt x="194" y="63"/>
                    </a:lnTo>
                    <a:lnTo>
                      <a:pt x="190" y="62"/>
                    </a:lnTo>
                    <a:lnTo>
                      <a:pt x="190" y="61"/>
                    </a:lnTo>
                    <a:lnTo>
                      <a:pt x="193" y="60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0"/>
                    </a:lnTo>
                    <a:lnTo>
                      <a:pt x="196" y="60"/>
                    </a:lnTo>
                    <a:lnTo>
                      <a:pt x="195" y="60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91" y="60"/>
                    </a:lnTo>
                    <a:lnTo>
                      <a:pt x="191" y="61"/>
                    </a:lnTo>
                    <a:lnTo>
                      <a:pt x="189" y="62"/>
                    </a:lnTo>
                    <a:lnTo>
                      <a:pt x="187" y="61"/>
                    </a:lnTo>
                    <a:lnTo>
                      <a:pt x="184" y="61"/>
                    </a:lnTo>
                    <a:lnTo>
                      <a:pt x="182" y="61"/>
                    </a:lnTo>
                    <a:lnTo>
                      <a:pt x="182" y="60"/>
                    </a:lnTo>
                    <a:lnTo>
                      <a:pt x="186" y="60"/>
                    </a:lnTo>
                    <a:lnTo>
                      <a:pt x="187" y="60"/>
                    </a:lnTo>
                    <a:lnTo>
                      <a:pt x="188" y="60"/>
                    </a:lnTo>
                    <a:lnTo>
                      <a:pt x="188" y="59"/>
                    </a:lnTo>
                    <a:lnTo>
                      <a:pt x="187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4" y="57"/>
                    </a:lnTo>
                    <a:lnTo>
                      <a:pt x="181" y="57"/>
                    </a:lnTo>
                    <a:lnTo>
                      <a:pt x="182" y="56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4" y="56"/>
                    </a:lnTo>
                    <a:lnTo>
                      <a:pt x="182" y="56"/>
                    </a:lnTo>
                    <a:lnTo>
                      <a:pt x="181" y="56"/>
                    </a:lnTo>
                    <a:lnTo>
                      <a:pt x="179" y="57"/>
                    </a:lnTo>
                    <a:lnTo>
                      <a:pt x="178" y="57"/>
                    </a:lnTo>
                    <a:lnTo>
                      <a:pt x="179" y="59"/>
                    </a:lnTo>
                    <a:lnTo>
                      <a:pt x="177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6" y="53"/>
                    </a:lnTo>
                    <a:lnTo>
                      <a:pt x="174" y="52"/>
                    </a:lnTo>
                    <a:lnTo>
                      <a:pt x="172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6" y="52"/>
                    </a:lnTo>
                    <a:lnTo>
                      <a:pt x="165" y="51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3" y="50"/>
                    </a:lnTo>
                    <a:lnTo>
                      <a:pt x="162" y="51"/>
                    </a:lnTo>
                    <a:lnTo>
                      <a:pt x="163" y="51"/>
                    </a:lnTo>
                    <a:lnTo>
                      <a:pt x="161" y="51"/>
                    </a:lnTo>
                    <a:lnTo>
                      <a:pt x="161" y="50"/>
                    </a:lnTo>
                    <a:lnTo>
                      <a:pt x="160" y="49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6" y="47"/>
                    </a:lnTo>
                    <a:lnTo>
                      <a:pt x="158" y="46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7"/>
                    </a:lnTo>
                    <a:lnTo>
                      <a:pt x="161" y="47"/>
                    </a:lnTo>
                    <a:lnTo>
                      <a:pt x="159" y="46"/>
                    </a:lnTo>
                    <a:lnTo>
                      <a:pt x="158" y="46"/>
                    </a:lnTo>
                    <a:lnTo>
                      <a:pt x="157" y="46"/>
                    </a:lnTo>
                    <a:lnTo>
                      <a:pt x="157" y="45"/>
                    </a:lnTo>
                    <a:lnTo>
                      <a:pt x="156" y="45"/>
                    </a:lnTo>
                    <a:lnTo>
                      <a:pt x="154" y="46"/>
                    </a:lnTo>
                    <a:lnTo>
                      <a:pt x="156" y="46"/>
                    </a:lnTo>
                    <a:lnTo>
                      <a:pt x="154" y="49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9"/>
                    </a:lnTo>
                    <a:lnTo>
                      <a:pt x="151" y="49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6" y="51"/>
                    </a:lnTo>
                    <a:lnTo>
                      <a:pt x="157" y="51"/>
                    </a:lnTo>
                    <a:lnTo>
                      <a:pt x="158" y="51"/>
                    </a:lnTo>
                    <a:lnTo>
                      <a:pt x="160" y="52"/>
                    </a:lnTo>
                    <a:lnTo>
                      <a:pt x="160" y="53"/>
                    </a:lnTo>
                    <a:lnTo>
                      <a:pt x="160" y="54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1" y="56"/>
                    </a:lnTo>
                    <a:lnTo>
                      <a:pt x="160" y="56"/>
                    </a:lnTo>
                    <a:lnTo>
                      <a:pt x="159" y="56"/>
                    </a:lnTo>
                    <a:lnTo>
                      <a:pt x="156" y="57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1" y="56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5" y="56"/>
                    </a:lnTo>
                    <a:lnTo>
                      <a:pt x="144" y="56"/>
                    </a:lnTo>
                    <a:lnTo>
                      <a:pt x="144" y="55"/>
                    </a:lnTo>
                    <a:lnTo>
                      <a:pt x="142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8" y="55"/>
                    </a:lnTo>
                    <a:lnTo>
                      <a:pt x="137" y="55"/>
                    </a:lnTo>
                    <a:lnTo>
                      <a:pt x="135" y="55"/>
                    </a:lnTo>
                    <a:lnTo>
                      <a:pt x="134" y="54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30" y="54"/>
                    </a:lnTo>
                    <a:lnTo>
                      <a:pt x="128" y="54"/>
                    </a:lnTo>
                    <a:lnTo>
                      <a:pt x="125" y="54"/>
                    </a:lnTo>
                    <a:lnTo>
                      <a:pt x="124" y="54"/>
                    </a:lnTo>
                    <a:lnTo>
                      <a:pt x="123" y="54"/>
                    </a:lnTo>
                    <a:lnTo>
                      <a:pt x="122" y="54"/>
                    </a:lnTo>
                    <a:lnTo>
                      <a:pt x="120" y="54"/>
                    </a:lnTo>
                    <a:lnTo>
                      <a:pt x="119" y="53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5"/>
                    </a:lnTo>
                    <a:lnTo>
                      <a:pt x="124" y="55"/>
                    </a:lnTo>
                    <a:lnTo>
                      <a:pt x="125" y="55"/>
                    </a:lnTo>
                    <a:lnTo>
                      <a:pt x="126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31" y="59"/>
                    </a:lnTo>
                    <a:lnTo>
                      <a:pt x="132" y="59"/>
                    </a:lnTo>
                    <a:lnTo>
                      <a:pt x="131" y="59"/>
                    </a:lnTo>
                    <a:lnTo>
                      <a:pt x="129" y="60"/>
                    </a:lnTo>
                    <a:lnTo>
                      <a:pt x="129" y="59"/>
                    </a:lnTo>
                    <a:lnTo>
                      <a:pt x="128" y="59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5" y="57"/>
                    </a:lnTo>
                    <a:lnTo>
                      <a:pt x="123" y="56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9" y="55"/>
                    </a:lnTo>
                    <a:lnTo>
                      <a:pt x="117" y="55"/>
                    </a:lnTo>
                    <a:lnTo>
                      <a:pt x="115" y="54"/>
                    </a:lnTo>
                    <a:lnTo>
                      <a:pt x="113" y="54"/>
                    </a:lnTo>
                    <a:lnTo>
                      <a:pt x="111" y="53"/>
                    </a:lnTo>
                    <a:lnTo>
                      <a:pt x="109" y="53"/>
                    </a:lnTo>
                    <a:lnTo>
                      <a:pt x="107" y="53"/>
                    </a:lnTo>
                    <a:lnTo>
                      <a:pt x="105" y="52"/>
                    </a:lnTo>
                    <a:lnTo>
                      <a:pt x="104" y="52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4" y="53"/>
                    </a:lnTo>
                    <a:lnTo>
                      <a:pt x="106" y="53"/>
                    </a:lnTo>
                    <a:lnTo>
                      <a:pt x="107" y="53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3" y="54"/>
                    </a:lnTo>
                    <a:lnTo>
                      <a:pt x="114" y="55"/>
                    </a:lnTo>
                    <a:lnTo>
                      <a:pt x="116" y="55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17" y="57"/>
                    </a:lnTo>
                    <a:lnTo>
                      <a:pt x="116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2" y="57"/>
                    </a:lnTo>
                    <a:lnTo>
                      <a:pt x="112" y="59"/>
                    </a:lnTo>
                    <a:lnTo>
                      <a:pt x="111" y="57"/>
                    </a:lnTo>
                    <a:lnTo>
                      <a:pt x="110" y="57"/>
                    </a:lnTo>
                    <a:lnTo>
                      <a:pt x="109" y="57"/>
                    </a:lnTo>
                    <a:lnTo>
                      <a:pt x="106" y="57"/>
                    </a:lnTo>
                    <a:lnTo>
                      <a:pt x="105" y="56"/>
                    </a:lnTo>
                    <a:lnTo>
                      <a:pt x="104" y="56"/>
                    </a:lnTo>
                    <a:lnTo>
                      <a:pt x="100" y="55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5" y="55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7" y="55"/>
                    </a:lnTo>
                    <a:lnTo>
                      <a:pt x="86" y="55"/>
                    </a:lnTo>
                    <a:lnTo>
                      <a:pt x="85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77" y="55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69" y="54"/>
                    </a:lnTo>
                    <a:lnTo>
                      <a:pt x="67" y="54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5"/>
                    </a:lnTo>
                    <a:lnTo>
                      <a:pt x="68" y="55"/>
                    </a:lnTo>
                    <a:lnTo>
                      <a:pt x="66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30" y="51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7"/>
                    </a:lnTo>
                    <a:lnTo>
                      <a:pt x="14" y="46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5" y="42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8"/>
                    </a:lnTo>
                    <a:lnTo>
                      <a:pt x="25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69" name="Freeform 167"/>
              <p:cNvSpPr>
                <a:spLocks/>
              </p:cNvSpPr>
              <p:nvPr/>
            </p:nvSpPr>
            <p:spPr bwMode="auto">
              <a:xfrm>
                <a:off x="2809313" y="1610892"/>
                <a:ext cx="487848" cy="94140"/>
              </a:xfrm>
              <a:custGeom>
                <a:avLst/>
                <a:gdLst>
                  <a:gd name="T0" fmla="*/ 60544003 w 307"/>
                  <a:gd name="T1" fmla="*/ 35462059 h 59"/>
                  <a:gd name="T2" fmla="*/ 22704796 w 307"/>
                  <a:gd name="T3" fmla="*/ 20264034 h 59"/>
                  <a:gd name="T4" fmla="*/ 42886130 w 307"/>
                  <a:gd name="T5" fmla="*/ 17730232 h 59"/>
                  <a:gd name="T6" fmla="*/ 42886130 w 307"/>
                  <a:gd name="T7" fmla="*/ 10132017 h 59"/>
                  <a:gd name="T8" fmla="*/ 103430132 w 307"/>
                  <a:gd name="T9" fmla="*/ 15198025 h 59"/>
                  <a:gd name="T10" fmla="*/ 118566133 w 307"/>
                  <a:gd name="T11" fmla="*/ 15198025 h 59"/>
                  <a:gd name="T12" fmla="*/ 116042672 w 307"/>
                  <a:gd name="T13" fmla="*/ 2532206 h 59"/>
                  <a:gd name="T14" fmla="*/ 169019468 w 307"/>
                  <a:gd name="T15" fmla="*/ 7598215 h 59"/>
                  <a:gd name="T16" fmla="*/ 227040010 w 307"/>
                  <a:gd name="T17" fmla="*/ 15198025 h 59"/>
                  <a:gd name="T18" fmla="*/ 262357345 w 307"/>
                  <a:gd name="T19" fmla="*/ 17730232 h 59"/>
                  <a:gd name="T20" fmla="*/ 224518138 w 307"/>
                  <a:gd name="T21" fmla="*/ 12664223 h 59"/>
                  <a:gd name="T22" fmla="*/ 232085343 w 307"/>
                  <a:gd name="T23" fmla="*/ 2532206 h 59"/>
                  <a:gd name="T24" fmla="*/ 320379475 w 307"/>
                  <a:gd name="T25" fmla="*/ 10132017 h 59"/>
                  <a:gd name="T26" fmla="*/ 332992014 w 307"/>
                  <a:gd name="T27" fmla="*/ 10132017 h 59"/>
                  <a:gd name="T28" fmla="*/ 396059478 w 307"/>
                  <a:gd name="T29" fmla="*/ 0 h 59"/>
                  <a:gd name="T30" fmla="*/ 408672018 w 307"/>
                  <a:gd name="T31" fmla="*/ 2532206 h 59"/>
                  <a:gd name="T32" fmla="*/ 464170687 w 307"/>
                  <a:gd name="T33" fmla="*/ 0 h 59"/>
                  <a:gd name="T34" fmla="*/ 519669356 w 307"/>
                  <a:gd name="T35" fmla="*/ 2532206 h 59"/>
                  <a:gd name="T36" fmla="*/ 577691486 w 307"/>
                  <a:gd name="T37" fmla="*/ 7598215 h 59"/>
                  <a:gd name="T38" fmla="*/ 517147483 w 307"/>
                  <a:gd name="T39" fmla="*/ 15198025 h 59"/>
                  <a:gd name="T40" fmla="*/ 567600819 w 307"/>
                  <a:gd name="T41" fmla="*/ 15198025 h 59"/>
                  <a:gd name="T42" fmla="*/ 628144822 w 307"/>
                  <a:gd name="T43" fmla="*/ 10132017 h 59"/>
                  <a:gd name="T44" fmla="*/ 655893362 w 307"/>
                  <a:gd name="T45" fmla="*/ 12664223 h 59"/>
                  <a:gd name="T46" fmla="*/ 681120029 w 307"/>
                  <a:gd name="T47" fmla="*/ 15198025 h 59"/>
                  <a:gd name="T48" fmla="*/ 703824825 w 307"/>
                  <a:gd name="T49" fmla="*/ 22796240 h 59"/>
                  <a:gd name="T50" fmla="*/ 729051493 w 307"/>
                  <a:gd name="T51" fmla="*/ 22796240 h 59"/>
                  <a:gd name="T52" fmla="*/ 766890700 w 307"/>
                  <a:gd name="T53" fmla="*/ 32928257 h 59"/>
                  <a:gd name="T54" fmla="*/ 693734158 w 307"/>
                  <a:gd name="T55" fmla="*/ 43060274 h 59"/>
                  <a:gd name="T56" fmla="*/ 643280822 w 307"/>
                  <a:gd name="T57" fmla="*/ 48126283 h 59"/>
                  <a:gd name="T58" fmla="*/ 613008821 w 307"/>
                  <a:gd name="T59" fmla="*/ 50660085 h 59"/>
                  <a:gd name="T60" fmla="*/ 537328818 w 307"/>
                  <a:gd name="T61" fmla="*/ 55726093 h 59"/>
                  <a:gd name="T62" fmla="*/ 494442688 w 307"/>
                  <a:gd name="T63" fmla="*/ 50660085 h 59"/>
                  <a:gd name="T64" fmla="*/ 524714689 w 307"/>
                  <a:gd name="T65" fmla="*/ 58258300 h 59"/>
                  <a:gd name="T66" fmla="*/ 534805356 w 307"/>
                  <a:gd name="T67" fmla="*/ 60792102 h 59"/>
                  <a:gd name="T68" fmla="*/ 449034686 w 307"/>
                  <a:gd name="T69" fmla="*/ 68390317 h 59"/>
                  <a:gd name="T70" fmla="*/ 499488021 w 307"/>
                  <a:gd name="T71" fmla="*/ 65858110 h 59"/>
                  <a:gd name="T72" fmla="*/ 595349359 w 307"/>
                  <a:gd name="T73" fmla="*/ 60792102 h 59"/>
                  <a:gd name="T74" fmla="*/ 635712027 w 307"/>
                  <a:gd name="T75" fmla="*/ 63324308 h 59"/>
                  <a:gd name="T76" fmla="*/ 565077358 w 307"/>
                  <a:gd name="T77" fmla="*/ 78522334 h 59"/>
                  <a:gd name="T78" fmla="*/ 494442688 w 307"/>
                  <a:gd name="T79" fmla="*/ 88654351 h 59"/>
                  <a:gd name="T80" fmla="*/ 438944019 w 307"/>
                  <a:gd name="T81" fmla="*/ 93720359 h 59"/>
                  <a:gd name="T82" fmla="*/ 459125353 w 307"/>
                  <a:gd name="T83" fmla="*/ 103852376 h 59"/>
                  <a:gd name="T84" fmla="*/ 391014145 w 307"/>
                  <a:gd name="T85" fmla="*/ 106386178 h 59"/>
                  <a:gd name="T86" fmla="*/ 370832811 w 307"/>
                  <a:gd name="T87" fmla="*/ 108918384 h 59"/>
                  <a:gd name="T88" fmla="*/ 438944019 w 307"/>
                  <a:gd name="T89" fmla="*/ 108918384 h 59"/>
                  <a:gd name="T90" fmla="*/ 416240812 w 307"/>
                  <a:gd name="T91" fmla="*/ 119050401 h 59"/>
                  <a:gd name="T92" fmla="*/ 358218682 w 307"/>
                  <a:gd name="T93" fmla="*/ 121584203 h 59"/>
                  <a:gd name="T94" fmla="*/ 320379475 w 307"/>
                  <a:gd name="T95" fmla="*/ 116518195 h 59"/>
                  <a:gd name="T96" fmla="*/ 297674679 w 307"/>
                  <a:gd name="T97" fmla="*/ 119050401 h 59"/>
                  <a:gd name="T98" fmla="*/ 325424809 w 307"/>
                  <a:gd name="T99" fmla="*/ 129182418 h 59"/>
                  <a:gd name="T100" fmla="*/ 280016807 w 307"/>
                  <a:gd name="T101" fmla="*/ 134248427 h 59"/>
                  <a:gd name="T102" fmla="*/ 211904009 w 307"/>
                  <a:gd name="T103" fmla="*/ 129182418 h 59"/>
                  <a:gd name="T104" fmla="*/ 211904009 w 307"/>
                  <a:gd name="T105" fmla="*/ 134248427 h 59"/>
                  <a:gd name="T106" fmla="*/ 181632008 w 307"/>
                  <a:gd name="T107" fmla="*/ 134248427 h 59"/>
                  <a:gd name="T108" fmla="*/ 204336803 w 307"/>
                  <a:gd name="T109" fmla="*/ 136782229 h 59"/>
                  <a:gd name="T110" fmla="*/ 297674679 w 307"/>
                  <a:gd name="T111" fmla="*/ 139314435 h 59"/>
                  <a:gd name="T112" fmla="*/ 254790139 w 307"/>
                  <a:gd name="T113" fmla="*/ 144380444 h 59"/>
                  <a:gd name="T114" fmla="*/ 184155469 w 307"/>
                  <a:gd name="T115" fmla="*/ 139314435 h 59"/>
                  <a:gd name="T116" fmla="*/ 216949343 w 307"/>
                  <a:gd name="T117" fmla="*/ 141848237 h 59"/>
                  <a:gd name="T118" fmla="*/ 191722675 w 307"/>
                  <a:gd name="T119" fmla="*/ 144380444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7"/>
                  <a:gd name="T181" fmla="*/ 0 h 59"/>
                  <a:gd name="T182" fmla="*/ 307 w 307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7" h="59">
                    <a:moveTo>
                      <a:pt x="49" y="18"/>
                    </a:move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26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6"/>
                    </a:lnTo>
                    <a:lnTo>
                      <a:pt x="55" y="6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4" y="5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90" y="6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5" y="7"/>
                    </a:lnTo>
                    <a:lnTo>
                      <a:pt x="95" y="8"/>
                    </a:lnTo>
                    <a:lnTo>
                      <a:pt x="93" y="8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99" y="8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99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3" y="5"/>
                    </a:lnTo>
                    <a:lnTo>
                      <a:pt x="92" y="5"/>
                    </a:lnTo>
                    <a:lnTo>
                      <a:pt x="91" y="5"/>
                    </a:lnTo>
                    <a:lnTo>
                      <a:pt x="90" y="5"/>
                    </a:lnTo>
                    <a:lnTo>
                      <a:pt x="89" y="5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0" y="3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101" y="1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3"/>
                    </a:lnTo>
                    <a:lnTo>
                      <a:pt x="126" y="3"/>
                    </a:lnTo>
                    <a:lnTo>
                      <a:pt x="126" y="4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4" y="5"/>
                    </a:lnTo>
                    <a:lnTo>
                      <a:pt x="136" y="5"/>
                    </a:lnTo>
                    <a:lnTo>
                      <a:pt x="137" y="5"/>
                    </a:lnTo>
                    <a:lnTo>
                      <a:pt x="139" y="5"/>
                    </a:lnTo>
                    <a:lnTo>
                      <a:pt x="140" y="5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6"/>
                    </a:lnTo>
                    <a:lnTo>
                      <a:pt x="146" y="6"/>
                    </a:lnTo>
                    <a:lnTo>
                      <a:pt x="143" y="5"/>
                    </a:lnTo>
                    <a:lnTo>
                      <a:pt x="142" y="5"/>
                    </a:lnTo>
                    <a:lnTo>
                      <a:pt x="139" y="5"/>
                    </a:lnTo>
                    <a:lnTo>
                      <a:pt x="138" y="5"/>
                    </a:lnTo>
                    <a:lnTo>
                      <a:pt x="134" y="4"/>
                    </a:lnTo>
                    <a:lnTo>
                      <a:pt x="132" y="4"/>
                    </a:lnTo>
                    <a:lnTo>
                      <a:pt x="132" y="3"/>
                    </a:lnTo>
                    <a:lnTo>
                      <a:pt x="131" y="3"/>
                    </a:lnTo>
                    <a:lnTo>
                      <a:pt x="130" y="3"/>
                    </a:lnTo>
                    <a:lnTo>
                      <a:pt x="129" y="3"/>
                    </a:lnTo>
                    <a:lnTo>
                      <a:pt x="134" y="1"/>
                    </a:lnTo>
                    <a:lnTo>
                      <a:pt x="138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7" y="0"/>
                    </a:lnTo>
                    <a:lnTo>
                      <a:pt x="156" y="0"/>
                    </a:lnTo>
                    <a:lnTo>
                      <a:pt x="156" y="1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6" y="3"/>
                    </a:lnTo>
                    <a:lnTo>
                      <a:pt x="167" y="3"/>
                    </a:lnTo>
                    <a:lnTo>
                      <a:pt x="168" y="4"/>
                    </a:lnTo>
                    <a:lnTo>
                      <a:pt x="169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2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9" y="1"/>
                    </a:lnTo>
                    <a:lnTo>
                      <a:pt x="201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6" y="1"/>
                    </a:lnTo>
                    <a:lnTo>
                      <a:pt x="207" y="1"/>
                    </a:lnTo>
                    <a:lnTo>
                      <a:pt x="206" y="3"/>
                    </a:lnTo>
                    <a:lnTo>
                      <a:pt x="207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6" y="3"/>
                    </a:lnTo>
                    <a:lnTo>
                      <a:pt x="217" y="3"/>
                    </a:lnTo>
                    <a:lnTo>
                      <a:pt x="219" y="3"/>
                    </a:lnTo>
                    <a:lnTo>
                      <a:pt x="220" y="3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3" y="3"/>
                    </a:lnTo>
                    <a:lnTo>
                      <a:pt x="224" y="3"/>
                    </a:lnTo>
                    <a:lnTo>
                      <a:pt x="226" y="3"/>
                    </a:lnTo>
                    <a:lnTo>
                      <a:pt x="229" y="3"/>
                    </a:lnTo>
                    <a:lnTo>
                      <a:pt x="233" y="3"/>
                    </a:lnTo>
                    <a:lnTo>
                      <a:pt x="232" y="3"/>
                    </a:lnTo>
                    <a:lnTo>
                      <a:pt x="226" y="4"/>
                    </a:lnTo>
                    <a:lnTo>
                      <a:pt x="225" y="4"/>
                    </a:lnTo>
                    <a:lnTo>
                      <a:pt x="224" y="5"/>
                    </a:lnTo>
                    <a:lnTo>
                      <a:pt x="222" y="5"/>
                    </a:lnTo>
                    <a:lnTo>
                      <a:pt x="219" y="5"/>
                    </a:lnTo>
                    <a:lnTo>
                      <a:pt x="217" y="5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4" y="5"/>
                    </a:lnTo>
                    <a:lnTo>
                      <a:pt x="212" y="5"/>
                    </a:lnTo>
                    <a:lnTo>
                      <a:pt x="211" y="6"/>
                    </a:lnTo>
                    <a:lnTo>
                      <a:pt x="208" y="6"/>
                    </a:lnTo>
                    <a:lnTo>
                      <a:pt x="207" y="6"/>
                    </a:lnTo>
                    <a:lnTo>
                      <a:pt x="206" y="6"/>
                    </a:lnTo>
                    <a:lnTo>
                      <a:pt x="205" y="6"/>
                    </a:lnTo>
                    <a:lnTo>
                      <a:pt x="204" y="6"/>
                    </a:lnTo>
                    <a:lnTo>
                      <a:pt x="203" y="6"/>
                    </a:lnTo>
                    <a:lnTo>
                      <a:pt x="201" y="6"/>
                    </a:lnTo>
                    <a:lnTo>
                      <a:pt x="199" y="7"/>
                    </a:lnTo>
                    <a:lnTo>
                      <a:pt x="201" y="7"/>
                    </a:lnTo>
                    <a:lnTo>
                      <a:pt x="203" y="7"/>
                    </a:lnTo>
                    <a:lnTo>
                      <a:pt x="204" y="7"/>
                    </a:lnTo>
                    <a:lnTo>
                      <a:pt x="210" y="6"/>
                    </a:lnTo>
                    <a:lnTo>
                      <a:pt x="212" y="6"/>
                    </a:lnTo>
                    <a:lnTo>
                      <a:pt x="215" y="6"/>
                    </a:lnTo>
                    <a:lnTo>
                      <a:pt x="216" y="6"/>
                    </a:lnTo>
                    <a:lnTo>
                      <a:pt x="217" y="6"/>
                    </a:lnTo>
                    <a:lnTo>
                      <a:pt x="219" y="6"/>
                    </a:lnTo>
                    <a:lnTo>
                      <a:pt x="220" y="6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6"/>
                    </a:lnTo>
                    <a:lnTo>
                      <a:pt x="227" y="5"/>
                    </a:lnTo>
                    <a:lnTo>
                      <a:pt x="229" y="5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40" y="4"/>
                    </a:lnTo>
                    <a:lnTo>
                      <a:pt x="241" y="4"/>
                    </a:lnTo>
                    <a:lnTo>
                      <a:pt x="242" y="4"/>
                    </a:lnTo>
                    <a:lnTo>
                      <a:pt x="244" y="4"/>
                    </a:lnTo>
                    <a:lnTo>
                      <a:pt x="245" y="4"/>
                    </a:lnTo>
                    <a:lnTo>
                      <a:pt x="244" y="4"/>
                    </a:lnTo>
                    <a:lnTo>
                      <a:pt x="244" y="5"/>
                    </a:lnTo>
                    <a:lnTo>
                      <a:pt x="245" y="5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48" y="5"/>
                    </a:lnTo>
                    <a:lnTo>
                      <a:pt x="247" y="5"/>
                    </a:lnTo>
                    <a:lnTo>
                      <a:pt x="249" y="4"/>
                    </a:lnTo>
                    <a:lnTo>
                      <a:pt x="250" y="4"/>
                    </a:lnTo>
                    <a:lnTo>
                      <a:pt x="249" y="4"/>
                    </a:lnTo>
                    <a:lnTo>
                      <a:pt x="248" y="4"/>
                    </a:lnTo>
                    <a:lnTo>
                      <a:pt x="250" y="3"/>
                    </a:lnTo>
                    <a:lnTo>
                      <a:pt x="252" y="3"/>
                    </a:lnTo>
                    <a:lnTo>
                      <a:pt x="253" y="3"/>
                    </a:lnTo>
                    <a:lnTo>
                      <a:pt x="254" y="3"/>
                    </a:lnTo>
                    <a:lnTo>
                      <a:pt x="255" y="3"/>
                    </a:lnTo>
                    <a:lnTo>
                      <a:pt x="257" y="3"/>
                    </a:lnTo>
                    <a:lnTo>
                      <a:pt x="255" y="4"/>
                    </a:lnTo>
                    <a:lnTo>
                      <a:pt x="254" y="4"/>
                    </a:lnTo>
                    <a:lnTo>
                      <a:pt x="253" y="4"/>
                    </a:lnTo>
                    <a:lnTo>
                      <a:pt x="254" y="4"/>
                    </a:lnTo>
                    <a:lnTo>
                      <a:pt x="255" y="4"/>
                    </a:lnTo>
                    <a:lnTo>
                      <a:pt x="257" y="5"/>
                    </a:lnTo>
                    <a:lnTo>
                      <a:pt x="259" y="5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3" y="4"/>
                    </a:lnTo>
                    <a:lnTo>
                      <a:pt x="264" y="4"/>
                    </a:lnTo>
                    <a:lnTo>
                      <a:pt x="266" y="4"/>
                    </a:lnTo>
                    <a:lnTo>
                      <a:pt x="267" y="4"/>
                    </a:lnTo>
                    <a:lnTo>
                      <a:pt x="271" y="4"/>
                    </a:lnTo>
                    <a:lnTo>
                      <a:pt x="272" y="4"/>
                    </a:lnTo>
                    <a:lnTo>
                      <a:pt x="273" y="4"/>
                    </a:lnTo>
                    <a:lnTo>
                      <a:pt x="275" y="4"/>
                    </a:lnTo>
                    <a:lnTo>
                      <a:pt x="275" y="5"/>
                    </a:lnTo>
                    <a:lnTo>
                      <a:pt x="273" y="5"/>
                    </a:lnTo>
                    <a:lnTo>
                      <a:pt x="272" y="5"/>
                    </a:lnTo>
                    <a:lnTo>
                      <a:pt x="271" y="5"/>
                    </a:lnTo>
                    <a:lnTo>
                      <a:pt x="269" y="6"/>
                    </a:lnTo>
                    <a:lnTo>
                      <a:pt x="268" y="6"/>
                    </a:lnTo>
                    <a:lnTo>
                      <a:pt x="269" y="6"/>
                    </a:lnTo>
                    <a:lnTo>
                      <a:pt x="270" y="6"/>
                    </a:lnTo>
                    <a:lnTo>
                      <a:pt x="271" y="6"/>
                    </a:lnTo>
                    <a:lnTo>
                      <a:pt x="272" y="6"/>
                    </a:lnTo>
                    <a:lnTo>
                      <a:pt x="273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7" y="6"/>
                    </a:lnTo>
                    <a:lnTo>
                      <a:pt x="277" y="7"/>
                    </a:lnTo>
                    <a:lnTo>
                      <a:pt x="276" y="7"/>
                    </a:lnTo>
                    <a:lnTo>
                      <a:pt x="275" y="7"/>
                    </a:lnTo>
                    <a:lnTo>
                      <a:pt x="276" y="7"/>
                    </a:lnTo>
                    <a:lnTo>
                      <a:pt x="277" y="7"/>
                    </a:lnTo>
                    <a:lnTo>
                      <a:pt x="279" y="7"/>
                    </a:lnTo>
                    <a:lnTo>
                      <a:pt x="280" y="7"/>
                    </a:lnTo>
                    <a:lnTo>
                      <a:pt x="281" y="7"/>
                    </a:lnTo>
                    <a:lnTo>
                      <a:pt x="281" y="8"/>
                    </a:lnTo>
                    <a:lnTo>
                      <a:pt x="279" y="8"/>
                    </a:lnTo>
                    <a:lnTo>
                      <a:pt x="279" y="9"/>
                    </a:lnTo>
                    <a:lnTo>
                      <a:pt x="277" y="9"/>
                    </a:lnTo>
                    <a:lnTo>
                      <a:pt x="276" y="9"/>
                    </a:lnTo>
                    <a:lnTo>
                      <a:pt x="275" y="9"/>
                    </a:lnTo>
                    <a:lnTo>
                      <a:pt x="276" y="9"/>
                    </a:lnTo>
                    <a:lnTo>
                      <a:pt x="277" y="9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0" y="9"/>
                    </a:lnTo>
                    <a:lnTo>
                      <a:pt x="281" y="8"/>
                    </a:lnTo>
                    <a:lnTo>
                      <a:pt x="282" y="8"/>
                    </a:lnTo>
                    <a:lnTo>
                      <a:pt x="285" y="8"/>
                    </a:lnTo>
                    <a:lnTo>
                      <a:pt x="287" y="8"/>
                    </a:lnTo>
                    <a:lnTo>
                      <a:pt x="290" y="8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0" y="8"/>
                    </a:lnTo>
                    <a:lnTo>
                      <a:pt x="289" y="9"/>
                    </a:lnTo>
                    <a:lnTo>
                      <a:pt x="290" y="9"/>
                    </a:lnTo>
                    <a:lnTo>
                      <a:pt x="291" y="8"/>
                    </a:lnTo>
                    <a:lnTo>
                      <a:pt x="294" y="8"/>
                    </a:lnTo>
                    <a:lnTo>
                      <a:pt x="296" y="8"/>
                    </a:lnTo>
                    <a:lnTo>
                      <a:pt x="299" y="9"/>
                    </a:lnTo>
                    <a:lnTo>
                      <a:pt x="300" y="9"/>
                    </a:lnTo>
                    <a:lnTo>
                      <a:pt x="301" y="9"/>
                    </a:lnTo>
                    <a:lnTo>
                      <a:pt x="303" y="9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6" y="10"/>
                    </a:lnTo>
                    <a:lnTo>
                      <a:pt x="307" y="10"/>
                    </a:lnTo>
                    <a:lnTo>
                      <a:pt x="307" y="12"/>
                    </a:lnTo>
                    <a:lnTo>
                      <a:pt x="307" y="13"/>
                    </a:lnTo>
                    <a:lnTo>
                      <a:pt x="306" y="13"/>
                    </a:lnTo>
                    <a:lnTo>
                      <a:pt x="305" y="13"/>
                    </a:lnTo>
                    <a:lnTo>
                      <a:pt x="304" y="13"/>
                    </a:lnTo>
                    <a:lnTo>
                      <a:pt x="303" y="13"/>
                    </a:lnTo>
                    <a:lnTo>
                      <a:pt x="303" y="14"/>
                    </a:lnTo>
                    <a:lnTo>
                      <a:pt x="301" y="14"/>
                    </a:lnTo>
                    <a:lnTo>
                      <a:pt x="300" y="14"/>
                    </a:lnTo>
                    <a:lnTo>
                      <a:pt x="297" y="14"/>
                    </a:lnTo>
                    <a:lnTo>
                      <a:pt x="296" y="14"/>
                    </a:lnTo>
                    <a:lnTo>
                      <a:pt x="294" y="15"/>
                    </a:lnTo>
                    <a:lnTo>
                      <a:pt x="292" y="15"/>
                    </a:lnTo>
                    <a:lnTo>
                      <a:pt x="291" y="15"/>
                    </a:lnTo>
                    <a:lnTo>
                      <a:pt x="290" y="15"/>
                    </a:lnTo>
                    <a:lnTo>
                      <a:pt x="290" y="16"/>
                    </a:lnTo>
                    <a:lnTo>
                      <a:pt x="289" y="16"/>
                    </a:lnTo>
                    <a:lnTo>
                      <a:pt x="287" y="16"/>
                    </a:lnTo>
                    <a:lnTo>
                      <a:pt x="281" y="17"/>
                    </a:lnTo>
                    <a:lnTo>
                      <a:pt x="280" y="17"/>
                    </a:lnTo>
                    <a:lnTo>
                      <a:pt x="276" y="17"/>
                    </a:lnTo>
                    <a:lnTo>
                      <a:pt x="275" y="17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7" y="18"/>
                    </a:lnTo>
                    <a:lnTo>
                      <a:pt x="266" y="18"/>
                    </a:lnTo>
                    <a:lnTo>
                      <a:pt x="264" y="18"/>
                    </a:lnTo>
                    <a:lnTo>
                      <a:pt x="263" y="18"/>
                    </a:lnTo>
                    <a:lnTo>
                      <a:pt x="262" y="18"/>
                    </a:lnTo>
                    <a:lnTo>
                      <a:pt x="261" y="18"/>
                    </a:lnTo>
                    <a:lnTo>
                      <a:pt x="262" y="18"/>
                    </a:lnTo>
                    <a:lnTo>
                      <a:pt x="264" y="19"/>
                    </a:lnTo>
                    <a:lnTo>
                      <a:pt x="263" y="19"/>
                    </a:lnTo>
                    <a:lnTo>
                      <a:pt x="261" y="19"/>
                    </a:lnTo>
                    <a:lnTo>
                      <a:pt x="259" y="19"/>
                    </a:lnTo>
                    <a:lnTo>
                      <a:pt x="257" y="19"/>
                    </a:lnTo>
                    <a:lnTo>
                      <a:pt x="255" y="19"/>
                    </a:lnTo>
                    <a:lnTo>
                      <a:pt x="254" y="19"/>
                    </a:lnTo>
                    <a:lnTo>
                      <a:pt x="253" y="19"/>
                    </a:lnTo>
                    <a:lnTo>
                      <a:pt x="252" y="19"/>
                    </a:lnTo>
                    <a:lnTo>
                      <a:pt x="249" y="19"/>
                    </a:lnTo>
                    <a:lnTo>
                      <a:pt x="247" y="19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8" y="20"/>
                    </a:lnTo>
                    <a:lnTo>
                      <a:pt x="240" y="20"/>
                    </a:lnTo>
                    <a:lnTo>
                      <a:pt x="243" y="20"/>
                    </a:lnTo>
                    <a:lnTo>
                      <a:pt x="244" y="20"/>
                    </a:lnTo>
                    <a:lnTo>
                      <a:pt x="247" y="20"/>
                    </a:lnTo>
                    <a:lnTo>
                      <a:pt x="244" y="20"/>
                    </a:lnTo>
                    <a:lnTo>
                      <a:pt x="243" y="20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20"/>
                    </a:lnTo>
                    <a:lnTo>
                      <a:pt x="236" y="20"/>
                    </a:lnTo>
                    <a:lnTo>
                      <a:pt x="235" y="22"/>
                    </a:lnTo>
                    <a:lnTo>
                      <a:pt x="234" y="22"/>
                    </a:lnTo>
                    <a:lnTo>
                      <a:pt x="232" y="22"/>
                    </a:lnTo>
                    <a:lnTo>
                      <a:pt x="231" y="20"/>
                    </a:lnTo>
                    <a:lnTo>
                      <a:pt x="230" y="20"/>
                    </a:lnTo>
                    <a:lnTo>
                      <a:pt x="227" y="22"/>
                    </a:lnTo>
                    <a:lnTo>
                      <a:pt x="226" y="22"/>
                    </a:lnTo>
                    <a:lnTo>
                      <a:pt x="225" y="22"/>
                    </a:lnTo>
                    <a:lnTo>
                      <a:pt x="221" y="22"/>
                    </a:lnTo>
                    <a:lnTo>
                      <a:pt x="216" y="22"/>
                    </a:lnTo>
                    <a:lnTo>
                      <a:pt x="215" y="22"/>
                    </a:lnTo>
                    <a:lnTo>
                      <a:pt x="213" y="22"/>
                    </a:lnTo>
                    <a:lnTo>
                      <a:pt x="212" y="22"/>
                    </a:lnTo>
                    <a:lnTo>
                      <a:pt x="207" y="22"/>
                    </a:lnTo>
                    <a:lnTo>
                      <a:pt x="206" y="22"/>
                    </a:lnTo>
                    <a:lnTo>
                      <a:pt x="205" y="22"/>
                    </a:lnTo>
                    <a:lnTo>
                      <a:pt x="204" y="22"/>
                    </a:lnTo>
                    <a:lnTo>
                      <a:pt x="203" y="22"/>
                    </a:lnTo>
                    <a:lnTo>
                      <a:pt x="199" y="20"/>
                    </a:lnTo>
                    <a:lnTo>
                      <a:pt x="195" y="20"/>
                    </a:lnTo>
                    <a:lnTo>
                      <a:pt x="194" y="20"/>
                    </a:lnTo>
                    <a:lnTo>
                      <a:pt x="193" y="19"/>
                    </a:lnTo>
                    <a:lnTo>
                      <a:pt x="192" y="19"/>
                    </a:lnTo>
                    <a:lnTo>
                      <a:pt x="191" y="19"/>
                    </a:lnTo>
                    <a:lnTo>
                      <a:pt x="192" y="19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5" y="20"/>
                    </a:lnTo>
                    <a:lnTo>
                      <a:pt x="196" y="20"/>
                    </a:lnTo>
                    <a:lnTo>
                      <a:pt x="201" y="22"/>
                    </a:lnTo>
                    <a:lnTo>
                      <a:pt x="203" y="22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3"/>
                    </a:lnTo>
                    <a:lnTo>
                      <a:pt x="201" y="23"/>
                    </a:lnTo>
                    <a:lnTo>
                      <a:pt x="199" y="23"/>
                    </a:lnTo>
                    <a:lnTo>
                      <a:pt x="197" y="22"/>
                    </a:lnTo>
                    <a:lnTo>
                      <a:pt x="197" y="23"/>
                    </a:lnTo>
                    <a:lnTo>
                      <a:pt x="198" y="23"/>
                    </a:lnTo>
                    <a:lnTo>
                      <a:pt x="201" y="23"/>
                    </a:lnTo>
                    <a:lnTo>
                      <a:pt x="202" y="23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5" y="23"/>
                    </a:lnTo>
                    <a:lnTo>
                      <a:pt x="207" y="23"/>
                    </a:lnTo>
                    <a:lnTo>
                      <a:pt x="208" y="23"/>
                    </a:lnTo>
                    <a:lnTo>
                      <a:pt x="211" y="23"/>
                    </a:lnTo>
                    <a:lnTo>
                      <a:pt x="212" y="22"/>
                    </a:lnTo>
                    <a:lnTo>
                      <a:pt x="213" y="22"/>
                    </a:lnTo>
                    <a:lnTo>
                      <a:pt x="217" y="22"/>
                    </a:lnTo>
                    <a:lnTo>
                      <a:pt x="221" y="22"/>
                    </a:lnTo>
                    <a:lnTo>
                      <a:pt x="222" y="22"/>
                    </a:lnTo>
                    <a:lnTo>
                      <a:pt x="225" y="22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27" y="23"/>
                    </a:lnTo>
                    <a:lnTo>
                      <a:pt x="225" y="23"/>
                    </a:lnTo>
                    <a:lnTo>
                      <a:pt x="224" y="23"/>
                    </a:lnTo>
                    <a:lnTo>
                      <a:pt x="223" y="23"/>
                    </a:lnTo>
                    <a:lnTo>
                      <a:pt x="220" y="24"/>
                    </a:lnTo>
                    <a:lnTo>
                      <a:pt x="217" y="24"/>
                    </a:lnTo>
                    <a:lnTo>
                      <a:pt x="213" y="24"/>
                    </a:lnTo>
                    <a:lnTo>
                      <a:pt x="212" y="24"/>
                    </a:lnTo>
                    <a:lnTo>
                      <a:pt x="210" y="25"/>
                    </a:lnTo>
                    <a:lnTo>
                      <a:pt x="206" y="25"/>
                    </a:lnTo>
                    <a:lnTo>
                      <a:pt x="204" y="25"/>
                    </a:lnTo>
                    <a:lnTo>
                      <a:pt x="203" y="25"/>
                    </a:lnTo>
                    <a:lnTo>
                      <a:pt x="202" y="26"/>
                    </a:lnTo>
                    <a:lnTo>
                      <a:pt x="201" y="26"/>
                    </a:lnTo>
                    <a:lnTo>
                      <a:pt x="198" y="26"/>
                    </a:lnTo>
                    <a:lnTo>
                      <a:pt x="195" y="26"/>
                    </a:lnTo>
                    <a:lnTo>
                      <a:pt x="191" y="26"/>
                    </a:lnTo>
                    <a:lnTo>
                      <a:pt x="189" y="26"/>
                    </a:lnTo>
                    <a:lnTo>
                      <a:pt x="188" y="26"/>
                    </a:lnTo>
                    <a:lnTo>
                      <a:pt x="189" y="26"/>
                    </a:lnTo>
                    <a:lnTo>
                      <a:pt x="191" y="26"/>
                    </a:lnTo>
                    <a:lnTo>
                      <a:pt x="187" y="27"/>
                    </a:lnTo>
                    <a:lnTo>
                      <a:pt x="182" y="27"/>
                    </a:lnTo>
                    <a:lnTo>
                      <a:pt x="180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2" y="27"/>
                    </a:lnTo>
                    <a:lnTo>
                      <a:pt x="183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3" y="28"/>
                    </a:lnTo>
                    <a:lnTo>
                      <a:pt x="182" y="28"/>
                    </a:lnTo>
                    <a:lnTo>
                      <a:pt x="180" y="28"/>
                    </a:lnTo>
                    <a:lnTo>
                      <a:pt x="182" y="28"/>
                    </a:lnTo>
                    <a:lnTo>
                      <a:pt x="183" y="28"/>
                    </a:lnTo>
                    <a:lnTo>
                      <a:pt x="186" y="28"/>
                    </a:lnTo>
                    <a:lnTo>
                      <a:pt x="187" y="27"/>
                    </a:lnTo>
                    <a:lnTo>
                      <a:pt x="188" y="27"/>
                    </a:lnTo>
                    <a:lnTo>
                      <a:pt x="189" y="27"/>
                    </a:lnTo>
                    <a:lnTo>
                      <a:pt x="197" y="26"/>
                    </a:lnTo>
                    <a:lnTo>
                      <a:pt x="198" y="26"/>
                    </a:lnTo>
                    <a:lnTo>
                      <a:pt x="204" y="26"/>
                    </a:lnTo>
                    <a:lnTo>
                      <a:pt x="205" y="26"/>
                    </a:lnTo>
                    <a:lnTo>
                      <a:pt x="207" y="26"/>
                    </a:lnTo>
                    <a:lnTo>
                      <a:pt x="208" y="26"/>
                    </a:lnTo>
                    <a:lnTo>
                      <a:pt x="211" y="26"/>
                    </a:lnTo>
                    <a:lnTo>
                      <a:pt x="212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2" y="25"/>
                    </a:lnTo>
                    <a:lnTo>
                      <a:pt x="223" y="24"/>
                    </a:lnTo>
                    <a:lnTo>
                      <a:pt x="229" y="24"/>
                    </a:lnTo>
                    <a:lnTo>
                      <a:pt x="232" y="24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6" y="24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3"/>
                    </a:lnTo>
                    <a:lnTo>
                      <a:pt x="245" y="23"/>
                    </a:lnTo>
                    <a:lnTo>
                      <a:pt x="248" y="23"/>
                    </a:lnTo>
                    <a:lnTo>
                      <a:pt x="252" y="23"/>
                    </a:lnTo>
                    <a:lnTo>
                      <a:pt x="258" y="22"/>
                    </a:lnTo>
                    <a:lnTo>
                      <a:pt x="259" y="23"/>
                    </a:lnTo>
                    <a:lnTo>
                      <a:pt x="260" y="23"/>
                    </a:lnTo>
                    <a:lnTo>
                      <a:pt x="259" y="24"/>
                    </a:lnTo>
                    <a:lnTo>
                      <a:pt x="258" y="24"/>
                    </a:lnTo>
                    <a:lnTo>
                      <a:pt x="257" y="24"/>
                    </a:lnTo>
                    <a:lnTo>
                      <a:pt x="255" y="25"/>
                    </a:lnTo>
                    <a:lnTo>
                      <a:pt x="254" y="25"/>
                    </a:lnTo>
                    <a:lnTo>
                      <a:pt x="252" y="25"/>
                    </a:lnTo>
                    <a:lnTo>
                      <a:pt x="251" y="25"/>
                    </a:lnTo>
                    <a:lnTo>
                      <a:pt x="250" y="25"/>
                    </a:lnTo>
                    <a:lnTo>
                      <a:pt x="248" y="26"/>
                    </a:lnTo>
                    <a:lnTo>
                      <a:pt x="245" y="26"/>
                    </a:lnTo>
                    <a:lnTo>
                      <a:pt x="244" y="26"/>
                    </a:lnTo>
                    <a:lnTo>
                      <a:pt x="243" y="26"/>
                    </a:lnTo>
                    <a:lnTo>
                      <a:pt x="241" y="26"/>
                    </a:lnTo>
                    <a:lnTo>
                      <a:pt x="239" y="27"/>
                    </a:lnTo>
                    <a:lnTo>
                      <a:pt x="238" y="27"/>
                    </a:lnTo>
                    <a:lnTo>
                      <a:pt x="234" y="27"/>
                    </a:lnTo>
                    <a:lnTo>
                      <a:pt x="232" y="28"/>
                    </a:lnTo>
                    <a:lnTo>
                      <a:pt x="231" y="28"/>
                    </a:lnTo>
                    <a:lnTo>
                      <a:pt x="230" y="28"/>
                    </a:lnTo>
                    <a:lnTo>
                      <a:pt x="229" y="29"/>
                    </a:lnTo>
                    <a:lnTo>
                      <a:pt x="227" y="29"/>
                    </a:lnTo>
                    <a:lnTo>
                      <a:pt x="226" y="29"/>
                    </a:lnTo>
                    <a:lnTo>
                      <a:pt x="224" y="31"/>
                    </a:lnTo>
                    <a:lnTo>
                      <a:pt x="221" y="31"/>
                    </a:lnTo>
                    <a:lnTo>
                      <a:pt x="220" y="31"/>
                    </a:lnTo>
                    <a:lnTo>
                      <a:pt x="219" y="31"/>
                    </a:lnTo>
                    <a:lnTo>
                      <a:pt x="217" y="31"/>
                    </a:lnTo>
                    <a:lnTo>
                      <a:pt x="215" y="31"/>
                    </a:lnTo>
                    <a:lnTo>
                      <a:pt x="215" y="32"/>
                    </a:lnTo>
                    <a:lnTo>
                      <a:pt x="214" y="32"/>
                    </a:lnTo>
                    <a:lnTo>
                      <a:pt x="211" y="32"/>
                    </a:lnTo>
                    <a:lnTo>
                      <a:pt x="211" y="33"/>
                    </a:lnTo>
                    <a:lnTo>
                      <a:pt x="210" y="33"/>
                    </a:lnTo>
                    <a:lnTo>
                      <a:pt x="208" y="33"/>
                    </a:lnTo>
                    <a:lnTo>
                      <a:pt x="207" y="33"/>
                    </a:lnTo>
                    <a:lnTo>
                      <a:pt x="206" y="33"/>
                    </a:lnTo>
                    <a:lnTo>
                      <a:pt x="199" y="35"/>
                    </a:lnTo>
                    <a:lnTo>
                      <a:pt x="198" y="35"/>
                    </a:lnTo>
                    <a:lnTo>
                      <a:pt x="197" y="35"/>
                    </a:lnTo>
                    <a:lnTo>
                      <a:pt x="196" y="35"/>
                    </a:lnTo>
                    <a:lnTo>
                      <a:pt x="193" y="36"/>
                    </a:lnTo>
                    <a:lnTo>
                      <a:pt x="193" y="37"/>
                    </a:lnTo>
                    <a:lnTo>
                      <a:pt x="191" y="37"/>
                    </a:lnTo>
                    <a:lnTo>
                      <a:pt x="191" y="38"/>
                    </a:lnTo>
                    <a:lnTo>
                      <a:pt x="189" y="38"/>
                    </a:lnTo>
                    <a:lnTo>
                      <a:pt x="188" y="38"/>
                    </a:lnTo>
                    <a:lnTo>
                      <a:pt x="187" y="38"/>
                    </a:lnTo>
                    <a:lnTo>
                      <a:pt x="186" y="38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6" y="40"/>
                    </a:lnTo>
                    <a:lnTo>
                      <a:pt x="177" y="38"/>
                    </a:lnTo>
                    <a:lnTo>
                      <a:pt x="177" y="37"/>
                    </a:lnTo>
                    <a:lnTo>
                      <a:pt x="176" y="37"/>
                    </a:lnTo>
                    <a:lnTo>
                      <a:pt x="174" y="37"/>
                    </a:lnTo>
                    <a:lnTo>
                      <a:pt x="173" y="36"/>
                    </a:lnTo>
                    <a:lnTo>
                      <a:pt x="171" y="36"/>
                    </a:lnTo>
                    <a:lnTo>
                      <a:pt x="170" y="36"/>
                    </a:lnTo>
                    <a:lnTo>
                      <a:pt x="169" y="36"/>
                    </a:lnTo>
                    <a:lnTo>
                      <a:pt x="170" y="36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4" y="37"/>
                    </a:lnTo>
                    <a:lnTo>
                      <a:pt x="175" y="38"/>
                    </a:lnTo>
                    <a:lnTo>
                      <a:pt x="174" y="38"/>
                    </a:lnTo>
                    <a:lnTo>
                      <a:pt x="174" y="40"/>
                    </a:lnTo>
                    <a:lnTo>
                      <a:pt x="175" y="40"/>
                    </a:lnTo>
                    <a:lnTo>
                      <a:pt x="176" y="40"/>
                    </a:lnTo>
                    <a:lnTo>
                      <a:pt x="177" y="40"/>
                    </a:lnTo>
                    <a:lnTo>
                      <a:pt x="178" y="40"/>
                    </a:lnTo>
                    <a:lnTo>
                      <a:pt x="180" y="41"/>
                    </a:lnTo>
                    <a:lnTo>
                      <a:pt x="182" y="41"/>
                    </a:lnTo>
                    <a:lnTo>
                      <a:pt x="180" y="41"/>
                    </a:lnTo>
                    <a:lnTo>
                      <a:pt x="179" y="42"/>
                    </a:lnTo>
                    <a:lnTo>
                      <a:pt x="178" y="42"/>
                    </a:lnTo>
                    <a:lnTo>
                      <a:pt x="177" y="42"/>
                    </a:lnTo>
                    <a:lnTo>
                      <a:pt x="176" y="42"/>
                    </a:lnTo>
                    <a:lnTo>
                      <a:pt x="171" y="42"/>
                    </a:lnTo>
                    <a:lnTo>
                      <a:pt x="169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3"/>
                    </a:lnTo>
                    <a:lnTo>
                      <a:pt x="159" y="43"/>
                    </a:lnTo>
                    <a:lnTo>
                      <a:pt x="157" y="43"/>
                    </a:lnTo>
                    <a:lnTo>
                      <a:pt x="156" y="43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9" y="41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9" y="42"/>
                    </a:lnTo>
                    <a:lnTo>
                      <a:pt x="150" y="42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4" y="43"/>
                    </a:lnTo>
                    <a:lnTo>
                      <a:pt x="152" y="43"/>
                    </a:lnTo>
                    <a:lnTo>
                      <a:pt x="150" y="43"/>
                    </a:lnTo>
                    <a:lnTo>
                      <a:pt x="149" y="43"/>
                    </a:lnTo>
                    <a:lnTo>
                      <a:pt x="147" y="43"/>
                    </a:lnTo>
                    <a:lnTo>
                      <a:pt x="148" y="43"/>
                    </a:lnTo>
                    <a:lnTo>
                      <a:pt x="150" y="43"/>
                    </a:lnTo>
                    <a:lnTo>
                      <a:pt x="151" y="43"/>
                    </a:lnTo>
                    <a:lnTo>
                      <a:pt x="154" y="43"/>
                    </a:lnTo>
                    <a:lnTo>
                      <a:pt x="155" y="43"/>
                    </a:lnTo>
                    <a:lnTo>
                      <a:pt x="157" y="43"/>
                    </a:lnTo>
                    <a:lnTo>
                      <a:pt x="158" y="43"/>
                    </a:lnTo>
                    <a:lnTo>
                      <a:pt x="159" y="43"/>
                    </a:lnTo>
                    <a:lnTo>
                      <a:pt x="161" y="43"/>
                    </a:lnTo>
                    <a:lnTo>
                      <a:pt x="162" y="43"/>
                    </a:lnTo>
                    <a:lnTo>
                      <a:pt x="164" y="43"/>
                    </a:lnTo>
                    <a:lnTo>
                      <a:pt x="167" y="43"/>
                    </a:lnTo>
                    <a:lnTo>
                      <a:pt x="168" y="42"/>
                    </a:lnTo>
                    <a:lnTo>
                      <a:pt x="169" y="42"/>
                    </a:lnTo>
                    <a:lnTo>
                      <a:pt x="170" y="42"/>
                    </a:lnTo>
                    <a:lnTo>
                      <a:pt x="171" y="42"/>
                    </a:lnTo>
                    <a:lnTo>
                      <a:pt x="174" y="43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70" y="44"/>
                    </a:lnTo>
                    <a:lnTo>
                      <a:pt x="168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2" y="45"/>
                    </a:lnTo>
                    <a:lnTo>
                      <a:pt x="160" y="45"/>
                    </a:lnTo>
                    <a:lnTo>
                      <a:pt x="160" y="46"/>
                    </a:lnTo>
                    <a:lnTo>
                      <a:pt x="161" y="46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7" y="45"/>
                    </a:lnTo>
                    <a:lnTo>
                      <a:pt x="168" y="46"/>
                    </a:lnTo>
                    <a:lnTo>
                      <a:pt x="166" y="46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7" y="48"/>
                    </a:lnTo>
                    <a:lnTo>
                      <a:pt x="156" y="48"/>
                    </a:lnTo>
                    <a:lnTo>
                      <a:pt x="155" y="48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1" y="48"/>
                    </a:lnTo>
                    <a:lnTo>
                      <a:pt x="149" y="48"/>
                    </a:lnTo>
                    <a:lnTo>
                      <a:pt x="148" y="48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2" y="48"/>
                    </a:lnTo>
                    <a:lnTo>
                      <a:pt x="141" y="48"/>
                    </a:lnTo>
                    <a:lnTo>
                      <a:pt x="139" y="48"/>
                    </a:lnTo>
                    <a:lnTo>
                      <a:pt x="137" y="47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39" y="46"/>
                    </a:lnTo>
                    <a:lnTo>
                      <a:pt x="137" y="46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7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5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13" y="47"/>
                    </a:lnTo>
                    <a:lnTo>
                      <a:pt x="114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9" y="47"/>
                    </a:lnTo>
                    <a:lnTo>
                      <a:pt x="120" y="47"/>
                    </a:lnTo>
                    <a:lnTo>
                      <a:pt x="122" y="47"/>
                    </a:lnTo>
                    <a:lnTo>
                      <a:pt x="124" y="47"/>
                    </a:lnTo>
                    <a:lnTo>
                      <a:pt x="128" y="47"/>
                    </a:lnTo>
                    <a:lnTo>
                      <a:pt x="131" y="47"/>
                    </a:lnTo>
                    <a:lnTo>
                      <a:pt x="132" y="47"/>
                    </a:lnTo>
                    <a:lnTo>
                      <a:pt x="133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7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3" y="51"/>
                    </a:lnTo>
                    <a:lnTo>
                      <a:pt x="132" y="51"/>
                    </a:lnTo>
                    <a:lnTo>
                      <a:pt x="129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3" y="52"/>
                    </a:lnTo>
                    <a:lnTo>
                      <a:pt x="122" y="52"/>
                    </a:lnTo>
                    <a:lnTo>
                      <a:pt x="121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4" y="52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99" y="52"/>
                    </a:lnTo>
                    <a:lnTo>
                      <a:pt x="96" y="52"/>
                    </a:lnTo>
                    <a:lnTo>
                      <a:pt x="95" y="52"/>
                    </a:lnTo>
                    <a:lnTo>
                      <a:pt x="94" y="52"/>
                    </a:lnTo>
                    <a:lnTo>
                      <a:pt x="93" y="52"/>
                    </a:lnTo>
                    <a:lnTo>
                      <a:pt x="92" y="51"/>
                    </a:lnTo>
                    <a:lnTo>
                      <a:pt x="91" y="51"/>
                    </a:lnTo>
                    <a:lnTo>
                      <a:pt x="86" y="51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8" y="51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6" y="52"/>
                    </a:lnTo>
                    <a:lnTo>
                      <a:pt x="90" y="52"/>
                    </a:lnTo>
                    <a:lnTo>
                      <a:pt x="93" y="52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6" y="53"/>
                    </a:lnTo>
                    <a:lnTo>
                      <a:pt x="94" y="54"/>
                    </a:lnTo>
                    <a:lnTo>
                      <a:pt x="91" y="53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7" y="53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6" y="53"/>
                    </a:lnTo>
                    <a:lnTo>
                      <a:pt x="75" y="53"/>
                    </a:lnTo>
                    <a:lnTo>
                      <a:pt x="74" y="53"/>
                    </a:lnTo>
                    <a:lnTo>
                      <a:pt x="73" y="53"/>
                    </a:lnTo>
                    <a:lnTo>
                      <a:pt x="72" y="53"/>
                    </a:lnTo>
                    <a:lnTo>
                      <a:pt x="71" y="53"/>
                    </a:lnTo>
                    <a:lnTo>
                      <a:pt x="70" y="53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6" y="53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1" y="54"/>
                    </a:lnTo>
                    <a:lnTo>
                      <a:pt x="72" y="54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6" y="54"/>
                    </a:lnTo>
                    <a:lnTo>
                      <a:pt x="92" y="54"/>
                    </a:lnTo>
                    <a:lnTo>
                      <a:pt x="93" y="54"/>
                    </a:lnTo>
                    <a:lnTo>
                      <a:pt x="94" y="54"/>
                    </a:lnTo>
                    <a:lnTo>
                      <a:pt x="95" y="55"/>
                    </a:lnTo>
                    <a:lnTo>
                      <a:pt x="96" y="55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3" y="55"/>
                    </a:lnTo>
                    <a:lnTo>
                      <a:pt x="104" y="55"/>
                    </a:lnTo>
                    <a:lnTo>
                      <a:pt x="109" y="55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3" y="55"/>
                    </a:lnTo>
                    <a:lnTo>
                      <a:pt x="117" y="55"/>
                    </a:lnTo>
                    <a:lnTo>
                      <a:pt x="118" y="55"/>
                    </a:lnTo>
                    <a:lnTo>
                      <a:pt x="117" y="55"/>
                    </a:lnTo>
                    <a:lnTo>
                      <a:pt x="115" y="55"/>
                    </a:lnTo>
                    <a:lnTo>
                      <a:pt x="113" y="55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8" y="57"/>
                    </a:lnTo>
                    <a:lnTo>
                      <a:pt x="117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6" y="57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3" y="55"/>
                    </a:lnTo>
                    <a:lnTo>
                      <a:pt x="82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7" y="56"/>
                    </a:lnTo>
                    <a:lnTo>
                      <a:pt x="68" y="55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7" y="56"/>
                    </a:lnTo>
                    <a:lnTo>
                      <a:pt x="78" y="56"/>
                    </a:lnTo>
                    <a:lnTo>
                      <a:pt x="81" y="56"/>
                    </a:lnTo>
                    <a:lnTo>
                      <a:pt x="83" y="56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7"/>
                    </a:lnTo>
                    <a:lnTo>
                      <a:pt x="93" y="57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89" y="57"/>
                    </a:lnTo>
                    <a:lnTo>
                      <a:pt x="87" y="57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9"/>
                    </a:lnTo>
                    <a:lnTo>
                      <a:pt x="72" y="57"/>
                    </a:lnTo>
                    <a:lnTo>
                      <a:pt x="71" y="5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70" name="Freeform 168"/>
              <p:cNvSpPr>
                <a:spLocks/>
              </p:cNvSpPr>
              <p:nvPr/>
            </p:nvSpPr>
            <p:spPr bwMode="auto">
              <a:xfrm>
                <a:off x="2653201" y="1674334"/>
                <a:ext cx="336615" cy="94140"/>
              </a:xfrm>
              <a:custGeom>
                <a:avLst/>
                <a:gdLst>
                  <a:gd name="T0" fmla="*/ 410865600 w 212"/>
                  <a:gd name="T1" fmla="*/ 43060274 h 59"/>
                  <a:gd name="T2" fmla="*/ 420948172 w 212"/>
                  <a:gd name="T3" fmla="*/ 50660085 h 59"/>
                  <a:gd name="T4" fmla="*/ 491526176 w 212"/>
                  <a:gd name="T5" fmla="*/ 50660085 h 59"/>
                  <a:gd name="T6" fmla="*/ 534376313 w 212"/>
                  <a:gd name="T7" fmla="*/ 53192291 h 59"/>
                  <a:gd name="T8" fmla="*/ 476402318 w 212"/>
                  <a:gd name="T9" fmla="*/ 63324308 h 59"/>
                  <a:gd name="T10" fmla="*/ 511691320 w 212"/>
                  <a:gd name="T11" fmla="*/ 65858110 h 59"/>
                  <a:gd name="T12" fmla="*/ 478922167 w 212"/>
                  <a:gd name="T13" fmla="*/ 75990127 h 59"/>
                  <a:gd name="T14" fmla="*/ 489004739 w 212"/>
                  <a:gd name="T15" fmla="*/ 83588342 h 59"/>
                  <a:gd name="T16" fmla="*/ 425989458 w 212"/>
                  <a:gd name="T17" fmla="*/ 83588342 h 59"/>
                  <a:gd name="T18" fmla="*/ 393220305 w 212"/>
                  <a:gd name="T19" fmla="*/ 106386178 h 59"/>
                  <a:gd name="T20" fmla="*/ 350370169 w 212"/>
                  <a:gd name="T21" fmla="*/ 106386178 h 59"/>
                  <a:gd name="T22" fmla="*/ 277270728 w 212"/>
                  <a:gd name="T23" fmla="*/ 96254161 h 59"/>
                  <a:gd name="T24" fmla="*/ 292394586 w 212"/>
                  <a:gd name="T25" fmla="*/ 106386178 h 59"/>
                  <a:gd name="T26" fmla="*/ 337766160 w 212"/>
                  <a:gd name="T27" fmla="*/ 108918384 h 59"/>
                  <a:gd name="T28" fmla="*/ 383137733 w 212"/>
                  <a:gd name="T29" fmla="*/ 113984393 h 59"/>
                  <a:gd name="T30" fmla="*/ 413385449 w 212"/>
                  <a:gd name="T31" fmla="*/ 119050401 h 59"/>
                  <a:gd name="T32" fmla="*/ 390700456 w 212"/>
                  <a:gd name="T33" fmla="*/ 134248427 h 59"/>
                  <a:gd name="T34" fmla="*/ 340287597 w 212"/>
                  <a:gd name="T35" fmla="*/ 146914246 h 59"/>
                  <a:gd name="T36" fmla="*/ 312559730 w 212"/>
                  <a:gd name="T37" fmla="*/ 136782229 h 59"/>
                  <a:gd name="T38" fmla="*/ 282312014 w 212"/>
                  <a:gd name="T39" fmla="*/ 129182418 h 59"/>
                  <a:gd name="T40" fmla="*/ 262146870 w 212"/>
                  <a:gd name="T41" fmla="*/ 131716220 h 59"/>
                  <a:gd name="T42" fmla="*/ 231899154 w 212"/>
                  <a:gd name="T43" fmla="*/ 131716220 h 59"/>
                  <a:gd name="T44" fmla="*/ 201651439 w 212"/>
                  <a:gd name="T45" fmla="*/ 134248427 h 59"/>
                  <a:gd name="T46" fmla="*/ 168883874 w 212"/>
                  <a:gd name="T47" fmla="*/ 131716220 h 59"/>
                  <a:gd name="T48" fmla="*/ 133594872 w 212"/>
                  <a:gd name="T49" fmla="*/ 141848237 h 59"/>
                  <a:gd name="T50" fmla="*/ 105867005 w 212"/>
                  <a:gd name="T51" fmla="*/ 141848237 h 59"/>
                  <a:gd name="T52" fmla="*/ 60495432 w 212"/>
                  <a:gd name="T53" fmla="*/ 141848237 h 59"/>
                  <a:gd name="T54" fmla="*/ 37808851 w 212"/>
                  <a:gd name="T55" fmla="*/ 141848237 h 59"/>
                  <a:gd name="T56" fmla="*/ 0 w 212"/>
                  <a:gd name="T57" fmla="*/ 134248427 h 59"/>
                  <a:gd name="T58" fmla="*/ 40330288 w 212"/>
                  <a:gd name="T59" fmla="*/ 113984393 h 59"/>
                  <a:gd name="T60" fmla="*/ 100825719 w 212"/>
                  <a:gd name="T61" fmla="*/ 111452186 h 59"/>
                  <a:gd name="T62" fmla="*/ 90743147 w 212"/>
                  <a:gd name="T63" fmla="*/ 106386178 h 59"/>
                  <a:gd name="T64" fmla="*/ 57975583 w 212"/>
                  <a:gd name="T65" fmla="*/ 96254161 h 59"/>
                  <a:gd name="T66" fmla="*/ 136114721 w 212"/>
                  <a:gd name="T67" fmla="*/ 96254161 h 59"/>
                  <a:gd name="T68" fmla="*/ 186527581 w 212"/>
                  <a:gd name="T69" fmla="*/ 106386178 h 59"/>
                  <a:gd name="T70" fmla="*/ 211734011 w 212"/>
                  <a:gd name="T71" fmla="*/ 103852376 h 59"/>
                  <a:gd name="T72" fmla="*/ 264668307 w 212"/>
                  <a:gd name="T73" fmla="*/ 81056136 h 59"/>
                  <a:gd name="T74" fmla="*/ 206692725 w 212"/>
                  <a:gd name="T75" fmla="*/ 101320169 h 59"/>
                  <a:gd name="T76" fmla="*/ 168883874 w 212"/>
                  <a:gd name="T77" fmla="*/ 96254161 h 59"/>
                  <a:gd name="T78" fmla="*/ 186527581 w 212"/>
                  <a:gd name="T79" fmla="*/ 86122144 h 59"/>
                  <a:gd name="T80" fmla="*/ 156279865 w 212"/>
                  <a:gd name="T81" fmla="*/ 81056136 h 59"/>
                  <a:gd name="T82" fmla="*/ 173925160 w 212"/>
                  <a:gd name="T83" fmla="*/ 81056136 h 59"/>
                  <a:gd name="T84" fmla="*/ 178966446 w 212"/>
                  <a:gd name="T85" fmla="*/ 75990127 h 59"/>
                  <a:gd name="T86" fmla="*/ 168883874 w 212"/>
                  <a:gd name="T87" fmla="*/ 65858110 h 59"/>
                  <a:gd name="T88" fmla="*/ 126032149 w 212"/>
                  <a:gd name="T89" fmla="*/ 75990127 h 59"/>
                  <a:gd name="T90" fmla="*/ 80660575 w 212"/>
                  <a:gd name="T91" fmla="*/ 75990127 h 59"/>
                  <a:gd name="T92" fmla="*/ 98305870 w 212"/>
                  <a:gd name="T93" fmla="*/ 60792102 h 59"/>
                  <a:gd name="T94" fmla="*/ 173925160 w 212"/>
                  <a:gd name="T95" fmla="*/ 50660085 h 59"/>
                  <a:gd name="T96" fmla="*/ 241981726 w 212"/>
                  <a:gd name="T97" fmla="*/ 58258300 h 59"/>
                  <a:gd name="T98" fmla="*/ 264668307 w 212"/>
                  <a:gd name="T99" fmla="*/ 55726093 h 59"/>
                  <a:gd name="T100" fmla="*/ 262146870 w 212"/>
                  <a:gd name="T101" fmla="*/ 53192291 h 59"/>
                  <a:gd name="T102" fmla="*/ 277270728 w 212"/>
                  <a:gd name="T103" fmla="*/ 48126283 h 59"/>
                  <a:gd name="T104" fmla="*/ 201651439 w 212"/>
                  <a:gd name="T105" fmla="*/ 48126283 h 59"/>
                  <a:gd name="T106" fmla="*/ 219296733 w 212"/>
                  <a:gd name="T107" fmla="*/ 43060274 h 59"/>
                  <a:gd name="T108" fmla="*/ 186527581 w 212"/>
                  <a:gd name="T109" fmla="*/ 35462059 h 59"/>
                  <a:gd name="T110" fmla="*/ 133594872 w 212"/>
                  <a:gd name="T111" fmla="*/ 20264034 h 59"/>
                  <a:gd name="T112" fmla="*/ 156279865 w 212"/>
                  <a:gd name="T113" fmla="*/ 12664223 h 59"/>
                  <a:gd name="T114" fmla="*/ 141156007 w 212"/>
                  <a:gd name="T115" fmla="*/ 0 h 59"/>
                  <a:gd name="T116" fmla="*/ 211734011 w 212"/>
                  <a:gd name="T117" fmla="*/ 2532206 h 59"/>
                  <a:gd name="T118" fmla="*/ 277270728 w 212"/>
                  <a:gd name="T119" fmla="*/ 20264034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"/>
                  <a:gd name="T181" fmla="*/ 0 h 59"/>
                  <a:gd name="T182" fmla="*/ 212 w 212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" h="59">
                    <a:moveTo>
                      <a:pt x="170" y="17"/>
                    </a:moveTo>
                    <a:lnTo>
                      <a:pt x="169" y="17"/>
                    </a:lnTo>
                    <a:lnTo>
                      <a:pt x="167" y="17"/>
                    </a:lnTo>
                    <a:lnTo>
                      <a:pt x="165" y="17"/>
                    </a:lnTo>
                    <a:lnTo>
                      <a:pt x="164" y="17"/>
                    </a:lnTo>
                    <a:lnTo>
                      <a:pt x="163" y="17"/>
                    </a:lnTo>
                    <a:lnTo>
                      <a:pt x="162" y="17"/>
                    </a:lnTo>
                    <a:lnTo>
                      <a:pt x="161" y="17"/>
                    </a:lnTo>
                    <a:lnTo>
                      <a:pt x="160" y="17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3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6" y="17"/>
                    </a:lnTo>
                    <a:lnTo>
                      <a:pt x="167" y="17"/>
                    </a:lnTo>
                    <a:lnTo>
                      <a:pt x="169" y="17"/>
                    </a:lnTo>
                    <a:lnTo>
                      <a:pt x="170" y="19"/>
                    </a:lnTo>
                    <a:lnTo>
                      <a:pt x="169" y="19"/>
                    </a:lnTo>
                    <a:lnTo>
                      <a:pt x="166" y="19"/>
                    </a:lnTo>
                    <a:lnTo>
                      <a:pt x="165" y="20"/>
                    </a:lnTo>
                    <a:lnTo>
                      <a:pt x="164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7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9" y="19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4" y="17"/>
                    </a:lnTo>
                    <a:lnTo>
                      <a:pt x="189" y="17"/>
                    </a:lnTo>
                    <a:lnTo>
                      <a:pt x="190" y="19"/>
                    </a:lnTo>
                    <a:lnTo>
                      <a:pt x="194" y="19"/>
                    </a:lnTo>
                    <a:lnTo>
                      <a:pt x="199" y="19"/>
                    </a:lnTo>
                    <a:lnTo>
                      <a:pt x="198" y="20"/>
                    </a:lnTo>
                    <a:lnTo>
                      <a:pt x="197" y="20"/>
                    </a:lnTo>
                    <a:lnTo>
                      <a:pt x="195" y="20"/>
                    </a:lnTo>
                    <a:lnTo>
                      <a:pt x="193" y="20"/>
                    </a:lnTo>
                    <a:lnTo>
                      <a:pt x="191" y="20"/>
                    </a:lnTo>
                    <a:lnTo>
                      <a:pt x="190" y="20"/>
                    </a:lnTo>
                    <a:lnTo>
                      <a:pt x="189" y="20"/>
                    </a:lnTo>
                    <a:lnTo>
                      <a:pt x="188" y="21"/>
                    </a:lnTo>
                    <a:lnTo>
                      <a:pt x="189" y="21"/>
                    </a:lnTo>
                    <a:lnTo>
                      <a:pt x="190" y="21"/>
                    </a:lnTo>
                    <a:lnTo>
                      <a:pt x="191" y="20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4" y="20"/>
                    </a:lnTo>
                    <a:lnTo>
                      <a:pt x="198" y="20"/>
                    </a:lnTo>
                    <a:lnTo>
                      <a:pt x="202" y="20"/>
                    </a:lnTo>
                    <a:lnTo>
                      <a:pt x="204" y="20"/>
                    </a:lnTo>
                    <a:lnTo>
                      <a:pt x="207" y="20"/>
                    </a:lnTo>
                    <a:lnTo>
                      <a:pt x="209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1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0" y="24"/>
                    </a:lnTo>
                    <a:lnTo>
                      <a:pt x="208" y="25"/>
                    </a:lnTo>
                    <a:lnTo>
                      <a:pt x="207" y="25"/>
                    </a:lnTo>
                    <a:lnTo>
                      <a:pt x="205" y="25"/>
                    </a:lnTo>
                    <a:lnTo>
                      <a:pt x="204" y="25"/>
                    </a:lnTo>
                    <a:lnTo>
                      <a:pt x="202" y="25"/>
                    </a:lnTo>
                    <a:lnTo>
                      <a:pt x="197" y="25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3" y="25"/>
                    </a:lnTo>
                    <a:lnTo>
                      <a:pt x="192" y="25"/>
                    </a:lnTo>
                    <a:lnTo>
                      <a:pt x="189" y="25"/>
                    </a:lnTo>
                    <a:lnTo>
                      <a:pt x="189" y="24"/>
                    </a:lnTo>
                    <a:lnTo>
                      <a:pt x="188" y="25"/>
                    </a:lnTo>
                    <a:lnTo>
                      <a:pt x="185" y="25"/>
                    </a:lnTo>
                    <a:lnTo>
                      <a:pt x="184" y="25"/>
                    </a:lnTo>
                    <a:lnTo>
                      <a:pt x="185" y="25"/>
                    </a:lnTo>
                    <a:lnTo>
                      <a:pt x="186" y="25"/>
                    </a:lnTo>
                    <a:lnTo>
                      <a:pt x="188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1" y="25"/>
                    </a:lnTo>
                    <a:lnTo>
                      <a:pt x="193" y="25"/>
                    </a:lnTo>
                    <a:lnTo>
                      <a:pt x="193" y="26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3" y="26"/>
                    </a:lnTo>
                    <a:lnTo>
                      <a:pt x="204" y="26"/>
                    </a:lnTo>
                    <a:lnTo>
                      <a:pt x="208" y="28"/>
                    </a:lnTo>
                    <a:lnTo>
                      <a:pt x="208" y="29"/>
                    </a:lnTo>
                    <a:lnTo>
                      <a:pt x="205" y="29"/>
                    </a:lnTo>
                    <a:lnTo>
                      <a:pt x="204" y="29"/>
                    </a:lnTo>
                    <a:lnTo>
                      <a:pt x="203" y="29"/>
                    </a:lnTo>
                    <a:lnTo>
                      <a:pt x="202" y="30"/>
                    </a:lnTo>
                    <a:lnTo>
                      <a:pt x="201" y="30"/>
                    </a:lnTo>
                    <a:lnTo>
                      <a:pt x="200" y="30"/>
                    </a:lnTo>
                    <a:lnTo>
                      <a:pt x="199" y="30"/>
                    </a:lnTo>
                    <a:lnTo>
                      <a:pt x="198" y="30"/>
                    </a:lnTo>
                    <a:lnTo>
                      <a:pt x="195" y="30"/>
                    </a:lnTo>
                    <a:lnTo>
                      <a:pt x="194" y="30"/>
                    </a:lnTo>
                    <a:lnTo>
                      <a:pt x="192" y="29"/>
                    </a:lnTo>
                    <a:lnTo>
                      <a:pt x="191" y="29"/>
                    </a:lnTo>
                    <a:lnTo>
                      <a:pt x="190" y="29"/>
                    </a:lnTo>
                    <a:lnTo>
                      <a:pt x="190" y="30"/>
                    </a:lnTo>
                    <a:lnTo>
                      <a:pt x="189" y="30"/>
                    </a:lnTo>
                    <a:lnTo>
                      <a:pt x="188" y="29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3" y="30"/>
                    </a:lnTo>
                    <a:lnTo>
                      <a:pt x="182" y="30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6" y="30"/>
                    </a:lnTo>
                    <a:lnTo>
                      <a:pt x="194" y="31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199" y="32"/>
                    </a:lnTo>
                    <a:lnTo>
                      <a:pt x="198" y="32"/>
                    </a:lnTo>
                    <a:lnTo>
                      <a:pt x="197" y="32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0" y="32"/>
                    </a:lnTo>
                    <a:lnTo>
                      <a:pt x="188" y="33"/>
                    </a:lnTo>
                    <a:lnTo>
                      <a:pt x="186" y="33"/>
                    </a:lnTo>
                    <a:lnTo>
                      <a:pt x="185" y="33"/>
                    </a:lnTo>
                    <a:lnTo>
                      <a:pt x="184" y="33"/>
                    </a:lnTo>
                    <a:lnTo>
                      <a:pt x="183" y="33"/>
                    </a:lnTo>
                    <a:lnTo>
                      <a:pt x="183" y="34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3"/>
                    </a:lnTo>
                    <a:lnTo>
                      <a:pt x="177" y="33"/>
                    </a:lnTo>
                    <a:lnTo>
                      <a:pt x="176" y="33"/>
                    </a:lnTo>
                    <a:lnTo>
                      <a:pt x="175" y="33"/>
                    </a:lnTo>
                    <a:lnTo>
                      <a:pt x="169" y="33"/>
                    </a:lnTo>
                    <a:lnTo>
                      <a:pt x="166" y="33"/>
                    </a:lnTo>
                    <a:lnTo>
                      <a:pt x="165" y="33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2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4" y="34"/>
                    </a:lnTo>
                    <a:lnTo>
                      <a:pt x="166" y="35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70" y="38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2" y="41"/>
                    </a:lnTo>
                    <a:lnTo>
                      <a:pt x="156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4" y="41"/>
                    </a:lnTo>
                    <a:lnTo>
                      <a:pt x="153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49" y="42"/>
                    </a:lnTo>
                    <a:lnTo>
                      <a:pt x="148" y="42"/>
                    </a:lnTo>
                    <a:lnTo>
                      <a:pt x="148" y="43"/>
                    </a:lnTo>
                    <a:lnTo>
                      <a:pt x="147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2" y="42"/>
                    </a:lnTo>
                    <a:lnTo>
                      <a:pt x="139" y="42"/>
                    </a:lnTo>
                    <a:lnTo>
                      <a:pt x="138" y="43"/>
                    </a:lnTo>
                    <a:lnTo>
                      <a:pt x="137" y="43"/>
                    </a:lnTo>
                    <a:lnTo>
                      <a:pt x="132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4" y="41"/>
                    </a:lnTo>
                    <a:lnTo>
                      <a:pt x="123" y="41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8" y="40"/>
                    </a:lnTo>
                    <a:lnTo>
                      <a:pt x="117" y="40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5" y="39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10" y="36"/>
                    </a:lnTo>
                    <a:lnTo>
                      <a:pt x="110" y="38"/>
                    </a:lnTo>
                    <a:lnTo>
                      <a:pt x="111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2" y="41"/>
                    </a:lnTo>
                    <a:lnTo>
                      <a:pt x="114" y="41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8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1" y="42"/>
                    </a:lnTo>
                    <a:lnTo>
                      <a:pt x="119" y="42"/>
                    </a:lnTo>
                    <a:lnTo>
                      <a:pt x="117" y="42"/>
                    </a:lnTo>
                    <a:lnTo>
                      <a:pt x="116" y="42"/>
                    </a:lnTo>
                    <a:lnTo>
                      <a:pt x="111" y="42"/>
                    </a:lnTo>
                    <a:lnTo>
                      <a:pt x="110" y="42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8" y="43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11" y="44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5" y="44"/>
                    </a:lnTo>
                    <a:lnTo>
                      <a:pt x="118" y="43"/>
                    </a:lnTo>
                    <a:lnTo>
                      <a:pt x="121" y="43"/>
                    </a:lnTo>
                    <a:lnTo>
                      <a:pt x="124" y="43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5" y="45"/>
                    </a:lnTo>
                    <a:lnTo>
                      <a:pt x="136" y="44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3"/>
                    </a:lnTo>
                    <a:lnTo>
                      <a:pt x="142" y="43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3"/>
                    </a:lnTo>
                    <a:lnTo>
                      <a:pt x="148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49" y="45"/>
                    </a:lnTo>
                    <a:lnTo>
                      <a:pt x="147" y="47"/>
                    </a:lnTo>
                    <a:lnTo>
                      <a:pt x="146" y="48"/>
                    </a:lnTo>
                    <a:lnTo>
                      <a:pt x="147" y="48"/>
                    </a:lnTo>
                    <a:lnTo>
                      <a:pt x="148" y="48"/>
                    </a:lnTo>
                    <a:lnTo>
                      <a:pt x="149" y="48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3" y="49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8" y="48"/>
                    </a:lnTo>
                    <a:lnTo>
                      <a:pt x="161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9" y="51"/>
                    </a:lnTo>
                    <a:lnTo>
                      <a:pt x="170" y="52"/>
                    </a:lnTo>
                    <a:lnTo>
                      <a:pt x="169" y="52"/>
                    </a:lnTo>
                    <a:lnTo>
                      <a:pt x="167" y="52"/>
                    </a:lnTo>
                    <a:lnTo>
                      <a:pt x="166" y="52"/>
                    </a:lnTo>
                    <a:lnTo>
                      <a:pt x="165" y="52"/>
                    </a:lnTo>
                    <a:lnTo>
                      <a:pt x="163" y="53"/>
                    </a:lnTo>
                    <a:lnTo>
                      <a:pt x="162" y="53"/>
                    </a:lnTo>
                    <a:lnTo>
                      <a:pt x="161" y="54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4"/>
                    </a:lnTo>
                    <a:lnTo>
                      <a:pt x="152" y="54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7"/>
                    </a:lnTo>
                    <a:lnTo>
                      <a:pt x="145" y="57"/>
                    </a:lnTo>
                    <a:lnTo>
                      <a:pt x="144" y="57"/>
                    </a:lnTo>
                    <a:lnTo>
                      <a:pt x="143" y="57"/>
                    </a:lnTo>
                    <a:lnTo>
                      <a:pt x="140" y="57"/>
                    </a:lnTo>
                    <a:lnTo>
                      <a:pt x="138" y="58"/>
                    </a:lnTo>
                    <a:lnTo>
                      <a:pt x="137" y="58"/>
                    </a:lnTo>
                    <a:lnTo>
                      <a:pt x="136" y="58"/>
                    </a:lnTo>
                    <a:lnTo>
                      <a:pt x="135" y="58"/>
                    </a:lnTo>
                    <a:lnTo>
                      <a:pt x="134" y="58"/>
                    </a:lnTo>
                    <a:lnTo>
                      <a:pt x="133" y="58"/>
                    </a:lnTo>
                    <a:lnTo>
                      <a:pt x="132" y="58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8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4" y="59"/>
                    </a:lnTo>
                    <a:lnTo>
                      <a:pt x="123" y="59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25" y="57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0" y="53"/>
                    </a:lnTo>
                    <a:lnTo>
                      <a:pt x="119" y="53"/>
                    </a:lnTo>
                    <a:lnTo>
                      <a:pt x="118" y="54"/>
                    </a:lnTo>
                    <a:lnTo>
                      <a:pt x="117" y="54"/>
                    </a:lnTo>
                    <a:lnTo>
                      <a:pt x="116" y="54"/>
                    </a:lnTo>
                    <a:lnTo>
                      <a:pt x="115" y="54"/>
                    </a:lnTo>
                    <a:lnTo>
                      <a:pt x="114" y="54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08" y="53"/>
                    </a:lnTo>
                    <a:lnTo>
                      <a:pt x="109" y="53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8" y="52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5" y="52"/>
                    </a:lnTo>
                    <a:lnTo>
                      <a:pt x="104" y="51"/>
                    </a:lnTo>
                    <a:lnTo>
                      <a:pt x="102" y="51"/>
                    </a:lnTo>
                    <a:lnTo>
                      <a:pt x="101" y="50"/>
                    </a:lnTo>
                    <a:lnTo>
                      <a:pt x="99" y="50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100" y="50"/>
                    </a:lnTo>
                    <a:lnTo>
                      <a:pt x="101" y="51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6" y="52"/>
                    </a:lnTo>
                    <a:lnTo>
                      <a:pt x="108" y="53"/>
                    </a:lnTo>
                    <a:lnTo>
                      <a:pt x="107" y="53"/>
                    </a:lnTo>
                    <a:lnTo>
                      <a:pt x="106" y="53"/>
                    </a:lnTo>
                    <a:lnTo>
                      <a:pt x="107" y="54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5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3"/>
                    </a:lnTo>
                    <a:lnTo>
                      <a:pt x="93" y="52"/>
                    </a:lnTo>
                    <a:lnTo>
                      <a:pt x="92" y="52"/>
                    </a:lnTo>
                    <a:lnTo>
                      <a:pt x="90" y="51"/>
                    </a:lnTo>
                    <a:lnTo>
                      <a:pt x="89" y="51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8" y="51"/>
                    </a:lnTo>
                    <a:lnTo>
                      <a:pt x="90" y="52"/>
                    </a:lnTo>
                    <a:lnTo>
                      <a:pt x="91" y="52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6" y="54"/>
                    </a:lnTo>
                    <a:lnTo>
                      <a:pt x="84" y="54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69" y="53"/>
                    </a:lnTo>
                    <a:lnTo>
                      <a:pt x="68" y="53"/>
                    </a:lnTo>
                    <a:lnTo>
                      <a:pt x="67" y="52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67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4" y="57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6" y="56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9" y="53"/>
                    </a:lnTo>
                    <a:lnTo>
                      <a:pt x="44" y="52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5" y="52"/>
                    </a:lnTo>
                    <a:lnTo>
                      <a:pt x="48" y="53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36" y="56"/>
                    </a:lnTo>
                    <a:lnTo>
                      <a:pt x="35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3" y="53"/>
                    </a:lnTo>
                    <a:lnTo>
                      <a:pt x="13" y="54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5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9" y="40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4" y="41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4" y="42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4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90" y="40"/>
                    </a:lnTo>
                    <a:lnTo>
                      <a:pt x="92" y="39"/>
                    </a:lnTo>
                    <a:lnTo>
                      <a:pt x="95" y="38"/>
                    </a:lnTo>
                    <a:lnTo>
                      <a:pt x="97" y="36"/>
                    </a:lnTo>
                    <a:lnTo>
                      <a:pt x="99" y="35"/>
                    </a:lnTo>
                    <a:lnTo>
                      <a:pt x="100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2" y="32"/>
                    </a:lnTo>
                    <a:lnTo>
                      <a:pt x="104" y="32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100" y="32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98" y="34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89" y="38"/>
                    </a:lnTo>
                    <a:lnTo>
                      <a:pt x="89" y="39"/>
                    </a:lnTo>
                    <a:lnTo>
                      <a:pt x="88" y="39"/>
                    </a:lnTo>
                    <a:lnTo>
                      <a:pt x="86" y="39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6" y="39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1" y="38"/>
                    </a:lnTo>
                    <a:lnTo>
                      <a:pt x="68" y="39"/>
                    </a:lnTo>
                    <a:lnTo>
                      <a:pt x="67" y="38"/>
                    </a:lnTo>
                    <a:lnTo>
                      <a:pt x="64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7" y="34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2" y="33"/>
                    </a:lnTo>
                    <a:lnTo>
                      <a:pt x="71" y="33"/>
                    </a:lnTo>
                    <a:lnTo>
                      <a:pt x="69" y="34"/>
                    </a:lnTo>
                    <a:lnTo>
                      <a:pt x="65" y="34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6" y="33"/>
                    </a:lnTo>
                    <a:lnTo>
                      <a:pt x="60" y="33"/>
                    </a:lnTo>
                    <a:lnTo>
                      <a:pt x="62" y="32"/>
                    </a:lnTo>
                    <a:lnTo>
                      <a:pt x="65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5" y="31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0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2" y="24"/>
                    </a:lnTo>
                    <a:lnTo>
                      <a:pt x="71" y="24"/>
                    </a:lnTo>
                    <a:lnTo>
                      <a:pt x="69" y="25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4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1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2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4" y="25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3" y="21"/>
                    </a:lnTo>
                    <a:lnTo>
                      <a:pt x="46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2" y="21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7" y="21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3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6" y="24"/>
                    </a:lnTo>
                    <a:lnTo>
                      <a:pt x="105" y="24"/>
                    </a:lnTo>
                    <a:lnTo>
                      <a:pt x="104" y="23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2" y="22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5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1" y="22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1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3" y="21"/>
                    </a:lnTo>
                    <a:lnTo>
                      <a:pt x="95" y="21"/>
                    </a:lnTo>
                    <a:lnTo>
                      <a:pt x="98" y="21"/>
                    </a:lnTo>
                    <a:lnTo>
                      <a:pt x="99" y="21"/>
                    </a:lnTo>
                    <a:lnTo>
                      <a:pt x="100" y="21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10" y="20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4" y="19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2" y="20"/>
                    </a:lnTo>
                    <a:lnTo>
                      <a:pt x="101" y="20"/>
                    </a:lnTo>
                    <a:lnTo>
                      <a:pt x="99" y="20"/>
                    </a:lnTo>
                    <a:lnTo>
                      <a:pt x="98" y="20"/>
                    </a:lnTo>
                    <a:lnTo>
                      <a:pt x="97" y="20"/>
                    </a:lnTo>
                    <a:lnTo>
                      <a:pt x="96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3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89" y="17"/>
                    </a:lnTo>
                    <a:lnTo>
                      <a:pt x="88" y="17"/>
                    </a:lnTo>
                    <a:lnTo>
                      <a:pt x="87" y="17"/>
                    </a:lnTo>
                    <a:lnTo>
                      <a:pt x="84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7" y="11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0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7" y="4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5" y="5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8" y="7"/>
                    </a:lnTo>
                    <a:lnTo>
                      <a:pt x="109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4" y="8"/>
                    </a:lnTo>
                    <a:lnTo>
                      <a:pt x="11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71" name="Freeform 169"/>
              <p:cNvSpPr>
                <a:spLocks/>
              </p:cNvSpPr>
              <p:nvPr/>
            </p:nvSpPr>
            <p:spPr bwMode="auto">
              <a:xfrm>
                <a:off x="2601977" y="1625218"/>
                <a:ext cx="348812" cy="67535"/>
              </a:xfrm>
              <a:custGeom>
                <a:avLst/>
                <a:gdLst>
                  <a:gd name="T0" fmla="*/ 402719309 w 220"/>
                  <a:gd name="T1" fmla="*/ 104659954 h 42"/>
                  <a:gd name="T2" fmla="*/ 402719309 w 220"/>
                  <a:gd name="T3" fmla="*/ 99554630 h 42"/>
                  <a:gd name="T4" fmla="*/ 375033149 w 220"/>
                  <a:gd name="T5" fmla="*/ 91895839 h 42"/>
                  <a:gd name="T6" fmla="*/ 314623667 w 220"/>
                  <a:gd name="T7" fmla="*/ 79131724 h 42"/>
                  <a:gd name="T8" fmla="*/ 382583344 w 220"/>
                  <a:gd name="T9" fmla="*/ 74026400 h 42"/>
                  <a:gd name="T10" fmla="*/ 425373063 w 220"/>
                  <a:gd name="T11" fmla="*/ 68921075 h 42"/>
                  <a:gd name="T12" fmla="*/ 495848942 w 220"/>
                  <a:gd name="T13" fmla="*/ 68921075 h 42"/>
                  <a:gd name="T14" fmla="*/ 427889266 w 220"/>
                  <a:gd name="T15" fmla="*/ 66369217 h 42"/>
                  <a:gd name="T16" fmla="*/ 510950916 w 220"/>
                  <a:gd name="T17" fmla="*/ 61263893 h 42"/>
                  <a:gd name="T18" fmla="*/ 521018899 w 220"/>
                  <a:gd name="T19" fmla="*/ 58710427 h 42"/>
                  <a:gd name="T20" fmla="*/ 483263171 w 220"/>
                  <a:gd name="T21" fmla="*/ 48501386 h 42"/>
                  <a:gd name="T22" fmla="*/ 521018899 w 220"/>
                  <a:gd name="T23" fmla="*/ 40842595 h 42"/>
                  <a:gd name="T24" fmla="*/ 500882933 w 220"/>
                  <a:gd name="T25" fmla="*/ 40842595 h 42"/>
                  <a:gd name="T26" fmla="*/ 463127205 w 220"/>
                  <a:gd name="T27" fmla="*/ 48501386 h 42"/>
                  <a:gd name="T28" fmla="*/ 453059223 w 220"/>
                  <a:gd name="T29" fmla="*/ 56158568 h 42"/>
                  <a:gd name="T30" fmla="*/ 372515361 w 220"/>
                  <a:gd name="T31" fmla="*/ 66369217 h 42"/>
                  <a:gd name="T32" fmla="*/ 314623667 w 220"/>
                  <a:gd name="T33" fmla="*/ 66369217 h 42"/>
                  <a:gd name="T34" fmla="*/ 349863193 w 220"/>
                  <a:gd name="T35" fmla="*/ 61263893 h 42"/>
                  <a:gd name="T36" fmla="*/ 314623667 w 220"/>
                  <a:gd name="T37" fmla="*/ 61263893 h 42"/>
                  <a:gd name="T38" fmla="*/ 289453711 w 220"/>
                  <a:gd name="T39" fmla="*/ 68921075 h 42"/>
                  <a:gd name="T40" fmla="*/ 236597594 w 220"/>
                  <a:gd name="T41" fmla="*/ 71474542 h 42"/>
                  <a:gd name="T42" fmla="*/ 218979417 w 220"/>
                  <a:gd name="T43" fmla="*/ 66369217 h 42"/>
                  <a:gd name="T44" fmla="*/ 193809460 w 220"/>
                  <a:gd name="T45" fmla="*/ 63815751 h 42"/>
                  <a:gd name="T46" fmla="*/ 251699568 w 220"/>
                  <a:gd name="T47" fmla="*/ 51053244 h 42"/>
                  <a:gd name="T48" fmla="*/ 319657659 w 220"/>
                  <a:gd name="T49" fmla="*/ 48501386 h 42"/>
                  <a:gd name="T50" fmla="*/ 322175447 w 220"/>
                  <a:gd name="T51" fmla="*/ 45947920 h 42"/>
                  <a:gd name="T52" fmla="*/ 229047400 w 220"/>
                  <a:gd name="T53" fmla="*/ 51053244 h 42"/>
                  <a:gd name="T54" fmla="*/ 148501952 w 220"/>
                  <a:gd name="T55" fmla="*/ 66369217 h 42"/>
                  <a:gd name="T56" fmla="*/ 90611845 w 220"/>
                  <a:gd name="T57" fmla="*/ 58710427 h 42"/>
                  <a:gd name="T58" fmla="*/ 145985750 w 220"/>
                  <a:gd name="T59" fmla="*/ 51053244 h 42"/>
                  <a:gd name="T60" fmla="*/ 188775469 w 220"/>
                  <a:gd name="T61" fmla="*/ 51053244 h 42"/>
                  <a:gd name="T62" fmla="*/ 254217357 w 220"/>
                  <a:gd name="T63" fmla="*/ 43396061 h 42"/>
                  <a:gd name="T64" fmla="*/ 203877443 w 220"/>
                  <a:gd name="T65" fmla="*/ 45947920 h 42"/>
                  <a:gd name="T66" fmla="*/ 130883775 w 220"/>
                  <a:gd name="T67" fmla="*/ 51053244 h 42"/>
                  <a:gd name="T68" fmla="*/ 72992082 w 220"/>
                  <a:gd name="T69" fmla="*/ 51053244 h 42"/>
                  <a:gd name="T70" fmla="*/ 88095642 w 220"/>
                  <a:gd name="T71" fmla="*/ 45947920 h 42"/>
                  <a:gd name="T72" fmla="*/ 75509870 w 220"/>
                  <a:gd name="T73" fmla="*/ 43396061 h 42"/>
                  <a:gd name="T74" fmla="*/ 123333581 w 220"/>
                  <a:gd name="T75" fmla="*/ 35737271 h 42"/>
                  <a:gd name="T76" fmla="*/ 158569935 w 220"/>
                  <a:gd name="T77" fmla="*/ 35737271 h 42"/>
                  <a:gd name="T78" fmla="*/ 103197616 w 220"/>
                  <a:gd name="T79" fmla="*/ 35737271 h 42"/>
                  <a:gd name="T80" fmla="*/ 40271931 w 220"/>
                  <a:gd name="T81" fmla="*/ 38289129 h 42"/>
                  <a:gd name="T82" fmla="*/ 70475879 w 220"/>
                  <a:gd name="T83" fmla="*/ 28078480 h 42"/>
                  <a:gd name="T84" fmla="*/ 30203948 w 220"/>
                  <a:gd name="T85" fmla="*/ 35737271 h 42"/>
                  <a:gd name="T86" fmla="*/ 2517788 w 220"/>
                  <a:gd name="T87" fmla="*/ 28078480 h 42"/>
                  <a:gd name="T88" fmla="*/ 45305922 w 220"/>
                  <a:gd name="T89" fmla="*/ 22974764 h 42"/>
                  <a:gd name="T90" fmla="*/ 90611845 w 220"/>
                  <a:gd name="T91" fmla="*/ 22974764 h 42"/>
                  <a:gd name="T92" fmla="*/ 113265598 w 220"/>
                  <a:gd name="T93" fmla="*/ 15315973 h 42"/>
                  <a:gd name="T94" fmla="*/ 163605512 w 220"/>
                  <a:gd name="T95" fmla="*/ 15315973 h 42"/>
                  <a:gd name="T96" fmla="*/ 181223689 w 220"/>
                  <a:gd name="T97" fmla="*/ 20421298 h 42"/>
                  <a:gd name="T98" fmla="*/ 218979417 w 220"/>
                  <a:gd name="T99" fmla="*/ 17867831 h 42"/>
                  <a:gd name="T100" fmla="*/ 241631585 w 220"/>
                  <a:gd name="T101" fmla="*/ 17867831 h 42"/>
                  <a:gd name="T102" fmla="*/ 261767551 w 220"/>
                  <a:gd name="T103" fmla="*/ 20421298 h 42"/>
                  <a:gd name="T104" fmla="*/ 208911434 w 220"/>
                  <a:gd name="T105" fmla="*/ 12764115 h 42"/>
                  <a:gd name="T106" fmla="*/ 203877443 w 220"/>
                  <a:gd name="T107" fmla="*/ 10210649 h 42"/>
                  <a:gd name="T108" fmla="*/ 229047400 w 220"/>
                  <a:gd name="T109" fmla="*/ 2553466 h 42"/>
                  <a:gd name="T110" fmla="*/ 256733560 w 220"/>
                  <a:gd name="T111" fmla="*/ 0 h 42"/>
                  <a:gd name="T112" fmla="*/ 289453711 w 220"/>
                  <a:gd name="T113" fmla="*/ 2553466 h 42"/>
                  <a:gd name="T114" fmla="*/ 314623667 w 220"/>
                  <a:gd name="T115" fmla="*/ 15315973 h 42"/>
                  <a:gd name="T116" fmla="*/ 354897184 w 220"/>
                  <a:gd name="T117" fmla="*/ 15315973 h 42"/>
                  <a:gd name="T118" fmla="*/ 332243430 w 220"/>
                  <a:gd name="T119" fmla="*/ 7657183 h 42"/>
                  <a:gd name="T120" fmla="*/ 385101132 w 220"/>
                  <a:gd name="T121" fmla="*/ 15315973 h 42"/>
                  <a:gd name="T122" fmla="*/ 453059223 w 220"/>
                  <a:gd name="T123" fmla="*/ 22974764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0"/>
                  <a:gd name="T187" fmla="*/ 0 h 42"/>
                  <a:gd name="T188" fmla="*/ 220 w 220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0" h="42">
                    <a:moveTo>
                      <a:pt x="147" y="41"/>
                    </a:moveTo>
                    <a:lnTo>
                      <a:pt x="146" y="41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7" y="41"/>
                    </a:lnTo>
                    <a:lnTo>
                      <a:pt x="148" y="41"/>
                    </a:lnTo>
                    <a:lnTo>
                      <a:pt x="149" y="41"/>
                    </a:lnTo>
                    <a:lnTo>
                      <a:pt x="150" y="41"/>
                    </a:lnTo>
                    <a:lnTo>
                      <a:pt x="151" y="41"/>
                    </a:lnTo>
                    <a:lnTo>
                      <a:pt x="155" y="41"/>
                    </a:lnTo>
                    <a:lnTo>
                      <a:pt x="160" y="42"/>
                    </a:lnTo>
                    <a:lnTo>
                      <a:pt x="161" y="42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1"/>
                    </a:lnTo>
                    <a:lnTo>
                      <a:pt x="168" y="41"/>
                    </a:lnTo>
                    <a:lnTo>
                      <a:pt x="169" y="41"/>
                    </a:lnTo>
                    <a:lnTo>
                      <a:pt x="170" y="41"/>
                    </a:lnTo>
                    <a:lnTo>
                      <a:pt x="171" y="41"/>
                    </a:lnTo>
                    <a:lnTo>
                      <a:pt x="172" y="39"/>
                    </a:lnTo>
                    <a:lnTo>
                      <a:pt x="169" y="39"/>
                    </a:lnTo>
                    <a:lnTo>
                      <a:pt x="165" y="39"/>
                    </a:lnTo>
                    <a:lnTo>
                      <a:pt x="164" y="39"/>
                    </a:lnTo>
                    <a:lnTo>
                      <a:pt x="162" y="39"/>
                    </a:lnTo>
                    <a:lnTo>
                      <a:pt x="161" y="39"/>
                    </a:lnTo>
                    <a:lnTo>
                      <a:pt x="160" y="39"/>
                    </a:lnTo>
                    <a:lnTo>
                      <a:pt x="158" y="41"/>
                    </a:lnTo>
                    <a:lnTo>
                      <a:pt x="157" y="39"/>
                    </a:lnTo>
                    <a:lnTo>
                      <a:pt x="156" y="39"/>
                    </a:lnTo>
                    <a:lnTo>
                      <a:pt x="155" y="39"/>
                    </a:lnTo>
                    <a:lnTo>
                      <a:pt x="152" y="39"/>
                    </a:lnTo>
                    <a:lnTo>
                      <a:pt x="151" y="39"/>
                    </a:lnTo>
                    <a:lnTo>
                      <a:pt x="150" y="39"/>
                    </a:lnTo>
                    <a:lnTo>
                      <a:pt x="149" y="39"/>
                    </a:lnTo>
                    <a:lnTo>
                      <a:pt x="148" y="38"/>
                    </a:lnTo>
                    <a:lnTo>
                      <a:pt x="147" y="37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49" y="36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4" y="36"/>
                    </a:lnTo>
                    <a:lnTo>
                      <a:pt x="143" y="35"/>
                    </a:lnTo>
                    <a:lnTo>
                      <a:pt x="141" y="35"/>
                    </a:lnTo>
                    <a:lnTo>
                      <a:pt x="139" y="35"/>
                    </a:lnTo>
                    <a:lnTo>
                      <a:pt x="137" y="34"/>
                    </a:lnTo>
                    <a:lnTo>
                      <a:pt x="132" y="33"/>
                    </a:lnTo>
                    <a:lnTo>
                      <a:pt x="128" y="32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29" y="31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3" y="31"/>
                    </a:lnTo>
                    <a:lnTo>
                      <a:pt x="138" y="29"/>
                    </a:lnTo>
                    <a:lnTo>
                      <a:pt x="141" y="29"/>
                    </a:lnTo>
                    <a:lnTo>
                      <a:pt x="142" y="29"/>
                    </a:lnTo>
                    <a:lnTo>
                      <a:pt x="146" y="29"/>
                    </a:lnTo>
                    <a:lnTo>
                      <a:pt x="150" y="29"/>
                    </a:lnTo>
                    <a:lnTo>
                      <a:pt x="152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8" y="28"/>
                    </a:lnTo>
                    <a:lnTo>
                      <a:pt x="160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5" y="28"/>
                    </a:lnTo>
                    <a:lnTo>
                      <a:pt x="166" y="27"/>
                    </a:lnTo>
                    <a:lnTo>
                      <a:pt x="167" y="27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0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9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3" y="26"/>
                    </a:lnTo>
                    <a:lnTo>
                      <a:pt x="187" y="26"/>
                    </a:lnTo>
                    <a:lnTo>
                      <a:pt x="186" y="26"/>
                    </a:lnTo>
                    <a:lnTo>
                      <a:pt x="185" y="26"/>
                    </a:lnTo>
                    <a:lnTo>
                      <a:pt x="184" y="26"/>
                    </a:lnTo>
                    <a:lnTo>
                      <a:pt x="183" y="26"/>
                    </a:lnTo>
                    <a:lnTo>
                      <a:pt x="180" y="26"/>
                    </a:lnTo>
                    <a:lnTo>
                      <a:pt x="179" y="26"/>
                    </a:lnTo>
                    <a:lnTo>
                      <a:pt x="178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1" y="26"/>
                    </a:lnTo>
                    <a:lnTo>
                      <a:pt x="170" y="26"/>
                    </a:lnTo>
                    <a:lnTo>
                      <a:pt x="171" y="26"/>
                    </a:lnTo>
                    <a:lnTo>
                      <a:pt x="176" y="26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4" y="25"/>
                    </a:lnTo>
                    <a:lnTo>
                      <a:pt x="186" y="25"/>
                    </a:lnTo>
                    <a:lnTo>
                      <a:pt x="189" y="24"/>
                    </a:lnTo>
                    <a:lnTo>
                      <a:pt x="190" y="24"/>
                    </a:lnTo>
                    <a:lnTo>
                      <a:pt x="195" y="24"/>
                    </a:lnTo>
                    <a:lnTo>
                      <a:pt x="199" y="24"/>
                    </a:lnTo>
                    <a:lnTo>
                      <a:pt x="201" y="24"/>
                    </a:lnTo>
                    <a:lnTo>
                      <a:pt x="202" y="24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3" y="23"/>
                    </a:lnTo>
                    <a:lnTo>
                      <a:pt x="214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0" y="23"/>
                    </a:lnTo>
                    <a:lnTo>
                      <a:pt x="218" y="23"/>
                    </a:lnTo>
                    <a:lnTo>
                      <a:pt x="217" y="23"/>
                    </a:lnTo>
                    <a:lnTo>
                      <a:pt x="216" y="23"/>
                    </a:lnTo>
                    <a:lnTo>
                      <a:pt x="215" y="23"/>
                    </a:lnTo>
                    <a:lnTo>
                      <a:pt x="214" y="23"/>
                    </a:lnTo>
                    <a:lnTo>
                      <a:pt x="209" y="23"/>
                    </a:lnTo>
                    <a:lnTo>
                      <a:pt x="207" y="23"/>
                    </a:lnTo>
                    <a:lnTo>
                      <a:pt x="206" y="23"/>
                    </a:lnTo>
                    <a:lnTo>
                      <a:pt x="204" y="23"/>
                    </a:lnTo>
                    <a:lnTo>
                      <a:pt x="202" y="23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5" y="22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9" y="20"/>
                    </a:lnTo>
                    <a:lnTo>
                      <a:pt x="190" y="19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2" y="18"/>
                    </a:lnTo>
                    <a:lnTo>
                      <a:pt x="193" y="18"/>
                    </a:lnTo>
                    <a:lnTo>
                      <a:pt x="194" y="18"/>
                    </a:lnTo>
                    <a:lnTo>
                      <a:pt x="195" y="18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8" y="17"/>
                    </a:lnTo>
                    <a:lnTo>
                      <a:pt x="199" y="17"/>
                    </a:lnTo>
                    <a:lnTo>
                      <a:pt x="201" y="17"/>
                    </a:lnTo>
                    <a:lnTo>
                      <a:pt x="204" y="16"/>
                    </a:lnTo>
                    <a:lnTo>
                      <a:pt x="205" y="16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11" y="16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4" y="15"/>
                    </a:lnTo>
                    <a:lnTo>
                      <a:pt x="213" y="15"/>
                    </a:lnTo>
                    <a:lnTo>
                      <a:pt x="212" y="15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6" y="17"/>
                    </a:lnTo>
                    <a:lnTo>
                      <a:pt x="195" y="17"/>
                    </a:lnTo>
                    <a:lnTo>
                      <a:pt x="194" y="17"/>
                    </a:lnTo>
                    <a:lnTo>
                      <a:pt x="193" y="17"/>
                    </a:lnTo>
                    <a:lnTo>
                      <a:pt x="192" y="17"/>
                    </a:lnTo>
                    <a:lnTo>
                      <a:pt x="192" y="18"/>
                    </a:lnTo>
                    <a:lnTo>
                      <a:pt x="189" y="18"/>
                    </a:lnTo>
                    <a:lnTo>
                      <a:pt x="188" y="18"/>
                    </a:lnTo>
                    <a:lnTo>
                      <a:pt x="187" y="19"/>
                    </a:lnTo>
                    <a:lnTo>
                      <a:pt x="188" y="19"/>
                    </a:lnTo>
                    <a:lnTo>
                      <a:pt x="186" y="19"/>
                    </a:lnTo>
                    <a:lnTo>
                      <a:pt x="185" y="19"/>
                    </a:lnTo>
                    <a:lnTo>
                      <a:pt x="184" y="19"/>
                    </a:lnTo>
                    <a:lnTo>
                      <a:pt x="183" y="19"/>
                    </a:lnTo>
                    <a:lnTo>
                      <a:pt x="181" y="19"/>
                    </a:lnTo>
                    <a:lnTo>
                      <a:pt x="180" y="19"/>
                    </a:lnTo>
                    <a:lnTo>
                      <a:pt x="178" y="18"/>
                    </a:lnTo>
                    <a:lnTo>
                      <a:pt x="177" y="18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3" y="19"/>
                    </a:lnTo>
                    <a:lnTo>
                      <a:pt x="181" y="20"/>
                    </a:lnTo>
                    <a:lnTo>
                      <a:pt x="180" y="20"/>
                    </a:lnTo>
                    <a:lnTo>
                      <a:pt x="179" y="20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1" y="22"/>
                    </a:lnTo>
                    <a:lnTo>
                      <a:pt x="180" y="22"/>
                    </a:lnTo>
                    <a:lnTo>
                      <a:pt x="175" y="24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2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0" y="26"/>
                    </a:lnTo>
                    <a:lnTo>
                      <a:pt x="148" y="26"/>
                    </a:lnTo>
                    <a:lnTo>
                      <a:pt x="147" y="26"/>
                    </a:lnTo>
                    <a:lnTo>
                      <a:pt x="143" y="27"/>
                    </a:lnTo>
                    <a:lnTo>
                      <a:pt x="141" y="27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9" y="27"/>
                    </a:lnTo>
                    <a:lnTo>
                      <a:pt x="128" y="27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4" y="27"/>
                    </a:lnTo>
                    <a:lnTo>
                      <a:pt x="124" y="26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30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2" y="24"/>
                    </a:lnTo>
                    <a:lnTo>
                      <a:pt x="144" y="24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7" y="24"/>
                    </a:lnTo>
                    <a:lnTo>
                      <a:pt x="133" y="24"/>
                    </a:lnTo>
                    <a:lnTo>
                      <a:pt x="133" y="25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2" y="25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8" y="24"/>
                    </a:lnTo>
                    <a:lnTo>
                      <a:pt x="116" y="25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5" y="25"/>
                    </a:lnTo>
                    <a:lnTo>
                      <a:pt x="116" y="26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09" y="28"/>
                    </a:lnTo>
                    <a:lnTo>
                      <a:pt x="108" y="28"/>
                    </a:lnTo>
                    <a:lnTo>
                      <a:pt x="105" y="28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1" y="27"/>
                    </a:lnTo>
                    <a:lnTo>
                      <a:pt x="100" y="27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5" y="27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8" y="27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4" y="26"/>
                    </a:lnTo>
                    <a:lnTo>
                      <a:pt x="75" y="26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2" y="20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20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8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4" y="19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4" y="18"/>
                    </a:lnTo>
                    <a:lnTo>
                      <a:pt x="121" y="19"/>
                    </a:lnTo>
                    <a:lnTo>
                      <a:pt x="116" y="19"/>
                    </a:lnTo>
                    <a:lnTo>
                      <a:pt x="111" y="19"/>
                    </a:lnTo>
                    <a:lnTo>
                      <a:pt x="108" y="19"/>
                    </a:lnTo>
                    <a:lnTo>
                      <a:pt x="104" y="19"/>
                    </a:lnTo>
                    <a:lnTo>
                      <a:pt x="101" y="19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2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80" y="22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7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2" y="26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2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0"/>
                    </a:lnTo>
                    <a:lnTo>
                      <a:pt x="78" y="20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87" y="17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3" y="18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1" y="19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7" y="13"/>
                    </a:lnTo>
                    <a:lnTo>
                      <a:pt x="52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31" y="15"/>
                    </a:lnTo>
                    <a:lnTo>
                      <a:pt x="27" y="15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69" y="7"/>
                    </a:lnTo>
                    <a:lnTo>
                      <a:pt x="68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6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2" y="8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0" y="8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6" y="6"/>
                    </a:lnTo>
                    <a:lnTo>
                      <a:pt x="93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6"/>
                    </a:lnTo>
                    <a:lnTo>
                      <a:pt x="84" y="6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5" y="5"/>
                    </a:lnTo>
                    <a:lnTo>
                      <a:pt x="74" y="5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80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1" y="1"/>
                    </a:lnTo>
                    <a:lnTo>
                      <a:pt x="88" y="1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7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6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1" y="5"/>
                    </a:lnTo>
                    <a:lnTo>
                      <a:pt x="130" y="5"/>
                    </a:lnTo>
                    <a:lnTo>
                      <a:pt x="129" y="4"/>
                    </a:lnTo>
                    <a:lnTo>
                      <a:pt x="128" y="4"/>
                    </a:lnTo>
                    <a:lnTo>
                      <a:pt x="127" y="4"/>
                    </a:lnTo>
                    <a:lnTo>
                      <a:pt x="127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4" y="4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0" y="4"/>
                    </a:lnTo>
                    <a:lnTo>
                      <a:pt x="141" y="5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1" y="6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60" y="6"/>
                    </a:lnTo>
                    <a:lnTo>
                      <a:pt x="164" y="7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71" y="8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9"/>
                    </a:lnTo>
                    <a:lnTo>
                      <a:pt x="18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72" name="Freeform 170"/>
              <p:cNvSpPr>
                <a:spLocks/>
              </p:cNvSpPr>
              <p:nvPr/>
            </p:nvSpPr>
            <p:spPr bwMode="auto">
              <a:xfrm>
                <a:off x="1987288" y="1830893"/>
                <a:ext cx="413452" cy="112559"/>
              </a:xfrm>
              <a:custGeom>
                <a:avLst/>
                <a:gdLst>
                  <a:gd name="T0" fmla="*/ 93403577 w 260"/>
                  <a:gd name="T1" fmla="*/ 72984207 h 71"/>
                  <a:gd name="T2" fmla="*/ 128745772 w 260"/>
                  <a:gd name="T3" fmla="*/ 67950759 h 71"/>
                  <a:gd name="T4" fmla="*/ 106026585 w 260"/>
                  <a:gd name="T5" fmla="*/ 67950759 h 71"/>
                  <a:gd name="T6" fmla="*/ 60586620 w 260"/>
                  <a:gd name="T7" fmla="*/ 70468275 h 71"/>
                  <a:gd name="T8" fmla="*/ 37865842 w 260"/>
                  <a:gd name="T9" fmla="*/ 67950759 h 71"/>
                  <a:gd name="T10" fmla="*/ 22719187 w 260"/>
                  <a:gd name="T11" fmla="*/ 62917310 h 71"/>
                  <a:gd name="T12" fmla="*/ 20195540 w 260"/>
                  <a:gd name="T13" fmla="*/ 42783517 h 71"/>
                  <a:gd name="T14" fmla="*/ 37865842 w 260"/>
                  <a:gd name="T15" fmla="*/ 25167241 h 71"/>
                  <a:gd name="T16" fmla="*/ 85831045 w 260"/>
                  <a:gd name="T17" fmla="*/ 15100345 h 71"/>
                  <a:gd name="T18" fmla="*/ 151466550 w 260"/>
                  <a:gd name="T19" fmla="*/ 2515931 h 71"/>
                  <a:gd name="T20" fmla="*/ 184283507 w 260"/>
                  <a:gd name="T21" fmla="*/ 20133793 h 71"/>
                  <a:gd name="T22" fmla="*/ 179234622 w 260"/>
                  <a:gd name="T23" fmla="*/ 27683173 h 71"/>
                  <a:gd name="T24" fmla="*/ 196906515 w 260"/>
                  <a:gd name="T25" fmla="*/ 27683173 h 71"/>
                  <a:gd name="T26" fmla="*/ 239821242 w 260"/>
                  <a:gd name="T27" fmla="*/ 17616276 h 71"/>
                  <a:gd name="T28" fmla="*/ 272639790 w 260"/>
                  <a:gd name="T29" fmla="*/ 35234138 h 71"/>
                  <a:gd name="T30" fmla="*/ 280212322 w 260"/>
                  <a:gd name="T31" fmla="*/ 35234138 h 71"/>
                  <a:gd name="T32" fmla="*/ 318079755 w 260"/>
                  <a:gd name="T33" fmla="*/ 35234138 h 71"/>
                  <a:gd name="T34" fmla="*/ 320603402 w 260"/>
                  <a:gd name="T35" fmla="*/ 27683173 h 71"/>
                  <a:gd name="T36" fmla="*/ 338275295 w 260"/>
                  <a:gd name="T37" fmla="*/ 22649724 h 71"/>
                  <a:gd name="T38" fmla="*/ 315554517 w 260"/>
                  <a:gd name="T39" fmla="*/ 15100345 h 71"/>
                  <a:gd name="T40" fmla="*/ 376141137 w 260"/>
                  <a:gd name="T41" fmla="*/ 27683173 h 71"/>
                  <a:gd name="T42" fmla="*/ 393813030 w 260"/>
                  <a:gd name="T43" fmla="*/ 60401379 h 71"/>
                  <a:gd name="T44" fmla="*/ 426629987 w 260"/>
                  <a:gd name="T45" fmla="*/ 52850414 h 71"/>
                  <a:gd name="T46" fmla="*/ 396336677 w 260"/>
                  <a:gd name="T47" fmla="*/ 22649724 h 71"/>
                  <a:gd name="T48" fmla="*/ 396336677 w 260"/>
                  <a:gd name="T49" fmla="*/ 0 h 71"/>
                  <a:gd name="T50" fmla="*/ 439252995 w 260"/>
                  <a:gd name="T51" fmla="*/ 2515931 h 71"/>
                  <a:gd name="T52" fmla="*/ 489741845 w 260"/>
                  <a:gd name="T53" fmla="*/ 20133793 h 71"/>
                  <a:gd name="T54" fmla="*/ 507412147 w 260"/>
                  <a:gd name="T55" fmla="*/ 42783517 h 71"/>
                  <a:gd name="T56" fmla="*/ 527607687 w 260"/>
                  <a:gd name="T57" fmla="*/ 72984207 h 71"/>
                  <a:gd name="T58" fmla="*/ 547803227 w 260"/>
                  <a:gd name="T59" fmla="*/ 95635517 h 71"/>
                  <a:gd name="T60" fmla="*/ 580621775 w 260"/>
                  <a:gd name="T61" fmla="*/ 105702413 h 71"/>
                  <a:gd name="T62" fmla="*/ 603340962 w 260"/>
                  <a:gd name="T63" fmla="*/ 108218344 h 71"/>
                  <a:gd name="T64" fmla="*/ 646257280 w 260"/>
                  <a:gd name="T65" fmla="*/ 115769310 h 71"/>
                  <a:gd name="T66" fmla="*/ 638683157 w 260"/>
                  <a:gd name="T67" fmla="*/ 123318689 h 71"/>
                  <a:gd name="T68" fmla="*/ 593243192 w 260"/>
                  <a:gd name="T69" fmla="*/ 130869654 h 71"/>
                  <a:gd name="T70" fmla="*/ 560426235 w 260"/>
                  <a:gd name="T71" fmla="*/ 135903102 h 71"/>
                  <a:gd name="T72" fmla="*/ 583145422 w 260"/>
                  <a:gd name="T73" fmla="*/ 143452482 h 71"/>
                  <a:gd name="T74" fmla="*/ 623536502 w 260"/>
                  <a:gd name="T75" fmla="*/ 148485930 h 71"/>
                  <a:gd name="T76" fmla="*/ 583145422 w 260"/>
                  <a:gd name="T77" fmla="*/ 163586275 h 71"/>
                  <a:gd name="T78" fmla="*/ 525084040 w 260"/>
                  <a:gd name="T79" fmla="*/ 161070344 h 71"/>
                  <a:gd name="T80" fmla="*/ 479644075 w 260"/>
                  <a:gd name="T81" fmla="*/ 148485930 h 71"/>
                  <a:gd name="T82" fmla="*/ 436727757 w 260"/>
                  <a:gd name="T83" fmla="*/ 143452482 h 71"/>
                  <a:gd name="T84" fmla="*/ 408959685 w 260"/>
                  <a:gd name="T85" fmla="*/ 158552827 h 71"/>
                  <a:gd name="T86" fmla="*/ 358470835 w 260"/>
                  <a:gd name="T87" fmla="*/ 168619723 h 71"/>
                  <a:gd name="T88" fmla="*/ 313030870 w 260"/>
                  <a:gd name="T89" fmla="*/ 171137240 h 71"/>
                  <a:gd name="T90" fmla="*/ 282737560 w 260"/>
                  <a:gd name="T91" fmla="*/ 171137240 h 71"/>
                  <a:gd name="T92" fmla="*/ 227199825 w 260"/>
                  <a:gd name="T93" fmla="*/ 176170688 h 71"/>
                  <a:gd name="T94" fmla="*/ 196906515 w 260"/>
                  <a:gd name="T95" fmla="*/ 161070344 h 71"/>
                  <a:gd name="T96" fmla="*/ 164089558 w 260"/>
                  <a:gd name="T97" fmla="*/ 145969999 h 71"/>
                  <a:gd name="T98" fmla="*/ 90879930 w 260"/>
                  <a:gd name="T99" fmla="*/ 138419034 h 71"/>
                  <a:gd name="T100" fmla="*/ 63110267 w 260"/>
                  <a:gd name="T101" fmla="*/ 123318689 h 71"/>
                  <a:gd name="T102" fmla="*/ 116124355 w 260"/>
                  <a:gd name="T103" fmla="*/ 113251793 h 71"/>
                  <a:gd name="T104" fmla="*/ 164089558 w 260"/>
                  <a:gd name="T105" fmla="*/ 110735861 h 71"/>
                  <a:gd name="T106" fmla="*/ 232248710 w 260"/>
                  <a:gd name="T107" fmla="*/ 113251793 h 71"/>
                  <a:gd name="T108" fmla="*/ 272639790 w 260"/>
                  <a:gd name="T109" fmla="*/ 110735861 h 71"/>
                  <a:gd name="T110" fmla="*/ 227199825 w 260"/>
                  <a:gd name="T111" fmla="*/ 100668965 h 71"/>
                  <a:gd name="T112" fmla="*/ 179234622 w 260"/>
                  <a:gd name="T113" fmla="*/ 95635517 h 71"/>
                  <a:gd name="T114" fmla="*/ 111075470 w 260"/>
                  <a:gd name="T115" fmla="*/ 100668965 h 71"/>
                  <a:gd name="T116" fmla="*/ 53012497 w 260"/>
                  <a:gd name="T117" fmla="*/ 95635517 h 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71"/>
                  <a:gd name="T179" fmla="*/ 260 w 260"/>
                  <a:gd name="T180" fmla="*/ 71 h 7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71">
                    <a:moveTo>
                      <a:pt x="16" y="33"/>
                    </a:moveTo>
                    <a:lnTo>
                      <a:pt x="18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9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3" y="28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52" y="27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79" y="10"/>
                    </a:lnTo>
                    <a:lnTo>
                      <a:pt x="78" y="10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3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2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6" y="14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4" y="15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5"/>
                    </a:lnTo>
                    <a:lnTo>
                      <a:pt x="115" y="15"/>
                    </a:lnTo>
                    <a:lnTo>
                      <a:pt x="115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6" y="14"/>
                    </a:lnTo>
                    <a:lnTo>
                      <a:pt x="124" y="14"/>
                    </a:lnTo>
                    <a:lnTo>
                      <a:pt x="123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8" y="12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2" y="14"/>
                    </a:lnTo>
                    <a:lnTo>
                      <a:pt x="133" y="14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0" y="12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30" y="10"/>
                    </a:lnTo>
                    <a:lnTo>
                      <a:pt x="133" y="10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6" y="8"/>
                    </a:lnTo>
                    <a:lnTo>
                      <a:pt x="125" y="8"/>
                    </a:lnTo>
                    <a:lnTo>
                      <a:pt x="124" y="8"/>
                    </a:lnTo>
                    <a:lnTo>
                      <a:pt x="123" y="8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4" y="10"/>
                    </a:lnTo>
                    <a:lnTo>
                      <a:pt x="144" y="11"/>
                    </a:lnTo>
                    <a:lnTo>
                      <a:pt x="146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49" y="12"/>
                    </a:lnTo>
                    <a:lnTo>
                      <a:pt x="151" y="12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6" y="20"/>
                    </a:lnTo>
                    <a:lnTo>
                      <a:pt x="155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7" y="24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1" y="26"/>
                    </a:lnTo>
                    <a:lnTo>
                      <a:pt x="162" y="26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1" y="24"/>
                    </a:lnTo>
                    <a:lnTo>
                      <a:pt x="162" y="24"/>
                    </a:lnTo>
                    <a:lnTo>
                      <a:pt x="164" y="24"/>
                    </a:lnTo>
                    <a:lnTo>
                      <a:pt x="165" y="22"/>
                    </a:lnTo>
                    <a:lnTo>
                      <a:pt x="166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66" y="20"/>
                    </a:lnTo>
                    <a:lnTo>
                      <a:pt x="164" y="19"/>
                    </a:lnTo>
                    <a:lnTo>
                      <a:pt x="164" y="18"/>
                    </a:lnTo>
                    <a:lnTo>
                      <a:pt x="163" y="18"/>
                    </a:lnTo>
                    <a:lnTo>
                      <a:pt x="162" y="18"/>
                    </a:lnTo>
                    <a:lnTo>
                      <a:pt x="162" y="17"/>
                    </a:lnTo>
                    <a:lnTo>
                      <a:pt x="161" y="15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1" y="11"/>
                    </a:lnTo>
                    <a:lnTo>
                      <a:pt x="160" y="11"/>
                    </a:lnTo>
                    <a:lnTo>
                      <a:pt x="158" y="11"/>
                    </a:lnTo>
                    <a:lnTo>
                      <a:pt x="158" y="10"/>
                    </a:lnTo>
                    <a:lnTo>
                      <a:pt x="158" y="9"/>
                    </a:lnTo>
                    <a:lnTo>
                      <a:pt x="157" y="9"/>
                    </a:lnTo>
                    <a:lnTo>
                      <a:pt x="157" y="7"/>
                    </a:lnTo>
                    <a:lnTo>
                      <a:pt x="156" y="6"/>
                    </a:lnTo>
                    <a:lnTo>
                      <a:pt x="155" y="5"/>
                    </a:lnTo>
                    <a:lnTo>
                      <a:pt x="154" y="3"/>
                    </a:lnTo>
                    <a:lnTo>
                      <a:pt x="155" y="3"/>
                    </a:lnTo>
                    <a:lnTo>
                      <a:pt x="156" y="2"/>
                    </a:lnTo>
                    <a:lnTo>
                      <a:pt x="157" y="2"/>
                    </a:lnTo>
                    <a:lnTo>
                      <a:pt x="158" y="2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0" y="2"/>
                    </a:lnTo>
                    <a:lnTo>
                      <a:pt x="158" y="2"/>
                    </a:lnTo>
                    <a:lnTo>
                      <a:pt x="157" y="2"/>
                    </a:lnTo>
                    <a:lnTo>
                      <a:pt x="156" y="1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2" y="1"/>
                    </a:lnTo>
                    <a:lnTo>
                      <a:pt x="163" y="1"/>
                    </a:lnTo>
                    <a:lnTo>
                      <a:pt x="164" y="1"/>
                    </a:lnTo>
                    <a:lnTo>
                      <a:pt x="167" y="1"/>
                    </a:lnTo>
                    <a:lnTo>
                      <a:pt x="167" y="2"/>
                    </a:lnTo>
                    <a:lnTo>
                      <a:pt x="170" y="2"/>
                    </a:lnTo>
                    <a:lnTo>
                      <a:pt x="171" y="3"/>
                    </a:lnTo>
                    <a:lnTo>
                      <a:pt x="172" y="3"/>
                    </a:lnTo>
                    <a:lnTo>
                      <a:pt x="173" y="2"/>
                    </a:lnTo>
                    <a:lnTo>
                      <a:pt x="172" y="2"/>
                    </a:lnTo>
                    <a:lnTo>
                      <a:pt x="171" y="2"/>
                    </a:lnTo>
                    <a:lnTo>
                      <a:pt x="172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81" y="3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0" y="6"/>
                    </a:lnTo>
                    <a:lnTo>
                      <a:pt x="191" y="6"/>
                    </a:lnTo>
                    <a:lnTo>
                      <a:pt x="192" y="7"/>
                    </a:lnTo>
                    <a:lnTo>
                      <a:pt x="193" y="7"/>
                    </a:lnTo>
                    <a:lnTo>
                      <a:pt x="194" y="8"/>
                    </a:lnTo>
                    <a:lnTo>
                      <a:pt x="197" y="9"/>
                    </a:lnTo>
                    <a:lnTo>
                      <a:pt x="195" y="9"/>
                    </a:lnTo>
                    <a:lnTo>
                      <a:pt x="194" y="9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198" y="12"/>
                    </a:lnTo>
                    <a:lnTo>
                      <a:pt x="199" y="12"/>
                    </a:lnTo>
                    <a:lnTo>
                      <a:pt x="199" y="14"/>
                    </a:lnTo>
                    <a:lnTo>
                      <a:pt x="198" y="14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1" y="17"/>
                    </a:lnTo>
                    <a:lnTo>
                      <a:pt x="202" y="17"/>
                    </a:lnTo>
                    <a:lnTo>
                      <a:pt x="202" y="18"/>
                    </a:lnTo>
                    <a:lnTo>
                      <a:pt x="201" y="18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20"/>
                    </a:lnTo>
                    <a:lnTo>
                      <a:pt x="203" y="21"/>
                    </a:lnTo>
                    <a:lnTo>
                      <a:pt x="204" y="22"/>
                    </a:lnTo>
                    <a:lnTo>
                      <a:pt x="205" y="22"/>
                    </a:lnTo>
                    <a:lnTo>
                      <a:pt x="208" y="24"/>
                    </a:lnTo>
                    <a:lnTo>
                      <a:pt x="210" y="26"/>
                    </a:lnTo>
                    <a:lnTo>
                      <a:pt x="210" y="27"/>
                    </a:lnTo>
                    <a:lnTo>
                      <a:pt x="211" y="28"/>
                    </a:lnTo>
                    <a:lnTo>
                      <a:pt x="210" y="29"/>
                    </a:lnTo>
                    <a:lnTo>
                      <a:pt x="209" y="29"/>
                    </a:lnTo>
                    <a:lnTo>
                      <a:pt x="209" y="30"/>
                    </a:lnTo>
                    <a:lnTo>
                      <a:pt x="209" y="31"/>
                    </a:lnTo>
                    <a:lnTo>
                      <a:pt x="208" y="31"/>
                    </a:lnTo>
                    <a:lnTo>
                      <a:pt x="207" y="31"/>
                    </a:lnTo>
                    <a:lnTo>
                      <a:pt x="207" y="33"/>
                    </a:lnTo>
                    <a:lnTo>
                      <a:pt x="208" y="34"/>
                    </a:lnTo>
                    <a:lnTo>
                      <a:pt x="209" y="34"/>
                    </a:lnTo>
                    <a:lnTo>
                      <a:pt x="211" y="35"/>
                    </a:lnTo>
                    <a:lnTo>
                      <a:pt x="212" y="35"/>
                    </a:lnTo>
                    <a:lnTo>
                      <a:pt x="213" y="35"/>
                    </a:lnTo>
                    <a:lnTo>
                      <a:pt x="214" y="36"/>
                    </a:lnTo>
                    <a:lnTo>
                      <a:pt x="214" y="37"/>
                    </a:lnTo>
                    <a:lnTo>
                      <a:pt x="216" y="37"/>
                    </a:lnTo>
                    <a:lnTo>
                      <a:pt x="216" y="38"/>
                    </a:lnTo>
                    <a:lnTo>
                      <a:pt x="217" y="38"/>
                    </a:lnTo>
                    <a:lnTo>
                      <a:pt x="218" y="38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1" y="39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39"/>
                    </a:lnTo>
                    <a:lnTo>
                      <a:pt x="225" y="39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0" y="42"/>
                    </a:lnTo>
                    <a:lnTo>
                      <a:pt x="230" y="40"/>
                    </a:lnTo>
                    <a:lnTo>
                      <a:pt x="229" y="40"/>
                    </a:lnTo>
                    <a:lnTo>
                      <a:pt x="228" y="40"/>
                    </a:lnTo>
                    <a:lnTo>
                      <a:pt x="228" y="39"/>
                    </a:lnTo>
                    <a:lnTo>
                      <a:pt x="228" y="38"/>
                    </a:lnTo>
                    <a:lnTo>
                      <a:pt x="229" y="38"/>
                    </a:lnTo>
                    <a:lnTo>
                      <a:pt x="229" y="39"/>
                    </a:lnTo>
                    <a:lnTo>
                      <a:pt x="231" y="40"/>
                    </a:lnTo>
                    <a:lnTo>
                      <a:pt x="232" y="40"/>
                    </a:lnTo>
                    <a:lnTo>
                      <a:pt x="233" y="42"/>
                    </a:lnTo>
                    <a:lnTo>
                      <a:pt x="235" y="42"/>
                    </a:lnTo>
                    <a:lnTo>
                      <a:pt x="237" y="42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39" y="43"/>
                    </a:lnTo>
                    <a:lnTo>
                      <a:pt x="240" y="43"/>
                    </a:lnTo>
                    <a:lnTo>
                      <a:pt x="242" y="44"/>
                    </a:lnTo>
                    <a:lnTo>
                      <a:pt x="244" y="44"/>
                    </a:lnTo>
                    <a:lnTo>
                      <a:pt x="245" y="45"/>
                    </a:lnTo>
                    <a:lnTo>
                      <a:pt x="246" y="45"/>
                    </a:lnTo>
                    <a:lnTo>
                      <a:pt x="246" y="44"/>
                    </a:lnTo>
                    <a:lnTo>
                      <a:pt x="247" y="44"/>
                    </a:lnTo>
                    <a:lnTo>
                      <a:pt x="248" y="44"/>
                    </a:lnTo>
                    <a:lnTo>
                      <a:pt x="249" y="45"/>
                    </a:lnTo>
                    <a:lnTo>
                      <a:pt x="249" y="46"/>
                    </a:lnTo>
                    <a:lnTo>
                      <a:pt x="250" y="47"/>
                    </a:lnTo>
                    <a:lnTo>
                      <a:pt x="253" y="46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8" y="46"/>
                    </a:lnTo>
                    <a:lnTo>
                      <a:pt x="258" y="47"/>
                    </a:lnTo>
                    <a:lnTo>
                      <a:pt x="259" y="48"/>
                    </a:lnTo>
                    <a:lnTo>
                      <a:pt x="259" y="49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4" y="53"/>
                    </a:lnTo>
                    <a:lnTo>
                      <a:pt x="251" y="52"/>
                    </a:lnTo>
                    <a:lnTo>
                      <a:pt x="251" y="50"/>
                    </a:lnTo>
                    <a:lnTo>
                      <a:pt x="253" y="49"/>
                    </a:lnTo>
                    <a:lnTo>
                      <a:pt x="251" y="49"/>
                    </a:lnTo>
                    <a:lnTo>
                      <a:pt x="250" y="50"/>
                    </a:lnTo>
                    <a:lnTo>
                      <a:pt x="250" y="52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7" y="53"/>
                    </a:lnTo>
                    <a:lnTo>
                      <a:pt x="246" y="52"/>
                    </a:lnTo>
                    <a:lnTo>
                      <a:pt x="245" y="52"/>
                    </a:lnTo>
                    <a:lnTo>
                      <a:pt x="244" y="50"/>
                    </a:lnTo>
                    <a:lnTo>
                      <a:pt x="242" y="50"/>
                    </a:lnTo>
                    <a:lnTo>
                      <a:pt x="240" y="49"/>
                    </a:lnTo>
                    <a:lnTo>
                      <a:pt x="238" y="50"/>
                    </a:lnTo>
                    <a:lnTo>
                      <a:pt x="237" y="52"/>
                    </a:lnTo>
                    <a:lnTo>
                      <a:pt x="236" y="52"/>
                    </a:lnTo>
                    <a:lnTo>
                      <a:pt x="235" y="52"/>
                    </a:lnTo>
                    <a:lnTo>
                      <a:pt x="236" y="53"/>
                    </a:lnTo>
                    <a:lnTo>
                      <a:pt x="237" y="53"/>
                    </a:lnTo>
                    <a:lnTo>
                      <a:pt x="237" y="54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2" y="55"/>
                    </a:lnTo>
                    <a:lnTo>
                      <a:pt x="230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7" y="53"/>
                    </a:lnTo>
                    <a:lnTo>
                      <a:pt x="226" y="53"/>
                    </a:lnTo>
                    <a:lnTo>
                      <a:pt x="225" y="53"/>
                    </a:lnTo>
                    <a:lnTo>
                      <a:pt x="223" y="53"/>
                    </a:lnTo>
                    <a:lnTo>
                      <a:pt x="222" y="53"/>
                    </a:lnTo>
                    <a:lnTo>
                      <a:pt x="222" y="54"/>
                    </a:lnTo>
                    <a:lnTo>
                      <a:pt x="225" y="54"/>
                    </a:lnTo>
                    <a:lnTo>
                      <a:pt x="228" y="55"/>
                    </a:lnTo>
                    <a:lnTo>
                      <a:pt x="229" y="55"/>
                    </a:lnTo>
                    <a:lnTo>
                      <a:pt x="229" y="56"/>
                    </a:lnTo>
                    <a:lnTo>
                      <a:pt x="230" y="56"/>
                    </a:lnTo>
                    <a:lnTo>
                      <a:pt x="229" y="58"/>
                    </a:lnTo>
                    <a:lnTo>
                      <a:pt x="229" y="59"/>
                    </a:lnTo>
                    <a:lnTo>
                      <a:pt x="228" y="59"/>
                    </a:lnTo>
                    <a:lnTo>
                      <a:pt x="227" y="59"/>
                    </a:lnTo>
                    <a:lnTo>
                      <a:pt x="227" y="61"/>
                    </a:lnTo>
                    <a:lnTo>
                      <a:pt x="228" y="61"/>
                    </a:lnTo>
                    <a:lnTo>
                      <a:pt x="228" y="59"/>
                    </a:lnTo>
                    <a:lnTo>
                      <a:pt x="229" y="59"/>
                    </a:lnTo>
                    <a:lnTo>
                      <a:pt x="230" y="58"/>
                    </a:lnTo>
                    <a:lnTo>
                      <a:pt x="231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7" y="56"/>
                    </a:lnTo>
                    <a:lnTo>
                      <a:pt x="239" y="55"/>
                    </a:lnTo>
                    <a:lnTo>
                      <a:pt x="242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4" y="58"/>
                    </a:lnTo>
                    <a:lnTo>
                      <a:pt x="241" y="58"/>
                    </a:lnTo>
                    <a:lnTo>
                      <a:pt x="240" y="58"/>
                    </a:lnTo>
                    <a:lnTo>
                      <a:pt x="240" y="59"/>
                    </a:lnTo>
                    <a:lnTo>
                      <a:pt x="242" y="59"/>
                    </a:lnTo>
                    <a:lnTo>
                      <a:pt x="244" y="59"/>
                    </a:lnTo>
                    <a:lnTo>
                      <a:pt x="245" y="58"/>
                    </a:lnTo>
                    <a:lnTo>
                      <a:pt x="247" y="59"/>
                    </a:lnTo>
                    <a:lnTo>
                      <a:pt x="247" y="61"/>
                    </a:lnTo>
                    <a:lnTo>
                      <a:pt x="247" y="63"/>
                    </a:lnTo>
                    <a:lnTo>
                      <a:pt x="246" y="63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2" y="63"/>
                    </a:lnTo>
                    <a:lnTo>
                      <a:pt x="241" y="63"/>
                    </a:lnTo>
                    <a:lnTo>
                      <a:pt x="239" y="63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6" y="64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5"/>
                    </a:lnTo>
                    <a:lnTo>
                      <a:pt x="231" y="65"/>
                    </a:lnTo>
                    <a:lnTo>
                      <a:pt x="230" y="65"/>
                    </a:lnTo>
                    <a:lnTo>
                      <a:pt x="229" y="65"/>
                    </a:lnTo>
                    <a:lnTo>
                      <a:pt x="228" y="65"/>
                    </a:lnTo>
                    <a:lnTo>
                      <a:pt x="227" y="65"/>
                    </a:lnTo>
                    <a:lnTo>
                      <a:pt x="225" y="65"/>
                    </a:lnTo>
                    <a:lnTo>
                      <a:pt x="223" y="65"/>
                    </a:lnTo>
                    <a:lnTo>
                      <a:pt x="222" y="65"/>
                    </a:lnTo>
                    <a:lnTo>
                      <a:pt x="218" y="65"/>
                    </a:lnTo>
                    <a:lnTo>
                      <a:pt x="214" y="64"/>
                    </a:lnTo>
                    <a:lnTo>
                      <a:pt x="213" y="64"/>
                    </a:lnTo>
                    <a:lnTo>
                      <a:pt x="211" y="64"/>
                    </a:lnTo>
                    <a:lnTo>
                      <a:pt x="210" y="64"/>
                    </a:lnTo>
                    <a:lnTo>
                      <a:pt x="209" y="63"/>
                    </a:lnTo>
                    <a:lnTo>
                      <a:pt x="209" y="64"/>
                    </a:lnTo>
                    <a:lnTo>
                      <a:pt x="208" y="64"/>
                    </a:lnTo>
                    <a:lnTo>
                      <a:pt x="207" y="64"/>
                    </a:lnTo>
                    <a:lnTo>
                      <a:pt x="203" y="64"/>
                    </a:lnTo>
                    <a:lnTo>
                      <a:pt x="199" y="64"/>
                    </a:lnTo>
                    <a:lnTo>
                      <a:pt x="198" y="63"/>
                    </a:lnTo>
                    <a:lnTo>
                      <a:pt x="199" y="63"/>
                    </a:lnTo>
                    <a:lnTo>
                      <a:pt x="200" y="63"/>
                    </a:lnTo>
                    <a:lnTo>
                      <a:pt x="201" y="63"/>
                    </a:lnTo>
                    <a:lnTo>
                      <a:pt x="202" y="62"/>
                    </a:lnTo>
                    <a:lnTo>
                      <a:pt x="200" y="61"/>
                    </a:lnTo>
                    <a:lnTo>
                      <a:pt x="200" y="62"/>
                    </a:lnTo>
                    <a:lnTo>
                      <a:pt x="199" y="62"/>
                    </a:lnTo>
                    <a:lnTo>
                      <a:pt x="194" y="61"/>
                    </a:lnTo>
                    <a:lnTo>
                      <a:pt x="193" y="61"/>
                    </a:lnTo>
                    <a:lnTo>
                      <a:pt x="192" y="61"/>
                    </a:lnTo>
                    <a:lnTo>
                      <a:pt x="190" y="59"/>
                    </a:lnTo>
                    <a:lnTo>
                      <a:pt x="189" y="59"/>
                    </a:lnTo>
                    <a:lnTo>
                      <a:pt x="189" y="61"/>
                    </a:lnTo>
                    <a:lnTo>
                      <a:pt x="186" y="61"/>
                    </a:lnTo>
                    <a:lnTo>
                      <a:pt x="184" y="61"/>
                    </a:lnTo>
                    <a:lnTo>
                      <a:pt x="183" y="61"/>
                    </a:lnTo>
                    <a:lnTo>
                      <a:pt x="181" y="59"/>
                    </a:lnTo>
                    <a:lnTo>
                      <a:pt x="182" y="59"/>
                    </a:lnTo>
                    <a:lnTo>
                      <a:pt x="183" y="58"/>
                    </a:lnTo>
                    <a:lnTo>
                      <a:pt x="182" y="57"/>
                    </a:lnTo>
                    <a:lnTo>
                      <a:pt x="180" y="56"/>
                    </a:lnTo>
                    <a:lnTo>
                      <a:pt x="180" y="55"/>
                    </a:lnTo>
                    <a:lnTo>
                      <a:pt x="179" y="55"/>
                    </a:lnTo>
                    <a:lnTo>
                      <a:pt x="176" y="56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3" y="58"/>
                    </a:lnTo>
                    <a:lnTo>
                      <a:pt x="174" y="59"/>
                    </a:lnTo>
                    <a:lnTo>
                      <a:pt x="173" y="59"/>
                    </a:lnTo>
                    <a:lnTo>
                      <a:pt x="172" y="59"/>
                    </a:lnTo>
                    <a:lnTo>
                      <a:pt x="171" y="61"/>
                    </a:lnTo>
                    <a:lnTo>
                      <a:pt x="170" y="61"/>
                    </a:lnTo>
                    <a:lnTo>
                      <a:pt x="170" y="62"/>
                    </a:lnTo>
                    <a:lnTo>
                      <a:pt x="169" y="62"/>
                    </a:lnTo>
                    <a:lnTo>
                      <a:pt x="167" y="62"/>
                    </a:lnTo>
                    <a:lnTo>
                      <a:pt x="167" y="63"/>
                    </a:lnTo>
                    <a:lnTo>
                      <a:pt x="166" y="63"/>
                    </a:lnTo>
                    <a:lnTo>
                      <a:pt x="165" y="63"/>
                    </a:lnTo>
                    <a:lnTo>
                      <a:pt x="164" y="63"/>
                    </a:lnTo>
                    <a:lnTo>
                      <a:pt x="163" y="63"/>
                    </a:lnTo>
                    <a:lnTo>
                      <a:pt x="162" y="63"/>
                    </a:lnTo>
                    <a:lnTo>
                      <a:pt x="160" y="64"/>
                    </a:lnTo>
                    <a:lnTo>
                      <a:pt x="158" y="64"/>
                    </a:lnTo>
                    <a:lnTo>
                      <a:pt x="156" y="64"/>
                    </a:lnTo>
                    <a:lnTo>
                      <a:pt x="155" y="64"/>
                    </a:lnTo>
                    <a:lnTo>
                      <a:pt x="155" y="63"/>
                    </a:lnTo>
                    <a:lnTo>
                      <a:pt x="154" y="63"/>
                    </a:lnTo>
                    <a:lnTo>
                      <a:pt x="153" y="63"/>
                    </a:lnTo>
                    <a:lnTo>
                      <a:pt x="152" y="63"/>
                    </a:lnTo>
                    <a:lnTo>
                      <a:pt x="151" y="63"/>
                    </a:lnTo>
                    <a:lnTo>
                      <a:pt x="151" y="64"/>
                    </a:lnTo>
                    <a:lnTo>
                      <a:pt x="149" y="64"/>
                    </a:lnTo>
                    <a:lnTo>
                      <a:pt x="148" y="65"/>
                    </a:lnTo>
                    <a:lnTo>
                      <a:pt x="145" y="66"/>
                    </a:lnTo>
                    <a:lnTo>
                      <a:pt x="143" y="66"/>
                    </a:lnTo>
                    <a:lnTo>
                      <a:pt x="142" y="67"/>
                    </a:lnTo>
                    <a:lnTo>
                      <a:pt x="140" y="67"/>
                    </a:lnTo>
                    <a:lnTo>
                      <a:pt x="139" y="67"/>
                    </a:lnTo>
                    <a:lnTo>
                      <a:pt x="139" y="66"/>
                    </a:lnTo>
                    <a:lnTo>
                      <a:pt x="139" y="67"/>
                    </a:lnTo>
                    <a:lnTo>
                      <a:pt x="138" y="67"/>
                    </a:lnTo>
                    <a:lnTo>
                      <a:pt x="137" y="67"/>
                    </a:lnTo>
                    <a:lnTo>
                      <a:pt x="136" y="67"/>
                    </a:lnTo>
                    <a:lnTo>
                      <a:pt x="135" y="67"/>
                    </a:lnTo>
                    <a:lnTo>
                      <a:pt x="134" y="67"/>
                    </a:lnTo>
                    <a:lnTo>
                      <a:pt x="130" y="67"/>
                    </a:lnTo>
                    <a:lnTo>
                      <a:pt x="128" y="67"/>
                    </a:lnTo>
                    <a:lnTo>
                      <a:pt x="127" y="67"/>
                    </a:lnTo>
                    <a:lnTo>
                      <a:pt x="126" y="68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20" y="68"/>
                    </a:lnTo>
                    <a:lnTo>
                      <a:pt x="117" y="68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2" y="68"/>
                    </a:lnTo>
                    <a:lnTo>
                      <a:pt x="111" y="68"/>
                    </a:lnTo>
                    <a:lnTo>
                      <a:pt x="110" y="68"/>
                    </a:lnTo>
                    <a:lnTo>
                      <a:pt x="111" y="68"/>
                    </a:lnTo>
                    <a:lnTo>
                      <a:pt x="112" y="68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8" y="68"/>
                    </a:lnTo>
                    <a:lnTo>
                      <a:pt x="107" y="68"/>
                    </a:lnTo>
                    <a:lnTo>
                      <a:pt x="104" y="70"/>
                    </a:lnTo>
                    <a:lnTo>
                      <a:pt x="101" y="70"/>
                    </a:lnTo>
                    <a:lnTo>
                      <a:pt x="99" y="70"/>
                    </a:lnTo>
                    <a:lnTo>
                      <a:pt x="98" y="70"/>
                    </a:lnTo>
                    <a:lnTo>
                      <a:pt x="97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2" y="70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87" y="70"/>
                    </a:lnTo>
                    <a:lnTo>
                      <a:pt x="86" y="71"/>
                    </a:lnTo>
                    <a:lnTo>
                      <a:pt x="84" y="71"/>
                    </a:lnTo>
                    <a:lnTo>
                      <a:pt x="83" y="71"/>
                    </a:lnTo>
                    <a:lnTo>
                      <a:pt x="83" y="70"/>
                    </a:lnTo>
                    <a:lnTo>
                      <a:pt x="84" y="70"/>
                    </a:lnTo>
                    <a:lnTo>
                      <a:pt x="87" y="70"/>
                    </a:lnTo>
                    <a:lnTo>
                      <a:pt x="86" y="68"/>
                    </a:lnTo>
                    <a:lnTo>
                      <a:pt x="84" y="68"/>
                    </a:lnTo>
                    <a:lnTo>
                      <a:pt x="83" y="68"/>
                    </a:lnTo>
                    <a:lnTo>
                      <a:pt x="82" y="68"/>
                    </a:lnTo>
                    <a:lnTo>
                      <a:pt x="81" y="67"/>
                    </a:lnTo>
                    <a:lnTo>
                      <a:pt x="80" y="66"/>
                    </a:lnTo>
                    <a:lnTo>
                      <a:pt x="78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8" y="62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61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4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58" y="59"/>
                    </a:lnTo>
                    <a:lnTo>
                      <a:pt x="55" y="59"/>
                    </a:lnTo>
                    <a:lnTo>
                      <a:pt x="53" y="58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5" y="58"/>
                    </a:lnTo>
                    <a:lnTo>
                      <a:pt x="44" y="58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5" y="44"/>
                    </a:lnTo>
                    <a:lnTo>
                      <a:pt x="69" y="44"/>
                    </a:lnTo>
                    <a:lnTo>
                      <a:pt x="70" y="44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2" y="44"/>
                    </a:lnTo>
                    <a:lnTo>
                      <a:pt x="83" y="44"/>
                    </a:lnTo>
                    <a:lnTo>
                      <a:pt x="84" y="45"/>
                    </a:lnTo>
                    <a:lnTo>
                      <a:pt x="86" y="45"/>
                    </a:lnTo>
                    <a:lnTo>
                      <a:pt x="92" y="45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4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6" y="45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2" y="43"/>
                    </a:lnTo>
                    <a:lnTo>
                      <a:pt x="101" y="43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9" y="42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1" y="40"/>
                    </a:lnTo>
                    <a:lnTo>
                      <a:pt x="90" y="40"/>
                    </a:lnTo>
                    <a:lnTo>
                      <a:pt x="89" y="40"/>
                    </a:lnTo>
                    <a:lnTo>
                      <a:pt x="88" y="40"/>
                    </a:lnTo>
                    <a:lnTo>
                      <a:pt x="87" y="40"/>
                    </a:lnTo>
                    <a:lnTo>
                      <a:pt x="86" y="39"/>
                    </a:lnTo>
                    <a:lnTo>
                      <a:pt x="83" y="39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77" y="38"/>
                    </a:lnTo>
                    <a:lnTo>
                      <a:pt x="74" y="38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1" y="38"/>
                    </a:lnTo>
                    <a:lnTo>
                      <a:pt x="71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8" y="38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46" y="39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3" y="40"/>
                    </a:lnTo>
                    <a:lnTo>
                      <a:pt x="42" y="39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6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73" name="Freeform 171"/>
              <p:cNvSpPr>
                <a:spLocks/>
              </p:cNvSpPr>
              <p:nvPr/>
            </p:nvSpPr>
            <p:spPr bwMode="auto">
              <a:xfrm>
                <a:off x="3337409" y="2321036"/>
                <a:ext cx="152452" cy="114605"/>
              </a:xfrm>
              <a:custGeom>
                <a:avLst/>
                <a:gdLst>
                  <a:gd name="T0" fmla="*/ 5042032 w 96"/>
                  <a:gd name="T1" fmla="*/ 131397816 h 72"/>
                  <a:gd name="T2" fmla="*/ 30252194 w 96"/>
                  <a:gd name="T3" fmla="*/ 116236530 h 72"/>
                  <a:gd name="T4" fmla="*/ 20168129 w 96"/>
                  <a:gd name="T5" fmla="*/ 113708853 h 72"/>
                  <a:gd name="T6" fmla="*/ 15126097 w 96"/>
                  <a:gd name="T7" fmla="*/ 106129005 h 72"/>
                  <a:gd name="T8" fmla="*/ 15126097 w 96"/>
                  <a:gd name="T9" fmla="*/ 111182767 h 72"/>
                  <a:gd name="T10" fmla="*/ 32772416 w 96"/>
                  <a:gd name="T11" fmla="*/ 90967719 h 72"/>
                  <a:gd name="T12" fmla="*/ 52942133 w 96"/>
                  <a:gd name="T13" fmla="*/ 96021481 h 72"/>
                  <a:gd name="T14" fmla="*/ 47900101 w 96"/>
                  <a:gd name="T15" fmla="*/ 90967719 h 72"/>
                  <a:gd name="T16" fmla="*/ 40336258 w 96"/>
                  <a:gd name="T17" fmla="*/ 80860194 h 72"/>
                  <a:gd name="T18" fmla="*/ 50420323 w 96"/>
                  <a:gd name="T19" fmla="*/ 73278755 h 72"/>
                  <a:gd name="T20" fmla="*/ 68066642 w 96"/>
                  <a:gd name="T21" fmla="*/ 42957774 h 72"/>
                  <a:gd name="T22" fmla="*/ 78150707 w 96"/>
                  <a:gd name="T23" fmla="*/ 30322573 h 72"/>
                  <a:gd name="T24" fmla="*/ 95798614 w 96"/>
                  <a:gd name="T25" fmla="*/ 12633610 h 72"/>
                  <a:gd name="T26" fmla="*/ 123528997 w 96"/>
                  <a:gd name="T27" fmla="*/ 2527677 h 72"/>
                  <a:gd name="T28" fmla="*/ 141176904 w 96"/>
                  <a:gd name="T29" fmla="*/ 5053762 h 72"/>
                  <a:gd name="T30" fmla="*/ 121008775 w 96"/>
                  <a:gd name="T31" fmla="*/ 17687372 h 72"/>
                  <a:gd name="T32" fmla="*/ 115966743 w 96"/>
                  <a:gd name="T33" fmla="*/ 30322573 h 72"/>
                  <a:gd name="T34" fmla="*/ 103362456 w 96"/>
                  <a:gd name="T35" fmla="*/ 48009945 h 72"/>
                  <a:gd name="T36" fmla="*/ 90756581 w 96"/>
                  <a:gd name="T37" fmla="*/ 65698908 h 72"/>
                  <a:gd name="T38" fmla="*/ 93278391 w 96"/>
                  <a:gd name="T39" fmla="*/ 73278755 h 72"/>
                  <a:gd name="T40" fmla="*/ 108404488 w 96"/>
                  <a:gd name="T41" fmla="*/ 58117469 h 72"/>
                  <a:gd name="T42" fmla="*/ 138655094 w 96"/>
                  <a:gd name="T43" fmla="*/ 60645146 h 72"/>
                  <a:gd name="T44" fmla="*/ 118488553 w 96"/>
                  <a:gd name="T45" fmla="*/ 70752670 h 72"/>
                  <a:gd name="T46" fmla="*/ 118488553 w 96"/>
                  <a:gd name="T47" fmla="*/ 80860194 h 72"/>
                  <a:gd name="T48" fmla="*/ 138655094 w 96"/>
                  <a:gd name="T49" fmla="*/ 75806432 h 72"/>
                  <a:gd name="T50" fmla="*/ 146218936 w 96"/>
                  <a:gd name="T51" fmla="*/ 80860194 h 72"/>
                  <a:gd name="T52" fmla="*/ 143697126 w 96"/>
                  <a:gd name="T53" fmla="*/ 93493804 h 72"/>
                  <a:gd name="T54" fmla="*/ 168908876 w 96"/>
                  <a:gd name="T55" fmla="*/ 80860194 h 72"/>
                  <a:gd name="T56" fmla="*/ 186555195 w 96"/>
                  <a:gd name="T57" fmla="*/ 83387871 h 72"/>
                  <a:gd name="T58" fmla="*/ 201681292 w 96"/>
                  <a:gd name="T59" fmla="*/ 93493804 h 72"/>
                  <a:gd name="T60" fmla="*/ 199161070 w 96"/>
                  <a:gd name="T61" fmla="*/ 101075243 h 72"/>
                  <a:gd name="T62" fmla="*/ 196639259 w 96"/>
                  <a:gd name="T63" fmla="*/ 106129005 h 72"/>
                  <a:gd name="T64" fmla="*/ 199161070 w 96"/>
                  <a:gd name="T65" fmla="*/ 113708853 h 72"/>
                  <a:gd name="T66" fmla="*/ 211765356 w 96"/>
                  <a:gd name="T67" fmla="*/ 108655090 h 72"/>
                  <a:gd name="T68" fmla="*/ 219329199 w 96"/>
                  <a:gd name="T69" fmla="*/ 118762615 h 72"/>
                  <a:gd name="T70" fmla="*/ 194119037 w 96"/>
                  <a:gd name="T71" fmla="*/ 128870139 h 72"/>
                  <a:gd name="T72" fmla="*/ 204203102 w 96"/>
                  <a:gd name="T73" fmla="*/ 131397816 h 72"/>
                  <a:gd name="T74" fmla="*/ 211765356 w 96"/>
                  <a:gd name="T75" fmla="*/ 138977663 h 72"/>
                  <a:gd name="T76" fmla="*/ 234455296 w 96"/>
                  <a:gd name="T77" fmla="*/ 128870139 h 72"/>
                  <a:gd name="T78" fmla="*/ 221849421 w 96"/>
                  <a:gd name="T79" fmla="*/ 154138950 h 72"/>
                  <a:gd name="T80" fmla="*/ 242017550 w 96"/>
                  <a:gd name="T81" fmla="*/ 146559102 h 72"/>
                  <a:gd name="T82" fmla="*/ 231933485 w 96"/>
                  <a:gd name="T83" fmla="*/ 166774151 h 72"/>
                  <a:gd name="T84" fmla="*/ 211765356 w 96"/>
                  <a:gd name="T85" fmla="*/ 179409352 h 72"/>
                  <a:gd name="T86" fmla="*/ 201681292 w 96"/>
                  <a:gd name="T87" fmla="*/ 164248066 h 72"/>
                  <a:gd name="T88" fmla="*/ 189077005 w 96"/>
                  <a:gd name="T89" fmla="*/ 166774151 h 72"/>
                  <a:gd name="T90" fmla="*/ 191597227 w 96"/>
                  <a:gd name="T91" fmla="*/ 138977663 h 72"/>
                  <a:gd name="T92" fmla="*/ 173950908 w 96"/>
                  <a:gd name="T93" fmla="*/ 151612865 h 72"/>
                  <a:gd name="T94" fmla="*/ 156303001 w 96"/>
                  <a:gd name="T95" fmla="*/ 156666627 h 72"/>
                  <a:gd name="T96" fmla="*/ 143697126 w 96"/>
                  <a:gd name="T97" fmla="*/ 169301828 h 72"/>
                  <a:gd name="T98" fmla="*/ 121008775 w 96"/>
                  <a:gd name="T99" fmla="*/ 166774151 h 72"/>
                  <a:gd name="T100" fmla="*/ 146218936 w 96"/>
                  <a:gd name="T101" fmla="*/ 154138950 h 72"/>
                  <a:gd name="T102" fmla="*/ 153781191 w 96"/>
                  <a:gd name="T103" fmla="*/ 144031425 h 72"/>
                  <a:gd name="T104" fmla="*/ 143697126 w 96"/>
                  <a:gd name="T105" fmla="*/ 144031425 h 72"/>
                  <a:gd name="T106" fmla="*/ 123528997 w 96"/>
                  <a:gd name="T107" fmla="*/ 151612865 h 72"/>
                  <a:gd name="T108" fmla="*/ 118488553 w 96"/>
                  <a:gd name="T109" fmla="*/ 146559102 h 72"/>
                  <a:gd name="T110" fmla="*/ 126050807 w 96"/>
                  <a:gd name="T111" fmla="*/ 141505340 h 72"/>
                  <a:gd name="T112" fmla="*/ 115966743 w 96"/>
                  <a:gd name="T113" fmla="*/ 141505340 h 72"/>
                  <a:gd name="T114" fmla="*/ 83194327 w 96"/>
                  <a:gd name="T115" fmla="*/ 144031425 h 72"/>
                  <a:gd name="T116" fmla="*/ 35294226 w 96"/>
                  <a:gd name="T117" fmla="*/ 144031425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72"/>
                  <a:gd name="T179" fmla="*/ 96 w 96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72">
                    <a:moveTo>
                      <a:pt x="3" y="58"/>
                    </a:moveTo>
                    <a:lnTo>
                      <a:pt x="1" y="57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4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6" y="2"/>
                    </a:lnTo>
                    <a:lnTo>
                      <a:pt x="55" y="4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48" y="12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9" y="26"/>
                    </a:lnTo>
                    <a:lnTo>
                      <a:pt x="40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3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9" y="23"/>
                    </a:lnTo>
                    <a:lnTo>
                      <a:pt x="50" y="24"/>
                    </a:lnTo>
                    <a:lnTo>
                      <a:pt x="51" y="25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48" y="27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5" y="30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8" y="36"/>
                    </a:lnTo>
                    <a:lnTo>
                      <a:pt x="57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60" y="34"/>
                    </a:lnTo>
                    <a:lnTo>
                      <a:pt x="61" y="34"/>
                    </a:lnTo>
                    <a:lnTo>
                      <a:pt x="61" y="33"/>
                    </a:lnTo>
                    <a:lnTo>
                      <a:pt x="62" y="34"/>
                    </a:lnTo>
                    <a:lnTo>
                      <a:pt x="65" y="34"/>
                    </a:lnTo>
                    <a:lnTo>
                      <a:pt x="67" y="33"/>
                    </a:lnTo>
                    <a:lnTo>
                      <a:pt x="67" y="32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2"/>
                    </a:lnTo>
                    <a:lnTo>
                      <a:pt x="69" y="33"/>
                    </a:lnTo>
                    <a:lnTo>
                      <a:pt x="69" y="34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80" y="33"/>
                    </a:lnTo>
                    <a:lnTo>
                      <a:pt x="83" y="34"/>
                    </a:lnTo>
                    <a:lnTo>
                      <a:pt x="84" y="35"/>
                    </a:lnTo>
                    <a:lnTo>
                      <a:pt x="81" y="37"/>
                    </a:lnTo>
                    <a:lnTo>
                      <a:pt x="80" y="37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79" y="38"/>
                    </a:lnTo>
                    <a:lnTo>
                      <a:pt x="77" y="39"/>
                    </a:lnTo>
                    <a:lnTo>
                      <a:pt x="76" y="40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7" y="42"/>
                    </a:lnTo>
                    <a:lnTo>
                      <a:pt x="77" y="43"/>
                    </a:lnTo>
                    <a:lnTo>
                      <a:pt x="78" y="43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2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0" y="43"/>
                    </a:lnTo>
                    <a:lnTo>
                      <a:pt x="79" y="43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4"/>
                    </a:lnTo>
                    <a:lnTo>
                      <a:pt x="79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3" y="45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4" y="45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3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89" y="46"/>
                    </a:lnTo>
                    <a:lnTo>
                      <a:pt x="87" y="47"/>
                    </a:lnTo>
                    <a:lnTo>
                      <a:pt x="87" y="46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8"/>
                    </a:lnTo>
                    <a:lnTo>
                      <a:pt x="77" y="48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8" y="56"/>
                    </a:lnTo>
                    <a:lnTo>
                      <a:pt x="79" y="57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7"/>
                    </a:lnTo>
                    <a:lnTo>
                      <a:pt x="84" y="55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8" y="51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89" y="53"/>
                    </a:lnTo>
                    <a:lnTo>
                      <a:pt x="89" y="54"/>
                    </a:lnTo>
                    <a:lnTo>
                      <a:pt x="88" y="56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60"/>
                    </a:lnTo>
                    <a:lnTo>
                      <a:pt x="88" y="61"/>
                    </a:lnTo>
                    <a:lnTo>
                      <a:pt x="89" y="60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3" y="57"/>
                    </a:lnTo>
                    <a:lnTo>
                      <a:pt x="93" y="56"/>
                    </a:lnTo>
                    <a:lnTo>
                      <a:pt x="94" y="55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5" y="60"/>
                    </a:lnTo>
                    <a:lnTo>
                      <a:pt x="95" y="61"/>
                    </a:lnTo>
                    <a:lnTo>
                      <a:pt x="94" y="62"/>
                    </a:lnTo>
                    <a:lnTo>
                      <a:pt x="93" y="63"/>
                    </a:lnTo>
                    <a:lnTo>
                      <a:pt x="93" y="64"/>
                    </a:lnTo>
                    <a:lnTo>
                      <a:pt x="93" y="65"/>
                    </a:lnTo>
                    <a:lnTo>
                      <a:pt x="93" y="66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89" y="71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5" y="71"/>
                    </a:lnTo>
                    <a:lnTo>
                      <a:pt x="84" y="71"/>
                    </a:lnTo>
                    <a:lnTo>
                      <a:pt x="83" y="72"/>
                    </a:lnTo>
                    <a:lnTo>
                      <a:pt x="81" y="71"/>
                    </a:lnTo>
                    <a:lnTo>
                      <a:pt x="81" y="68"/>
                    </a:lnTo>
                    <a:lnTo>
                      <a:pt x="81" y="67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4"/>
                    </a:lnTo>
                    <a:lnTo>
                      <a:pt x="81" y="64"/>
                    </a:lnTo>
                    <a:lnTo>
                      <a:pt x="80" y="65"/>
                    </a:lnTo>
                    <a:lnTo>
                      <a:pt x="79" y="66"/>
                    </a:lnTo>
                    <a:lnTo>
                      <a:pt x="78" y="67"/>
                    </a:lnTo>
                    <a:lnTo>
                      <a:pt x="77" y="68"/>
                    </a:lnTo>
                    <a:lnTo>
                      <a:pt x="76" y="68"/>
                    </a:lnTo>
                    <a:lnTo>
                      <a:pt x="75" y="68"/>
                    </a:lnTo>
                    <a:lnTo>
                      <a:pt x="74" y="68"/>
                    </a:lnTo>
                    <a:lnTo>
                      <a:pt x="74" y="67"/>
                    </a:lnTo>
                    <a:lnTo>
                      <a:pt x="74" y="66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5" y="64"/>
                    </a:lnTo>
                    <a:lnTo>
                      <a:pt x="76" y="62"/>
                    </a:lnTo>
                    <a:lnTo>
                      <a:pt x="77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8" y="58"/>
                    </a:lnTo>
                    <a:lnTo>
                      <a:pt x="78" y="57"/>
                    </a:lnTo>
                    <a:lnTo>
                      <a:pt x="76" y="55"/>
                    </a:lnTo>
                    <a:lnTo>
                      <a:pt x="74" y="54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7"/>
                    </a:lnTo>
                    <a:lnTo>
                      <a:pt x="70" y="58"/>
                    </a:lnTo>
                    <a:lnTo>
                      <a:pt x="69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7" y="68"/>
                    </a:lnTo>
                    <a:lnTo>
                      <a:pt x="56" y="67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4"/>
                    </a:lnTo>
                    <a:lnTo>
                      <a:pt x="55" y="64"/>
                    </a:lnTo>
                    <a:lnTo>
                      <a:pt x="57" y="63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5" y="58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5"/>
                    </a:lnTo>
                    <a:lnTo>
                      <a:pt x="61" y="56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1" y="57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8" y="58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5"/>
                    </a:lnTo>
                    <a:lnTo>
                      <a:pt x="51" y="53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6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4" y="58"/>
                    </a:lnTo>
                    <a:lnTo>
                      <a:pt x="33" y="57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19" y="56"/>
                    </a:lnTo>
                    <a:lnTo>
                      <a:pt x="14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8"/>
                    </a:lnTo>
                    <a:lnTo>
                      <a:pt x="3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74" name="Freeform 172"/>
              <p:cNvSpPr>
                <a:spLocks/>
              </p:cNvSpPr>
              <p:nvPr/>
            </p:nvSpPr>
            <p:spPr bwMode="auto">
              <a:xfrm>
                <a:off x="1833616" y="1803265"/>
                <a:ext cx="240266" cy="79814"/>
              </a:xfrm>
              <a:custGeom>
                <a:avLst/>
                <a:gdLst>
                  <a:gd name="T0" fmla="*/ 95987063 w 151"/>
                  <a:gd name="T1" fmla="*/ 121636536 h 50"/>
                  <a:gd name="T2" fmla="*/ 85883161 w 151"/>
                  <a:gd name="T3" fmla="*/ 111500158 h 50"/>
                  <a:gd name="T4" fmla="*/ 68200538 w 151"/>
                  <a:gd name="T5" fmla="*/ 103898673 h 50"/>
                  <a:gd name="T6" fmla="*/ 45467556 w 151"/>
                  <a:gd name="T7" fmla="*/ 98830484 h 50"/>
                  <a:gd name="T8" fmla="*/ 25259753 w 151"/>
                  <a:gd name="T9" fmla="*/ 93762295 h 50"/>
                  <a:gd name="T10" fmla="*/ 22732982 w 151"/>
                  <a:gd name="T11" fmla="*/ 93762295 h 50"/>
                  <a:gd name="T12" fmla="*/ 7577130 w 151"/>
                  <a:gd name="T13" fmla="*/ 93762295 h 50"/>
                  <a:gd name="T14" fmla="*/ 7577130 w 151"/>
                  <a:gd name="T15" fmla="*/ 93762295 h 50"/>
                  <a:gd name="T16" fmla="*/ 17681032 w 151"/>
                  <a:gd name="T17" fmla="*/ 81091024 h 50"/>
                  <a:gd name="T18" fmla="*/ 32836884 w 151"/>
                  <a:gd name="T19" fmla="*/ 70954646 h 50"/>
                  <a:gd name="T20" fmla="*/ 40415605 w 151"/>
                  <a:gd name="T21" fmla="*/ 60818268 h 50"/>
                  <a:gd name="T22" fmla="*/ 53044686 w 151"/>
                  <a:gd name="T23" fmla="*/ 58284972 h 50"/>
                  <a:gd name="T24" fmla="*/ 42940785 w 151"/>
                  <a:gd name="T25" fmla="*/ 50681890 h 50"/>
                  <a:gd name="T26" fmla="*/ 53044686 w 151"/>
                  <a:gd name="T27" fmla="*/ 43080405 h 50"/>
                  <a:gd name="T28" fmla="*/ 68200538 w 151"/>
                  <a:gd name="T29" fmla="*/ 38010619 h 50"/>
                  <a:gd name="T30" fmla="*/ 78304440 w 151"/>
                  <a:gd name="T31" fmla="*/ 27875838 h 50"/>
                  <a:gd name="T32" fmla="*/ 68200538 w 151"/>
                  <a:gd name="T33" fmla="*/ 25340945 h 50"/>
                  <a:gd name="T34" fmla="*/ 47992736 w 151"/>
                  <a:gd name="T35" fmla="*/ 12671271 h 50"/>
                  <a:gd name="T36" fmla="*/ 68200538 w 151"/>
                  <a:gd name="T37" fmla="*/ 7603082 h 50"/>
                  <a:gd name="T38" fmla="*/ 90935112 w 151"/>
                  <a:gd name="T39" fmla="*/ 7603082 h 50"/>
                  <a:gd name="T40" fmla="*/ 131350717 w 151"/>
                  <a:gd name="T41" fmla="*/ 2534893 h 50"/>
                  <a:gd name="T42" fmla="*/ 151558520 w 151"/>
                  <a:gd name="T43" fmla="*/ 0 h 50"/>
                  <a:gd name="T44" fmla="*/ 169239552 w 151"/>
                  <a:gd name="T45" fmla="*/ 2534893 h 50"/>
                  <a:gd name="T46" fmla="*/ 181870224 w 151"/>
                  <a:gd name="T47" fmla="*/ 7603082 h 50"/>
                  <a:gd name="T48" fmla="*/ 219759058 w 151"/>
                  <a:gd name="T49" fmla="*/ 12671271 h 50"/>
                  <a:gd name="T50" fmla="*/ 219759058 w 151"/>
                  <a:gd name="T51" fmla="*/ 17737863 h 50"/>
                  <a:gd name="T52" fmla="*/ 234914910 w 151"/>
                  <a:gd name="T53" fmla="*/ 12671271 h 50"/>
                  <a:gd name="T54" fmla="*/ 245018812 w 151"/>
                  <a:gd name="T55" fmla="*/ 17737863 h 50"/>
                  <a:gd name="T56" fmla="*/ 255122713 w 151"/>
                  <a:gd name="T57" fmla="*/ 15204567 h 50"/>
                  <a:gd name="T58" fmla="*/ 282909237 w 151"/>
                  <a:gd name="T59" fmla="*/ 12671271 h 50"/>
                  <a:gd name="T60" fmla="*/ 305642219 w 151"/>
                  <a:gd name="T61" fmla="*/ 12671271 h 50"/>
                  <a:gd name="T62" fmla="*/ 330901973 w 151"/>
                  <a:gd name="T63" fmla="*/ 17737863 h 50"/>
                  <a:gd name="T64" fmla="*/ 346057825 w 151"/>
                  <a:gd name="T65" fmla="*/ 25340945 h 50"/>
                  <a:gd name="T66" fmla="*/ 361213677 w 151"/>
                  <a:gd name="T67" fmla="*/ 32942430 h 50"/>
                  <a:gd name="T68" fmla="*/ 381421479 w 151"/>
                  <a:gd name="T69" fmla="*/ 40545512 h 50"/>
                  <a:gd name="T70" fmla="*/ 348584596 w 151"/>
                  <a:gd name="T71" fmla="*/ 45613701 h 50"/>
                  <a:gd name="T72" fmla="*/ 325850022 w 151"/>
                  <a:gd name="T73" fmla="*/ 50681890 h 50"/>
                  <a:gd name="T74" fmla="*/ 298065089 w 151"/>
                  <a:gd name="T75" fmla="*/ 58284972 h 50"/>
                  <a:gd name="T76" fmla="*/ 277857286 w 151"/>
                  <a:gd name="T77" fmla="*/ 63353161 h 50"/>
                  <a:gd name="T78" fmla="*/ 262701434 w 151"/>
                  <a:gd name="T79" fmla="*/ 65886457 h 50"/>
                  <a:gd name="T80" fmla="*/ 242493632 w 151"/>
                  <a:gd name="T81" fmla="*/ 70954646 h 50"/>
                  <a:gd name="T82" fmla="*/ 234914910 w 151"/>
                  <a:gd name="T83" fmla="*/ 83625917 h 50"/>
                  <a:gd name="T84" fmla="*/ 219759058 w 151"/>
                  <a:gd name="T85" fmla="*/ 86159213 h 50"/>
                  <a:gd name="T86" fmla="*/ 204603206 w 151"/>
                  <a:gd name="T87" fmla="*/ 86159213 h 50"/>
                  <a:gd name="T88" fmla="*/ 202078026 w 151"/>
                  <a:gd name="T89" fmla="*/ 93762295 h 50"/>
                  <a:gd name="T90" fmla="*/ 202078026 w 151"/>
                  <a:gd name="T91" fmla="*/ 103898673 h 50"/>
                  <a:gd name="T92" fmla="*/ 191974125 w 151"/>
                  <a:gd name="T93" fmla="*/ 111500158 h 50"/>
                  <a:gd name="T94" fmla="*/ 171766323 w 151"/>
                  <a:gd name="T95" fmla="*/ 114035051 h 50"/>
                  <a:gd name="T96" fmla="*/ 156610471 w 151"/>
                  <a:gd name="T97" fmla="*/ 111500158 h 50"/>
                  <a:gd name="T98" fmla="*/ 143979798 w 151"/>
                  <a:gd name="T99" fmla="*/ 116568347 h 50"/>
                  <a:gd name="T100" fmla="*/ 126298767 w 151"/>
                  <a:gd name="T101" fmla="*/ 121636536 h 50"/>
                  <a:gd name="T102" fmla="*/ 113668094 w 151"/>
                  <a:gd name="T103" fmla="*/ 126704725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1"/>
                  <a:gd name="T157" fmla="*/ 0 h 50"/>
                  <a:gd name="T158" fmla="*/ 151 w 151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1" h="50">
                    <a:moveTo>
                      <a:pt x="41" y="50"/>
                    </a:moveTo>
                    <a:lnTo>
                      <a:pt x="40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0" y="43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8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91" y="5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7" y="7"/>
                    </a:lnTo>
                    <a:lnTo>
                      <a:pt x="88" y="8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97" y="6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6" y="8"/>
                    </a:lnTo>
                    <a:lnTo>
                      <a:pt x="100" y="8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4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1" y="5"/>
                    </a:lnTo>
                    <a:lnTo>
                      <a:pt x="122" y="5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8" y="14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5" y="18"/>
                    </a:lnTo>
                    <a:lnTo>
                      <a:pt x="143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6" y="19"/>
                    </a:lnTo>
                    <a:lnTo>
                      <a:pt x="132" y="19"/>
                    </a:lnTo>
                    <a:lnTo>
                      <a:pt x="130" y="20"/>
                    </a:lnTo>
                    <a:lnTo>
                      <a:pt x="129" y="20"/>
                    </a:lnTo>
                    <a:lnTo>
                      <a:pt x="128" y="22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6" y="26"/>
                    </a:lnTo>
                    <a:lnTo>
                      <a:pt x="105" y="26"/>
                    </a:lnTo>
                    <a:lnTo>
                      <a:pt x="104" y="26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6" y="28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3" y="35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0" y="37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0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4" y="44"/>
                    </a:lnTo>
                    <a:lnTo>
                      <a:pt x="74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1" y="5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75" name="Freeform 173"/>
              <p:cNvSpPr>
                <a:spLocks/>
              </p:cNvSpPr>
              <p:nvPr/>
            </p:nvSpPr>
            <p:spPr bwMode="auto">
              <a:xfrm>
                <a:off x="2487333" y="1745963"/>
                <a:ext cx="398816" cy="59349"/>
              </a:xfrm>
              <a:custGeom>
                <a:avLst/>
                <a:gdLst>
                  <a:gd name="T0" fmla="*/ 176567442 w 251"/>
                  <a:gd name="T1" fmla="*/ 78938982 h 37"/>
                  <a:gd name="T2" fmla="*/ 163954688 w 251"/>
                  <a:gd name="T3" fmla="*/ 63660625 h 37"/>
                  <a:gd name="T4" fmla="*/ 174044256 w 251"/>
                  <a:gd name="T5" fmla="*/ 43289481 h 37"/>
                  <a:gd name="T6" fmla="*/ 138730767 w 251"/>
                  <a:gd name="T7" fmla="*/ 28011124 h 37"/>
                  <a:gd name="T8" fmla="*/ 103417279 w 251"/>
                  <a:gd name="T9" fmla="*/ 33103910 h 37"/>
                  <a:gd name="T10" fmla="*/ 60537409 w 251"/>
                  <a:gd name="T11" fmla="*/ 30556715 h 37"/>
                  <a:gd name="T12" fmla="*/ 58014222 w 251"/>
                  <a:gd name="T13" fmla="*/ 28011124 h 37"/>
                  <a:gd name="T14" fmla="*/ 45403057 w 251"/>
                  <a:gd name="T15" fmla="*/ 20371143 h 37"/>
                  <a:gd name="T16" fmla="*/ 20179136 w 251"/>
                  <a:gd name="T17" fmla="*/ 15278357 h 37"/>
                  <a:gd name="T18" fmla="*/ 12611166 w 251"/>
                  <a:gd name="T19" fmla="*/ 12732767 h 37"/>
                  <a:gd name="T20" fmla="*/ 10089568 w 251"/>
                  <a:gd name="T21" fmla="*/ 7639981 h 37"/>
                  <a:gd name="T22" fmla="*/ 37835086 w 251"/>
                  <a:gd name="T23" fmla="*/ 0 h 37"/>
                  <a:gd name="T24" fmla="*/ 68103790 w 251"/>
                  <a:gd name="T25" fmla="*/ 5092786 h 37"/>
                  <a:gd name="T26" fmla="*/ 105940465 w 251"/>
                  <a:gd name="T27" fmla="*/ 10185572 h 37"/>
                  <a:gd name="T28" fmla="*/ 128641199 w 251"/>
                  <a:gd name="T29" fmla="*/ 22918338 h 37"/>
                  <a:gd name="T30" fmla="*/ 141253954 w 251"/>
                  <a:gd name="T31" fmla="*/ 17825552 h 37"/>
                  <a:gd name="T32" fmla="*/ 176567442 w 251"/>
                  <a:gd name="T33" fmla="*/ 17825552 h 37"/>
                  <a:gd name="T34" fmla="*/ 221970499 w 251"/>
                  <a:gd name="T35" fmla="*/ 17825552 h 37"/>
                  <a:gd name="T36" fmla="*/ 204312960 w 251"/>
                  <a:gd name="T37" fmla="*/ 20371143 h 37"/>
                  <a:gd name="T38" fmla="*/ 234581665 w 251"/>
                  <a:gd name="T39" fmla="*/ 28011124 h 37"/>
                  <a:gd name="T40" fmla="*/ 274939937 w 251"/>
                  <a:gd name="T41" fmla="*/ 35649501 h 37"/>
                  <a:gd name="T42" fmla="*/ 249716017 w 251"/>
                  <a:gd name="T43" fmla="*/ 35649501 h 37"/>
                  <a:gd name="T44" fmla="*/ 196746578 w 251"/>
                  <a:gd name="T45" fmla="*/ 30556715 h 37"/>
                  <a:gd name="T46" fmla="*/ 221970499 w 251"/>
                  <a:gd name="T47" fmla="*/ 38196696 h 37"/>
                  <a:gd name="T48" fmla="*/ 224492096 w 251"/>
                  <a:gd name="T49" fmla="*/ 40742286 h 37"/>
                  <a:gd name="T50" fmla="*/ 211880931 w 251"/>
                  <a:gd name="T51" fmla="*/ 43289481 h 37"/>
                  <a:gd name="T52" fmla="*/ 249716017 w 251"/>
                  <a:gd name="T53" fmla="*/ 40742286 h 37"/>
                  <a:gd name="T54" fmla="*/ 267373555 w 251"/>
                  <a:gd name="T55" fmla="*/ 45835072 h 37"/>
                  <a:gd name="T56" fmla="*/ 262328771 w 251"/>
                  <a:gd name="T57" fmla="*/ 56020644 h 37"/>
                  <a:gd name="T58" fmla="*/ 279984721 w 251"/>
                  <a:gd name="T59" fmla="*/ 56020644 h 37"/>
                  <a:gd name="T60" fmla="*/ 302687044 w 251"/>
                  <a:gd name="T61" fmla="*/ 53475053 h 37"/>
                  <a:gd name="T62" fmla="*/ 330432562 w 251"/>
                  <a:gd name="T63" fmla="*/ 56020644 h 37"/>
                  <a:gd name="T64" fmla="*/ 353134884 w 251"/>
                  <a:gd name="T65" fmla="*/ 56020644 h 37"/>
                  <a:gd name="T66" fmla="*/ 378358805 w 251"/>
                  <a:gd name="T67" fmla="*/ 61113430 h 37"/>
                  <a:gd name="T68" fmla="*/ 398537941 w 251"/>
                  <a:gd name="T69" fmla="*/ 61113430 h 37"/>
                  <a:gd name="T70" fmla="*/ 413672293 w 251"/>
                  <a:gd name="T71" fmla="*/ 56020644 h 37"/>
                  <a:gd name="T72" fmla="*/ 443940998 w 251"/>
                  <a:gd name="T73" fmla="*/ 53475053 h 37"/>
                  <a:gd name="T74" fmla="*/ 484299270 w 251"/>
                  <a:gd name="T75" fmla="*/ 48382267 h 37"/>
                  <a:gd name="T76" fmla="*/ 549881463 w 251"/>
                  <a:gd name="T77" fmla="*/ 45835072 h 37"/>
                  <a:gd name="T78" fmla="*/ 597806117 w 251"/>
                  <a:gd name="T79" fmla="*/ 56020644 h 37"/>
                  <a:gd name="T80" fmla="*/ 610418872 w 251"/>
                  <a:gd name="T81" fmla="*/ 58567839 h 37"/>
                  <a:gd name="T82" fmla="*/ 625553224 w 251"/>
                  <a:gd name="T83" fmla="*/ 66206216 h 37"/>
                  <a:gd name="T84" fmla="*/ 600329304 w 251"/>
                  <a:gd name="T85" fmla="*/ 76391787 h 37"/>
                  <a:gd name="T86" fmla="*/ 623030037 w 251"/>
                  <a:gd name="T87" fmla="*/ 76391787 h 37"/>
                  <a:gd name="T88" fmla="*/ 612940469 w 251"/>
                  <a:gd name="T89" fmla="*/ 84031768 h 37"/>
                  <a:gd name="T90" fmla="*/ 605374088 w 251"/>
                  <a:gd name="T91" fmla="*/ 84031768 h 37"/>
                  <a:gd name="T92" fmla="*/ 572582197 w 251"/>
                  <a:gd name="T93" fmla="*/ 91670145 h 37"/>
                  <a:gd name="T94" fmla="*/ 509523190 w 251"/>
                  <a:gd name="T95" fmla="*/ 94217340 h 37"/>
                  <a:gd name="T96" fmla="*/ 489344054 w 251"/>
                  <a:gd name="T97" fmla="*/ 84031768 h 37"/>
                  <a:gd name="T98" fmla="*/ 481776084 w 251"/>
                  <a:gd name="T99" fmla="*/ 91670145 h 37"/>
                  <a:gd name="T100" fmla="*/ 433851429 w 251"/>
                  <a:gd name="T101" fmla="*/ 94217340 h 37"/>
                  <a:gd name="T102" fmla="*/ 413672293 w 251"/>
                  <a:gd name="T103" fmla="*/ 89124554 h 37"/>
                  <a:gd name="T104" fmla="*/ 388448373 w 251"/>
                  <a:gd name="T105" fmla="*/ 89124554 h 37"/>
                  <a:gd name="T106" fmla="*/ 365746050 w 251"/>
                  <a:gd name="T107" fmla="*/ 91670145 h 37"/>
                  <a:gd name="T108" fmla="*/ 327910964 w 251"/>
                  <a:gd name="T109" fmla="*/ 94217340 h 37"/>
                  <a:gd name="T110" fmla="*/ 305208641 w 251"/>
                  <a:gd name="T111" fmla="*/ 81484573 h 37"/>
                  <a:gd name="T112" fmla="*/ 282507908 w 251"/>
                  <a:gd name="T113" fmla="*/ 86577359 h 37"/>
                  <a:gd name="T114" fmla="*/ 244671233 w 251"/>
                  <a:gd name="T115" fmla="*/ 91670145 h 37"/>
                  <a:gd name="T116" fmla="*/ 219447312 w 251"/>
                  <a:gd name="T117" fmla="*/ 86577359 h 37"/>
                  <a:gd name="T118" fmla="*/ 209357744 w 251"/>
                  <a:gd name="T119" fmla="*/ 89124554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"/>
                  <a:gd name="T181" fmla="*/ 0 h 37"/>
                  <a:gd name="T182" fmla="*/ 251 w 25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" h="37">
                    <a:moveTo>
                      <a:pt x="75" y="35"/>
                    </a:moveTo>
                    <a:lnTo>
                      <a:pt x="75" y="34"/>
                    </a:lnTo>
                    <a:lnTo>
                      <a:pt x="76" y="34"/>
                    </a:lnTo>
                    <a:lnTo>
                      <a:pt x="75" y="34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0" y="31"/>
                    </a:lnTo>
                    <a:lnTo>
                      <a:pt x="69" y="31"/>
                    </a:lnTo>
                    <a:lnTo>
                      <a:pt x="67" y="30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5" y="24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6"/>
                    </a:lnTo>
                    <a:lnTo>
                      <a:pt x="62" y="14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8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0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4" y="9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8" y="9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102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6" y="14"/>
                    </a:lnTo>
                    <a:lnTo>
                      <a:pt x="102" y="14"/>
                    </a:lnTo>
                    <a:lnTo>
                      <a:pt x="101" y="14"/>
                    </a:lnTo>
                    <a:lnTo>
                      <a:pt x="100" y="14"/>
                    </a:lnTo>
                    <a:lnTo>
                      <a:pt x="94" y="14"/>
                    </a:lnTo>
                    <a:lnTo>
                      <a:pt x="93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3" y="14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1" y="13"/>
                    </a:lnTo>
                    <a:lnTo>
                      <a:pt x="79" y="13"/>
                    </a:lnTo>
                    <a:lnTo>
                      <a:pt x="78" y="12"/>
                    </a:lnTo>
                    <a:lnTo>
                      <a:pt x="76" y="13"/>
                    </a:lnTo>
                    <a:lnTo>
                      <a:pt x="79" y="13"/>
                    </a:lnTo>
                    <a:lnTo>
                      <a:pt x="81" y="13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90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5"/>
                    </a:lnTo>
                    <a:lnTo>
                      <a:pt x="97" y="15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6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95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3" y="19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8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0" y="22"/>
                    </a:lnTo>
                    <a:lnTo>
                      <a:pt x="109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3" y="22"/>
                    </a:lnTo>
                    <a:lnTo>
                      <a:pt x="104" y="23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3"/>
                    </a:lnTo>
                    <a:lnTo>
                      <a:pt x="112" y="23"/>
                    </a:lnTo>
                    <a:lnTo>
                      <a:pt x="115" y="24"/>
                    </a:lnTo>
                    <a:lnTo>
                      <a:pt x="116" y="24"/>
                    </a:lnTo>
                    <a:lnTo>
                      <a:pt x="117" y="24"/>
                    </a:lnTo>
                    <a:lnTo>
                      <a:pt x="117" y="23"/>
                    </a:lnTo>
                    <a:lnTo>
                      <a:pt x="116" y="22"/>
                    </a:lnTo>
                    <a:lnTo>
                      <a:pt x="117" y="21"/>
                    </a:lnTo>
                    <a:lnTo>
                      <a:pt x="118" y="21"/>
                    </a:lnTo>
                    <a:lnTo>
                      <a:pt x="119" y="21"/>
                    </a:lnTo>
                    <a:lnTo>
                      <a:pt x="120" y="21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5" y="24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5" y="23"/>
                    </a:lnTo>
                    <a:lnTo>
                      <a:pt x="135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3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1" y="23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3"/>
                    </a:lnTo>
                    <a:lnTo>
                      <a:pt x="147" y="23"/>
                    </a:lnTo>
                    <a:lnTo>
                      <a:pt x="148" y="23"/>
                    </a:lnTo>
                    <a:lnTo>
                      <a:pt x="148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5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2" y="25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60" y="24"/>
                    </a:lnTo>
                    <a:lnTo>
                      <a:pt x="157" y="24"/>
                    </a:lnTo>
                    <a:lnTo>
                      <a:pt x="156" y="24"/>
                    </a:lnTo>
                    <a:lnTo>
                      <a:pt x="155" y="23"/>
                    </a:lnTo>
                    <a:lnTo>
                      <a:pt x="154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59" y="23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9" y="21"/>
                    </a:lnTo>
                    <a:lnTo>
                      <a:pt x="172" y="21"/>
                    </a:lnTo>
                    <a:lnTo>
                      <a:pt x="173" y="21"/>
                    </a:lnTo>
                    <a:lnTo>
                      <a:pt x="174" y="21"/>
                    </a:lnTo>
                    <a:lnTo>
                      <a:pt x="175" y="21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77" y="21"/>
                    </a:lnTo>
                    <a:lnTo>
                      <a:pt x="176" y="21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80" y="21"/>
                    </a:lnTo>
                    <a:lnTo>
                      <a:pt x="181" y="21"/>
                    </a:lnTo>
                    <a:lnTo>
                      <a:pt x="184" y="19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0" y="19"/>
                    </a:lnTo>
                    <a:lnTo>
                      <a:pt x="191" y="18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5" y="19"/>
                    </a:lnTo>
                    <a:lnTo>
                      <a:pt x="197" y="19"/>
                    </a:lnTo>
                    <a:lnTo>
                      <a:pt x="200" y="19"/>
                    </a:lnTo>
                    <a:lnTo>
                      <a:pt x="202" y="19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9" y="18"/>
                    </a:lnTo>
                    <a:lnTo>
                      <a:pt x="211" y="18"/>
                    </a:lnTo>
                    <a:lnTo>
                      <a:pt x="214" y="18"/>
                    </a:lnTo>
                    <a:lnTo>
                      <a:pt x="218" y="18"/>
                    </a:lnTo>
                    <a:lnTo>
                      <a:pt x="220" y="18"/>
                    </a:lnTo>
                    <a:lnTo>
                      <a:pt x="221" y="18"/>
                    </a:lnTo>
                    <a:lnTo>
                      <a:pt x="224" y="19"/>
                    </a:lnTo>
                    <a:lnTo>
                      <a:pt x="224" y="21"/>
                    </a:lnTo>
                    <a:lnTo>
                      <a:pt x="223" y="21"/>
                    </a:lnTo>
                    <a:lnTo>
                      <a:pt x="228" y="21"/>
                    </a:lnTo>
                    <a:lnTo>
                      <a:pt x="229" y="21"/>
                    </a:lnTo>
                    <a:lnTo>
                      <a:pt x="230" y="21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7" y="22"/>
                    </a:lnTo>
                    <a:lnTo>
                      <a:pt x="238" y="22"/>
                    </a:lnTo>
                    <a:lnTo>
                      <a:pt x="239" y="22"/>
                    </a:lnTo>
                    <a:lnTo>
                      <a:pt x="240" y="22"/>
                    </a:lnTo>
                    <a:lnTo>
                      <a:pt x="242" y="23"/>
                    </a:lnTo>
                    <a:lnTo>
                      <a:pt x="240" y="23"/>
                    </a:lnTo>
                    <a:lnTo>
                      <a:pt x="239" y="23"/>
                    </a:lnTo>
                    <a:lnTo>
                      <a:pt x="238" y="23"/>
                    </a:lnTo>
                    <a:lnTo>
                      <a:pt x="237" y="24"/>
                    </a:lnTo>
                    <a:lnTo>
                      <a:pt x="240" y="24"/>
                    </a:lnTo>
                    <a:lnTo>
                      <a:pt x="241" y="23"/>
                    </a:lnTo>
                    <a:lnTo>
                      <a:pt x="242" y="23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5"/>
                    </a:lnTo>
                    <a:lnTo>
                      <a:pt x="249" y="25"/>
                    </a:lnTo>
                    <a:lnTo>
                      <a:pt x="248" y="25"/>
                    </a:lnTo>
                    <a:lnTo>
                      <a:pt x="247" y="26"/>
                    </a:lnTo>
                    <a:lnTo>
                      <a:pt x="248" y="26"/>
                    </a:lnTo>
                    <a:lnTo>
                      <a:pt x="249" y="26"/>
                    </a:lnTo>
                    <a:lnTo>
                      <a:pt x="249" y="27"/>
                    </a:lnTo>
                    <a:lnTo>
                      <a:pt x="248" y="27"/>
                    </a:lnTo>
                    <a:lnTo>
                      <a:pt x="247" y="27"/>
                    </a:lnTo>
                    <a:lnTo>
                      <a:pt x="246" y="27"/>
                    </a:lnTo>
                    <a:lnTo>
                      <a:pt x="244" y="27"/>
                    </a:lnTo>
                    <a:lnTo>
                      <a:pt x="243" y="27"/>
                    </a:lnTo>
                    <a:lnTo>
                      <a:pt x="242" y="28"/>
                    </a:lnTo>
                    <a:lnTo>
                      <a:pt x="240" y="30"/>
                    </a:lnTo>
                    <a:lnTo>
                      <a:pt x="239" y="30"/>
                    </a:lnTo>
                    <a:lnTo>
                      <a:pt x="238" y="30"/>
                    </a:lnTo>
                    <a:lnTo>
                      <a:pt x="236" y="30"/>
                    </a:lnTo>
                    <a:lnTo>
                      <a:pt x="237" y="31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8" y="31"/>
                    </a:lnTo>
                    <a:lnTo>
                      <a:pt x="241" y="31"/>
                    </a:lnTo>
                    <a:lnTo>
                      <a:pt x="242" y="31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6" y="30"/>
                    </a:lnTo>
                    <a:lnTo>
                      <a:pt x="247" y="30"/>
                    </a:lnTo>
                    <a:lnTo>
                      <a:pt x="248" y="30"/>
                    </a:lnTo>
                    <a:lnTo>
                      <a:pt x="249" y="31"/>
                    </a:lnTo>
                    <a:lnTo>
                      <a:pt x="248" y="31"/>
                    </a:lnTo>
                    <a:lnTo>
                      <a:pt x="249" y="31"/>
                    </a:lnTo>
                    <a:lnTo>
                      <a:pt x="250" y="32"/>
                    </a:lnTo>
                    <a:lnTo>
                      <a:pt x="251" y="32"/>
                    </a:lnTo>
                    <a:lnTo>
                      <a:pt x="250" y="32"/>
                    </a:lnTo>
                    <a:lnTo>
                      <a:pt x="249" y="32"/>
                    </a:lnTo>
                    <a:lnTo>
                      <a:pt x="248" y="32"/>
                    </a:lnTo>
                    <a:lnTo>
                      <a:pt x="246" y="33"/>
                    </a:lnTo>
                    <a:lnTo>
                      <a:pt x="243" y="33"/>
                    </a:lnTo>
                    <a:lnTo>
                      <a:pt x="242" y="33"/>
                    </a:lnTo>
                    <a:lnTo>
                      <a:pt x="240" y="33"/>
                    </a:lnTo>
                    <a:lnTo>
                      <a:pt x="238" y="32"/>
                    </a:lnTo>
                    <a:lnTo>
                      <a:pt x="238" y="31"/>
                    </a:lnTo>
                    <a:lnTo>
                      <a:pt x="237" y="31"/>
                    </a:lnTo>
                    <a:lnTo>
                      <a:pt x="236" y="32"/>
                    </a:lnTo>
                    <a:lnTo>
                      <a:pt x="237" y="32"/>
                    </a:lnTo>
                    <a:lnTo>
                      <a:pt x="238" y="32"/>
                    </a:lnTo>
                    <a:lnTo>
                      <a:pt x="239" y="32"/>
                    </a:lnTo>
                    <a:lnTo>
                      <a:pt x="239" y="33"/>
                    </a:lnTo>
                    <a:lnTo>
                      <a:pt x="240" y="33"/>
                    </a:lnTo>
                    <a:lnTo>
                      <a:pt x="239" y="34"/>
                    </a:lnTo>
                    <a:lnTo>
                      <a:pt x="239" y="35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6" y="36"/>
                    </a:lnTo>
                    <a:lnTo>
                      <a:pt x="234" y="36"/>
                    </a:lnTo>
                    <a:lnTo>
                      <a:pt x="233" y="36"/>
                    </a:lnTo>
                    <a:lnTo>
                      <a:pt x="231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7" y="36"/>
                    </a:lnTo>
                    <a:lnTo>
                      <a:pt x="224" y="36"/>
                    </a:lnTo>
                    <a:lnTo>
                      <a:pt x="223" y="36"/>
                    </a:lnTo>
                    <a:lnTo>
                      <a:pt x="220" y="37"/>
                    </a:lnTo>
                    <a:lnTo>
                      <a:pt x="218" y="37"/>
                    </a:lnTo>
                    <a:lnTo>
                      <a:pt x="216" y="37"/>
                    </a:lnTo>
                    <a:lnTo>
                      <a:pt x="215" y="37"/>
                    </a:lnTo>
                    <a:lnTo>
                      <a:pt x="212" y="37"/>
                    </a:lnTo>
                    <a:lnTo>
                      <a:pt x="209" y="37"/>
                    </a:lnTo>
                    <a:lnTo>
                      <a:pt x="205" y="37"/>
                    </a:lnTo>
                    <a:lnTo>
                      <a:pt x="204" y="37"/>
                    </a:lnTo>
                    <a:lnTo>
                      <a:pt x="202" y="37"/>
                    </a:lnTo>
                    <a:lnTo>
                      <a:pt x="201" y="36"/>
                    </a:lnTo>
                    <a:lnTo>
                      <a:pt x="200" y="36"/>
                    </a:lnTo>
                    <a:lnTo>
                      <a:pt x="199" y="36"/>
                    </a:lnTo>
                    <a:lnTo>
                      <a:pt x="199" y="35"/>
                    </a:lnTo>
                    <a:lnTo>
                      <a:pt x="197" y="35"/>
                    </a:lnTo>
                    <a:lnTo>
                      <a:pt x="197" y="34"/>
                    </a:lnTo>
                    <a:lnTo>
                      <a:pt x="199" y="33"/>
                    </a:lnTo>
                    <a:lnTo>
                      <a:pt x="197" y="33"/>
                    </a:lnTo>
                    <a:lnTo>
                      <a:pt x="196" y="33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4" y="32"/>
                    </a:lnTo>
                    <a:lnTo>
                      <a:pt x="193" y="32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3" y="36"/>
                    </a:lnTo>
                    <a:lnTo>
                      <a:pt x="192" y="36"/>
                    </a:lnTo>
                    <a:lnTo>
                      <a:pt x="191" y="36"/>
                    </a:lnTo>
                    <a:lnTo>
                      <a:pt x="188" y="36"/>
                    </a:lnTo>
                    <a:lnTo>
                      <a:pt x="187" y="36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3" y="37"/>
                    </a:lnTo>
                    <a:lnTo>
                      <a:pt x="182" y="37"/>
                    </a:lnTo>
                    <a:lnTo>
                      <a:pt x="181" y="37"/>
                    </a:lnTo>
                    <a:lnTo>
                      <a:pt x="180" y="37"/>
                    </a:lnTo>
                    <a:lnTo>
                      <a:pt x="175" y="37"/>
                    </a:lnTo>
                    <a:lnTo>
                      <a:pt x="173" y="37"/>
                    </a:lnTo>
                    <a:lnTo>
                      <a:pt x="172" y="37"/>
                    </a:lnTo>
                    <a:lnTo>
                      <a:pt x="171" y="36"/>
                    </a:lnTo>
                    <a:lnTo>
                      <a:pt x="171" y="35"/>
                    </a:lnTo>
                    <a:lnTo>
                      <a:pt x="171" y="34"/>
                    </a:lnTo>
                    <a:lnTo>
                      <a:pt x="169" y="35"/>
                    </a:lnTo>
                    <a:lnTo>
                      <a:pt x="169" y="36"/>
                    </a:lnTo>
                    <a:lnTo>
                      <a:pt x="169" y="37"/>
                    </a:lnTo>
                    <a:lnTo>
                      <a:pt x="168" y="37"/>
                    </a:lnTo>
                    <a:lnTo>
                      <a:pt x="167" y="37"/>
                    </a:lnTo>
                    <a:lnTo>
                      <a:pt x="165" y="37"/>
                    </a:lnTo>
                    <a:lnTo>
                      <a:pt x="165" y="36"/>
                    </a:lnTo>
                    <a:lnTo>
                      <a:pt x="164" y="35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5" y="36"/>
                    </a:lnTo>
                    <a:lnTo>
                      <a:pt x="154" y="35"/>
                    </a:lnTo>
                    <a:lnTo>
                      <a:pt x="153" y="35"/>
                    </a:lnTo>
                    <a:lnTo>
                      <a:pt x="153" y="36"/>
                    </a:lnTo>
                    <a:lnTo>
                      <a:pt x="153" y="37"/>
                    </a:lnTo>
                    <a:lnTo>
                      <a:pt x="152" y="37"/>
                    </a:lnTo>
                    <a:lnTo>
                      <a:pt x="150" y="37"/>
                    </a:lnTo>
                    <a:lnTo>
                      <a:pt x="149" y="37"/>
                    </a:lnTo>
                    <a:lnTo>
                      <a:pt x="147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5" y="35"/>
                    </a:lnTo>
                    <a:lnTo>
                      <a:pt x="145" y="36"/>
                    </a:lnTo>
                    <a:lnTo>
                      <a:pt x="146" y="37"/>
                    </a:lnTo>
                    <a:lnTo>
                      <a:pt x="144" y="37"/>
                    </a:lnTo>
                    <a:lnTo>
                      <a:pt x="139" y="37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31" y="37"/>
                    </a:lnTo>
                    <a:lnTo>
                      <a:pt x="130" y="37"/>
                    </a:lnTo>
                    <a:lnTo>
                      <a:pt x="129" y="37"/>
                    </a:lnTo>
                    <a:lnTo>
                      <a:pt x="127" y="37"/>
                    </a:lnTo>
                    <a:lnTo>
                      <a:pt x="124" y="37"/>
                    </a:lnTo>
                    <a:lnTo>
                      <a:pt x="122" y="37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20" y="36"/>
                    </a:lnTo>
                    <a:lnTo>
                      <a:pt x="120" y="35"/>
                    </a:lnTo>
                    <a:lnTo>
                      <a:pt x="122" y="34"/>
                    </a:lnTo>
                    <a:lnTo>
                      <a:pt x="122" y="33"/>
                    </a:lnTo>
                    <a:lnTo>
                      <a:pt x="121" y="32"/>
                    </a:lnTo>
                    <a:lnTo>
                      <a:pt x="120" y="32"/>
                    </a:lnTo>
                    <a:lnTo>
                      <a:pt x="118" y="33"/>
                    </a:lnTo>
                    <a:lnTo>
                      <a:pt x="117" y="33"/>
                    </a:lnTo>
                    <a:lnTo>
                      <a:pt x="117" y="34"/>
                    </a:lnTo>
                    <a:lnTo>
                      <a:pt x="116" y="35"/>
                    </a:lnTo>
                    <a:lnTo>
                      <a:pt x="115" y="34"/>
                    </a:lnTo>
                    <a:lnTo>
                      <a:pt x="115" y="33"/>
                    </a:lnTo>
                    <a:lnTo>
                      <a:pt x="112" y="33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2" y="35"/>
                    </a:lnTo>
                    <a:lnTo>
                      <a:pt x="111" y="36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89" y="32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5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2" y="35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5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76" name="Freeform 174"/>
              <p:cNvSpPr>
                <a:spLocks/>
              </p:cNvSpPr>
              <p:nvPr/>
            </p:nvSpPr>
            <p:spPr bwMode="auto">
              <a:xfrm>
                <a:off x="2492211" y="1650799"/>
                <a:ext cx="268317" cy="73675"/>
              </a:xfrm>
              <a:custGeom>
                <a:avLst/>
                <a:gdLst>
                  <a:gd name="T0" fmla="*/ 10081733 w 169"/>
                  <a:gd name="T1" fmla="*/ 53395155 h 46"/>
                  <a:gd name="T2" fmla="*/ 7562094 w 169"/>
                  <a:gd name="T3" fmla="*/ 50851766 h 46"/>
                  <a:gd name="T4" fmla="*/ 12602961 w 169"/>
                  <a:gd name="T5" fmla="*/ 43224802 h 46"/>
                  <a:gd name="T6" fmla="*/ 65531267 w 169"/>
                  <a:gd name="T7" fmla="*/ 45766590 h 46"/>
                  <a:gd name="T8" fmla="*/ 80653867 w 169"/>
                  <a:gd name="T9" fmla="*/ 43224802 h 46"/>
                  <a:gd name="T10" fmla="*/ 70572134 w 169"/>
                  <a:gd name="T11" fmla="*/ 43224802 h 46"/>
                  <a:gd name="T12" fmla="*/ 52929894 w 169"/>
                  <a:gd name="T13" fmla="*/ 40681413 h 46"/>
                  <a:gd name="T14" fmla="*/ 10081733 w 169"/>
                  <a:gd name="T15" fmla="*/ 38138024 h 46"/>
                  <a:gd name="T16" fmla="*/ 40326934 w 169"/>
                  <a:gd name="T17" fmla="*/ 33052847 h 46"/>
                  <a:gd name="T18" fmla="*/ 37807294 w 169"/>
                  <a:gd name="T19" fmla="*/ 27969272 h 46"/>
                  <a:gd name="T20" fmla="*/ 75613001 w 169"/>
                  <a:gd name="T21" fmla="*/ 27969272 h 46"/>
                  <a:gd name="T22" fmla="*/ 83175095 w 169"/>
                  <a:gd name="T23" fmla="*/ 25425883 h 46"/>
                  <a:gd name="T24" fmla="*/ 83175095 w 169"/>
                  <a:gd name="T25" fmla="*/ 22884096 h 46"/>
                  <a:gd name="T26" fmla="*/ 57970761 w 169"/>
                  <a:gd name="T27" fmla="*/ 17797317 h 46"/>
                  <a:gd name="T28" fmla="*/ 78134228 w 169"/>
                  <a:gd name="T29" fmla="*/ 10170353 h 46"/>
                  <a:gd name="T30" fmla="*/ 85694734 w 169"/>
                  <a:gd name="T31" fmla="*/ 7626964 h 46"/>
                  <a:gd name="T32" fmla="*/ 131062535 w 169"/>
                  <a:gd name="T33" fmla="*/ 5085177 h 46"/>
                  <a:gd name="T34" fmla="*/ 85694734 w 169"/>
                  <a:gd name="T35" fmla="*/ 2543389 h 46"/>
                  <a:gd name="T36" fmla="*/ 118461162 w 169"/>
                  <a:gd name="T37" fmla="*/ 0 h 46"/>
                  <a:gd name="T38" fmla="*/ 176430335 w 169"/>
                  <a:gd name="T39" fmla="*/ 5085177 h 46"/>
                  <a:gd name="T40" fmla="*/ 204155896 w 169"/>
                  <a:gd name="T41" fmla="*/ 22884096 h 46"/>
                  <a:gd name="T42" fmla="*/ 236920736 w 169"/>
                  <a:gd name="T43" fmla="*/ 27969272 h 46"/>
                  <a:gd name="T44" fmla="*/ 269687163 w 169"/>
                  <a:gd name="T45" fmla="*/ 27969272 h 46"/>
                  <a:gd name="T46" fmla="*/ 274728030 w 169"/>
                  <a:gd name="T47" fmla="*/ 40681413 h 46"/>
                  <a:gd name="T48" fmla="*/ 294891497 w 169"/>
                  <a:gd name="T49" fmla="*/ 40681413 h 46"/>
                  <a:gd name="T50" fmla="*/ 322615470 w 169"/>
                  <a:gd name="T51" fmla="*/ 33052847 h 46"/>
                  <a:gd name="T52" fmla="*/ 322615470 w 169"/>
                  <a:gd name="T53" fmla="*/ 45766590 h 46"/>
                  <a:gd name="T54" fmla="*/ 337738070 w 169"/>
                  <a:gd name="T55" fmla="*/ 53395155 h 46"/>
                  <a:gd name="T56" fmla="*/ 337738070 w 169"/>
                  <a:gd name="T57" fmla="*/ 66107296 h 46"/>
                  <a:gd name="T58" fmla="*/ 365463631 w 169"/>
                  <a:gd name="T59" fmla="*/ 58480332 h 46"/>
                  <a:gd name="T60" fmla="*/ 393187604 w 169"/>
                  <a:gd name="T61" fmla="*/ 63563907 h 46"/>
                  <a:gd name="T62" fmla="*/ 413351071 w 169"/>
                  <a:gd name="T63" fmla="*/ 76277649 h 46"/>
                  <a:gd name="T64" fmla="*/ 365463631 w 169"/>
                  <a:gd name="T65" fmla="*/ 86448003 h 46"/>
                  <a:gd name="T66" fmla="*/ 340259297 w 169"/>
                  <a:gd name="T67" fmla="*/ 91533179 h 46"/>
                  <a:gd name="T68" fmla="*/ 322615470 w 169"/>
                  <a:gd name="T69" fmla="*/ 81362826 h 46"/>
                  <a:gd name="T70" fmla="*/ 315054964 w 169"/>
                  <a:gd name="T71" fmla="*/ 96618356 h 46"/>
                  <a:gd name="T72" fmla="*/ 294891497 w 169"/>
                  <a:gd name="T73" fmla="*/ 104246922 h 46"/>
                  <a:gd name="T74" fmla="*/ 262125069 w 169"/>
                  <a:gd name="T75" fmla="*/ 104246922 h 46"/>
                  <a:gd name="T76" fmla="*/ 254564563 w 169"/>
                  <a:gd name="T77" fmla="*/ 111873886 h 46"/>
                  <a:gd name="T78" fmla="*/ 236920736 w 169"/>
                  <a:gd name="T79" fmla="*/ 109332098 h 46"/>
                  <a:gd name="T80" fmla="*/ 229360229 w 169"/>
                  <a:gd name="T81" fmla="*/ 111873886 h 46"/>
                  <a:gd name="T82" fmla="*/ 189033296 w 169"/>
                  <a:gd name="T83" fmla="*/ 114417275 h 46"/>
                  <a:gd name="T84" fmla="*/ 136103401 w 169"/>
                  <a:gd name="T85" fmla="*/ 101703533 h 46"/>
                  <a:gd name="T86" fmla="*/ 183992429 w 169"/>
                  <a:gd name="T87" fmla="*/ 101703533 h 46"/>
                  <a:gd name="T88" fmla="*/ 126021668 w 169"/>
                  <a:gd name="T89" fmla="*/ 99161745 h 46"/>
                  <a:gd name="T90" fmla="*/ 131062535 w 169"/>
                  <a:gd name="T91" fmla="*/ 94076568 h 46"/>
                  <a:gd name="T92" fmla="*/ 100817334 w 169"/>
                  <a:gd name="T93" fmla="*/ 88991392 h 46"/>
                  <a:gd name="T94" fmla="*/ 126021668 w 169"/>
                  <a:gd name="T95" fmla="*/ 78819437 h 46"/>
                  <a:gd name="T96" fmla="*/ 199115029 w 169"/>
                  <a:gd name="T97" fmla="*/ 76277649 h 46"/>
                  <a:gd name="T98" fmla="*/ 199115029 w 169"/>
                  <a:gd name="T99" fmla="*/ 76277649 h 46"/>
                  <a:gd name="T100" fmla="*/ 153747229 w 169"/>
                  <a:gd name="T101" fmla="*/ 73734260 h 46"/>
                  <a:gd name="T102" fmla="*/ 191552935 w 169"/>
                  <a:gd name="T103" fmla="*/ 73734260 h 46"/>
                  <a:gd name="T104" fmla="*/ 166348602 w 169"/>
                  <a:gd name="T105" fmla="*/ 71192473 h 46"/>
                  <a:gd name="T106" fmla="*/ 151226001 w 169"/>
                  <a:gd name="T107" fmla="*/ 68649084 h 46"/>
                  <a:gd name="T108" fmla="*/ 131062535 w 169"/>
                  <a:gd name="T109" fmla="*/ 71192473 h 46"/>
                  <a:gd name="T110" fmla="*/ 100817334 w 169"/>
                  <a:gd name="T111" fmla="*/ 73734260 h 46"/>
                  <a:gd name="T112" fmla="*/ 85694734 w 169"/>
                  <a:gd name="T113" fmla="*/ 71192473 h 46"/>
                  <a:gd name="T114" fmla="*/ 50408667 w 169"/>
                  <a:gd name="T115" fmla="*/ 71192473 h 46"/>
                  <a:gd name="T116" fmla="*/ 73093361 w 169"/>
                  <a:gd name="T117" fmla="*/ 63563907 h 46"/>
                  <a:gd name="T118" fmla="*/ 60490401 w 169"/>
                  <a:gd name="T119" fmla="*/ 58480332 h 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9"/>
                  <a:gd name="T181" fmla="*/ 0 h 46"/>
                  <a:gd name="T182" fmla="*/ 169 w 169"/>
                  <a:gd name="T183" fmla="*/ 46 h 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9" h="46">
                    <a:moveTo>
                      <a:pt x="20" y="25"/>
                    </a:moveTo>
                    <a:lnTo>
                      <a:pt x="19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6" y="4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6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0" y="12"/>
                    </a:lnTo>
                    <a:lnTo>
                      <a:pt x="99" y="12"/>
                    </a:lnTo>
                    <a:lnTo>
                      <a:pt x="100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14" y="17"/>
                    </a:lnTo>
                    <a:lnTo>
                      <a:pt x="117" y="18"/>
                    </a:lnTo>
                    <a:lnTo>
                      <a:pt x="118" y="18"/>
                    </a:lnTo>
                    <a:lnTo>
                      <a:pt x="119" y="18"/>
                    </a:lnTo>
                    <a:lnTo>
                      <a:pt x="119" y="17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1" y="17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7" y="16"/>
                    </a:lnTo>
                    <a:lnTo>
                      <a:pt x="116" y="16"/>
                    </a:lnTo>
                    <a:lnTo>
                      <a:pt x="115" y="16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9" y="13"/>
                    </a:lnTo>
                    <a:lnTo>
                      <a:pt x="131" y="15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29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5" y="17"/>
                    </a:lnTo>
                    <a:lnTo>
                      <a:pt x="124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8" y="18"/>
                    </a:lnTo>
                    <a:lnTo>
                      <a:pt x="129" y="18"/>
                    </a:lnTo>
                    <a:lnTo>
                      <a:pt x="134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5" y="21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4" y="21"/>
                    </a:lnTo>
                    <a:lnTo>
                      <a:pt x="136" y="21"/>
                    </a:lnTo>
                    <a:lnTo>
                      <a:pt x="137" y="21"/>
                    </a:lnTo>
                    <a:lnTo>
                      <a:pt x="138" y="20"/>
                    </a:lnTo>
                    <a:lnTo>
                      <a:pt x="140" y="20"/>
                    </a:lnTo>
                    <a:lnTo>
                      <a:pt x="138" y="22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5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4" y="26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8" y="25"/>
                    </a:lnTo>
                    <a:lnTo>
                      <a:pt x="140" y="25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3" y="26"/>
                    </a:lnTo>
                    <a:lnTo>
                      <a:pt x="143" y="25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3" y="26"/>
                    </a:lnTo>
                    <a:lnTo>
                      <a:pt x="153" y="27"/>
                    </a:lnTo>
                    <a:lnTo>
                      <a:pt x="151" y="27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4" y="27"/>
                    </a:lnTo>
                    <a:lnTo>
                      <a:pt x="155" y="26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9" y="29"/>
                    </a:lnTo>
                    <a:lnTo>
                      <a:pt x="166" y="30"/>
                    </a:lnTo>
                    <a:lnTo>
                      <a:pt x="165" y="30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59" y="31"/>
                    </a:lnTo>
                    <a:lnTo>
                      <a:pt x="156" y="31"/>
                    </a:lnTo>
                    <a:lnTo>
                      <a:pt x="155" y="31"/>
                    </a:lnTo>
                    <a:lnTo>
                      <a:pt x="153" y="31"/>
                    </a:lnTo>
                    <a:lnTo>
                      <a:pt x="151" y="31"/>
                    </a:lnTo>
                    <a:lnTo>
                      <a:pt x="150" y="32"/>
                    </a:lnTo>
                    <a:lnTo>
                      <a:pt x="149" y="32"/>
                    </a:lnTo>
                    <a:lnTo>
                      <a:pt x="147" y="32"/>
                    </a:lnTo>
                    <a:lnTo>
                      <a:pt x="146" y="32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4" y="34"/>
                    </a:lnTo>
                    <a:lnTo>
                      <a:pt x="143" y="34"/>
                    </a:lnTo>
                    <a:lnTo>
                      <a:pt x="142" y="34"/>
                    </a:lnTo>
                    <a:lnTo>
                      <a:pt x="141" y="34"/>
                    </a:lnTo>
                    <a:lnTo>
                      <a:pt x="140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6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4" y="37"/>
                    </a:lnTo>
                    <a:lnTo>
                      <a:pt x="132" y="38"/>
                    </a:lnTo>
                    <a:lnTo>
                      <a:pt x="131" y="38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5" y="37"/>
                    </a:lnTo>
                    <a:lnTo>
                      <a:pt x="125" y="36"/>
                    </a:lnTo>
                    <a:lnTo>
                      <a:pt x="125" y="34"/>
                    </a:lnTo>
                    <a:lnTo>
                      <a:pt x="126" y="34"/>
                    </a:lnTo>
                    <a:lnTo>
                      <a:pt x="127" y="34"/>
                    </a:lnTo>
                    <a:lnTo>
                      <a:pt x="128" y="32"/>
                    </a:lnTo>
                    <a:lnTo>
                      <a:pt x="127" y="32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5" y="34"/>
                    </a:lnTo>
                    <a:lnTo>
                      <a:pt x="124" y="34"/>
                    </a:lnTo>
                    <a:lnTo>
                      <a:pt x="123" y="34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2" y="37"/>
                    </a:lnTo>
                    <a:lnTo>
                      <a:pt x="123" y="38"/>
                    </a:lnTo>
                    <a:lnTo>
                      <a:pt x="124" y="38"/>
                    </a:lnTo>
                    <a:lnTo>
                      <a:pt x="125" y="38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4" y="40"/>
                    </a:lnTo>
                    <a:lnTo>
                      <a:pt x="122" y="41"/>
                    </a:lnTo>
                    <a:lnTo>
                      <a:pt x="119" y="40"/>
                    </a:lnTo>
                    <a:lnTo>
                      <a:pt x="117" y="39"/>
                    </a:lnTo>
                    <a:lnTo>
                      <a:pt x="115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5" y="44"/>
                    </a:lnTo>
                    <a:lnTo>
                      <a:pt x="114" y="45"/>
                    </a:lnTo>
                    <a:lnTo>
                      <a:pt x="113" y="45"/>
                    </a:lnTo>
                    <a:lnTo>
                      <a:pt x="113" y="46"/>
                    </a:lnTo>
                    <a:lnTo>
                      <a:pt x="110" y="45"/>
                    </a:lnTo>
                    <a:lnTo>
                      <a:pt x="109" y="45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4" y="41"/>
                    </a:lnTo>
                    <a:lnTo>
                      <a:pt x="101" y="41"/>
                    </a:lnTo>
                    <a:lnTo>
                      <a:pt x="99" y="40"/>
                    </a:lnTo>
                    <a:lnTo>
                      <a:pt x="98" y="39"/>
                    </a:lnTo>
                    <a:lnTo>
                      <a:pt x="97" y="39"/>
                    </a:lnTo>
                    <a:lnTo>
                      <a:pt x="96" y="39"/>
                    </a:lnTo>
                    <a:lnTo>
                      <a:pt x="95" y="39"/>
                    </a:lnTo>
                    <a:lnTo>
                      <a:pt x="96" y="40"/>
                    </a:lnTo>
                    <a:lnTo>
                      <a:pt x="97" y="41"/>
                    </a:lnTo>
                    <a:lnTo>
                      <a:pt x="98" y="41"/>
                    </a:lnTo>
                    <a:lnTo>
                      <a:pt x="99" y="41"/>
                    </a:lnTo>
                    <a:lnTo>
                      <a:pt x="100" y="43"/>
                    </a:lnTo>
                    <a:lnTo>
                      <a:pt x="101" y="44"/>
                    </a:lnTo>
                    <a:lnTo>
                      <a:pt x="104" y="45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3" y="45"/>
                    </a:lnTo>
                    <a:lnTo>
                      <a:pt x="101" y="45"/>
                    </a:lnTo>
                    <a:lnTo>
                      <a:pt x="100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6" y="44"/>
                    </a:lnTo>
                    <a:lnTo>
                      <a:pt x="94" y="43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8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1" y="44"/>
                    </a:lnTo>
                    <a:lnTo>
                      <a:pt x="92" y="45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79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1" y="45"/>
                    </a:lnTo>
                    <a:lnTo>
                      <a:pt x="70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3" y="44"/>
                    </a:lnTo>
                    <a:lnTo>
                      <a:pt x="60" y="43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2" y="39"/>
                    </a:lnTo>
                    <a:lnTo>
                      <a:pt x="69" y="39"/>
                    </a:lnTo>
                    <a:lnTo>
                      <a:pt x="66" y="39"/>
                    </a:lnTo>
                    <a:lnTo>
                      <a:pt x="63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48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40" y="32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9" y="31"/>
                    </a:lnTo>
                    <a:lnTo>
                      <a:pt x="72" y="31"/>
                    </a:lnTo>
                    <a:lnTo>
                      <a:pt x="76" y="30"/>
                    </a:lnTo>
                    <a:lnTo>
                      <a:pt x="79" y="30"/>
                    </a:lnTo>
                    <a:lnTo>
                      <a:pt x="82" y="30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0" y="30"/>
                    </a:lnTo>
                    <a:lnTo>
                      <a:pt x="89" y="30"/>
                    </a:lnTo>
                    <a:lnTo>
                      <a:pt x="86" y="30"/>
                    </a:lnTo>
                    <a:lnTo>
                      <a:pt x="84" y="30"/>
                    </a:lnTo>
                    <a:lnTo>
                      <a:pt x="80" y="30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1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6" y="28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5"/>
                    </a:lnTo>
                    <a:lnTo>
                      <a:pt x="20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77" name="Freeform 175"/>
              <p:cNvSpPr>
                <a:spLocks/>
              </p:cNvSpPr>
              <p:nvPr/>
            </p:nvSpPr>
            <p:spPr bwMode="auto">
              <a:xfrm>
                <a:off x="2021438" y="1752102"/>
                <a:ext cx="275634" cy="56279"/>
              </a:xfrm>
              <a:custGeom>
                <a:avLst/>
                <a:gdLst>
                  <a:gd name="T0" fmla="*/ 12574613 w 174"/>
                  <a:gd name="T1" fmla="*/ 51053093 h 35"/>
                  <a:gd name="T2" fmla="*/ 60354341 w 174"/>
                  <a:gd name="T3" fmla="*/ 48501242 h 35"/>
                  <a:gd name="T4" fmla="*/ 88017540 w 174"/>
                  <a:gd name="T5" fmla="*/ 43395933 h 35"/>
                  <a:gd name="T6" fmla="*/ 75442927 w 174"/>
                  <a:gd name="T7" fmla="*/ 43395933 h 35"/>
                  <a:gd name="T8" fmla="*/ 15088585 w 174"/>
                  <a:gd name="T9" fmla="*/ 45947784 h 35"/>
                  <a:gd name="T10" fmla="*/ 40236228 w 174"/>
                  <a:gd name="T11" fmla="*/ 35737165 h 35"/>
                  <a:gd name="T12" fmla="*/ 80472455 w 174"/>
                  <a:gd name="T13" fmla="*/ 35737165 h 35"/>
                  <a:gd name="T14" fmla="*/ 98076597 w 174"/>
                  <a:gd name="T15" fmla="*/ 33185314 h 35"/>
                  <a:gd name="T16" fmla="*/ 62868314 w 174"/>
                  <a:gd name="T17" fmla="*/ 33185314 h 35"/>
                  <a:gd name="T18" fmla="*/ 37720671 w 174"/>
                  <a:gd name="T19" fmla="*/ 30631856 h 35"/>
                  <a:gd name="T20" fmla="*/ 47781312 w 174"/>
                  <a:gd name="T21" fmla="*/ 25526546 h 35"/>
                  <a:gd name="T22" fmla="*/ 75442927 w 174"/>
                  <a:gd name="T23" fmla="*/ 22974696 h 35"/>
                  <a:gd name="T24" fmla="*/ 105620097 w 174"/>
                  <a:gd name="T25" fmla="*/ 25526546 h 35"/>
                  <a:gd name="T26" fmla="*/ 75442927 w 174"/>
                  <a:gd name="T27" fmla="*/ 22974696 h 35"/>
                  <a:gd name="T28" fmla="*/ 85501984 w 174"/>
                  <a:gd name="T29" fmla="*/ 12764077 h 35"/>
                  <a:gd name="T30" fmla="*/ 123222655 w 174"/>
                  <a:gd name="T31" fmla="*/ 12764077 h 35"/>
                  <a:gd name="T32" fmla="*/ 145856325 w 174"/>
                  <a:gd name="T33" fmla="*/ 22974696 h 35"/>
                  <a:gd name="T34" fmla="*/ 186092553 w 174"/>
                  <a:gd name="T35" fmla="*/ 25526546 h 35"/>
                  <a:gd name="T36" fmla="*/ 211240195 w 174"/>
                  <a:gd name="T37" fmla="*/ 30631856 h 35"/>
                  <a:gd name="T38" fmla="*/ 201181138 w 174"/>
                  <a:gd name="T39" fmla="*/ 35737165 h 35"/>
                  <a:gd name="T40" fmla="*/ 226328780 w 174"/>
                  <a:gd name="T41" fmla="*/ 48501242 h 35"/>
                  <a:gd name="T42" fmla="*/ 266565008 w 174"/>
                  <a:gd name="T43" fmla="*/ 48501242 h 35"/>
                  <a:gd name="T44" fmla="*/ 311830764 w 174"/>
                  <a:gd name="T45" fmla="*/ 48501242 h 35"/>
                  <a:gd name="T46" fmla="*/ 299256151 w 174"/>
                  <a:gd name="T47" fmla="*/ 38290624 h 35"/>
                  <a:gd name="T48" fmla="*/ 271594536 w 174"/>
                  <a:gd name="T49" fmla="*/ 33185314 h 35"/>
                  <a:gd name="T50" fmla="*/ 281653593 w 174"/>
                  <a:gd name="T51" fmla="*/ 22974696 h 35"/>
                  <a:gd name="T52" fmla="*/ 261535479 w 174"/>
                  <a:gd name="T53" fmla="*/ 12764077 h 35"/>
                  <a:gd name="T54" fmla="*/ 286683122 w 174"/>
                  <a:gd name="T55" fmla="*/ 7658768 h 35"/>
                  <a:gd name="T56" fmla="*/ 314344736 w 174"/>
                  <a:gd name="T57" fmla="*/ 2553459 h 35"/>
                  <a:gd name="T58" fmla="*/ 329434905 w 174"/>
                  <a:gd name="T59" fmla="*/ 5105309 h 35"/>
                  <a:gd name="T60" fmla="*/ 334464434 w 174"/>
                  <a:gd name="T61" fmla="*/ 17869386 h 35"/>
                  <a:gd name="T62" fmla="*/ 344523491 w 174"/>
                  <a:gd name="T63" fmla="*/ 28080005 h 35"/>
                  <a:gd name="T64" fmla="*/ 342007934 w 174"/>
                  <a:gd name="T65" fmla="*/ 35737165 h 35"/>
                  <a:gd name="T66" fmla="*/ 379730190 w 174"/>
                  <a:gd name="T67" fmla="*/ 33185314 h 35"/>
                  <a:gd name="T68" fmla="*/ 397332747 w 174"/>
                  <a:gd name="T69" fmla="*/ 35737165 h 35"/>
                  <a:gd name="T70" fmla="*/ 404877832 w 174"/>
                  <a:gd name="T71" fmla="*/ 28080005 h 35"/>
                  <a:gd name="T72" fmla="*/ 437568975 w 174"/>
                  <a:gd name="T73" fmla="*/ 43395933 h 35"/>
                  <a:gd name="T74" fmla="*/ 424995946 w 174"/>
                  <a:gd name="T75" fmla="*/ 56158402 h 35"/>
                  <a:gd name="T76" fmla="*/ 407391804 w 174"/>
                  <a:gd name="T77" fmla="*/ 66369021 h 35"/>
                  <a:gd name="T78" fmla="*/ 382244162 w 174"/>
                  <a:gd name="T79" fmla="*/ 71474330 h 35"/>
                  <a:gd name="T80" fmla="*/ 357096520 w 174"/>
                  <a:gd name="T81" fmla="*/ 61263711 h 35"/>
                  <a:gd name="T82" fmla="*/ 329434905 w 174"/>
                  <a:gd name="T83" fmla="*/ 71474330 h 35"/>
                  <a:gd name="T84" fmla="*/ 316860292 w 174"/>
                  <a:gd name="T85" fmla="*/ 66369021 h 35"/>
                  <a:gd name="T86" fmla="*/ 286683122 w 174"/>
                  <a:gd name="T87" fmla="*/ 71474330 h 35"/>
                  <a:gd name="T88" fmla="*/ 261535479 w 174"/>
                  <a:gd name="T89" fmla="*/ 74027789 h 35"/>
                  <a:gd name="T90" fmla="*/ 218785280 w 174"/>
                  <a:gd name="T91" fmla="*/ 84238407 h 35"/>
                  <a:gd name="T92" fmla="*/ 188608109 w 174"/>
                  <a:gd name="T93" fmla="*/ 89343716 h 35"/>
                  <a:gd name="T94" fmla="*/ 133281712 w 174"/>
                  <a:gd name="T95" fmla="*/ 84238407 h 35"/>
                  <a:gd name="T96" fmla="*/ 130767740 w 174"/>
                  <a:gd name="T97" fmla="*/ 74027789 h 35"/>
                  <a:gd name="T98" fmla="*/ 171003967 w 174"/>
                  <a:gd name="T99" fmla="*/ 68922479 h 35"/>
                  <a:gd name="T100" fmla="*/ 211240195 w 174"/>
                  <a:gd name="T101" fmla="*/ 68922479 h 35"/>
                  <a:gd name="T102" fmla="*/ 226328780 w 174"/>
                  <a:gd name="T103" fmla="*/ 58711861 h 35"/>
                  <a:gd name="T104" fmla="*/ 186092553 w 174"/>
                  <a:gd name="T105" fmla="*/ 61263711 h 35"/>
                  <a:gd name="T106" fmla="*/ 186092553 w 174"/>
                  <a:gd name="T107" fmla="*/ 58711861 h 35"/>
                  <a:gd name="T108" fmla="*/ 173519524 w 174"/>
                  <a:gd name="T109" fmla="*/ 61263711 h 35"/>
                  <a:gd name="T110" fmla="*/ 133281712 w 174"/>
                  <a:gd name="T111" fmla="*/ 58711861 h 35"/>
                  <a:gd name="T112" fmla="*/ 140826797 w 174"/>
                  <a:gd name="T113" fmla="*/ 53606551 h 35"/>
                  <a:gd name="T114" fmla="*/ 120708683 w 174"/>
                  <a:gd name="T115" fmla="*/ 58711861 h 35"/>
                  <a:gd name="T116" fmla="*/ 120708683 w 174"/>
                  <a:gd name="T117" fmla="*/ 61263711 h 35"/>
                  <a:gd name="T118" fmla="*/ 95561041 w 174"/>
                  <a:gd name="T119" fmla="*/ 68922479 h 35"/>
                  <a:gd name="T120" fmla="*/ 77956899 w 174"/>
                  <a:gd name="T121" fmla="*/ 61263711 h 35"/>
                  <a:gd name="T122" fmla="*/ 50295284 w 174"/>
                  <a:gd name="T123" fmla="*/ 61263711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4"/>
                  <a:gd name="T187" fmla="*/ 0 h 35"/>
                  <a:gd name="T188" fmla="*/ 174 w 174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4" h="35">
                    <a:moveTo>
                      <a:pt x="13" y="24"/>
                    </a:moveTo>
                    <a:lnTo>
                      <a:pt x="7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8"/>
                    </a:lnTo>
                    <a:lnTo>
                      <a:pt x="22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2" y="8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1" y="13"/>
                    </a:lnTo>
                    <a:lnTo>
                      <a:pt x="80" y="13"/>
                    </a:lnTo>
                    <a:lnTo>
                      <a:pt x="79" y="13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89" y="15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8" y="18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9" y="19"/>
                    </a:lnTo>
                    <a:lnTo>
                      <a:pt x="113" y="19"/>
                    </a:lnTo>
                    <a:lnTo>
                      <a:pt x="115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4" y="19"/>
                    </a:lnTo>
                    <a:lnTo>
                      <a:pt x="125" y="18"/>
                    </a:lnTo>
                    <a:lnTo>
                      <a:pt x="125" y="17"/>
                    </a:lnTo>
                    <a:lnTo>
                      <a:pt x="124" y="17"/>
                    </a:lnTo>
                    <a:lnTo>
                      <a:pt x="123" y="15"/>
                    </a:lnTo>
                    <a:lnTo>
                      <a:pt x="122" y="15"/>
                    </a:lnTo>
                    <a:lnTo>
                      <a:pt x="121" y="15"/>
                    </a:lnTo>
                    <a:lnTo>
                      <a:pt x="119" y="15"/>
                    </a:lnTo>
                    <a:lnTo>
                      <a:pt x="118" y="15"/>
                    </a:lnTo>
                    <a:lnTo>
                      <a:pt x="117" y="15"/>
                    </a:lnTo>
                    <a:lnTo>
                      <a:pt x="114" y="14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7" y="10"/>
                    </a:lnTo>
                    <a:lnTo>
                      <a:pt x="113" y="9"/>
                    </a:lnTo>
                    <a:lnTo>
                      <a:pt x="112" y="9"/>
                    </a:lnTo>
                    <a:lnTo>
                      <a:pt x="111" y="9"/>
                    </a:lnTo>
                    <a:lnTo>
                      <a:pt x="109" y="9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8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2"/>
                    </a:lnTo>
                    <a:lnTo>
                      <a:pt x="130" y="3"/>
                    </a:lnTo>
                    <a:lnTo>
                      <a:pt x="128" y="3"/>
                    </a:lnTo>
                    <a:lnTo>
                      <a:pt x="127" y="3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4" y="9"/>
                    </a:lnTo>
                    <a:lnTo>
                      <a:pt x="133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3" y="12"/>
                    </a:lnTo>
                    <a:lnTo>
                      <a:pt x="141" y="13"/>
                    </a:lnTo>
                    <a:lnTo>
                      <a:pt x="140" y="13"/>
                    </a:lnTo>
                    <a:lnTo>
                      <a:pt x="139" y="13"/>
                    </a:lnTo>
                    <a:lnTo>
                      <a:pt x="137" y="14"/>
                    </a:lnTo>
                    <a:lnTo>
                      <a:pt x="136" y="14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1" y="13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0" y="14"/>
                    </a:lnTo>
                    <a:lnTo>
                      <a:pt x="151" y="15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4" y="15"/>
                    </a:lnTo>
                    <a:lnTo>
                      <a:pt x="154" y="14"/>
                    </a:lnTo>
                    <a:lnTo>
                      <a:pt x="155" y="14"/>
                    </a:lnTo>
                    <a:lnTo>
                      <a:pt x="156" y="14"/>
                    </a:lnTo>
                    <a:lnTo>
                      <a:pt x="158" y="14"/>
                    </a:lnTo>
                    <a:lnTo>
                      <a:pt x="156" y="14"/>
                    </a:lnTo>
                    <a:lnTo>
                      <a:pt x="155" y="14"/>
                    </a:lnTo>
                    <a:lnTo>
                      <a:pt x="154" y="14"/>
                    </a:lnTo>
                    <a:lnTo>
                      <a:pt x="153" y="14"/>
                    </a:lnTo>
                    <a:lnTo>
                      <a:pt x="153" y="13"/>
                    </a:lnTo>
                    <a:lnTo>
                      <a:pt x="153" y="12"/>
                    </a:lnTo>
                    <a:lnTo>
                      <a:pt x="156" y="11"/>
                    </a:lnTo>
                    <a:lnTo>
                      <a:pt x="158" y="11"/>
                    </a:lnTo>
                    <a:lnTo>
                      <a:pt x="161" y="11"/>
                    </a:lnTo>
                    <a:lnTo>
                      <a:pt x="162" y="11"/>
                    </a:lnTo>
                    <a:lnTo>
                      <a:pt x="165" y="12"/>
                    </a:lnTo>
                    <a:lnTo>
                      <a:pt x="167" y="12"/>
                    </a:lnTo>
                    <a:lnTo>
                      <a:pt x="168" y="12"/>
                    </a:lnTo>
                    <a:lnTo>
                      <a:pt x="170" y="12"/>
                    </a:lnTo>
                    <a:lnTo>
                      <a:pt x="171" y="12"/>
                    </a:lnTo>
                    <a:lnTo>
                      <a:pt x="171" y="13"/>
                    </a:lnTo>
                    <a:lnTo>
                      <a:pt x="173" y="14"/>
                    </a:lnTo>
                    <a:lnTo>
                      <a:pt x="174" y="17"/>
                    </a:lnTo>
                    <a:lnTo>
                      <a:pt x="173" y="18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1" y="19"/>
                    </a:lnTo>
                    <a:lnTo>
                      <a:pt x="170" y="19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0" y="22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8" y="24"/>
                    </a:lnTo>
                    <a:lnTo>
                      <a:pt x="167" y="24"/>
                    </a:lnTo>
                    <a:lnTo>
                      <a:pt x="165" y="24"/>
                    </a:lnTo>
                    <a:lnTo>
                      <a:pt x="164" y="24"/>
                    </a:lnTo>
                    <a:lnTo>
                      <a:pt x="165" y="26"/>
                    </a:lnTo>
                    <a:lnTo>
                      <a:pt x="162" y="26"/>
                    </a:lnTo>
                    <a:lnTo>
                      <a:pt x="160" y="26"/>
                    </a:lnTo>
                    <a:lnTo>
                      <a:pt x="158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8"/>
                    </a:lnTo>
                    <a:lnTo>
                      <a:pt x="151" y="28"/>
                    </a:lnTo>
                    <a:lnTo>
                      <a:pt x="150" y="28"/>
                    </a:lnTo>
                    <a:lnTo>
                      <a:pt x="149" y="28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7"/>
                    </a:lnTo>
                    <a:lnTo>
                      <a:pt x="142" y="27"/>
                    </a:lnTo>
                    <a:lnTo>
                      <a:pt x="142" y="26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1" y="26"/>
                    </a:lnTo>
                    <a:lnTo>
                      <a:pt x="139" y="26"/>
                    </a:lnTo>
                    <a:lnTo>
                      <a:pt x="139" y="27"/>
                    </a:lnTo>
                    <a:lnTo>
                      <a:pt x="137" y="27"/>
                    </a:lnTo>
                    <a:lnTo>
                      <a:pt x="135" y="27"/>
                    </a:lnTo>
                    <a:lnTo>
                      <a:pt x="134" y="27"/>
                    </a:lnTo>
                    <a:lnTo>
                      <a:pt x="132" y="28"/>
                    </a:lnTo>
                    <a:lnTo>
                      <a:pt x="131" y="28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8" y="26"/>
                    </a:lnTo>
                    <a:lnTo>
                      <a:pt x="126" y="26"/>
                    </a:lnTo>
                    <a:lnTo>
                      <a:pt x="125" y="26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2" y="27"/>
                    </a:lnTo>
                    <a:lnTo>
                      <a:pt x="118" y="27"/>
                    </a:lnTo>
                    <a:lnTo>
                      <a:pt x="117" y="28"/>
                    </a:lnTo>
                    <a:lnTo>
                      <a:pt x="116" y="28"/>
                    </a:lnTo>
                    <a:lnTo>
                      <a:pt x="115" y="28"/>
                    </a:lnTo>
                    <a:lnTo>
                      <a:pt x="114" y="28"/>
                    </a:lnTo>
                    <a:lnTo>
                      <a:pt x="113" y="28"/>
                    </a:lnTo>
                    <a:lnTo>
                      <a:pt x="112" y="28"/>
                    </a:lnTo>
                    <a:lnTo>
                      <a:pt x="111" y="28"/>
                    </a:lnTo>
                    <a:lnTo>
                      <a:pt x="109" y="28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30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5" y="31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2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3"/>
                    </a:lnTo>
                    <a:lnTo>
                      <a:pt x="53" y="33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7" y="30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6" y="29"/>
                    </a:lnTo>
                    <a:lnTo>
                      <a:pt x="57" y="29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2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6" y="26"/>
                    </a:lnTo>
                    <a:lnTo>
                      <a:pt x="87" y="26"/>
                    </a:lnTo>
                    <a:lnTo>
                      <a:pt x="90" y="24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4" y="22"/>
                    </a:lnTo>
                    <a:lnTo>
                      <a:pt x="91" y="22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4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2" y="22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5" y="27"/>
                    </a:lnTo>
                    <a:lnTo>
                      <a:pt x="21" y="26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78" name="Freeform 176"/>
              <p:cNvSpPr>
                <a:spLocks/>
              </p:cNvSpPr>
              <p:nvPr/>
            </p:nvSpPr>
            <p:spPr bwMode="auto">
              <a:xfrm>
                <a:off x="2708085" y="1998708"/>
                <a:ext cx="158551" cy="63442"/>
              </a:xfrm>
              <a:custGeom>
                <a:avLst/>
                <a:gdLst>
                  <a:gd name="T0" fmla="*/ 57891727 w 100"/>
                  <a:gd name="T1" fmla="*/ 98197114 h 40"/>
                  <a:gd name="T2" fmla="*/ 57891727 w 100"/>
                  <a:gd name="T3" fmla="*/ 83089987 h 40"/>
                  <a:gd name="T4" fmla="*/ 42789744 w 100"/>
                  <a:gd name="T5" fmla="*/ 80571340 h 40"/>
                  <a:gd name="T6" fmla="*/ 27687761 w 100"/>
                  <a:gd name="T7" fmla="*/ 83089987 h 40"/>
                  <a:gd name="T8" fmla="*/ 20135977 w 100"/>
                  <a:gd name="T9" fmla="*/ 83089987 h 40"/>
                  <a:gd name="T10" fmla="*/ 12585778 w 100"/>
                  <a:gd name="T11" fmla="*/ 85607049 h 40"/>
                  <a:gd name="T12" fmla="*/ 0 w 100"/>
                  <a:gd name="T13" fmla="*/ 80571340 h 40"/>
                  <a:gd name="T14" fmla="*/ 15101983 w 100"/>
                  <a:gd name="T15" fmla="*/ 70499923 h 40"/>
                  <a:gd name="T16" fmla="*/ 25169971 w 100"/>
                  <a:gd name="T17" fmla="*/ 67981275 h 40"/>
                  <a:gd name="T18" fmla="*/ 37754164 w 100"/>
                  <a:gd name="T19" fmla="*/ 62945566 h 40"/>
                  <a:gd name="T20" fmla="*/ 32720170 w 100"/>
                  <a:gd name="T21" fmla="*/ 57909858 h 40"/>
                  <a:gd name="T22" fmla="*/ 32720170 w 100"/>
                  <a:gd name="T23" fmla="*/ 42804317 h 40"/>
                  <a:gd name="T24" fmla="*/ 35237960 w 100"/>
                  <a:gd name="T25" fmla="*/ 35249961 h 40"/>
                  <a:gd name="T26" fmla="*/ 37754164 w 100"/>
                  <a:gd name="T27" fmla="*/ 22661482 h 40"/>
                  <a:gd name="T28" fmla="*/ 47823738 w 100"/>
                  <a:gd name="T29" fmla="*/ 5035709 h 40"/>
                  <a:gd name="T30" fmla="*/ 57891727 w 100"/>
                  <a:gd name="T31" fmla="*/ 0 h 40"/>
                  <a:gd name="T32" fmla="*/ 62925721 w 100"/>
                  <a:gd name="T33" fmla="*/ 5035709 h 40"/>
                  <a:gd name="T34" fmla="*/ 72992124 w 100"/>
                  <a:gd name="T35" fmla="*/ 7552770 h 40"/>
                  <a:gd name="T36" fmla="*/ 67958130 w 100"/>
                  <a:gd name="T37" fmla="*/ 12590065 h 40"/>
                  <a:gd name="T38" fmla="*/ 72992124 w 100"/>
                  <a:gd name="T39" fmla="*/ 17624188 h 40"/>
                  <a:gd name="T40" fmla="*/ 83061698 w 100"/>
                  <a:gd name="T41" fmla="*/ 27695605 h 40"/>
                  <a:gd name="T42" fmla="*/ 93129686 w 100"/>
                  <a:gd name="T43" fmla="*/ 15107126 h 40"/>
                  <a:gd name="T44" fmla="*/ 110747874 w 100"/>
                  <a:gd name="T45" fmla="*/ 20142835 h 40"/>
                  <a:gd name="T46" fmla="*/ 128366061 w 100"/>
                  <a:gd name="T47" fmla="*/ 27695605 h 40"/>
                  <a:gd name="T48" fmla="*/ 143468043 w 100"/>
                  <a:gd name="T49" fmla="*/ 35249961 h 40"/>
                  <a:gd name="T50" fmla="*/ 161087816 w 100"/>
                  <a:gd name="T51" fmla="*/ 40285670 h 40"/>
                  <a:gd name="T52" fmla="*/ 183741583 w 100"/>
                  <a:gd name="T53" fmla="*/ 45321379 h 40"/>
                  <a:gd name="T54" fmla="*/ 193809571 w 100"/>
                  <a:gd name="T55" fmla="*/ 60428505 h 40"/>
                  <a:gd name="T56" fmla="*/ 198843566 w 100"/>
                  <a:gd name="T57" fmla="*/ 65464214 h 40"/>
                  <a:gd name="T58" fmla="*/ 186257787 w 100"/>
                  <a:gd name="T59" fmla="*/ 67981275 h 40"/>
                  <a:gd name="T60" fmla="*/ 206393764 w 100"/>
                  <a:gd name="T61" fmla="*/ 65464214 h 40"/>
                  <a:gd name="T62" fmla="*/ 226529741 w 100"/>
                  <a:gd name="T63" fmla="*/ 67981275 h 40"/>
                  <a:gd name="T64" fmla="*/ 229047531 w 100"/>
                  <a:gd name="T65" fmla="*/ 65464214 h 40"/>
                  <a:gd name="T66" fmla="*/ 239115520 w 100"/>
                  <a:gd name="T67" fmla="*/ 70499923 h 40"/>
                  <a:gd name="T68" fmla="*/ 251699713 w 100"/>
                  <a:gd name="T69" fmla="*/ 78052693 h 40"/>
                  <a:gd name="T70" fmla="*/ 244149514 w 100"/>
                  <a:gd name="T71" fmla="*/ 80571340 h 40"/>
                  <a:gd name="T72" fmla="*/ 226529741 w 100"/>
                  <a:gd name="T73" fmla="*/ 85607049 h 40"/>
                  <a:gd name="T74" fmla="*/ 221495747 w 100"/>
                  <a:gd name="T75" fmla="*/ 88125696 h 40"/>
                  <a:gd name="T76" fmla="*/ 193809571 w 100"/>
                  <a:gd name="T77" fmla="*/ 83089987 h 40"/>
                  <a:gd name="T78" fmla="*/ 183741583 w 100"/>
                  <a:gd name="T79" fmla="*/ 80571340 h 40"/>
                  <a:gd name="T80" fmla="*/ 176189799 w 100"/>
                  <a:gd name="T81" fmla="*/ 83089987 h 40"/>
                  <a:gd name="T82" fmla="*/ 168639600 w 100"/>
                  <a:gd name="T83" fmla="*/ 78052693 h 40"/>
                  <a:gd name="T84" fmla="*/ 166121810 w 100"/>
                  <a:gd name="T85" fmla="*/ 67981275 h 40"/>
                  <a:gd name="T86" fmla="*/ 145985833 w 100"/>
                  <a:gd name="T87" fmla="*/ 67981275 h 40"/>
                  <a:gd name="T88" fmla="*/ 153536032 w 100"/>
                  <a:gd name="T89" fmla="*/ 65464214 h 40"/>
                  <a:gd name="T90" fmla="*/ 143468043 w 100"/>
                  <a:gd name="T91" fmla="*/ 62945566 h 40"/>
                  <a:gd name="T92" fmla="*/ 128366061 w 100"/>
                  <a:gd name="T93" fmla="*/ 67981275 h 40"/>
                  <a:gd name="T94" fmla="*/ 128366061 w 100"/>
                  <a:gd name="T95" fmla="*/ 78052693 h 40"/>
                  <a:gd name="T96" fmla="*/ 113265663 w 100"/>
                  <a:gd name="T97" fmla="*/ 83089987 h 40"/>
                  <a:gd name="T98" fmla="*/ 103197675 w 100"/>
                  <a:gd name="T99" fmla="*/ 85607049 h 40"/>
                  <a:gd name="T100" fmla="*/ 88095692 w 100"/>
                  <a:gd name="T101" fmla="*/ 93161405 h 40"/>
                  <a:gd name="T102" fmla="*/ 72992124 w 100"/>
                  <a:gd name="T103" fmla="*/ 100714175 h 40"/>
                  <a:gd name="T104" fmla="*/ 62925721 w 100"/>
                  <a:gd name="T105" fmla="*/ 100714175 h 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"/>
                  <a:gd name="T160" fmla="*/ 0 h 40"/>
                  <a:gd name="T161" fmla="*/ 100 w 100"/>
                  <a:gd name="T162" fmla="*/ 40 h 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" h="40">
                    <a:moveTo>
                      <a:pt x="25" y="40"/>
                    </a:moveTo>
                    <a:lnTo>
                      <a:pt x="24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2" y="34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7" y="11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4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71" y="17"/>
                    </a:lnTo>
                    <a:lnTo>
                      <a:pt x="73" y="18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80" y="24"/>
                    </a:lnTo>
                    <a:lnTo>
                      <a:pt x="80" y="25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5" y="28"/>
                    </a:lnTo>
                    <a:lnTo>
                      <a:pt x="94" y="30"/>
                    </a:lnTo>
                    <a:lnTo>
                      <a:pt x="97" y="30"/>
                    </a:lnTo>
                    <a:lnTo>
                      <a:pt x="98" y="30"/>
                    </a:lnTo>
                    <a:lnTo>
                      <a:pt x="100" y="31"/>
                    </a:lnTo>
                    <a:lnTo>
                      <a:pt x="98" y="32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7" y="32"/>
                    </a:lnTo>
                    <a:lnTo>
                      <a:pt x="95" y="32"/>
                    </a:lnTo>
                    <a:lnTo>
                      <a:pt x="94" y="33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89" y="34"/>
                    </a:lnTo>
                    <a:lnTo>
                      <a:pt x="90" y="35"/>
                    </a:lnTo>
                    <a:lnTo>
                      <a:pt x="89" y="35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3" y="34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5" y="33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70" y="33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9" y="30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5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79" name="Freeform 177"/>
              <p:cNvSpPr>
                <a:spLocks/>
              </p:cNvSpPr>
              <p:nvPr/>
            </p:nvSpPr>
            <p:spPr bwMode="auto">
              <a:xfrm>
                <a:off x="2355614" y="1817591"/>
                <a:ext cx="147575" cy="60372"/>
              </a:xfrm>
              <a:custGeom>
                <a:avLst/>
                <a:gdLst>
                  <a:gd name="T0" fmla="*/ 138550709 w 93"/>
                  <a:gd name="T1" fmla="*/ 90796311 h 38"/>
                  <a:gd name="T2" fmla="*/ 128474352 w 93"/>
                  <a:gd name="T3" fmla="*/ 90796311 h 38"/>
                  <a:gd name="T4" fmla="*/ 108321637 w 93"/>
                  <a:gd name="T5" fmla="*/ 75663592 h 38"/>
                  <a:gd name="T6" fmla="*/ 88168922 w 93"/>
                  <a:gd name="T7" fmla="*/ 70619353 h 38"/>
                  <a:gd name="T8" fmla="*/ 65496324 w 93"/>
                  <a:gd name="T9" fmla="*/ 63052199 h 38"/>
                  <a:gd name="T10" fmla="*/ 55419966 w 93"/>
                  <a:gd name="T11" fmla="*/ 60530874 h 38"/>
                  <a:gd name="T12" fmla="*/ 40305430 w 93"/>
                  <a:gd name="T13" fmla="*/ 60530874 h 38"/>
                  <a:gd name="T14" fmla="*/ 30229073 w 93"/>
                  <a:gd name="T15" fmla="*/ 55486634 h 38"/>
                  <a:gd name="T16" fmla="*/ 7558062 w 93"/>
                  <a:gd name="T17" fmla="*/ 45398155 h 38"/>
                  <a:gd name="T18" fmla="*/ 7558062 w 93"/>
                  <a:gd name="T19" fmla="*/ 37831002 h 38"/>
                  <a:gd name="T20" fmla="*/ 17634419 w 93"/>
                  <a:gd name="T21" fmla="*/ 32786762 h 38"/>
                  <a:gd name="T22" fmla="*/ 32748955 w 93"/>
                  <a:gd name="T23" fmla="*/ 32786762 h 38"/>
                  <a:gd name="T24" fmla="*/ 42825313 w 93"/>
                  <a:gd name="T25" fmla="*/ 37831002 h 38"/>
                  <a:gd name="T26" fmla="*/ 68016207 w 93"/>
                  <a:gd name="T27" fmla="*/ 45398155 h 38"/>
                  <a:gd name="T28" fmla="*/ 85649039 w 93"/>
                  <a:gd name="T29" fmla="*/ 42876830 h 38"/>
                  <a:gd name="T30" fmla="*/ 83130743 w 93"/>
                  <a:gd name="T31" fmla="*/ 35309676 h 38"/>
                  <a:gd name="T32" fmla="*/ 88168922 w 93"/>
                  <a:gd name="T33" fmla="*/ 35309676 h 38"/>
                  <a:gd name="T34" fmla="*/ 100763575 w 93"/>
                  <a:gd name="T35" fmla="*/ 37831002 h 38"/>
                  <a:gd name="T36" fmla="*/ 90687218 w 93"/>
                  <a:gd name="T37" fmla="*/ 27742523 h 38"/>
                  <a:gd name="T38" fmla="*/ 83130743 w 93"/>
                  <a:gd name="T39" fmla="*/ 25221197 h 38"/>
                  <a:gd name="T40" fmla="*/ 100763575 w 93"/>
                  <a:gd name="T41" fmla="*/ 27742523 h 38"/>
                  <a:gd name="T42" fmla="*/ 95725397 w 93"/>
                  <a:gd name="T43" fmla="*/ 22699872 h 38"/>
                  <a:gd name="T44" fmla="*/ 88168922 w 93"/>
                  <a:gd name="T45" fmla="*/ 22699872 h 38"/>
                  <a:gd name="T46" fmla="*/ 55419966 w 93"/>
                  <a:gd name="T47" fmla="*/ 20176958 h 38"/>
                  <a:gd name="T48" fmla="*/ 52901670 w 93"/>
                  <a:gd name="T49" fmla="*/ 15132718 h 38"/>
                  <a:gd name="T50" fmla="*/ 73054385 w 93"/>
                  <a:gd name="T51" fmla="*/ 15132718 h 38"/>
                  <a:gd name="T52" fmla="*/ 83130743 w 93"/>
                  <a:gd name="T53" fmla="*/ 17654044 h 38"/>
                  <a:gd name="T54" fmla="*/ 80610860 w 93"/>
                  <a:gd name="T55" fmla="*/ 12609804 h 38"/>
                  <a:gd name="T56" fmla="*/ 65496324 w 93"/>
                  <a:gd name="T57" fmla="*/ 10088479 h 38"/>
                  <a:gd name="T58" fmla="*/ 70534503 w 93"/>
                  <a:gd name="T59" fmla="*/ 5044239 h 38"/>
                  <a:gd name="T60" fmla="*/ 88168922 w 93"/>
                  <a:gd name="T61" fmla="*/ 2522914 h 38"/>
                  <a:gd name="T62" fmla="*/ 100763575 w 93"/>
                  <a:gd name="T63" fmla="*/ 2522914 h 38"/>
                  <a:gd name="T64" fmla="*/ 95725397 w 93"/>
                  <a:gd name="T65" fmla="*/ 0 h 38"/>
                  <a:gd name="T66" fmla="*/ 108321637 w 93"/>
                  <a:gd name="T67" fmla="*/ 2522914 h 38"/>
                  <a:gd name="T68" fmla="*/ 133512531 w 93"/>
                  <a:gd name="T69" fmla="*/ 5044239 h 38"/>
                  <a:gd name="T70" fmla="*/ 151145363 w 93"/>
                  <a:gd name="T71" fmla="*/ 5044239 h 38"/>
                  <a:gd name="T72" fmla="*/ 166259899 w 93"/>
                  <a:gd name="T73" fmla="*/ 5044239 h 38"/>
                  <a:gd name="T74" fmla="*/ 181374435 w 93"/>
                  <a:gd name="T75" fmla="*/ 0 h 38"/>
                  <a:gd name="T76" fmla="*/ 199008855 w 93"/>
                  <a:gd name="T77" fmla="*/ 2522914 h 38"/>
                  <a:gd name="T78" fmla="*/ 193970676 w 93"/>
                  <a:gd name="T79" fmla="*/ 15132718 h 38"/>
                  <a:gd name="T80" fmla="*/ 193970676 w 93"/>
                  <a:gd name="T81" fmla="*/ 17654044 h 38"/>
                  <a:gd name="T82" fmla="*/ 183894318 w 93"/>
                  <a:gd name="T83" fmla="*/ 22699872 h 38"/>
                  <a:gd name="T84" fmla="*/ 166259899 w 93"/>
                  <a:gd name="T85" fmla="*/ 27742523 h 38"/>
                  <a:gd name="T86" fmla="*/ 156183542 w 93"/>
                  <a:gd name="T87" fmla="*/ 37831002 h 38"/>
                  <a:gd name="T88" fmla="*/ 166259899 w 93"/>
                  <a:gd name="T89" fmla="*/ 35309676 h 38"/>
                  <a:gd name="T90" fmla="*/ 193970676 w 93"/>
                  <a:gd name="T91" fmla="*/ 35309676 h 38"/>
                  <a:gd name="T92" fmla="*/ 201527151 w 93"/>
                  <a:gd name="T93" fmla="*/ 40353916 h 38"/>
                  <a:gd name="T94" fmla="*/ 201527151 w 93"/>
                  <a:gd name="T95" fmla="*/ 47921069 h 38"/>
                  <a:gd name="T96" fmla="*/ 226718044 w 93"/>
                  <a:gd name="T97" fmla="*/ 45398155 h 38"/>
                  <a:gd name="T98" fmla="*/ 224199748 w 93"/>
                  <a:gd name="T99" fmla="*/ 58007960 h 38"/>
                  <a:gd name="T100" fmla="*/ 219161570 w 93"/>
                  <a:gd name="T101" fmla="*/ 60530874 h 38"/>
                  <a:gd name="T102" fmla="*/ 224199748 w 93"/>
                  <a:gd name="T103" fmla="*/ 68096439 h 38"/>
                  <a:gd name="T104" fmla="*/ 221679866 w 93"/>
                  <a:gd name="T105" fmla="*/ 68096439 h 38"/>
                  <a:gd name="T106" fmla="*/ 221679866 w 93"/>
                  <a:gd name="T107" fmla="*/ 70619353 h 38"/>
                  <a:gd name="T108" fmla="*/ 226718044 w 93"/>
                  <a:gd name="T109" fmla="*/ 70619353 h 38"/>
                  <a:gd name="T110" fmla="*/ 209085212 w 93"/>
                  <a:gd name="T111" fmla="*/ 75663592 h 38"/>
                  <a:gd name="T112" fmla="*/ 193970676 w 93"/>
                  <a:gd name="T113" fmla="*/ 85752071 h 38"/>
                  <a:gd name="T114" fmla="*/ 171298078 w 93"/>
                  <a:gd name="T115" fmla="*/ 83230746 h 38"/>
                  <a:gd name="T116" fmla="*/ 161221720 w 93"/>
                  <a:gd name="T117" fmla="*/ 75663592 h 38"/>
                  <a:gd name="T118" fmla="*/ 156183542 w 93"/>
                  <a:gd name="T119" fmla="*/ 80707832 h 38"/>
                  <a:gd name="T120" fmla="*/ 166259899 w 93"/>
                  <a:gd name="T121" fmla="*/ 90796311 h 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3"/>
                  <a:gd name="T184" fmla="*/ 0 h 38"/>
                  <a:gd name="T185" fmla="*/ 93 w 93"/>
                  <a:gd name="T186" fmla="*/ 38 h 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3" h="38"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4"/>
                    </a:lnTo>
                    <a:lnTo>
                      <a:pt x="46" y="33"/>
                    </a:lnTo>
                    <a:lnTo>
                      <a:pt x="45" y="32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8" y="29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4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0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7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9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3" y="22"/>
                    </a:lnTo>
                    <a:lnTo>
                      <a:pt x="89" y="23"/>
                    </a:lnTo>
                    <a:lnTo>
                      <a:pt x="88" y="24"/>
                    </a:lnTo>
                    <a:lnTo>
                      <a:pt x="87" y="24"/>
                    </a:lnTo>
                    <a:lnTo>
                      <a:pt x="86" y="23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90" y="26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89" y="28"/>
                    </a:lnTo>
                    <a:lnTo>
                      <a:pt x="90" y="28"/>
                    </a:lnTo>
                    <a:lnTo>
                      <a:pt x="90" y="29"/>
                    </a:lnTo>
                    <a:lnTo>
                      <a:pt x="89" y="30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3" y="30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3" y="33"/>
                    </a:lnTo>
                    <a:lnTo>
                      <a:pt x="72" y="33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4" y="32"/>
                    </a:lnTo>
                    <a:lnTo>
                      <a:pt x="63" y="32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3" y="33"/>
                    </a:lnTo>
                    <a:lnTo>
                      <a:pt x="66" y="34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59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80" name="Freeform 178"/>
              <p:cNvSpPr>
                <a:spLocks/>
              </p:cNvSpPr>
              <p:nvPr/>
            </p:nvSpPr>
            <p:spPr bwMode="auto">
              <a:xfrm>
                <a:off x="2516604" y="1812474"/>
                <a:ext cx="124401" cy="50140"/>
              </a:xfrm>
              <a:custGeom>
                <a:avLst/>
                <a:gdLst>
                  <a:gd name="T0" fmla="*/ 17498024 w 79"/>
                  <a:gd name="T1" fmla="*/ 74462752 h 31"/>
                  <a:gd name="T2" fmla="*/ 32497006 w 79"/>
                  <a:gd name="T3" fmla="*/ 74462752 h 31"/>
                  <a:gd name="T4" fmla="*/ 24998302 w 79"/>
                  <a:gd name="T5" fmla="*/ 74462752 h 31"/>
                  <a:gd name="T6" fmla="*/ 19998642 w 79"/>
                  <a:gd name="T7" fmla="*/ 69327446 h 31"/>
                  <a:gd name="T8" fmla="*/ 14998981 w 79"/>
                  <a:gd name="T9" fmla="*/ 59056833 h 31"/>
                  <a:gd name="T10" fmla="*/ 9999321 w 79"/>
                  <a:gd name="T11" fmla="*/ 53921526 h 31"/>
                  <a:gd name="T12" fmla="*/ 2499043 w 79"/>
                  <a:gd name="T13" fmla="*/ 48786220 h 31"/>
                  <a:gd name="T14" fmla="*/ 2499043 w 79"/>
                  <a:gd name="T15" fmla="*/ 43650914 h 31"/>
                  <a:gd name="T16" fmla="*/ 2499043 w 79"/>
                  <a:gd name="T17" fmla="*/ 30811839 h 31"/>
                  <a:gd name="T18" fmla="*/ 0 w 79"/>
                  <a:gd name="T19" fmla="*/ 23109688 h 31"/>
                  <a:gd name="T20" fmla="*/ 0 w 79"/>
                  <a:gd name="T21" fmla="*/ 17974381 h 31"/>
                  <a:gd name="T22" fmla="*/ 12498364 w 79"/>
                  <a:gd name="T23" fmla="*/ 12839075 h 31"/>
                  <a:gd name="T24" fmla="*/ 19998642 w 79"/>
                  <a:gd name="T25" fmla="*/ 17974381 h 31"/>
                  <a:gd name="T26" fmla="*/ 27497345 w 79"/>
                  <a:gd name="T27" fmla="*/ 20541226 h 31"/>
                  <a:gd name="T28" fmla="*/ 39997284 w 79"/>
                  <a:gd name="T29" fmla="*/ 17974381 h 31"/>
                  <a:gd name="T30" fmla="*/ 32497006 w 79"/>
                  <a:gd name="T31" fmla="*/ 17974381 h 31"/>
                  <a:gd name="T32" fmla="*/ 24998302 w 79"/>
                  <a:gd name="T33" fmla="*/ 10270613 h 31"/>
                  <a:gd name="T34" fmla="*/ 17498024 w 79"/>
                  <a:gd name="T35" fmla="*/ 10270613 h 31"/>
                  <a:gd name="T36" fmla="*/ 14998981 w 79"/>
                  <a:gd name="T37" fmla="*/ 5135306 h 31"/>
                  <a:gd name="T38" fmla="*/ 22497685 w 79"/>
                  <a:gd name="T39" fmla="*/ 5135306 h 31"/>
                  <a:gd name="T40" fmla="*/ 34997623 w 79"/>
                  <a:gd name="T41" fmla="*/ 2568462 h 31"/>
                  <a:gd name="T42" fmla="*/ 47495987 w 79"/>
                  <a:gd name="T43" fmla="*/ 2568462 h 31"/>
                  <a:gd name="T44" fmla="*/ 62494968 w 79"/>
                  <a:gd name="T45" fmla="*/ 0 h 31"/>
                  <a:gd name="T46" fmla="*/ 69995246 w 79"/>
                  <a:gd name="T47" fmla="*/ 0 h 31"/>
                  <a:gd name="T48" fmla="*/ 79994567 w 79"/>
                  <a:gd name="T49" fmla="*/ 0 h 31"/>
                  <a:gd name="T50" fmla="*/ 87493270 w 79"/>
                  <a:gd name="T51" fmla="*/ 0 h 31"/>
                  <a:gd name="T52" fmla="*/ 104992869 w 79"/>
                  <a:gd name="T53" fmla="*/ 2568462 h 31"/>
                  <a:gd name="T54" fmla="*/ 119991851 w 79"/>
                  <a:gd name="T55" fmla="*/ 5135306 h 31"/>
                  <a:gd name="T56" fmla="*/ 129991172 w 79"/>
                  <a:gd name="T57" fmla="*/ 7703768 h 31"/>
                  <a:gd name="T58" fmla="*/ 137489875 w 79"/>
                  <a:gd name="T59" fmla="*/ 5135306 h 31"/>
                  <a:gd name="T60" fmla="*/ 164988795 w 79"/>
                  <a:gd name="T61" fmla="*/ 5135306 h 31"/>
                  <a:gd name="T62" fmla="*/ 187486479 w 79"/>
                  <a:gd name="T63" fmla="*/ 7703768 h 31"/>
                  <a:gd name="T64" fmla="*/ 197485800 w 79"/>
                  <a:gd name="T65" fmla="*/ 10270613 h 31"/>
                  <a:gd name="T66" fmla="*/ 184987436 w 79"/>
                  <a:gd name="T67" fmla="*/ 17974381 h 31"/>
                  <a:gd name="T68" fmla="*/ 174988116 w 79"/>
                  <a:gd name="T69" fmla="*/ 23109688 h 31"/>
                  <a:gd name="T70" fmla="*/ 162488177 w 79"/>
                  <a:gd name="T71" fmla="*/ 28244994 h 31"/>
                  <a:gd name="T72" fmla="*/ 154989474 w 79"/>
                  <a:gd name="T73" fmla="*/ 33380301 h 31"/>
                  <a:gd name="T74" fmla="*/ 139990492 w 79"/>
                  <a:gd name="T75" fmla="*/ 46217758 h 31"/>
                  <a:gd name="T76" fmla="*/ 127490554 w 79"/>
                  <a:gd name="T77" fmla="*/ 51353065 h 31"/>
                  <a:gd name="T78" fmla="*/ 117491233 w 79"/>
                  <a:gd name="T79" fmla="*/ 53921526 h 31"/>
                  <a:gd name="T80" fmla="*/ 102492252 w 79"/>
                  <a:gd name="T81" fmla="*/ 51353065 h 31"/>
                  <a:gd name="T82" fmla="*/ 84994228 w 79"/>
                  <a:gd name="T83" fmla="*/ 48786220 h 31"/>
                  <a:gd name="T84" fmla="*/ 72494289 w 79"/>
                  <a:gd name="T85" fmla="*/ 51353065 h 31"/>
                  <a:gd name="T86" fmla="*/ 59995925 w 79"/>
                  <a:gd name="T87" fmla="*/ 51353065 h 31"/>
                  <a:gd name="T88" fmla="*/ 49996604 w 79"/>
                  <a:gd name="T89" fmla="*/ 51353065 h 31"/>
                  <a:gd name="T90" fmla="*/ 52495647 w 79"/>
                  <a:gd name="T91" fmla="*/ 51353065 h 31"/>
                  <a:gd name="T92" fmla="*/ 64995586 w 79"/>
                  <a:gd name="T93" fmla="*/ 53921526 h 31"/>
                  <a:gd name="T94" fmla="*/ 67494629 w 79"/>
                  <a:gd name="T95" fmla="*/ 56488371 h 31"/>
                  <a:gd name="T96" fmla="*/ 74994907 w 79"/>
                  <a:gd name="T97" fmla="*/ 56488371 h 31"/>
                  <a:gd name="T98" fmla="*/ 72494289 w 79"/>
                  <a:gd name="T99" fmla="*/ 66758984 h 31"/>
                  <a:gd name="T100" fmla="*/ 64995586 w 79"/>
                  <a:gd name="T101" fmla="*/ 71894290 h 31"/>
                  <a:gd name="T102" fmla="*/ 59995925 w 79"/>
                  <a:gd name="T103" fmla="*/ 77029597 h 31"/>
                  <a:gd name="T104" fmla="*/ 57495308 w 79"/>
                  <a:gd name="T105" fmla="*/ 77029597 h 31"/>
                  <a:gd name="T106" fmla="*/ 52495647 w 79"/>
                  <a:gd name="T107" fmla="*/ 79598059 h 31"/>
                  <a:gd name="T108" fmla="*/ 34997623 w 79"/>
                  <a:gd name="T109" fmla="*/ 77029597 h 31"/>
                  <a:gd name="T110" fmla="*/ 27497345 w 79"/>
                  <a:gd name="T111" fmla="*/ 79598059 h 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31"/>
                  <a:gd name="T170" fmla="*/ 79 w 79"/>
                  <a:gd name="T171" fmla="*/ 31 h 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31">
                    <a:moveTo>
                      <a:pt x="8" y="31"/>
                    </a:moveTo>
                    <a:lnTo>
                      <a:pt x="7" y="31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60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79" y="4"/>
                    </a:lnTo>
                    <a:lnTo>
                      <a:pt x="77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3" y="8"/>
                    </a:lnTo>
                    <a:lnTo>
                      <a:pt x="71" y="9"/>
                    </a:lnTo>
                    <a:lnTo>
                      <a:pt x="70" y="9"/>
                    </a:lnTo>
                    <a:lnTo>
                      <a:pt x="69" y="10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4" y="12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6"/>
                    </a:lnTo>
                    <a:lnTo>
                      <a:pt x="58" y="17"/>
                    </a:lnTo>
                    <a:lnTo>
                      <a:pt x="56" y="18"/>
                    </a:lnTo>
                    <a:lnTo>
                      <a:pt x="55" y="19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2" y="23"/>
                    </a:lnTo>
                    <a:lnTo>
                      <a:pt x="32" y="25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8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81" name="Freeform 179"/>
              <p:cNvSpPr>
                <a:spLocks/>
              </p:cNvSpPr>
              <p:nvPr/>
            </p:nvSpPr>
            <p:spPr bwMode="auto">
              <a:xfrm>
                <a:off x="1777513" y="2338431"/>
                <a:ext cx="115864" cy="57303"/>
              </a:xfrm>
              <a:custGeom>
                <a:avLst/>
                <a:gdLst>
                  <a:gd name="T0" fmla="*/ 166296584 w 73"/>
                  <a:gd name="T1" fmla="*/ 90968513 h 36"/>
                  <a:gd name="T2" fmla="*/ 158738442 w 73"/>
                  <a:gd name="T3" fmla="*/ 88442405 h 36"/>
                  <a:gd name="T4" fmla="*/ 136060841 w 73"/>
                  <a:gd name="T5" fmla="*/ 83388599 h 36"/>
                  <a:gd name="T6" fmla="*/ 125982260 w 73"/>
                  <a:gd name="T7" fmla="*/ 80860900 h 36"/>
                  <a:gd name="T8" fmla="*/ 115903679 w 73"/>
                  <a:gd name="T9" fmla="*/ 73279395 h 36"/>
                  <a:gd name="T10" fmla="*/ 128502699 w 73"/>
                  <a:gd name="T11" fmla="*/ 65699481 h 36"/>
                  <a:gd name="T12" fmla="*/ 131021551 w 73"/>
                  <a:gd name="T13" fmla="*/ 58117976 h 36"/>
                  <a:gd name="T14" fmla="*/ 128502699 w 73"/>
                  <a:gd name="T15" fmla="*/ 65699481 h 36"/>
                  <a:gd name="T16" fmla="*/ 115903679 w 73"/>
                  <a:gd name="T17" fmla="*/ 68225589 h 36"/>
                  <a:gd name="T18" fmla="*/ 105825099 w 73"/>
                  <a:gd name="T19" fmla="*/ 70753288 h 36"/>
                  <a:gd name="T20" fmla="*/ 95746518 w 73"/>
                  <a:gd name="T21" fmla="*/ 63171782 h 36"/>
                  <a:gd name="T22" fmla="*/ 103306247 w 73"/>
                  <a:gd name="T23" fmla="*/ 60645675 h 36"/>
                  <a:gd name="T24" fmla="*/ 95746518 w 73"/>
                  <a:gd name="T25" fmla="*/ 63171782 h 36"/>
                  <a:gd name="T26" fmla="*/ 88188376 w 73"/>
                  <a:gd name="T27" fmla="*/ 60645675 h 36"/>
                  <a:gd name="T28" fmla="*/ 88188376 w 73"/>
                  <a:gd name="T29" fmla="*/ 55591869 h 36"/>
                  <a:gd name="T30" fmla="*/ 88188376 w 73"/>
                  <a:gd name="T31" fmla="*/ 55591869 h 36"/>
                  <a:gd name="T32" fmla="*/ 80628647 w 73"/>
                  <a:gd name="T33" fmla="*/ 53064170 h 36"/>
                  <a:gd name="T34" fmla="*/ 70550066 w 73"/>
                  <a:gd name="T35" fmla="*/ 53064170 h 36"/>
                  <a:gd name="T36" fmla="*/ 65510775 w 73"/>
                  <a:gd name="T37" fmla="*/ 53064170 h 36"/>
                  <a:gd name="T38" fmla="*/ 73070505 w 73"/>
                  <a:gd name="T39" fmla="*/ 42958149 h 36"/>
                  <a:gd name="T40" fmla="*/ 83149085 w 73"/>
                  <a:gd name="T41" fmla="*/ 42958149 h 36"/>
                  <a:gd name="T42" fmla="*/ 73070505 w 73"/>
                  <a:gd name="T43" fmla="*/ 42958149 h 36"/>
                  <a:gd name="T44" fmla="*/ 65510775 w 73"/>
                  <a:gd name="T45" fmla="*/ 37902751 h 36"/>
                  <a:gd name="T46" fmla="*/ 55432195 w 73"/>
                  <a:gd name="T47" fmla="*/ 37902751 h 36"/>
                  <a:gd name="T48" fmla="*/ 45353614 w 73"/>
                  <a:gd name="T49" fmla="*/ 35376644 h 36"/>
                  <a:gd name="T50" fmla="*/ 45353614 w 73"/>
                  <a:gd name="T51" fmla="*/ 30322838 h 36"/>
                  <a:gd name="T52" fmla="*/ 37795472 w 73"/>
                  <a:gd name="T53" fmla="*/ 30322838 h 36"/>
                  <a:gd name="T54" fmla="*/ 27716891 w 73"/>
                  <a:gd name="T55" fmla="*/ 25269031 h 36"/>
                  <a:gd name="T56" fmla="*/ 17638310 w 73"/>
                  <a:gd name="T57" fmla="*/ 25269031 h 36"/>
                  <a:gd name="T58" fmla="*/ 22677600 w 73"/>
                  <a:gd name="T59" fmla="*/ 20215225 h 36"/>
                  <a:gd name="T60" fmla="*/ 17638310 w 73"/>
                  <a:gd name="T61" fmla="*/ 20215225 h 36"/>
                  <a:gd name="T62" fmla="*/ 22677600 w 73"/>
                  <a:gd name="T63" fmla="*/ 15161419 h 36"/>
                  <a:gd name="T64" fmla="*/ 35275033 w 73"/>
                  <a:gd name="T65" fmla="*/ 17687526 h 36"/>
                  <a:gd name="T66" fmla="*/ 32756181 w 73"/>
                  <a:gd name="T67" fmla="*/ 12633720 h 36"/>
                  <a:gd name="T68" fmla="*/ 32756181 w 73"/>
                  <a:gd name="T69" fmla="*/ 10107613 h 36"/>
                  <a:gd name="T70" fmla="*/ 22677600 w 73"/>
                  <a:gd name="T71" fmla="*/ 10107613 h 36"/>
                  <a:gd name="T72" fmla="*/ 27716891 w 73"/>
                  <a:gd name="T73" fmla="*/ 12633720 h 36"/>
                  <a:gd name="T74" fmla="*/ 5039290 w 73"/>
                  <a:gd name="T75" fmla="*/ 12633720 h 36"/>
                  <a:gd name="T76" fmla="*/ 0 w 73"/>
                  <a:gd name="T77" fmla="*/ 2527699 h 36"/>
                  <a:gd name="T78" fmla="*/ 15117871 w 73"/>
                  <a:gd name="T79" fmla="*/ 0 h 36"/>
                  <a:gd name="T80" fmla="*/ 25196452 w 73"/>
                  <a:gd name="T81" fmla="*/ 0 h 36"/>
                  <a:gd name="T82" fmla="*/ 35275033 w 73"/>
                  <a:gd name="T83" fmla="*/ 7579914 h 36"/>
                  <a:gd name="T84" fmla="*/ 50392904 w 73"/>
                  <a:gd name="T85" fmla="*/ 10107613 h 36"/>
                  <a:gd name="T86" fmla="*/ 62991924 w 73"/>
                  <a:gd name="T87" fmla="*/ 12633720 h 36"/>
                  <a:gd name="T88" fmla="*/ 68031214 w 73"/>
                  <a:gd name="T89" fmla="*/ 15161419 h 36"/>
                  <a:gd name="T90" fmla="*/ 83149085 w 73"/>
                  <a:gd name="T91" fmla="*/ 15161419 h 36"/>
                  <a:gd name="T92" fmla="*/ 93227666 w 73"/>
                  <a:gd name="T93" fmla="*/ 17687526 h 36"/>
                  <a:gd name="T94" fmla="*/ 108345537 w 73"/>
                  <a:gd name="T95" fmla="*/ 22742924 h 36"/>
                  <a:gd name="T96" fmla="*/ 113384828 w 73"/>
                  <a:gd name="T97" fmla="*/ 30322838 h 36"/>
                  <a:gd name="T98" fmla="*/ 115903679 w 73"/>
                  <a:gd name="T99" fmla="*/ 35376644 h 36"/>
                  <a:gd name="T100" fmla="*/ 128502699 w 73"/>
                  <a:gd name="T101" fmla="*/ 40430450 h 36"/>
                  <a:gd name="T102" fmla="*/ 128502699 w 73"/>
                  <a:gd name="T103" fmla="*/ 48010364 h 36"/>
                  <a:gd name="T104" fmla="*/ 151178712 w 73"/>
                  <a:gd name="T105" fmla="*/ 55591869 h 36"/>
                  <a:gd name="T106" fmla="*/ 163777732 w 73"/>
                  <a:gd name="T107" fmla="*/ 63171782 h 36"/>
                  <a:gd name="T108" fmla="*/ 168817022 w 73"/>
                  <a:gd name="T109" fmla="*/ 70753288 h 36"/>
                  <a:gd name="T110" fmla="*/ 176375164 w 73"/>
                  <a:gd name="T111" fmla="*/ 78333201 h 36"/>
                  <a:gd name="T112" fmla="*/ 178895603 w 73"/>
                  <a:gd name="T113" fmla="*/ 78333201 h 36"/>
                  <a:gd name="T114" fmla="*/ 183934894 w 73"/>
                  <a:gd name="T115" fmla="*/ 85914706 h 36"/>
                  <a:gd name="T116" fmla="*/ 178895603 w 73"/>
                  <a:gd name="T117" fmla="*/ 88442405 h 36"/>
                  <a:gd name="T118" fmla="*/ 173856313 w 73"/>
                  <a:gd name="T119" fmla="*/ 90968513 h 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"/>
                  <a:gd name="T181" fmla="*/ 0 h 36"/>
                  <a:gd name="T182" fmla="*/ 73 w 73"/>
                  <a:gd name="T183" fmla="*/ 36 h 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" h="36">
                    <a:moveTo>
                      <a:pt x="69" y="36"/>
                    </a:moveTo>
                    <a:lnTo>
                      <a:pt x="67" y="36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3" y="35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6" y="29"/>
                    </a:lnTo>
                    <a:lnTo>
                      <a:pt x="48" y="27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7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2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51" y="19"/>
                    </a:lnTo>
                    <a:lnTo>
                      <a:pt x="52" y="21"/>
                    </a:lnTo>
                    <a:lnTo>
                      <a:pt x="55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4" y="24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7" y="28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69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82" name="Freeform 180"/>
              <p:cNvSpPr>
                <a:spLocks/>
              </p:cNvSpPr>
              <p:nvPr/>
            </p:nvSpPr>
            <p:spPr bwMode="auto">
              <a:xfrm>
                <a:off x="1898256" y="1736753"/>
                <a:ext cx="173186" cy="37861"/>
              </a:xfrm>
              <a:custGeom>
                <a:avLst/>
                <a:gdLst>
                  <a:gd name="T0" fmla="*/ 93326599 w 109"/>
                  <a:gd name="T1" fmla="*/ 55095643 h 24"/>
                  <a:gd name="T2" fmla="*/ 83237323 w 109"/>
                  <a:gd name="T3" fmla="*/ 50086948 h 24"/>
                  <a:gd name="T4" fmla="*/ 75669571 w 109"/>
                  <a:gd name="T5" fmla="*/ 50086948 h 24"/>
                  <a:gd name="T6" fmla="*/ 75669571 w 109"/>
                  <a:gd name="T7" fmla="*/ 55095643 h 24"/>
                  <a:gd name="T8" fmla="*/ 60535657 w 109"/>
                  <a:gd name="T9" fmla="*/ 57600779 h 24"/>
                  <a:gd name="T10" fmla="*/ 35312467 w 109"/>
                  <a:gd name="T11" fmla="*/ 55095643 h 24"/>
                  <a:gd name="T12" fmla="*/ 17657028 w 109"/>
                  <a:gd name="T13" fmla="*/ 57600779 h 24"/>
                  <a:gd name="T14" fmla="*/ 20178552 w 109"/>
                  <a:gd name="T15" fmla="*/ 50086948 h 24"/>
                  <a:gd name="T16" fmla="*/ 17657028 w 109"/>
                  <a:gd name="T17" fmla="*/ 50086948 h 24"/>
                  <a:gd name="T18" fmla="*/ 5044638 w 109"/>
                  <a:gd name="T19" fmla="*/ 52592084 h 24"/>
                  <a:gd name="T20" fmla="*/ 15133914 w 109"/>
                  <a:gd name="T21" fmla="*/ 45078253 h 24"/>
                  <a:gd name="T22" fmla="*/ 45401743 w 109"/>
                  <a:gd name="T23" fmla="*/ 37564422 h 24"/>
                  <a:gd name="T24" fmla="*/ 63058770 w 109"/>
                  <a:gd name="T25" fmla="*/ 35060864 h 24"/>
                  <a:gd name="T26" fmla="*/ 80714209 w 109"/>
                  <a:gd name="T27" fmla="*/ 30052169 h 24"/>
                  <a:gd name="T28" fmla="*/ 98371237 w 109"/>
                  <a:gd name="T29" fmla="*/ 27548610 h 24"/>
                  <a:gd name="T30" fmla="*/ 116026676 w 109"/>
                  <a:gd name="T31" fmla="*/ 15026084 h 24"/>
                  <a:gd name="T32" fmla="*/ 133683703 w 109"/>
                  <a:gd name="T33" fmla="*/ 10017390 h 24"/>
                  <a:gd name="T34" fmla="*/ 146294504 w 109"/>
                  <a:gd name="T35" fmla="*/ 7513831 h 24"/>
                  <a:gd name="T36" fmla="*/ 163951532 w 109"/>
                  <a:gd name="T37" fmla="*/ 7513831 h 24"/>
                  <a:gd name="T38" fmla="*/ 186651609 w 109"/>
                  <a:gd name="T39" fmla="*/ 5008695 h 24"/>
                  <a:gd name="T40" fmla="*/ 206830161 w 109"/>
                  <a:gd name="T41" fmla="*/ 7513831 h 24"/>
                  <a:gd name="T42" fmla="*/ 219442551 w 109"/>
                  <a:gd name="T43" fmla="*/ 7513831 h 24"/>
                  <a:gd name="T44" fmla="*/ 227008713 w 109"/>
                  <a:gd name="T45" fmla="*/ 5008695 h 24"/>
                  <a:gd name="T46" fmla="*/ 219442551 w 109"/>
                  <a:gd name="T47" fmla="*/ 2505136 h 24"/>
                  <a:gd name="T48" fmla="*/ 221964075 w 109"/>
                  <a:gd name="T49" fmla="*/ 0 h 24"/>
                  <a:gd name="T50" fmla="*/ 234576465 w 109"/>
                  <a:gd name="T51" fmla="*/ 0 h 24"/>
                  <a:gd name="T52" fmla="*/ 272410456 w 109"/>
                  <a:gd name="T53" fmla="*/ 7513831 h 24"/>
                  <a:gd name="T54" fmla="*/ 262321180 w 109"/>
                  <a:gd name="T55" fmla="*/ 10017390 h 24"/>
                  <a:gd name="T56" fmla="*/ 244665741 w 109"/>
                  <a:gd name="T57" fmla="*/ 12522526 h 24"/>
                  <a:gd name="T58" fmla="*/ 252231904 w 109"/>
                  <a:gd name="T59" fmla="*/ 20034779 h 24"/>
                  <a:gd name="T60" fmla="*/ 257276542 w 109"/>
                  <a:gd name="T61" fmla="*/ 22539915 h 24"/>
                  <a:gd name="T62" fmla="*/ 244665741 w 109"/>
                  <a:gd name="T63" fmla="*/ 22539915 h 24"/>
                  <a:gd name="T64" fmla="*/ 254755017 w 109"/>
                  <a:gd name="T65" fmla="*/ 27548610 h 24"/>
                  <a:gd name="T66" fmla="*/ 244665741 w 109"/>
                  <a:gd name="T67" fmla="*/ 32555727 h 24"/>
                  <a:gd name="T68" fmla="*/ 216919437 w 109"/>
                  <a:gd name="T69" fmla="*/ 37564422 h 24"/>
                  <a:gd name="T70" fmla="*/ 206830161 w 109"/>
                  <a:gd name="T71" fmla="*/ 47583389 h 24"/>
                  <a:gd name="T72" fmla="*/ 196740885 w 109"/>
                  <a:gd name="T73" fmla="*/ 45078253 h 24"/>
                  <a:gd name="T74" fmla="*/ 179085446 w 109"/>
                  <a:gd name="T75" fmla="*/ 42574695 h 24"/>
                  <a:gd name="T76" fmla="*/ 189174722 w 109"/>
                  <a:gd name="T77" fmla="*/ 30052169 h 24"/>
                  <a:gd name="T78" fmla="*/ 184130084 w 109"/>
                  <a:gd name="T79" fmla="*/ 27548610 h 24"/>
                  <a:gd name="T80" fmla="*/ 171517694 w 109"/>
                  <a:gd name="T81" fmla="*/ 27548610 h 24"/>
                  <a:gd name="T82" fmla="*/ 163951532 w 109"/>
                  <a:gd name="T83" fmla="*/ 35060864 h 24"/>
                  <a:gd name="T84" fmla="*/ 156383780 w 109"/>
                  <a:gd name="T85" fmla="*/ 35060864 h 24"/>
                  <a:gd name="T86" fmla="*/ 153862256 w 109"/>
                  <a:gd name="T87" fmla="*/ 37564422 h 24"/>
                  <a:gd name="T88" fmla="*/ 161428418 w 109"/>
                  <a:gd name="T89" fmla="*/ 45078253 h 24"/>
                  <a:gd name="T90" fmla="*/ 148817618 w 109"/>
                  <a:gd name="T91" fmla="*/ 47583389 h 24"/>
                  <a:gd name="T92" fmla="*/ 138728341 w 109"/>
                  <a:gd name="T93" fmla="*/ 50086948 h 24"/>
                  <a:gd name="T94" fmla="*/ 123594427 w 109"/>
                  <a:gd name="T95" fmla="*/ 47583389 h 24"/>
                  <a:gd name="T96" fmla="*/ 116026676 w 109"/>
                  <a:gd name="T97" fmla="*/ 50086948 h 24"/>
                  <a:gd name="T98" fmla="*/ 128639065 w 109"/>
                  <a:gd name="T99" fmla="*/ 55095643 h 24"/>
                  <a:gd name="T100" fmla="*/ 116026676 w 109"/>
                  <a:gd name="T101" fmla="*/ 57600779 h 24"/>
                  <a:gd name="T102" fmla="*/ 105937400 w 109"/>
                  <a:gd name="T103" fmla="*/ 57600779 h 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9"/>
                  <a:gd name="T157" fmla="*/ 0 h 24"/>
                  <a:gd name="T158" fmla="*/ 109 w 109"/>
                  <a:gd name="T159" fmla="*/ 24 h 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9" h="24">
                    <a:moveTo>
                      <a:pt x="39" y="24"/>
                    </a:moveTo>
                    <a:lnTo>
                      <a:pt x="37" y="24"/>
                    </a:lnTo>
                    <a:lnTo>
                      <a:pt x="37" y="23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1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7" y="2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89" y="1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2" y="2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4" y="4"/>
                    </a:lnTo>
                    <a:lnTo>
                      <a:pt x="102" y="4"/>
                    </a:lnTo>
                    <a:lnTo>
                      <a:pt x="101" y="4"/>
                    </a:lnTo>
                    <a:lnTo>
                      <a:pt x="99" y="5"/>
                    </a:lnTo>
                    <a:lnTo>
                      <a:pt x="98" y="5"/>
                    </a:lnTo>
                    <a:lnTo>
                      <a:pt x="97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5" y="9"/>
                    </a:lnTo>
                    <a:lnTo>
                      <a:pt x="104" y="9"/>
                    </a:lnTo>
                    <a:lnTo>
                      <a:pt x="102" y="9"/>
                    </a:lnTo>
                    <a:lnTo>
                      <a:pt x="101" y="10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99" y="9"/>
                    </a:lnTo>
                    <a:lnTo>
                      <a:pt x="97" y="9"/>
                    </a:lnTo>
                    <a:lnTo>
                      <a:pt x="96" y="9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2" y="12"/>
                    </a:lnTo>
                    <a:lnTo>
                      <a:pt x="100" y="13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8" y="17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1"/>
                    </a:lnTo>
                    <a:lnTo>
                      <a:pt x="70" y="11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5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6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83" name="Freeform 181"/>
              <p:cNvSpPr>
                <a:spLocks/>
              </p:cNvSpPr>
              <p:nvPr/>
            </p:nvSpPr>
            <p:spPr bwMode="auto">
              <a:xfrm>
                <a:off x="2354395" y="1756195"/>
                <a:ext cx="126841" cy="38884"/>
              </a:xfrm>
              <a:custGeom>
                <a:avLst/>
                <a:gdLst>
                  <a:gd name="T0" fmla="*/ 90612039 w 80"/>
                  <a:gd name="T1" fmla="*/ 51852592 h 25"/>
                  <a:gd name="T2" fmla="*/ 95646042 w 80"/>
                  <a:gd name="T3" fmla="*/ 49382680 h 25"/>
                  <a:gd name="T4" fmla="*/ 90612039 w 80"/>
                  <a:gd name="T5" fmla="*/ 49382680 h 25"/>
                  <a:gd name="T6" fmla="*/ 80544035 w 80"/>
                  <a:gd name="T7" fmla="*/ 46914324 h 25"/>
                  <a:gd name="T8" fmla="*/ 80544035 w 80"/>
                  <a:gd name="T9" fmla="*/ 44444412 h 25"/>
                  <a:gd name="T10" fmla="*/ 103196252 w 80"/>
                  <a:gd name="T11" fmla="*/ 44444412 h 25"/>
                  <a:gd name="T12" fmla="*/ 105714046 w 80"/>
                  <a:gd name="T13" fmla="*/ 41976056 h 25"/>
                  <a:gd name="T14" fmla="*/ 113264256 w 80"/>
                  <a:gd name="T15" fmla="*/ 39506144 h 25"/>
                  <a:gd name="T16" fmla="*/ 130884057 w 80"/>
                  <a:gd name="T17" fmla="*/ 37037788 h 25"/>
                  <a:gd name="T18" fmla="*/ 140952061 w 80"/>
                  <a:gd name="T19" fmla="*/ 37037788 h 25"/>
                  <a:gd name="T20" fmla="*/ 103196252 w 80"/>
                  <a:gd name="T21" fmla="*/ 37037788 h 25"/>
                  <a:gd name="T22" fmla="*/ 72992239 w 80"/>
                  <a:gd name="T23" fmla="*/ 39506144 h 25"/>
                  <a:gd name="T24" fmla="*/ 35238015 w 80"/>
                  <a:gd name="T25" fmla="*/ 39506144 h 25"/>
                  <a:gd name="T26" fmla="*/ 25170011 w 80"/>
                  <a:gd name="T27" fmla="*/ 41976056 h 25"/>
                  <a:gd name="T28" fmla="*/ 0 w 80"/>
                  <a:gd name="T29" fmla="*/ 39506144 h 25"/>
                  <a:gd name="T30" fmla="*/ 20136009 w 80"/>
                  <a:gd name="T31" fmla="*/ 32099520 h 25"/>
                  <a:gd name="T32" fmla="*/ 22653803 w 80"/>
                  <a:gd name="T33" fmla="*/ 32099520 h 25"/>
                  <a:gd name="T34" fmla="*/ 40272018 w 80"/>
                  <a:gd name="T35" fmla="*/ 27161252 h 25"/>
                  <a:gd name="T36" fmla="*/ 60408026 w 80"/>
                  <a:gd name="T37" fmla="*/ 32099520 h 25"/>
                  <a:gd name="T38" fmla="*/ 55374024 w 80"/>
                  <a:gd name="T39" fmla="*/ 29629608 h 25"/>
                  <a:gd name="T40" fmla="*/ 57890232 w 80"/>
                  <a:gd name="T41" fmla="*/ 24691340 h 25"/>
                  <a:gd name="T42" fmla="*/ 37754224 w 80"/>
                  <a:gd name="T43" fmla="*/ 22222984 h 25"/>
                  <a:gd name="T44" fmla="*/ 47823814 w 80"/>
                  <a:gd name="T45" fmla="*/ 17284716 h 25"/>
                  <a:gd name="T46" fmla="*/ 32720221 w 80"/>
                  <a:gd name="T47" fmla="*/ 17284716 h 25"/>
                  <a:gd name="T48" fmla="*/ 40272018 w 80"/>
                  <a:gd name="T49" fmla="*/ 7408180 h 25"/>
                  <a:gd name="T50" fmla="*/ 62924235 w 80"/>
                  <a:gd name="T51" fmla="*/ 12346448 h 25"/>
                  <a:gd name="T52" fmla="*/ 75510033 w 80"/>
                  <a:gd name="T53" fmla="*/ 19753072 h 25"/>
                  <a:gd name="T54" fmla="*/ 103196252 w 80"/>
                  <a:gd name="T55" fmla="*/ 27161252 h 25"/>
                  <a:gd name="T56" fmla="*/ 120816053 w 80"/>
                  <a:gd name="T57" fmla="*/ 24691340 h 25"/>
                  <a:gd name="T58" fmla="*/ 108230254 w 80"/>
                  <a:gd name="T59" fmla="*/ 24691340 h 25"/>
                  <a:gd name="T60" fmla="*/ 115782050 w 80"/>
                  <a:gd name="T61" fmla="*/ 19753072 h 25"/>
                  <a:gd name="T62" fmla="*/ 115782050 w 80"/>
                  <a:gd name="T63" fmla="*/ 19753072 h 25"/>
                  <a:gd name="T64" fmla="*/ 88095831 w 80"/>
                  <a:gd name="T65" fmla="*/ 17284716 h 25"/>
                  <a:gd name="T66" fmla="*/ 98163835 w 80"/>
                  <a:gd name="T67" fmla="*/ 14814804 h 25"/>
                  <a:gd name="T68" fmla="*/ 85578037 w 80"/>
                  <a:gd name="T69" fmla="*/ 12346448 h 25"/>
                  <a:gd name="T70" fmla="*/ 75510033 w 80"/>
                  <a:gd name="T71" fmla="*/ 4938268 h 25"/>
                  <a:gd name="T72" fmla="*/ 103196252 w 80"/>
                  <a:gd name="T73" fmla="*/ 2469912 h 25"/>
                  <a:gd name="T74" fmla="*/ 118298259 w 80"/>
                  <a:gd name="T75" fmla="*/ 2469912 h 25"/>
                  <a:gd name="T76" fmla="*/ 138434267 w 80"/>
                  <a:gd name="T77" fmla="*/ 7408180 h 25"/>
                  <a:gd name="T78" fmla="*/ 140952061 w 80"/>
                  <a:gd name="T79" fmla="*/ 2469912 h 25"/>
                  <a:gd name="T80" fmla="*/ 156054068 w 80"/>
                  <a:gd name="T81" fmla="*/ 0 h 25"/>
                  <a:gd name="T82" fmla="*/ 151020066 w 80"/>
                  <a:gd name="T83" fmla="*/ 0 h 25"/>
                  <a:gd name="T84" fmla="*/ 166122072 w 80"/>
                  <a:gd name="T85" fmla="*/ 4938268 h 25"/>
                  <a:gd name="T86" fmla="*/ 178707870 w 80"/>
                  <a:gd name="T87" fmla="*/ 4938268 h 25"/>
                  <a:gd name="T88" fmla="*/ 186258081 w 80"/>
                  <a:gd name="T89" fmla="*/ 14814804 h 25"/>
                  <a:gd name="T90" fmla="*/ 186258081 w 80"/>
                  <a:gd name="T91" fmla="*/ 24691340 h 25"/>
                  <a:gd name="T92" fmla="*/ 181224079 w 80"/>
                  <a:gd name="T93" fmla="*/ 32099520 h 25"/>
                  <a:gd name="T94" fmla="*/ 196326085 w 80"/>
                  <a:gd name="T95" fmla="*/ 39506144 h 25"/>
                  <a:gd name="T96" fmla="*/ 196326085 w 80"/>
                  <a:gd name="T97" fmla="*/ 44444412 h 25"/>
                  <a:gd name="T98" fmla="*/ 183741873 w 80"/>
                  <a:gd name="T99" fmla="*/ 44444412 h 25"/>
                  <a:gd name="T100" fmla="*/ 178707870 w 80"/>
                  <a:gd name="T101" fmla="*/ 44444412 h 25"/>
                  <a:gd name="T102" fmla="*/ 178707870 w 80"/>
                  <a:gd name="T103" fmla="*/ 46914324 h 25"/>
                  <a:gd name="T104" fmla="*/ 178707870 w 80"/>
                  <a:gd name="T105" fmla="*/ 49382680 h 25"/>
                  <a:gd name="T106" fmla="*/ 181224079 w 80"/>
                  <a:gd name="T107" fmla="*/ 54320948 h 25"/>
                  <a:gd name="T108" fmla="*/ 176190077 w 80"/>
                  <a:gd name="T109" fmla="*/ 54320948 h 25"/>
                  <a:gd name="T110" fmla="*/ 161088070 w 80"/>
                  <a:gd name="T111" fmla="*/ 59259216 h 25"/>
                  <a:gd name="T112" fmla="*/ 135918059 w 80"/>
                  <a:gd name="T113" fmla="*/ 61729128 h 25"/>
                  <a:gd name="T114" fmla="*/ 130884057 w 80"/>
                  <a:gd name="T115" fmla="*/ 54320948 h 25"/>
                  <a:gd name="T116" fmla="*/ 115782050 w 80"/>
                  <a:gd name="T117" fmla="*/ 61729128 h 25"/>
                  <a:gd name="T118" fmla="*/ 93129833 w 80"/>
                  <a:gd name="T119" fmla="*/ 59259216 h 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0"/>
                  <a:gd name="T181" fmla="*/ 0 h 25"/>
                  <a:gd name="T182" fmla="*/ 80 w 80"/>
                  <a:gd name="T183" fmla="*/ 25 h 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0" h="25">
                    <a:moveTo>
                      <a:pt x="36" y="24"/>
                    </a:moveTo>
                    <a:lnTo>
                      <a:pt x="36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3" y="8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3"/>
                    </a:lnTo>
                    <a:lnTo>
                      <a:pt x="55" y="2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1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8" y="18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3" y="16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3" y="22"/>
                    </a:lnTo>
                    <a:lnTo>
                      <a:pt x="72" y="22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6" y="24"/>
                    </a:lnTo>
                    <a:lnTo>
                      <a:pt x="65" y="24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5" y="25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7" y="24"/>
                    </a:lnTo>
                    <a:lnTo>
                      <a:pt x="36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84" name="Freeform 182"/>
              <p:cNvSpPr>
                <a:spLocks/>
              </p:cNvSpPr>
              <p:nvPr/>
            </p:nvSpPr>
            <p:spPr bwMode="auto">
              <a:xfrm>
                <a:off x="2292194" y="1695823"/>
                <a:ext cx="151233" cy="34791"/>
              </a:xfrm>
              <a:custGeom>
                <a:avLst/>
                <a:gdLst>
                  <a:gd name="T0" fmla="*/ 184485157 w 95"/>
                  <a:gd name="T1" fmla="*/ 52721016 h 22"/>
                  <a:gd name="T2" fmla="*/ 171848446 w 95"/>
                  <a:gd name="T3" fmla="*/ 45188765 h 22"/>
                  <a:gd name="T4" fmla="*/ 164267693 w 95"/>
                  <a:gd name="T5" fmla="*/ 42679069 h 22"/>
                  <a:gd name="T6" fmla="*/ 149104595 w 95"/>
                  <a:gd name="T7" fmla="*/ 40167791 h 22"/>
                  <a:gd name="T8" fmla="*/ 116250419 w 95"/>
                  <a:gd name="T9" fmla="*/ 40167791 h 22"/>
                  <a:gd name="T10" fmla="*/ 103615300 w 95"/>
                  <a:gd name="T11" fmla="*/ 40167791 h 22"/>
                  <a:gd name="T12" fmla="*/ 103615300 w 95"/>
                  <a:gd name="T13" fmla="*/ 37656513 h 22"/>
                  <a:gd name="T14" fmla="*/ 93506568 w 95"/>
                  <a:gd name="T15" fmla="*/ 37656513 h 22"/>
                  <a:gd name="T16" fmla="*/ 83397836 w 95"/>
                  <a:gd name="T17" fmla="*/ 37656513 h 22"/>
                  <a:gd name="T18" fmla="*/ 70761125 w 95"/>
                  <a:gd name="T19" fmla="*/ 37656513 h 22"/>
                  <a:gd name="T20" fmla="*/ 60652393 w 95"/>
                  <a:gd name="T21" fmla="*/ 40167791 h 22"/>
                  <a:gd name="T22" fmla="*/ 48017273 w 95"/>
                  <a:gd name="T23" fmla="*/ 40167791 h 22"/>
                  <a:gd name="T24" fmla="*/ 22745443 w 95"/>
                  <a:gd name="T25" fmla="*/ 32635539 h 22"/>
                  <a:gd name="T26" fmla="*/ 27799809 w 95"/>
                  <a:gd name="T27" fmla="*/ 27616147 h 22"/>
                  <a:gd name="T28" fmla="*/ 48017273 w 95"/>
                  <a:gd name="T29" fmla="*/ 27616147 h 22"/>
                  <a:gd name="T30" fmla="*/ 63180372 w 95"/>
                  <a:gd name="T31" fmla="*/ 30125843 h 22"/>
                  <a:gd name="T32" fmla="*/ 75815491 w 95"/>
                  <a:gd name="T33" fmla="*/ 30125843 h 22"/>
                  <a:gd name="T34" fmla="*/ 75815491 w 95"/>
                  <a:gd name="T35" fmla="*/ 27616147 h 22"/>
                  <a:gd name="T36" fmla="*/ 60652393 w 95"/>
                  <a:gd name="T37" fmla="*/ 25104869 h 22"/>
                  <a:gd name="T38" fmla="*/ 73289104 w 95"/>
                  <a:gd name="T39" fmla="*/ 25104869 h 22"/>
                  <a:gd name="T40" fmla="*/ 83397836 w 95"/>
                  <a:gd name="T41" fmla="*/ 22595173 h 22"/>
                  <a:gd name="T42" fmla="*/ 68234738 w 95"/>
                  <a:gd name="T43" fmla="*/ 22595173 h 22"/>
                  <a:gd name="T44" fmla="*/ 63180372 w 95"/>
                  <a:gd name="T45" fmla="*/ 20083895 h 22"/>
                  <a:gd name="T46" fmla="*/ 53071640 w 95"/>
                  <a:gd name="T47" fmla="*/ 22595173 h 22"/>
                  <a:gd name="T48" fmla="*/ 60652393 w 95"/>
                  <a:gd name="T49" fmla="*/ 20083895 h 22"/>
                  <a:gd name="T50" fmla="*/ 55598027 w 95"/>
                  <a:gd name="T51" fmla="*/ 15062922 h 22"/>
                  <a:gd name="T52" fmla="*/ 42962907 w 95"/>
                  <a:gd name="T53" fmla="*/ 15062922 h 22"/>
                  <a:gd name="T54" fmla="*/ 27799809 w 95"/>
                  <a:gd name="T55" fmla="*/ 20083895 h 22"/>
                  <a:gd name="T56" fmla="*/ 32854175 w 95"/>
                  <a:gd name="T57" fmla="*/ 15062922 h 22"/>
                  <a:gd name="T58" fmla="*/ 22745443 w 95"/>
                  <a:gd name="T59" fmla="*/ 10041948 h 22"/>
                  <a:gd name="T60" fmla="*/ 5054366 w 95"/>
                  <a:gd name="T61" fmla="*/ 15062922 h 22"/>
                  <a:gd name="T62" fmla="*/ 5054366 w 95"/>
                  <a:gd name="T63" fmla="*/ 2511278 h 22"/>
                  <a:gd name="T64" fmla="*/ 20217464 w 95"/>
                  <a:gd name="T65" fmla="*/ 2511278 h 22"/>
                  <a:gd name="T66" fmla="*/ 30326196 w 95"/>
                  <a:gd name="T67" fmla="*/ 2511278 h 22"/>
                  <a:gd name="T68" fmla="*/ 50543661 w 95"/>
                  <a:gd name="T69" fmla="*/ 0 h 22"/>
                  <a:gd name="T70" fmla="*/ 70761125 w 95"/>
                  <a:gd name="T71" fmla="*/ 0 h 22"/>
                  <a:gd name="T72" fmla="*/ 85924223 w 95"/>
                  <a:gd name="T73" fmla="*/ 2511278 h 22"/>
                  <a:gd name="T74" fmla="*/ 98560934 w 95"/>
                  <a:gd name="T75" fmla="*/ 7530670 h 22"/>
                  <a:gd name="T76" fmla="*/ 103615300 w 95"/>
                  <a:gd name="T77" fmla="*/ 15062922 h 22"/>
                  <a:gd name="T78" fmla="*/ 116250419 w 95"/>
                  <a:gd name="T79" fmla="*/ 15062922 h 22"/>
                  <a:gd name="T80" fmla="*/ 131413517 w 95"/>
                  <a:gd name="T81" fmla="*/ 10041948 h 22"/>
                  <a:gd name="T82" fmla="*/ 146576616 w 95"/>
                  <a:gd name="T83" fmla="*/ 10041948 h 22"/>
                  <a:gd name="T84" fmla="*/ 164267693 w 95"/>
                  <a:gd name="T85" fmla="*/ 15062922 h 22"/>
                  <a:gd name="T86" fmla="*/ 159213327 w 95"/>
                  <a:gd name="T87" fmla="*/ 20083895 h 22"/>
                  <a:gd name="T88" fmla="*/ 171848446 w 95"/>
                  <a:gd name="T89" fmla="*/ 20083895 h 22"/>
                  <a:gd name="T90" fmla="*/ 189539523 w 95"/>
                  <a:gd name="T91" fmla="*/ 20083895 h 22"/>
                  <a:gd name="T92" fmla="*/ 202174642 w 95"/>
                  <a:gd name="T93" fmla="*/ 22595173 h 22"/>
                  <a:gd name="T94" fmla="*/ 202174642 w 95"/>
                  <a:gd name="T95" fmla="*/ 25104869 h 22"/>
                  <a:gd name="T96" fmla="*/ 207229008 w 95"/>
                  <a:gd name="T97" fmla="*/ 25104869 h 22"/>
                  <a:gd name="T98" fmla="*/ 212283374 w 95"/>
                  <a:gd name="T99" fmla="*/ 30125843 h 22"/>
                  <a:gd name="T100" fmla="*/ 212283374 w 95"/>
                  <a:gd name="T101" fmla="*/ 37656513 h 22"/>
                  <a:gd name="T102" fmla="*/ 214811353 w 95"/>
                  <a:gd name="T103" fmla="*/ 40167791 h 22"/>
                  <a:gd name="T104" fmla="*/ 232500838 w 95"/>
                  <a:gd name="T105" fmla="*/ 45188765 h 22"/>
                  <a:gd name="T106" fmla="*/ 235028817 w 95"/>
                  <a:gd name="T107" fmla="*/ 50209739 h 22"/>
                  <a:gd name="T108" fmla="*/ 219865719 w 95"/>
                  <a:gd name="T109" fmla="*/ 55230713 h 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"/>
                  <a:gd name="T166" fmla="*/ 0 h 22"/>
                  <a:gd name="T167" fmla="*/ 95 w 95"/>
                  <a:gd name="T168" fmla="*/ 22 h 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" h="22">
                    <a:moveTo>
                      <a:pt x="82" y="22"/>
                    </a:moveTo>
                    <a:lnTo>
                      <a:pt x="77" y="22"/>
                    </a:lnTo>
                    <a:lnTo>
                      <a:pt x="75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69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54" y="16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6" y="11"/>
                    </a:lnTo>
                    <a:lnTo>
                      <a:pt x="85" y="12"/>
                    </a:lnTo>
                    <a:lnTo>
                      <a:pt x="84" y="12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4" y="15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9" y="17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4" y="21"/>
                    </a:lnTo>
                    <a:lnTo>
                      <a:pt x="91" y="22"/>
                    </a:lnTo>
                    <a:lnTo>
                      <a:pt x="89" y="22"/>
                    </a:lnTo>
                    <a:lnTo>
                      <a:pt x="87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85" name="Freeform 183"/>
              <p:cNvSpPr>
                <a:spLocks/>
              </p:cNvSpPr>
              <p:nvPr/>
            </p:nvSpPr>
            <p:spPr bwMode="auto">
              <a:xfrm>
                <a:off x="2428791" y="1908661"/>
                <a:ext cx="98790" cy="34791"/>
              </a:xfrm>
              <a:custGeom>
                <a:avLst/>
                <a:gdLst>
                  <a:gd name="T0" fmla="*/ 96121077 w 62"/>
                  <a:gd name="T1" fmla="*/ 52721016 h 22"/>
                  <a:gd name="T2" fmla="*/ 78415359 w 62"/>
                  <a:gd name="T3" fmla="*/ 52721016 h 22"/>
                  <a:gd name="T4" fmla="*/ 68297351 w 62"/>
                  <a:gd name="T5" fmla="*/ 47700042 h 22"/>
                  <a:gd name="T6" fmla="*/ 58179343 w 62"/>
                  <a:gd name="T7" fmla="*/ 45188765 h 22"/>
                  <a:gd name="T8" fmla="*/ 48061335 w 62"/>
                  <a:gd name="T9" fmla="*/ 42679069 h 22"/>
                  <a:gd name="T10" fmla="*/ 43002331 w 62"/>
                  <a:gd name="T11" fmla="*/ 37656513 h 22"/>
                  <a:gd name="T12" fmla="*/ 40472032 w 62"/>
                  <a:gd name="T13" fmla="*/ 42679069 h 22"/>
                  <a:gd name="T14" fmla="*/ 25295020 w 62"/>
                  <a:gd name="T15" fmla="*/ 40167791 h 22"/>
                  <a:gd name="T16" fmla="*/ 25295020 w 62"/>
                  <a:gd name="T17" fmla="*/ 37656513 h 22"/>
                  <a:gd name="T18" fmla="*/ 17707311 w 62"/>
                  <a:gd name="T19" fmla="*/ 37656513 h 22"/>
                  <a:gd name="T20" fmla="*/ 12648307 w 62"/>
                  <a:gd name="T21" fmla="*/ 40167791 h 22"/>
                  <a:gd name="T22" fmla="*/ 7589303 w 62"/>
                  <a:gd name="T23" fmla="*/ 37656513 h 22"/>
                  <a:gd name="T24" fmla="*/ 0 w 62"/>
                  <a:gd name="T25" fmla="*/ 35146817 h 22"/>
                  <a:gd name="T26" fmla="*/ 10118008 w 62"/>
                  <a:gd name="T27" fmla="*/ 30125843 h 22"/>
                  <a:gd name="T28" fmla="*/ 20236016 w 62"/>
                  <a:gd name="T29" fmla="*/ 30125843 h 22"/>
                  <a:gd name="T30" fmla="*/ 35413028 w 62"/>
                  <a:gd name="T31" fmla="*/ 22595173 h 22"/>
                  <a:gd name="T32" fmla="*/ 43002331 w 62"/>
                  <a:gd name="T33" fmla="*/ 22595173 h 22"/>
                  <a:gd name="T34" fmla="*/ 35413028 w 62"/>
                  <a:gd name="T35" fmla="*/ 17572618 h 22"/>
                  <a:gd name="T36" fmla="*/ 43002331 w 62"/>
                  <a:gd name="T37" fmla="*/ 17572618 h 22"/>
                  <a:gd name="T38" fmla="*/ 35413028 w 62"/>
                  <a:gd name="T39" fmla="*/ 15062922 h 22"/>
                  <a:gd name="T40" fmla="*/ 43002331 w 62"/>
                  <a:gd name="T41" fmla="*/ 12553225 h 22"/>
                  <a:gd name="T42" fmla="*/ 48061335 w 62"/>
                  <a:gd name="T43" fmla="*/ 17572618 h 22"/>
                  <a:gd name="T44" fmla="*/ 55649044 w 62"/>
                  <a:gd name="T45" fmla="*/ 17572618 h 22"/>
                  <a:gd name="T46" fmla="*/ 48061335 w 62"/>
                  <a:gd name="T47" fmla="*/ 12553225 h 22"/>
                  <a:gd name="T48" fmla="*/ 45531036 w 62"/>
                  <a:gd name="T49" fmla="*/ 10041948 h 22"/>
                  <a:gd name="T50" fmla="*/ 48061335 w 62"/>
                  <a:gd name="T51" fmla="*/ 2511278 h 22"/>
                  <a:gd name="T52" fmla="*/ 58179343 w 62"/>
                  <a:gd name="T53" fmla="*/ 0 h 22"/>
                  <a:gd name="T54" fmla="*/ 68297351 w 62"/>
                  <a:gd name="T55" fmla="*/ 2511278 h 22"/>
                  <a:gd name="T56" fmla="*/ 80944065 w 62"/>
                  <a:gd name="T57" fmla="*/ 10041948 h 22"/>
                  <a:gd name="T58" fmla="*/ 80944065 w 62"/>
                  <a:gd name="T59" fmla="*/ 12553225 h 22"/>
                  <a:gd name="T60" fmla="*/ 86003069 w 62"/>
                  <a:gd name="T61" fmla="*/ 10041948 h 22"/>
                  <a:gd name="T62" fmla="*/ 93592371 w 62"/>
                  <a:gd name="T63" fmla="*/ 15062922 h 22"/>
                  <a:gd name="T64" fmla="*/ 111298089 w 62"/>
                  <a:gd name="T65" fmla="*/ 17572618 h 22"/>
                  <a:gd name="T66" fmla="*/ 121416097 w 62"/>
                  <a:gd name="T67" fmla="*/ 25104869 h 22"/>
                  <a:gd name="T68" fmla="*/ 121416097 w 62"/>
                  <a:gd name="T69" fmla="*/ 32635539 h 22"/>
                  <a:gd name="T70" fmla="*/ 126475101 w 62"/>
                  <a:gd name="T71" fmla="*/ 25104869 h 22"/>
                  <a:gd name="T72" fmla="*/ 131534105 w 62"/>
                  <a:gd name="T73" fmla="*/ 32635539 h 22"/>
                  <a:gd name="T74" fmla="*/ 136593109 w 62"/>
                  <a:gd name="T75" fmla="*/ 37656513 h 22"/>
                  <a:gd name="T76" fmla="*/ 144182412 w 62"/>
                  <a:gd name="T77" fmla="*/ 40167791 h 22"/>
                  <a:gd name="T78" fmla="*/ 151770121 w 62"/>
                  <a:gd name="T79" fmla="*/ 37656513 h 22"/>
                  <a:gd name="T80" fmla="*/ 156829125 w 62"/>
                  <a:gd name="T81" fmla="*/ 40167791 h 22"/>
                  <a:gd name="T82" fmla="*/ 141652113 w 62"/>
                  <a:gd name="T83" fmla="*/ 42679069 h 22"/>
                  <a:gd name="T84" fmla="*/ 129005400 w 62"/>
                  <a:gd name="T85" fmla="*/ 45188765 h 22"/>
                  <a:gd name="T86" fmla="*/ 111298089 w 62"/>
                  <a:gd name="T87" fmla="*/ 55230713 h 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2"/>
                  <a:gd name="T133" fmla="*/ 0 h 22"/>
                  <a:gd name="T134" fmla="*/ 62 w 62"/>
                  <a:gd name="T135" fmla="*/ 22 h 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2" h="22">
                    <a:moveTo>
                      <a:pt x="44" y="22"/>
                    </a:moveTo>
                    <a:lnTo>
                      <a:pt x="41" y="21"/>
                    </a:lnTo>
                    <a:lnTo>
                      <a:pt x="38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1" y="21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6" y="8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48" y="12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4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86" name="Freeform 184"/>
              <p:cNvSpPr>
                <a:spLocks/>
              </p:cNvSpPr>
              <p:nvPr/>
            </p:nvSpPr>
            <p:spPr bwMode="auto">
              <a:xfrm>
                <a:off x="2850780" y="1820661"/>
                <a:ext cx="108547" cy="23535"/>
              </a:xfrm>
              <a:custGeom>
                <a:avLst/>
                <a:gdLst>
                  <a:gd name="T0" fmla="*/ 48146980 w 68"/>
                  <a:gd name="T1" fmla="*/ 37361028 h 15"/>
                  <a:gd name="T2" fmla="*/ 32942418 w 68"/>
                  <a:gd name="T3" fmla="*/ 34871025 h 15"/>
                  <a:gd name="T4" fmla="*/ 27874231 w 68"/>
                  <a:gd name="T5" fmla="*/ 29889450 h 15"/>
                  <a:gd name="T6" fmla="*/ 25340936 w 68"/>
                  <a:gd name="T7" fmla="*/ 27397878 h 15"/>
                  <a:gd name="T8" fmla="*/ 27874231 w 68"/>
                  <a:gd name="T9" fmla="*/ 22416303 h 15"/>
                  <a:gd name="T10" fmla="*/ 25340936 w 68"/>
                  <a:gd name="T11" fmla="*/ 19926300 h 15"/>
                  <a:gd name="T12" fmla="*/ 17737857 w 68"/>
                  <a:gd name="T13" fmla="*/ 19926300 h 15"/>
                  <a:gd name="T14" fmla="*/ 5068187 w 68"/>
                  <a:gd name="T15" fmla="*/ 17434728 h 15"/>
                  <a:gd name="T16" fmla="*/ 0 w 68"/>
                  <a:gd name="T17" fmla="*/ 17434728 h 15"/>
                  <a:gd name="T18" fmla="*/ 2534892 w 68"/>
                  <a:gd name="T19" fmla="*/ 12453153 h 15"/>
                  <a:gd name="T20" fmla="*/ 0 w 68"/>
                  <a:gd name="T21" fmla="*/ 0 h 15"/>
                  <a:gd name="T22" fmla="*/ 7601483 w 68"/>
                  <a:gd name="T23" fmla="*/ 0 h 15"/>
                  <a:gd name="T24" fmla="*/ 17737857 w 68"/>
                  <a:gd name="T25" fmla="*/ 0 h 15"/>
                  <a:gd name="T26" fmla="*/ 22806044 w 68"/>
                  <a:gd name="T27" fmla="*/ 4981575 h 15"/>
                  <a:gd name="T28" fmla="*/ 27874231 w 68"/>
                  <a:gd name="T29" fmla="*/ 4981575 h 15"/>
                  <a:gd name="T30" fmla="*/ 45613684 w 68"/>
                  <a:gd name="T31" fmla="*/ 4981575 h 15"/>
                  <a:gd name="T32" fmla="*/ 48146980 w 68"/>
                  <a:gd name="T33" fmla="*/ 7471578 h 15"/>
                  <a:gd name="T34" fmla="*/ 53215167 w 68"/>
                  <a:gd name="T35" fmla="*/ 7471578 h 15"/>
                  <a:gd name="T36" fmla="*/ 73487915 w 68"/>
                  <a:gd name="T37" fmla="*/ 7471578 h 15"/>
                  <a:gd name="T38" fmla="*/ 91227368 w 68"/>
                  <a:gd name="T39" fmla="*/ 7471578 h 15"/>
                  <a:gd name="T40" fmla="*/ 98828851 w 68"/>
                  <a:gd name="T41" fmla="*/ 4981575 h 15"/>
                  <a:gd name="T42" fmla="*/ 103897038 w 68"/>
                  <a:gd name="T43" fmla="*/ 7471578 h 15"/>
                  <a:gd name="T44" fmla="*/ 114033412 w 68"/>
                  <a:gd name="T45" fmla="*/ 7471578 h 15"/>
                  <a:gd name="T46" fmla="*/ 121636491 w 68"/>
                  <a:gd name="T47" fmla="*/ 9963150 h 15"/>
                  <a:gd name="T48" fmla="*/ 126704678 w 68"/>
                  <a:gd name="T49" fmla="*/ 9963150 h 15"/>
                  <a:gd name="T50" fmla="*/ 131772865 w 68"/>
                  <a:gd name="T51" fmla="*/ 12453153 h 15"/>
                  <a:gd name="T52" fmla="*/ 139374348 w 68"/>
                  <a:gd name="T53" fmla="*/ 17434728 h 15"/>
                  <a:gd name="T54" fmla="*/ 144442535 w 68"/>
                  <a:gd name="T55" fmla="*/ 17434728 h 15"/>
                  <a:gd name="T56" fmla="*/ 154578909 w 68"/>
                  <a:gd name="T57" fmla="*/ 19926300 h 15"/>
                  <a:gd name="T58" fmla="*/ 154578909 w 68"/>
                  <a:gd name="T59" fmla="*/ 22416303 h 15"/>
                  <a:gd name="T60" fmla="*/ 162181988 w 68"/>
                  <a:gd name="T61" fmla="*/ 27397878 h 15"/>
                  <a:gd name="T62" fmla="*/ 164716880 w 68"/>
                  <a:gd name="T63" fmla="*/ 29889450 h 15"/>
                  <a:gd name="T64" fmla="*/ 169785067 w 68"/>
                  <a:gd name="T65" fmla="*/ 32379453 h 15"/>
                  <a:gd name="T66" fmla="*/ 172318363 w 68"/>
                  <a:gd name="T67" fmla="*/ 34871025 h 15"/>
                  <a:gd name="T68" fmla="*/ 167250175 w 68"/>
                  <a:gd name="T69" fmla="*/ 34871025 h 15"/>
                  <a:gd name="T70" fmla="*/ 154578909 w 68"/>
                  <a:gd name="T71" fmla="*/ 34871025 h 15"/>
                  <a:gd name="T72" fmla="*/ 149510722 w 68"/>
                  <a:gd name="T73" fmla="*/ 34871025 h 15"/>
                  <a:gd name="T74" fmla="*/ 144442535 w 68"/>
                  <a:gd name="T75" fmla="*/ 34871025 h 15"/>
                  <a:gd name="T76" fmla="*/ 136841053 w 68"/>
                  <a:gd name="T77" fmla="*/ 34871025 h 15"/>
                  <a:gd name="T78" fmla="*/ 129237974 w 68"/>
                  <a:gd name="T79" fmla="*/ 34871025 h 15"/>
                  <a:gd name="T80" fmla="*/ 124169787 w 68"/>
                  <a:gd name="T81" fmla="*/ 34871025 h 15"/>
                  <a:gd name="T82" fmla="*/ 121636491 w 68"/>
                  <a:gd name="T83" fmla="*/ 32379453 h 15"/>
                  <a:gd name="T84" fmla="*/ 111500117 w 68"/>
                  <a:gd name="T85" fmla="*/ 32379453 h 15"/>
                  <a:gd name="T86" fmla="*/ 103897038 w 68"/>
                  <a:gd name="T87" fmla="*/ 32379453 h 15"/>
                  <a:gd name="T88" fmla="*/ 96295556 w 68"/>
                  <a:gd name="T89" fmla="*/ 32379453 h 15"/>
                  <a:gd name="T90" fmla="*/ 88692477 w 68"/>
                  <a:gd name="T91" fmla="*/ 34871025 h 15"/>
                  <a:gd name="T92" fmla="*/ 73487915 w 68"/>
                  <a:gd name="T93" fmla="*/ 34871025 h 15"/>
                  <a:gd name="T94" fmla="*/ 60818246 w 68"/>
                  <a:gd name="T95" fmla="*/ 37361028 h 15"/>
                  <a:gd name="T96" fmla="*/ 55750058 w 68"/>
                  <a:gd name="T97" fmla="*/ 37361028 h 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15"/>
                  <a:gd name="T149" fmla="*/ 68 w 68"/>
                  <a:gd name="T150" fmla="*/ 15 h 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15">
                    <a:moveTo>
                      <a:pt x="21" y="15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8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7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87" name="Freeform 185"/>
              <p:cNvSpPr>
                <a:spLocks/>
              </p:cNvSpPr>
              <p:nvPr/>
            </p:nvSpPr>
            <p:spPr bwMode="auto">
              <a:xfrm>
                <a:off x="2930056" y="1944476"/>
                <a:ext cx="54883" cy="23535"/>
              </a:xfrm>
              <a:custGeom>
                <a:avLst/>
                <a:gdLst>
                  <a:gd name="T0" fmla="*/ 25625518 w 34"/>
                  <a:gd name="T1" fmla="*/ 37361028 h 15"/>
                  <a:gd name="T2" fmla="*/ 23062159 w 34"/>
                  <a:gd name="T3" fmla="*/ 37361028 h 15"/>
                  <a:gd name="T4" fmla="*/ 15375311 w 34"/>
                  <a:gd name="T5" fmla="*/ 37361028 h 15"/>
                  <a:gd name="T6" fmla="*/ 12811952 w 34"/>
                  <a:gd name="T7" fmla="*/ 37361028 h 15"/>
                  <a:gd name="T8" fmla="*/ 10250207 w 34"/>
                  <a:gd name="T9" fmla="*/ 34871025 h 15"/>
                  <a:gd name="T10" fmla="*/ 2563359 w 34"/>
                  <a:gd name="T11" fmla="*/ 29889450 h 15"/>
                  <a:gd name="T12" fmla="*/ 5125104 w 34"/>
                  <a:gd name="T13" fmla="*/ 27397878 h 15"/>
                  <a:gd name="T14" fmla="*/ 2563359 w 34"/>
                  <a:gd name="T15" fmla="*/ 27397878 h 15"/>
                  <a:gd name="T16" fmla="*/ 2563359 w 34"/>
                  <a:gd name="T17" fmla="*/ 24907875 h 15"/>
                  <a:gd name="T18" fmla="*/ 0 w 34"/>
                  <a:gd name="T19" fmla="*/ 22416303 h 15"/>
                  <a:gd name="T20" fmla="*/ 2563359 w 34"/>
                  <a:gd name="T21" fmla="*/ 19926300 h 15"/>
                  <a:gd name="T22" fmla="*/ 2563359 w 34"/>
                  <a:gd name="T23" fmla="*/ 14944725 h 15"/>
                  <a:gd name="T24" fmla="*/ 5125104 w 34"/>
                  <a:gd name="T25" fmla="*/ 14944725 h 15"/>
                  <a:gd name="T26" fmla="*/ 17937056 w 34"/>
                  <a:gd name="T27" fmla="*/ 4981575 h 15"/>
                  <a:gd name="T28" fmla="*/ 23062159 w 34"/>
                  <a:gd name="T29" fmla="*/ 2490003 h 15"/>
                  <a:gd name="T30" fmla="*/ 25625518 w 34"/>
                  <a:gd name="T31" fmla="*/ 2490003 h 15"/>
                  <a:gd name="T32" fmla="*/ 41000829 w 34"/>
                  <a:gd name="T33" fmla="*/ 0 h 15"/>
                  <a:gd name="T34" fmla="*/ 41000829 w 34"/>
                  <a:gd name="T35" fmla="*/ 2490003 h 15"/>
                  <a:gd name="T36" fmla="*/ 46125933 w 34"/>
                  <a:gd name="T37" fmla="*/ 2490003 h 15"/>
                  <a:gd name="T38" fmla="*/ 48687678 w 34"/>
                  <a:gd name="T39" fmla="*/ 0 h 15"/>
                  <a:gd name="T40" fmla="*/ 51251037 w 34"/>
                  <a:gd name="T41" fmla="*/ 0 h 15"/>
                  <a:gd name="T42" fmla="*/ 56376140 w 34"/>
                  <a:gd name="T43" fmla="*/ 0 h 15"/>
                  <a:gd name="T44" fmla="*/ 58937885 w 34"/>
                  <a:gd name="T45" fmla="*/ 0 h 15"/>
                  <a:gd name="T46" fmla="*/ 61501244 w 34"/>
                  <a:gd name="T47" fmla="*/ 0 h 15"/>
                  <a:gd name="T48" fmla="*/ 64062989 w 34"/>
                  <a:gd name="T49" fmla="*/ 0 h 15"/>
                  <a:gd name="T50" fmla="*/ 64062989 w 34"/>
                  <a:gd name="T51" fmla="*/ 2490003 h 15"/>
                  <a:gd name="T52" fmla="*/ 66626348 w 34"/>
                  <a:gd name="T53" fmla="*/ 2490003 h 15"/>
                  <a:gd name="T54" fmla="*/ 69188093 w 34"/>
                  <a:gd name="T55" fmla="*/ 2490003 h 15"/>
                  <a:gd name="T56" fmla="*/ 71751451 w 34"/>
                  <a:gd name="T57" fmla="*/ 2490003 h 15"/>
                  <a:gd name="T58" fmla="*/ 74313196 w 34"/>
                  <a:gd name="T59" fmla="*/ 2490003 h 15"/>
                  <a:gd name="T60" fmla="*/ 76876555 w 34"/>
                  <a:gd name="T61" fmla="*/ 2490003 h 15"/>
                  <a:gd name="T62" fmla="*/ 82001659 w 34"/>
                  <a:gd name="T63" fmla="*/ 2490003 h 15"/>
                  <a:gd name="T64" fmla="*/ 84565018 w 34"/>
                  <a:gd name="T65" fmla="*/ 4981575 h 15"/>
                  <a:gd name="T66" fmla="*/ 87126763 w 34"/>
                  <a:gd name="T67" fmla="*/ 7471578 h 15"/>
                  <a:gd name="T68" fmla="*/ 84565018 w 34"/>
                  <a:gd name="T69" fmla="*/ 9963150 h 15"/>
                  <a:gd name="T70" fmla="*/ 82001659 w 34"/>
                  <a:gd name="T71" fmla="*/ 12453153 h 15"/>
                  <a:gd name="T72" fmla="*/ 82001659 w 34"/>
                  <a:gd name="T73" fmla="*/ 14944725 h 15"/>
                  <a:gd name="T74" fmla="*/ 84565018 w 34"/>
                  <a:gd name="T75" fmla="*/ 19926300 h 15"/>
                  <a:gd name="T76" fmla="*/ 84565018 w 34"/>
                  <a:gd name="T77" fmla="*/ 24907875 h 15"/>
                  <a:gd name="T78" fmla="*/ 84565018 w 34"/>
                  <a:gd name="T79" fmla="*/ 27397878 h 15"/>
                  <a:gd name="T80" fmla="*/ 82001659 w 34"/>
                  <a:gd name="T81" fmla="*/ 29889450 h 15"/>
                  <a:gd name="T82" fmla="*/ 76876555 w 34"/>
                  <a:gd name="T83" fmla="*/ 29889450 h 15"/>
                  <a:gd name="T84" fmla="*/ 71751451 w 34"/>
                  <a:gd name="T85" fmla="*/ 34871025 h 15"/>
                  <a:gd name="T86" fmla="*/ 66626348 w 34"/>
                  <a:gd name="T87" fmla="*/ 34871025 h 15"/>
                  <a:gd name="T88" fmla="*/ 61501244 w 34"/>
                  <a:gd name="T89" fmla="*/ 34871025 h 15"/>
                  <a:gd name="T90" fmla="*/ 56376140 w 34"/>
                  <a:gd name="T91" fmla="*/ 37361028 h 15"/>
                  <a:gd name="T92" fmla="*/ 51251037 w 34"/>
                  <a:gd name="T93" fmla="*/ 37361028 h 15"/>
                  <a:gd name="T94" fmla="*/ 46125933 w 34"/>
                  <a:gd name="T95" fmla="*/ 37361028 h 15"/>
                  <a:gd name="T96" fmla="*/ 41000829 w 34"/>
                  <a:gd name="T97" fmla="*/ 37361028 h 15"/>
                  <a:gd name="T98" fmla="*/ 38437470 w 34"/>
                  <a:gd name="T99" fmla="*/ 37361028 h 15"/>
                  <a:gd name="T100" fmla="*/ 33312367 w 34"/>
                  <a:gd name="T101" fmla="*/ 37361028 h 15"/>
                  <a:gd name="T102" fmla="*/ 25625518 w 34"/>
                  <a:gd name="T103" fmla="*/ 37361028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"/>
                  <a:gd name="T157" fmla="*/ 0 h 15"/>
                  <a:gd name="T158" fmla="*/ 34 w 34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" h="15">
                    <a:moveTo>
                      <a:pt x="10" y="15"/>
                    </a:moveTo>
                    <a:lnTo>
                      <a:pt x="9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88" name="Freeform 186"/>
              <p:cNvSpPr>
                <a:spLocks/>
              </p:cNvSpPr>
              <p:nvPr/>
            </p:nvSpPr>
            <p:spPr bwMode="auto">
              <a:xfrm>
                <a:off x="2497090" y="1779730"/>
                <a:ext cx="71958" cy="22512"/>
              </a:xfrm>
              <a:custGeom>
                <a:avLst/>
                <a:gdLst>
                  <a:gd name="T0" fmla="*/ 71078513 w 45"/>
                  <a:gd name="T1" fmla="*/ 35737800 h 14"/>
                  <a:gd name="T2" fmla="*/ 55847403 w 45"/>
                  <a:gd name="T3" fmla="*/ 35737800 h 14"/>
                  <a:gd name="T4" fmla="*/ 48231049 w 45"/>
                  <a:gd name="T5" fmla="*/ 30632400 h 14"/>
                  <a:gd name="T6" fmla="*/ 43154012 w 45"/>
                  <a:gd name="T7" fmla="*/ 30632400 h 14"/>
                  <a:gd name="T8" fmla="*/ 40616293 w 45"/>
                  <a:gd name="T9" fmla="*/ 33185904 h 14"/>
                  <a:gd name="T10" fmla="*/ 32999939 w 45"/>
                  <a:gd name="T11" fmla="*/ 30632400 h 14"/>
                  <a:gd name="T12" fmla="*/ 27922902 w 45"/>
                  <a:gd name="T13" fmla="*/ 30632400 h 14"/>
                  <a:gd name="T14" fmla="*/ 22845865 w 45"/>
                  <a:gd name="T15" fmla="*/ 28080504 h 14"/>
                  <a:gd name="T16" fmla="*/ 17768829 w 45"/>
                  <a:gd name="T17" fmla="*/ 28080504 h 14"/>
                  <a:gd name="T18" fmla="*/ 20308147 w 45"/>
                  <a:gd name="T19" fmla="*/ 22975104 h 14"/>
                  <a:gd name="T20" fmla="*/ 12691792 w 45"/>
                  <a:gd name="T21" fmla="*/ 22975104 h 14"/>
                  <a:gd name="T22" fmla="*/ 12691792 w 45"/>
                  <a:gd name="T23" fmla="*/ 28080504 h 14"/>
                  <a:gd name="T24" fmla="*/ 7614755 w 45"/>
                  <a:gd name="T25" fmla="*/ 28080504 h 14"/>
                  <a:gd name="T26" fmla="*/ 5077037 w 45"/>
                  <a:gd name="T27" fmla="*/ 25527000 h 14"/>
                  <a:gd name="T28" fmla="*/ 7614755 w 45"/>
                  <a:gd name="T29" fmla="*/ 22975104 h 14"/>
                  <a:gd name="T30" fmla="*/ 2537719 w 45"/>
                  <a:gd name="T31" fmla="*/ 25527000 h 14"/>
                  <a:gd name="T32" fmla="*/ 0 w 45"/>
                  <a:gd name="T33" fmla="*/ 22975104 h 14"/>
                  <a:gd name="T34" fmla="*/ 2537719 w 45"/>
                  <a:gd name="T35" fmla="*/ 15316200 h 14"/>
                  <a:gd name="T36" fmla="*/ 17768829 w 45"/>
                  <a:gd name="T37" fmla="*/ 12764304 h 14"/>
                  <a:gd name="T38" fmla="*/ 20308147 w 45"/>
                  <a:gd name="T39" fmla="*/ 12764304 h 14"/>
                  <a:gd name="T40" fmla="*/ 22845865 w 45"/>
                  <a:gd name="T41" fmla="*/ 10210800 h 14"/>
                  <a:gd name="T42" fmla="*/ 22845865 w 45"/>
                  <a:gd name="T43" fmla="*/ 7658904 h 14"/>
                  <a:gd name="T44" fmla="*/ 17768829 w 45"/>
                  <a:gd name="T45" fmla="*/ 10210800 h 14"/>
                  <a:gd name="T46" fmla="*/ 17768829 w 45"/>
                  <a:gd name="T47" fmla="*/ 7658904 h 14"/>
                  <a:gd name="T48" fmla="*/ 22845865 w 45"/>
                  <a:gd name="T49" fmla="*/ 7658904 h 14"/>
                  <a:gd name="T50" fmla="*/ 27922902 w 45"/>
                  <a:gd name="T51" fmla="*/ 7658904 h 14"/>
                  <a:gd name="T52" fmla="*/ 27922902 w 45"/>
                  <a:gd name="T53" fmla="*/ 7658904 h 14"/>
                  <a:gd name="T54" fmla="*/ 27922902 w 45"/>
                  <a:gd name="T55" fmla="*/ 5105400 h 14"/>
                  <a:gd name="T56" fmla="*/ 48231049 w 45"/>
                  <a:gd name="T57" fmla="*/ 2553504 h 14"/>
                  <a:gd name="T58" fmla="*/ 53308085 w 45"/>
                  <a:gd name="T59" fmla="*/ 2553504 h 14"/>
                  <a:gd name="T60" fmla="*/ 66001477 w 45"/>
                  <a:gd name="T61" fmla="*/ 2553504 h 14"/>
                  <a:gd name="T62" fmla="*/ 76155550 w 45"/>
                  <a:gd name="T63" fmla="*/ 2553504 h 14"/>
                  <a:gd name="T64" fmla="*/ 81232587 w 45"/>
                  <a:gd name="T65" fmla="*/ 2553504 h 14"/>
                  <a:gd name="T66" fmla="*/ 93924379 w 45"/>
                  <a:gd name="T67" fmla="*/ 7658904 h 14"/>
                  <a:gd name="T68" fmla="*/ 101540733 w 45"/>
                  <a:gd name="T69" fmla="*/ 10210800 h 14"/>
                  <a:gd name="T70" fmla="*/ 111694807 w 45"/>
                  <a:gd name="T71" fmla="*/ 15316200 h 14"/>
                  <a:gd name="T72" fmla="*/ 114232525 w 45"/>
                  <a:gd name="T73" fmla="*/ 25527000 h 14"/>
                  <a:gd name="T74" fmla="*/ 114232525 w 45"/>
                  <a:gd name="T75" fmla="*/ 33185904 h 14"/>
                  <a:gd name="T76" fmla="*/ 106617770 w 45"/>
                  <a:gd name="T77" fmla="*/ 35737800 h 14"/>
                  <a:gd name="T78" fmla="*/ 101540733 w 45"/>
                  <a:gd name="T79" fmla="*/ 35737800 h 14"/>
                  <a:gd name="T80" fmla="*/ 83770305 w 45"/>
                  <a:gd name="T81" fmla="*/ 35737800 h 14"/>
                  <a:gd name="T82" fmla="*/ 76155550 w 45"/>
                  <a:gd name="T83" fmla="*/ 35737800 h 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14"/>
                  <a:gd name="T128" fmla="*/ 45 w 45"/>
                  <a:gd name="T129" fmla="*/ 14 h 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14">
                    <a:moveTo>
                      <a:pt x="29" y="14"/>
                    </a:moveTo>
                    <a:lnTo>
                      <a:pt x="28" y="14"/>
                    </a:lnTo>
                    <a:lnTo>
                      <a:pt x="27" y="14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89" name="Freeform 187"/>
              <p:cNvSpPr>
                <a:spLocks/>
              </p:cNvSpPr>
              <p:nvPr/>
            </p:nvSpPr>
            <p:spPr bwMode="auto">
              <a:xfrm>
                <a:off x="3287404" y="2424385"/>
                <a:ext cx="40248" cy="32744"/>
              </a:xfrm>
              <a:custGeom>
                <a:avLst/>
                <a:gdLst>
                  <a:gd name="T0" fmla="*/ 10222992 w 25"/>
                  <a:gd name="T1" fmla="*/ 51980320 h 21"/>
                  <a:gd name="T2" fmla="*/ 7666439 w 25"/>
                  <a:gd name="T3" fmla="*/ 49505810 h 21"/>
                  <a:gd name="T4" fmla="*/ 5111496 w 25"/>
                  <a:gd name="T5" fmla="*/ 47029739 h 21"/>
                  <a:gd name="T6" fmla="*/ 0 w 25"/>
                  <a:gd name="T7" fmla="*/ 42079158 h 21"/>
                  <a:gd name="T8" fmla="*/ 5111496 w 25"/>
                  <a:gd name="T9" fmla="*/ 34654067 h 21"/>
                  <a:gd name="T10" fmla="*/ 7666439 w 25"/>
                  <a:gd name="T11" fmla="*/ 29703486 h 21"/>
                  <a:gd name="T12" fmla="*/ 15334488 w 25"/>
                  <a:gd name="T13" fmla="*/ 22276835 h 21"/>
                  <a:gd name="T14" fmla="*/ 17889431 w 25"/>
                  <a:gd name="T15" fmla="*/ 14851743 h 21"/>
                  <a:gd name="T16" fmla="*/ 23000927 w 25"/>
                  <a:gd name="T17" fmla="*/ 7425092 h 21"/>
                  <a:gd name="T18" fmla="*/ 30668976 w 25"/>
                  <a:gd name="T19" fmla="*/ 4950581 h 21"/>
                  <a:gd name="T20" fmla="*/ 33223919 w 25"/>
                  <a:gd name="T21" fmla="*/ 2474511 h 21"/>
                  <a:gd name="T22" fmla="*/ 38335415 w 25"/>
                  <a:gd name="T23" fmla="*/ 2474511 h 21"/>
                  <a:gd name="T24" fmla="*/ 38335415 w 25"/>
                  <a:gd name="T25" fmla="*/ 4950581 h 21"/>
                  <a:gd name="T26" fmla="*/ 43446911 w 25"/>
                  <a:gd name="T27" fmla="*/ 7425092 h 21"/>
                  <a:gd name="T28" fmla="*/ 38335415 w 25"/>
                  <a:gd name="T29" fmla="*/ 24752905 h 21"/>
                  <a:gd name="T30" fmla="*/ 35780472 w 25"/>
                  <a:gd name="T31" fmla="*/ 27227416 h 21"/>
                  <a:gd name="T32" fmla="*/ 35780472 w 25"/>
                  <a:gd name="T33" fmla="*/ 29703486 h 21"/>
                  <a:gd name="T34" fmla="*/ 38335415 w 25"/>
                  <a:gd name="T35" fmla="*/ 27227416 h 21"/>
                  <a:gd name="T36" fmla="*/ 40891968 w 25"/>
                  <a:gd name="T37" fmla="*/ 27227416 h 21"/>
                  <a:gd name="T38" fmla="*/ 35780472 w 25"/>
                  <a:gd name="T39" fmla="*/ 29703486 h 21"/>
                  <a:gd name="T40" fmla="*/ 33223919 w 25"/>
                  <a:gd name="T41" fmla="*/ 34654067 h 21"/>
                  <a:gd name="T42" fmla="*/ 25557480 w 25"/>
                  <a:gd name="T43" fmla="*/ 37128578 h 21"/>
                  <a:gd name="T44" fmla="*/ 20445984 w 25"/>
                  <a:gd name="T45" fmla="*/ 39604648 h 21"/>
                  <a:gd name="T46" fmla="*/ 15334488 w 25"/>
                  <a:gd name="T47" fmla="*/ 39604648 h 21"/>
                  <a:gd name="T48" fmla="*/ 20445984 w 25"/>
                  <a:gd name="T49" fmla="*/ 39604648 h 21"/>
                  <a:gd name="T50" fmla="*/ 25557480 w 25"/>
                  <a:gd name="T51" fmla="*/ 37128578 h 21"/>
                  <a:gd name="T52" fmla="*/ 25557480 w 25"/>
                  <a:gd name="T53" fmla="*/ 39604648 h 21"/>
                  <a:gd name="T54" fmla="*/ 20445984 w 25"/>
                  <a:gd name="T55" fmla="*/ 42079158 h 21"/>
                  <a:gd name="T56" fmla="*/ 15334488 w 25"/>
                  <a:gd name="T57" fmla="*/ 42079158 h 21"/>
                  <a:gd name="T58" fmla="*/ 20445984 w 25"/>
                  <a:gd name="T59" fmla="*/ 42079158 h 21"/>
                  <a:gd name="T60" fmla="*/ 17889431 w 25"/>
                  <a:gd name="T61" fmla="*/ 44555229 h 21"/>
                  <a:gd name="T62" fmla="*/ 17889431 w 25"/>
                  <a:gd name="T63" fmla="*/ 47029739 h 21"/>
                  <a:gd name="T64" fmla="*/ 23000927 w 25"/>
                  <a:gd name="T65" fmla="*/ 47029739 h 21"/>
                  <a:gd name="T66" fmla="*/ 30668976 w 25"/>
                  <a:gd name="T67" fmla="*/ 44555229 h 21"/>
                  <a:gd name="T68" fmla="*/ 38335415 w 25"/>
                  <a:gd name="T69" fmla="*/ 39604648 h 21"/>
                  <a:gd name="T70" fmla="*/ 35780472 w 25"/>
                  <a:gd name="T71" fmla="*/ 39604648 h 21"/>
                  <a:gd name="T72" fmla="*/ 33223919 w 25"/>
                  <a:gd name="T73" fmla="*/ 42079158 h 21"/>
                  <a:gd name="T74" fmla="*/ 25557480 w 25"/>
                  <a:gd name="T75" fmla="*/ 39604648 h 21"/>
                  <a:gd name="T76" fmla="*/ 35780472 w 25"/>
                  <a:gd name="T77" fmla="*/ 37128578 h 21"/>
                  <a:gd name="T78" fmla="*/ 43446911 w 25"/>
                  <a:gd name="T79" fmla="*/ 29703486 h 21"/>
                  <a:gd name="T80" fmla="*/ 38335415 w 25"/>
                  <a:gd name="T81" fmla="*/ 34654067 h 21"/>
                  <a:gd name="T82" fmla="*/ 33223919 w 25"/>
                  <a:gd name="T83" fmla="*/ 37128578 h 21"/>
                  <a:gd name="T84" fmla="*/ 40891968 w 25"/>
                  <a:gd name="T85" fmla="*/ 27227416 h 21"/>
                  <a:gd name="T86" fmla="*/ 46003464 w 25"/>
                  <a:gd name="T87" fmla="*/ 24752905 h 21"/>
                  <a:gd name="T88" fmla="*/ 53669903 w 25"/>
                  <a:gd name="T89" fmla="*/ 27227416 h 21"/>
                  <a:gd name="T90" fmla="*/ 61337952 w 25"/>
                  <a:gd name="T91" fmla="*/ 29703486 h 21"/>
                  <a:gd name="T92" fmla="*/ 61337952 w 25"/>
                  <a:gd name="T93" fmla="*/ 34654067 h 21"/>
                  <a:gd name="T94" fmla="*/ 61337952 w 25"/>
                  <a:gd name="T95" fmla="*/ 39604648 h 21"/>
                  <a:gd name="T96" fmla="*/ 48558407 w 25"/>
                  <a:gd name="T97" fmla="*/ 42079158 h 21"/>
                  <a:gd name="T98" fmla="*/ 48558407 w 25"/>
                  <a:gd name="T99" fmla="*/ 47029739 h 21"/>
                  <a:gd name="T100" fmla="*/ 40891968 w 25"/>
                  <a:gd name="T101" fmla="*/ 49505810 h 21"/>
                  <a:gd name="T102" fmla="*/ 35780472 w 25"/>
                  <a:gd name="T103" fmla="*/ 49505810 h 21"/>
                  <a:gd name="T104" fmla="*/ 20445984 w 25"/>
                  <a:gd name="T105" fmla="*/ 51980320 h 21"/>
                  <a:gd name="T106" fmla="*/ 12777935 w 25"/>
                  <a:gd name="T107" fmla="*/ 51980320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"/>
                  <a:gd name="T163" fmla="*/ 0 h 21"/>
                  <a:gd name="T164" fmla="*/ 25 w 25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" h="21">
                    <a:moveTo>
                      <a:pt x="5" y="21"/>
                    </a:move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2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90" name="Freeform 188"/>
              <p:cNvSpPr>
                <a:spLocks/>
              </p:cNvSpPr>
              <p:nvPr/>
            </p:nvSpPr>
            <p:spPr bwMode="auto">
              <a:xfrm>
                <a:off x="2455623" y="1708102"/>
                <a:ext cx="81715" cy="22512"/>
              </a:xfrm>
              <a:custGeom>
                <a:avLst/>
                <a:gdLst>
                  <a:gd name="T0" fmla="*/ 50871593 w 51"/>
                  <a:gd name="T1" fmla="*/ 35737800 h 14"/>
                  <a:gd name="T2" fmla="*/ 45784434 w 51"/>
                  <a:gd name="T3" fmla="*/ 33185904 h 14"/>
                  <a:gd name="T4" fmla="*/ 45784434 w 51"/>
                  <a:gd name="T5" fmla="*/ 30632400 h 14"/>
                  <a:gd name="T6" fmla="*/ 35610115 w 51"/>
                  <a:gd name="T7" fmla="*/ 30632400 h 14"/>
                  <a:gd name="T8" fmla="*/ 25435797 w 51"/>
                  <a:gd name="T9" fmla="*/ 28080504 h 14"/>
                  <a:gd name="T10" fmla="*/ 27978575 w 51"/>
                  <a:gd name="T11" fmla="*/ 25527000 h 14"/>
                  <a:gd name="T12" fmla="*/ 40697275 w 51"/>
                  <a:gd name="T13" fmla="*/ 25527000 h 14"/>
                  <a:gd name="T14" fmla="*/ 53414372 w 51"/>
                  <a:gd name="T15" fmla="*/ 25527000 h 14"/>
                  <a:gd name="T16" fmla="*/ 45784434 w 51"/>
                  <a:gd name="T17" fmla="*/ 22975104 h 14"/>
                  <a:gd name="T18" fmla="*/ 38152894 w 51"/>
                  <a:gd name="T19" fmla="*/ 22975104 h 14"/>
                  <a:gd name="T20" fmla="*/ 20348637 w 51"/>
                  <a:gd name="T21" fmla="*/ 22975104 h 14"/>
                  <a:gd name="T22" fmla="*/ 22891416 w 51"/>
                  <a:gd name="T23" fmla="*/ 20421600 h 14"/>
                  <a:gd name="T24" fmla="*/ 15261478 w 51"/>
                  <a:gd name="T25" fmla="*/ 20421600 h 14"/>
                  <a:gd name="T26" fmla="*/ 7629938 w 51"/>
                  <a:gd name="T27" fmla="*/ 12764304 h 14"/>
                  <a:gd name="T28" fmla="*/ 0 w 51"/>
                  <a:gd name="T29" fmla="*/ 10210800 h 14"/>
                  <a:gd name="T30" fmla="*/ 12717097 w 51"/>
                  <a:gd name="T31" fmla="*/ 10210800 h 14"/>
                  <a:gd name="T32" fmla="*/ 7629938 w 51"/>
                  <a:gd name="T33" fmla="*/ 7658904 h 14"/>
                  <a:gd name="T34" fmla="*/ 0 w 51"/>
                  <a:gd name="T35" fmla="*/ 2553504 h 14"/>
                  <a:gd name="T36" fmla="*/ 22891416 w 51"/>
                  <a:gd name="T37" fmla="*/ 0 h 14"/>
                  <a:gd name="T38" fmla="*/ 30522956 w 51"/>
                  <a:gd name="T39" fmla="*/ 0 h 14"/>
                  <a:gd name="T40" fmla="*/ 40697275 w 51"/>
                  <a:gd name="T41" fmla="*/ 2553504 h 14"/>
                  <a:gd name="T42" fmla="*/ 50871593 w 51"/>
                  <a:gd name="T43" fmla="*/ 2553504 h 14"/>
                  <a:gd name="T44" fmla="*/ 61045912 w 51"/>
                  <a:gd name="T45" fmla="*/ 5105400 h 14"/>
                  <a:gd name="T46" fmla="*/ 68675850 w 51"/>
                  <a:gd name="T47" fmla="*/ 5105400 h 14"/>
                  <a:gd name="T48" fmla="*/ 73763009 w 51"/>
                  <a:gd name="T49" fmla="*/ 7658904 h 14"/>
                  <a:gd name="T50" fmla="*/ 78850168 w 51"/>
                  <a:gd name="T51" fmla="*/ 5105400 h 14"/>
                  <a:gd name="T52" fmla="*/ 86481708 w 51"/>
                  <a:gd name="T53" fmla="*/ 10210800 h 14"/>
                  <a:gd name="T54" fmla="*/ 96656027 w 51"/>
                  <a:gd name="T55" fmla="*/ 10210800 h 14"/>
                  <a:gd name="T56" fmla="*/ 106830346 w 51"/>
                  <a:gd name="T57" fmla="*/ 10210800 h 14"/>
                  <a:gd name="T58" fmla="*/ 119547443 w 51"/>
                  <a:gd name="T59" fmla="*/ 12764304 h 14"/>
                  <a:gd name="T60" fmla="*/ 124634602 w 51"/>
                  <a:gd name="T61" fmla="*/ 17869704 h 14"/>
                  <a:gd name="T62" fmla="*/ 109373124 w 51"/>
                  <a:gd name="T63" fmla="*/ 20421600 h 14"/>
                  <a:gd name="T64" fmla="*/ 114460283 w 51"/>
                  <a:gd name="T65" fmla="*/ 22975104 h 14"/>
                  <a:gd name="T66" fmla="*/ 122091824 w 51"/>
                  <a:gd name="T67" fmla="*/ 25527000 h 14"/>
                  <a:gd name="T68" fmla="*/ 122091824 w 51"/>
                  <a:gd name="T69" fmla="*/ 30632400 h 14"/>
                  <a:gd name="T70" fmla="*/ 114460283 w 51"/>
                  <a:gd name="T71" fmla="*/ 30632400 h 14"/>
                  <a:gd name="T72" fmla="*/ 106830346 w 51"/>
                  <a:gd name="T73" fmla="*/ 30632400 h 14"/>
                  <a:gd name="T74" fmla="*/ 91568868 w 51"/>
                  <a:gd name="T75" fmla="*/ 33185904 h 14"/>
                  <a:gd name="T76" fmla="*/ 76307390 w 51"/>
                  <a:gd name="T77" fmla="*/ 33185904 h 14"/>
                  <a:gd name="T78" fmla="*/ 66133071 w 51"/>
                  <a:gd name="T79" fmla="*/ 33185904 h 14"/>
                  <a:gd name="T80" fmla="*/ 66133071 w 51"/>
                  <a:gd name="T81" fmla="*/ 33185904 h 14"/>
                  <a:gd name="T82" fmla="*/ 63588690 w 51"/>
                  <a:gd name="T83" fmla="*/ 33185904 h 14"/>
                  <a:gd name="T84" fmla="*/ 58501531 w 51"/>
                  <a:gd name="T85" fmla="*/ 35737800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"/>
                  <a:gd name="T130" fmla="*/ 0 h 14"/>
                  <a:gd name="T131" fmla="*/ 51 w 51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" h="14">
                    <a:moveTo>
                      <a:pt x="23" y="14"/>
                    </a:move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3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91" name="Freeform 189"/>
              <p:cNvSpPr>
                <a:spLocks/>
              </p:cNvSpPr>
              <p:nvPr/>
            </p:nvSpPr>
            <p:spPr bwMode="auto">
              <a:xfrm>
                <a:off x="2119007" y="1724474"/>
                <a:ext cx="84154" cy="17396"/>
              </a:xfrm>
              <a:custGeom>
                <a:avLst/>
                <a:gdLst>
                  <a:gd name="T0" fmla="*/ 40330408 w 53"/>
                  <a:gd name="T1" fmla="*/ 27616941 h 11"/>
                  <a:gd name="T2" fmla="*/ 30247806 w 53"/>
                  <a:gd name="T3" fmla="*/ 25105591 h 11"/>
                  <a:gd name="T4" fmla="*/ 25206505 w 53"/>
                  <a:gd name="T5" fmla="*/ 22595823 h 11"/>
                  <a:gd name="T6" fmla="*/ 20165204 w 53"/>
                  <a:gd name="T7" fmla="*/ 22595823 h 11"/>
                  <a:gd name="T8" fmla="*/ 17643759 w 53"/>
                  <a:gd name="T9" fmla="*/ 25105591 h 11"/>
                  <a:gd name="T10" fmla="*/ 12602458 w 53"/>
                  <a:gd name="T11" fmla="*/ 22595823 h 11"/>
                  <a:gd name="T12" fmla="*/ 7561158 w 53"/>
                  <a:gd name="T13" fmla="*/ 22595823 h 11"/>
                  <a:gd name="T14" fmla="*/ 2519857 w 53"/>
                  <a:gd name="T15" fmla="*/ 20084473 h 11"/>
                  <a:gd name="T16" fmla="*/ 2519857 w 53"/>
                  <a:gd name="T17" fmla="*/ 12553586 h 11"/>
                  <a:gd name="T18" fmla="*/ 0 w 53"/>
                  <a:gd name="T19" fmla="*/ 10042236 h 11"/>
                  <a:gd name="T20" fmla="*/ 7561158 w 53"/>
                  <a:gd name="T21" fmla="*/ 7532468 h 11"/>
                  <a:gd name="T22" fmla="*/ 12602458 w 53"/>
                  <a:gd name="T23" fmla="*/ 7532468 h 11"/>
                  <a:gd name="T24" fmla="*/ 20165204 w 53"/>
                  <a:gd name="T25" fmla="*/ 5021118 h 11"/>
                  <a:gd name="T26" fmla="*/ 30247806 w 53"/>
                  <a:gd name="T27" fmla="*/ 5021118 h 11"/>
                  <a:gd name="T28" fmla="*/ 42850264 w 53"/>
                  <a:gd name="T29" fmla="*/ 2511350 h 11"/>
                  <a:gd name="T30" fmla="*/ 55454310 w 53"/>
                  <a:gd name="T31" fmla="*/ 2511350 h 11"/>
                  <a:gd name="T32" fmla="*/ 60495611 w 53"/>
                  <a:gd name="T33" fmla="*/ 2511350 h 11"/>
                  <a:gd name="T34" fmla="*/ 80660815 w 53"/>
                  <a:gd name="T35" fmla="*/ 0 h 11"/>
                  <a:gd name="T36" fmla="*/ 85702116 w 53"/>
                  <a:gd name="T37" fmla="*/ 2511350 h 11"/>
                  <a:gd name="T38" fmla="*/ 90743417 w 53"/>
                  <a:gd name="T39" fmla="*/ 0 h 11"/>
                  <a:gd name="T40" fmla="*/ 100826019 w 53"/>
                  <a:gd name="T41" fmla="*/ 0 h 11"/>
                  <a:gd name="T42" fmla="*/ 110908621 w 53"/>
                  <a:gd name="T43" fmla="*/ 0 h 11"/>
                  <a:gd name="T44" fmla="*/ 118469778 w 53"/>
                  <a:gd name="T45" fmla="*/ 0 h 11"/>
                  <a:gd name="T46" fmla="*/ 131073825 w 53"/>
                  <a:gd name="T47" fmla="*/ 0 h 11"/>
                  <a:gd name="T48" fmla="*/ 131073825 w 53"/>
                  <a:gd name="T49" fmla="*/ 5021118 h 11"/>
                  <a:gd name="T50" fmla="*/ 126032524 w 53"/>
                  <a:gd name="T51" fmla="*/ 5021118 h 11"/>
                  <a:gd name="T52" fmla="*/ 118469778 w 53"/>
                  <a:gd name="T53" fmla="*/ 5021118 h 11"/>
                  <a:gd name="T54" fmla="*/ 110908621 w 53"/>
                  <a:gd name="T55" fmla="*/ 7532468 h 11"/>
                  <a:gd name="T56" fmla="*/ 95784718 w 53"/>
                  <a:gd name="T57" fmla="*/ 7532468 h 11"/>
                  <a:gd name="T58" fmla="*/ 90743417 w 53"/>
                  <a:gd name="T59" fmla="*/ 7532468 h 11"/>
                  <a:gd name="T60" fmla="*/ 85702116 w 53"/>
                  <a:gd name="T61" fmla="*/ 7532468 h 11"/>
                  <a:gd name="T62" fmla="*/ 90743417 w 53"/>
                  <a:gd name="T63" fmla="*/ 10042236 h 11"/>
                  <a:gd name="T64" fmla="*/ 93263274 w 53"/>
                  <a:gd name="T65" fmla="*/ 12553586 h 11"/>
                  <a:gd name="T66" fmla="*/ 100826019 w 53"/>
                  <a:gd name="T67" fmla="*/ 10042236 h 11"/>
                  <a:gd name="T68" fmla="*/ 105867320 w 53"/>
                  <a:gd name="T69" fmla="*/ 10042236 h 11"/>
                  <a:gd name="T70" fmla="*/ 113428477 w 53"/>
                  <a:gd name="T71" fmla="*/ 10042236 h 11"/>
                  <a:gd name="T72" fmla="*/ 115949922 w 53"/>
                  <a:gd name="T73" fmla="*/ 17574704 h 11"/>
                  <a:gd name="T74" fmla="*/ 113428477 w 53"/>
                  <a:gd name="T75" fmla="*/ 20084473 h 11"/>
                  <a:gd name="T76" fmla="*/ 108387176 w 53"/>
                  <a:gd name="T77" fmla="*/ 22595823 h 11"/>
                  <a:gd name="T78" fmla="*/ 88221973 w 53"/>
                  <a:gd name="T79" fmla="*/ 25105591 h 11"/>
                  <a:gd name="T80" fmla="*/ 83180672 w 53"/>
                  <a:gd name="T81" fmla="*/ 25105591 h 11"/>
                  <a:gd name="T82" fmla="*/ 78139371 w 53"/>
                  <a:gd name="T83" fmla="*/ 25105591 h 11"/>
                  <a:gd name="T84" fmla="*/ 65536912 w 53"/>
                  <a:gd name="T85" fmla="*/ 25105591 h 11"/>
                  <a:gd name="T86" fmla="*/ 55454310 w 53"/>
                  <a:gd name="T87" fmla="*/ 27616941 h 11"/>
                  <a:gd name="T88" fmla="*/ 42850264 w 53"/>
                  <a:gd name="T89" fmla="*/ 27616941 h 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"/>
                  <a:gd name="T136" fmla="*/ 0 h 11"/>
                  <a:gd name="T137" fmla="*/ 53 w 53"/>
                  <a:gd name="T138" fmla="*/ 11 h 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" h="11">
                    <a:moveTo>
                      <a:pt x="17" y="11"/>
                    </a:moveTo>
                    <a:lnTo>
                      <a:pt x="16" y="11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1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0" y="9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92" name="Freeform 190"/>
              <p:cNvSpPr>
                <a:spLocks/>
              </p:cNvSpPr>
              <p:nvPr/>
            </p:nvSpPr>
            <p:spPr bwMode="auto">
              <a:xfrm>
                <a:off x="3221545" y="2358896"/>
                <a:ext cx="63420" cy="20465"/>
              </a:xfrm>
              <a:custGeom>
                <a:avLst/>
                <a:gdLst>
                  <a:gd name="T0" fmla="*/ 88095137 w 40"/>
                  <a:gd name="T1" fmla="*/ 32488975 h 13"/>
                  <a:gd name="T2" fmla="*/ 80543400 w 40"/>
                  <a:gd name="T3" fmla="*/ 29989096 h 13"/>
                  <a:gd name="T4" fmla="*/ 75509438 w 40"/>
                  <a:gd name="T5" fmla="*/ 29989096 h 13"/>
                  <a:gd name="T6" fmla="*/ 65441513 w 40"/>
                  <a:gd name="T7" fmla="*/ 27490792 h 13"/>
                  <a:gd name="T8" fmla="*/ 60407550 w 40"/>
                  <a:gd name="T9" fmla="*/ 27490792 h 13"/>
                  <a:gd name="T10" fmla="*/ 55373588 w 40"/>
                  <a:gd name="T11" fmla="*/ 27490792 h 13"/>
                  <a:gd name="T12" fmla="*/ 50339625 w 40"/>
                  <a:gd name="T13" fmla="*/ 27490792 h 13"/>
                  <a:gd name="T14" fmla="*/ 45305663 w 40"/>
                  <a:gd name="T15" fmla="*/ 24990913 h 13"/>
                  <a:gd name="T16" fmla="*/ 45305663 w 40"/>
                  <a:gd name="T17" fmla="*/ 22492609 h 13"/>
                  <a:gd name="T18" fmla="*/ 40271700 w 40"/>
                  <a:gd name="T19" fmla="*/ 22492609 h 13"/>
                  <a:gd name="T20" fmla="*/ 35237738 w 40"/>
                  <a:gd name="T21" fmla="*/ 22492609 h 13"/>
                  <a:gd name="T22" fmla="*/ 32719964 w 40"/>
                  <a:gd name="T23" fmla="*/ 22492609 h 13"/>
                  <a:gd name="T24" fmla="*/ 32719964 w 40"/>
                  <a:gd name="T25" fmla="*/ 19992731 h 13"/>
                  <a:gd name="T26" fmla="*/ 30203775 w 40"/>
                  <a:gd name="T27" fmla="*/ 19992731 h 13"/>
                  <a:gd name="T28" fmla="*/ 30203775 w 40"/>
                  <a:gd name="T29" fmla="*/ 14994548 h 13"/>
                  <a:gd name="T30" fmla="*/ 27686001 w 40"/>
                  <a:gd name="T31" fmla="*/ 12496244 h 13"/>
                  <a:gd name="T32" fmla="*/ 22653624 w 40"/>
                  <a:gd name="T33" fmla="*/ 9996365 h 13"/>
                  <a:gd name="T34" fmla="*/ 20135850 w 40"/>
                  <a:gd name="T35" fmla="*/ 9996365 h 13"/>
                  <a:gd name="T36" fmla="*/ 17618076 w 40"/>
                  <a:gd name="T37" fmla="*/ 9996365 h 13"/>
                  <a:gd name="T38" fmla="*/ 5033963 w 40"/>
                  <a:gd name="T39" fmla="*/ 7498061 h 13"/>
                  <a:gd name="T40" fmla="*/ 2517774 w 40"/>
                  <a:gd name="T41" fmla="*/ 4998183 h 13"/>
                  <a:gd name="T42" fmla="*/ 0 w 40"/>
                  <a:gd name="T43" fmla="*/ 4998183 h 13"/>
                  <a:gd name="T44" fmla="*/ 0 w 40"/>
                  <a:gd name="T45" fmla="*/ 2499878 h 13"/>
                  <a:gd name="T46" fmla="*/ 2517774 w 40"/>
                  <a:gd name="T47" fmla="*/ 2499878 h 13"/>
                  <a:gd name="T48" fmla="*/ 7550151 w 40"/>
                  <a:gd name="T49" fmla="*/ 0 h 13"/>
                  <a:gd name="T50" fmla="*/ 10067925 w 40"/>
                  <a:gd name="T51" fmla="*/ 0 h 13"/>
                  <a:gd name="T52" fmla="*/ 12585699 w 40"/>
                  <a:gd name="T53" fmla="*/ 0 h 13"/>
                  <a:gd name="T54" fmla="*/ 17618076 w 40"/>
                  <a:gd name="T55" fmla="*/ 2499878 h 13"/>
                  <a:gd name="T56" fmla="*/ 20135850 w 40"/>
                  <a:gd name="T57" fmla="*/ 2499878 h 13"/>
                  <a:gd name="T58" fmla="*/ 30203775 w 40"/>
                  <a:gd name="T59" fmla="*/ 4998183 h 13"/>
                  <a:gd name="T60" fmla="*/ 32719964 w 40"/>
                  <a:gd name="T61" fmla="*/ 4998183 h 13"/>
                  <a:gd name="T62" fmla="*/ 35237738 w 40"/>
                  <a:gd name="T63" fmla="*/ 4998183 h 13"/>
                  <a:gd name="T64" fmla="*/ 42789474 w 40"/>
                  <a:gd name="T65" fmla="*/ 4998183 h 13"/>
                  <a:gd name="T66" fmla="*/ 47823437 w 40"/>
                  <a:gd name="T67" fmla="*/ 7498061 h 13"/>
                  <a:gd name="T68" fmla="*/ 50339625 w 40"/>
                  <a:gd name="T69" fmla="*/ 7498061 h 13"/>
                  <a:gd name="T70" fmla="*/ 52855814 w 40"/>
                  <a:gd name="T71" fmla="*/ 7498061 h 13"/>
                  <a:gd name="T72" fmla="*/ 60407550 w 40"/>
                  <a:gd name="T73" fmla="*/ 9996365 h 13"/>
                  <a:gd name="T74" fmla="*/ 65441513 w 40"/>
                  <a:gd name="T75" fmla="*/ 9996365 h 13"/>
                  <a:gd name="T76" fmla="*/ 70475475 w 40"/>
                  <a:gd name="T77" fmla="*/ 12496244 h 13"/>
                  <a:gd name="T78" fmla="*/ 72991664 w 40"/>
                  <a:gd name="T79" fmla="*/ 14994548 h 13"/>
                  <a:gd name="T80" fmla="*/ 75509438 w 40"/>
                  <a:gd name="T81" fmla="*/ 14994548 h 13"/>
                  <a:gd name="T82" fmla="*/ 80543400 w 40"/>
                  <a:gd name="T83" fmla="*/ 19992731 h 13"/>
                  <a:gd name="T84" fmla="*/ 83061174 w 40"/>
                  <a:gd name="T85" fmla="*/ 19992731 h 13"/>
                  <a:gd name="T86" fmla="*/ 88095137 w 40"/>
                  <a:gd name="T87" fmla="*/ 22492609 h 13"/>
                  <a:gd name="T88" fmla="*/ 93129099 w 40"/>
                  <a:gd name="T89" fmla="*/ 22492609 h 13"/>
                  <a:gd name="T90" fmla="*/ 95645288 w 40"/>
                  <a:gd name="T91" fmla="*/ 24990913 h 13"/>
                  <a:gd name="T92" fmla="*/ 100679250 w 40"/>
                  <a:gd name="T93" fmla="*/ 29989096 h 13"/>
                  <a:gd name="T94" fmla="*/ 98163062 w 40"/>
                  <a:gd name="T95" fmla="*/ 29989096 h 13"/>
                  <a:gd name="T96" fmla="*/ 95645288 w 40"/>
                  <a:gd name="T97" fmla="*/ 29989096 h 13"/>
                  <a:gd name="T98" fmla="*/ 88095137 w 40"/>
                  <a:gd name="T99" fmla="*/ 32488975 h 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13"/>
                  <a:gd name="T152" fmla="*/ 40 w 40"/>
                  <a:gd name="T153" fmla="*/ 13 h 1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13">
                    <a:moveTo>
                      <a:pt x="35" y="13"/>
                    </a:moveTo>
                    <a:lnTo>
                      <a:pt x="32" y="12"/>
                    </a:lnTo>
                    <a:lnTo>
                      <a:pt x="30" y="12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5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93" name="Freeform 191"/>
              <p:cNvSpPr>
                <a:spLocks/>
              </p:cNvSpPr>
              <p:nvPr/>
            </p:nvSpPr>
            <p:spPr bwMode="auto">
              <a:xfrm>
                <a:off x="1671407" y="2263733"/>
                <a:ext cx="34149" cy="23535"/>
              </a:xfrm>
              <a:custGeom>
                <a:avLst/>
                <a:gdLst>
                  <a:gd name="T0" fmla="*/ 23232703 w 21"/>
                  <a:gd name="T1" fmla="*/ 37362597 h 15"/>
                  <a:gd name="T2" fmla="*/ 20652014 w 21"/>
                  <a:gd name="T3" fmla="*/ 34871025 h 15"/>
                  <a:gd name="T4" fmla="*/ 20652014 w 21"/>
                  <a:gd name="T5" fmla="*/ 32381022 h 15"/>
                  <a:gd name="T6" fmla="*/ 20652014 w 21"/>
                  <a:gd name="T7" fmla="*/ 29889450 h 15"/>
                  <a:gd name="T8" fmla="*/ 15489011 w 21"/>
                  <a:gd name="T9" fmla="*/ 32381022 h 15"/>
                  <a:gd name="T10" fmla="*/ 18069699 w 21"/>
                  <a:gd name="T11" fmla="*/ 29889450 h 15"/>
                  <a:gd name="T12" fmla="*/ 25815018 w 21"/>
                  <a:gd name="T13" fmla="*/ 32381022 h 15"/>
                  <a:gd name="T14" fmla="*/ 23232703 w 21"/>
                  <a:gd name="T15" fmla="*/ 24907875 h 15"/>
                  <a:gd name="T16" fmla="*/ 12906696 w 21"/>
                  <a:gd name="T17" fmla="*/ 24907875 h 15"/>
                  <a:gd name="T18" fmla="*/ 5163004 w 21"/>
                  <a:gd name="T19" fmla="*/ 19926300 h 15"/>
                  <a:gd name="T20" fmla="*/ 7743692 w 21"/>
                  <a:gd name="T21" fmla="*/ 17436297 h 15"/>
                  <a:gd name="T22" fmla="*/ 5163004 w 21"/>
                  <a:gd name="T23" fmla="*/ 14944725 h 15"/>
                  <a:gd name="T24" fmla="*/ 0 w 21"/>
                  <a:gd name="T25" fmla="*/ 12454722 h 15"/>
                  <a:gd name="T26" fmla="*/ 2580689 w 21"/>
                  <a:gd name="T27" fmla="*/ 9963150 h 15"/>
                  <a:gd name="T28" fmla="*/ 2580689 w 21"/>
                  <a:gd name="T29" fmla="*/ 2491572 h 15"/>
                  <a:gd name="T30" fmla="*/ 7743692 w 21"/>
                  <a:gd name="T31" fmla="*/ 0 h 15"/>
                  <a:gd name="T32" fmla="*/ 15489011 w 21"/>
                  <a:gd name="T33" fmla="*/ 0 h 15"/>
                  <a:gd name="T34" fmla="*/ 20652014 w 21"/>
                  <a:gd name="T35" fmla="*/ 2491572 h 15"/>
                  <a:gd name="T36" fmla="*/ 18069699 w 21"/>
                  <a:gd name="T37" fmla="*/ 7473147 h 15"/>
                  <a:gd name="T38" fmla="*/ 20652014 w 21"/>
                  <a:gd name="T39" fmla="*/ 7473147 h 15"/>
                  <a:gd name="T40" fmla="*/ 25815018 w 21"/>
                  <a:gd name="T41" fmla="*/ 2491572 h 15"/>
                  <a:gd name="T42" fmla="*/ 33558710 w 21"/>
                  <a:gd name="T43" fmla="*/ 2491572 h 15"/>
                  <a:gd name="T44" fmla="*/ 38721714 w 21"/>
                  <a:gd name="T45" fmla="*/ 12454722 h 15"/>
                  <a:gd name="T46" fmla="*/ 23232703 w 21"/>
                  <a:gd name="T47" fmla="*/ 17436297 h 15"/>
                  <a:gd name="T48" fmla="*/ 18069699 w 21"/>
                  <a:gd name="T49" fmla="*/ 17436297 h 15"/>
                  <a:gd name="T50" fmla="*/ 28395707 w 21"/>
                  <a:gd name="T51" fmla="*/ 17436297 h 15"/>
                  <a:gd name="T52" fmla="*/ 38721714 w 21"/>
                  <a:gd name="T53" fmla="*/ 17436297 h 15"/>
                  <a:gd name="T54" fmla="*/ 38721714 w 21"/>
                  <a:gd name="T55" fmla="*/ 9963150 h 15"/>
                  <a:gd name="T56" fmla="*/ 41304029 w 21"/>
                  <a:gd name="T57" fmla="*/ 7473147 h 15"/>
                  <a:gd name="T58" fmla="*/ 46467032 w 21"/>
                  <a:gd name="T59" fmla="*/ 2491572 h 15"/>
                  <a:gd name="T60" fmla="*/ 51630036 w 21"/>
                  <a:gd name="T61" fmla="*/ 2491572 h 15"/>
                  <a:gd name="T62" fmla="*/ 54210724 w 21"/>
                  <a:gd name="T63" fmla="*/ 2491572 h 15"/>
                  <a:gd name="T64" fmla="*/ 51630036 w 21"/>
                  <a:gd name="T65" fmla="*/ 7473147 h 15"/>
                  <a:gd name="T66" fmla="*/ 49047721 w 21"/>
                  <a:gd name="T67" fmla="*/ 12454722 h 15"/>
                  <a:gd name="T68" fmla="*/ 46467032 w 21"/>
                  <a:gd name="T69" fmla="*/ 14944725 h 15"/>
                  <a:gd name="T70" fmla="*/ 43884717 w 21"/>
                  <a:gd name="T71" fmla="*/ 22417872 h 15"/>
                  <a:gd name="T72" fmla="*/ 43884717 w 21"/>
                  <a:gd name="T73" fmla="*/ 32381022 h 15"/>
                  <a:gd name="T74" fmla="*/ 41304029 w 21"/>
                  <a:gd name="T75" fmla="*/ 32381022 h 15"/>
                  <a:gd name="T76" fmla="*/ 33558710 w 21"/>
                  <a:gd name="T77" fmla="*/ 34871025 h 15"/>
                  <a:gd name="T78" fmla="*/ 33558710 w 21"/>
                  <a:gd name="T79" fmla="*/ 34871025 h 15"/>
                  <a:gd name="T80" fmla="*/ 33558710 w 21"/>
                  <a:gd name="T81" fmla="*/ 37362597 h 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15"/>
                  <a:gd name="T125" fmla="*/ 21 w 21"/>
                  <a:gd name="T126" fmla="*/ 15 h 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15">
                    <a:moveTo>
                      <a:pt x="10" y="15"/>
                    </a:move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94" name="Freeform 192"/>
              <p:cNvSpPr>
                <a:spLocks/>
              </p:cNvSpPr>
              <p:nvPr/>
            </p:nvSpPr>
            <p:spPr bwMode="auto">
              <a:xfrm>
                <a:off x="2781262" y="2065220"/>
                <a:ext cx="47565" cy="19442"/>
              </a:xfrm>
              <a:custGeom>
                <a:avLst/>
                <a:gdLst>
                  <a:gd name="T0" fmla="*/ 12585699 w 30"/>
                  <a:gd name="T1" fmla="*/ 30864175 h 12"/>
                  <a:gd name="T2" fmla="*/ 7551737 w 30"/>
                  <a:gd name="T3" fmla="*/ 30864175 h 12"/>
                  <a:gd name="T4" fmla="*/ 7551737 w 30"/>
                  <a:gd name="T5" fmla="*/ 28292971 h 12"/>
                  <a:gd name="T6" fmla="*/ 7551737 w 30"/>
                  <a:gd name="T7" fmla="*/ 25720146 h 12"/>
                  <a:gd name="T8" fmla="*/ 5033963 w 30"/>
                  <a:gd name="T9" fmla="*/ 23148941 h 12"/>
                  <a:gd name="T10" fmla="*/ 2517774 w 30"/>
                  <a:gd name="T11" fmla="*/ 23148941 h 12"/>
                  <a:gd name="T12" fmla="*/ 2517774 w 30"/>
                  <a:gd name="T13" fmla="*/ 20576117 h 12"/>
                  <a:gd name="T14" fmla="*/ 0 w 30"/>
                  <a:gd name="T15" fmla="*/ 20576117 h 12"/>
                  <a:gd name="T16" fmla="*/ 2517774 w 30"/>
                  <a:gd name="T17" fmla="*/ 18003292 h 12"/>
                  <a:gd name="T18" fmla="*/ 5033963 w 30"/>
                  <a:gd name="T19" fmla="*/ 18003292 h 12"/>
                  <a:gd name="T20" fmla="*/ 7551737 w 30"/>
                  <a:gd name="T21" fmla="*/ 12860883 h 12"/>
                  <a:gd name="T22" fmla="*/ 15101888 w 30"/>
                  <a:gd name="T23" fmla="*/ 10288058 h 12"/>
                  <a:gd name="T24" fmla="*/ 15101888 w 30"/>
                  <a:gd name="T25" fmla="*/ 7716854 h 12"/>
                  <a:gd name="T26" fmla="*/ 17619662 w 30"/>
                  <a:gd name="T27" fmla="*/ 5144029 h 12"/>
                  <a:gd name="T28" fmla="*/ 20135850 w 30"/>
                  <a:gd name="T29" fmla="*/ 2572825 h 12"/>
                  <a:gd name="T30" fmla="*/ 22653624 w 30"/>
                  <a:gd name="T31" fmla="*/ 2572825 h 12"/>
                  <a:gd name="T32" fmla="*/ 27687587 w 30"/>
                  <a:gd name="T33" fmla="*/ 2572825 h 12"/>
                  <a:gd name="T34" fmla="*/ 27687587 w 30"/>
                  <a:gd name="T35" fmla="*/ 5144029 h 12"/>
                  <a:gd name="T36" fmla="*/ 30203775 w 30"/>
                  <a:gd name="T37" fmla="*/ 5144029 h 12"/>
                  <a:gd name="T38" fmla="*/ 35237738 w 30"/>
                  <a:gd name="T39" fmla="*/ 5144029 h 12"/>
                  <a:gd name="T40" fmla="*/ 37755512 w 30"/>
                  <a:gd name="T41" fmla="*/ 5144029 h 12"/>
                  <a:gd name="T42" fmla="*/ 40271700 w 30"/>
                  <a:gd name="T43" fmla="*/ 2572825 h 12"/>
                  <a:gd name="T44" fmla="*/ 42789474 w 30"/>
                  <a:gd name="T45" fmla="*/ 2572825 h 12"/>
                  <a:gd name="T46" fmla="*/ 45305663 w 30"/>
                  <a:gd name="T47" fmla="*/ 2572825 h 12"/>
                  <a:gd name="T48" fmla="*/ 47823437 w 30"/>
                  <a:gd name="T49" fmla="*/ 2572825 h 12"/>
                  <a:gd name="T50" fmla="*/ 47823437 w 30"/>
                  <a:gd name="T51" fmla="*/ 0 h 12"/>
                  <a:gd name="T52" fmla="*/ 50339625 w 30"/>
                  <a:gd name="T53" fmla="*/ 2572825 h 12"/>
                  <a:gd name="T54" fmla="*/ 52857399 w 30"/>
                  <a:gd name="T55" fmla="*/ 2572825 h 12"/>
                  <a:gd name="T56" fmla="*/ 57891362 w 30"/>
                  <a:gd name="T57" fmla="*/ 2572825 h 12"/>
                  <a:gd name="T58" fmla="*/ 57891362 w 30"/>
                  <a:gd name="T59" fmla="*/ 0 h 12"/>
                  <a:gd name="T60" fmla="*/ 60407550 w 30"/>
                  <a:gd name="T61" fmla="*/ 0 h 12"/>
                  <a:gd name="T62" fmla="*/ 62925324 w 30"/>
                  <a:gd name="T63" fmla="*/ 0 h 12"/>
                  <a:gd name="T64" fmla="*/ 65441513 w 30"/>
                  <a:gd name="T65" fmla="*/ 0 h 12"/>
                  <a:gd name="T66" fmla="*/ 70475475 w 30"/>
                  <a:gd name="T67" fmla="*/ 0 h 12"/>
                  <a:gd name="T68" fmla="*/ 72993249 w 30"/>
                  <a:gd name="T69" fmla="*/ 0 h 12"/>
                  <a:gd name="T70" fmla="*/ 75509438 w 30"/>
                  <a:gd name="T71" fmla="*/ 2572825 h 12"/>
                  <a:gd name="T72" fmla="*/ 72993249 w 30"/>
                  <a:gd name="T73" fmla="*/ 2572825 h 12"/>
                  <a:gd name="T74" fmla="*/ 72993249 w 30"/>
                  <a:gd name="T75" fmla="*/ 7716854 h 12"/>
                  <a:gd name="T76" fmla="*/ 70475475 w 30"/>
                  <a:gd name="T77" fmla="*/ 10288058 h 12"/>
                  <a:gd name="T78" fmla="*/ 67959287 w 30"/>
                  <a:gd name="T79" fmla="*/ 12860883 h 12"/>
                  <a:gd name="T80" fmla="*/ 65441513 w 30"/>
                  <a:gd name="T81" fmla="*/ 12860883 h 12"/>
                  <a:gd name="T82" fmla="*/ 60407550 w 30"/>
                  <a:gd name="T83" fmla="*/ 12860883 h 12"/>
                  <a:gd name="T84" fmla="*/ 57891362 w 30"/>
                  <a:gd name="T85" fmla="*/ 18003292 h 12"/>
                  <a:gd name="T86" fmla="*/ 52857399 w 30"/>
                  <a:gd name="T87" fmla="*/ 20576117 h 12"/>
                  <a:gd name="T88" fmla="*/ 50339625 w 30"/>
                  <a:gd name="T89" fmla="*/ 20576117 h 12"/>
                  <a:gd name="T90" fmla="*/ 47823437 w 30"/>
                  <a:gd name="T91" fmla="*/ 20576117 h 12"/>
                  <a:gd name="T92" fmla="*/ 47823437 w 30"/>
                  <a:gd name="T93" fmla="*/ 23148941 h 12"/>
                  <a:gd name="T94" fmla="*/ 45305663 w 30"/>
                  <a:gd name="T95" fmla="*/ 23148941 h 12"/>
                  <a:gd name="T96" fmla="*/ 45305663 w 30"/>
                  <a:gd name="T97" fmla="*/ 25720146 h 12"/>
                  <a:gd name="T98" fmla="*/ 42789474 w 30"/>
                  <a:gd name="T99" fmla="*/ 25720146 h 12"/>
                  <a:gd name="T100" fmla="*/ 35237738 w 30"/>
                  <a:gd name="T101" fmla="*/ 28292971 h 12"/>
                  <a:gd name="T102" fmla="*/ 30203775 w 30"/>
                  <a:gd name="T103" fmla="*/ 28292971 h 12"/>
                  <a:gd name="T104" fmla="*/ 27687587 w 30"/>
                  <a:gd name="T105" fmla="*/ 28292971 h 12"/>
                  <a:gd name="T106" fmla="*/ 25169813 w 30"/>
                  <a:gd name="T107" fmla="*/ 25720146 h 12"/>
                  <a:gd name="T108" fmla="*/ 22653624 w 30"/>
                  <a:gd name="T109" fmla="*/ 25720146 h 12"/>
                  <a:gd name="T110" fmla="*/ 20135850 w 30"/>
                  <a:gd name="T111" fmla="*/ 25720146 h 12"/>
                  <a:gd name="T112" fmla="*/ 17619662 w 30"/>
                  <a:gd name="T113" fmla="*/ 28292971 h 12"/>
                  <a:gd name="T114" fmla="*/ 15101888 w 30"/>
                  <a:gd name="T115" fmla="*/ 28292971 h 12"/>
                  <a:gd name="T116" fmla="*/ 12585699 w 30"/>
                  <a:gd name="T117" fmla="*/ 30864175 h 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"/>
                  <a:gd name="T178" fmla="*/ 0 h 12"/>
                  <a:gd name="T179" fmla="*/ 30 w 30"/>
                  <a:gd name="T180" fmla="*/ 12 h 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" h="12">
                    <a:moveTo>
                      <a:pt x="5" y="12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7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95" name="Freeform 193"/>
              <p:cNvSpPr>
                <a:spLocks/>
              </p:cNvSpPr>
              <p:nvPr/>
            </p:nvSpPr>
            <p:spPr bwMode="auto">
              <a:xfrm>
                <a:off x="2260483" y="1820661"/>
                <a:ext cx="58542" cy="22512"/>
              </a:xfrm>
              <a:custGeom>
                <a:avLst/>
                <a:gdLst>
                  <a:gd name="T0" fmla="*/ 65305974 w 37"/>
                  <a:gd name="T1" fmla="*/ 35737800 h 14"/>
                  <a:gd name="T2" fmla="*/ 57771461 w 37"/>
                  <a:gd name="T3" fmla="*/ 35737800 h 14"/>
                  <a:gd name="T4" fmla="*/ 55258901 w 37"/>
                  <a:gd name="T5" fmla="*/ 33185904 h 14"/>
                  <a:gd name="T6" fmla="*/ 52747924 w 37"/>
                  <a:gd name="T7" fmla="*/ 30632400 h 14"/>
                  <a:gd name="T8" fmla="*/ 47724388 w 37"/>
                  <a:gd name="T9" fmla="*/ 28080504 h 14"/>
                  <a:gd name="T10" fmla="*/ 42700851 w 37"/>
                  <a:gd name="T11" fmla="*/ 22975104 h 14"/>
                  <a:gd name="T12" fmla="*/ 40188292 w 37"/>
                  <a:gd name="T13" fmla="*/ 22975104 h 14"/>
                  <a:gd name="T14" fmla="*/ 32653778 w 37"/>
                  <a:gd name="T15" fmla="*/ 20421600 h 14"/>
                  <a:gd name="T16" fmla="*/ 25117682 w 37"/>
                  <a:gd name="T17" fmla="*/ 17869704 h 14"/>
                  <a:gd name="T18" fmla="*/ 22606705 w 37"/>
                  <a:gd name="T19" fmla="*/ 15316200 h 14"/>
                  <a:gd name="T20" fmla="*/ 10047073 w 37"/>
                  <a:gd name="T21" fmla="*/ 12764304 h 14"/>
                  <a:gd name="T22" fmla="*/ 5023536 w 37"/>
                  <a:gd name="T23" fmla="*/ 12764304 h 14"/>
                  <a:gd name="T24" fmla="*/ 2512559 w 37"/>
                  <a:gd name="T25" fmla="*/ 12764304 h 14"/>
                  <a:gd name="T26" fmla="*/ 0 w 37"/>
                  <a:gd name="T27" fmla="*/ 12764304 h 14"/>
                  <a:gd name="T28" fmla="*/ 2512559 w 37"/>
                  <a:gd name="T29" fmla="*/ 10210800 h 14"/>
                  <a:gd name="T30" fmla="*/ 5023536 w 37"/>
                  <a:gd name="T31" fmla="*/ 10210800 h 14"/>
                  <a:gd name="T32" fmla="*/ 10047073 w 37"/>
                  <a:gd name="T33" fmla="*/ 7658904 h 14"/>
                  <a:gd name="T34" fmla="*/ 12559632 w 37"/>
                  <a:gd name="T35" fmla="*/ 5105400 h 14"/>
                  <a:gd name="T36" fmla="*/ 17583169 w 37"/>
                  <a:gd name="T37" fmla="*/ 5105400 h 14"/>
                  <a:gd name="T38" fmla="*/ 25117682 w 37"/>
                  <a:gd name="T39" fmla="*/ 5105400 h 14"/>
                  <a:gd name="T40" fmla="*/ 30141219 w 37"/>
                  <a:gd name="T41" fmla="*/ 5105400 h 14"/>
                  <a:gd name="T42" fmla="*/ 35164755 w 37"/>
                  <a:gd name="T43" fmla="*/ 5105400 h 14"/>
                  <a:gd name="T44" fmla="*/ 45211828 w 37"/>
                  <a:gd name="T45" fmla="*/ 5105400 h 14"/>
                  <a:gd name="T46" fmla="*/ 47724388 w 37"/>
                  <a:gd name="T47" fmla="*/ 5105400 h 14"/>
                  <a:gd name="T48" fmla="*/ 50235365 w 37"/>
                  <a:gd name="T49" fmla="*/ 5105400 h 14"/>
                  <a:gd name="T50" fmla="*/ 50235365 w 37"/>
                  <a:gd name="T51" fmla="*/ 0 h 14"/>
                  <a:gd name="T52" fmla="*/ 52747924 w 37"/>
                  <a:gd name="T53" fmla="*/ 0 h 14"/>
                  <a:gd name="T54" fmla="*/ 62794997 w 37"/>
                  <a:gd name="T55" fmla="*/ 0 h 14"/>
                  <a:gd name="T56" fmla="*/ 67818534 w 37"/>
                  <a:gd name="T57" fmla="*/ 0 h 14"/>
                  <a:gd name="T58" fmla="*/ 70329511 w 37"/>
                  <a:gd name="T59" fmla="*/ 5105400 h 14"/>
                  <a:gd name="T60" fmla="*/ 75353047 w 37"/>
                  <a:gd name="T61" fmla="*/ 5105400 h 14"/>
                  <a:gd name="T62" fmla="*/ 77865607 w 37"/>
                  <a:gd name="T63" fmla="*/ 7658904 h 14"/>
                  <a:gd name="T64" fmla="*/ 82889143 w 37"/>
                  <a:gd name="T65" fmla="*/ 7658904 h 14"/>
                  <a:gd name="T66" fmla="*/ 87912680 w 37"/>
                  <a:gd name="T67" fmla="*/ 7658904 h 14"/>
                  <a:gd name="T68" fmla="*/ 90423657 w 37"/>
                  <a:gd name="T69" fmla="*/ 10210800 h 14"/>
                  <a:gd name="T70" fmla="*/ 92936216 w 37"/>
                  <a:gd name="T71" fmla="*/ 10210800 h 14"/>
                  <a:gd name="T72" fmla="*/ 90423657 w 37"/>
                  <a:gd name="T73" fmla="*/ 12764304 h 14"/>
                  <a:gd name="T74" fmla="*/ 90423657 w 37"/>
                  <a:gd name="T75" fmla="*/ 15316200 h 14"/>
                  <a:gd name="T76" fmla="*/ 90423657 w 37"/>
                  <a:gd name="T77" fmla="*/ 17869704 h 14"/>
                  <a:gd name="T78" fmla="*/ 87912680 w 37"/>
                  <a:gd name="T79" fmla="*/ 17869704 h 14"/>
                  <a:gd name="T80" fmla="*/ 82889143 w 37"/>
                  <a:gd name="T81" fmla="*/ 20421600 h 14"/>
                  <a:gd name="T82" fmla="*/ 80376584 w 37"/>
                  <a:gd name="T83" fmla="*/ 20421600 h 14"/>
                  <a:gd name="T84" fmla="*/ 80376584 w 37"/>
                  <a:gd name="T85" fmla="*/ 22975104 h 14"/>
                  <a:gd name="T86" fmla="*/ 77865607 w 37"/>
                  <a:gd name="T87" fmla="*/ 22975104 h 14"/>
                  <a:gd name="T88" fmla="*/ 72842070 w 37"/>
                  <a:gd name="T89" fmla="*/ 28080504 h 14"/>
                  <a:gd name="T90" fmla="*/ 72842070 w 37"/>
                  <a:gd name="T91" fmla="*/ 30632400 h 14"/>
                  <a:gd name="T92" fmla="*/ 70329511 w 37"/>
                  <a:gd name="T93" fmla="*/ 30632400 h 14"/>
                  <a:gd name="T94" fmla="*/ 67818534 w 37"/>
                  <a:gd name="T95" fmla="*/ 30632400 h 14"/>
                  <a:gd name="T96" fmla="*/ 65305974 w 37"/>
                  <a:gd name="T97" fmla="*/ 33185904 h 14"/>
                  <a:gd name="T98" fmla="*/ 62794997 w 37"/>
                  <a:gd name="T99" fmla="*/ 33185904 h 14"/>
                  <a:gd name="T100" fmla="*/ 62794997 w 37"/>
                  <a:gd name="T101" fmla="*/ 30632400 h 14"/>
                  <a:gd name="T102" fmla="*/ 62794997 w 37"/>
                  <a:gd name="T103" fmla="*/ 33185904 h 14"/>
                  <a:gd name="T104" fmla="*/ 65305974 w 37"/>
                  <a:gd name="T105" fmla="*/ 33185904 h 14"/>
                  <a:gd name="T106" fmla="*/ 65305974 w 37"/>
                  <a:gd name="T107" fmla="*/ 3573780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7"/>
                  <a:gd name="T163" fmla="*/ 0 h 14"/>
                  <a:gd name="T164" fmla="*/ 37 w 37"/>
                  <a:gd name="T165" fmla="*/ 14 h 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7" h="14">
                    <a:moveTo>
                      <a:pt x="26" y="14"/>
                    </a:moveTo>
                    <a:lnTo>
                      <a:pt x="23" y="14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96" name="Freeform 194"/>
              <p:cNvSpPr>
                <a:spLocks/>
              </p:cNvSpPr>
              <p:nvPr/>
            </p:nvSpPr>
            <p:spPr bwMode="auto">
              <a:xfrm>
                <a:off x="3222765" y="2424385"/>
                <a:ext cx="54883" cy="25582"/>
              </a:xfrm>
              <a:custGeom>
                <a:avLst/>
                <a:gdLst>
                  <a:gd name="T0" fmla="*/ 54765394 w 35"/>
                  <a:gd name="T1" fmla="*/ 40611425 h 16"/>
                  <a:gd name="T2" fmla="*/ 49786721 w 35"/>
                  <a:gd name="T3" fmla="*/ 38072412 h 16"/>
                  <a:gd name="T4" fmla="*/ 54765394 w 35"/>
                  <a:gd name="T5" fmla="*/ 35534997 h 16"/>
                  <a:gd name="T6" fmla="*/ 49786721 w 35"/>
                  <a:gd name="T7" fmla="*/ 30458569 h 16"/>
                  <a:gd name="T8" fmla="*/ 49786721 w 35"/>
                  <a:gd name="T9" fmla="*/ 27919555 h 16"/>
                  <a:gd name="T10" fmla="*/ 44808049 w 35"/>
                  <a:gd name="T11" fmla="*/ 30458569 h 16"/>
                  <a:gd name="T12" fmla="*/ 39829377 w 35"/>
                  <a:gd name="T13" fmla="*/ 35534997 h 16"/>
                  <a:gd name="T14" fmla="*/ 29872033 w 35"/>
                  <a:gd name="T15" fmla="*/ 30458569 h 16"/>
                  <a:gd name="T16" fmla="*/ 24893361 w 35"/>
                  <a:gd name="T17" fmla="*/ 27919555 h 16"/>
                  <a:gd name="T18" fmla="*/ 24893361 w 35"/>
                  <a:gd name="T19" fmla="*/ 25382141 h 16"/>
                  <a:gd name="T20" fmla="*/ 17426137 w 35"/>
                  <a:gd name="T21" fmla="*/ 22843127 h 16"/>
                  <a:gd name="T22" fmla="*/ 9957344 w 35"/>
                  <a:gd name="T23" fmla="*/ 22843127 h 16"/>
                  <a:gd name="T24" fmla="*/ 9957344 w 35"/>
                  <a:gd name="T25" fmla="*/ 17766699 h 16"/>
                  <a:gd name="T26" fmla="*/ 0 w 35"/>
                  <a:gd name="T27" fmla="*/ 17766699 h 16"/>
                  <a:gd name="T28" fmla="*/ 0 w 35"/>
                  <a:gd name="T29" fmla="*/ 12690271 h 16"/>
                  <a:gd name="T30" fmla="*/ 4978672 w 35"/>
                  <a:gd name="T31" fmla="*/ 7613843 h 16"/>
                  <a:gd name="T32" fmla="*/ 7468792 w 35"/>
                  <a:gd name="T33" fmla="*/ 2539014 h 16"/>
                  <a:gd name="T34" fmla="*/ 14936016 w 35"/>
                  <a:gd name="T35" fmla="*/ 2539014 h 16"/>
                  <a:gd name="T36" fmla="*/ 14936016 w 35"/>
                  <a:gd name="T37" fmla="*/ 7613843 h 16"/>
                  <a:gd name="T38" fmla="*/ 9957344 w 35"/>
                  <a:gd name="T39" fmla="*/ 12690271 h 16"/>
                  <a:gd name="T40" fmla="*/ 17426137 w 35"/>
                  <a:gd name="T41" fmla="*/ 12690271 h 16"/>
                  <a:gd name="T42" fmla="*/ 19914689 w 35"/>
                  <a:gd name="T43" fmla="*/ 20305713 h 16"/>
                  <a:gd name="T44" fmla="*/ 22404809 w 35"/>
                  <a:gd name="T45" fmla="*/ 22843127 h 16"/>
                  <a:gd name="T46" fmla="*/ 24893361 w 35"/>
                  <a:gd name="T47" fmla="*/ 20305713 h 16"/>
                  <a:gd name="T48" fmla="*/ 27383481 w 35"/>
                  <a:gd name="T49" fmla="*/ 17766699 h 16"/>
                  <a:gd name="T50" fmla="*/ 39829377 w 35"/>
                  <a:gd name="T51" fmla="*/ 20305713 h 16"/>
                  <a:gd name="T52" fmla="*/ 52276842 w 35"/>
                  <a:gd name="T53" fmla="*/ 22843127 h 16"/>
                  <a:gd name="T54" fmla="*/ 62234186 w 35"/>
                  <a:gd name="T55" fmla="*/ 22843127 h 16"/>
                  <a:gd name="T56" fmla="*/ 69701410 w 35"/>
                  <a:gd name="T57" fmla="*/ 20305713 h 16"/>
                  <a:gd name="T58" fmla="*/ 84637426 w 35"/>
                  <a:gd name="T59" fmla="*/ 22843127 h 16"/>
                  <a:gd name="T60" fmla="*/ 79658754 w 35"/>
                  <a:gd name="T61" fmla="*/ 25382141 h 16"/>
                  <a:gd name="T62" fmla="*/ 74680082 w 35"/>
                  <a:gd name="T63" fmla="*/ 25382141 h 16"/>
                  <a:gd name="T64" fmla="*/ 74680082 w 35"/>
                  <a:gd name="T65" fmla="*/ 27919555 h 16"/>
                  <a:gd name="T66" fmla="*/ 69701410 w 35"/>
                  <a:gd name="T67" fmla="*/ 30458569 h 16"/>
                  <a:gd name="T68" fmla="*/ 64722738 w 35"/>
                  <a:gd name="T69" fmla="*/ 30458569 h 16"/>
                  <a:gd name="T70" fmla="*/ 69701410 w 35"/>
                  <a:gd name="T71" fmla="*/ 35534997 h 16"/>
                  <a:gd name="T72" fmla="*/ 69701410 w 35"/>
                  <a:gd name="T73" fmla="*/ 35534997 h 16"/>
                  <a:gd name="T74" fmla="*/ 69701410 w 35"/>
                  <a:gd name="T75" fmla="*/ 40611425 h 16"/>
                  <a:gd name="T76" fmla="*/ 64722738 w 35"/>
                  <a:gd name="T77" fmla="*/ 40611425 h 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16"/>
                  <a:gd name="T119" fmla="*/ 35 w 35"/>
                  <a:gd name="T120" fmla="*/ 16 h 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16">
                    <a:moveTo>
                      <a:pt x="23" y="16"/>
                    </a:moveTo>
                    <a:lnTo>
                      <a:pt x="22" y="16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3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97" name="Freeform 195"/>
              <p:cNvSpPr>
                <a:spLocks/>
              </p:cNvSpPr>
              <p:nvPr/>
            </p:nvSpPr>
            <p:spPr bwMode="auto">
              <a:xfrm>
                <a:off x="1607987" y="1914801"/>
                <a:ext cx="48785" cy="21489"/>
              </a:xfrm>
              <a:custGeom>
                <a:avLst/>
                <a:gdLst>
                  <a:gd name="T0" fmla="*/ 57459288 w 31"/>
                  <a:gd name="T1" fmla="*/ 31677856 h 14"/>
                  <a:gd name="T2" fmla="*/ 52462760 w 31"/>
                  <a:gd name="T3" fmla="*/ 31677856 h 14"/>
                  <a:gd name="T4" fmla="*/ 47466231 w 31"/>
                  <a:gd name="T5" fmla="*/ 26804458 h 14"/>
                  <a:gd name="T6" fmla="*/ 42469703 w 31"/>
                  <a:gd name="T7" fmla="*/ 24366991 h 14"/>
                  <a:gd name="T8" fmla="*/ 34975698 w 31"/>
                  <a:gd name="T9" fmla="*/ 24366991 h 14"/>
                  <a:gd name="T10" fmla="*/ 32476647 w 31"/>
                  <a:gd name="T11" fmla="*/ 26804458 h 14"/>
                  <a:gd name="T12" fmla="*/ 27480118 w 31"/>
                  <a:gd name="T13" fmla="*/ 26804458 h 14"/>
                  <a:gd name="T14" fmla="*/ 24982641 w 31"/>
                  <a:gd name="T15" fmla="*/ 26804458 h 14"/>
                  <a:gd name="T16" fmla="*/ 19986113 w 31"/>
                  <a:gd name="T17" fmla="*/ 26804458 h 14"/>
                  <a:gd name="T18" fmla="*/ 7494005 w 31"/>
                  <a:gd name="T19" fmla="*/ 26804458 h 14"/>
                  <a:gd name="T20" fmla="*/ 2497477 w 31"/>
                  <a:gd name="T21" fmla="*/ 26804458 h 14"/>
                  <a:gd name="T22" fmla="*/ 0 w 31"/>
                  <a:gd name="T23" fmla="*/ 24366991 h 14"/>
                  <a:gd name="T24" fmla="*/ 2497477 w 31"/>
                  <a:gd name="T25" fmla="*/ 21931059 h 14"/>
                  <a:gd name="T26" fmla="*/ 7494005 w 31"/>
                  <a:gd name="T27" fmla="*/ 24366991 h 14"/>
                  <a:gd name="T28" fmla="*/ 12490534 w 31"/>
                  <a:gd name="T29" fmla="*/ 24366991 h 14"/>
                  <a:gd name="T30" fmla="*/ 7494005 w 31"/>
                  <a:gd name="T31" fmla="*/ 21931059 h 14"/>
                  <a:gd name="T32" fmla="*/ 0 w 31"/>
                  <a:gd name="T33" fmla="*/ 19493593 h 14"/>
                  <a:gd name="T34" fmla="*/ 2497477 w 31"/>
                  <a:gd name="T35" fmla="*/ 12184263 h 14"/>
                  <a:gd name="T36" fmla="*/ 7494005 w 31"/>
                  <a:gd name="T37" fmla="*/ 14620195 h 14"/>
                  <a:gd name="T38" fmla="*/ 12490534 w 31"/>
                  <a:gd name="T39" fmla="*/ 19493593 h 14"/>
                  <a:gd name="T40" fmla="*/ 12490534 w 31"/>
                  <a:gd name="T41" fmla="*/ 19493593 h 14"/>
                  <a:gd name="T42" fmla="*/ 4996528 w 31"/>
                  <a:gd name="T43" fmla="*/ 14620195 h 14"/>
                  <a:gd name="T44" fmla="*/ 12490534 w 31"/>
                  <a:gd name="T45" fmla="*/ 9746796 h 14"/>
                  <a:gd name="T46" fmla="*/ 19986113 w 31"/>
                  <a:gd name="T47" fmla="*/ 9746796 h 14"/>
                  <a:gd name="T48" fmla="*/ 22483590 w 31"/>
                  <a:gd name="T49" fmla="*/ 12184263 h 14"/>
                  <a:gd name="T50" fmla="*/ 27480118 w 31"/>
                  <a:gd name="T51" fmla="*/ 12184263 h 14"/>
                  <a:gd name="T52" fmla="*/ 24982641 w 31"/>
                  <a:gd name="T53" fmla="*/ 7310865 h 14"/>
                  <a:gd name="T54" fmla="*/ 32476647 w 31"/>
                  <a:gd name="T55" fmla="*/ 7310865 h 14"/>
                  <a:gd name="T56" fmla="*/ 44968754 w 31"/>
                  <a:gd name="T57" fmla="*/ 7310865 h 14"/>
                  <a:gd name="T58" fmla="*/ 49965282 w 31"/>
                  <a:gd name="T59" fmla="*/ 7310865 h 14"/>
                  <a:gd name="T60" fmla="*/ 54961810 w 31"/>
                  <a:gd name="T61" fmla="*/ 7310865 h 14"/>
                  <a:gd name="T62" fmla="*/ 52462760 w 31"/>
                  <a:gd name="T63" fmla="*/ 4873398 h 14"/>
                  <a:gd name="T64" fmla="*/ 52462760 w 31"/>
                  <a:gd name="T65" fmla="*/ 0 h 14"/>
                  <a:gd name="T66" fmla="*/ 62455816 w 31"/>
                  <a:gd name="T67" fmla="*/ 0 h 14"/>
                  <a:gd name="T68" fmla="*/ 59958339 w 31"/>
                  <a:gd name="T69" fmla="*/ 2437467 h 14"/>
                  <a:gd name="T70" fmla="*/ 69951395 w 31"/>
                  <a:gd name="T71" fmla="*/ 4873398 h 14"/>
                  <a:gd name="T72" fmla="*/ 74947923 w 31"/>
                  <a:gd name="T73" fmla="*/ 4873398 h 14"/>
                  <a:gd name="T74" fmla="*/ 77445401 w 31"/>
                  <a:gd name="T75" fmla="*/ 4873398 h 14"/>
                  <a:gd name="T76" fmla="*/ 74947923 w 31"/>
                  <a:gd name="T77" fmla="*/ 7310865 h 14"/>
                  <a:gd name="T78" fmla="*/ 72448872 w 31"/>
                  <a:gd name="T79" fmla="*/ 9746796 h 14"/>
                  <a:gd name="T80" fmla="*/ 59958339 w 31"/>
                  <a:gd name="T81" fmla="*/ 12184263 h 14"/>
                  <a:gd name="T82" fmla="*/ 54961810 w 31"/>
                  <a:gd name="T83" fmla="*/ 19493593 h 14"/>
                  <a:gd name="T84" fmla="*/ 49965282 w 31"/>
                  <a:gd name="T85" fmla="*/ 19493593 h 14"/>
                  <a:gd name="T86" fmla="*/ 47466231 w 31"/>
                  <a:gd name="T87" fmla="*/ 24366991 h 14"/>
                  <a:gd name="T88" fmla="*/ 52462760 w 31"/>
                  <a:gd name="T89" fmla="*/ 26804458 h 14"/>
                  <a:gd name="T90" fmla="*/ 54961810 w 31"/>
                  <a:gd name="T91" fmla="*/ 29240389 h 14"/>
                  <a:gd name="T92" fmla="*/ 57459288 w 31"/>
                  <a:gd name="T93" fmla="*/ 31677856 h 14"/>
                  <a:gd name="T94" fmla="*/ 59958339 w 31"/>
                  <a:gd name="T95" fmla="*/ 34113788 h 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"/>
                  <a:gd name="T145" fmla="*/ 0 h 14"/>
                  <a:gd name="T146" fmla="*/ 31 w 31"/>
                  <a:gd name="T147" fmla="*/ 14 h 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" h="14">
                    <a:moveTo>
                      <a:pt x="24" y="14"/>
                    </a:move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19" y="11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98" name="Freeform 196"/>
              <p:cNvSpPr>
                <a:spLocks/>
              </p:cNvSpPr>
              <p:nvPr/>
            </p:nvSpPr>
            <p:spPr bwMode="auto">
              <a:xfrm>
                <a:off x="2117788" y="1710148"/>
                <a:ext cx="91471" cy="10233"/>
              </a:xfrm>
              <a:custGeom>
                <a:avLst/>
                <a:gdLst>
                  <a:gd name="T0" fmla="*/ 65094233 w 58"/>
                  <a:gd name="T1" fmla="*/ 16244157 h 7"/>
                  <a:gd name="T2" fmla="*/ 60086984 w 58"/>
                  <a:gd name="T3" fmla="*/ 16244157 h 7"/>
                  <a:gd name="T4" fmla="*/ 55079736 w 58"/>
                  <a:gd name="T5" fmla="*/ 16244157 h 7"/>
                  <a:gd name="T6" fmla="*/ 50072487 w 58"/>
                  <a:gd name="T7" fmla="*/ 13924189 h 7"/>
                  <a:gd name="T8" fmla="*/ 42562403 w 58"/>
                  <a:gd name="T9" fmla="*/ 13924189 h 7"/>
                  <a:gd name="T10" fmla="*/ 27540656 w 58"/>
                  <a:gd name="T11" fmla="*/ 13924189 h 7"/>
                  <a:gd name="T12" fmla="*/ 22533408 w 58"/>
                  <a:gd name="T13" fmla="*/ 13924189 h 7"/>
                  <a:gd name="T14" fmla="*/ 17526159 w 58"/>
                  <a:gd name="T15" fmla="*/ 16244157 h 7"/>
                  <a:gd name="T16" fmla="*/ 12518910 w 58"/>
                  <a:gd name="T17" fmla="*/ 16244157 h 7"/>
                  <a:gd name="T18" fmla="*/ 5007249 w 58"/>
                  <a:gd name="T19" fmla="*/ 16244157 h 7"/>
                  <a:gd name="T20" fmla="*/ 0 w 58"/>
                  <a:gd name="T21" fmla="*/ 13924189 h 7"/>
                  <a:gd name="T22" fmla="*/ 10014497 w 58"/>
                  <a:gd name="T23" fmla="*/ 9282793 h 7"/>
                  <a:gd name="T24" fmla="*/ 22533408 w 58"/>
                  <a:gd name="T25" fmla="*/ 6961364 h 7"/>
                  <a:gd name="T26" fmla="*/ 37553577 w 58"/>
                  <a:gd name="T27" fmla="*/ 6961364 h 7"/>
                  <a:gd name="T28" fmla="*/ 45065238 w 58"/>
                  <a:gd name="T29" fmla="*/ 4641396 h 7"/>
                  <a:gd name="T30" fmla="*/ 55079736 w 58"/>
                  <a:gd name="T31" fmla="*/ 4641396 h 7"/>
                  <a:gd name="T32" fmla="*/ 57584149 w 58"/>
                  <a:gd name="T33" fmla="*/ 6961364 h 7"/>
                  <a:gd name="T34" fmla="*/ 60086984 w 58"/>
                  <a:gd name="T35" fmla="*/ 4641396 h 7"/>
                  <a:gd name="T36" fmla="*/ 65094233 w 58"/>
                  <a:gd name="T37" fmla="*/ 4641396 h 7"/>
                  <a:gd name="T38" fmla="*/ 70101482 w 58"/>
                  <a:gd name="T39" fmla="*/ 4641396 h 7"/>
                  <a:gd name="T40" fmla="*/ 80115979 w 58"/>
                  <a:gd name="T41" fmla="*/ 2319967 h 7"/>
                  <a:gd name="T42" fmla="*/ 92634890 w 58"/>
                  <a:gd name="T43" fmla="*/ 0 h 7"/>
                  <a:gd name="T44" fmla="*/ 105152223 w 58"/>
                  <a:gd name="T45" fmla="*/ 0 h 7"/>
                  <a:gd name="T46" fmla="*/ 110159472 w 58"/>
                  <a:gd name="T47" fmla="*/ 0 h 7"/>
                  <a:gd name="T48" fmla="*/ 117671133 w 58"/>
                  <a:gd name="T49" fmla="*/ 2319967 h 7"/>
                  <a:gd name="T50" fmla="*/ 125181218 w 58"/>
                  <a:gd name="T51" fmla="*/ 2319967 h 7"/>
                  <a:gd name="T52" fmla="*/ 135195715 w 58"/>
                  <a:gd name="T53" fmla="*/ 4641396 h 7"/>
                  <a:gd name="T54" fmla="*/ 140202964 w 58"/>
                  <a:gd name="T55" fmla="*/ 4641396 h 7"/>
                  <a:gd name="T56" fmla="*/ 145210213 w 58"/>
                  <a:gd name="T57" fmla="*/ 6961364 h 7"/>
                  <a:gd name="T58" fmla="*/ 142707377 w 58"/>
                  <a:gd name="T59" fmla="*/ 13924189 h 7"/>
                  <a:gd name="T60" fmla="*/ 135195715 w 58"/>
                  <a:gd name="T61" fmla="*/ 16244157 h 7"/>
                  <a:gd name="T62" fmla="*/ 127685631 w 58"/>
                  <a:gd name="T63" fmla="*/ 16244157 h 7"/>
                  <a:gd name="T64" fmla="*/ 125181218 w 58"/>
                  <a:gd name="T65" fmla="*/ 13924189 h 7"/>
                  <a:gd name="T66" fmla="*/ 112663884 w 58"/>
                  <a:gd name="T67" fmla="*/ 16244157 h 7"/>
                  <a:gd name="T68" fmla="*/ 107656636 w 58"/>
                  <a:gd name="T69" fmla="*/ 16244157 h 7"/>
                  <a:gd name="T70" fmla="*/ 97642138 w 58"/>
                  <a:gd name="T71" fmla="*/ 16244157 h 7"/>
                  <a:gd name="T72" fmla="*/ 92634890 w 58"/>
                  <a:gd name="T73" fmla="*/ 16244157 h 7"/>
                  <a:gd name="T74" fmla="*/ 85123228 w 58"/>
                  <a:gd name="T75" fmla="*/ 13924189 h 7"/>
                  <a:gd name="T76" fmla="*/ 72605895 w 58"/>
                  <a:gd name="T77" fmla="*/ 13924189 h 7"/>
                  <a:gd name="T78" fmla="*/ 72605895 w 58"/>
                  <a:gd name="T79" fmla="*/ 13924189 h 7"/>
                  <a:gd name="T80" fmla="*/ 67598646 w 58"/>
                  <a:gd name="T81" fmla="*/ 16244157 h 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"/>
                  <a:gd name="T124" fmla="*/ 0 h 7"/>
                  <a:gd name="T125" fmla="*/ 58 w 58"/>
                  <a:gd name="T126" fmla="*/ 7 h 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" h="7">
                    <a:moveTo>
                      <a:pt x="27" y="7"/>
                    </a:move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199" name="Freeform 197"/>
              <p:cNvSpPr>
                <a:spLocks/>
              </p:cNvSpPr>
              <p:nvPr/>
            </p:nvSpPr>
            <p:spPr bwMode="auto">
              <a:xfrm>
                <a:off x="2865415" y="2078522"/>
                <a:ext cx="21953" cy="18419"/>
              </a:xfrm>
              <a:custGeom>
                <a:avLst/>
                <a:gdLst>
                  <a:gd name="T0" fmla="*/ 14935880 w 14"/>
                  <a:gd name="T1" fmla="*/ 29240163 h 12"/>
                  <a:gd name="T2" fmla="*/ 12447351 w 14"/>
                  <a:gd name="T3" fmla="*/ 29240163 h 12"/>
                  <a:gd name="T4" fmla="*/ 12447351 w 14"/>
                  <a:gd name="T5" fmla="*/ 26804250 h 12"/>
                  <a:gd name="T6" fmla="*/ 9957254 w 14"/>
                  <a:gd name="T7" fmla="*/ 26804250 h 12"/>
                  <a:gd name="T8" fmla="*/ 4978627 w 14"/>
                  <a:gd name="T9" fmla="*/ 24366802 h 12"/>
                  <a:gd name="T10" fmla="*/ 2490097 w 14"/>
                  <a:gd name="T11" fmla="*/ 24366802 h 12"/>
                  <a:gd name="T12" fmla="*/ 0 w 14"/>
                  <a:gd name="T13" fmla="*/ 21930889 h 12"/>
                  <a:gd name="T14" fmla="*/ 0 w 14"/>
                  <a:gd name="T15" fmla="*/ 14620081 h 12"/>
                  <a:gd name="T16" fmla="*/ 0 w 14"/>
                  <a:gd name="T17" fmla="*/ 9746721 h 12"/>
                  <a:gd name="T18" fmla="*/ 2490097 w 14"/>
                  <a:gd name="T19" fmla="*/ 7310808 h 12"/>
                  <a:gd name="T20" fmla="*/ 7468724 w 14"/>
                  <a:gd name="T21" fmla="*/ 2437448 h 12"/>
                  <a:gd name="T22" fmla="*/ 9957254 w 14"/>
                  <a:gd name="T23" fmla="*/ 2437448 h 12"/>
                  <a:gd name="T24" fmla="*/ 9957254 w 14"/>
                  <a:gd name="T25" fmla="*/ 0 h 12"/>
                  <a:gd name="T26" fmla="*/ 12447351 w 14"/>
                  <a:gd name="T27" fmla="*/ 0 h 12"/>
                  <a:gd name="T28" fmla="*/ 19914507 w 14"/>
                  <a:gd name="T29" fmla="*/ 0 h 12"/>
                  <a:gd name="T30" fmla="*/ 22404605 w 14"/>
                  <a:gd name="T31" fmla="*/ 0 h 12"/>
                  <a:gd name="T32" fmla="*/ 24893134 w 14"/>
                  <a:gd name="T33" fmla="*/ 0 h 12"/>
                  <a:gd name="T34" fmla="*/ 27383231 w 14"/>
                  <a:gd name="T35" fmla="*/ 2437448 h 12"/>
                  <a:gd name="T36" fmla="*/ 29871761 w 14"/>
                  <a:gd name="T37" fmla="*/ 2437448 h 12"/>
                  <a:gd name="T38" fmla="*/ 32361858 w 14"/>
                  <a:gd name="T39" fmla="*/ 4873360 h 12"/>
                  <a:gd name="T40" fmla="*/ 34850388 w 14"/>
                  <a:gd name="T41" fmla="*/ 4873360 h 12"/>
                  <a:gd name="T42" fmla="*/ 34850388 w 14"/>
                  <a:gd name="T43" fmla="*/ 7310808 h 12"/>
                  <a:gd name="T44" fmla="*/ 32361858 w 14"/>
                  <a:gd name="T45" fmla="*/ 12184169 h 12"/>
                  <a:gd name="T46" fmla="*/ 29871761 w 14"/>
                  <a:gd name="T47" fmla="*/ 14620081 h 12"/>
                  <a:gd name="T48" fmla="*/ 27383231 w 14"/>
                  <a:gd name="T49" fmla="*/ 19493442 h 12"/>
                  <a:gd name="T50" fmla="*/ 24893134 w 14"/>
                  <a:gd name="T51" fmla="*/ 21930889 h 12"/>
                  <a:gd name="T52" fmla="*/ 22404605 w 14"/>
                  <a:gd name="T53" fmla="*/ 24366802 h 12"/>
                  <a:gd name="T54" fmla="*/ 22404605 w 14"/>
                  <a:gd name="T55" fmla="*/ 26804250 h 12"/>
                  <a:gd name="T56" fmla="*/ 19914507 w 14"/>
                  <a:gd name="T57" fmla="*/ 29240163 h 12"/>
                  <a:gd name="T58" fmla="*/ 14935880 w 14"/>
                  <a:gd name="T59" fmla="*/ 29240163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2"/>
                  <a:gd name="T92" fmla="*/ 14 w 14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2">
                    <a:moveTo>
                      <a:pt x="6" y="12"/>
                    </a:move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00" name="Freeform 198"/>
              <p:cNvSpPr>
                <a:spLocks/>
              </p:cNvSpPr>
              <p:nvPr/>
            </p:nvSpPr>
            <p:spPr bwMode="auto">
              <a:xfrm>
                <a:off x="2501968" y="1730613"/>
                <a:ext cx="73177" cy="9210"/>
              </a:xfrm>
              <a:custGeom>
                <a:avLst/>
                <a:gdLst>
                  <a:gd name="T0" fmla="*/ 88389862 w 46"/>
                  <a:gd name="T1" fmla="*/ 14620875 h 6"/>
                  <a:gd name="T2" fmla="*/ 75762057 w 46"/>
                  <a:gd name="T3" fmla="*/ 12184830 h 6"/>
                  <a:gd name="T4" fmla="*/ 73235860 w 46"/>
                  <a:gd name="T5" fmla="*/ 12184830 h 6"/>
                  <a:gd name="T6" fmla="*/ 70711253 w 46"/>
                  <a:gd name="T7" fmla="*/ 12184830 h 6"/>
                  <a:gd name="T8" fmla="*/ 68185056 w 46"/>
                  <a:gd name="T9" fmla="*/ 12184830 h 6"/>
                  <a:gd name="T10" fmla="*/ 58085039 w 46"/>
                  <a:gd name="T11" fmla="*/ 12184830 h 6"/>
                  <a:gd name="T12" fmla="*/ 47983432 w 46"/>
                  <a:gd name="T13" fmla="*/ 12184830 h 6"/>
                  <a:gd name="T14" fmla="*/ 42932628 w 46"/>
                  <a:gd name="T15" fmla="*/ 12184830 h 6"/>
                  <a:gd name="T16" fmla="*/ 40406430 w 46"/>
                  <a:gd name="T17" fmla="*/ 12184830 h 6"/>
                  <a:gd name="T18" fmla="*/ 37880233 w 46"/>
                  <a:gd name="T19" fmla="*/ 12184830 h 6"/>
                  <a:gd name="T20" fmla="*/ 32829429 w 46"/>
                  <a:gd name="T21" fmla="*/ 12184830 h 6"/>
                  <a:gd name="T22" fmla="*/ 27780216 w 46"/>
                  <a:gd name="T23" fmla="*/ 12184830 h 6"/>
                  <a:gd name="T24" fmla="*/ 22729413 w 46"/>
                  <a:gd name="T25" fmla="*/ 12184830 h 6"/>
                  <a:gd name="T26" fmla="*/ 20203215 w 46"/>
                  <a:gd name="T27" fmla="*/ 12184830 h 6"/>
                  <a:gd name="T28" fmla="*/ 17677018 w 46"/>
                  <a:gd name="T29" fmla="*/ 12184830 h 6"/>
                  <a:gd name="T30" fmla="*/ 12627805 w 46"/>
                  <a:gd name="T31" fmla="*/ 12184830 h 6"/>
                  <a:gd name="T32" fmla="*/ 10101608 w 46"/>
                  <a:gd name="T33" fmla="*/ 12184830 h 6"/>
                  <a:gd name="T34" fmla="*/ 2526197 w 46"/>
                  <a:gd name="T35" fmla="*/ 9747250 h 6"/>
                  <a:gd name="T36" fmla="*/ 0 w 46"/>
                  <a:gd name="T37" fmla="*/ 9747250 h 6"/>
                  <a:gd name="T38" fmla="*/ 0 w 46"/>
                  <a:gd name="T39" fmla="*/ 7311205 h 6"/>
                  <a:gd name="T40" fmla="*/ 2526197 w 46"/>
                  <a:gd name="T41" fmla="*/ 2437580 h 6"/>
                  <a:gd name="T42" fmla="*/ 5050804 w 46"/>
                  <a:gd name="T43" fmla="*/ 2437580 h 6"/>
                  <a:gd name="T44" fmla="*/ 10101608 w 46"/>
                  <a:gd name="T45" fmla="*/ 2437580 h 6"/>
                  <a:gd name="T46" fmla="*/ 15152411 w 46"/>
                  <a:gd name="T47" fmla="*/ 2437580 h 6"/>
                  <a:gd name="T48" fmla="*/ 17677018 w 46"/>
                  <a:gd name="T49" fmla="*/ 2437580 h 6"/>
                  <a:gd name="T50" fmla="*/ 22729413 w 46"/>
                  <a:gd name="T51" fmla="*/ 0 h 6"/>
                  <a:gd name="T52" fmla="*/ 25254019 w 46"/>
                  <a:gd name="T53" fmla="*/ 0 h 6"/>
                  <a:gd name="T54" fmla="*/ 27780216 w 46"/>
                  <a:gd name="T55" fmla="*/ 0 h 6"/>
                  <a:gd name="T56" fmla="*/ 32829429 w 46"/>
                  <a:gd name="T57" fmla="*/ 0 h 6"/>
                  <a:gd name="T58" fmla="*/ 35355627 w 46"/>
                  <a:gd name="T59" fmla="*/ 0 h 6"/>
                  <a:gd name="T60" fmla="*/ 35355627 w 46"/>
                  <a:gd name="T61" fmla="*/ 2437580 h 6"/>
                  <a:gd name="T62" fmla="*/ 37880233 w 46"/>
                  <a:gd name="T63" fmla="*/ 2437580 h 6"/>
                  <a:gd name="T64" fmla="*/ 45457234 w 46"/>
                  <a:gd name="T65" fmla="*/ 2437580 h 6"/>
                  <a:gd name="T66" fmla="*/ 47983432 w 46"/>
                  <a:gd name="T67" fmla="*/ 0 h 6"/>
                  <a:gd name="T68" fmla="*/ 50508038 w 46"/>
                  <a:gd name="T69" fmla="*/ 0 h 6"/>
                  <a:gd name="T70" fmla="*/ 58085039 w 46"/>
                  <a:gd name="T71" fmla="*/ 0 h 6"/>
                  <a:gd name="T72" fmla="*/ 63134252 w 46"/>
                  <a:gd name="T73" fmla="*/ 0 h 6"/>
                  <a:gd name="T74" fmla="*/ 65660449 w 46"/>
                  <a:gd name="T75" fmla="*/ 0 h 6"/>
                  <a:gd name="T76" fmla="*/ 68185056 w 46"/>
                  <a:gd name="T77" fmla="*/ 0 h 6"/>
                  <a:gd name="T78" fmla="*/ 70711253 w 46"/>
                  <a:gd name="T79" fmla="*/ 0 h 6"/>
                  <a:gd name="T80" fmla="*/ 73235860 w 46"/>
                  <a:gd name="T81" fmla="*/ 0 h 6"/>
                  <a:gd name="T82" fmla="*/ 83339058 w 46"/>
                  <a:gd name="T83" fmla="*/ 0 h 6"/>
                  <a:gd name="T84" fmla="*/ 85863665 w 46"/>
                  <a:gd name="T85" fmla="*/ 2437580 h 6"/>
                  <a:gd name="T86" fmla="*/ 88389862 w 46"/>
                  <a:gd name="T87" fmla="*/ 2437580 h 6"/>
                  <a:gd name="T88" fmla="*/ 90914468 w 46"/>
                  <a:gd name="T89" fmla="*/ 2437580 h 6"/>
                  <a:gd name="T90" fmla="*/ 90914468 w 46"/>
                  <a:gd name="T91" fmla="*/ 0 h 6"/>
                  <a:gd name="T92" fmla="*/ 95965272 w 46"/>
                  <a:gd name="T93" fmla="*/ 0 h 6"/>
                  <a:gd name="T94" fmla="*/ 98491470 w 46"/>
                  <a:gd name="T95" fmla="*/ 0 h 6"/>
                  <a:gd name="T96" fmla="*/ 111117684 w 46"/>
                  <a:gd name="T97" fmla="*/ 2437580 h 6"/>
                  <a:gd name="T98" fmla="*/ 113643881 w 46"/>
                  <a:gd name="T99" fmla="*/ 2437580 h 6"/>
                  <a:gd name="T100" fmla="*/ 116168488 w 46"/>
                  <a:gd name="T101" fmla="*/ 7311205 h 6"/>
                  <a:gd name="T102" fmla="*/ 113643881 w 46"/>
                  <a:gd name="T103" fmla="*/ 7311205 h 6"/>
                  <a:gd name="T104" fmla="*/ 111117684 w 46"/>
                  <a:gd name="T105" fmla="*/ 7311205 h 6"/>
                  <a:gd name="T106" fmla="*/ 108593077 w 46"/>
                  <a:gd name="T107" fmla="*/ 7311205 h 6"/>
                  <a:gd name="T108" fmla="*/ 106066880 w 46"/>
                  <a:gd name="T109" fmla="*/ 7311205 h 6"/>
                  <a:gd name="T110" fmla="*/ 103542273 w 46"/>
                  <a:gd name="T111" fmla="*/ 9747250 h 6"/>
                  <a:gd name="T112" fmla="*/ 103542273 w 46"/>
                  <a:gd name="T113" fmla="*/ 12184830 h 6"/>
                  <a:gd name="T114" fmla="*/ 98491470 w 46"/>
                  <a:gd name="T115" fmla="*/ 14620875 h 6"/>
                  <a:gd name="T116" fmla="*/ 88389862 w 46"/>
                  <a:gd name="T117" fmla="*/ 14620875 h 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"/>
                  <a:gd name="T178" fmla="*/ 0 h 6"/>
                  <a:gd name="T179" fmla="*/ 46 w 46"/>
                  <a:gd name="T180" fmla="*/ 6 h 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" h="6">
                    <a:moveTo>
                      <a:pt x="35" y="6"/>
                    </a:move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39" y="6"/>
                    </a:lnTo>
                    <a:lnTo>
                      <a:pt x="3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01" name="Freeform 199"/>
              <p:cNvSpPr>
                <a:spLocks/>
              </p:cNvSpPr>
              <p:nvPr/>
            </p:nvSpPr>
            <p:spPr bwMode="auto">
              <a:xfrm>
                <a:off x="1684822" y="2286245"/>
                <a:ext cx="34149" cy="23535"/>
              </a:xfrm>
              <a:custGeom>
                <a:avLst/>
                <a:gdLst>
                  <a:gd name="T0" fmla="*/ 44354894 w 22"/>
                  <a:gd name="T1" fmla="*/ 34871025 h 15"/>
                  <a:gd name="T2" fmla="*/ 34498251 w 22"/>
                  <a:gd name="T3" fmla="*/ 29889450 h 15"/>
                  <a:gd name="T4" fmla="*/ 32033314 w 22"/>
                  <a:gd name="T5" fmla="*/ 24907875 h 15"/>
                  <a:gd name="T6" fmla="*/ 27106545 w 22"/>
                  <a:gd name="T7" fmla="*/ 24907875 h 15"/>
                  <a:gd name="T8" fmla="*/ 19713286 w 22"/>
                  <a:gd name="T9" fmla="*/ 19926300 h 15"/>
                  <a:gd name="T10" fmla="*/ 19713286 w 22"/>
                  <a:gd name="T11" fmla="*/ 14944725 h 15"/>
                  <a:gd name="T12" fmla="*/ 22178223 w 22"/>
                  <a:gd name="T13" fmla="*/ 12454722 h 15"/>
                  <a:gd name="T14" fmla="*/ 17248349 w 22"/>
                  <a:gd name="T15" fmla="*/ 14944725 h 15"/>
                  <a:gd name="T16" fmla="*/ 7391706 w 22"/>
                  <a:gd name="T17" fmla="*/ 9963150 h 15"/>
                  <a:gd name="T18" fmla="*/ 9856643 w 22"/>
                  <a:gd name="T19" fmla="*/ 7473147 h 15"/>
                  <a:gd name="T20" fmla="*/ 17248349 w 22"/>
                  <a:gd name="T21" fmla="*/ 7473147 h 15"/>
                  <a:gd name="T22" fmla="*/ 4928322 w 22"/>
                  <a:gd name="T23" fmla="*/ 4981575 h 15"/>
                  <a:gd name="T24" fmla="*/ 0 w 22"/>
                  <a:gd name="T25" fmla="*/ 4981575 h 15"/>
                  <a:gd name="T26" fmla="*/ 2464937 w 22"/>
                  <a:gd name="T27" fmla="*/ 2491572 h 15"/>
                  <a:gd name="T28" fmla="*/ 7391706 w 22"/>
                  <a:gd name="T29" fmla="*/ 2491572 h 15"/>
                  <a:gd name="T30" fmla="*/ 19713286 w 22"/>
                  <a:gd name="T31" fmla="*/ 2491572 h 15"/>
                  <a:gd name="T32" fmla="*/ 22178223 w 22"/>
                  <a:gd name="T33" fmla="*/ 0 h 15"/>
                  <a:gd name="T34" fmla="*/ 29569930 w 22"/>
                  <a:gd name="T35" fmla="*/ 0 h 15"/>
                  <a:gd name="T36" fmla="*/ 34498251 w 22"/>
                  <a:gd name="T37" fmla="*/ 4981575 h 15"/>
                  <a:gd name="T38" fmla="*/ 29569930 w 22"/>
                  <a:gd name="T39" fmla="*/ 4981575 h 15"/>
                  <a:gd name="T40" fmla="*/ 22178223 w 22"/>
                  <a:gd name="T41" fmla="*/ 4981575 h 15"/>
                  <a:gd name="T42" fmla="*/ 24641608 w 22"/>
                  <a:gd name="T43" fmla="*/ 4981575 h 15"/>
                  <a:gd name="T44" fmla="*/ 32033314 w 22"/>
                  <a:gd name="T45" fmla="*/ 7473147 h 15"/>
                  <a:gd name="T46" fmla="*/ 32033314 w 22"/>
                  <a:gd name="T47" fmla="*/ 9963150 h 15"/>
                  <a:gd name="T48" fmla="*/ 27106545 w 22"/>
                  <a:gd name="T49" fmla="*/ 9963150 h 15"/>
                  <a:gd name="T50" fmla="*/ 24641608 w 22"/>
                  <a:gd name="T51" fmla="*/ 7473147 h 15"/>
                  <a:gd name="T52" fmla="*/ 24641608 w 22"/>
                  <a:gd name="T53" fmla="*/ 12454722 h 15"/>
                  <a:gd name="T54" fmla="*/ 29569930 w 22"/>
                  <a:gd name="T55" fmla="*/ 19926300 h 15"/>
                  <a:gd name="T56" fmla="*/ 32033314 w 22"/>
                  <a:gd name="T57" fmla="*/ 22417872 h 15"/>
                  <a:gd name="T58" fmla="*/ 39426573 w 22"/>
                  <a:gd name="T59" fmla="*/ 24907875 h 15"/>
                  <a:gd name="T60" fmla="*/ 41891510 w 22"/>
                  <a:gd name="T61" fmla="*/ 29889450 h 15"/>
                  <a:gd name="T62" fmla="*/ 46819831 w 22"/>
                  <a:gd name="T63" fmla="*/ 27399447 h 15"/>
                  <a:gd name="T64" fmla="*/ 44354894 w 22"/>
                  <a:gd name="T65" fmla="*/ 29889450 h 15"/>
                  <a:gd name="T66" fmla="*/ 46819831 w 22"/>
                  <a:gd name="T67" fmla="*/ 32381022 h 15"/>
                  <a:gd name="T68" fmla="*/ 51748153 w 22"/>
                  <a:gd name="T69" fmla="*/ 32381022 h 15"/>
                  <a:gd name="T70" fmla="*/ 51748153 w 22"/>
                  <a:gd name="T71" fmla="*/ 34871025 h 15"/>
                  <a:gd name="T72" fmla="*/ 46819831 w 22"/>
                  <a:gd name="T73" fmla="*/ 37362597 h 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15"/>
                  <a:gd name="T113" fmla="*/ 22 w 22"/>
                  <a:gd name="T114" fmla="*/ 15 h 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15">
                    <a:moveTo>
                      <a:pt x="19" y="15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2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19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02" name="Freeform 200"/>
              <p:cNvSpPr>
                <a:spLocks/>
              </p:cNvSpPr>
              <p:nvPr/>
            </p:nvSpPr>
            <p:spPr bwMode="auto">
              <a:xfrm>
                <a:off x="2823948" y="2286245"/>
                <a:ext cx="31710" cy="12279"/>
              </a:xfrm>
              <a:custGeom>
                <a:avLst/>
                <a:gdLst>
                  <a:gd name="T0" fmla="*/ 47823437 w 20"/>
                  <a:gd name="T1" fmla="*/ 19492913 h 8"/>
                  <a:gd name="T2" fmla="*/ 47823437 w 20"/>
                  <a:gd name="T3" fmla="*/ 14619684 h 8"/>
                  <a:gd name="T4" fmla="*/ 45305663 w 20"/>
                  <a:gd name="T5" fmla="*/ 14619684 h 8"/>
                  <a:gd name="T6" fmla="*/ 42789474 w 20"/>
                  <a:gd name="T7" fmla="*/ 14619684 h 8"/>
                  <a:gd name="T8" fmla="*/ 40271700 w 20"/>
                  <a:gd name="T9" fmla="*/ 14619684 h 8"/>
                  <a:gd name="T10" fmla="*/ 37753926 w 20"/>
                  <a:gd name="T11" fmla="*/ 14619684 h 8"/>
                  <a:gd name="T12" fmla="*/ 32719964 w 20"/>
                  <a:gd name="T13" fmla="*/ 12182303 h 8"/>
                  <a:gd name="T14" fmla="*/ 30203775 w 20"/>
                  <a:gd name="T15" fmla="*/ 12182303 h 8"/>
                  <a:gd name="T16" fmla="*/ 27686001 w 20"/>
                  <a:gd name="T17" fmla="*/ 12182303 h 8"/>
                  <a:gd name="T18" fmla="*/ 25169813 w 20"/>
                  <a:gd name="T19" fmla="*/ 12182303 h 8"/>
                  <a:gd name="T20" fmla="*/ 22653624 w 20"/>
                  <a:gd name="T21" fmla="*/ 9746456 h 8"/>
                  <a:gd name="T22" fmla="*/ 17618076 w 20"/>
                  <a:gd name="T23" fmla="*/ 9746456 h 8"/>
                  <a:gd name="T24" fmla="*/ 15101888 w 20"/>
                  <a:gd name="T25" fmla="*/ 9746456 h 8"/>
                  <a:gd name="T26" fmla="*/ 10067925 w 20"/>
                  <a:gd name="T27" fmla="*/ 7309075 h 8"/>
                  <a:gd name="T28" fmla="*/ 7550151 w 20"/>
                  <a:gd name="T29" fmla="*/ 7309075 h 8"/>
                  <a:gd name="T30" fmla="*/ 5033963 w 20"/>
                  <a:gd name="T31" fmla="*/ 7309075 h 8"/>
                  <a:gd name="T32" fmla="*/ 0 w 20"/>
                  <a:gd name="T33" fmla="*/ 4873228 h 8"/>
                  <a:gd name="T34" fmla="*/ 2517774 w 20"/>
                  <a:gd name="T35" fmla="*/ 2437382 h 8"/>
                  <a:gd name="T36" fmla="*/ 5033963 w 20"/>
                  <a:gd name="T37" fmla="*/ 2437382 h 8"/>
                  <a:gd name="T38" fmla="*/ 7550151 w 20"/>
                  <a:gd name="T39" fmla="*/ 0 h 8"/>
                  <a:gd name="T40" fmla="*/ 15101888 w 20"/>
                  <a:gd name="T41" fmla="*/ 0 h 8"/>
                  <a:gd name="T42" fmla="*/ 20135850 w 20"/>
                  <a:gd name="T43" fmla="*/ 0 h 8"/>
                  <a:gd name="T44" fmla="*/ 25169813 w 20"/>
                  <a:gd name="T45" fmla="*/ 0 h 8"/>
                  <a:gd name="T46" fmla="*/ 27686001 w 20"/>
                  <a:gd name="T47" fmla="*/ 0 h 8"/>
                  <a:gd name="T48" fmla="*/ 32719964 w 20"/>
                  <a:gd name="T49" fmla="*/ 0 h 8"/>
                  <a:gd name="T50" fmla="*/ 37753926 w 20"/>
                  <a:gd name="T51" fmla="*/ 0 h 8"/>
                  <a:gd name="T52" fmla="*/ 37753926 w 20"/>
                  <a:gd name="T53" fmla="*/ 2437382 h 8"/>
                  <a:gd name="T54" fmla="*/ 40271700 w 20"/>
                  <a:gd name="T55" fmla="*/ 2437382 h 8"/>
                  <a:gd name="T56" fmla="*/ 45305663 w 20"/>
                  <a:gd name="T57" fmla="*/ 7309075 h 8"/>
                  <a:gd name="T58" fmla="*/ 47823437 w 20"/>
                  <a:gd name="T59" fmla="*/ 7309075 h 8"/>
                  <a:gd name="T60" fmla="*/ 50339625 w 20"/>
                  <a:gd name="T61" fmla="*/ 14619684 h 8"/>
                  <a:gd name="T62" fmla="*/ 47823437 w 20"/>
                  <a:gd name="T63" fmla="*/ 19492913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8"/>
                  <a:gd name="T98" fmla="*/ 20 w 20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8">
                    <a:moveTo>
                      <a:pt x="19" y="8"/>
                    </a:move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03" name="Freeform 201"/>
              <p:cNvSpPr>
                <a:spLocks/>
              </p:cNvSpPr>
              <p:nvPr/>
            </p:nvSpPr>
            <p:spPr bwMode="auto">
              <a:xfrm>
                <a:off x="1981191" y="1768474"/>
                <a:ext cx="43906" cy="14326"/>
              </a:xfrm>
              <a:custGeom>
                <a:avLst/>
                <a:gdLst>
                  <a:gd name="T0" fmla="*/ 27383231 w 28"/>
                  <a:gd name="T1" fmla="*/ 22743321 h 9"/>
                  <a:gd name="T2" fmla="*/ 24893134 w 28"/>
                  <a:gd name="T3" fmla="*/ 22743321 h 9"/>
                  <a:gd name="T4" fmla="*/ 22404605 w 28"/>
                  <a:gd name="T5" fmla="*/ 22743321 h 9"/>
                  <a:gd name="T6" fmla="*/ 19914507 w 28"/>
                  <a:gd name="T7" fmla="*/ 22743321 h 9"/>
                  <a:gd name="T8" fmla="*/ 17425978 w 28"/>
                  <a:gd name="T9" fmla="*/ 20215578 h 9"/>
                  <a:gd name="T10" fmla="*/ 9957254 w 28"/>
                  <a:gd name="T11" fmla="*/ 20215578 h 9"/>
                  <a:gd name="T12" fmla="*/ 7468724 w 28"/>
                  <a:gd name="T13" fmla="*/ 20215578 h 9"/>
                  <a:gd name="T14" fmla="*/ 2490097 w 28"/>
                  <a:gd name="T15" fmla="*/ 20215578 h 9"/>
                  <a:gd name="T16" fmla="*/ 0 w 28"/>
                  <a:gd name="T17" fmla="*/ 20215578 h 9"/>
                  <a:gd name="T18" fmla="*/ 2490097 w 28"/>
                  <a:gd name="T19" fmla="*/ 20215578 h 9"/>
                  <a:gd name="T20" fmla="*/ 4978627 w 28"/>
                  <a:gd name="T21" fmla="*/ 17689426 h 9"/>
                  <a:gd name="T22" fmla="*/ 7468724 w 28"/>
                  <a:gd name="T23" fmla="*/ 17689426 h 9"/>
                  <a:gd name="T24" fmla="*/ 9957254 w 28"/>
                  <a:gd name="T25" fmla="*/ 12635532 h 9"/>
                  <a:gd name="T26" fmla="*/ 17425978 w 28"/>
                  <a:gd name="T27" fmla="*/ 12635532 h 9"/>
                  <a:gd name="T28" fmla="*/ 22404605 w 28"/>
                  <a:gd name="T29" fmla="*/ 10107789 h 9"/>
                  <a:gd name="T30" fmla="*/ 24893134 w 28"/>
                  <a:gd name="T31" fmla="*/ 10107789 h 9"/>
                  <a:gd name="T32" fmla="*/ 24893134 w 28"/>
                  <a:gd name="T33" fmla="*/ 7581638 h 9"/>
                  <a:gd name="T34" fmla="*/ 27383231 w 28"/>
                  <a:gd name="T35" fmla="*/ 7581638 h 9"/>
                  <a:gd name="T36" fmla="*/ 29871761 w 28"/>
                  <a:gd name="T37" fmla="*/ 7581638 h 9"/>
                  <a:gd name="T38" fmla="*/ 37338917 w 28"/>
                  <a:gd name="T39" fmla="*/ 5053894 h 9"/>
                  <a:gd name="T40" fmla="*/ 39829014 w 28"/>
                  <a:gd name="T41" fmla="*/ 5053894 h 9"/>
                  <a:gd name="T42" fmla="*/ 44807641 w 28"/>
                  <a:gd name="T43" fmla="*/ 5053894 h 9"/>
                  <a:gd name="T44" fmla="*/ 47297739 w 28"/>
                  <a:gd name="T45" fmla="*/ 5053894 h 9"/>
                  <a:gd name="T46" fmla="*/ 47297739 w 28"/>
                  <a:gd name="T47" fmla="*/ 2527743 h 9"/>
                  <a:gd name="T48" fmla="*/ 49786268 w 28"/>
                  <a:gd name="T49" fmla="*/ 2527743 h 9"/>
                  <a:gd name="T50" fmla="*/ 52276365 w 28"/>
                  <a:gd name="T51" fmla="*/ 2527743 h 9"/>
                  <a:gd name="T52" fmla="*/ 54764895 w 28"/>
                  <a:gd name="T53" fmla="*/ 2527743 h 9"/>
                  <a:gd name="T54" fmla="*/ 57254992 w 28"/>
                  <a:gd name="T55" fmla="*/ 0 h 9"/>
                  <a:gd name="T56" fmla="*/ 62233619 w 28"/>
                  <a:gd name="T57" fmla="*/ 0 h 9"/>
                  <a:gd name="T58" fmla="*/ 64722148 w 28"/>
                  <a:gd name="T59" fmla="*/ 0 h 9"/>
                  <a:gd name="T60" fmla="*/ 67212246 w 28"/>
                  <a:gd name="T61" fmla="*/ 2527743 h 9"/>
                  <a:gd name="T62" fmla="*/ 69700775 w 28"/>
                  <a:gd name="T63" fmla="*/ 2527743 h 9"/>
                  <a:gd name="T64" fmla="*/ 67212246 w 28"/>
                  <a:gd name="T65" fmla="*/ 5053894 h 9"/>
                  <a:gd name="T66" fmla="*/ 62233619 w 28"/>
                  <a:gd name="T67" fmla="*/ 7581638 h 9"/>
                  <a:gd name="T68" fmla="*/ 57254992 w 28"/>
                  <a:gd name="T69" fmla="*/ 7581638 h 9"/>
                  <a:gd name="T70" fmla="*/ 54764895 w 28"/>
                  <a:gd name="T71" fmla="*/ 10107789 h 9"/>
                  <a:gd name="T72" fmla="*/ 52276365 w 28"/>
                  <a:gd name="T73" fmla="*/ 12635532 h 9"/>
                  <a:gd name="T74" fmla="*/ 49786268 w 28"/>
                  <a:gd name="T75" fmla="*/ 17689426 h 9"/>
                  <a:gd name="T76" fmla="*/ 47297739 w 28"/>
                  <a:gd name="T77" fmla="*/ 17689426 h 9"/>
                  <a:gd name="T78" fmla="*/ 44807641 w 28"/>
                  <a:gd name="T79" fmla="*/ 17689426 h 9"/>
                  <a:gd name="T80" fmla="*/ 42319112 w 28"/>
                  <a:gd name="T81" fmla="*/ 17689426 h 9"/>
                  <a:gd name="T82" fmla="*/ 42319112 w 28"/>
                  <a:gd name="T83" fmla="*/ 20215578 h 9"/>
                  <a:gd name="T84" fmla="*/ 39829014 w 28"/>
                  <a:gd name="T85" fmla="*/ 20215578 h 9"/>
                  <a:gd name="T86" fmla="*/ 29871761 w 28"/>
                  <a:gd name="T87" fmla="*/ 22743321 h 9"/>
                  <a:gd name="T88" fmla="*/ 27383231 w 28"/>
                  <a:gd name="T89" fmla="*/ 22743321 h 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9"/>
                  <a:gd name="T137" fmla="*/ 28 w 28"/>
                  <a:gd name="T138" fmla="*/ 9 h 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9">
                    <a:moveTo>
                      <a:pt x="11" y="9"/>
                    </a:move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04" name="Freeform 202"/>
              <p:cNvSpPr>
                <a:spLocks/>
              </p:cNvSpPr>
              <p:nvPr/>
            </p:nvSpPr>
            <p:spPr bwMode="auto">
              <a:xfrm>
                <a:off x="2617833" y="1734707"/>
                <a:ext cx="35369" cy="10233"/>
              </a:xfrm>
              <a:custGeom>
                <a:avLst/>
                <a:gdLst>
                  <a:gd name="T0" fmla="*/ 30626339 w 22"/>
                  <a:gd name="T1" fmla="*/ 16244888 h 6"/>
                  <a:gd name="T2" fmla="*/ 28074948 w 22"/>
                  <a:gd name="T3" fmla="*/ 13538259 h 6"/>
                  <a:gd name="T4" fmla="*/ 20417559 w 22"/>
                  <a:gd name="T5" fmla="*/ 13538259 h 6"/>
                  <a:gd name="T6" fmla="*/ 17864560 w 22"/>
                  <a:gd name="T7" fmla="*/ 13538259 h 6"/>
                  <a:gd name="T8" fmla="*/ 15313169 w 22"/>
                  <a:gd name="T9" fmla="*/ 10829925 h 6"/>
                  <a:gd name="T10" fmla="*/ 12761778 w 22"/>
                  <a:gd name="T11" fmla="*/ 10829925 h 6"/>
                  <a:gd name="T12" fmla="*/ 7655781 w 22"/>
                  <a:gd name="T13" fmla="*/ 10829925 h 6"/>
                  <a:gd name="T14" fmla="*/ 2552999 w 22"/>
                  <a:gd name="T15" fmla="*/ 10829925 h 6"/>
                  <a:gd name="T16" fmla="*/ 0 w 22"/>
                  <a:gd name="T17" fmla="*/ 8123297 h 6"/>
                  <a:gd name="T18" fmla="*/ 0 w 22"/>
                  <a:gd name="T19" fmla="*/ 2708334 h 6"/>
                  <a:gd name="T20" fmla="*/ 0 w 22"/>
                  <a:gd name="T21" fmla="*/ 0 h 6"/>
                  <a:gd name="T22" fmla="*/ 2552999 w 22"/>
                  <a:gd name="T23" fmla="*/ 0 h 6"/>
                  <a:gd name="T24" fmla="*/ 12761778 w 22"/>
                  <a:gd name="T25" fmla="*/ 0 h 6"/>
                  <a:gd name="T26" fmla="*/ 15313169 w 22"/>
                  <a:gd name="T27" fmla="*/ 0 h 6"/>
                  <a:gd name="T28" fmla="*/ 17864560 w 22"/>
                  <a:gd name="T29" fmla="*/ 0 h 6"/>
                  <a:gd name="T30" fmla="*/ 20417559 w 22"/>
                  <a:gd name="T31" fmla="*/ 0 h 6"/>
                  <a:gd name="T32" fmla="*/ 22970558 w 22"/>
                  <a:gd name="T33" fmla="*/ 0 h 6"/>
                  <a:gd name="T34" fmla="*/ 25521949 w 22"/>
                  <a:gd name="T35" fmla="*/ 0 h 6"/>
                  <a:gd name="T36" fmla="*/ 28074948 w 22"/>
                  <a:gd name="T37" fmla="*/ 0 h 6"/>
                  <a:gd name="T38" fmla="*/ 30626339 w 22"/>
                  <a:gd name="T39" fmla="*/ 0 h 6"/>
                  <a:gd name="T40" fmla="*/ 33177730 w 22"/>
                  <a:gd name="T41" fmla="*/ 0 h 6"/>
                  <a:gd name="T42" fmla="*/ 38282119 w 22"/>
                  <a:gd name="T43" fmla="*/ 0 h 6"/>
                  <a:gd name="T44" fmla="*/ 38282119 w 22"/>
                  <a:gd name="T45" fmla="*/ 2708334 h 6"/>
                  <a:gd name="T46" fmla="*/ 43388117 w 22"/>
                  <a:gd name="T47" fmla="*/ 2708334 h 6"/>
                  <a:gd name="T48" fmla="*/ 45939508 w 22"/>
                  <a:gd name="T49" fmla="*/ 2708334 h 6"/>
                  <a:gd name="T50" fmla="*/ 48492507 w 22"/>
                  <a:gd name="T51" fmla="*/ 2708334 h 6"/>
                  <a:gd name="T52" fmla="*/ 48492507 w 22"/>
                  <a:gd name="T53" fmla="*/ 5414963 h 6"/>
                  <a:gd name="T54" fmla="*/ 51043898 w 22"/>
                  <a:gd name="T55" fmla="*/ 5414963 h 6"/>
                  <a:gd name="T56" fmla="*/ 53596896 w 22"/>
                  <a:gd name="T57" fmla="*/ 5414963 h 6"/>
                  <a:gd name="T58" fmla="*/ 56148288 w 22"/>
                  <a:gd name="T59" fmla="*/ 10829925 h 6"/>
                  <a:gd name="T60" fmla="*/ 53596896 w 22"/>
                  <a:gd name="T61" fmla="*/ 10829925 h 6"/>
                  <a:gd name="T62" fmla="*/ 48492507 w 22"/>
                  <a:gd name="T63" fmla="*/ 13538259 h 6"/>
                  <a:gd name="T64" fmla="*/ 45939508 w 22"/>
                  <a:gd name="T65" fmla="*/ 13538259 h 6"/>
                  <a:gd name="T66" fmla="*/ 43388117 w 22"/>
                  <a:gd name="T67" fmla="*/ 13538259 h 6"/>
                  <a:gd name="T68" fmla="*/ 40835118 w 22"/>
                  <a:gd name="T69" fmla="*/ 16244888 h 6"/>
                  <a:gd name="T70" fmla="*/ 33177730 w 22"/>
                  <a:gd name="T71" fmla="*/ 16244888 h 6"/>
                  <a:gd name="T72" fmla="*/ 30626339 w 22"/>
                  <a:gd name="T73" fmla="*/ 16244888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6"/>
                  <a:gd name="T113" fmla="*/ 22 w 22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6">
                    <a:moveTo>
                      <a:pt x="12" y="6"/>
                    </a:moveTo>
                    <a:lnTo>
                      <a:pt x="11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05" name="Freeform 203"/>
              <p:cNvSpPr>
                <a:spLocks/>
              </p:cNvSpPr>
              <p:nvPr/>
            </p:nvSpPr>
            <p:spPr bwMode="auto">
              <a:xfrm>
                <a:off x="1760439" y="2284198"/>
                <a:ext cx="15855" cy="16372"/>
              </a:xfrm>
              <a:custGeom>
                <a:avLst/>
                <a:gdLst>
                  <a:gd name="T0" fmla="*/ 17618076 w 10"/>
                  <a:gd name="T1" fmla="*/ 25990550 h 10"/>
                  <a:gd name="T2" fmla="*/ 17618076 w 10"/>
                  <a:gd name="T3" fmla="*/ 18192566 h 10"/>
                  <a:gd name="T4" fmla="*/ 17618076 w 10"/>
                  <a:gd name="T5" fmla="*/ 15594330 h 10"/>
                  <a:gd name="T6" fmla="*/ 20135850 w 10"/>
                  <a:gd name="T7" fmla="*/ 12996094 h 10"/>
                  <a:gd name="T8" fmla="*/ 20135850 w 10"/>
                  <a:gd name="T9" fmla="*/ 10396220 h 10"/>
                  <a:gd name="T10" fmla="*/ 17618076 w 10"/>
                  <a:gd name="T11" fmla="*/ 15594330 h 10"/>
                  <a:gd name="T12" fmla="*/ 15101888 w 10"/>
                  <a:gd name="T13" fmla="*/ 18192566 h 10"/>
                  <a:gd name="T14" fmla="*/ 17618076 w 10"/>
                  <a:gd name="T15" fmla="*/ 23392314 h 10"/>
                  <a:gd name="T16" fmla="*/ 15101888 w 10"/>
                  <a:gd name="T17" fmla="*/ 23392314 h 10"/>
                  <a:gd name="T18" fmla="*/ 12585699 w 10"/>
                  <a:gd name="T19" fmla="*/ 23392314 h 10"/>
                  <a:gd name="T20" fmla="*/ 7550151 w 10"/>
                  <a:gd name="T21" fmla="*/ 23392314 h 10"/>
                  <a:gd name="T22" fmla="*/ 5033963 w 10"/>
                  <a:gd name="T23" fmla="*/ 18192566 h 10"/>
                  <a:gd name="T24" fmla="*/ 2517774 w 10"/>
                  <a:gd name="T25" fmla="*/ 15594330 h 10"/>
                  <a:gd name="T26" fmla="*/ 2517774 w 10"/>
                  <a:gd name="T27" fmla="*/ 12996094 h 10"/>
                  <a:gd name="T28" fmla="*/ 5033963 w 10"/>
                  <a:gd name="T29" fmla="*/ 12996094 h 10"/>
                  <a:gd name="T30" fmla="*/ 7550151 w 10"/>
                  <a:gd name="T31" fmla="*/ 10396220 h 10"/>
                  <a:gd name="T32" fmla="*/ 12585699 w 10"/>
                  <a:gd name="T33" fmla="*/ 7796346 h 10"/>
                  <a:gd name="T34" fmla="*/ 15101888 w 10"/>
                  <a:gd name="T35" fmla="*/ 7796346 h 10"/>
                  <a:gd name="T36" fmla="*/ 12585699 w 10"/>
                  <a:gd name="T37" fmla="*/ 7796346 h 10"/>
                  <a:gd name="T38" fmla="*/ 7550151 w 10"/>
                  <a:gd name="T39" fmla="*/ 5198110 h 10"/>
                  <a:gd name="T40" fmla="*/ 5033963 w 10"/>
                  <a:gd name="T41" fmla="*/ 5198110 h 10"/>
                  <a:gd name="T42" fmla="*/ 7550151 w 10"/>
                  <a:gd name="T43" fmla="*/ 5198110 h 10"/>
                  <a:gd name="T44" fmla="*/ 12585699 w 10"/>
                  <a:gd name="T45" fmla="*/ 7796346 h 10"/>
                  <a:gd name="T46" fmla="*/ 5033963 w 10"/>
                  <a:gd name="T47" fmla="*/ 12996094 h 10"/>
                  <a:gd name="T48" fmla="*/ 2517774 w 10"/>
                  <a:gd name="T49" fmla="*/ 12996094 h 10"/>
                  <a:gd name="T50" fmla="*/ 0 w 10"/>
                  <a:gd name="T51" fmla="*/ 12996094 h 10"/>
                  <a:gd name="T52" fmla="*/ 0 w 10"/>
                  <a:gd name="T53" fmla="*/ 10396220 h 10"/>
                  <a:gd name="T54" fmla="*/ 0 w 10"/>
                  <a:gd name="T55" fmla="*/ 7796346 h 10"/>
                  <a:gd name="T56" fmla="*/ 2517774 w 10"/>
                  <a:gd name="T57" fmla="*/ 7796346 h 10"/>
                  <a:gd name="T58" fmla="*/ 5033963 w 10"/>
                  <a:gd name="T59" fmla="*/ 7796346 h 10"/>
                  <a:gd name="T60" fmla="*/ 5033963 w 10"/>
                  <a:gd name="T61" fmla="*/ 5198110 h 10"/>
                  <a:gd name="T62" fmla="*/ 5033963 w 10"/>
                  <a:gd name="T63" fmla="*/ 2599874 h 10"/>
                  <a:gd name="T64" fmla="*/ 5033963 w 10"/>
                  <a:gd name="T65" fmla="*/ 0 h 10"/>
                  <a:gd name="T66" fmla="*/ 2517774 w 10"/>
                  <a:gd name="T67" fmla="*/ 0 h 10"/>
                  <a:gd name="T68" fmla="*/ 5033963 w 10"/>
                  <a:gd name="T69" fmla="*/ 0 h 10"/>
                  <a:gd name="T70" fmla="*/ 12585699 w 10"/>
                  <a:gd name="T71" fmla="*/ 0 h 10"/>
                  <a:gd name="T72" fmla="*/ 15101888 w 10"/>
                  <a:gd name="T73" fmla="*/ 2599874 h 10"/>
                  <a:gd name="T74" fmla="*/ 17618076 w 10"/>
                  <a:gd name="T75" fmla="*/ 5198110 h 10"/>
                  <a:gd name="T76" fmla="*/ 20135850 w 10"/>
                  <a:gd name="T77" fmla="*/ 5198110 h 10"/>
                  <a:gd name="T78" fmla="*/ 22653624 w 10"/>
                  <a:gd name="T79" fmla="*/ 5198110 h 10"/>
                  <a:gd name="T80" fmla="*/ 25169813 w 10"/>
                  <a:gd name="T81" fmla="*/ 7796346 h 10"/>
                  <a:gd name="T82" fmla="*/ 25169813 w 10"/>
                  <a:gd name="T83" fmla="*/ 10396220 h 10"/>
                  <a:gd name="T84" fmla="*/ 25169813 w 10"/>
                  <a:gd name="T85" fmla="*/ 12996094 h 10"/>
                  <a:gd name="T86" fmla="*/ 22653624 w 10"/>
                  <a:gd name="T87" fmla="*/ 23392314 h 10"/>
                  <a:gd name="T88" fmla="*/ 22653624 w 10"/>
                  <a:gd name="T89" fmla="*/ 25990550 h 10"/>
                  <a:gd name="T90" fmla="*/ 17618076 w 10"/>
                  <a:gd name="T91" fmla="*/ 25990550 h 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"/>
                  <a:gd name="T139" fmla="*/ 0 h 10"/>
                  <a:gd name="T140" fmla="*/ 10 w 10"/>
                  <a:gd name="T141" fmla="*/ 10 h 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" h="10">
                    <a:moveTo>
                      <a:pt x="7" y="10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06" name="Freeform 204"/>
              <p:cNvSpPr>
                <a:spLocks/>
              </p:cNvSpPr>
              <p:nvPr/>
            </p:nvSpPr>
            <p:spPr bwMode="auto">
              <a:xfrm>
                <a:off x="2989817" y="1947545"/>
                <a:ext cx="31710" cy="10233"/>
              </a:xfrm>
              <a:custGeom>
                <a:avLst/>
                <a:gdLst>
                  <a:gd name="T0" fmla="*/ 45305663 w 20"/>
                  <a:gd name="T1" fmla="*/ 16244888 h 6"/>
                  <a:gd name="T2" fmla="*/ 40271700 w 20"/>
                  <a:gd name="T3" fmla="*/ 16244888 h 6"/>
                  <a:gd name="T4" fmla="*/ 27686001 w 20"/>
                  <a:gd name="T5" fmla="*/ 16244888 h 6"/>
                  <a:gd name="T6" fmla="*/ 25169813 w 20"/>
                  <a:gd name="T7" fmla="*/ 16244888 h 6"/>
                  <a:gd name="T8" fmla="*/ 22653624 w 20"/>
                  <a:gd name="T9" fmla="*/ 16244888 h 6"/>
                  <a:gd name="T10" fmla="*/ 20135850 w 20"/>
                  <a:gd name="T11" fmla="*/ 16244888 h 6"/>
                  <a:gd name="T12" fmla="*/ 17618076 w 20"/>
                  <a:gd name="T13" fmla="*/ 16244888 h 6"/>
                  <a:gd name="T14" fmla="*/ 15101888 w 20"/>
                  <a:gd name="T15" fmla="*/ 16244888 h 6"/>
                  <a:gd name="T16" fmla="*/ 12585699 w 20"/>
                  <a:gd name="T17" fmla="*/ 16244888 h 6"/>
                  <a:gd name="T18" fmla="*/ 10067925 w 20"/>
                  <a:gd name="T19" fmla="*/ 16244888 h 6"/>
                  <a:gd name="T20" fmla="*/ 5033963 w 20"/>
                  <a:gd name="T21" fmla="*/ 16244888 h 6"/>
                  <a:gd name="T22" fmla="*/ 2517774 w 20"/>
                  <a:gd name="T23" fmla="*/ 10829925 h 6"/>
                  <a:gd name="T24" fmla="*/ 0 w 20"/>
                  <a:gd name="T25" fmla="*/ 8123297 h 6"/>
                  <a:gd name="T26" fmla="*/ 0 w 20"/>
                  <a:gd name="T27" fmla="*/ 5414963 h 6"/>
                  <a:gd name="T28" fmla="*/ 0 w 20"/>
                  <a:gd name="T29" fmla="*/ 2708334 h 6"/>
                  <a:gd name="T30" fmla="*/ 2517774 w 20"/>
                  <a:gd name="T31" fmla="*/ 2708334 h 6"/>
                  <a:gd name="T32" fmla="*/ 5033963 w 20"/>
                  <a:gd name="T33" fmla="*/ 2708334 h 6"/>
                  <a:gd name="T34" fmla="*/ 12585699 w 20"/>
                  <a:gd name="T35" fmla="*/ 2708334 h 6"/>
                  <a:gd name="T36" fmla="*/ 15101888 w 20"/>
                  <a:gd name="T37" fmla="*/ 0 h 6"/>
                  <a:gd name="T38" fmla="*/ 17618076 w 20"/>
                  <a:gd name="T39" fmla="*/ 0 h 6"/>
                  <a:gd name="T40" fmla="*/ 17618076 w 20"/>
                  <a:gd name="T41" fmla="*/ 2708334 h 6"/>
                  <a:gd name="T42" fmla="*/ 20135850 w 20"/>
                  <a:gd name="T43" fmla="*/ 2708334 h 6"/>
                  <a:gd name="T44" fmla="*/ 20135850 w 20"/>
                  <a:gd name="T45" fmla="*/ 5414963 h 6"/>
                  <a:gd name="T46" fmla="*/ 27686001 w 20"/>
                  <a:gd name="T47" fmla="*/ 5414963 h 6"/>
                  <a:gd name="T48" fmla="*/ 37753926 w 20"/>
                  <a:gd name="T49" fmla="*/ 5414963 h 6"/>
                  <a:gd name="T50" fmla="*/ 40271700 w 20"/>
                  <a:gd name="T51" fmla="*/ 5414963 h 6"/>
                  <a:gd name="T52" fmla="*/ 42789474 w 20"/>
                  <a:gd name="T53" fmla="*/ 5414963 h 6"/>
                  <a:gd name="T54" fmla="*/ 47823437 w 20"/>
                  <a:gd name="T55" fmla="*/ 8123297 h 6"/>
                  <a:gd name="T56" fmla="*/ 50339625 w 20"/>
                  <a:gd name="T57" fmla="*/ 16244888 h 6"/>
                  <a:gd name="T58" fmla="*/ 47823437 w 20"/>
                  <a:gd name="T59" fmla="*/ 16244888 h 6"/>
                  <a:gd name="T60" fmla="*/ 45305663 w 20"/>
                  <a:gd name="T61" fmla="*/ 16244888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"/>
                  <a:gd name="T94" fmla="*/ 0 h 6"/>
                  <a:gd name="T95" fmla="*/ 20 w 2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" h="6">
                    <a:moveTo>
                      <a:pt x="18" y="6"/>
                    </a:moveTo>
                    <a:lnTo>
                      <a:pt x="16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07" name="Freeform 205"/>
              <p:cNvSpPr>
                <a:spLocks/>
              </p:cNvSpPr>
              <p:nvPr/>
            </p:nvSpPr>
            <p:spPr bwMode="auto">
              <a:xfrm>
                <a:off x="2281217" y="1730613"/>
                <a:ext cx="40247" cy="15349"/>
              </a:xfrm>
              <a:custGeom>
                <a:avLst/>
                <a:gdLst>
                  <a:gd name="T0" fmla="*/ 48557201 w 25"/>
                  <a:gd name="T1" fmla="*/ 24366538 h 10"/>
                  <a:gd name="T2" fmla="*/ 46002321 w 25"/>
                  <a:gd name="T3" fmla="*/ 24366538 h 10"/>
                  <a:gd name="T4" fmla="*/ 46002321 w 25"/>
                  <a:gd name="T5" fmla="*/ 21930651 h 10"/>
                  <a:gd name="T6" fmla="*/ 43445832 w 25"/>
                  <a:gd name="T7" fmla="*/ 21930651 h 10"/>
                  <a:gd name="T8" fmla="*/ 40890952 w 25"/>
                  <a:gd name="T9" fmla="*/ 21930651 h 10"/>
                  <a:gd name="T10" fmla="*/ 38334463 w 25"/>
                  <a:gd name="T11" fmla="*/ 21930651 h 10"/>
                  <a:gd name="T12" fmla="*/ 35779583 w 25"/>
                  <a:gd name="T13" fmla="*/ 21930651 h 10"/>
                  <a:gd name="T14" fmla="*/ 33223094 w 25"/>
                  <a:gd name="T15" fmla="*/ 21930651 h 10"/>
                  <a:gd name="T16" fmla="*/ 25556845 w 25"/>
                  <a:gd name="T17" fmla="*/ 19493230 h 10"/>
                  <a:gd name="T18" fmla="*/ 23000356 w 25"/>
                  <a:gd name="T19" fmla="*/ 17055809 h 10"/>
                  <a:gd name="T20" fmla="*/ 20445476 w 25"/>
                  <a:gd name="T21" fmla="*/ 17055809 h 10"/>
                  <a:gd name="T22" fmla="*/ 15334107 w 25"/>
                  <a:gd name="T23" fmla="*/ 12184036 h 10"/>
                  <a:gd name="T24" fmla="*/ 12777618 w 25"/>
                  <a:gd name="T25" fmla="*/ 7309194 h 10"/>
                  <a:gd name="T26" fmla="*/ 10222738 w 25"/>
                  <a:gd name="T27" fmla="*/ 7309194 h 10"/>
                  <a:gd name="T28" fmla="*/ 7666249 w 25"/>
                  <a:gd name="T29" fmla="*/ 7309194 h 10"/>
                  <a:gd name="T30" fmla="*/ 2554880 w 25"/>
                  <a:gd name="T31" fmla="*/ 2437421 h 10"/>
                  <a:gd name="T32" fmla="*/ 0 w 25"/>
                  <a:gd name="T33" fmla="*/ 2437421 h 10"/>
                  <a:gd name="T34" fmla="*/ 2554880 w 25"/>
                  <a:gd name="T35" fmla="*/ 2437421 h 10"/>
                  <a:gd name="T36" fmla="*/ 7666249 w 25"/>
                  <a:gd name="T37" fmla="*/ 2437421 h 10"/>
                  <a:gd name="T38" fmla="*/ 10222738 w 25"/>
                  <a:gd name="T39" fmla="*/ 0 h 10"/>
                  <a:gd name="T40" fmla="*/ 15334107 w 25"/>
                  <a:gd name="T41" fmla="*/ 2437421 h 10"/>
                  <a:gd name="T42" fmla="*/ 17888987 w 25"/>
                  <a:gd name="T43" fmla="*/ 2437421 h 10"/>
                  <a:gd name="T44" fmla="*/ 20445476 w 25"/>
                  <a:gd name="T45" fmla="*/ 2437421 h 10"/>
                  <a:gd name="T46" fmla="*/ 23000356 w 25"/>
                  <a:gd name="T47" fmla="*/ 2437421 h 10"/>
                  <a:gd name="T48" fmla="*/ 25556845 w 25"/>
                  <a:gd name="T49" fmla="*/ 2437421 h 10"/>
                  <a:gd name="T50" fmla="*/ 35779583 w 25"/>
                  <a:gd name="T51" fmla="*/ 7309194 h 10"/>
                  <a:gd name="T52" fmla="*/ 40890952 w 25"/>
                  <a:gd name="T53" fmla="*/ 9746615 h 10"/>
                  <a:gd name="T54" fmla="*/ 43445832 w 25"/>
                  <a:gd name="T55" fmla="*/ 12184036 h 10"/>
                  <a:gd name="T56" fmla="*/ 40890952 w 25"/>
                  <a:gd name="T57" fmla="*/ 12184036 h 10"/>
                  <a:gd name="T58" fmla="*/ 40890952 w 25"/>
                  <a:gd name="T59" fmla="*/ 14619923 h 10"/>
                  <a:gd name="T60" fmla="*/ 43445832 w 25"/>
                  <a:gd name="T61" fmla="*/ 14619923 h 10"/>
                  <a:gd name="T62" fmla="*/ 46002321 w 25"/>
                  <a:gd name="T63" fmla="*/ 14619923 h 10"/>
                  <a:gd name="T64" fmla="*/ 48557201 w 25"/>
                  <a:gd name="T65" fmla="*/ 14619923 h 10"/>
                  <a:gd name="T66" fmla="*/ 58779939 w 25"/>
                  <a:gd name="T67" fmla="*/ 17055809 h 10"/>
                  <a:gd name="T68" fmla="*/ 61336428 w 25"/>
                  <a:gd name="T69" fmla="*/ 17055809 h 10"/>
                  <a:gd name="T70" fmla="*/ 63891308 w 25"/>
                  <a:gd name="T71" fmla="*/ 19493230 h 10"/>
                  <a:gd name="T72" fmla="*/ 63891308 w 25"/>
                  <a:gd name="T73" fmla="*/ 21930651 h 10"/>
                  <a:gd name="T74" fmla="*/ 61336428 w 25"/>
                  <a:gd name="T75" fmla="*/ 21930651 h 10"/>
                  <a:gd name="T76" fmla="*/ 58779939 w 25"/>
                  <a:gd name="T77" fmla="*/ 21930651 h 10"/>
                  <a:gd name="T78" fmla="*/ 48557201 w 25"/>
                  <a:gd name="T79" fmla="*/ 24366538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"/>
                  <a:gd name="T121" fmla="*/ 0 h 10"/>
                  <a:gd name="T122" fmla="*/ 25 w 2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" h="10"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08" name="Freeform 206"/>
              <p:cNvSpPr>
                <a:spLocks/>
              </p:cNvSpPr>
              <p:nvPr/>
            </p:nvSpPr>
            <p:spPr bwMode="auto">
              <a:xfrm>
                <a:off x="2871514" y="2209500"/>
                <a:ext cx="24392" cy="17396"/>
              </a:xfrm>
              <a:custGeom>
                <a:avLst/>
                <a:gdLst>
                  <a:gd name="T0" fmla="*/ 12906620 w 15"/>
                  <a:gd name="T1" fmla="*/ 22595823 h 11"/>
                  <a:gd name="T2" fmla="*/ 18069594 w 15"/>
                  <a:gd name="T3" fmla="*/ 15063355 h 11"/>
                  <a:gd name="T4" fmla="*/ 12906620 w 15"/>
                  <a:gd name="T5" fmla="*/ 15063355 h 11"/>
                  <a:gd name="T6" fmla="*/ 5162973 w 15"/>
                  <a:gd name="T7" fmla="*/ 25105591 h 11"/>
                  <a:gd name="T8" fmla="*/ 2580674 w 15"/>
                  <a:gd name="T9" fmla="*/ 27616941 h 11"/>
                  <a:gd name="T10" fmla="*/ 0 w 15"/>
                  <a:gd name="T11" fmla="*/ 22595823 h 11"/>
                  <a:gd name="T12" fmla="*/ 12906620 w 15"/>
                  <a:gd name="T13" fmla="*/ 12553586 h 11"/>
                  <a:gd name="T14" fmla="*/ 15488920 w 15"/>
                  <a:gd name="T15" fmla="*/ 10042236 h 11"/>
                  <a:gd name="T16" fmla="*/ 18069594 w 15"/>
                  <a:gd name="T17" fmla="*/ 5021118 h 11"/>
                  <a:gd name="T18" fmla="*/ 20651893 w 15"/>
                  <a:gd name="T19" fmla="*/ 2511350 h 11"/>
                  <a:gd name="T20" fmla="*/ 18069594 w 15"/>
                  <a:gd name="T21" fmla="*/ 7532468 h 11"/>
                  <a:gd name="T22" fmla="*/ 15488920 w 15"/>
                  <a:gd name="T23" fmla="*/ 12553586 h 11"/>
                  <a:gd name="T24" fmla="*/ 20651893 w 15"/>
                  <a:gd name="T25" fmla="*/ 12553586 h 11"/>
                  <a:gd name="T26" fmla="*/ 23232567 w 15"/>
                  <a:gd name="T27" fmla="*/ 2511350 h 11"/>
                  <a:gd name="T28" fmla="*/ 28395540 w 15"/>
                  <a:gd name="T29" fmla="*/ 2511350 h 11"/>
                  <a:gd name="T30" fmla="*/ 33558514 w 15"/>
                  <a:gd name="T31" fmla="*/ 5021118 h 11"/>
                  <a:gd name="T32" fmla="*/ 38721487 w 15"/>
                  <a:gd name="T33" fmla="*/ 5021118 h 11"/>
                  <a:gd name="T34" fmla="*/ 38721487 w 15"/>
                  <a:gd name="T35" fmla="*/ 10042236 h 11"/>
                  <a:gd name="T36" fmla="*/ 33558514 w 15"/>
                  <a:gd name="T37" fmla="*/ 15063355 h 11"/>
                  <a:gd name="T38" fmla="*/ 28395540 w 15"/>
                  <a:gd name="T39" fmla="*/ 22595823 h 11"/>
                  <a:gd name="T40" fmla="*/ 28395540 w 15"/>
                  <a:gd name="T41" fmla="*/ 22595823 h 11"/>
                  <a:gd name="T42" fmla="*/ 33558514 w 15"/>
                  <a:gd name="T43" fmla="*/ 15063355 h 11"/>
                  <a:gd name="T44" fmla="*/ 36140813 w 15"/>
                  <a:gd name="T45" fmla="*/ 10042236 h 11"/>
                  <a:gd name="T46" fmla="*/ 33558514 w 15"/>
                  <a:gd name="T47" fmla="*/ 7532468 h 11"/>
                  <a:gd name="T48" fmla="*/ 33558514 w 15"/>
                  <a:gd name="T49" fmla="*/ 12553586 h 11"/>
                  <a:gd name="T50" fmla="*/ 25814867 w 15"/>
                  <a:gd name="T51" fmla="*/ 25105591 h 11"/>
                  <a:gd name="T52" fmla="*/ 25814867 w 15"/>
                  <a:gd name="T53" fmla="*/ 25105591 h 11"/>
                  <a:gd name="T54" fmla="*/ 28395540 w 15"/>
                  <a:gd name="T55" fmla="*/ 17574704 h 11"/>
                  <a:gd name="T56" fmla="*/ 28395540 w 15"/>
                  <a:gd name="T57" fmla="*/ 12553586 h 11"/>
                  <a:gd name="T58" fmla="*/ 25814867 w 15"/>
                  <a:gd name="T59" fmla="*/ 15063355 h 11"/>
                  <a:gd name="T60" fmla="*/ 20651893 w 15"/>
                  <a:gd name="T61" fmla="*/ 22595823 h 11"/>
                  <a:gd name="T62" fmla="*/ 15488920 w 15"/>
                  <a:gd name="T63" fmla="*/ 25105591 h 11"/>
                  <a:gd name="T64" fmla="*/ 5162973 w 15"/>
                  <a:gd name="T65" fmla="*/ 27616941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1"/>
                  <a:gd name="T101" fmla="*/ 15 w 15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1">
                    <a:moveTo>
                      <a:pt x="2" y="11"/>
                    </a:move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09" name="Freeform 207"/>
              <p:cNvSpPr>
                <a:spLocks/>
              </p:cNvSpPr>
              <p:nvPr/>
            </p:nvSpPr>
            <p:spPr bwMode="auto">
              <a:xfrm>
                <a:off x="2309268" y="1784847"/>
                <a:ext cx="29271" cy="9209"/>
              </a:xfrm>
              <a:custGeom>
                <a:avLst/>
                <a:gdLst>
                  <a:gd name="T0" fmla="*/ 23234669 w 18"/>
                  <a:gd name="T1" fmla="*/ 14619288 h 6"/>
                  <a:gd name="T2" fmla="*/ 20652317 w 18"/>
                  <a:gd name="T3" fmla="*/ 14619288 h 6"/>
                  <a:gd name="T4" fmla="*/ 15489238 w 18"/>
                  <a:gd name="T5" fmla="*/ 14619288 h 6"/>
                  <a:gd name="T6" fmla="*/ 5163079 w 18"/>
                  <a:gd name="T7" fmla="*/ 14619288 h 6"/>
                  <a:gd name="T8" fmla="*/ 0 w 18"/>
                  <a:gd name="T9" fmla="*/ 9746192 h 6"/>
                  <a:gd name="T10" fmla="*/ 0 w 18"/>
                  <a:gd name="T11" fmla="*/ 7310411 h 6"/>
                  <a:gd name="T12" fmla="*/ 2582353 w 18"/>
                  <a:gd name="T13" fmla="*/ 7310411 h 6"/>
                  <a:gd name="T14" fmla="*/ 2582353 w 18"/>
                  <a:gd name="T15" fmla="*/ 4873096 h 6"/>
                  <a:gd name="T16" fmla="*/ 5163079 w 18"/>
                  <a:gd name="T17" fmla="*/ 2437315 h 6"/>
                  <a:gd name="T18" fmla="*/ 12906885 w 18"/>
                  <a:gd name="T19" fmla="*/ 0 h 6"/>
                  <a:gd name="T20" fmla="*/ 15489238 w 18"/>
                  <a:gd name="T21" fmla="*/ 0 h 6"/>
                  <a:gd name="T22" fmla="*/ 18069964 w 18"/>
                  <a:gd name="T23" fmla="*/ 0 h 6"/>
                  <a:gd name="T24" fmla="*/ 20652317 w 18"/>
                  <a:gd name="T25" fmla="*/ 0 h 6"/>
                  <a:gd name="T26" fmla="*/ 23234669 w 18"/>
                  <a:gd name="T27" fmla="*/ 0 h 6"/>
                  <a:gd name="T28" fmla="*/ 25815396 w 18"/>
                  <a:gd name="T29" fmla="*/ 0 h 6"/>
                  <a:gd name="T30" fmla="*/ 33559202 w 18"/>
                  <a:gd name="T31" fmla="*/ 0 h 6"/>
                  <a:gd name="T32" fmla="*/ 36141554 w 18"/>
                  <a:gd name="T33" fmla="*/ 2437315 h 6"/>
                  <a:gd name="T34" fmla="*/ 38722281 w 18"/>
                  <a:gd name="T35" fmla="*/ 2437315 h 6"/>
                  <a:gd name="T36" fmla="*/ 41304633 w 18"/>
                  <a:gd name="T37" fmla="*/ 4873096 h 6"/>
                  <a:gd name="T38" fmla="*/ 46467713 w 18"/>
                  <a:gd name="T39" fmla="*/ 7310411 h 6"/>
                  <a:gd name="T40" fmla="*/ 46467713 w 18"/>
                  <a:gd name="T41" fmla="*/ 9746192 h 6"/>
                  <a:gd name="T42" fmla="*/ 41304633 w 18"/>
                  <a:gd name="T43" fmla="*/ 9746192 h 6"/>
                  <a:gd name="T44" fmla="*/ 38722281 w 18"/>
                  <a:gd name="T45" fmla="*/ 14619288 h 6"/>
                  <a:gd name="T46" fmla="*/ 36141554 w 18"/>
                  <a:gd name="T47" fmla="*/ 14619288 h 6"/>
                  <a:gd name="T48" fmla="*/ 23234669 w 18"/>
                  <a:gd name="T49" fmla="*/ 14619288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6"/>
                  <a:gd name="T77" fmla="*/ 18 w 18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6">
                    <a:moveTo>
                      <a:pt x="9" y="6"/>
                    </a:moveTo>
                    <a:lnTo>
                      <a:pt x="8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10" name="Freeform 209"/>
              <p:cNvSpPr>
                <a:spLocks/>
              </p:cNvSpPr>
              <p:nvPr/>
            </p:nvSpPr>
            <p:spPr bwMode="auto">
              <a:xfrm>
                <a:off x="2319025" y="1765404"/>
                <a:ext cx="42687" cy="5117"/>
              </a:xfrm>
              <a:custGeom>
                <a:avLst/>
                <a:gdLst>
                  <a:gd name="T0" fmla="*/ 20078700 w 27"/>
                  <a:gd name="T1" fmla="*/ 8124090 h 3"/>
                  <a:gd name="T2" fmla="*/ 17568072 w 27"/>
                  <a:gd name="T3" fmla="*/ 8124090 h 3"/>
                  <a:gd name="T4" fmla="*/ 20078700 w 27"/>
                  <a:gd name="T5" fmla="*/ 8124090 h 3"/>
                  <a:gd name="T6" fmla="*/ 17568072 w 27"/>
                  <a:gd name="T7" fmla="*/ 8124090 h 3"/>
                  <a:gd name="T8" fmla="*/ 12548397 w 27"/>
                  <a:gd name="T9" fmla="*/ 8124090 h 3"/>
                  <a:gd name="T10" fmla="*/ 10039350 w 27"/>
                  <a:gd name="T11" fmla="*/ 8124090 h 3"/>
                  <a:gd name="T12" fmla="*/ 2509047 w 27"/>
                  <a:gd name="T13" fmla="*/ 8124090 h 3"/>
                  <a:gd name="T14" fmla="*/ 0 w 27"/>
                  <a:gd name="T15" fmla="*/ 5415492 h 3"/>
                  <a:gd name="T16" fmla="*/ 5019675 w 27"/>
                  <a:gd name="T17" fmla="*/ 2708599 h 3"/>
                  <a:gd name="T18" fmla="*/ 7528722 w 27"/>
                  <a:gd name="T19" fmla="*/ 2708599 h 3"/>
                  <a:gd name="T20" fmla="*/ 10039350 w 27"/>
                  <a:gd name="T21" fmla="*/ 2708599 h 3"/>
                  <a:gd name="T22" fmla="*/ 12548397 w 27"/>
                  <a:gd name="T23" fmla="*/ 2708599 h 3"/>
                  <a:gd name="T24" fmla="*/ 17568072 w 27"/>
                  <a:gd name="T25" fmla="*/ 2708599 h 3"/>
                  <a:gd name="T26" fmla="*/ 20078700 w 27"/>
                  <a:gd name="T27" fmla="*/ 2708599 h 3"/>
                  <a:gd name="T28" fmla="*/ 22587747 w 27"/>
                  <a:gd name="T29" fmla="*/ 2708599 h 3"/>
                  <a:gd name="T30" fmla="*/ 30118050 w 27"/>
                  <a:gd name="T31" fmla="*/ 0 h 3"/>
                  <a:gd name="T32" fmla="*/ 40157400 w 27"/>
                  <a:gd name="T33" fmla="*/ 0 h 3"/>
                  <a:gd name="T34" fmla="*/ 47686122 w 27"/>
                  <a:gd name="T35" fmla="*/ 0 h 3"/>
                  <a:gd name="T36" fmla="*/ 50196750 w 27"/>
                  <a:gd name="T37" fmla="*/ 0 h 3"/>
                  <a:gd name="T38" fmla="*/ 55216425 w 27"/>
                  <a:gd name="T39" fmla="*/ 0 h 3"/>
                  <a:gd name="T40" fmla="*/ 57725472 w 27"/>
                  <a:gd name="T41" fmla="*/ 0 h 3"/>
                  <a:gd name="T42" fmla="*/ 60236100 w 27"/>
                  <a:gd name="T43" fmla="*/ 0 h 3"/>
                  <a:gd name="T44" fmla="*/ 65255775 w 27"/>
                  <a:gd name="T45" fmla="*/ 0 h 3"/>
                  <a:gd name="T46" fmla="*/ 65255775 w 27"/>
                  <a:gd name="T47" fmla="*/ 2708599 h 3"/>
                  <a:gd name="T48" fmla="*/ 67764822 w 27"/>
                  <a:gd name="T49" fmla="*/ 2708599 h 3"/>
                  <a:gd name="T50" fmla="*/ 67764822 w 27"/>
                  <a:gd name="T51" fmla="*/ 5415492 h 3"/>
                  <a:gd name="T52" fmla="*/ 65255775 w 27"/>
                  <a:gd name="T53" fmla="*/ 5415492 h 3"/>
                  <a:gd name="T54" fmla="*/ 60236100 w 27"/>
                  <a:gd name="T55" fmla="*/ 8124090 h 3"/>
                  <a:gd name="T56" fmla="*/ 57725472 w 27"/>
                  <a:gd name="T57" fmla="*/ 8124090 h 3"/>
                  <a:gd name="T58" fmla="*/ 55216425 w 27"/>
                  <a:gd name="T59" fmla="*/ 8124090 h 3"/>
                  <a:gd name="T60" fmla="*/ 52705797 w 27"/>
                  <a:gd name="T61" fmla="*/ 8124090 h 3"/>
                  <a:gd name="T62" fmla="*/ 40157400 w 27"/>
                  <a:gd name="T63" fmla="*/ 8124090 h 3"/>
                  <a:gd name="T64" fmla="*/ 27607422 w 27"/>
                  <a:gd name="T65" fmla="*/ 8124090 h 3"/>
                  <a:gd name="T66" fmla="*/ 22587747 w 27"/>
                  <a:gd name="T67" fmla="*/ 8124090 h 3"/>
                  <a:gd name="T68" fmla="*/ 20078700 w 27"/>
                  <a:gd name="T69" fmla="*/ 8124090 h 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3"/>
                  <a:gd name="T107" fmla="*/ 27 w 27"/>
                  <a:gd name="T108" fmla="*/ 3 h 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3">
                    <a:moveTo>
                      <a:pt x="8" y="3"/>
                    </a:move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11" name="Freeform 210"/>
              <p:cNvSpPr>
                <a:spLocks/>
              </p:cNvSpPr>
              <p:nvPr/>
            </p:nvSpPr>
            <p:spPr bwMode="auto">
              <a:xfrm>
                <a:off x="2414156" y="1678427"/>
                <a:ext cx="36589" cy="9209"/>
              </a:xfrm>
              <a:custGeom>
                <a:avLst/>
                <a:gdLst>
                  <a:gd name="T0" fmla="*/ 47982496 w 23"/>
                  <a:gd name="T1" fmla="*/ 14619288 h 6"/>
                  <a:gd name="T2" fmla="*/ 45457855 w 23"/>
                  <a:gd name="T3" fmla="*/ 14619288 h 6"/>
                  <a:gd name="T4" fmla="*/ 37880751 w 23"/>
                  <a:gd name="T5" fmla="*/ 12183507 h 6"/>
                  <a:gd name="T6" fmla="*/ 35356110 w 23"/>
                  <a:gd name="T7" fmla="*/ 12183507 h 6"/>
                  <a:gd name="T8" fmla="*/ 32829878 w 23"/>
                  <a:gd name="T9" fmla="*/ 12183507 h 6"/>
                  <a:gd name="T10" fmla="*/ 32829878 w 23"/>
                  <a:gd name="T11" fmla="*/ 9746192 h 6"/>
                  <a:gd name="T12" fmla="*/ 22728132 w 23"/>
                  <a:gd name="T13" fmla="*/ 7310411 h 6"/>
                  <a:gd name="T14" fmla="*/ 20203491 w 23"/>
                  <a:gd name="T15" fmla="*/ 7310411 h 6"/>
                  <a:gd name="T16" fmla="*/ 17677259 w 23"/>
                  <a:gd name="T17" fmla="*/ 9746192 h 6"/>
                  <a:gd name="T18" fmla="*/ 15152618 w 23"/>
                  <a:gd name="T19" fmla="*/ 9746192 h 6"/>
                  <a:gd name="T20" fmla="*/ 7575514 w 23"/>
                  <a:gd name="T21" fmla="*/ 9746192 h 6"/>
                  <a:gd name="T22" fmla="*/ 2524641 w 23"/>
                  <a:gd name="T23" fmla="*/ 9746192 h 6"/>
                  <a:gd name="T24" fmla="*/ 2524641 w 23"/>
                  <a:gd name="T25" fmla="*/ 7310411 h 6"/>
                  <a:gd name="T26" fmla="*/ 0 w 23"/>
                  <a:gd name="T27" fmla="*/ 7310411 h 6"/>
                  <a:gd name="T28" fmla="*/ 0 w 23"/>
                  <a:gd name="T29" fmla="*/ 4873096 h 6"/>
                  <a:gd name="T30" fmla="*/ 7575514 w 23"/>
                  <a:gd name="T31" fmla="*/ 2437315 h 6"/>
                  <a:gd name="T32" fmla="*/ 15152618 w 23"/>
                  <a:gd name="T33" fmla="*/ 0 h 6"/>
                  <a:gd name="T34" fmla="*/ 17677259 w 23"/>
                  <a:gd name="T35" fmla="*/ 0 h 6"/>
                  <a:gd name="T36" fmla="*/ 20203491 w 23"/>
                  <a:gd name="T37" fmla="*/ 0 h 6"/>
                  <a:gd name="T38" fmla="*/ 22728132 w 23"/>
                  <a:gd name="T39" fmla="*/ 0 h 6"/>
                  <a:gd name="T40" fmla="*/ 25254364 w 23"/>
                  <a:gd name="T41" fmla="*/ 2437315 h 6"/>
                  <a:gd name="T42" fmla="*/ 30305237 w 23"/>
                  <a:gd name="T43" fmla="*/ 2437315 h 6"/>
                  <a:gd name="T44" fmla="*/ 32829878 w 23"/>
                  <a:gd name="T45" fmla="*/ 2437315 h 6"/>
                  <a:gd name="T46" fmla="*/ 40406983 w 23"/>
                  <a:gd name="T47" fmla="*/ 0 h 6"/>
                  <a:gd name="T48" fmla="*/ 47982496 w 23"/>
                  <a:gd name="T49" fmla="*/ 2437315 h 6"/>
                  <a:gd name="T50" fmla="*/ 50508728 w 23"/>
                  <a:gd name="T51" fmla="*/ 4873096 h 6"/>
                  <a:gd name="T52" fmla="*/ 55559601 w 23"/>
                  <a:gd name="T53" fmla="*/ 7310411 h 6"/>
                  <a:gd name="T54" fmla="*/ 58084242 w 23"/>
                  <a:gd name="T55" fmla="*/ 12183507 h 6"/>
                  <a:gd name="T56" fmla="*/ 55559601 w 23"/>
                  <a:gd name="T57" fmla="*/ 12183507 h 6"/>
                  <a:gd name="T58" fmla="*/ 50508728 w 23"/>
                  <a:gd name="T59" fmla="*/ 14619288 h 6"/>
                  <a:gd name="T60" fmla="*/ 47982496 w 23"/>
                  <a:gd name="T61" fmla="*/ 14619288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"/>
                  <a:gd name="T94" fmla="*/ 0 h 6"/>
                  <a:gd name="T95" fmla="*/ 23 w 23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" h="6">
                    <a:moveTo>
                      <a:pt x="19" y="6"/>
                    </a:moveTo>
                    <a:lnTo>
                      <a:pt x="18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6"/>
                    </a:lnTo>
                    <a:lnTo>
                      <a:pt x="1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12" name="Freeform 211"/>
              <p:cNvSpPr>
                <a:spLocks/>
              </p:cNvSpPr>
              <p:nvPr/>
            </p:nvSpPr>
            <p:spPr bwMode="auto">
              <a:xfrm>
                <a:off x="2902004" y="2052941"/>
                <a:ext cx="25612" cy="11256"/>
              </a:xfrm>
              <a:custGeom>
                <a:avLst/>
                <a:gdLst>
                  <a:gd name="T0" fmla="*/ 25411906 w 16"/>
                  <a:gd name="T1" fmla="*/ 17868096 h 7"/>
                  <a:gd name="T2" fmla="*/ 22869915 w 16"/>
                  <a:gd name="T3" fmla="*/ 17868096 h 7"/>
                  <a:gd name="T4" fmla="*/ 20329525 w 16"/>
                  <a:gd name="T5" fmla="*/ 15316200 h 7"/>
                  <a:gd name="T6" fmla="*/ 17787534 w 16"/>
                  <a:gd name="T7" fmla="*/ 15316200 h 7"/>
                  <a:gd name="T8" fmla="*/ 15247144 w 16"/>
                  <a:gd name="T9" fmla="*/ 12762696 h 7"/>
                  <a:gd name="T10" fmla="*/ 12705153 w 16"/>
                  <a:gd name="T11" fmla="*/ 7657296 h 7"/>
                  <a:gd name="T12" fmla="*/ 10164763 w 16"/>
                  <a:gd name="T13" fmla="*/ 7657296 h 7"/>
                  <a:gd name="T14" fmla="*/ 7622772 w 16"/>
                  <a:gd name="T15" fmla="*/ 5105400 h 7"/>
                  <a:gd name="T16" fmla="*/ 2541991 w 16"/>
                  <a:gd name="T17" fmla="*/ 5105400 h 7"/>
                  <a:gd name="T18" fmla="*/ 0 w 16"/>
                  <a:gd name="T19" fmla="*/ 2551896 h 7"/>
                  <a:gd name="T20" fmla="*/ 2541991 w 16"/>
                  <a:gd name="T21" fmla="*/ 2551896 h 7"/>
                  <a:gd name="T22" fmla="*/ 10164763 w 16"/>
                  <a:gd name="T23" fmla="*/ 2551896 h 7"/>
                  <a:gd name="T24" fmla="*/ 12705153 w 16"/>
                  <a:gd name="T25" fmla="*/ 2551896 h 7"/>
                  <a:gd name="T26" fmla="*/ 15247144 w 16"/>
                  <a:gd name="T27" fmla="*/ 0 h 7"/>
                  <a:gd name="T28" fmla="*/ 15247144 w 16"/>
                  <a:gd name="T29" fmla="*/ 2551896 h 7"/>
                  <a:gd name="T30" fmla="*/ 17787534 w 16"/>
                  <a:gd name="T31" fmla="*/ 2551896 h 7"/>
                  <a:gd name="T32" fmla="*/ 20329525 w 16"/>
                  <a:gd name="T33" fmla="*/ 2551896 h 7"/>
                  <a:gd name="T34" fmla="*/ 22869915 w 16"/>
                  <a:gd name="T35" fmla="*/ 2551896 h 7"/>
                  <a:gd name="T36" fmla="*/ 25411906 w 16"/>
                  <a:gd name="T37" fmla="*/ 2551896 h 7"/>
                  <a:gd name="T38" fmla="*/ 30494288 w 16"/>
                  <a:gd name="T39" fmla="*/ 2551896 h 7"/>
                  <a:gd name="T40" fmla="*/ 35576669 w 16"/>
                  <a:gd name="T41" fmla="*/ 2551896 h 7"/>
                  <a:gd name="T42" fmla="*/ 35576669 w 16"/>
                  <a:gd name="T43" fmla="*/ 5105400 h 7"/>
                  <a:gd name="T44" fmla="*/ 40659050 w 16"/>
                  <a:gd name="T45" fmla="*/ 7657296 h 7"/>
                  <a:gd name="T46" fmla="*/ 40659050 w 16"/>
                  <a:gd name="T47" fmla="*/ 12762696 h 7"/>
                  <a:gd name="T48" fmla="*/ 38117059 w 16"/>
                  <a:gd name="T49" fmla="*/ 12762696 h 7"/>
                  <a:gd name="T50" fmla="*/ 35576669 w 16"/>
                  <a:gd name="T51" fmla="*/ 15316200 h 7"/>
                  <a:gd name="T52" fmla="*/ 30494288 w 16"/>
                  <a:gd name="T53" fmla="*/ 15316200 h 7"/>
                  <a:gd name="T54" fmla="*/ 25411906 w 16"/>
                  <a:gd name="T55" fmla="*/ 17868096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"/>
                  <a:gd name="T85" fmla="*/ 0 h 7"/>
                  <a:gd name="T86" fmla="*/ 16 w 16"/>
                  <a:gd name="T87" fmla="*/ 7 h 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13" name="Freeform 212"/>
              <p:cNvSpPr>
                <a:spLocks/>
              </p:cNvSpPr>
              <p:nvPr/>
            </p:nvSpPr>
            <p:spPr bwMode="auto">
              <a:xfrm>
                <a:off x="2312928" y="1756195"/>
                <a:ext cx="37808" cy="9209"/>
              </a:xfrm>
              <a:custGeom>
                <a:avLst/>
                <a:gdLst>
                  <a:gd name="T0" fmla="*/ 35011783 w 24"/>
                  <a:gd name="T1" fmla="*/ 14619288 h 6"/>
                  <a:gd name="T2" fmla="*/ 32510154 w 24"/>
                  <a:gd name="T3" fmla="*/ 14619288 h 6"/>
                  <a:gd name="T4" fmla="*/ 22508363 w 24"/>
                  <a:gd name="T5" fmla="*/ 14619288 h 6"/>
                  <a:gd name="T6" fmla="*/ 20006733 w 24"/>
                  <a:gd name="T7" fmla="*/ 14619288 h 6"/>
                  <a:gd name="T8" fmla="*/ 15005050 w 24"/>
                  <a:gd name="T9" fmla="*/ 14619288 h 6"/>
                  <a:gd name="T10" fmla="*/ 12504996 w 24"/>
                  <a:gd name="T11" fmla="*/ 14619288 h 6"/>
                  <a:gd name="T12" fmla="*/ 12504996 w 24"/>
                  <a:gd name="T13" fmla="*/ 12183507 h 6"/>
                  <a:gd name="T14" fmla="*/ 15005050 w 24"/>
                  <a:gd name="T15" fmla="*/ 12183507 h 6"/>
                  <a:gd name="T16" fmla="*/ 12504996 w 24"/>
                  <a:gd name="T17" fmla="*/ 7310411 h 6"/>
                  <a:gd name="T18" fmla="*/ 10003367 w 24"/>
                  <a:gd name="T19" fmla="*/ 7310411 h 6"/>
                  <a:gd name="T20" fmla="*/ 7503313 w 24"/>
                  <a:gd name="T21" fmla="*/ 7310411 h 6"/>
                  <a:gd name="T22" fmla="*/ 0 w 24"/>
                  <a:gd name="T23" fmla="*/ 4873096 h 6"/>
                  <a:gd name="T24" fmla="*/ 5001683 w 24"/>
                  <a:gd name="T25" fmla="*/ 2437315 h 6"/>
                  <a:gd name="T26" fmla="*/ 7503313 w 24"/>
                  <a:gd name="T27" fmla="*/ 2437315 h 6"/>
                  <a:gd name="T28" fmla="*/ 10003367 w 24"/>
                  <a:gd name="T29" fmla="*/ 2437315 h 6"/>
                  <a:gd name="T30" fmla="*/ 12504996 w 24"/>
                  <a:gd name="T31" fmla="*/ 2437315 h 6"/>
                  <a:gd name="T32" fmla="*/ 12504996 w 24"/>
                  <a:gd name="T33" fmla="*/ 0 h 6"/>
                  <a:gd name="T34" fmla="*/ 15005050 w 24"/>
                  <a:gd name="T35" fmla="*/ 0 h 6"/>
                  <a:gd name="T36" fmla="*/ 17505104 w 24"/>
                  <a:gd name="T37" fmla="*/ 0 h 6"/>
                  <a:gd name="T38" fmla="*/ 20006733 w 24"/>
                  <a:gd name="T39" fmla="*/ 0 h 6"/>
                  <a:gd name="T40" fmla="*/ 22508363 w 24"/>
                  <a:gd name="T41" fmla="*/ 0 h 6"/>
                  <a:gd name="T42" fmla="*/ 27510046 w 24"/>
                  <a:gd name="T43" fmla="*/ 2437315 h 6"/>
                  <a:gd name="T44" fmla="*/ 30010100 w 24"/>
                  <a:gd name="T45" fmla="*/ 2437315 h 6"/>
                  <a:gd name="T46" fmla="*/ 27510046 w 24"/>
                  <a:gd name="T47" fmla="*/ 2437315 h 6"/>
                  <a:gd name="T48" fmla="*/ 22508363 w 24"/>
                  <a:gd name="T49" fmla="*/ 2437315 h 6"/>
                  <a:gd name="T50" fmla="*/ 22508363 w 24"/>
                  <a:gd name="T51" fmla="*/ 4873096 h 6"/>
                  <a:gd name="T52" fmla="*/ 30010100 w 24"/>
                  <a:gd name="T53" fmla="*/ 4873096 h 6"/>
                  <a:gd name="T54" fmla="*/ 30010100 w 24"/>
                  <a:gd name="T55" fmla="*/ 2437315 h 6"/>
                  <a:gd name="T56" fmla="*/ 32510154 w 24"/>
                  <a:gd name="T57" fmla="*/ 2437315 h 6"/>
                  <a:gd name="T58" fmla="*/ 40013467 w 24"/>
                  <a:gd name="T59" fmla="*/ 4873096 h 6"/>
                  <a:gd name="T60" fmla="*/ 45015150 w 24"/>
                  <a:gd name="T61" fmla="*/ 7310411 h 6"/>
                  <a:gd name="T62" fmla="*/ 50016833 w 24"/>
                  <a:gd name="T63" fmla="*/ 7310411 h 6"/>
                  <a:gd name="T64" fmla="*/ 52518463 w 24"/>
                  <a:gd name="T65" fmla="*/ 7310411 h 6"/>
                  <a:gd name="T66" fmla="*/ 60020200 w 24"/>
                  <a:gd name="T67" fmla="*/ 7310411 h 6"/>
                  <a:gd name="T68" fmla="*/ 60020200 w 24"/>
                  <a:gd name="T69" fmla="*/ 12183507 h 6"/>
                  <a:gd name="T70" fmla="*/ 57520146 w 24"/>
                  <a:gd name="T71" fmla="*/ 12183507 h 6"/>
                  <a:gd name="T72" fmla="*/ 55018517 w 24"/>
                  <a:gd name="T73" fmla="*/ 12183507 h 6"/>
                  <a:gd name="T74" fmla="*/ 52518463 w 24"/>
                  <a:gd name="T75" fmla="*/ 14619288 h 6"/>
                  <a:gd name="T76" fmla="*/ 50016833 w 24"/>
                  <a:gd name="T77" fmla="*/ 14619288 h 6"/>
                  <a:gd name="T78" fmla="*/ 40013467 w 24"/>
                  <a:gd name="T79" fmla="*/ 14619288 h 6"/>
                  <a:gd name="T80" fmla="*/ 37511837 w 24"/>
                  <a:gd name="T81" fmla="*/ 14619288 h 6"/>
                  <a:gd name="T82" fmla="*/ 35011783 w 24"/>
                  <a:gd name="T83" fmla="*/ 14619288 h 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6"/>
                  <a:gd name="T128" fmla="*/ 24 w 24"/>
                  <a:gd name="T129" fmla="*/ 6 h 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6">
                    <a:moveTo>
                      <a:pt x="14" y="6"/>
                    </a:moveTo>
                    <a:lnTo>
                      <a:pt x="13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14" name="Freeform 213"/>
              <p:cNvSpPr>
                <a:spLocks/>
              </p:cNvSpPr>
              <p:nvPr/>
            </p:nvSpPr>
            <p:spPr bwMode="auto">
              <a:xfrm>
                <a:off x="2433670" y="1814521"/>
                <a:ext cx="40248" cy="6140"/>
              </a:xfrm>
              <a:custGeom>
                <a:avLst/>
                <a:gdLst>
                  <a:gd name="T0" fmla="*/ 15334488 w 25"/>
                  <a:gd name="T1" fmla="*/ 9747250 h 4"/>
                  <a:gd name="T2" fmla="*/ 10222992 w 25"/>
                  <a:gd name="T3" fmla="*/ 9747250 h 4"/>
                  <a:gd name="T4" fmla="*/ 7666439 w 25"/>
                  <a:gd name="T5" fmla="*/ 9747250 h 4"/>
                  <a:gd name="T6" fmla="*/ 2554943 w 25"/>
                  <a:gd name="T7" fmla="*/ 7309670 h 4"/>
                  <a:gd name="T8" fmla="*/ 0 w 25"/>
                  <a:gd name="T9" fmla="*/ 7309670 h 4"/>
                  <a:gd name="T10" fmla="*/ 0 w 25"/>
                  <a:gd name="T11" fmla="*/ 4873625 h 4"/>
                  <a:gd name="T12" fmla="*/ 5111496 w 25"/>
                  <a:gd name="T13" fmla="*/ 4873625 h 4"/>
                  <a:gd name="T14" fmla="*/ 10222992 w 25"/>
                  <a:gd name="T15" fmla="*/ 4873625 h 4"/>
                  <a:gd name="T16" fmla="*/ 12777935 w 25"/>
                  <a:gd name="T17" fmla="*/ 2437580 h 4"/>
                  <a:gd name="T18" fmla="*/ 15334488 w 25"/>
                  <a:gd name="T19" fmla="*/ 2437580 h 4"/>
                  <a:gd name="T20" fmla="*/ 20445984 w 25"/>
                  <a:gd name="T21" fmla="*/ 2437580 h 4"/>
                  <a:gd name="T22" fmla="*/ 28112423 w 25"/>
                  <a:gd name="T23" fmla="*/ 2437580 h 4"/>
                  <a:gd name="T24" fmla="*/ 30668976 w 25"/>
                  <a:gd name="T25" fmla="*/ 2437580 h 4"/>
                  <a:gd name="T26" fmla="*/ 33223919 w 25"/>
                  <a:gd name="T27" fmla="*/ 2437580 h 4"/>
                  <a:gd name="T28" fmla="*/ 35780472 w 25"/>
                  <a:gd name="T29" fmla="*/ 2437580 h 4"/>
                  <a:gd name="T30" fmla="*/ 35780472 w 25"/>
                  <a:gd name="T31" fmla="*/ 0 h 4"/>
                  <a:gd name="T32" fmla="*/ 38335415 w 25"/>
                  <a:gd name="T33" fmla="*/ 0 h 4"/>
                  <a:gd name="T34" fmla="*/ 40891968 w 25"/>
                  <a:gd name="T35" fmla="*/ 0 h 4"/>
                  <a:gd name="T36" fmla="*/ 43446911 w 25"/>
                  <a:gd name="T37" fmla="*/ 0 h 4"/>
                  <a:gd name="T38" fmla="*/ 48558407 w 25"/>
                  <a:gd name="T39" fmla="*/ 0 h 4"/>
                  <a:gd name="T40" fmla="*/ 51114960 w 25"/>
                  <a:gd name="T41" fmla="*/ 0 h 4"/>
                  <a:gd name="T42" fmla="*/ 56226456 w 25"/>
                  <a:gd name="T43" fmla="*/ 0 h 4"/>
                  <a:gd name="T44" fmla="*/ 58781399 w 25"/>
                  <a:gd name="T45" fmla="*/ 0 h 4"/>
                  <a:gd name="T46" fmla="*/ 61337952 w 25"/>
                  <a:gd name="T47" fmla="*/ 0 h 4"/>
                  <a:gd name="T48" fmla="*/ 63892895 w 25"/>
                  <a:gd name="T49" fmla="*/ 0 h 4"/>
                  <a:gd name="T50" fmla="*/ 61337952 w 25"/>
                  <a:gd name="T51" fmla="*/ 2437580 h 4"/>
                  <a:gd name="T52" fmla="*/ 58781399 w 25"/>
                  <a:gd name="T53" fmla="*/ 2437580 h 4"/>
                  <a:gd name="T54" fmla="*/ 56226456 w 25"/>
                  <a:gd name="T55" fmla="*/ 4873625 h 4"/>
                  <a:gd name="T56" fmla="*/ 43446911 w 25"/>
                  <a:gd name="T57" fmla="*/ 7309670 h 4"/>
                  <a:gd name="T58" fmla="*/ 35780472 w 25"/>
                  <a:gd name="T59" fmla="*/ 7309670 h 4"/>
                  <a:gd name="T60" fmla="*/ 33223919 w 25"/>
                  <a:gd name="T61" fmla="*/ 7309670 h 4"/>
                  <a:gd name="T62" fmla="*/ 20445984 w 25"/>
                  <a:gd name="T63" fmla="*/ 9747250 h 4"/>
                  <a:gd name="T64" fmla="*/ 15334488 w 25"/>
                  <a:gd name="T65" fmla="*/ 97472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"/>
                  <a:gd name="T100" fmla="*/ 0 h 4"/>
                  <a:gd name="T101" fmla="*/ 25 w 25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" h="4">
                    <a:moveTo>
                      <a:pt x="6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15" name="Freeform 214"/>
              <p:cNvSpPr>
                <a:spLocks/>
              </p:cNvSpPr>
              <p:nvPr/>
            </p:nvSpPr>
            <p:spPr bwMode="auto">
              <a:xfrm>
                <a:off x="2714182" y="1944476"/>
                <a:ext cx="14635" cy="14326"/>
              </a:xfrm>
              <a:custGeom>
                <a:avLst/>
                <a:gdLst>
                  <a:gd name="T0" fmla="*/ 12908070 w 9"/>
                  <a:gd name="T1" fmla="*/ 22741729 h 9"/>
                  <a:gd name="T2" fmla="*/ 10325806 w 9"/>
                  <a:gd name="T3" fmla="*/ 22741729 h 9"/>
                  <a:gd name="T4" fmla="*/ 7745167 w 9"/>
                  <a:gd name="T5" fmla="*/ 22741729 h 9"/>
                  <a:gd name="T6" fmla="*/ 2582264 w 9"/>
                  <a:gd name="T7" fmla="*/ 20215578 h 9"/>
                  <a:gd name="T8" fmla="*/ 2582264 w 9"/>
                  <a:gd name="T9" fmla="*/ 15161683 h 9"/>
                  <a:gd name="T10" fmla="*/ 0 w 9"/>
                  <a:gd name="T11" fmla="*/ 15161683 h 9"/>
                  <a:gd name="T12" fmla="*/ 0 w 9"/>
                  <a:gd name="T13" fmla="*/ 12633940 h 9"/>
                  <a:gd name="T14" fmla="*/ 2582264 w 9"/>
                  <a:gd name="T15" fmla="*/ 12633940 h 9"/>
                  <a:gd name="T16" fmla="*/ 5162903 w 9"/>
                  <a:gd name="T17" fmla="*/ 12633940 h 9"/>
                  <a:gd name="T18" fmla="*/ 5162903 w 9"/>
                  <a:gd name="T19" fmla="*/ 10107789 h 9"/>
                  <a:gd name="T20" fmla="*/ 2582264 w 9"/>
                  <a:gd name="T21" fmla="*/ 10107789 h 9"/>
                  <a:gd name="T22" fmla="*/ 0 w 9"/>
                  <a:gd name="T23" fmla="*/ 10107789 h 9"/>
                  <a:gd name="T24" fmla="*/ 0 w 9"/>
                  <a:gd name="T25" fmla="*/ 7580046 h 9"/>
                  <a:gd name="T26" fmla="*/ 2582264 w 9"/>
                  <a:gd name="T27" fmla="*/ 5053894 h 9"/>
                  <a:gd name="T28" fmla="*/ 7745167 w 9"/>
                  <a:gd name="T29" fmla="*/ 2526151 h 9"/>
                  <a:gd name="T30" fmla="*/ 7745167 w 9"/>
                  <a:gd name="T31" fmla="*/ 0 h 9"/>
                  <a:gd name="T32" fmla="*/ 10325806 w 9"/>
                  <a:gd name="T33" fmla="*/ 0 h 9"/>
                  <a:gd name="T34" fmla="*/ 10325806 w 9"/>
                  <a:gd name="T35" fmla="*/ 2526151 h 9"/>
                  <a:gd name="T36" fmla="*/ 12908070 w 9"/>
                  <a:gd name="T37" fmla="*/ 2526151 h 9"/>
                  <a:gd name="T38" fmla="*/ 15488708 w 9"/>
                  <a:gd name="T39" fmla="*/ 2526151 h 9"/>
                  <a:gd name="T40" fmla="*/ 18070973 w 9"/>
                  <a:gd name="T41" fmla="*/ 5053894 h 9"/>
                  <a:gd name="T42" fmla="*/ 18070973 w 9"/>
                  <a:gd name="T43" fmla="*/ 7580046 h 9"/>
                  <a:gd name="T44" fmla="*/ 18070973 w 9"/>
                  <a:gd name="T45" fmla="*/ 10107789 h 9"/>
                  <a:gd name="T46" fmla="*/ 23233876 w 9"/>
                  <a:gd name="T47" fmla="*/ 12633940 h 9"/>
                  <a:gd name="T48" fmla="*/ 18070973 w 9"/>
                  <a:gd name="T49" fmla="*/ 15161683 h 9"/>
                  <a:gd name="T50" fmla="*/ 15488708 w 9"/>
                  <a:gd name="T51" fmla="*/ 20215578 h 9"/>
                  <a:gd name="T52" fmla="*/ 12908070 w 9"/>
                  <a:gd name="T53" fmla="*/ 22741729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5" y="9"/>
                    </a:moveTo>
                    <a:lnTo>
                      <a:pt x="4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16" name="Freeform 215"/>
              <p:cNvSpPr>
                <a:spLocks/>
              </p:cNvSpPr>
              <p:nvPr/>
            </p:nvSpPr>
            <p:spPr bwMode="auto">
              <a:xfrm>
                <a:off x="2884929" y="1920940"/>
                <a:ext cx="26832" cy="12279"/>
              </a:xfrm>
              <a:custGeom>
                <a:avLst/>
                <a:gdLst>
                  <a:gd name="T0" fmla="*/ 5011271 w 17"/>
                  <a:gd name="T1" fmla="*/ 19492913 h 8"/>
                  <a:gd name="T2" fmla="*/ 2504846 w 17"/>
                  <a:gd name="T3" fmla="*/ 19492913 h 8"/>
                  <a:gd name="T4" fmla="*/ 0 w 17"/>
                  <a:gd name="T5" fmla="*/ 19492913 h 8"/>
                  <a:gd name="T6" fmla="*/ 0 w 17"/>
                  <a:gd name="T7" fmla="*/ 17055531 h 8"/>
                  <a:gd name="T8" fmla="*/ 2504846 w 17"/>
                  <a:gd name="T9" fmla="*/ 14619684 h 8"/>
                  <a:gd name="T10" fmla="*/ 2504846 w 17"/>
                  <a:gd name="T11" fmla="*/ 12182303 h 8"/>
                  <a:gd name="T12" fmla="*/ 5011271 w 17"/>
                  <a:gd name="T13" fmla="*/ 12182303 h 8"/>
                  <a:gd name="T14" fmla="*/ 7516117 w 17"/>
                  <a:gd name="T15" fmla="*/ 9746456 h 8"/>
                  <a:gd name="T16" fmla="*/ 12527387 w 17"/>
                  <a:gd name="T17" fmla="*/ 9746456 h 8"/>
                  <a:gd name="T18" fmla="*/ 15033812 w 17"/>
                  <a:gd name="T19" fmla="*/ 9746456 h 8"/>
                  <a:gd name="T20" fmla="*/ 17538658 w 17"/>
                  <a:gd name="T21" fmla="*/ 9746456 h 8"/>
                  <a:gd name="T22" fmla="*/ 20045082 w 17"/>
                  <a:gd name="T23" fmla="*/ 9746456 h 8"/>
                  <a:gd name="T24" fmla="*/ 22549928 w 17"/>
                  <a:gd name="T25" fmla="*/ 2437382 h 8"/>
                  <a:gd name="T26" fmla="*/ 25056353 w 17"/>
                  <a:gd name="T27" fmla="*/ 2437382 h 8"/>
                  <a:gd name="T28" fmla="*/ 25056353 w 17"/>
                  <a:gd name="T29" fmla="*/ 0 h 8"/>
                  <a:gd name="T30" fmla="*/ 27561199 w 17"/>
                  <a:gd name="T31" fmla="*/ 0 h 8"/>
                  <a:gd name="T32" fmla="*/ 35078894 w 17"/>
                  <a:gd name="T33" fmla="*/ 0 h 8"/>
                  <a:gd name="T34" fmla="*/ 37583740 w 17"/>
                  <a:gd name="T35" fmla="*/ 0 h 8"/>
                  <a:gd name="T36" fmla="*/ 40090165 w 17"/>
                  <a:gd name="T37" fmla="*/ 0 h 8"/>
                  <a:gd name="T38" fmla="*/ 42595011 w 17"/>
                  <a:gd name="T39" fmla="*/ 2437382 h 8"/>
                  <a:gd name="T40" fmla="*/ 40090165 w 17"/>
                  <a:gd name="T41" fmla="*/ 4873228 h 8"/>
                  <a:gd name="T42" fmla="*/ 37583740 w 17"/>
                  <a:gd name="T43" fmla="*/ 4873228 h 8"/>
                  <a:gd name="T44" fmla="*/ 35078894 w 17"/>
                  <a:gd name="T45" fmla="*/ 4873228 h 8"/>
                  <a:gd name="T46" fmla="*/ 30067624 w 17"/>
                  <a:gd name="T47" fmla="*/ 12182303 h 8"/>
                  <a:gd name="T48" fmla="*/ 27561199 w 17"/>
                  <a:gd name="T49" fmla="*/ 12182303 h 8"/>
                  <a:gd name="T50" fmla="*/ 25056353 w 17"/>
                  <a:gd name="T51" fmla="*/ 14619684 h 8"/>
                  <a:gd name="T52" fmla="*/ 22549928 w 17"/>
                  <a:gd name="T53" fmla="*/ 14619684 h 8"/>
                  <a:gd name="T54" fmla="*/ 20045082 w 17"/>
                  <a:gd name="T55" fmla="*/ 17055531 h 8"/>
                  <a:gd name="T56" fmla="*/ 17538658 w 17"/>
                  <a:gd name="T57" fmla="*/ 17055531 h 8"/>
                  <a:gd name="T58" fmla="*/ 15033812 w 17"/>
                  <a:gd name="T59" fmla="*/ 17055531 h 8"/>
                  <a:gd name="T60" fmla="*/ 12527387 w 17"/>
                  <a:gd name="T61" fmla="*/ 17055531 h 8"/>
                  <a:gd name="T62" fmla="*/ 7516117 w 17"/>
                  <a:gd name="T63" fmla="*/ 19492913 h 8"/>
                  <a:gd name="T64" fmla="*/ 5011271 w 17"/>
                  <a:gd name="T65" fmla="*/ 19492913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8"/>
                  <a:gd name="T101" fmla="*/ 17 w 17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8">
                    <a:moveTo>
                      <a:pt x="2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17" name="Freeform 216"/>
              <p:cNvSpPr>
                <a:spLocks/>
              </p:cNvSpPr>
              <p:nvPr/>
            </p:nvSpPr>
            <p:spPr bwMode="auto">
              <a:xfrm>
                <a:off x="1734827" y="2269873"/>
                <a:ext cx="20733" cy="16372"/>
              </a:xfrm>
              <a:custGeom>
                <a:avLst/>
                <a:gdLst>
                  <a:gd name="T0" fmla="*/ 25318183 w 13"/>
                  <a:gd name="T1" fmla="*/ 25990550 h 10"/>
                  <a:gd name="T2" fmla="*/ 20254546 w 13"/>
                  <a:gd name="T3" fmla="*/ 20792440 h 10"/>
                  <a:gd name="T4" fmla="*/ 17721930 w 13"/>
                  <a:gd name="T5" fmla="*/ 20792440 h 10"/>
                  <a:gd name="T6" fmla="*/ 17721930 w 13"/>
                  <a:gd name="T7" fmla="*/ 15594330 h 10"/>
                  <a:gd name="T8" fmla="*/ 15190910 w 13"/>
                  <a:gd name="T9" fmla="*/ 12996094 h 10"/>
                  <a:gd name="T10" fmla="*/ 17721930 w 13"/>
                  <a:gd name="T11" fmla="*/ 12996094 h 10"/>
                  <a:gd name="T12" fmla="*/ 15190910 w 13"/>
                  <a:gd name="T13" fmla="*/ 10396220 h 10"/>
                  <a:gd name="T14" fmla="*/ 12658294 w 13"/>
                  <a:gd name="T15" fmla="*/ 10396220 h 10"/>
                  <a:gd name="T16" fmla="*/ 10127273 w 13"/>
                  <a:gd name="T17" fmla="*/ 10396220 h 10"/>
                  <a:gd name="T18" fmla="*/ 12658294 w 13"/>
                  <a:gd name="T19" fmla="*/ 10396220 h 10"/>
                  <a:gd name="T20" fmla="*/ 15190910 w 13"/>
                  <a:gd name="T21" fmla="*/ 10396220 h 10"/>
                  <a:gd name="T22" fmla="*/ 15190910 w 13"/>
                  <a:gd name="T23" fmla="*/ 7796346 h 10"/>
                  <a:gd name="T24" fmla="*/ 12658294 w 13"/>
                  <a:gd name="T25" fmla="*/ 7796346 h 10"/>
                  <a:gd name="T26" fmla="*/ 10127273 w 13"/>
                  <a:gd name="T27" fmla="*/ 7796346 h 10"/>
                  <a:gd name="T28" fmla="*/ 7594657 w 13"/>
                  <a:gd name="T29" fmla="*/ 7796346 h 10"/>
                  <a:gd name="T30" fmla="*/ 0 w 13"/>
                  <a:gd name="T31" fmla="*/ 2599874 h 10"/>
                  <a:gd name="T32" fmla="*/ 2531021 w 13"/>
                  <a:gd name="T33" fmla="*/ 0 h 10"/>
                  <a:gd name="T34" fmla="*/ 7594657 w 13"/>
                  <a:gd name="T35" fmla="*/ 0 h 10"/>
                  <a:gd name="T36" fmla="*/ 12658294 w 13"/>
                  <a:gd name="T37" fmla="*/ 2599874 h 10"/>
                  <a:gd name="T38" fmla="*/ 17721930 w 13"/>
                  <a:gd name="T39" fmla="*/ 5198110 h 10"/>
                  <a:gd name="T40" fmla="*/ 25318183 w 13"/>
                  <a:gd name="T41" fmla="*/ 12996094 h 10"/>
                  <a:gd name="T42" fmla="*/ 30381819 w 13"/>
                  <a:gd name="T43" fmla="*/ 12996094 h 10"/>
                  <a:gd name="T44" fmla="*/ 32912840 w 13"/>
                  <a:gd name="T45" fmla="*/ 15594330 h 10"/>
                  <a:gd name="T46" fmla="*/ 32912840 w 13"/>
                  <a:gd name="T47" fmla="*/ 20792440 h 10"/>
                  <a:gd name="T48" fmla="*/ 32912840 w 13"/>
                  <a:gd name="T49" fmla="*/ 23392314 h 10"/>
                  <a:gd name="T50" fmla="*/ 32912840 w 13"/>
                  <a:gd name="T51" fmla="*/ 25990550 h 10"/>
                  <a:gd name="T52" fmla="*/ 30381819 w 13"/>
                  <a:gd name="T53" fmla="*/ 25990550 h 10"/>
                  <a:gd name="T54" fmla="*/ 25318183 w 13"/>
                  <a:gd name="T55" fmla="*/ 25990550 h 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"/>
                  <a:gd name="T85" fmla="*/ 0 h 10"/>
                  <a:gd name="T86" fmla="*/ 13 w 13"/>
                  <a:gd name="T87" fmla="*/ 10 h 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" h="10">
                    <a:moveTo>
                      <a:pt x="10" y="10"/>
                    </a:moveTo>
                    <a:lnTo>
                      <a:pt x="8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18" name="Freeform 217"/>
              <p:cNvSpPr>
                <a:spLocks/>
              </p:cNvSpPr>
              <p:nvPr/>
            </p:nvSpPr>
            <p:spPr bwMode="auto">
              <a:xfrm>
                <a:off x="2079980" y="1725497"/>
                <a:ext cx="32930" cy="6140"/>
              </a:xfrm>
              <a:custGeom>
                <a:avLst/>
                <a:gdLst>
                  <a:gd name="T0" fmla="*/ 29872214 w 21"/>
                  <a:gd name="T1" fmla="*/ 9747250 h 4"/>
                  <a:gd name="T2" fmla="*/ 27383647 w 21"/>
                  <a:gd name="T3" fmla="*/ 9747250 h 4"/>
                  <a:gd name="T4" fmla="*/ 24893512 w 21"/>
                  <a:gd name="T5" fmla="*/ 9747250 h 4"/>
                  <a:gd name="T6" fmla="*/ 17426242 w 21"/>
                  <a:gd name="T7" fmla="*/ 7309670 h 4"/>
                  <a:gd name="T8" fmla="*/ 14936107 w 21"/>
                  <a:gd name="T9" fmla="*/ 7309670 h 4"/>
                  <a:gd name="T10" fmla="*/ 12447540 w 21"/>
                  <a:gd name="T11" fmla="*/ 7309670 h 4"/>
                  <a:gd name="T12" fmla="*/ 7468838 w 21"/>
                  <a:gd name="T13" fmla="*/ 4873625 h 4"/>
                  <a:gd name="T14" fmla="*/ 0 w 21"/>
                  <a:gd name="T15" fmla="*/ 2437580 h 4"/>
                  <a:gd name="T16" fmla="*/ 2490135 w 21"/>
                  <a:gd name="T17" fmla="*/ 2437580 h 4"/>
                  <a:gd name="T18" fmla="*/ 4978702 w 21"/>
                  <a:gd name="T19" fmla="*/ 2437580 h 4"/>
                  <a:gd name="T20" fmla="*/ 9957405 w 21"/>
                  <a:gd name="T21" fmla="*/ 2437580 h 4"/>
                  <a:gd name="T22" fmla="*/ 12447540 w 21"/>
                  <a:gd name="T23" fmla="*/ 0 h 4"/>
                  <a:gd name="T24" fmla="*/ 14936107 w 21"/>
                  <a:gd name="T25" fmla="*/ 0 h 4"/>
                  <a:gd name="T26" fmla="*/ 24893512 w 21"/>
                  <a:gd name="T27" fmla="*/ 0 h 4"/>
                  <a:gd name="T28" fmla="*/ 27383647 w 21"/>
                  <a:gd name="T29" fmla="*/ 0 h 4"/>
                  <a:gd name="T30" fmla="*/ 34850917 w 21"/>
                  <a:gd name="T31" fmla="*/ 2437580 h 4"/>
                  <a:gd name="T32" fmla="*/ 37341052 w 21"/>
                  <a:gd name="T33" fmla="*/ 2437580 h 4"/>
                  <a:gd name="T34" fmla="*/ 37341052 w 21"/>
                  <a:gd name="T35" fmla="*/ 4873625 h 4"/>
                  <a:gd name="T36" fmla="*/ 39829619 w 21"/>
                  <a:gd name="T37" fmla="*/ 4873625 h 4"/>
                  <a:gd name="T38" fmla="*/ 44808321 w 21"/>
                  <a:gd name="T39" fmla="*/ 4873625 h 4"/>
                  <a:gd name="T40" fmla="*/ 47298457 w 21"/>
                  <a:gd name="T41" fmla="*/ 4873625 h 4"/>
                  <a:gd name="T42" fmla="*/ 49787024 w 21"/>
                  <a:gd name="T43" fmla="*/ 4873625 h 4"/>
                  <a:gd name="T44" fmla="*/ 52277159 w 21"/>
                  <a:gd name="T45" fmla="*/ 7309670 h 4"/>
                  <a:gd name="T46" fmla="*/ 49787024 w 21"/>
                  <a:gd name="T47" fmla="*/ 7309670 h 4"/>
                  <a:gd name="T48" fmla="*/ 47298457 w 21"/>
                  <a:gd name="T49" fmla="*/ 9747250 h 4"/>
                  <a:gd name="T50" fmla="*/ 39829619 w 21"/>
                  <a:gd name="T51" fmla="*/ 9747250 h 4"/>
                  <a:gd name="T52" fmla="*/ 32362350 w 21"/>
                  <a:gd name="T53" fmla="*/ 9747250 h 4"/>
                  <a:gd name="T54" fmla="*/ 29872214 w 21"/>
                  <a:gd name="T55" fmla="*/ 97472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"/>
                  <a:gd name="T85" fmla="*/ 0 h 4"/>
                  <a:gd name="T86" fmla="*/ 21 w 21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" h="4">
                    <a:moveTo>
                      <a:pt x="12" y="4"/>
                    </a:moveTo>
                    <a:lnTo>
                      <a:pt x="11" y="4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19" name="Freeform 218"/>
              <p:cNvSpPr>
                <a:spLocks/>
              </p:cNvSpPr>
              <p:nvPr/>
            </p:nvSpPr>
            <p:spPr bwMode="auto">
              <a:xfrm>
                <a:off x="2770285" y="1993592"/>
                <a:ext cx="28052" cy="13302"/>
              </a:xfrm>
              <a:custGeom>
                <a:avLst/>
                <a:gdLst>
                  <a:gd name="T0" fmla="*/ 37109679 w 18"/>
                  <a:gd name="T1" fmla="*/ 21116925 h 8"/>
                  <a:gd name="T2" fmla="*/ 37109679 w 18"/>
                  <a:gd name="T3" fmla="*/ 18476478 h 8"/>
                  <a:gd name="T4" fmla="*/ 34636428 w 18"/>
                  <a:gd name="T5" fmla="*/ 18476478 h 8"/>
                  <a:gd name="T6" fmla="*/ 32161618 w 18"/>
                  <a:gd name="T7" fmla="*/ 18476478 h 8"/>
                  <a:gd name="T8" fmla="*/ 29688367 w 18"/>
                  <a:gd name="T9" fmla="*/ 18476478 h 8"/>
                  <a:gd name="T10" fmla="*/ 22267054 w 18"/>
                  <a:gd name="T11" fmla="*/ 18476478 h 8"/>
                  <a:gd name="T12" fmla="*/ 22267054 w 18"/>
                  <a:gd name="T13" fmla="*/ 15837694 h 8"/>
                  <a:gd name="T14" fmla="*/ 24740306 w 18"/>
                  <a:gd name="T15" fmla="*/ 15837694 h 8"/>
                  <a:gd name="T16" fmla="*/ 29688367 w 18"/>
                  <a:gd name="T17" fmla="*/ 15837694 h 8"/>
                  <a:gd name="T18" fmla="*/ 22267054 w 18"/>
                  <a:gd name="T19" fmla="*/ 13197247 h 8"/>
                  <a:gd name="T20" fmla="*/ 19792244 w 18"/>
                  <a:gd name="T21" fmla="*/ 15837694 h 8"/>
                  <a:gd name="T22" fmla="*/ 17317435 w 18"/>
                  <a:gd name="T23" fmla="*/ 15837694 h 8"/>
                  <a:gd name="T24" fmla="*/ 14844183 w 18"/>
                  <a:gd name="T25" fmla="*/ 15837694 h 8"/>
                  <a:gd name="T26" fmla="*/ 12369374 w 18"/>
                  <a:gd name="T27" fmla="*/ 15837694 h 8"/>
                  <a:gd name="T28" fmla="*/ 12369374 w 18"/>
                  <a:gd name="T29" fmla="*/ 13197247 h 8"/>
                  <a:gd name="T30" fmla="*/ 12369374 w 18"/>
                  <a:gd name="T31" fmla="*/ 7918016 h 8"/>
                  <a:gd name="T32" fmla="*/ 9896122 w 18"/>
                  <a:gd name="T33" fmla="*/ 5279231 h 8"/>
                  <a:gd name="T34" fmla="*/ 7421312 w 18"/>
                  <a:gd name="T35" fmla="*/ 5279231 h 8"/>
                  <a:gd name="T36" fmla="*/ 4948061 w 18"/>
                  <a:gd name="T37" fmla="*/ 5279231 h 8"/>
                  <a:gd name="T38" fmla="*/ 0 w 18"/>
                  <a:gd name="T39" fmla="*/ 2640447 h 8"/>
                  <a:gd name="T40" fmla="*/ 0 w 18"/>
                  <a:gd name="T41" fmla="*/ 0 h 8"/>
                  <a:gd name="T42" fmla="*/ 4948061 w 18"/>
                  <a:gd name="T43" fmla="*/ 0 h 8"/>
                  <a:gd name="T44" fmla="*/ 9896122 w 18"/>
                  <a:gd name="T45" fmla="*/ 0 h 8"/>
                  <a:gd name="T46" fmla="*/ 12369374 w 18"/>
                  <a:gd name="T47" fmla="*/ 2640447 h 8"/>
                  <a:gd name="T48" fmla="*/ 14844183 w 18"/>
                  <a:gd name="T49" fmla="*/ 2640447 h 8"/>
                  <a:gd name="T50" fmla="*/ 17317435 w 18"/>
                  <a:gd name="T51" fmla="*/ 2640447 h 8"/>
                  <a:gd name="T52" fmla="*/ 19792244 w 18"/>
                  <a:gd name="T53" fmla="*/ 5279231 h 8"/>
                  <a:gd name="T54" fmla="*/ 24740306 w 18"/>
                  <a:gd name="T55" fmla="*/ 5279231 h 8"/>
                  <a:gd name="T56" fmla="*/ 24740306 w 18"/>
                  <a:gd name="T57" fmla="*/ 7918016 h 8"/>
                  <a:gd name="T58" fmla="*/ 29688367 w 18"/>
                  <a:gd name="T59" fmla="*/ 7918016 h 8"/>
                  <a:gd name="T60" fmla="*/ 24740306 w 18"/>
                  <a:gd name="T61" fmla="*/ 13197247 h 8"/>
                  <a:gd name="T62" fmla="*/ 34636428 w 18"/>
                  <a:gd name="T63" fmla="*/ 15837694 h 8"/>
                  <a:gd name="T64" fmla="*/ 39584489 w 18"/>
                  <a:gd name="T65" fmla="*/ 15837694 h 8"/>
                  <a:gd name="T66" fmla="*/ 42059299 w 18"/>
                  <a:gd name="T67" fmla="*/ 15837694 h 8"/>
                  <a:gd name="T68" fmla="*/ 44532550 w 18"/>
                  <a:gd name="T69" fmla="*/ 15837694 h 8"/>
                  <a:gd name="T70" fmla="*/ 42059299 w 18"/>
                  <a:gd name="T71" fmla="*/ 18476478 h 8"/>
                  <a:gd name="T72" fmla="*/ 39584489 w 18"/>
                  <a:gd name="T73" fmla="*/ 18476478 h 8"/>
                  <a:gd name="T74" fmla="*/ 39584489 w 18"/>
                  <a:gd name="T75" fmla="*/ 21116925 h 8"/>
                  <a:gd name="T76" fmla="*/ 37109679 w 18"/>
                  <a:gd name="T77" fmla="*/ 21116925 h 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8"/>
                  <a:gd name="T119" fmla="*/ 18 w 18"/>
                  <a:gd name="T120" fmla="*/ 8 h 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8">
                    <a:moveTo>
                      <a:pt x="15" y="8"/>
                    </a:move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20" name="Freeform 219"/>
              <p:cNvSpPr>
                <a:spLocks/>
              </p:cNvSpPr>
              <p:nvPr/>
            </p:nvSpPr>
            <p:spPr bwMode="auto">
              <a:xfrm>
                <a:off x="3197152" y="2093872"/>
                <a:ext cx="20734" cy="8186"/>
              </a:xfrm>
              <a:custGeom>
                <a:avLst/>
                <a:gdLst>
                  <a:gd name="T0" fmla="*/ 22788261 w 13"/>
                  <a:gd name="T1" fmla="*/ 12994456 h 5"/>
                  <a:gd name="T2" fmla="*/ 20255523 w 13"/>
                  <a:gd name="T3" fmla="*/ 12994456 h 5"/>
                  <a:gd name="T4" fmla="*/ 12660499 w 13"/>
                  <a:gd name="T5" fmla="*/ 7796346 h 5"/>
                  <a:gd name="T6" fmla="*/ 10127762 w 13"/>
                  <a:gd name="T7" fmla="*/ 5198110 h 5"/>
                  <a:gd name="T8" fmla="*/ 7596619 w 13"/>
                  <a:gd name="T9" fmla="*/ 5198110 h 5"/>
                  <a:gd name="T10" fmla="*/ 2532738 w 13"/>
                  <a:gd name="T11" fmla="*/ 5198110 h 5"/>
                  <a:gd name="T12" fmla="*/ 0 w 13"/>
                  <a:gd name="T13" fmla="*/ 5198110 h 5"/>
                  <a:gd name="T14" fmla="*/ 2532738 w 13"/>
                  <a:gd name="T15" fmla="*/ 2598236 h 5"/>
                  <a:gd name="T16" fmla="*/ 7596619 w 13"/>
                  <a:gd name="T17" fmla="*/ 2598236 h 5"/>
                  <a:gd name="T18" fmla="*/ 12660499 w 13"/>
                  <a:gd name="T19" fmla="*/ 2598236 h 5"/>
                  <a:gd name="T20" fmla="*/ 12660499 w 13"/>
                  <a:gd name="T21" fmla="*/ 0 h 5"/>
                  <a:gd name="T22" fmla="*/ 17724380 w 13"/>
                  <a:gd name="T23" fmla="*/ 0 h 5"/>
                  <a:gd name="T24" fmla="*/ 20255523 w 13"/>
                  <a:gd name="T25" fmla="*/ 0 h 5"/>
                  <a:gd name="T26" fmla="*/ 27852142 w 13"/>
                  <a:gd name="T27" fmla="*/ 2598236 h 5"/>
                  <a:gd name="T28" fmla="*/ 32916022 w 13"/>
                  <a:gd name="T29" fmla="*/ 5198110 h 5"/>
                  <a:gd name="T30" fmla="*/ 27852142 w 13"/>
                  <a:gd name="T31" fmla="*/ 5198110 h 5"/>
                  <a:gd name="T32" fmla="*/ 32916022 w 13"/>
                  <a:gd name="T33" fmla="*/ 5198110 h 5"/>
                  <a:gd name="T34" fmla="*/ 32916022 w 13"/>
                  <a:gd name="T35" fmla="*/ 7796346 h 5"/>
                  <a:gd name="T36" fmla="*/ 27852142 w 13"/>
                  <a:gd name="T37" fmla="*/ 10396220 h 5"/>
                  <a:gd name="T38" fmla="*/ 25319404 w 13"/>
                  <a:gd name="T39" fmla="*/ 12994456 h 5"/>
                  <a:gd name="T40" fmla="*/ 22788261 w 13"/>
                  <a:gd name="T41" fmla="*/ 12994456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5"/>
                  <a:gd name="T65" fmla="*/ 13 w 13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21" name="Freeform 220"/>
              <p:cNvSpPr>
                <a:spLocks/>
              </p:cNvSpPr>
              <p:nvPr/>
            </p:nvSpPr>
            <p:spPr bwMode="auto">
              <a:xfrm>
                <a:off x="2853219" y="1909685"/>
                <a:ext cx="32930" cy="8186"/>
              </a:xfrm>
              <a:custGeom>
                <a:avLst/>
                <a:gdLst>
                  <a:gd name="T0" fmla="*/ 27382079 w 21"/>
                  <a:gd name="T1" fmla="*/ 12994456 h 5"/>
                  <a:gd name="T2" fmla="*/ 22403377 w 21"/>
                  <a:gd name="T3" fmla="*/ 12994456 h 5"/>
                  <a:gd name="T4" fmla="*/ 22403377 w 21"/>
                  <a:gd name="T5" fmla="*/ 10396220 h 5"/>
                  <a:gd name="T6" fmla="*/ 17424674 w 21"/>
                  <a:gd name="T7" fmla="*/ 10396220 h 5"/>
                  <a:gd name="T8" fmla="*/ 9957405 w 21"/>
                  <a:gd name="T9" fmla="*/ 7796346 h 5"/>
                  <a:gd name="T10" fmla="*/ 7467270 w 21"/>
                  <a:gd name="T11" fmla="*/ 7796346 h 5"/>
                  <a:gd name="T12" fmla="*/ 2488567 w 21"/>
                  <a:gd name="T13" fmla="*/ 7796346 h 5"/>
                  <a:gd name="T14" fmla="*/ 0 w 21"/>
                  <a:gd name="T15" fmla="*/ 7796346 h 5"/>
                  <a:gd name="T16" fmla="*/ 2488567 w 21"/>
                  <a:gd name="T17" fmla="*/ 5198110 h 5"/>
                  <a:gd name="T18" fmla="*/ 4978702 w 21"/>
                  <a:gd name="T19" fmla="*/ 5198110 h 5"/>
                  <a:gd name="T20" fmla="*/ 9957405 w 21"/>
                  <a:gd name="T21" fmla="*/ 7796346 h 5"/>
                  <a:gd name="T22" fmla="*/ 9957405 w 21"/>
                  <a:gd name="T23" fmla="*/ 5198110 h 5"/>
                  <a:gd name="T24" fmla="*/ 14936107 w 21"/>
                  <a:gd name="T25" fmla="*/ 5198110 h 5"/>
                  <a:gd name="T26" fmla="*/ 17424674 w 21"/>
                  <a:gd name="T27" fmla="*/ 5198110 h 5"/>
                  <a:gd name="T28" fmla="*/ 19914810 w 21"/>
                  <a:gd name="T29" fmla="*/ 5198110 h 5"/>
                  <a:gd name="T30" fmla="*/ 22403377 w 21"/>
                  <a:gd name="T31" fmla="*/ 5198110 h 5"/>
                  <a:gd name="T32" fmla="*/ 24893512 w 21"/>
                  <a:gd name="T33" fmla="*/ 5198110 h 5"/>
                  <a:gd name="T34" fmla="*/ 29872214 w 21"/>
                  <a:gd name="T35" fmla="*/ 5198110 h 5"/>
                  <a:gd name="T36" fmla="*/ 32360781 w 21"/>
                  <a:gd name="T37" fmla="*/ 5198110 h 5"/>
                  <a:gd name="T38" fmla="*/ 34850917 w 21"/>
                  <a:gd name="T39" fmla="*/ 5198110 h 5"/>
                  <a:gd name="T40" fmla="*/ 39829619 w 21"/>
                  <a:gd name="T41" fmla="*/ 5198110 h 5"/>
                  <a:gd name="T42" fmla="*/ 39829619 w 21"/>
                  <a:gd name="T43" fmla="*/ 0 h 5"/>
                  <a:gd name="T44" fmla="*/ 47296889 w 21"/>
                  <a:gd name="T45" fmla="*/ 0 h 5"/>
                  <a:gd name="T46" fmla="*/ 47296889 w 21"/>
                  <a:gd name="T47" fmla="*/ 5198110 h 5"/>
                  <a:gd name="T48" fmla="*/ 49787024 w 21"/>
                  <a:gd name="T49" fmla="*/ 5198110 h 5"/>
                  <a:gd name="T50" fmla="*/ 52275591 w 21"/>
                  <a:gd name="T51" fmla="*/ 7796346 h 5"/>
                  <a:gd name="T52" fmla="*/ 47296889 w 21"/>
                  <a:gd name="T53" fmla="*/ 7796346 h 5"/>
                  <a:gd name="T54" fmla="*/ 44808321 w 21"/>
                  <a:gd name="T55" fmla="*/ 10396220 h 5"/>
                  <a:gd name="T56" fmla="*/ 42318186 w 21"/>
                  <a:gd name="T57" fmla="*/ 10396220 h 5"/>
                  <a:gd name="T58" fmla="*/ 29872214 w 21"/>
                  <a:gd name="T59" fmla="*/ 10396220 h 5"/>
                  <a:gd name="T60" fmla="*/ 27382079 w 21"/>
                  <a:gd name="T61" fmla="*/ 10396220 h 5"/>
                  <a:gd name="T62" fmla="*/ 27382079 w 21"/>
                  <a:gd name="T63" fmla="*/ 7796346 h 5"/>
                  <a:gd name="T64" fmla="*/ 27382079 w 21"/>
                  <a:gd name="T65" fmla="*/ 10396220 h 5"/>
                  <a:gd name="T66" fmla="*/ 24893512 w 21"/>
                  <a:gd name="T67" fmla="*/ 10396220 h 5"/>
                  <a:gd name="T68" fmla="*/ 27382079 w 21"/>
                  <a:gd name="T69" fmla="*/ 10396220 h 5"/>
                  <a:gd name="T70" fmla="*/ 29872214 w 21"/>
                  <a:gd name="T71" fmla="*/ 12994456 h 5"/>
                  <a:gd name="T72" fmla="*/ 27382079 w 21"/>
                  <a:gd name="T73" fmla="*/ 12994456 h 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"/>
                  <a:gd name="T112" fmla="*/ 0 h 5"/>
                  <a:gd name="T113" fmla="*/ 21 w 21"/>
                  <a:gd name="T114" fmla="*/ 5 h 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" h="5">
                    <a:moveTo>
                      <a:pt x="11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22" name="Freeform 221"/>
              <p:cNvSpPr>
                <a:spLocks/>
              </p:cNvSpPr>
              <p:nvPr/>
            </p:nvSpPr>
            <p:spPr bwMode="auto">
              <a:xfrm>
                <a:off x="2361712" y="1728567"/>
                <a:ext cx="36589" cy="6140"/>
              </a:xfrm>
              <a:custGeom>
                <a:avLst/>
                <a:gdLst>
                  <a:gd name="T0" fmla="*/ 25254364 w 23"/>
                  <a:gd name="T1" fmla="*/ 9747250 h 4"/>
                  <a:gd name="T2" fmla="*/ 20203491 w 23"/>
                  <a:gd name="T3" fmla="*/ 9747250 h 4"/>
                  <a:gd name="T4" fmla="*/ 15152618 w 23"/>
                  <a:gd name="T5" fmla="*/ 4873625 h 4"/>
                  <a:gd name="T6" fmla="*/ 12627977 w 23"/>
                  <a:gd name="T7" fmla="*/ 4873625 h 4"/>
                  <a:gd name="T8" fmla="*/ 5050873 w 23"/>
                  <a:gd name="T9" fmla="*/ 4873625 h 4"/>
                  <a:gd name="T10" fmla="*/ 2526232 w 23"/>
                  <a:gd name="T11" fmla="*/ 2437580 h 4"/>
                  <a:gd name="T12" fmla="*/ 0 w 23"/>
                  <a:gd name="T13" fmla="*/ 2437580 h 4"/>
                  <a:gd name="T14" fmla="*/ 2526232 w 23"/>
                  <a:gd name="T15" fmla="*/ 0 h 4"/>
                  <a:gd name="T16" fmla="*/ 5050873 w 23"/>
                  <a:gd name="T17" fmla="*/ 0 h 4"/>
                  <a:gd name="T18" fmla="*/ 12627977 w 23"/>
                  <a:gd name="T19" fmla="*/ 0 h 4"/>
                  <a:gd name="T20" fmla="*/ 15152618 w 23"/>
                  <a:gd name="T21" fmla="*/ 0 h 4"/>
                  <a:gd name="T22" fmla="*/ 20203491 w 23"/>
                  <a:gd name="T23" fmla="*/ 0 h 4"/>
                  <a:gd name="T24" fmla="*/ 22729723 w 23"/>
                  <a:gd name="T25" fmla="*/ 0 h 4"/>
                  <a:gd name="T26" fmla="*/ 25254364 w 23"/>
                  <a:gd name="T27" fmla="*/ 0 h 4"/>
                  <a:gd name="T28" fmla="*/ 27780596 w 23"/>
                  <a:gd name="T29" fmla="*/ 0 h 4"/>
                  <a:gd name="T30" fmla="*/ 30305237 w 23"/>
                  <a:gd name="T31" fmla="*/ 0 h 4"/>
                  <a:gd name="T32" fmla="*/ 32831469 w 23"/>
                  <a:gd name="T33" fmla="*/ 0 h 4"/>
                  <a:gd name="T34" fmla="*/ 35356110 w 23"/>
                  <a:gd name="T35" fmla="*/ 0 h 4"/>
                  <a:gd name="T36" fmla="*/ 37882342 w 23"/>
                  <a:gd name="T37" fmla="*/ 0 h 4"/>
                  <a:gd name="T38" fmla="*/ 42933214 w 23"/>
                  <a:gd name="T39" fmla="*/ 0 h 4"/>
                  <a:gd name="T40" fmla="*/ 47984087 w 23"/>
                  <a:gd name="T41" fmla="*/ 0 h 4"/>
                  <a:gd name="T42" fmla="*/ 47984087 w 23"/>
                  <a:gd name="T43" fmla="*/ 2437580 h 4"/>
                  <a:gd name="T44" fmla="*/ 50508728 w 23"/>
                  <a:gd name="T45" fmla="*/ 2437580 h 4"/>
                  <a:gd name="T46" fmla="*/ 55559601 w 23"/>
                  <a:gd name="T47" fmla="*/ 4873625 h 4"/>
                  <a:gd name="T48" fmla="*/ 58085833 w 23"/>
                  <a:gd name="T49" fmla="*/ 4873625 h 4"/>
                  <a:gd name="T50" fmla="*/ 55559601 w 23"/>
                  <a:gd name="T51" fmla="*/ 4873625 h 4"/>
                  <a:gd name="T52" fmla="*/ 53034960 w 23"/>
                  <a:gd name="T53" fmla="*/ 4873625 h 4"/>
                  <a:gd name="T54" fmla="*/ 47984087 w 23"/>
                  <a:gd name="T55" fmla="*/ 4873625 h 4"/>
                  <a:gd name="T56" fmla="*/ 45457855 w 23"/>
                  <a:gd name="T57" fmla="*/ 4873625 h 4"/>
                  <a:gd name="T58" fmla="*/ 35356110 w 23"/>
                  <a:gd name="T59" fmla="*/ 4873625 h 4"/>
                  <a:gd name="T60" fmla="*/ 32831469 w 23"/>
                  <a:gd name="T61" fmla="*/ 4873625 h 4"/>
                  <a:gd name="T62" fmla="*/ 27780596 w 23"/>
                  <a:gd name="T63" fmla="*/ 9747250 h 4"/>
                  <a:gd name="T64" fmla="*/ 25254364 w 23"/>
                  <a:gd name="T65" fmla="*/ 97472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4"/>
                  <a:gd name="T101" fmla="*/ 23 w 23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4">
                    <a:moveTo>
                      <a:pt x="10" y="4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23" name="Freeform 222"/>
              <p:cNvSpPr>
                <a:spLocks/>
              </p:cNvSpPr>
              <p:nvPr/>
            </p:nvSpPr>
            <p:spPr bwMode="auto">
              <a:xfrm>
                <a:off x="1729949" y="2276012"/>
                <a:ext cx="18294" cy="11256"/>
              </a:xfrm>
              <a:custGeom>
                <a:avLst/>
                <a:gdLst>
                  <a:gd name="T0" fmla="*/ 26401568 w 11"/>
                  <a:gd name="T1" fmla="*/ 17869704 h 7"/>
                  <a:gd name="T2" fmla="*/ 23762243 w 11"/>
                  <a:gd name="T3" fmla="*/ 17869704 h 7"/>
                  <a:gd name="T4" fmla="*/ 18481929 w 11"/>
                  <a:gd name="T5" fmla="*/ 12764304 h 7"/>
                  <a:gd name="T6" fmla="*/ 15840941 w 11"/>
                  <a:gd name="T7" fmla="*/ 12764304 h 7"/>
                  <a:gd name="T8" fmla="*/ 15840941 w 11"/>
                  <a:gd name="T9" fmla="*/ 10210800 h 7"/>
                  <a:gd name="T10" fmla="*/ 10560627 w 11"/>
                  <a:gd name="T11" fmla="*/ 10210800 h 7"/>
                  <a:gd name="T12" fmla="*/ 7921302 w 11"/>
                  <a:gd name="T13" fmla="*/ 10210800 h 7"/>
                  <a:gd name="T14" fmla="*/ 5280314 w 11"/>
                  <a:gd name="T15" fmla="*/ 5105400 h 7"/>
                  <a:gd name="T16" fmla="*/ 0 w 11"/>
                  <a:gd name="T17" fmla="*/ 2553504 h 7"/>
                  <a:gd name="T18" fmla="*/ 0 w 11"/>
                  <a:gd name="T19" fmla="*/ 0 h 7"/>
                  <a:gd name="T20" fmla="*/ 2640988 w 11"/>
                  <a:gd name="T21" fmla="*/ 0 h 7"/>
                  <a:gd name="T22" fmla="*/ 5280314 w 11"/>
                  <a:gd name="T23" fmla="*/ 0 h 7"/>
                  <a:gd name="T24" fmla="*/ 7921302 w 11"/>
                  <a:gd name="T25" fmla="*/ 0 h 7"/>
                  <a:gd name="T26" fmla="*/ 10560627 w 11"/>
                  <a:gd name="T27" fmla="*/ 2553504 h 7"/>
                  <a:gd name="T28" fmla="*/ 15840941 w 11"/>
                  <a:gd name="T29" fmla="*/ 2553504 h 7"/>
                  <a:gd name="T30" fmla="*/ 21121255 w 11"/>
                  <a:gd name="T31" fmla="*/ 5105400 h 7"/>
                  <a:gd name="T32" fmla="*/ 23762243 w 11"/>
                  <a:gd name="T33" fmla="*/ 5105400 h 7"/>
                  <a:gd name="T34" fmla="*/ 23762243 w 11"/>
                  <a:gd name="T35" fmla="*/ 10210800 h 7"/>
                  <a:gd name="T36" fmla="*/ 29042557 w 11"/>
                  <a:gd name="T37" fmla="*/ 15316200 h 7"/>
                  <a:gd name="T38" fmla="*/ 29042557 w 11"/>
                  <a:gd name="T39" fmla="*/ 17869704 h 7"/>
                  <a:gd name="T40" fmla="*/ 26401568 w 11"/>
                  <a:gd name="T41" fmla="*/ 17869704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7"/>
                  <a:gd name="T65" fmla="*/ 11 w 11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7">
                    <a:moveTo>
                      <a:pt x="10" y="7"/>
                    </a:moveTo>
                    <a:lnTo>
                      <a:pt x="9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24" name="Freeform 223"/>
              <p:cNvSpPr>
                <a:spLocks/>
              </p:cNvSpPr>
              <p:nvPr/>
            </p:nvSpPr>
            <p:spPr bwMode="auto">
              <a:xfrm>
                <a:off x="2632468" y="1752102"/>
                <a:ext cx="20733" cy="8186"/>
              </a:xfrm>
              <a:custGeom>
                <a:avLst/>
                <a:gdLst>
                  <a:gd name="T0" fmla="*/ 22787162 w 13"/>
                  <a:gd name="T1" fmla="*/ 12996094 h 5"/>
                  <a:gd name="T2" fmla="*/ 20254546 w 13"/>
                  <a:gd name="T3" fmla="*/ 12996094 h 5"/>
                  <a:gd name="T4" fmla="*/ 17723525 w 13"/>
                  <a:gd name="T5" fmla="*/ 12996094 h 5"/>
                  <a:gd name="T6" fmla="*/ 17723525 w 13"/>
                  <a:gd name="T7" fmla="*/ 10396220 h 5"/>
                  <a:gd name="T8" fmla="*/ 15190910 w 13"/>
                  <a:gd name="T9" fmla="*/ 10396220 h 5"/>
                  <a:gd name="T10" fmla="*/ 5063637 w 13"/>
                  <a:gd name="T11" fmla="*/ 7797984 h 5"/>
                  <a:gd name="T12" fmla="*/ 2532616 w 13"/>
                  <a:gd name="T13" fmla="*/ 5198110 h 5"/>
                  <a:gd name="T14" fmla="*/ 0 w 13"/>
                  <a:gd name="T15" fmla="*/ 5198110 h 5"/>
                  <a:gd name="T16" fmla="*/ 0 w 13"/>
                  <a:gd name="T17" fmla="*/ 2599874 h 5"/>
                  <a:gd name="T18" fmla="*/ 2532616 w 13"/>
                  <a:gd name="T19" fmla="*/ 2599874 h 5"/>
                  <a:gd name="T20" fmla="*/ 15190910 w 13"/>
                  <a:gd name="T21" fmla="*/ 0 h 5"/>
                  <a:gd name="T22" fmla="*/ 17723525 w 13"/>
                  <a:gd name="T23" fmla="*/ 0 h 5"/>
                  <a:gd name="T24" fmla="*/ 20254546 w 13"/>
                  <a:gd name="T25" fmla="*/ 0 h 5"/>
                  <a:gd name="T26" fmla="*/ 22787162 w 13"/>
                  <a:gd name="T27" fmla="*/ 0 h 5"/>
                  <a:gd name="T28" fmla="*/ 25318183 w 13"/>
                  <a:gd name="T29" fmla="*/ 0 h 5"/>
                  <a:gd name="T30" fmla="*/ 27850798 w 13"/>
                  <a:gd name="T31" fmla="*/ 2599874 h 5"/>
                  <a:gd name="T32" fmla="*/ 32914435 w 13"/>
                  <a:gd name="T33" fmla="*/ 5198110 h 5"/>
                  <a:gd name="T34" fmla="*/ 30381819 w 13"/>
                  <a:gd name="T35" fmla="*/ 5198110 h 5"/>
                  <a:gd name="T36" fmla="*/ 27850798 w 13"/>
                  <a:gd name="T37" fmla="*/ 5198110 h 5"/>
                  <a:gd name="T38" fmla="*/ 25318183 w 13"/>
                  <a:gd name="T39" fmla="*/ 5198110 h 5"/>
                  <a:gd name="T40" fmla="*/ 25318183 w 13"/>
                  <a:gd name="T41" fmla="*/ 7797984 h 5"/>
                  <a:gd name="T42" fmla="*/ 27850798 w 13"/>
                  <a:gd name="T43" fmla="*/ 10396220 h 5"/>
                  <a:gd name="T44" fmla="*/ 30381819 w 13"/>
                  <a:gd name="T45" fmla="*/ 10396220 h 5"/>
                  <a:gd name="T46" fmla="*/ 32914435 w 13"/>
                  <a:gd name="T47" fmla="*/ 10396220 h 5"/>
                  <a:gd name="T48" fmla="*/ 30381819 w 13"/>
                  <a:gd name="T49" fmla="*/ 12996094 h 5"/>
                  <a:gd name="T50" fmla="*/ 27850798 w 13"/>
                  <a:gd name="T51" fmla="*/ 12996094 h 5"/>
                  <a:gd name="T52" fmla="*/ 22787162 w 13"/>
                  <a:gd name="T53" fmla="*/ 12996094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5"/>
                  <a:gd name="T83" fmla="*/ 13 w 1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25" name="Freeform 224"/>
              <p:cNvSpPr>
                <a:spLocks/>
              </p:cNvSpPr>
              <p:nvPr/>
            </p:nvSpPr>
            <p:spPr bwMode="auto">
              <a:xfrm>
                <a:off x="3066653" y="2067267"/>
                <a:ext cx="25612" cy="9209"/>
              </a:xfrm>
              <a:custGeom>
                <a:avLst/>
                <a:gdLst>
                  <a:gd name="T0" fmla="*/ 33034678 w 16"/>
                  <a:gd name="T1" fmla="*/ 14619288 h 6"/>
                  <a:gd name="T2" fmla="*/ 30494288 w 16"/>
                  <a:gd name="T3" fmla="*/ 14619288 h 6"/>
                  <a:gd name="T4" fmla="*/ 22869915 w 16"/>
                  <a:gd name="T5" fmla="*/ 14619288 h 6"/>
                  <a:gd name="T6" fmla="*/ 20329525 w 16"/>
                  <a:gd name="T7" fmla="*/ 14619288 h 6"/>
                  <a:gd name="T8" fmla="*/ 20329525 w 16"/>
                  <a:gd name="T9" fmla="*/ 9746192 h 6"/>
                  <a:gd name="T10" fmla="*/ 17787534 w 16"/>
                  <a:gd name="T11" fmla="*/ 9746192 h 6"/>
                  <a:gd name="T12" fmla="*/ 15247144 w 16"/>
                  <a:gd name="T13" fmla="*/ 4873096 h 6"/>
                  <a:gd name="T14" fmla="*/ 12705153 w 16"/>
                  <a:gd name="T15" fmla="*/ 2437315 h 6"/>
                  <a:gd name="T16" fmla="*/ 10164763 w 16"/>
                  <a:gd name="T17" fmla="*/ 2437315 h 6"/>
                  <a:gd name="T18" fmla="*/ 7622772 w 16"/>
                  <a:gd name="T19" fmla="*/ 2437315 h 6"/>
                  <a:gd name="T20" fmla="*/ 5082381 w 16"/>
                  <a:gd name="T21" fmla="*/ 2437315 h 6"/>
                  <a:gd name="T22" fmla="*/ 0 w 16"/>
                  <a:gd name="T23" fmla="*/ 0 h 6"/>
                  <a:gd name="T24" fmla="*/ 5082381 w 16"/>
                  <a:gd name="T25" fmla="*/ 0 h 6"/>
                  <a:gd name="T26" fmla="*/ 10164763 w 16"/>
                  <a:gd name="T27" fmla="*/ 0 h 6"/>
                  <a:gd name="T28" fmla="*/ 17787534 w 16"/>
                  <a:gd name="T29" fmla="*/ 2437315 h 6"/>
                  <a:gd name="T30" fmla="*/ 20329525 w 16"/>
                  <a:gd name="T31" fmla="*/ 2437315 h 6"/>
                  <a:gd name="T32" fmla="*/ 22869915 w 16"/>
                  <a:gd name="T33" fmla="*/ 2437315 h 6"/>
                  <a:gd name="T34" fmla="*/ 27952297 w 16"/>
                  <a:gd name="T35" fmla="*/ 4873096 h 6"/>
                  <a:gd name="T36" fmla="*/ 33034678 w 16"/>
                  <a:gd name="T37" fmla="*/ 4873096 h 6"/>
                  <a:gd name="T38" fmla="*/ 38117059 w 16"/>
                  <a:gd name="T39" fmla="*/ 9746192 h 6"/>
                  <a:gd name="T40" fmla="*/ 40659050 w 16"/>
                  <a:gd name="T41" fmla="*/ 9746192 h 6"/>
                  <a:gd name="T42" fmla="*/ 38117059 w 16"/>
                  <a:gd name="T43" fmla="*/ 9746192 h 6"/>
                  <a:gd name="T44" fmla="*/ 35576669 w 16"/>
                  <a:gd name="T45" fmla="*/ 14619288 h 6"/>
                  <a:gd name="T46" fmla="*/ 33034678 w 16"/>
                  <a:gd name="T47" fmla="*/ 14619288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6"/>
                  <a:gd name="T74" fmla="*/ 16 w 16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6">
                    <a:moveTo>
                      <a:pt x="13" y="6"/>
                    </a:moveTo>
                    <a:lnTo>
                      <a:pt x="12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6"/>
                    </a:lnTo>
                    <a:lnTo>
                      <a:pt x="1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26" name="Freeform 225"/>
              <p:cNvSpPr>
                <a:spLocks/>
              </p:cNvSpPr>
              <p:nvPr/>
            </p:nvSpPr>
            <p:spPr bwMode="auto">
              <a:xfrm>
                <a:off x="2928836" y="2049871"/>
                <a:ext cx="19514" cy="6140"/>
              </a:xfrm>
              <a:custGeom>
                <a:avLst/>
                <a:gdLst>
                  <a:gd name="T0" fmla="*/ 25815396 w 12"/>
                  <a:gd name="T1" fmla="*/ 9747250 h 4"/>
                  <a:gd name="T2" fmla="*/ 20652317 w 12"/>
                  <a:gd name="T3" fmla="*/ 9747250 h 4"/>
                  <a:gd name="T4" fmla="*/ 18069964 w 12"/>
                  <a:gd name="T5" fmla="*/ 9747250 h 4"/>
                  <a:gd name="T6" fmla="*/ 15489238 w 12"/>
                  <a:gd name="T7" fmla="*/ 7309670 h 4"/>
                  <a:gd name="T8" fmla="*/ 12908511 w 12"/>
                  <a:gd name="T9" fmla="*/ 7309670 h 4"/>
                  <a:gd name="T10" fmla="*/ 2582353 w 12"/>
                  <a:gd name="T11" fmla="*/ 4873625 h 4"/>
                  <a:gd name="T12" fmla="*/ 2582353 w 12"/>
                  <a:gd name="T13" fmla="*/ 2437580 h 4"/>
                  <a:gd name="T14" fmla="*/ 0 w 12"/>
                  <a:gd name="T15" fmla="*/ 2437580 h 4"/>
                  <a:gd name="T16" fmla="*/ 0 w 12"/>
                  <a:gd name="T17" fmla="*/ 0 h 4"/>
                  <a:gd name="T18" fmla="*/ 2582353 w 12"/>
                  <a:gd name="T19" fmla="*/ 0 h 4"/>
                  <a:gd name="T20" fmla="*/ 12908511 w 12"/>
                  <a:gd name="T21" fmla="*/ 0 h 4"/>
                  <a:gd name="T22" fmla="*/ 15489238 w 12"/>
                  <a:gd name="T23" fmla="*/ 0 h 4"/>
                  <a:gd name="T24" fmla="*/ 23234669 w 12"/>
                  <a:gd name="T25" fmla="*/ 2437580 h 4"/>
                  <a:gd name="T26" fmla="*/ 25815396 w 12"/>
                  <a:gd name="T27" fmla="*/ 4873625 h 4"/>
                  <a:gd name="T28" fmla="*/ 28397749 w 12"/>
                  <a:gd name="T29" fmla="*/ 4873625 h 4"/>
                  <a:gd name="T30" fmla="*/ 25815396 w 12"/>
                  <a:gd name="T31" fmla="*/ 7309670 h 4"/>
                  <a:gd name="T32" fmla="*/ 28397749 w 12"/>
                  <a:gd name="T33" fmla="*/ 7309670 h 4"/>
                  <a:gd name="T34" fmla="*/ 30978475 w 12"/>
                  <a:gd name="T35" fmla="*/ 7309670 h 4"/>
                  <a:gd name="T36" fmla="*/ 25815396 w 12"/>
                  <a:gd name="T37" fmla="*/ 97472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4"/>
                  <a:gd name="T59" fmla="*/ 12 w 12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4">
                    <a:moveTo>
                      <a:pt x="10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27" name="Freeform 226"/>
              <p:cNvSpPr>
                <a:spLocks/>
              </p:cNvSpPr>
              <p:nvPr/>
            </p:nvSpPr>
            <p:spPr bwMode="auto">
              <a:xfrm>
                <a:off x="2754430" y="1995639"/>
                <a:ext cx="12196" cy="12279"/>
              </a:xfrm>
              <a:custGeom>
                <a:avLst/>
                <a:gdLst>
                  <a:gd name="T0" fmla="*/ 14520863 w 8"/>
                  <a:gd name="T1" fmla="*/ 19492913 h 8"/>
                  <a:gd name="T2" fmla="*/ 14520863 w 8"/>
                  <a:gd name="T3" fmla="*/ 17055531 h 8"/>
                  <a:gd name="T4" fmla="*/ 12099957 w 8"/>
                  <a:gd name="T5" fmla="*/ 17055531 h 8"/>
                  <a:gd name="T6" fmla="*/ 12099957 w 8"/>
                  <a:gd name="T7" fmla="*/ 14619684 h 8"/>
                  <a:gd name="T8" fmla="*/ 9680575 w 8"/>
                  <a:gd name="T9" fmla="*/ 14619684 h 8"/>
                  <a:gd name="T10" fmla="*/ 7259669 w 8"/>
                  <a:gd name="T11" fmla="*/ 12182303 h 8"/>
                  <a:gd name="T12" fmla="*/ 2420906 w 8"/>
                  <a:gd name="T13" fmla="*/ 12182303 h 8"/>
                  <a:gd name="T14" fmla="*/ 0 w 8"/>
                  <a:gd name="T15" fmla="*/ 12182303 h 8"/>
                  <a:gd name="T16" fmla="*/ 0 w 8"/>
                  <a:gd name="T17" fmla="*/ 2437382 h 8"/>
                  <a:gd name="T18" fmla="*/ 0 w 8"/>
                  <a:gd name="T19" fmla="*/ 0 h 8"/>
                  <a:gd name="T20" fmla="*/ 2420906 w 8"/>
                  <a:gd name="T21" fmla="*/ 0 h 8"/>
                  <a:gd name="T22" fmla="*/ 9680575 w 8"/>
                  <a:gd name="T23" fmla="*/ 2437382 h 8"/>
                  <a:gd name="T24" fmla="*/ 12099957 w 8"/>
                  <a:gd name="T25" fmla="*/ 4873228 h 8"/>
                  <a:gd name="T26" fmla="*/ 14520863 w 8"/>
                  <a:gd name="T27" fmla="*/ 9746456 h 8"/>
                  <a:gd name="T28" fmla="*/ 16940244 w 8"/>
                  <a:gd name="T29" fmla="*/ 9746456 h 8"/>
                  <a:gd name="T30" fmla="*/ 19361150 w 8"/>
                  <a:gd name="T31" fmla="*/ 12182303 h 8"/>
                  <a:gd name="T32" fmla="*/ 19361150 w 8"/>
                  <a:gd name="T33" fmla="*/ 14619684 h 8"/>
                  <a:gd name="T34" fmla="*/ 19361150 w 8"/>
                  <a:gd name="T35" fmla="*/ 17055531 h 8"/>
                  <a:gd name="T36" fmla="*/ 16940244 w 8"/>
                  <a:gd name="T37" fmla="*/ 17055531 h 8"/>
                  <a:gd name="T38" fmla="*/ 14520863 w 8"/>
                  <a:gd name="T39" fmla="*/ 17055531 h 8"/>
                  <a:gd name="T40" fmla="*/ 14520863 w 8"/>
                  <a:gd name="T41" fmla="*/ 19492913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8"/>
                  <a:gd name="T65" fmla="*/ 8 w 8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8">
                    <a:moveTo>
                      <a:pt x="6" y="8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28" name="Freeform 227"/>
              <p:cNvSpPr>
                <a:spLocks/>
              </p:cNvSpPr>
              <p:nvPr/>
            </p:nvSpPr>
            <p:spPr bwMode="auto">
              <a:xfrm>
                <a:off x="2930056" y="1918894"/>
                <a:ext cx="15855" cy="8186"/>
              </a:xfrm>
              <a:custGeom>
                <a:avLst/>
                <a:gdLst>
                  <a:gd name="T0" fmla="*/ 10067925 w 10"/>
                  <a:gd name="T1" fmla="*/ 12994456 h 5"/>
                  <a:gd name="T2" fmla="*/ 5033963 w 10"/>
                  <a:gd name="T3" fmla="*/ 12994456 h 5"/>
                  <a:gd name="T4" fmla="*/ 2517774 w 10"/>
                  <a:gd name="T5" fmla="*/ 12994456 h 5"/>
                  <a:gd name="T6" fmla="*/ 0 w 10"/>
                  <a:gd name="T7" fmla="*/ 7796346 h 5"/>
                  <a:gd name="T8" fmla="*/ 0 w 10"/>
                  <a:gd name="T9" fmla="*/ 5198110 h 5"/>
                  <a:gd name="T10" fmla="*/ 0 w 10"/>
                  <a:gd name="T11" fmla="*/ 2598236 h 5"/>
                  <a:gd name="T12" fmla="*/ 2517774 w 10"/>
                  <a:gd name="T13" fmla="*/ 0 h 5"/>
                  <a:gd name="T14" fmla="*/ 5033963 w 10"/>
                  <a:gd name="T15" fmla="*/ 0 h 5"/>
                  <a:gd name="T16" fmla="*/ 10067925 w 10"/>
                  <a:gd name="T17" fmla="*/ 0 h 5"/>
                  <a:gd name="T18" fmla="*/ 12585699 w 10"/>
                  <a:gd name="T19" fmla="*/ 0 h 5"/>
                  <a:gd name="T20" fmla="*/ 12585699 w 10"/>
                  <a:gd name="T21" fmla="*/ 2598236 h 5"/>
                  <a:gd name="T22" fmla="*/ 15101888 w 10"/>
                  <a:gd name="T23" fmla="*/ 2598236 h 5"/>
                  <a:gd name="T24" fmla="*/ 17618076 w 10"/>
                  <a:gd name="T25" fmla="*/ 2598236 h 5"/>
                  <a:gd name="T26" fmla="*/ 20135850 w 10"/>
                  <a:gd name="T27" fmla="*/ 2598236 h 5"/>
                  <a:gd name="T28" fmla="*/ 20135850 w 10"/>
                  <a:gd name="T29" fmla="*/ 0 h 5"/>
                  <a:gd name="T30" fmla="*/ 22653624 w 10"/>
                  <a:gd name="T31" fmla="*/ 0 h 5"/>
                  <a:gd name="T32" fmla="*/ 25169813 w 10"/>
                  <a:gd name="T33" fmla="*/ 2598236 h 5"/>
                  <a:gd name="T34" fmla="*/ 25169813 w 10"/>
                  <a:gd name="T35" fmla="*/ 5198110 h 5"/>
                  <a:gd name="T36" fmla="*/ 22653624 w 10"/>
                  <a:gd name="T37" fmla="*/ 5198110 h 5"/>
                  <a:gd name="T38" fmla="*/ 20135850 w 10"/>
                  <a:gd name="T39" fmla="*/ 5198110 h 5"/>
                  <a:gd name="T40" fmla="*/ 15101888 w 10"/>
                  <a:gd name="T41" fmla="*/ 7796346 h 5"/>
                  <a:gd name="T42" fmla="*/ 15101888 w 10"/>
                  <a:gd name="T43" fmla="*/ 12994456 h 5"/>
                  <a:gd name="T44" fmla="*/ 10067925 w 10"/>
                  <a:gd name="T45" fmla="*/ 12994456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5"/>
                  <a:gd name="T71" fmla="*/ 10 w 10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29" name="Freeform 228"/>
              <p:cNvSpPr>
                <a:spLocks/>
              </p:cNvSpPr>
              <p:nvPr/>
            </p:nvSpPr>
            <p:spPr bwMode="auto">
              <a:xfrm>
                <a:off x="2084858" y="1752102"/>
                <a:ext cx="31710" cy="4093"/>
              </a:xfrm>
              <a:custGeom>
                <a:avLst/>
                <a:gdLst>
                  <a:gd name="T0" fmla="*/ 27686001 w 20"/>
                  <a:gd name="T1" fmla="*/ 6497638 h 2"/>
                  <a:gd name="T2" fmla="*/ 25169813 w 20"/>
                  <a:gd name="T3" fmla="*/ 6497638 h 2"/>
                  <a:gd name="T4" fmla="*/ 22653624 w 20"/>
                  <a:gd name="T5" fmla="*/ 6497638 h 2"/>
                  <a:gd name="T6" fmla="*/ 15101888 w 20"/>
                  <a:gd name="T7" fmla="*/ 6497638 h 2"/>
                  <a:gd name="T8" fmla="*/ 5033963 w 20"/>
                  <a:gd name="T9" fmla="*/ 3249842 h 2"/>
                  <a:gd name="T10" fmla="*/ 2517774 w 20"/>
                  <a:gd name="T11" fmla="*/ 3249842 h 2"/>
                  <a:gd name="T12" fmla="*/ 0 w 20"/>
                  <a:gd name="T13" fmla="*/ 3249842 h 2"/>
                  <a:gd name="T14" fmla="*/ 2517774 w 20"/>
                  <a:gd name="T15" fmla="*/ 3249842 h 2"/>
                  <a:gd name="T16" fmla="*/ 2517774 w 20"/>
                  <a:gd name="T17" fmla="*/ 0 h 2"/>
                  <a:gd name="T18" fmla="*/ 7550151 w 20"/>
                  <a:gd name="T19" fmla="*/ 0 h 2"/>
                  <a:gd name="T20" fmla="*/ 20135850 w 20"/>
                  <a:gd name="T21" fmla="*/ 0 h 2"/>
                  <a:gd name="T22" fmla="*/ 25169813 w 20"/>
                  <a:gd name="T23" fmla="*/ 0 h 2"/>
                  <a:gd name="T24" fmla="*/ 30203775 w 20"/>
                  <a:gd name="T25" fmla="*/ 0 h 2"/>
                  <a:gd name="T26" fmla="*/ 32719964 w 20"/>
                  <a:gd name="T27" fmla="*/ 0 h 2"/>
                  <a:gd name="T28" fmla="*/ 37753926 w 20"/>
                  <a:gd name="T29" fmla="*/ 0 h 2"/>
                  <a:gd name="T30" fmla="*/ 40271700 w 20"/>
                  <a:gd name="T31" fmla="*/ 0 h 2"/>
                  <a:gd name="T32" fmla="*/ 47823437 w 20"/>
                  <a:gd name="T33" fmla="*/ 0 h 2"/>
                  <a:gd name="T34" fmla="*/ 50339625 w 20"/>
                  <a:gd name="T35" fmla="*/ 3249842 h 2"/>
                  <a:gd name="T36" fmla="*/ 45305663 w 20"/>
                  <a:gd name="T37" fmla="*/ 6497638 h 2"/>
                  <a:gd name="T38" fmla="*/ 42789474 w 20"/>
                  <a:gd name="T39" fmla="*/ 6497638 h 2"/>
                  <a:gd name="T40" fmla="*/ 40271700 w 20"/>
                  <a:gd name="T41" fmla="*/ 6497638 h 2"/>
                  <a:gd name="T42" fmla="*/ 37753926 w 20"/>
                  <a:gd name="T43" fmla="*/ 6497638 h 2"/>
                  <a:gd name="T44" fmla="*/ 32719964 w 20"/>
                  <a:gd name="T45" fmla="*/ 6497638 h 2"/>
                  <a:gd name="T46" fmla="*/ 27686001 w 20"/>
                  <a:gd name="T47" fmla="*/ 6497638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"/>
                  <a:gd name="T74" fmla="*/ 20 w 20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">
                    <a:moveTo>
                      <a:pt x="11" y="2"/>
                    </a:moveTo>
                    <a:lnTo>
                      <a:pt x="10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30" name="Freeform 229"/>
              <p:cNvSpPr>
                <a:spLocks/>
              </p:cNvSpPr>
              <p:nvPr/>
            </p:nvSpPr>
            <p:spPr bwMode="auto">
              <a:xfrm>
                <a:off x="2975181" y="1935266"/>
                <a:ext cx="14635" cy="9210"/>
              </a:xfrm>
              <a:custGeom>
                <a:avLst/>
                <a:gdLst>
                  <a:gd name="T0" fmla="*/ 20651611 w 9"/>
                  <a:gd name="T1" fmla="*/ 14620875 h 6"/>
                  <a:gd name="T2" fmla="*/ 15488708 w 9"/>
                  <a:gd name="T3" fmla="*/ 14620875 h 6"/>
                  <a:gd name="T4" fmla="*/ 12908070 w 9"/>
                  <a:gd name="T5" fmla="*/ 12184830 h 6"/>
                  <a:gd name="T6" fmla="*/ 10325806 w 9"/>
                  <a:gd name="T7" fmla="*/ 12184830 h 6"/>
                  <a:gd name="T8" fmla="*/ 5162903 w 9"/>
                  <a:gd name="T9" fmla="*/ 12184830 h 6"/>
                  <a:gd name="T10" fmla="*/ 2582264 w 9"/>
                  <a:gd name="T11" fmla="*/ 12184830 h 6"/>
                  <a:gd name="T12" fmla="*/ 0 w 9"/>
                  <a:gd name="T13" fmla="*/ 9747250 h 6"/>
                  <a:gd name="T14" fmla="*/ 0 w 9"/>
                  <a:gd name="T15" fmla="*/ 4873625 h 6"/>
                  <a:gd name="T16" fmla="*/ 0 w 9"/>
                  <a:gd name="T17" fmla="*/ 2437580 h 6"/>
                  <a:gd name="T18" fmla="*/ 2582264 w 9"/>
                  <a:gd name="T19" fmla="*/ 0 h 6"/>
                  <a:gd name="T20" fmla="*/ 5162903 w 9"/>
                  <a:gd name="T21" fmla="*/ 0 h 6"/>
                  <a:gd name="T22" fmla="*/ 15488708 w 9"/>
                  <a:gd name="T23" fmla="*/ 2437580 h 6"/>
                  <a:gd name="T24" fmla="*/ 18070973 w 9"/>
                  <a:gd name="T25" fmla="*/ 4873625 h 6"/>
                  <a:gd name="T26" fmla="*/ 20651611 w 9"/>
                  <a:gd name="T27" fmla="*/ 9747250 h 6"/>
                  <a:gd name="T28" fmla="*/ 23233876 w 9"/>
                  <a:gd name="T29" fmla="*/ 9747250 h 6"/>
                  <a:gd name="T30" fmla="*/ 23233876 w 9"/>
                  <a:gd name="T31" fmla="*/ 12184830 h 6"/>
                  <a:gd name="T32" fmla="*/ 20651611 w 9"/>
                  <a:gd name="T33" fmla="*/ 1462087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6"/>
                  <a:gd name="T53" fmla="*/ 9 w 9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6">
                    <a:moveTo>
                      <a:pt x="8" y="6"/>
                    </a:move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31" name="Freeform 230"/>
              <p:cNvSpPr>
                <a:spLocks/>
              </p:cNvSpPr>
              <p:nvPr/>
            </p:nvSpPr>
            <p:spPr bwMode="auto">
              <a:xfrm>
                <a:off x="3133732" y="2117406"/>
                <a:ext cx="12196" cy="10233"/>
              </a:xfrm>
              <a:custGeom>
                <a:avLst/>
                <a:gdLst>
                  <a:gd name="T0" fmla="*/ 2420906 w 8"/>
                  <a:gd name="T1" fmla="*/ 16244888 h 6"/>
                  <a:gd name="T2" fmla="*/ 0 w 8"/>
                  <a:gd name="T3" fmla="*/ 16244888 h 6"/>
                  <a:gd name="T4" fmla="*/ 0 w 8"/>
                  <a:gd name="T5" fmla="*/ 13538259 h 6"/>
                  <a:gd name="T6" fmla="*/ 2420906 w 8"/>
                  <a:gd name="T7" fmla="*/ 10829925 h 6"/>
                  <a:gd name="T8" fmla="*/ 4840288 w 8"/>
                  <a:gd name="T9" fmla="*/ 5414963 h 6"/>
                  <a:gd name="T10" fmla="*/ 7259669 w 8"/>
                  <a:gd name="T11" fmla="*/ 5414963 h 6"/>
                  <a:gd name="T12" fmla="*/ 7259669 w 8"/>
                  <a:gd name="T13" fmla="*/ 0 h 6"/>
                  <a:gd name="T14" fmla="*/ 9680575 w 8"/>
                  <a:gd name="T15" fmla="*/ 0 h 6"/>
                  <a:gd name="T16" fmla="*/ 14520863 w 8"/>
                  <a:gd name="T17" fmla="*/ 5414963 h 6"/>
                  <a:gd name="T18" fmla="*/ 16940244 w 8"/>
                  <a:gd name="T19" fmla="*/ 8123297 h 6"/>
                  <a:gd name="T20" fmla="*/ 19361150 w 8"/>
                  <a:gd name="T21" fmla="*/ 8123297 h 6"/>
                  <a:gd name="T22" fmla="*/ 19361150 w 8"/>
                  <a:gd name="T23" fmla="*/ 10829925 h 6"/>
                  <a:gd name="T24" fmla="*/ 16940244 w 8"/>
                  <a:gd name="T25" fmla="*/ 10829925 h 6"/>
                  <a:gd name="T26" fmla="*/ 14520863 w 8"/>
                  <a:gd name="T27" fmla="*/ 13538259 h 6"/>
                  <a:gd name="T28" fmla="*/ 4840288 w 8"/>
                  <a:gd name="T29" fmla="*/ 16244888 h 6"/>
                  <a:gd name="T30" fmla="*/ 2420906 w 8"/>
                  <a:gd name="T31" fmla="*/ 16244888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32" name="Freeform 231"/>
              <p:cNvSpPr>
                <a:spLocks/>
              </p:cNvSpPr>
              <p:nvPr/>
            </p:nvSpPr>
            <p:spPr bwMode="auto">
              <a:xfrm>
                <a:off x="1790930" y="2303640"/>
                <a:ext cx="14635" cy="11256"/>
              </a:xfrm>
              <a:custGeom>
                <a:avLst/>
                <a:gdLst>
                  <a:gd name="T0" fmla="*/ 0 w 9"/>
                  <a:gd name="T1" fmla="*/ 17868096 h 7"/>
                  <a:gd name="T2" fmla="*/ 0 w 9"/>
                  <a:gd name="T3" fmla="*/ 15316200 h 7"/>
                  <a:gd name="T4" fmla="*/ 0 w 9"/>
                  <a:gd name="T5" fmla="*/ 10210800 h 7"/>
                  <a:gd name="T6" fmla="*/ 0 w 9"/>
                  <a:gd name="T7" fmla="*/ 7657296 h 7"/>
                  <a:gd name="T8" fmla="*/ 2582264 w 9"/>
                  <a:gd name="T9" fmla="*/ 7657296 h 7"/>
                  <a:gd name="T10" fmla="*/ 2582264 w 9"/>
                  <a:gd name="T11" fmla="*/ 5105400 h 7"/>
                  <a:gd name="T12" fmla="*/ 5162903 w 9"/>
                  <a:gd name="T13" fmla="*/ 5105400 h 7"/>
                  <a:gd name="T14" fmla="*/ 7745167 w 9"/>
                  <a:gd name="T15" fmla="*/ 5105400 h 7"/>
                  <a:gd name="T16" fmla="*/ 12908070 w 9"/>
                  <a:gd name="T17" fmla="*/ 5105400 h 7"/>
                  <a:gd name="T18" fmla="*/ 15488708 w 9"/>
                  <a:gd name="T19" fmla="*/ 2551896 h 7"/>
                  <a:gd name="T20" fmla="*/ 18070973 w 9"/>
                  <a:gd name="T21" fmla="*/ 0 h 7"/>
                  <a:gd name="T22" fmla="*/ 23233876 w 9"/>
                  <a:gd name="T23" fmla="*/ 0 h 7"/>
                  <a:gd name="T24" fmla="*/ 23233876 w 9"/>
                  <a:gd name="T25" fmla="*/ 2551896 h 7"/>
                  <a:gd name="T26" fmla="*/ 23233876 w 9"/>
                  <a:gd name="T27" fmla="*/ 5105400 h 7"/>
                  <a:gd name="T28" fmla="*/ 20651611 w 9"/>
                  <a:gd name="T29" fmla="*/ 5105400 h 7"/>
                  <a:gd name="T30" fmla="*/ 18070973 w 9"/>
                  <a:gd name="T31" fmla="*/ 5105400 h 7"/>
                  <a:gd name="T32" fmla="*/ 15488708 w 9"/>
                  <a:gd name="T33" fmla="*/ 5105400 h 7"/>
                  <a:gd name="T34" fmla="*/ 12908070 w 9"/>
                  <a:gd name="T35" fmla="*/ 7657296 h 7"/>
                  <a:gd name="T36" fmla="*/ 7745167 w 9"/>
                  <a:gd name="T37" fmla="*/ 7657296 h 7"/>
                  <a:gd name="T38" fmla="*/ 7745167 w 9"/>
                  <a:gd name="T39" fmla="*/ 10210800 h 7"/>
                  <a:gd name="T40" fmla="*/ 5162903 w 9"/>
                  <a:gd name="T41" fmla="*/ 10210800 h 7"/>
                  <a:gd name="T42" fmla="*/ 5162903 w 9"/>
                  <a:gd name="T43" fmla="*/ 15316200 h 7"/>
                  <a:gd name="T44" fmla="*/ 5162903 w 9"/>
                  <a:gd name="T45" fmla="*/ 17868096 h 7"/>
                  <a:gd name="T46" fmla="*/ 0 w 9"/>
                  <a:gd name="T47" fmla="*/ 17868096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7"/>
                  <a:gd name="T74" fmla="*/ 9 w 9"/>
                  <a:gd name="T75" fmla="*/ 7 h 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33" name="Freeform 232"/>
              <p:cNvSpPr>
                <a:spLocks/>
              </p:cNvSpPr>
              <p:nvPr/>
            </p:nvSpPr>
            <p:spPr bwMode="auto">
              <a:xfrm>
                <a:off x="2344638" y="1771544"/>
                <a:ext cx="30490" cy="5117"/>
              </a:xfrm>
              <a:custGeom>
                <a:avLst/>
                <a:gdLst>
                  <a:gd name="T0" fmla="*/ 7641757 w 19"/>
                  <a:gd name="T1" fmla="*/ 8124090 h 3"/>
                  <a:gd name="T2" fmla="*/ 5095039 w 19"/>
                  <a:gd name="T3" fmla="*/ 8124090 h 3"/>
                  <a:gd name="T4" fmla="*/ 2546717 w 19"/>
                  <a:gd name="T5" fmla="*/ 8124090 h 3"/>
                  <a:gd name="T6" fmla="*/ 0 w 19"/>
                  <a:gd name="T7" fmla="*/ 8124090 h 3"/>
                  <a:gd name="T8" fmla="*/ 2546717 w 19"/>
                  <a:gd name="T9" fmla="*/ 5415492 h 3"/>
                  <a:gd name="T10" fmla="*/ 10190079 w 19"/>
                  <a:gd name="T11" fmla="*/ 2708599 h 3"/>
                  <a:gd name="T12" fmla="*/ 12736796 w 19"/>
                  <a:gd name="T13" fmla="*/ 2708599 h 3"/>
                  <a:gd name="T14" fmla="*/ 20380158 w 19"/>
                  <a:gd name="T15" fmla="*/ 2708599 h 3"/>
                  <a:gd name="T16" fmla="*/ 28021915 w 19"/>
                  <a:gd name="T17" fmla="*/ 0 h 3"/>
                  <a:gd name="T18" fmla="*/ 30570237 w 19"/>
                  <a:gd name="T19" fmla="*/ 0 h 3"/>
                  <a:gd name="T20" fmla="*/ 33116954 w 19"/>
                  <a:gd name="T21" fmla="*/ 0 h 3"/>
                  <a:gd name="T22" fmla="*/ 35665276 w 19"/>
                  <a:gd name="T23" fmla="*/ 0 h 3"/>
                  <a:gd name="T24" fmla="*/ 38211994 w 19"/>
                  <a:gd name="T25" fmla="*/ 0 h 3"/>
                  <a:gd name="T26" fmla="*/ 40760316 w 19"/>
                  <a:gd name="T27" fmla="*/ 0 h 3"/>
                  <a:gd name="T28" fmla="*/ 43307033 w 19"/>
                  <a:gd name="T29" fmla="*/ 0 h 3"/>
                  <a:gd name="T30" fmla="*/ 48402073 w 19"/>
                  <a:gd name="T31" fmla="*/ 0 h 3"/>
                  <a:gd name="T32" fmla="*/ 48402073 w 19"/>
                  <a:gd name="T33" fmla="*/ 2708599 h 3"/>
                  <a:gd name="T34" fmla="*/ 43307033 w 19"/>
                  <a:gd name="T35" fmla="*/ 2708599 h 3"/>
                  <a:gd name="T36" fmla="*/ 40760316 w 19"/>
                  <a:gd name="T37" fmla="*/ 2708599 h 3"/>
                  <a:gd name="T38" fmla="*/ 35665276 w 19"/>
                  <a:gd name="T39" fmla="*/ 2708599 h 3"/>
                  <a:gd name="T40" fmla="*/ 33116954 w 19"/>
                  <a:gd name="T41" fmla="*/ 2708599 h 3"/>
                  <a:gd name="T42" fmla="*/ 33116954 w 19"/>
                  <a:gd name="T43" fmla="*/ 5415492 h 3"/>
                  <a:gd name="T44" fmla="*/ 30570237 w 19"/>
                  <a:gd name="T45" fmla="*/ 5415492 h 3"/>
                  <a:gd name="T46" fmla="*/ 30570237 w 19"/>
                  <a:gd name="T47" fmla="*/ 8124090 h 3"/>
                  <a:gd name="T48" fmla="*/ 28021915 w 19"/>
                  <a:gd name="T49" fmla="*/ 8124090 h 3"/>
                  <a:gd name="T50" fmla="*/ 25475197 w 19"/>
                  <a:gd name="T51" fmla="*/ 8124090 h 3"/>
                  <a:gd name="T52" fmla="*/ 15285118 w 19"/>
                  <a:gd name="T53" fmla="*/ 8124090 h 3"/>
                  <a:gd name="T54" fmla="*/ 10190079 w 19"/>
                  <a:gd name="T55" fmla="*/ 8124090 h 3"/>
                  <a:gd name="T56" fmla="*/ 7641757 w 19"/>
                  <a:gd name="T57" fmla="*/ 8124090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3"/>
                  <a:gd name="T89" fmla="*/ 19 w 19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34" name="Freeform 233"/>
              <p:cNvSpPr>
                <a:spLocks/>
              </p:cNvSpPr>
              <p:nvPr/>
            </p:nvSpPr>
            <p:spPr bwMode="auto">
              <a:xfrm>
                <a:off x="2509286" y="1915824"/>
                <a:ext cx="14635" cy="6140"/>
              </a:xfrm>
              <a:custGeom>
                <a:avLst/>
                <a:gdLst>
                  <a:gd name="T0" fmla="*/ 12906444 w 9"/>
                  <a:gd name="T1" fmla="*/ 9747250 h 4"/>
                  <a:gd name="T2" fmla="*/ 10325806 w 9"/>
                  <a:gd name="T3" fmla="*/ 9747250 h 4"/>
                  <a:gd name="T4" fmla="*/ 10325806 w 9"/>
                  <a:gd name="T5" fmla="*/ 7309670 h 4"/>
                  <a:gd name="T6" fmla="*/ 12906444 w 9"/>
                  <a:gd name="T7" fmla="*/ 7309670 h 4"/>
                  <a:gd name="T8" fmla="*/ 12906444 w 9"/>
                  <a:gd name="T9" fmla="*/ 2437580 h 4"/>
                  <a:gd name="T10" fmla="*/ 10325806 w 9"/>
                  <a:gd name="T11" fmla="*/ 2437580 h 4"/>
                  <a:gd name="T12" fmla="*/ 7743541 w 9"/>
                  <a:gd name="T13" fmla="*/ 2437580 h 4"/>
                  <a:gd name="T14" fmla="*/ 5162903 w 9"/>
                  <a:gd name="T15" fmla="*/ 2437580 h 4"/>
                  <a:gd name="T16" fmla="*/ 7743541 w 9"/>
                  <a:gd name="T17" fmla="*/ 2437580 h 4"/>
                  <a:gd name="T18" fmla="*/ 7743541 w 9"/>
                  <a:gd name="T19" fmla="*/ 4873625 h 4"/>
                  <a:gd name="T20" fmla="*/ 5162903 w 9"/>
                  <a:gd name="T21" fmla="*/ 7309670 h 4"/>
                  <a:gd name="T22" fmla="*/ 2580638 w 9"/>
                  <a:gd name="T23" fmla="*/ 7309670 h 4"/>
                  <a:gd name="T24" fmla="*/ 0 w 9"/>
                  <a:gd name="T25" fmla="*/ 7309670 h 4"/>
                  <a:gd name="T26" fmla="*/ 0 w 9"/>
                  <a:gd name="T27" fmla="*/ 4873625 h 4"/>
                  <a:gd name="T28" fmla="*/ 2580638 w 9"/>
                  <a:gd name="T29" fmla="*/ 0 h 4"/>
                  <a:gd name="T30" fmla="*/ 7743541 w 9"/>
                  <a:gd name="T31" fmla="*/ 0 h 4"/>
                  <a:gd name="T32" fmla="*/ 12906444 w 9"/>
                  <a:gd name="T33" fmla="*/ 0 h 4"/>
                  <a:gd name="T34" fmla="*/ 20651611 w 9"/>
                  <a:gd name="T35" fmla="*/ 0 h 4"/>
                  <a:gd name="T36" fmla="*/ 20651611 w 9"/>
                  <a:gd name="T37" fmla="*/ 2437580 h 4"/>
                  <a:gd name="T38" fmla="*/ 23232249 w 9"/>
                  <a:gd name="T39" fmla="*/ 2437580 h 4"/>
                  <a:gd name="T40" fmla="*/ 23232249 w 9"/>
                  <a:gd name="T41" fmla="*/ 7309670 h 4"/>
                  <a:gd name="T42" fmla="*/ 15488708 w 9"/>
                  <a:gd name="T43" fmla="*/ 7309670 h 4"/>
                  <a:gd name="T44" fmla="*/ 15488708 w 9"/>
                  <a:gd name="T45" fmla="*/ 9747250 h 4"/>
                  <a:gd name="T46" fmla="*/ 12906444 w 9"/>
                  <a:gd name="T47" fmla="*/ 9747250 h 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4"/>
                  <a:gd name="T74" fmla="*/ 9 w 9"/>
                  <a:gd name="T75" fmla="*/ 4 h 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4">
                    <a:moveTo>
                      <a:pt x="5" y="4"/>
                    </a:move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35" name="Freeform 234"/>
              <p:cNvSpPr>
                <a:spLocks/>
              </p:cNvSpPr>
              <p:nvPr/>
            </p:nvSpPr>
            <p:spPr bwMode="auto">
              <a:xfrm>
                <a:off x="3045919" y="1883080"/>
                <a:ext cx="19514" cy="6140"/>
              </a:xfrm>
              <a:custGeom>
                <a:avLst/>
                <a:gdLst>
                  <a:gd name="T0" fmla="*/ 5163079 w 12"/>
                  <a:gd name="T1" fmla="*/ 9747250 h 4"/>
                  <a:gd name="T2" fmla="*/ 2582353 w 12"/>
                  <a:gd name="T3" fmla="*/ 9747250 h 4"/>
                  <a:gd name="T4" fmla="*/ 0 w 12"/>
                  <a:gd name="T5" fmla="*/ 7309670 h 4"/>
                  <a:gd name="T6" fmla="*/ 0 w 12"/>
                  <a:gd name="T7" fmla="*/ 4873625 h 4"/>
                  <a:gd name="T8" fmla="*/ 2582353 w 12"/>
                  <a:gd name="T9" fmla="*/ 4873625 h 4"/>
                  <a:gd name="T10" fmla="*/ 5163079 w 12"/>
                  <a:gd name="T11" fmla="*/ 4873625 h 4"/>
                  <a:gd name="T12" fmla="*/ 7745432 w 12"/>
                  <a:gd name="T13" fmla="*/ 4873625 h 4"/>
                  <a:gd name="T14" fmla="*/ 7745432 w 12"/>
                  <a:gd name="T15" fmla="*/ 2437580 h 4"/>
                  <a:gd name="T16" fmla="*/ 12908511 w 12"/>
                  <a:gd name="T17" fmla="*/ 0 h 4"/>
                  <a:gd name="T18" fmla="*/ 15489238 w 12"/>
                  <a:gd name="T19" fmla="*/ 0 h 4"/>
                  <a:gd name="T20" fmla="*/ 15489238 w 12"/>
                  <a:gd name="T21" fmla="*/ 2437580 h 4"/>
                  <a:gd name="T22" fmla="*/ 18069964 w 12"/>
                  <a:gd name="T23" fmla="*/ 2437580 h 4"/>
                  <a:gd name="T24" fmla="*/ 20652317 w 12"/>
                  <a:gd name="T25" fmla="*/ 2437580 h 4"/>
                  <a:gd name="T26" fmla="*/ 25815396 w 12"/>
                  <a:gd name="T27" fmla="*/ 2437580 h 4"/>
                  <a:gd name="T28" fmla="*/ 28397749 w 12"/>
                  <a:gd name="T29" fmla="*/ 2437580 h 4"/>
                  <a:gd name="T30" fmla="*/ 30978475 w 12"/>
                  <a:gd name="T31" fmla="*/ 2437580 h 4"/>
                  <a:gd name="T32" fmla="*/ 30978475 w 12"/>
                  <a:gd name="T33" fmla="*/ 4873625 h 4"/>
                  <a:gd name="T34" fmla="*/ 28397749 w 12"/>
                  <a:gd name="T35" fmla="*/ 4873625 h 4"/>
                  <a:gd name="T36" fmla="*/ 28397749 w 12"/>
                  <a:gd name="T37" fmla="*/ 7309670 h 4"/>
                  <a:gd name="T38" fmla="*/ 25815396 w 12"/>
                  <a:gd name="T39" fmla="*/ 7309670 h 4"/>
                  <a:gd name="T40" fmla="*/ 20652317 w 12"/>
                  <a:gd name="T41" fmla="*/ 7309670 h 4"/>
                  <a:gd name="T42" fmla="*/ 18069964 w 12"/>
                  <a:gd name="T43" fmla="*/ 7309670 h 4"/>
                  <a:gd name="T44" fmla="*/ 12908511 w 12"/>
                  <a:gd name="T45" fmla="*/ 7309670 h 4"/>
                  <a:gd name="T46" fmla="*/ 7745432 w 12"/>
                  <a:gd name="T47" fmla="*/ 9747250 h 4"/>
                  <a:gd name="T48" fmla="*/ 5163079 w 12"/>
                  <a:gd name="T49" fmla="*/ 97472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4"/>
                  <a:gd name="T77" fmla="*/ 12 w 12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36" name="Freeform 235"/>
              <p:cNvSpPr>
                <a:spLocks/>
              </p:cNvSpPr>
              <p:nvPr/>
            </p:nvSpPr>
            <p:spPr bwMode="auto">
              <a:xfrm>
                <a:off x="2486114" y="1779730"/>
                <a:ext cx="25612" cy="6140"/>
              </a:xfrm>
              <a:custGeom>
                <a:avLst/>
                <a:gdLst>
                  <a:gd name="T0" fmla="*/ 10164763 w 16"/>
                  <a:gd name="T1" fmla="*/ 9747250 h 4"/>
                  <a:gd name="T2" fmla="*/ 5082381 w 16"/>
                  <a:gd name="T3" fmla="*/ 9747250 h 4"/>
                  <a:gd name="T4" fmla="*/ 2541991 w 16"/>
                  <a:gd name="T5" fmla="*/ 9747250 h 4"/>
                  <a:gd name="T6" fmla="*/ 0 w 16"/>
                  <a:gd name="T7" fmla="*/ 7309670 h 4"/>
                  <a:gd name="T8" fmla="*/ 0 w 16"/>
                  <a:gd name="T9" fmla="*/ 4873625 h 4"/>
                  <a:gd name="T10" fmla="*/ 2541991 w 16"/>
                  <a:gd name="T11" fmla="*/ 4873625 h 4"/>
                  <a:gd name="T12" fmla="*/ 5082381 w 16"/>
                  <a:gd name="T13" fmla="*/ 4873625 h 4"/>
                  <a:gd name="T14" fmla="*/ 15247144 w 16"/>
                  <a:gd name="T15" fmla="*/ 4873625 h 4"/>
                  <a:gd name="T16" fmla="*/ 20329525 w 16"/>
                  <a:gd name="T17" fmla="*/ 2437580 h 4"/>
                  <a:gd name="T18" fmla="*/ 22869915 w 16"/>
                  <a:gd name="T19" fmla="*/ 2437580 h 4"/>
                  <a:gd name="T20" fmla="*/ 22869915 w 16"/>
                  <a:gd name="T21" fmla="*/ 0 h 4"/>
                  <a:gd name="T22" fmla="*/ 25411906 w 16"/>
                  <a:gd name="T23" fmla="*/ 0 h 4"/>
                  <a:gd name="T24" fmla="*/ 27952297 w 16"/>
                  <a:gd name="T25" fmla="*/ 2437580 h 4"/>
                  <a:gd name="T26" fmla="*/ 35576669 w 16"/>
                  <a:gd name="T27" fmla="*/ 2437580 h 4"/>
                  <a:gd name="T28" fmla="*/ 38117059 w 16"/>
                  <a:gd name="T29" fmla="*/ 2437580 h 4"/>
                  <a:gd name="T30" fmla="*/ 40659050 w 16"/>
                  <a:gd name="T31" fmla="*/ 2437580 h 4"/>
                  <a:gd name="T32" fmla="*/ 40659050 w 16"/>
                  <a:gd name="T33" fmla="*/ 4873625 h 4"/>
                  <a:gd name="T34" fmla="*/ 30494288 w 16"/>
                  <a:gd name="T35" fmla="*/ 7309670 h 4"/>
                  <a:gd name="T36" fmla="*/ 27952297 w 16"/>
                  <a:gd name="T37" fmla="*/ 7309670 h 4"/>
                  <a:gd name="T38" fmla="*/ 22869915 w 16"/>
                  <a:gd name="T39" fmla="*/ 4873625 h 4"/>
                  <a:gd name="T40" fmla="*/ 22869915 w 16"/>
                  <a:gd name="T41" fmla="*/ 2437580 h 4"/>
                  <a:gd name="T42" fmla="*/ 20329525 w 16"/>
                  <a:gd name="T43" fmla="*/ 4873625 h 4"/>
                  <a:gd name="T44" fmla="*/ 17787534 w 16"/>
                  <a:gd name="T45" fmla="*/ 4873625 h 4"/>
                  <a:gd name="T46" fmla="*/ 20329525 w 16"/>
                  <a:gd name="T47" fmla="*/ 4873625 h 4"/>
                  <a:gd name="T48" fmla="*/ 20329525 w 16"/>
                  <a:gd name="T49" fmla="*/ 7309670 h 4"/>
                  <a:gd name="T50" fmla="*/ 15247144 w 16"/>
                  <a:gd name="T51" fmla="*/ 9747250 h 4"/>
                  <a:gd name="T52" fmla="*/ 10164763 w 16"/>
                  <a:gd name="T53" fmla="*/ 9747250 h 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"/>
                  <a:gd name="T82" fmla="*/ 0 h 4"/>
                  <a:gd name="T83" fmla="*/ 16 w 16"/>
                  <a:gd name="T84" fmla="*/ 4 h 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37" name="Freeform 236"/>
              <p:cNvSpPr>
                <a:spLocks/>
              </p:cNvSpPr>
              <p:nvPr/>
            </p:nvSpPr>
            <p:spPr bwMode="auto">
              <a:xfrm>
                <a:off x="2330002" y="1770521"/>
                <a:ext cx="36589" cy="3069"/>
              </a:xfrm>
              <a:custGeom>
                <a:avLst/>
                <a:gdLst>
                  <a:gd name="T0" fmla="*/ 10101746 w 23"/>
                  <a:gd name="T1" fmla="*/ 4872038 h 2"/>
                  <a:gd name="T2" fmla="*/ 7577105 w 23"/>
                  <a:gd name="T3" fmla="*/ 4872038 h 2"/>
                  <a:gd name="T4" fmla="*/ 5050873 w 23"/>
                  <a:gd name="T5" fmla="*/ 4872038 h 2"/>
                  <a:gd name="T6" fmla="*/ 2526232 w 23"/>
                  <a:gd name="T7" fmla="*/ 4872038 h 2"/>
                  <a:gd name="T8" fmla="*/ 0 w 23"/>
                  <a:gd name="T9" fmla="*/ 4872038 h 2"/>
                  <a:gd name="T10" fmla="*/ 2526232 w 23"/>
                  <a:gd name="T11" fmla="*/ 4872038 h 2"/>
                  <a:gd name="T12" fmla="*/ 5050873 w 23"/>
                  <a:gd name="T13" fmla="*/ 2436786 h 2"/>
                  <a:gd name="T14" fmla="*/ 7577105 w 23"/>
                  <a:gd name="T15" fmla="*/ 2436786 h 2"/>
                  <a:gd name="T16" fmla="*/ 10101746 w 23"/>
                  <a:gd name="T17" fmla="*/ 2436786 h 2"/>
                  <a:gd name="T18" fmla="*/ 12627977 w 23"/>
                  <a:gd name="T19" fmla="*/ 2436786 h 2"/>
                  <a:gd name="T20" fmla="*/ 15152618 w 23"/>
                  <a:gd name="T21" fmla="*/ 2436786 h 2"/>
                  <a:gd name="T22" fmla="*/ 17678850 w 23"/>
                  <a:gd name="T23" fmla="*/ 2436786 h 2"/>
                  <a:gd name="T24" fmla="*/ 22729723 w 23"/>
                  <a:gd name="T25" fmla="*/ 2436786 h 2"/>
                  <a:gd name="T26" fmla="*/ 25254364 w 23"/>
                  <a:gd name="T27" fmla="*/ 2436786 h 2"/>
                  <a:gd name="T28" fmla="*/ 27780596 w 23"/>
                  <a:gd name="T29" fmla="*/ 2436786 h 2"/>
                  <a:gd name="T30" fmla="*/ 30305237 w 23"/>
                  <a:gd name="T31" fmla="*/ 0 h 2"/>
                  <a:gd name="T32" fmla="*/ 32831469 w 23"/>
                  <a:gd name="T33" fmla="*/ 0 h 2"/>
                  <a:gd name="T34" fmla="*/ 35356110 w 23"/>
                  <a:gd name="T35" fmla="*/ 0 h 2"/>
                  <a:gd name="T36" fmla="*/ 37882342 w 23"/>
                  <a:gd name="T37" fmla="*/ 0 h 2"/>
                  <a:gd name="T38" fmla="*/ 42933214 w 23"/>
                  <a:gd name="T39" fmla="*/ 0 h 2"/>
                  <a:gd name="T40" fmla="*/ 47984087 w 23"/>
                  <a:gd name="T41" fmla="*/ 0 h 2"/>
                  <a:gd name="T42" fmla="*/ 50508728 w 23"/>
                  <a:gd name="T43" fmla="*/ 0 h 2"/>
                  <a:gd name="T44" fmla="*/ 53034960 w 23"/>
                  <a:gd name="T45" fmla="*/ 0 h 2"/>
                  <a:gd name="T46" fmla="*/ 55559601 w 23"/>
                  <a:gd name="T47" fmla="*/ 0 h 2"/>
                  <a:gd name="T48" fmla="*/ 58085833 w 23"/>
                  <a:gd name="T49" fmla="*/ 0 h 2"/>
                  <a:gd name="T50" fmla="*/ 58085833 w 23"/>
                  <a:gd name="T51" fmla="*/ 2436786 h 2"/>
                  <a:gd name="T52" fmla="*/ 55559601 w 23"/>
                  <a:gd name="T53" fmla="*/ 2436786 h 2"/>
                  <a:gd name="T54" fmla="*/ 53034960 w 23"/>
                  <a:gd name="T55" fmla="*/ 2436786 h 2"/>
                  <a:gd name="T56" fmla="*/ 50508728 w 23"/>
                  <a:gd name="T57" fmla="*/ 2436786 h 2"/>
                  <a:gd name="T58" fmla="*/ 42933214 w 23"/>
                  <a:gd name="T59" fmla="*/ 2436786 h 2"/>
                  <a:gd name="T60" fmla="*/ 40406983 w 23"/>
                  <a:gd name="T61" fmla="*/ 2436786 h 2"/>
                  <a:gd name="T62" fmla="*/ 35356110 w 23"/>
                  <a:gd name="T63" fmla="*/ 2436786 h 2"/>
                  <a:gd name="T64" fmla="*/ 32831469 w 23"/>
                  <a:gd name="T65" fmla="*/ 4872038 h 2"/>
                  <a:gd name="T66" fmla="*/ 30305237 w 23"/>
                  <a:gd name="T67" fmla="*/ 4872038 h 2"/>
                  <a:gd name="T68" fmla="*/ 27780596 w 23"/>
                  <a:gd name="T69" fmla="*/ 4872038 h 2"/>
                  <a:gd name="T70" fmla="*/ 25254364 w 23"/>
                  <a:gd name="T71" fmla="*/ 4872038 h 2"/>
                  <a:gd name="T72" fmla="*/ 22729723 w 23"/>
                  <a:gd name="T73" fmla="*/ 4872038 h 2"/>
                  <a:gd name="T74" fmla="*/ 17678850 w 23"/>
                  <a:gd name="T75" fmla="*/ 4872038 h 2"/>
                  <a:gd name="T76" fmla="*/ 15152618 w 23"/>
                  <a:gd name="T77" fmla="*/ 4872038 h 2"/>
                  <a:gd name="T78" fmla="*/ 12627977 w 23"/>
                  <a:gd name="T79" fmla="*/ 4872038 h 2"/>
                  <a:gd name="T80" fmla="*/ 10101746 w 23"/>
                  <a:gd name="T81" fmla="*/ 4872038 h 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2"/>
                  <a:gd name="T125" fmla="*/ 23 w 23"/>
                  <a:gd name="T126" fmla="*/ 2 h 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38" name="Freeform 237"/>
              <p:cNvSpPr>
                <a:spLocks/>
              </p:cNvSpPr>
              <p:nvPr/>
            </p:nvSpPr>
            <p:spPr bwMode="auto">
              <a:xfrm>
                <a:off x="2406838" y="1929126"/>
                <a:ext cx="9757" cy="6140"/>
              </a:xfrm>
              <a:custGeom>
                <a:avLst/>
                <a:gdLst>
                  <a:gd name="T0" fmla="*/ 5163079 w 6"/>
                  <a:gd name="T1" fmla="*/ 9747250 h 4"/>
                  <a:gd name="T2" fmla="*/ 0 w 6"/>
                  <a:gd name="T3" fmla="*/ 9747250 h 4"/>
                  <a:gd name="T4" fmla="*/ 0 w 6"/>
                  <a:gd name="T5" fmla="*/ 4873625 h 4"/>
                  <a:gd name="T6" fmla="*/ 0 w 6"/>
                  <a:gd name="T7" fmla="*/ 2437580 h 4"/>
                  <a:gd name="T8" fmla="*/ 0 w 6"/>
                  <a:gd name="T9" fmla="*/ 0 h 4"/>
                  <a:gd name="T10" fmla="*/ 2582353 w 6"/>
                  <a:gd name="T11" fmla="*/ 0 h 4"/>
                  <a:gd name="T12" fmla="*/ 5163079 w 6"/>
                  <a:gd name="T13" fmla="*/ 0 h 4"/>
                  <a:gd name="T14" fmla="*/ 7745432 w 6"/>
                  <a:gd name="T15" fmla="*/ 0 h 4"/>
                  <a:gd name="T16" fmla="*/ 7745432 w 6"/>
                  <a:gd name="T17" fmla="*/ 2437580 h 4"/>
                  <a:gd name="T18" fmla="*/ 10326158 w 6"/>
                  <a:gd name="T19" fmla="*/ 2437580 h 4"/>
                  <a:gd name="T20" fmla="*/ 12908511 w 6"/>
                  <a:gd name="T21" fmla="*/ 4873625 h 4"/>
                  <a:gd name="T22" fmla="*/ 15489238 w 6"/>
                  <a:gd name="T23" fmla="*/ 4873625 h 4"/>
                  <a:gd name="T24" fmla="*/ 12908511 w 6"/>
                  <a:gd name="T25" fmla="*/ 7309670 h 4"/>
                  <a:gd name="T26" fmla="*/ 12908511 w 6"/>
                  <a:gd name="T27" fmla="*/ 9747250 h 4"/>
                  <a:gd name="T28" fmla="*/ 10326158 w 6"/>
                  <a:gd name="T29" fmla="*/ 9747250 h 4"/>
                  <a:gd name="T30" fmla="*/ 7745432 w 6"/>
                  <a:gd name="T31" fmla="*/ 9747250 h 4"/>
                  <a:gd name="T32" fmla="*/ 5163079 w 6"/>
                  <a:gd name="T33" fmla="*/ 97472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4"/>
                  <a:gd name="T53" fmla="*/ 6 w 6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39" name="Freeform 238"/>
              <p:cNvSpPr>
                <a:spLocks/>
              </p:cNvSpPr>
              <p:nvPr/>
            </p:nvSpPr>
            <p:spPr bwMode="auto">
              <a:xfrm>
                <a:off x="2484894" y="1834986"/>
                <a:ext cx="12196" cy="6140"/>
              </a:xfrm>
              <a:custGeom>
                <a:avLst/>
                <a:gdLst>
                  <a:gd name="T0" fmla="*/ 7259669 w 8"/>
                  <a:gd name="T1" fmla="*/ 9747250 h 4"/>
                  <a:gd name="T2" fmla="*/ 4840288 w 8"/>
                  <a:gd name="T3" fmla="*/ 9747250 h 4"/>
                  <a:gd name="T4" fmla="*/ 2420906 w 8"/>
                  <a:gd name="T5" fmla="*/ 9747250 h 4"/>
                  <a:gd name="T6" fmla="*/ 2420906 w 8"/>
                  <a:gd name="T7" fmla="*/ 7309670 h 4"/>
                  <a:gd name="T8" fmla="*/ 0 w 8"/>
                  <a:gd name="T9" fmla="*/ 7309670 h 4"/>
                  <a:gd name="T10" fmla="*/ 0 w 8"/>
                  <a:gd name="T11" fmla="*/ 4873625 h 4"/>
                  <a:gd name="T12" fmla="*/ 2420906 w 8"/>
                  <a:gd name="T13" fmla="*/ 0 h 4"/>
                  <a:gd name="T14" fmla="*/ 4840288 w 8"/>
                  <a:gd name="T15" fmla="*/ 0 h 4"/>
                  <a:gd name="T16" fmla="*/ 7259669 w 8"/>
                  <a:gd name="T17" fmla="*/ 0 h 4"/>
                  <a:gd name="T18" fmla="*/ 12099957 w 8"/>
                  <a:gd name="T19" fmla="*/ 0 h 4"/>
                  <a:gd name="T20" fmla="*/ 14520863 w 8"/>
                  <a:gd name="T21" fmla="*/ 0 h 4"/>
                  <a:gd name="T22" fmla="*/ 16940244 w 8"/>
                  <a:gd name="T23" fmla="*/ 0 h 4"/>
                  <a:gd name="T24" fmla="*/ 19361150 w 8"/>
                  <a:gd name="T25" fmla="*/ 4873625 h 4"/>
                  <a:gd name="T26" fmla="*/ 16940244 w 8"/>
                  <a:gd name="T27" fmla="*/ 7309670 h 4"/>
                  <a:gd name="T28" fmla="*/ 14520863 w 8"/>
                  <a:gd name="T29" fmla="*/ 9747250 h 4"/>
                  <a:gd name="T30" fmla="*/ 12099957 w 8"/>
                  <a:gd name="T31" fmla="*/ 9747250 h 4"/>
                  <a:gd name="T32" fmla="*/ 7259669 w 8"/>
                  <a:gd name="T33" fmla="*/ 97472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4"/>
                  <a:gd name="T53" fmla="*/ 8 w 8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40" name="Freeform 239"/>
              <p:cNvSpPr>
                <a:spLocks/>
              </p:cNvSpPr>
              <p:nvPr/>
            </p:nvSpPr>
            <p:spPr bwMode="auto">
              <a:xfrm>
                <a:off x="2897126" y="1912754"/>
                <a:ext cx="19514" cy="6140"/>
              </a:xfrm>
              <a:custGeom>
                <a:avLst/>
                <a:gdLst>
                  <a:gd name="T0" fmla="*/ 0 w 12"/>
                  <a:gd name="T1" fmla="*/ 9747250 h 4"/>
                  <a:gd name="T2" fmla="*/ 0 w 12"/>
                  <a:gd name="T3" fmla="*/ 7309670 h 4"/>
                  <a:gd name="T4" fmla="*/ 2582353 w 12"/>
                  <a:gd name="T5" fmla="*/ 7309670 h 4"/>
                  <a:gd name="T6" fmla="*/ 5163079 w 12"/>
                  <a:gd name="T7" fmla="*/ 7309670 h 4"/>
                  <a:gd name="T8" fmla="*/ 5163079 w 12"/>
                  <a:gd name="T9" fmla="*/ 4873625 h 4"/>
                  <a:gd name="T10" fmla="*/ 7745432 w 12"/>
                  <a:gd name="T11" fmla="*/ 4873625 h 4"/>
                  <a:gd name="T12" fmla="*/ 10326158 w 12"/>
                  <a:gd name="T13" fmla="*/ 2437580 h 4"/>
                  <a:gd name="T14" fmla="*/ 15489238 w 12"/>
                  <a:gd name="T15" fmla="*/ 2437580 h 4"/>
                  <a:gd name="T16" fmla="*/ 18069964 w 12"/>
                  <a:gd name="T17" fmla="*/ 2437580 h 4"/>
                  <a:gd name="T18" fmla="*/ 20652317 w 12"/>
                  <a:gd name="T19" fmla="*/ 2437580 h 4"/>
                  <a:gd name="T20" fmla="*/ 23234669 w 12"/>
                  <a:gd name="T21" fmla="*/ 2437580 h 4"/>
                  <a:gd name="T22" fmla="*/ 20652317 w 12"/>
                  <a:gd name="T23" fmla="*/ 2437580 h 4"/>
                  <a:gd name="T24" fmla="*/ 20652317 w 12"/>
                  <a:gd name="T25" fmla="*/ 0 h 4"/>
                  <a:gd name="T26" fmla="*/ 23234669 w 12"/>
                  <a:gd name="T27" fmla="*/ 0 h 4"/>
                  <a:gd name="T28" fmla="*/ 25815396 w 12"/>
                  <a:gd name="T29" fmla="*/ 0 h 4"/>
                  <a:gd name="T30" fmla="*/ 28397749 w 12"/>
                  <a:gd name="T31" fmla="*/ 0 h 4"/>
                  <a:gd name="T32" fmla="*/ 28397749 w 12"/>
                  <a:gd name="T33" fmla="*/ 2437580 h 4"/>
                  <a:gd name="T34" fmla="*/ 30978475 w 12"/>
                  <a:gd name="T35" fmla="*/ 2437580 h 4"/>
                  <a:gd name="T36" fmla="*/ 30978475 w 12"/>
                  <a:gd name="T37" fmla="*/ 4873625 h 4"/>
                  <a:gd name="T38" fmla="*/ 28397749 w 12"/>
                  <a:gd name="T39" fmla="*/ 4873625 h 4"/>
                  <a:gd name="T40" fmla="*/ 25815396 w 12"/>
                  <a:gd name="T41" fmla="*/ 4873625 h 4"/>
                  <a:gd name="T42" fmla="*/ 20652317 w 12"/>
                  <a:gd name="T43" fmla="*/ 7309670 h 4"/>
                  <a:gd name="T44" fmla="*/ 18069964 w 12"/>
                  <a:gd name="T45" fmla="*/ 7309670 h 4"/>
                  <a:gd name="T46" fmla="*/ 10326158 w 12"/>
                  <a:gd name="T47" fmla="*/ 7309670 h 4"/>
                  <a:gd name="T48" fmla="*/ 7745432 w 12"/>
                  <a:gd name="T49" fmla="*/ 7309670 h 4"/>
                  <a:gd name="T50" fmla="*/ 5163079 w 12"/>
                  <a:gd name="T51" fmla="*/ 7309670 h 4"/>
                  <a:gd name="T52" fmla="*/ 5163079 w 12"/>
                  <a:gd name="T53" fmla="*/ 9747250 h 4"/>
                  <a:gd name="T54" fmla="*/ 2582353 w 12"/>
                  <a:gd name="T55" fmla="*/ 9747250 h 4"/>
                  <a:gd name="T56" fmla="*/ 0 w 12"/>
                  <a:gd name="T57" fmla="*/ 97472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4"/>
                  <a:gd name="T89" fmla="*/ 12 w 12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41" name="Freeform 240"/>
              <p:cNvSpPr>
                <a:spLocks/>
              </p:cNvSpPr>
              <p:nvPr/>
            </p:nvSpPr>
            <p:spPr bwMode="auto">
              <a:xfrm>
                <a:off x="1809224" y="2360943"/>
                <a:ext cx="9757" cy="6140"/>
              </a:xfrm>
              <a:custGeom>
                <a:avLst/>
                <a:gdLst>
                  <a:gd name="T0" fmla="*/ 12908511 w 6"/>
                  <a:gd name="T1" fmla="*/ 9747250 h 4"/>
                  <a:gd name="T2" fmla="*/ 10326158 w 6"/>
                  <a:gd name="T3" fmla="*/ 9747250 h 4"/>
                  <a:gd name="T4" fmla="*/ 7745432 w 6"/>
                  <a:gd name="T5" fmla="*/ 9747250 h 4"/>
                  <a:gd name="T6" fmla="*/ 5163079 w 6"/>
                  <a:gd name="T7" fmla="*/ 7309670 h 4"/>
                  <a:gd name="T8" fmla="*/ 0 w 6"/>
                  <a:gd name="T9" fmla="*/ 4873625 h 4"/>
                  <a:gd name="T10" fmla="*/ 5163079 w 6"/>
                  <a:gd name="T11" fmla="*/ 2437580 h 4"/>
                  <a:gd name="T12" fmla="*/ 7745432 w 6"/>
                  <a:gd name="T13" fmla="*/ 0 h 4"/>
                  <a:gd name="T14" fmla="*/ 10326158 w 6"/>
                  <a:gd name="T15" fmla="*/ 0 h 4"/>
                  <a:gd name="T16" fmla="*/ 10326158 w 6"/>
                  <a:gd name="T17" fmla="*/ 2437580 h 4"/>
                  <a:gd name="T18" fmla="*/ 12908511 w 6"/>
                  <a:gd name="T19" fmla="*/ 2437580 h 4"/>
                  <a:gd name="T20" fmla="*/ 12908511 w 6"/>
                  <a:gd name="T21" fmla="*/ 4873625 h 4"/>
                  <a:gd name="T22" fmla="*/ 15489238 w 6"/>
                  <a:gd name="T23" fmla="*/ 4873625 h 4"/>
                  <a:gd name="T24" fmla="*/ 15489238 w 6"/>
                  <a:gd name="T25" fmla="*/ 7309670 h 4"/>
                  <a:gd name="T26" fmla="*/ 15489238 w 6"/>
                  <a:gd name="T27" fmla="*/ 9747250 h 4"/>
                  <a:gd name="T28" fmla="*/ 12908511 w 6"/>
                  <a:gd name="T29" fmla="*/ 97472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42" name="Freeform 241"/>
              <p:cNvSpPr>
                <a:spLocks/>
              </p:cNvSpPr>
              <p:nvPr/>
            </p:nvSpPr>
            <p:spPr bwMode="auto">
              <a:xfrm>
                <a:off x="2366591" y="1933219"/>
                <a:ext cx="14635" cy="5117"/>
              </a:xfrm>
              <a:custGeom>
                <a:avLst/>
                <a:gdLst>
                  <a:gd name="T0" fmla="*/ 18069347 w 9"/>
                  <a:gd name="T1" fmla="*/ 8124090 h 3"/>
                  <a:gd name="T2" fmla="*/ 15488708 w 9"/>
                  <a:gd name="T3" fmla="*/ 8124090 h 3"/>
                  <a:gd name="T4" fmla="*/ 12906444 w 9"/>
                  <a:gd name="T5" fmla="*/ 8124090 h 3"/>
                  <a:gd name="T6" fmla="*/ 7743541 w 9"/>
                  <a:gd name="T7" fmla="*/ 5415492 h 3"/>
                  <a:gd name="T8" fmla="*/ 2580638 w 9"/>
                  <a:gd name="T9" fmla="*/ 5415492 h 3"/>
                  <a:gd name="T10" fmla="*/ 0 w 9"/>
                  <a:gd name="T11" fmla="*/ 5415492 h 3"/>
                  <a:gd name="T12" fmla="*/ 2580638 w 9"/>
                  <a:gd name="T13" fmla="*/ 2708599 h 3"/>
                  <a:gd name="T14" fmla="*/ 5162903 w 9"/>
                  <a:gd name="T15" fmla="*/ 2708599 h 3"/>
                  <a:gd name="T16" fmla="*/ 7743541 w 9"/>
                  <a:gd name="T17" fmla="*/ 2708599 h 3"/>
                  <a:gd name="T18" fmla="*/ 12906444 w 9"/>
                  <a:gd name="T19" fmla="*/ 0 h 3"/>
                  <a:gd name="T20" fmla="*/ 7743541 w 9"/>
                  <a:gd name="T21" fmla="*/ 0 h 3"/>
                  <a:gd name="T22" fmla="*/ 12906444 w 9"/>
                  <a:gd name="T23" fmla="*/ 0 h 3"/>
                  <a:gd name="T24" fmla="*/ 15488708 w 9"/>
                  <a:gd name="T25" fmla="*/ 0 h 3"/>
                  <a:gd name="T26" fmla="*/ 20651611 w 9"/>
                  <a:gd name="T27" fmla="*/ 0 h 3"/>
                  <a:gd name="T28" fmla="*/ 23232249 w 9"/>
                  <a:gd name="T29" fmla="*/ 2708599 h 3"/>
                  <a:gd name="T30" fmla="*/ 23232249 w 9"/>
                  <a:gd name="T31" fmla="*/ 5415492 h 3"/>
                  <a:gd name="T32" fmla="*/ 18069347 w 9"/>
                  <a:gd name="T33" fmla="*/ 812409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3"/>
                  <a:gd name="T53" fmla="*/ 9 w 9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43" name="Freeform 242"/>
              <p:cNvSpPr>
                <a:spLocks/>
              </p:cNvSpPr>
              <p:nvPr/>
            </p:nvSpPr>
            <p:spPr bwMode="auto">
              <a:xfrm>
                <a:off x="2723939" y="1701962"/>
                <a:ext cx="30491" cy="4093"/>
              </a:xfrm>
              <a:custGeom>
                <a:avLst/>
                <a:gdLst>
                  <a:gd name="T0" fmla="*/ 2548406 w 19"/>
                  <a:gd name="T1" fmla="*/ 6498320 h 3"/>
                  <a:gd name="T2" fmla="*/ 0 w 19"/>
                  <a:gd name="T3" fmla="*/ 6498320 h 3"/>
                  <a:gd name="T4" fmla="*/ 2548406 w 19"/>
                  <a:gd name="T5" fmla="*/ 6498320 h 3"/>
                  <a:gd name="T6" fmla="*/ 7643612 w 19"/>
                  <a:gd name="T7" fmla="*/ 6498320 h 3"/>
                  <a:gd name="T8" fmla="*/ 7643612 w 19"/>
                  <a:gd name="T9" fmla="*/ 4331758 h 3"/>
                  <a:gd name="T10" fmla="*/ 10190413 w 19"/>
                  <a:gd name="T11" fmla="*/ 4331758 h 3"/>
                  <a:gd name="T12" fmla="*/ 17834025 w 19"/>
                  <a:gd name="T13" fmla="*/ 0 h 3"/>
                  <a:gd name="T14" fmla="*/ 20380826 w 19"/>
                  <a:gd name="T15" fmla="*/ 0 h 3"/>
                  <a:gd name="T16" fmla="*/ 22929232 w 19"/>
                  <a:gd name="T17" fmla="*/ 0 h 3"/>
                  <a:gd name="T18" fmla="*/ 28024439 w 19"/>
                  <a:gd name="T19" fmla="*/ 0 h 3"/>
                  <a:gd name="T20" fmla="*/ 33119645 w 19"/>
                  <a:gd name="T21" fmla="*/ 0 h 3"/>
                  <a:gd name="T22" fmla="*/ 43310058 w 19"/>
                  <a:gd name="T23" fmla="*/ 0 h 3"/>
                  <a:gd name="T24" fmla="*/ 45856859 w 19"/>
                  <a:gd name="T25" fmla="*/ 0 h 3"/>
                  <a:gd name="T26" fmla="*/ 48405265 w 19"/>
                  <a:gd name="T27" fmla="*/ 0 h 3"/>
                  <a:gd name="T28" fmla="*/ 48405265 w 19"/>
                  <a:gd name="T29" fmla="*/ 4331758 h 3"/>
                  <a:gd name="T30" fmla="*/ 45856859 w 19"/>
                  <a:gd name="T31" fmla="*/ 4331758 h 3"/>
                  <a:gd name="T32" fmla="*/ 43310058 w 19"/>
                  <a:gd name="T33" fmla="*/ 4331758 h 3"/>
                  <a:gd name="T34" fmla="*/ 38214852 w 19"/>
                  <a:gd name="T35" fmla="*/ 4331758 h 3"/>
                  <a:gd name="T36" fmla="*/ 35666446 w 19"/>
                  <a:gd name="T37" fmla="*/ 4331758 h 3"/>
                  <a:gd name="T38" fmla="*/ 25476033 w 19"/>
                  <a:gd name="T39" fmla="*/ 6498320 h 3"/>
                  <a:gd name="T40" fmla="*/ 17834025 w 19"/>
                  <a:gd name="T41" fmla="*/ 6498320 h 3"/>
                  <a:gd name="T42" fmla="*/ 10190413 w 19"/>
                  <a:gd name="T43" fmla="*/ 6498320 h 3"/>
                  <a:gd name="T44" fmla="*/ 7643612 w 19"/>
                  <a:gd name="T45" fmla="*/ 6498320 h 3"/>
                  <a:gd name="T46" fmla="*/ 2548406 w 19"/>
                  <a:gd name="T47" fmla="*/ 6498320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3"/>
                  <a:gd name="T74" fmla="*/ 19 w 19"/>
                  <a:gd name="T75" fmla="*/ 3 h 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44" name="Freeform 243"/>
              <p:cNvSpPr>
                <a:spLocks/>
              </p:cNvSpPr>
              <p:nvPr/>
            </p:nvSpPr>
            <p:spPr bwMode="auto">
              <a:xfrm>
                <a:off x="3209349" y="2073407"/>
                <a:ext cx="14635" cy="6140"/>
              </a:xfrm>
              <a:custGeom>
                <a:avLst/>
                <a:gdLst>
                  <a:gd name="T0" fmla="*/ 15488708 w 9"/>
                  <a:gd name="T1" fmla="*/ 9747250 h 4"/>
                  <a:gd name="T2" fmla="*/ 12908070 w 9"/>
                  <a:gd name="T3" fmla="*/ 9747250 h 4"/>
                  <a:gd name="T4" fmla="*/ 7745167 w 9"/>
                  <a:gd name="T5" fmla="*/ 9747250 h 4"/>
                  <a:gd name="T6" fmla="*/ 2582264 w 9"/>
                  <a:gd name="T7" fmla="*/ 7309670 h 4"/>
                  <a:gd name="T8" fmla="*/ 0 w 9"/>
                  <a:gd name="T9" fmla="*/ 7309670 h 4"/>
                  <a:gd name="T10" fmla="*/ 5162903 w 9"/>
                  <a:gd name="T11" fmla="*/ 0 h 4"/>
                  <a:gd name="T12" fmla="*/ 7745167 w 9"/>
                  <a:gd name="T13" fmla="*/ 0 h 4"/>
                  <a:gd name="T14" fmla="*/ 12908070 w 9"/>
                  <a:gd name="T15" fmla="*/ 4873625 h 4"/>
                  <a:gd name="T16" fmla="*/ 15488708 w 9"/>
                  <a:gd name="T17" fmla="*/ 4873625 h 4"/>
                  <a:gd name="T18" fmla="*/ 15488708 w 9"/>
                  <a:gd name="T19" fmla="*/ 0 h 4"/>
                  <a:gd name="T20" fmla="*/ 20651611 w 9"/>
                  <a:gd name="T21" fmla="*/ 4873625 h 4"/>
                  <a:gd name="T22" fmla="*/ 23233876 w 9"/>
                  <a:gd name="T23" fmla="*/ 4873625 h 4"/>
                  <a:gd name="T24" fmla="*/ 20651611 w 9"/>
                  <a:gd name="T25" fmla="*/ 7309670 h 4"/>
                  <a:gd name="T26" fmla="*/ 18070973 w 9"/>
                  <a:gd name="T27" fmla="*/ 7309670 h 4"/>
                  <a:gd name="T28" fmla="*/ 18070973 w 9"/>
                  <a:gd name="T29" fmla="*/ 9747250 h 4"/>
                  <a:gd name="T30" fmla="*/ 15488708 w 9"/>
                  <a:gd name="T31" fmla="*/ 9747250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4"/>
                  <a:gd name="T50" fmla="*/ 9 w 9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4">
                    <a:moveTo>
                      <a:pt x="6" y="4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45" name="Freeform 244"/>
              <p:cNvSpPr>
                <a:spLocks/>
              </p:cNvSpPr>
              <p:nvPr/>
            </p:nvSpPr>
            <p:spPr bwMode="auto">
              <a:xfrm>
                <a:off x="2705645" y="1903545"/>
                <a:ext cx="18294" cy="3069"/>
              </a:xfrm>
              <a:custGeom>
                <a:avLst/>
                <a:gdLst>
                  <a:gd name="T0" fmla="*/ 21782056 w 12"/>
                  <a:gd name="T1" fmla="*/ 4872038 h 2"/>
                  <a:gd name="T2" fmla="*/ 19361150 w 12"/>
                  <a:gd name="T3" fmla="*/ 4872038 h 2"/>
                  <a:gd name="T4" fmla="*/ 16940244 w 12"/>
                  <a:gd name="T5" fmla="*/ 4872038 h 2"/>
                  <a:gd name="T6" fmla="*/ 14520863 w 12"/>
                  <a:gd name="T7" fmla="*/ 4872038 h 2"/>
                  <a:gd name="T8" fmla="*/ 9680575 w 12"/>
                  <a:gd name="T9" fmla="*/ 4872038 h 2"/>
                  <a:gd name="T10" fmla="*/ 7261194 w 12"/>
                  <a:gd name="T11" fmla="*/ 4872038 h 2"/>
                  <a:gd name="T12" fmla="*/ 4840288 w 12"/>
                  <a:gd name="T13" fmla="*/ 4872038 h 2"/>
                  <a:gd name="T14" fmla="*/ 2420906 w 12"/>
                  <a:gd name="T15" fmla="*/ 4872038 h 2"/>
                  <a:gd name="T16" fmla="*/ 2420906 w 12"/>
                  <a:gd name="T17" fmla="*/ 2436786 h 2"/>
                  <a:gd name="T18" fmla="*/ 0 w 12"/>
                  <a:gd name="T19" fmla="*/ 2436786 h 2"/>
                  <a:gd name="T20" fmla="*/ 2420906 w 12"/>
                  <a:gd name="T21" fmla="*/ 2436786 h 2"/>
                  <a:gd name="T22" fmla="*/ 4840288 w 12"/>
                  <a:gd name="T23" fmla="*/ 2436786 h 2"/>
                  <a:gd name="T24" fmla="*/ 4840288 w 12"/>
                  <a:gd name="T25" fmla="*/ 0 h 2"/>
                  <a:gd name="T26" fmla="*/ 7261194 w 12"/>
                  <a:gd name="T27" fmla="*/ 0 h 2"/>
                  <a:gd name="T28" fmla="*/ 9680575 w 12"/>
                  <a:gd name="T29" fmla="*/ 0 h 2"/>
                  <a:gd name="T30" fmla="*/ 14520863 w 12"/>
                  <a:gd name="T31" fmla="*/ 2436786 h 2"/>
                  <a:gd name="T32" fmla="*/ 16940244 w 12"/>
                  <a:gd name="T33" fmla="*/ 2436786 h 2"/>
                  <a:gd name="T34" fmla="*/ 19361150 w 12"/>
                  <a:gd name="T35" fmla="*/ 2436786 h 2"/>
                  <a:gd name="T36" fmla="*/ 21782056 w 12"/>
                  <a:gd name="T37" fmla="*/ 2436786 h 2"/>
                  <a:gd name="T38" fmla="*/ 24201438 w 12"/>
                  <a:gd name="T39" fmla="*/ 0 h 2"/>
                  <a:gd name="T40" fmla="*/ 24201438 w 12"/>
                  <a:gd name="T41" fmla="*/ 2436786 h 2"/>
                  <a:gd name="T42" fmla="*/ 26622344 w 12"/>
                  <a:gd name="T43" fmla="*/ 2436786 h 2"/>
                  <a:gd name="T44" fmla="*/ 29041725 w 12"/>
                  <a:gd name="T45" fmla="*/ 2436786 h 2"/>
                  <a:gd name="T46" fmla="*/ 29041725 w 12"/>
                  <a:gd name="T47" fmla="*/ 4872038 h 2"/>
                  <a:gd name="T48" fmla="*/ 26622344 w 12"/>
                  <a:gd name="T49" fmla="*/ 4872038 h 2"/>
                  <a:gd name="T50" fmla="*/ 24201438 w 12"/>
                  <a:gd name="T51" fmla="*/ 4872038 h 2"/>
                  <a:gd name="T52" fmla="*/ 21782056 w 12"/>
                  <a:gd name="T53" fmla="*/ 4872038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2"/>
                  <a:gd name="T83" fmla="*/ 12 w 12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46" name="Freeform 245"/>
              <p:cNvSpPr>
                <a:spLocks/>
              </p:cNvSpPr>
              <p:nvPr/>
            </p:nvSpPr>
            <p:spPr bwMode="auto">
              <a:xfrm>
                <a:off x="2875172" y="1768474"/>
                <a:ext cx="23173" cy="6140"/>
              </a:xfrm>
              <a:custGeom>
                <a:avLst/>
                <a:gdLst>
                  <a:gd name="T0" fmla="*/ 12261607 w 15"/>
                  <a:gd name="T1" fmla="*/ 9747250 h 4"/>
                  <a:gd name="T2" fmla="*/ 7356655 w 15"/>
                  <a:gd name="T3" fmla="*/ 9747250 h 4"/>
                  <a:gd name="T4" fmla="*/ 4904952 w 15"/>
                  <a:gd name="T5" fmla="*/ 9747250 h 4"/>
                  <a:gd name="T6" fmla="*/ 0 w 15"/>
                  <a:gd name="T7" fmla="*/ 7309670 h 4"/>
                  <a:gd name="T8" fmla="*/ 9809903 w 15"/>
                  <a:gd name="T9" fmla="*/ 7309670 h 4"/>
                  <a:gd name="T10" fmla="*/ 9809903 w 15"/>
                  <a:gd name="T11" fmla="*/ 4873625 h 4"/>
                  <a:gd name="T12" fmla="*/ 14714855 w 15"/>
                  <a:gd name="T13" fmla="*/ 4873625 h 4"/>
                  <a:gd name="T14" fmla="*/ 19619807 w 15"/>
                  <a:gd name="T15" fmla="*/ 2437580 h 4"/>
                  <a:gd name="T16" fmla="*/ 22071510 w 15"/>
                  <a:gd name="T17" fmla="*/ 2437580 h 4"/>
                  <a:gd name="T18" fmla="*/ 26976462 w 15"/>
                  <a:gd name="T19" fmla="*/ 2437580 h 4"/>
                  <a:gd name="T20" fmla="*/ 26976462 w 15"/>
                  <a:gd name="T21" fmla="*/ 0 h 4"/>
                  <a:gd name="T22" fmla="*/ 31881413 w 15"/>
                  <a:gd name="T23" fmla="*/ 0 h 4"/>
                  <a:gd name="T24" fmla="*/ 34334662 w 15"/>
                  <a:gd name="T25" fmla="*/ 2437580 h 4"/>
                  <a:gd name="T26" fmla="*/ 36786365 w 15"/>
                  <a:gd name="T27" fmla="*/ 2437580 h 4"/>
                  <a:gd name="T28" fmla="*/ 34334662 w 15"/>
                  <a:gd name="T29" fmla="*/ 2437580 h 4"/>
                  <a:gd name="T30" fmla="*/ 31881413 w 15"/>
                  <a:gd name="T31" fmla="*/ 2437580 h 4"/>
                  <a:gd name="T32" fmla="*/ 29429710 w 15"/>
                  <a:gd name="T33" fmla="*/ 4873625 h 4"/>
                  <a:gd name="T34" fmla="*/ 26976462 w 15"/>
                  <a:gd name="T35" fmla="*/ 4873625 h 4"/>
                  <a:gd name="T36" fmla="*/ 22071510 w 15"/>
                  <a:gd name="T37" fmla="*/ 4873625 h 4"/>
                  <a:gd name="T38" fmla="*/ 22071510 w 15"/>
                  <a:gd name="T39" fmla="*/ 7309670 h 4"/>
                  <a:gd name="T40" fmla="*/ 26976462 w 15"/>
                  <a:gd name="T41" fmla="*/ 7309670 h 4"/>
                  <a:gd name="T42" fmla="*/ 29429710 w 15"/>
                  <a:gd name="T43" fmla="*/ 7309670 h 4"/>
                  <a:gd name="T44" fmla="*/ 31881413 w 15"/>
                  <a:gd name="T45" fmla="*/ 7309670 h 4"/>
                  <a:gd name="T46" fmla="*/ 31881413 w 15"/>
                  <a:gd name="T47" fmla="*/ 9747250 h 4"/>
                  <a:gd name="T48" fmla="*/ 34334662 w 15"/>
                  <a:gd name="T49" fmla="*/ 9747250 h 4"/>
                  <a:gd name="T50" fmla="*/ 31881413 w 15"/>
                  <a:gd name="T51" fmla="*/ 9747250 h 4"/>
                  <a:gd name="T52" fmla="*/ 26976462 w 15"/>
                  <a:gd name="T53" fmla="*/ 9747250 h 4"/>
                  <a:gd name="T54" fmla="*/ 29429710 w 15"/>
                  <a:gd name="T55" fmla="*/ 9747250 h 4"/>
                  <a:gd name="T56" fmla="*/ 29429710 w 15"/>
                  <a:gd name="T57" fmla="*/ 7309670 h 4"/>
                  <a:gd name="T58" fmla="*/ 26976462 w 15"/>
                  <a:gd name="T59" fmla="*/ 7309670 h 4"/>
                  <a:gd name="T60" fmla="*/ 19619807 w 15"/>
                  <a:gd name="T61" fmla="*/ 7309670 h 4"/>
                  <a:gd name="T62" fmla="*/ 17166558 w 15"/>
                  <a:gd name="T63" fmla="*/ 7309670 h 4"/>
                  <a:gd name="T64" fmla="*/ 14714855 w 15"/>
                  <a:gd name="T65" fmla="*/ 9747250 h 4"/>
                  <a:gd name="T66" fmla="*/ 12261607 w 15"/>
                  <a:gd name="T67" fmla="*/ 9747250 h 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"/>
                  <a:gd name="T103" fmla="*/ 0 h 4"/>
                  <a:gd name="T104" fmla="*/ 15 w 15"/>
                  <a:gd name="T105" fmla="*/ 4 h 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47" name="Freeform 246"/>
              <p:cNvSpPr>
                <a:spLocks/>
              </p:cNvSpPr>
              <p:nvPr/>
            </p:nvSpPr>
            <p:spPr bwMode="auto">
              <a:xfrm>
                <a:off x="2381226" y="1754149"/>
                <a:ext cx="31710" cy="5116"/>
              </a:xfrm>
              <a:custGeom>
                <a:avLst/>
                <a:gdLst>
                  <a:gd name="T0" fmla="*/ 12585699 w 20"/>
                  <a:gd name="T1" fmla="*/ 8120797 h 3"/>
                  <a:gd name="T2" fmla="*/ 7550151 w 20"/>
                  <a:gd name="T3" fmla="*/ 8120797 h 3"/>
                  <a:gd name="T4" fmla="*/ 5033963 w 20"/>
                  <a:gd name="T5" fmla="*/ 8120797 h 3"/>
                  <a:gd name="T6" fmla="*/ 2517774 w 20"/>
                  <a:gd name="T7" fmla="*/ 8120797 h 3"/>
                  <a:gd name="T8" fmla="*/ 0 w 20"/>
                  <a:gd name="T9" fmla="*/ 5414433 h 3"/>
                  <a:gd name="T10" fmla="*/ 5033963 w 20"/>
                  <a:gd name="T11" fmla="*/ 5414433 h 3"/>
                  <a:gd name="T12" fmla="*/ 12585699 w 20"/>
                  <a:gd name="T13" fmla="*/ 5414433 h 3"/>
                  <a:gd name="T14" fmla="*/ 15101888 w 20"/>
                  <a:gd name="T15" fmla="*/ 5414433 h 3"/>
                  <a:gd name="T16" fmla="*/ 17618076 w 20"/>
                  <a:gd name="T17" fmla="*/ 5414433 h 3"/>
                  <a:gd name="T18" fmla="*/ 22653624 w 20"/>
                  <a:gd name="T19" fmla="*/ 2706364 h 3"/>
                  <a:gd name="T20" fmla="*/ 25169813 w 20"/>
                  <a:gd name="T21" fmla="*/ 2706364 h 3"/>
                  <a:gd name="T22" fmla="*/ 27686001 w 20"/>
                  <a:gd name="T23" fmla="*/ 0 h 3"/>
                  <a:gd name="T24" fmla="*/ 32719964 w 20"/>
                  <a:gd name="T25" fmla="*/ 0 h 3"/>
                  <a:gd name="T26" fmla="*/ 37753926 w 20"/>
                  <a:gd name="T27" fmla="*/ 0 h 3"/>
                  <a:gd name="T28" fmla="*/ 42789474 w 20"/>
                  <a:gd name="T29" fmla="*/ 0 h 3"/>
                  <a:gd name="T30" fmla="*/ 50339625 w 20"/>
                  <a:gd name="T31" fmla="*/ 0 h 3"/>
                  <a:gd name="T32" fmla="*/ 50339625 w 20"/>
                  <a:gd name="T33" fmla="*/ 2706364 h 3"/>
                  <a:gd name="T34" fmla="*/ 42789474 w 20"/>
                  <a:gd name="T35" fmla="*/ 2706364 h 3"/>
                  <a:gd name="T36" fmla="*/ 32719964 w 20"/>
                  <a:gd name="T37" fmla="*/ 5414433 h 3"/>
                  <a:gd name="T38" fmla="*/ 27686001 w 20"/>
                  <a:gd name="T39" fmla="*/ 5414433 h 3"/>
                  <a:gd name="T40" fmla="*/ 17618076 w 20"/>
                  <a:gd name="T41" fmla="*/ 8120797 h 3"/>
                  <a:gd name="T42" fmla="*/ 15101888 w 20"/>
                  <a:gd name="T43" fmla="*/ 8120797 h 3"/>
                  <a:gd name="T44" fmla="*/ 12585699 w 20"/>
                  <a:gd name="T45" fmla="*/ 8120797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"/>
                  <a:gd name="T71" fmla="*/ 20 w 20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">
                    <a:moveTo>
                      <a:pt x="5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48" name="Freeform 247"/>
              <p:cNvSpPr>
                <a:spLocks/>
              </p:cNvSpPr>
              <p:nvPr/>
            </p:nvSpPr>
            <p:spPr bwMode="auto">
              <a:xfrm>
                <a:off x="1781173" y="2312850"/>
                <a:ext cx="8537" cy="6140"/>
              </a:xfrm>
              <a:custGeom>
                <a:avLst/>
                <a:gdLst>
                  <a:gd name="T0" fmla="*/ 8132346 w 5"/>
                  <a:gd name="T1" fmla="*/ 9747250 h 4"/>
                  <a:gd name="T2" fmla="*/ 0 w 5"/>
                  <a:gd name="T3" fmla="*/ 4873625 h 4"/>
                  <a:gd name="T4" fmla="*/ 0 w 5"/>
                  <a:gd name="T5" fmla="*/ 2437580 h 4"/>
                  <a:gd name="T6" fmla="*/ 5420995 w 5"/>
                  <a:gd name="T7" fmla="*/ 0 h 4"/>
                  <a:gd name="T8" fmla="*/ 8132346 w 5"/>
                  <a:gd name="T9" fmla="*/ 0 h 4"/>
                  <a:gd name="T10" fmla="*/ 10841990 w 5"/>
                  <a:gd name="T11" fmla="*/ 0 h 4"/>
                  <a:gd name="T12" fmla="*/ 13553341 w 5"/>
                  <a:gd name="T13" fmla="*/ 0 h 4"/>
                  <a:gd name="T14" fmla="*/ 13553341 w 5"/>
                  <a:gd name="T15" fmla="*/ 2437580 h 4"/>
                  <a:gd name="T16" fmla="*/ 10841990 w 5"/>
                  <a:gd name="T17" fmla="*/ 7309670 h 4"/>
                  <a:gd name="T18" fmla="*/ 10841990 w 5"/>
                  <a:gd name="T19" fmla="*/ 9747250 h 4"/>
                  <a:gd name="T20" fmla="*/ 8132346 w 5"/>
                  <a:gd name="T21" fmla="*/ 97472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49" name="Freeform 248"/>
              <p:cNvSpPr>
                <a:spLocks/>
              </p:cNvSpPr>
              <p:nvPr/>
            </p:nvSpPr>
            <p:spPr bwMode="auto">
              <a:xfrm>
                <a:off x="1727509" y="2265780"/>
                <a:ext cx="9757" cy="6140"/>
              </a:xfrm>
              <a:custGeom>
                <a:avLst/>
                <a:gdLst>
                  <a:gd name="T0" fmla="*/ 10326158 w 6"/>
                  <a:gd name="T1" fmla="*/ 9747250 h 4"/>
                  <a:gd name="T2" fmla="*/ 7745432 w 6"/>
                  <a:gd name="T3" fmla="*/ 9747250 h 4"/>
                  <a:gd name="T4" fmla="*/ 7745432 w 6"/>
                  <a:gd name="T5" fmla="*/ 7309670 h 4"/>
                  <a:gd name="T6" fmla="*/ 10326158 w 6"/>
                  <a:gd name="T7" fmla="*/ 4873625 h 4"/>
                  <a:gd name="T8" fmla="*/ 12908511 w 6"/>
                  <a:gd name="T9" fmla="*/ 4873625 h 4"/>
                  <a:gd name="T10" fmla="*/ 10326158 w 6"/>
                  <a:gd name="T11" fmla="*/ 4873625 h 4"/>
                  <a:gd name="T12" fmla="*/ 7745432 w 6"/>
                  <a:gd name="T13" fmla="*/ 4873625 h 4"/>
                  <a:gd name="T14" fmla="*/ 7745432 w 6"/>
                  <a:gd name="T15" fmla="*/ 7309670 h 4"/>
                  <a:gd name="T16" fmla="*/ 5163079 w 6"/>
                  <a:gd name="T17" fmla="*/ 7309670 h 4"/>
                  <a:gd name="T18" fmla="*/ 2582353 w 6"/>
                  <a:gd name="T19" fmla="*/ 7309670 h 4"/>
                  <a:gd name="T20" fmla="*/ 2582353 w 6"/>
                  <a:gd name="T21" fmla="*/ 4873625 h 4"/>
                  <a:gd name="T22" fmla="*/ 0 w 6"/>
                  <a:gd name="T23" fmla="*/ 4873625 h 4"/>
                  <a:gd name="T24" fmla="*/ 0 w 6"/>
                  <a:gd name="T25" fmla="*/ 7309670 h 4"/>
                  <a:gd name="T26" fmla="*/ 2582353 w 6"/>
                  <a:gd name="T27" fmla="*/ 7309670 h 4"/>
                  <a:gd name="T28" fmla="*/ 2582353 w 6"/>
                  <a:gd name="T29" fmla="*/ 9747250 h 4"/>
                  <a:gd name="T30" fmla="*/ 0 w 6"/>
                  <a:gd name="T31" fmla="*/ 9747250 h 4"/>
                  <a:gd name="T32" fmla="*/ 0 w 6"/>
                  <a:gd name="T33" fmla="*/ 7309670 h 4"/>
                  <a:gd name="T34" fmla="*/ 0 w 6"/>
                  <a:gd name="T35" fmla="*/ 4873625 h 4"/>
                  <a:gd name="T36" fmla="*/ 2582353 w 6"/>
                  <a:gd name="T37" fmla="*/ 4873625 h 4"/>
                  <a:gd name="T38" fmla="*/ 5163079 w 6"/>
                  <a:gd name="T39" fmla="*/ 0 h 4"/>
                  <a:gd name="T40" fmla="*/ 10326158 w 6"/>
                  <a:gd name="T41" fmla="*/ 0 h 4"/>
                  <a:gd name="T42" fmla="*/ 12908511 w 6"/>
                  <a:gd name="T43" fmla="*/ 0 h 4"/>
                  <a:gd name="T44" fmla="*/ 15489238 w 6"/>
                  <a:gd name="T45" fmla="*/ 4873625 h 4"/>
                  <a:gd name="T46" fmla="*/ 15489238 w 6"/>
                  <a:gd name="T47" fmla="*/ 7309670 h 4"/>
                  <a:gd name="T48" fmla="*/ 12908511 w 6"/>
                  <a:gd name="T49" fmla="*/ 9747250 h 4"/>
                  <a:gd name="T50" fmla="*/ 10326158 w 6"/>
                  <a:gd name="T51" fmla="*/ 9747250 h 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"/>
                  <a:gd name="T79" fmla="*/ 0 h 4"/>
                  <a:gd name="T80" fmla="*/ 6 w 6"/>
                  <a:gd name="T81" fmla="*/ 4 h 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0" name="Freeform 249"/>
              <p:cNvSpPr>
                <a:spLocks/>
              </p:cNvSpPr>
              <p:nvPr/>
            </p:nvSpPr>
            <p:spPr bwMode="auto">
              <a:xfrm>
                <a:off x="2533679" y="1771544"/>
                <a:ext cx="14635" cy="5117"/>
              </a:xfrm>
              <a:custGeom>
                <a:avLst/>
                <a:gdLst>
                  <a:gd name="T0" fmla="*/ 12908070 w 9"/>
                  <a:gd name="T1" fmla="*/ 8124090 h 3"/>
                  <a:gd name="T2" fmla="*/ 10325806 w 9"/>
                  <a:gd name="T3" fmla="*/ 8124090 h 3"/>
                  <a:gd name="T4" fmla="*/ 7745167 w 9"/>
                  <a:gd name="T5" fmla="*/ 8124090 h 3"/>
                  <a:gd name="T6" fmla="*/ 5162903 w 9"/>
                  <a:gd name="T7" fmla="*/ 8124090 h 3"/>
                  <a:gd name="T8" fmla="*/ 5162903 w 9"/>
                  <a:gd name="T9" fmla="*/ 5415492 h 3"/>
                  <a:gd name="T10" fmla="*/ 0 w 9"/>
                  <a:gd name="T11" fmla="*/ 2708599 h 3"/>
                  <a:gd name="T12" fmla="*/ 5162903 w 9"/>
                  <a:gd name="T13" fmla="*/ 2708599 h 3"/>
                  <a:gd name="T14" fmla="*/ 5162903 w 9"/>
                  <a:gd name="T15" fmla="*/ 0 h 3"/>
                  <a:gd name="T16" fmla="*/ 7745167 w 9"/>
                  <a:gd name="T17" fmla="*/ 0 h 3"/>
                  <a:gd name="T18" fmla="*/ 10325806 w 9"/>
                  <a:gd name="T19" fmla="*/ 0 h 3"/>
                  <a:gd name="T20" fmla="*/ 15488708 w 9"/>
                  <a:gd name="T21" fmla="*/ 0 h 3"/>
                  <a:gd name="T22" fmla="*/ 18070973 w 9"/>
                  <a:gd name="T23" fmla="*/ 0 h 3"/>
                  <a:gd name="T24" fmla="*/ 18070973 w 9"/>
                  <a:gd name="T25" fmla="*/ 2708599 h 3"/>
                  <a:gd name="T26" fmla="*/ 18070973 w 9"/>
                  <a:gd name="T27" fmla="*/ 5415492 h 3"/>
                  <a:gd name="T28" fmla="*/ 20651611 w 9"/>
                  <a:gd name="T29" fmla="*/ 5415492 h 3"/>
                  <a:gd name="T30" fmla="*/ 23233876 w 9"/>
                  <a:gd name="T31" fmla="*/ 5415492 h 3"/>
                  <a:gd name="T32" fmla="*/ 23233876 w 9"/>
                  <a:gd name="T33" fmla="*/ 8124090 h 3"/>
                  <a:gd name="T34" fmla="*/ 20651611 w 9"/>
                  <a:gd name="T35" fmla="*/ 8124090 h 3"/>
                  <a:gd name="T36" fmla="*/ 12908070 w 9"/>
                  <a:gd name="T37" fmla="*/ 8124090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3"/>
                  <a:gd name="T59" fmla="*/ 9 w 9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3">
                    <a:moveTo>
                      <a:pt x="5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1" name="Freeform 250"/>
              <p:cNvSpPr>
                <a:spLocks/>
              </p:cNvSpPr>
              <p:nvPr/>
            </p:nvSpPr>
            <p:spPr bwMode="auto">
              <a:xfrm>
                <a:off x="2305610" y="1938336"/>
                <a:ext cx="13415" cy="5116"/>
              </a:xfrm>
              <a:custGeom>
                <a:avLst/>
                <a:gdLst>
                  <a:gd name="T0" fmla="*/ 16564544 w 9"/>
                  <a:gd name="T1" fmla="*/ 8120797 h 3"/>
                  <a:gd name="T2" fmla="*/ 11832030 w 9"/>
                  <a:gd name="T3" fmla="*/ 8120797 h 3"/>
                  <a:gd name="T4" fmla="*/ 9465028 w 9"/>
                  <a:gd name="T5" fmla="*/ 8120797 h 3"/>
                  <a:gd name="T6" fmla="*/ 7099516 w 9"/>
                  <a:gd name="T7" fmla="*/ 8120797 h 3"/>
                  <a:gd name="T8" fmla="*/ 4732514 w 9"/>
                  <a:gd name="T9" fmla="*/ 8120797 h 3"/>
                  <a:gd name="T10" fmla="*/ 4732514 w 9"/>
                  <a:gd name="T11" fmla="*/ 5414433 h 3"/>
                  <a:gd name="T12" fmla="*/ 0 w 9"/>
                  <a:gd name="T13" fmla="*/ 0 h 3"/>
                  <a:gd name="T14" fmla="*/ 2367002 w 9"/>
                  <a:gd name="T15" fmla="*/ 0 h 3"/>
                  <a:gd name="T16" fmla="*/ 4732514 w 9"/>
                  <a:gd name="T17" fmla="*/ 0 h 3"/>
                  <a:gd name="T18" fmla="*/ 9465028 w 9"/>
                  <a:gd name="T19" fmla="*/ 0 h 3"/>
                  <a:gd name="T20" fmla="*/ 11832030 w 9"/>
                  <a:gd name="T21" fmla="*/ 0 h 3"/>
                  <a:gd name="T22" fmla="*/ 18930056 w 9"/>
                  <a:gd name="T23" fmla="*/ 5414433 h 3"/>
                  <a:gd name="T24" fmla="*/ 21297058 w 9"/>
                  <a:gd name="T25" fmla="*/ 5414433 h 3"/>
                  <a:gd name="T26" fmla="*/ 21297058 w 9"/>
                  <a:gd name="T27" fmla="*/ 8120797 h 3"/>
                  <a:gd name="T28" fmla="*/ 18930056 w 9"/>
                  <a:gd name="T29" fmla="*/ 8120797 h 3"/>
                  <a:gd name="T30" fmla="*/ 16564544 w 9"/>
                  <a:gd name="T31" fmla="*/ 8120797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7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2" name="Freeform 251"/>
              <p:cNvSpPr>
                <a:spLocks/>
              </p:cNvSpPr>
              <p:nvPr/>
            </p:nvSpPr>
            <p:spPr bwMode="auto">
              <a:xfrm>
                <a:off x="1759220" y="2294431"/>
                <a:ext cx="9757" cy="9209"/>
              </a:xfrm>
              <a:custGeom>
                <a:avLst/>
                <a:gdLst>
                  <a:gd name="T0" fmla="*/ 10326158 w 6"/>
                  <a:gd name="T1" fmla="*/ 14619288 h 6"/>
                  <a:gd name="T2" fmla="*/ 5163079 w 6"/>
                  <a:gd name="T3" fmla="*/ 9746192 h 6"/>
                  <a:gd name="T4" fmla="*/ 2582353 w 6"/>
                  <a:gd name="T5" fmla="*/ 7310411 h 6"/>
                  <a:gd name="T6" fmla="*/ 0 w 6"/>
                  <a:gd name="T7" fmla="*/ 2437315 h 6"/>
                  <a:gd name="T8" fmla="*/ 0 w 6"/>
                  <a:gd name="T9" fmla="*/ 0 h 6"/>
                  <a:gd name="T10" fmla="*/ 2582353 w 6"/>
                  <a:gd name="T11" fmla="*/ 0 h 6"/>
                  <a:gd name="T12" fmla="*/ 5163079 w 6"/>
                  <a:gd name="T13" fmla="*/ 2437315 h 6"/>
                  <a:gd name="T14" fmla="*/ 7745432 w 6"/>
                  <a:gd name="T15" fmla="*/ 2437315 h 6"/>
                  <a:gd name="T16" fmla="*/ 10326158 w 6"/>
                  <a:gd name="T17" fmla="*/ 7310411 h 6"/>
                  <a:gd name="T18" fmla="*/ 15489238 w 6"/>
                  <a:gd name="T19" fmla="*/ 9746192 h 6"/>
                  <a:gd name="T20" fmla="*/ 15489238 w 6"/>
                  <a:gd name="T21" fmla="*/ 12183507 h 6"/>
                  <a:gd name="T22" fmla="*/ 10326158 w 6"/>
                  <a:gd name="T23" fmla="*/ 12183507 h 6"/>
                  <a:gd name="T24" fmla="*/ 10326158 w 6"/>
                  <a:gd name="T25" fmla="*/ 14619288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6"/>
                  <a:gd name="T41" fmla="*/ 6 w 6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3" name="Freeform 252"/>
              <p:cNvSpPr>
                <a:spLocks/>
              </p:cNvSpPr>
              <p:nvPr/>
            </p:nvSpPr>
            <p:spPr bwMode="auto">
              <a:xfrm>
                <a:off x="3284965" y="2200291"/>
                <a:ext cx="7318" cy="9209"/>
              </a:xfrm>
              <a:custGeom>
                <a:avLst/>
                <a:gdLst>
                  <a:gd name="T0" fmla="*/ 9293860 w 5"/>
                  <a:gd name="T1" fmla="*/ 14619288 h 6"/>
                  <a:gd name="T2" fmla="*/ 4646930 w 5"/>
                  <a:gd name="T3" fmla="*/ 9746192 h 6"/>
                  <a:gd name="T4" fmla="*/ 2322733 w 5"/>
                  <a:gd name="T5" fmla="*/ 9746192 h 6"/>
                  <a:gd name="T6" fmla="*/ 0 w 5"/>
                  <a:gd name="T7" fmla="*/ 7310411 h 6"/>
                  <a:gd name="T8" fmla="*/ 2322733 w 5"/>
                  <a:gd name="T9" fmla="*/ 4873096 h 6"/>
                  <a:gd name="T10" fmla="*/ 0 w 5"/>
                  <a:gd name="T11" fmla="*/ 4873096 h 6"/>
                  <a:gd name="T12" fmla="*/ 2322733 w 5"/>
                  <a:gd name="T13" fmla="*/ 2437315 h 6"/>
                  <a:gd name="T14" fmla="*/ 4646930 w 5"/>
                  <a:gd name="T15" fmla="*/ 2437315 h 6"/>
                  <a:gd name="T16" fmla="*/ 4646930 w 5"/>
                  <a:gd name="T17" fmla="*/ 0 h 6"/>
                  <a:gd name="T18" fmla="*/ 9293860 w 5"/>
                  <a:gd name="T19" fmla="*/ 2437315 h 6"/>
                  <a:gd name="T20" fmla="*/ 11616593 w 5"/>
                  <a:gd name="T21" fmla="*/ 2437315 h 6"/>
                  <a:gd name="T22" fmla="*/ 9293860 w 5"/>
                  <a:gd name="T23" fmla="*/ 2437315 h 6"/>
                  <a:gd name="T24" fmla="*/ 11616593 w 5"/>
                  <a:gd name="T25" fmla="*/ 4873096 h 6"/>
                  <a:gd name="T26" fmla="*/ 9293860 w 5"/>
                  <a:gd name="T27" fmla="*/ 4873096 h 6"/>
                  <a:gd name="T28" fmla="*/ 4646930 w 5"/>
                  <a:gd name="T29" fmla="*/ 4873096 h 6"/>
                  <a:gd name="T30" fmla="*/ 2322733 w 5"/>
                  <a:gd name="T31" fmla="*/ 7310411 h 6"/>
                  <a:gd name="T32" fmla="*/ 4646930 w 5"/>
                  <a:gd name="T33" fmla="*/ 7310411 h 6"/>
                  <a:gd name="T34" fmla="*/ 9293860 w 5"/>
                  <a:gd name="T35" fmla="*/ 7310411 h 6"/>
                  <a:gd name="T36" fmla="*/ 11616593 w 5"/>
                  <a:gd name="T37" fmla="*/ 7310411 h 6"/>
                  <a:gd name="T38" fmla="*/ 11616593 w 5"/>
                  <a:gd name="T39" fmla="*/ 9746192 h 6"/>
                  <a:gd name="T40" fmla="*/ 11616593 w 5"/>
                  <a:gd name="T41" fmla="*/ 14619288 h 6"/>
                  <a:gd name="T42" fmla="*/ 9293860 w 5"/>
                  <a:gd name="T43" fmla="*/ 14619288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"/>
                  <a:gd name="T67" fmla="*/ 0 h 6"/>
                  <a:gd name="T68" fmla="*/ 5 w 5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4" name="Freeform 253"/>
              <p:cNvSpPr>
                <a:spLocks/>
              </p:cNvSpPr>
              <p:nvPr/>
            </p:nvSpPr>
            <p:spPr bwMode="auto">
              <a:xfrm>
                <a:off x="2493431" y="1915824"/>
                <a:ext cx="14635" cy="5116"/>
              </a:xfrm>
              <a:custGeom>
                <a:avLst/>
                <a:gdLst>
                  <a:gd name="T0" fmla="*/ 18069347 w 9"/>
                  <a:gd name="T1" fmla="*/ 8120797 h 3"/>
                  <a:gd name="T2" fmla="*/ 15488708 w 9"/>
                  <a:gd name="T3" fmla="*/ 8120797 h 3"/>
                  <a:gd name="T4" fmla="*/ 12906444 w 9"/>
                  <a:gd name="T5" fmla="*/ 8120797 h 3"/>
                  <a:gd name="T6" fmla="*/ 12906444 w 9"/>
                  <a:gd name="T7" fmla="*/ 5414433 h 3"/>
                  <a:gd name="T8" fmla="*/ 10325806 w 9"/>
                  <a:gd name="T9" fmla="*/ 5414433 h 3"/>
                  <a:gd name="T10" fmla="*/ 7743541 w 9"/>
                  <a:gd name="T11" fmla="*/ 5414433 h 3"/>
                  <a:gd name="T12" fmla="*/ 5162903 w 9"/>
                  <a:gd name="T13" fmla="*/ 5414433 h 3"/>
                  <a:gd name="T14" fmla="*/ 2580638 w 9"/>
                  <a:gd name="T15" fmla="*/ 2706364 h 3"/>
                  <a:gd name="T16" fmla="*/ 0 w 9"/>
                  <a:gd name="T17" fmla="*/ 0 h 3"/>
                  <a:gd name="T18" fmla="*/ 2580638 w 9"/>
                  <a:gd name="T19" fmla="*/ 0 h 3"/>
                  <a:gd name="T20" fmla="*/ 5162903 w 9"/>
                  <a:gd name="T21" fmla="*/ 2706364 h 3"/>
                  <a:gd name="T22" fmla="*/ 7743541 w 9"/>
                  <a:gd name="T23" fmla="*/ 2706364 h 3"/>
                  <a:gd name="T24" fmla="*/ 10325806 w 9"/>
                  <a:gd name="T25" fmla="*/ 2706364 h 3"/>
                  <a:gd name="T26" fmla="*/ 12906444 w 9"/>
                  <a:gd name="T27" fmla="*/ 2706364 h 3"/>
                  <a:gd name="T28" fmla="*/ 15488708 w 9"/>
                  <a:gd name="T29" fmla="*/ 2706364 h 3"/>
                  <a:gd name="T30" fmla="*/ 18069347 w 9"/>
                  <a:gd name="T31" fmla="*/ 2706364 h 3"/>
                  <a:gd name="T32" fmla="*/ 18069347 w 9"/>
                  <a:gd name="T33" fmla="*/ 0 h 3"/>
                  <a:gd name="T34" fmla="*/ 18069347 w 9"/>
                  <a:gd name="T35" fmla="*/ 2706364 h 3"/>
                  <a:gd name="T36" fmla="*/ 23232249 w 9"/>
                  <a:gd name="T37" fmla="*/ 2706364 h 3"/>
                  <a:gd name="T38" fmla="*/ 23232249 w 9"/>
                  <a:gd name="T39" fmla="*/ 5414433 h 3"/>
                  <a:gd name="T40" fmla="*/ 18069347 w 9"/>
                  <a:gd name="T41" fmla="*/ 8120797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3"/>
                  <a:gd name="T65" fmla="*/ 9 w 9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5" name="Freeform 254"/>
              <p:cNvSpPr>
                <a:spLocks/>
              </p:cNvSpPr>
              <p:nvPr/>
            </p:nvSpPr>
            <p:spPr bwMode="auto">
              <a:xfrm>
                <a:off x="1784831" y="2318989"/>
                <a:ext cx="6098" cy="8186"/>
              </a:xfrm>
              <a:custGeom>
                <a:avLst/>
                <a:gdLst>
                  <a:gd name="T0" fmla="*/ 7259669 w 4"/>
                  <a:gd name="T1" fmla="*/ 12994456 h 5"/>
                  <a:gd name="T2" fmla="*/ 2420906 w 4"/>
                  <a:gd name="T3" fmla="*/ 7796346 h 5"/>
                  <a:gd name="T4" fmla="*/ 0 w 4"/>
                  <a:gd name="T5" fmla="*/ 2598236 h 5"/>
                  <a:gd name="T6" fmla="*/ 2420906 w 4"/>
                  <a:gd name="T7" fmla="*/ 2598236 h 5"/>
                  <a:gd name="T8" fmla="*/ 4840288 w 4"/>
                  <a:gd name="T9" fmla="*/ 0 h 5"/>
                  <a:gd name="T10" fmla="*/ 7259669 w 4"/>
                  <a:gd name="T11" fmla="*/ 2598236 h 5"/>
                  <a:gd name="T12" fmla="*/ 7259669 w 4"/>
                  <a:gd name="T13" fmla="*/ 5198110 h 5"/>
                  <a:gd name="T14" fmla="*/ 9680575 w 4"/>
                  <a:gd name="T15" fmla="*/ 7796346 h 5"/>
                  <a:gd name="T16" fmla="*/ 7259669 w 4"/>
                  <a:gd name="T17" fmla="*/ 12994456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3" y="5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6" name="Freeform 255"/>
              <p:cNvSpPr>
                <a:spLocks/>
              </p:cNvSpPr>
              <p:nvPr/>
            </p:nvSpPr>
            <p:spPr bwMode="auto">
              <a:xfrm>
                <a:off x="3019088" y="1871824"/>
                <a:ext cx="13416" cy="6140"/>
              </a:xfrm>
              <a:custGeom>
                <a:avLst/>
                <a:gdLst>
                  <a:gd name="T0" fmla="*/ 13310349 w 8"/>
                  <a:gd name="T1" fmla="*/ 9747250 h 4"/>
                  <a:gd name="T2" fmla="*/ 13310349 w 8"/>
                  <a:gd name="T3" fmla="*/ 7309670 h 4"/>
                  <a:gd name="T4" fmla="*/ 10648950 w 8"/>
                  <a:gd name="T5" fmla="*/ 7309670 h 4"/>
                  <a:gd name="T6" fmla="*/ 5324475 w 8"/>
                  <a:gd name="T7" fmla="*/ 7309670 h 4"/>
                  <a:gd name="T8" fmla="*/ 5324475 w 8"/>
                  <a:gd name="T9" fmla="*/ 4873625 h 4"/>
                  <a:gd name="T10" fmla="*/ 2663076 w 8"/>
                  <a:gd name="T11" fmla="*/ 2437580 h 4"/>
                  <a:gd name="T12" fmla="*/ 0 w 8"/>
                  <a:gd name="T13" fmla="*/ 2437580 h 4"/>
                  <a:gd name="T14" fmla="*/ 2663076 w 8"/>
                  <a:gd name="T15" fmla="*/ 2437580 h 4"/>
                  <a:gd name="T16" fmla="*/ 10648950 w 8"/>
                  <a:gd name="T17" fmla="*/ 0 h 4"/>
                  <a:gd name="T18" fmla="*/ 13310349 w 8"/>
                  <a:gd name="T19" fmla="*/ 0 h 4"/>
                  <a:gd name="T20" fmla="*/ 13310349 w 8"/>
                  <a:gd name="T21" fmla="*/ 2437580 h 4"/>
                  <a:gd name="T22" fmla="*/ 13310349 w 8"/>
                  <a:gd name="T23" fmla="*/ 4873625 h 4"/>
                  <a:gd name="T24" fmla="*/ 13310349 w 8"/>
                  <a:gd name="T25" fmla="*/ 2437580 h 4"/>
                  <a:gd name="T26" fmla="*/ 15973425 w 8"/>
                  <a:gd name="T27" fmla="*/ 2437580 h 4"/>
                  <a:gd name="T28" fmla="*/ 18634824 w 8"/>
                  <a:gd name="T29" fmla="*/ 2437580 h 4"/>
                  <a:gd name="T30" fmla="*/ 21297900 w 8"/>
                  <a:gd name="T31" fmla="*/ 4873625 h 4"/>
                  <a:gd name="T32" fmla="*/ 18634824 w 8"/>
                  <a:gd name="T33" fmla="*/ 4873625 h 4"/>
                  <a:gd name="T34" fmla="*/ 15973425 w 8"/>
                  <a:gd name="T35" fmla="*/ 4873625 h 4"/>
                  <a:gd name="T36" fmla="*/ 15973425 w 8"/>
                  <a:gd name="T37" fmla="*/ 7309670 h 4"/>
                  <a:gd name="T38" fmla="*/ 18634824 w 8"/>
                  <a:gd name="T39" fmla="*/ 7309670 h 4"/>
                  <a:gd name="T40" fmla="*/ 15973425 w 8"/>
                  <a:gd name="T41" fmla="*/ 7309670 h 4"/>
                  <a:gd name="T42" fmla="*/ 15973425 w 8"/>
                  <a:gd name="T43" fmla="*/ 9747250 h 4"/>
                  <a:gd name="T44" fmla="*/ 13310349 w 8"/>
                  <a:gd name="T45" fmla="*/ 97472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4"/>
                  <a:gd name="T71" fmla="*/ 8 w 8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7" name="Freeform 256"/>
              <p:cNvSpPr>
                <a:spLocks/>
              </p:cNvSpPr>
              <p:nvPr/>
            </p:nvSpPr>
            <p:spPr bwMode="auto">
              <a:xfrm>
                <a:off x="1776294" y="2294431"/>
                <a:ext cx="4878" cy="10233"/>
              </a:xfrm>
              <a:custGeom>
                <a:avLst/>
                <a:gdLst>
                  <a:gd name="T0" fmla="*/ 2580462 w 3"/>
                  <a:gd name="T1" fmla="*/ 16244157 h 7"/>
                  <a:gd name="T2" fmla="*/ 0 w 3"/>
                  <a:gd name="T3" fmla="*/ 16244157 h 7"/>
                  <a:gd name="T4" fmla="*/ 0 w 3"/>
                  <a:gd name="T5" fmla="*/ 13924189 h 7"/>
                  <a:gd name="T6" fmla="*/ 2580462 w 3"/>
                  <a:gd name="T7" fmla="*/ 9282793 h 7"/>
                  <a:gd name="T8" fmla="*/ 2580462 w 3"/>
                  <a:gd name="T9" fmla="*/ 6961364 h 7"/>
                  <a:gd name="T10" fmla="*/ 2580462 w 3"/>
                  <a:gd name="T11" fmla="*/ 2319967 h 7"/>
                  <a:gd name="T12" fmla="*/ 2580462 w 3"/>
                  <a:gd name="T13" fmla="*/ 0 h 7"/>
                  <a:gd name="T14" fmla="*/ 5162550 w 3"/>
                  <a:gd name="T15" fmla="*/ 0 h 7"/>
                  <a:gd name="T16" fmla="*/ 5162550 w 3"/>
                  <a:gd name="T17" fmla="*/ 2319967 h 7"/>
                  <a:gd name="T18" fmla="*/ 5162550 w 3"/>
                  <a:gd name="T19" fmla="*/ 6961364 h 7"/>
                  <a:gd name="T20" fmla="*/ 7743012 w 3"/>
                  <a:gd name="T21" fmla="*/ 11602760 h 7"/>
                  <a:gd name="T22" fmla="*/ 7743012 w 3"/>
                  <a:gd name="T23" fmla="*/ 13924189 h 7"/>
                  <a:gd name="T24" fmla="*/ 5162550 w 3"/>
                  <a:gd name="T25" fmla="*/ 13924189 h 7"/>
                  <a:gd name="T26" fmla="*/ 5162550 w 3"/>
                  <a:gd name="T27" fmla="*/ 16244157 h 7"/>
                  <a:gd name="T28" fmla="*/ 2580462 w 3"/>
                  <a:gd name="T29" fmla="*/ 1624415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7"/>
                  <a:gd name="T47" fmla="*/ 3 w 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8" name="Freeform 257"/>
              <p:cNvSpPr>
                <a:spLocks/>
              </p:cNvSpPr>
              <p:nvPr/>
            </p:nvSpPr>
            <p:spPr bwMode="auto">
              <a:xfrm>
                <a:off x="1818981" y="2338431"/>
                <a:ext cx="9757" cy="6140"/>
              </a:xfrm>
              <a:custGeom>
                <a:avLst/>
                <a:gdLst>
                  <a:gd name="T0" fmla="*/ 5163079 w 6"/>
                  <a:gd name="T1" fmla="*/ 9747250 h 4"/>
                  <a:gd name="T2" fmla="*/ 0 w 6"/>
                  <a:gd name="T3" fmla="*/ 9747250 h 4"/>
                  <a:gd name="T4" fmla="*/ 0 w 6"/>
                  <a:gd name="T5" fmla="*/ 7309670 h 4"/>
                  <a:gd name="T6" fmla="*/ 2582353 w 6"/>
                  <a:gd name="T7" fmla="*/ 7309670 h 4"/>
                  <a:gd name="T8" fmla="*/ 5163079 w 6"/>
                  <a:gd name="T9" fmla="*/ 2437580 h 4"/>
                  <a:gd name="T10" fmla="*/ 7745432 w 6"/>
                  <a:gd name="T11" fmla="*/ 2437580 h 4"/>
                  <a:gd name="T12" fmla="*/ 12908511 w 6"/>
                  <a:gd name="T13" fmla="*/ 0 h 4"/>
                  <a:gd name="T14" fmla="*/ 15489238 w 6"/>
                  <a:gd name="T15" fmla="*/ 0 h 4"/>
                  <a:gd name="T16" fmla="*/ 15489238 w 6"/>
                  <a:gd name="T17" fmla="*/ 2437580 h 4"/>
                  <a:gd name="T18" fmla="*/ 12908511 w 6"/>
                  <a:gd name="T19" fmla="*/ 7309670 h 4"/>
                  <a:gd name="T20" fmla="*/ 5163079 w 6"/>
                  <a:gd name="T21" fmla="*/ 97472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4"/>
                  <a:gd name="T35" fmla="*/ 6 w 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9" name="Freeform 258"/>
              <p:cNvSpPr>
                <a:spLocks/>
              </p:cNvSpPr>
              <p:nvPr/>
            </p:nvSpPr>
            <p:spPr bwMode="auto">
              <a:xfrm>
                <a:off x="3211788" y="2042709"/>
                <a:ext cx="10977" cy="7163"/>
              </a:xfrm>
              <a:custGeom>
                <a:avLst/>
                <a:gdLst>
                  <a:gd name="T0" fmla="*/ 17425203 w 7"/>
                  <a:gd name="T1" fmla="*/ 11371263 h 4"/>
                  <a:gd name="T2" fmla="*/ 14936561 w 7"/>
                  <a:gd name="T3" fmla="*/ 11371263 h 4"/>
                  <a:gd name="T4" fmla="*/ 9957707 w 7"/>
                  <a:gd name="T5" fmla="*/ 8527552 h 4"/>
                  <a:gd name="T6" fmla="*/ 2488643 w 7"/>
                  <a:gd name="T7" fmla="*/ 8527552 h 4"/>
                  <a:gd name="T8" fmla="*/ 0 w 7"/>
                  <a:gd name="T9" fmla="*/ 8527552 h 4"/>
                  <a:gd name="T10" fmla="*/ 0 w 7"/>
                  <a:gd name="T11" fmla="*/ 5685631 h 4"/>
                  <a:gd name="T12" fmla="*/ 2488643 w 7"/>
                  <a:gd name="T13" fmla="*/ 5685631 h 4"/>
                  <a:gd name="T14" fmla="*/ 4978854 w 7"/>
                  <a:gd name="T15" fmla="*/ 0 h 4"/>
                  <a:gd name="T16" fmla="*/ 9957707 w 7"/>
                  <a:gd name="T17" fmla="*/ 0 h 4"/>
                  <a:gd name="T18" fmla="*/ 12446350 w 7"/>
                  <a:gd name="T19" fmla="*/ 0 h 4"/>
                  <a:gd name="T20" fmla="*/ 12446350 w 7"/>
                  <a:gd name="T21" fmla="*/ 5685631 h 4"/>
                  <a:gd name="T22" fmla="*/ 12446350 w 7"/>
                  <a:gd name="T23" fmla="*/ 8527552 h 4"/>
                  <a:gd name="T24" fmla="*/ 14936561 w 7"/>
                  <a:gd name="T25" fmla="*/ 8527552 h 4"/>
                  <a:gd name="T26" fmla="*/ 17425203 w 7"/>
                  <a:gd name="T27" fmla="*/ 8527552 h 4"/>
                  <a:gd name="T28" fmla="*/ 17425203 w 7"/>
                  <a:gd name="T29" fmla="*/ 11371263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60" name="Freeform 259"/>
              <p:cNvSpPr>
                <a:spLocks/>
              </p:cNvSpPr>
              <p:nvPr/>
            </p:nvSpPr>
            <p:spPr bwMode="auto">
              <a:xfrm>
                <a:off x="2895906" y="2212570"/>
                <a:ext cx="4878" cy="7163"/>
              </a:xfrm>
              <a:custGeom>
                <a:avLst/>
                <a:gdLst>
                  <a:gd name="T0" fmla="*/ 0 w 3"/>
                  <a:gd name="T1" fmla="*/ 11371263 h 4"/>
                  <a:gd name="T2" fmla="*/ 0 w 3"/>
                  <a:gd name="T3" fmla="*/ 8527552 h 4"/>
                  <a:gd name="T4" fmla="*/ 2582088 w 3"/>
                  <a:gd name="T5" fmla="*/ 8527552 h 4"/>
                  <a:gd name="T6" fmla="*/ 2582088 w 3"/>
                  <a:gd name="T7" fmla="*/ 5685631 h 4"/>
                  <a:gd name="T8" fmla="*/ 2582088 w 3"/>
                  <a:gd name="T9" fmla="*/ 2843711 h 4"/>
                  <a:gd name="T10" fmla="*/ 5162550 w 3"/>
                  <a:gd name="T11" fmla="*/ 0 h 4"/>
                  <a:gd name="T12" fmla="*/ 7744638 w 3"/>
                  <a:gd name="T13" fmla="*/ 0 h 4"/>
                  <a:gd name="T14" fmla="*/ 7744638 w 3"/>
                  <a:gd name="T15" fmla="*/ 5685631 h 4"/>
                  <a:gd name="T16" fmla="*/ 7744638 w 3"/>
                  <a:gd name="T17" fmla="*/ 8527552 h 4"/>
                  <a:gd name="T18" fmla="*/ 2582088 w 3"/>
                  <a:gd name="T19" fmla="*/ 11371263 h 4"/>
                  <a:gd name="T20" fmla="*/ 0 w 3"/>
                  <a:gd name="T21" fmla="*/ 11371263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61" name="Freeform 260"/>
              <p:cNvSpPr>
                <a:spLocks/>
              </p:cNvSpPr>
              <p:nvPr/>
            </p:nvSpPr>
            <p:spPr bwMode="auto">
              <a:xfrm>
                <a:off x="3203251" y="2087732"/>
                <a:ext cx="9757" cy="6140"/>
              </a:xfrm>
              <a:custGeom>
                <a:avLst/>
                <a:gdLst>
                  <a:gd name="T0" fmla="*/ 12908511 w 6"/>
                  <a:gd name="T1" fmla="*/ 9747250 h 4"/>
                  <a:gd name="T2" fmla="*/ 10326158 w 6"/>
                  <a:gd name="T3" fmla="*/ 9747250 h 4"/>
                  <a:gd name="T4" fmla="*/ 5163079 w 6"/>
                  <a:gd name="T5" fmla="*/ 7309670 h 4"/>
                  <a:gd name="T6" fmla="*/ 2582353 w 6"/>
                  <a:gd name="T7" fmla="*/ 7309670 h 4"/>
                  <a:gd name="T8" fmla="*/ 0 w 6"/>
                  <a:gd name="T9" fmla="*/ 4873625 h 4"/>
                  <a:gd name="T10" fmla="*/ 2582353 w 6"/>
                  <a:gd name="T11" fmla="*/ 4873625 h 4"/>
                  <a:gd name="T12" fmla="*/ 2582353 w 6"/>
                  <a:gd name="T13" fmla="*/ 0 h 4"/>
                  <a:gd name="T14" fmla="*/ 5163079 w 6"/>
                  <a:gd name="T15" fmla="*/ 0 h 4"/>
                  <a:gd name="T16" fmla="*/ 7745432 w 6"/>
                  <a:gd name="T17" fmla="*/ 0 h 4"/>
                  <a:gd name="T18" fmla="*/ 7745432 w 6"/>
                  <a:gd name="T19" fmla="*/ 4873625 h 4"/>
                  <a:gd name="T20" fmla="*/ 10326158 w 6"/>
                  <a:gd name="T21" fmla="*/ 4873625 h 4"/>
                  <a:gd name="T22" fmla="*/ 12908511 w 6"/>
                  <a:gd name="T23" fmla="*/ 7309670 h 4"/>
                  <a:gd name="T24" fmla="*/ 15489238 w 6"/>
                  <a:gd name="T25" fmla="*/ 9747250 h 4"/>
                  <a:gd name="T26" fmla="*/ 12908511 w 6"/>
                  <a:gd name="T27" fmla="*/ 97472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62" name="Freeform 261"/>
              <p:cNvSpPr>
                <a:spLocks/>
              </p:cNvSpPr>
              <p:nvPr/>
            </p:nvSpPr>
            <p:spPr bwMode="auto">
              <a:xfrm>
                <a:off x="2405619" y="1890242"/>
                <a:ext cx="8537" cy="7163"/>
              </a:xfrm>
              <a:custGeom>
                <a:avLst/>
                <a:gdLst>
                  <a:gd name="T0" fmla="*/ 11294451 w 6"/>
                  <a:gd name="T1" fmla="*/ 11371263 h 4"/>
                  <a:gd name="T2" fmla="*/ 6776955 w 6"/>
                  <a:gd name="T3" fmla="*/ 11371263 h 4"/>
                  <a:gd name="T4" fmla="*/ 4517496 w 6"/>
                  <a:gd name="T5" fmla="*/ 11371263 h 4"/>
                  <a:gd name="T6" fmla="*/ 2259459 w 6"/>
                  <a:gd name="T7" fmla="*/ 5685631 h 4"/>
                  <a:gd name="T8" fmla="*/ 0 w 6"/>
                  <a:gd name="T9" fmla="*/ 5685631 h 4"/>
                  <a:gd name="T10" fmla="*/ 0 w 6"/>
                  <a:gd name="T11" fmla="*/ 2843711 h 4"/>
                  <a:gd name="T12" fmla="*/ 0 w 6"/>
                  <a:gd name="T13" fmla="*/ 0 h 4"/>
                  <a:gd name="T14" fmla="*/ 4517496 w 6"/>
                  <a:gd name="T15" fmla="*/ 0 h 4"/>
                  <a:gd name="T16" fmla="*/ 6776955 w 6"/>
                  <a:gd name="T17" fmla="*/ 0 h 4"/>
                  <a:gd name="T18" fmla="*/ 6776955 w 6"/>
                  <a:gd name="T19" fmla="*/ 2843711 h 4"/>
                  <a:gd name="T20" fmla="*/ 9034992 w 6"/>
                  <a:gd name="T21" fmla="*/ 2843711 h 4"/>
                  <a:gd name="T22" fmla="*/ 11294451 w 6"/>
                  <a:gd name="T23" fmla="*/ 2843711 h 4"/>
                  <a:gd name="T24" fmla="*/ 13552488 w 6"/>
                  <a:gd name="T25" fmla="*/ 5685631 h 4"/>
                  <a:gd name="T26" fmla="*/ 13552488 w 6"/>
                  <a:gd name="T27" fmla="*/ 11371263 h 4"/>
                  <a:gd name="T28" fmla="*/ 11294451 w 6"/>
                  <a:gd name="T29" fmla="*/ 11371263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63" name="Freeform 262"/>
              <p:cNvSpPr>
                <a:spLocks/>
              </p:cNvSpPr>
              <p:nvPr/>
            </p:nvSpPr>
            <p:spPr bwMode="auto">
              <a:xfrm>
                <a:off x="2869075" y="2211547"/>
                <a:ext cx="12196" cy="6140"/>
              </a:xfrm>
              <a:custGeom>
                <a:avLst/>
                <a:gdLst>
                  <a:gd name="T0" fmla="*/ 2420906 w 8"/>
                  <a:gd name="T1" fmla="*/ 9747250 h 4"/>
                  <a:gd name="T2" fmla="*/ 0 w 8"/>
                  <a:gd name="T3" fmla="*/ 9747250 h 4"/>
                  <a:gd name="T4" fmla="*/ 2420906 w 8"/>
                  <a:gd name="T5" fmla="*/ 7309670 h 4"/>
                  <a:gd name="T6" fmla="*/ 7259669 w 8"/>
                  <a:gd name="T7" fmla="*/ 4873625 h 4"/>
                  <a:gd name="T8" fmla="*/ 9680575 w 8"/>
                  <a:gd name="T9" fmla="*/ 4873625 h 4"/>
                  <a:gd name="T10" fmla="*/ 14520863 w 8"/>
                  <a:gd name="T11" fmla="*/ 4873625 h 4"/>
                  <a:gd name="T12" fmla="*/ 16940244 w 8"/>
                  <a:gd name="T13" fmla="*/ 4873625 h 4"/>
                  <a:gd name="T14" fmla="*/ 16940244 w 8"/>
                  <a:gd name="T15" fmla="*/ 2437580 h 4"/>
                  <a:gd name="T16" fmla="*/ 19361150 w 8"/>
                  <a:gd name="T17" fmla="*/ 2437580 h 4"/>
                  <a:gd name="T18" fmla="*/ 19361150 w 8"/>
                  <a:gd name="T19" fmla="*/ 0 h 4"/>
                  <a:gd name="T20" fmla="*/ 16940244 w 8"/>
                  <a:gd name="T21" fmla="*/ 4873625 h 4"/>
                  <a:gd name="T22" fmla="*/ 14520863 w 8"/>
                  <a:gd name="T23" fmla="*/ 7309670 h 4"/>
                  <a:gd name="T24" fmla="*/ 7259669 w 8"/>
                  <a:gd name="T25" fmla="*/ 9747250 h 4"/>
                  <a:gd name="T26" fmla="*/ 4840288 w 8"/>
                  <a:gd name="T27" fmla="*/ 9747250 h 4"/>
                  <a:gd name="T28" fmla="*/ 2420906 w 8"/>
                  <a:gd name="T29" fmla="*/ 97472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64" name="Freeform 263"/>
              <p:cNvSpPr>
                <a:spLocks/>
              </p:cNvSpPr>
              <p:nvPr/>
            </p:nvSpPr>
            <p:spPr bwMode="auto">
              <a:xfrm>
                <a:off x="3221545" y="2049871"/>
                <a:ext cx="10977" cy="7163"/>
              </a:xfrm>
              <a:custGeom>
                <a:avLst/>
                <a:gdLst>
                  <a:gd name="T0" fmla="*/ 12446350 w 7"/>
                  <a:gd name="T1" fmla="*/ 11370546 h 5"/>
                  <a:gd name="T2" fmla="*/ 9957707 w 7"/>
                  <a:gd name="T3" fmla="*/ 11370546 h 5"/>
                  <a:gd name="T4" fmla="*/ 7467496 w 7"/>
                  <a:gd name="T5" fmla="*/ 11370546 h 5"/>
                  <a:gd name="T6" fmla="*/ 4978854 w 7"/>
                  <a:gd name="T7" fmla="*/ 9097010 h 5"/>
                  <a:gd name="T8" fmla="*/ 2488643 w 7"/>
                  <a:gd name="T9" fmla="*/ 6822041 h 5"/>
                  <a:gd name="T10" fmla="*/ 0 w 7"/>
                  <a:gd name="T11" fmla="*/ 2273536 h 5"/>
                  <a:gd name="T12" fmla="*/ 4978854 w 7"/>
                  <a:gd name="T13" fmla="*/ 0 h 5"/>
                  <a:gd name="T14" fmla="*/ 4978854 w 7"/>
                  <a:gd name="T15" fmla="*/ 2273536 h 5"/>
                  <a:gd name="T16" fmla="*/ 4978854 w 7"/>
                  <a:gd name="T17" fmla="*/ 4548505 h 5"/>
                  <a:gd name="T18" fmla="*/ 7467496 w 7"/>
                  <a:gd name="T19" fmla="*/ 6822041 h 5"/>
                  <a:gd name="T20" fmla="*/ 7467496 w 7"/>
                  <a:gd name="T21" fmla="*/ 9097010 h 5"/>
                  <a:gd name="T22" fmla="*/ 9957707 w 7"/>
                  <a:gd name="T23" fmla="*/ 9097010 h 5"/>
                  <a:gd name="T24" fmla="*/ 12446350 w 7"/>
                  <a:gd name="T25" fmla="*/ 9097010 h 5"/>
                  <a:gd name="T26" fmla="*/ 12446350 w 7"/>
                  <a:gd name="T27" fmla="*/ 11370546 h 5"/>
                  <a:gd name="T28" fmla="*/ 17425203 w 7"/>
                  <a:gd name="T29" fmla="*/ 11370546 h 5"/>
                  <a:gd name="T30" fmla="*/ 12446350 w 7"/>
                  <a:gd name="T31" fmla="*/ 11370546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5"/>
                  <a:gd name="T50" fmla="*/ 7 w 7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65" name="Freeform 264"/>
              <p:cNvSpPr>
                <a:spLocks/>
              </p:cNvSpPr>
              <p:nvPr/>
            </p:nvSpPr>
            <p:spPr bwMode="auto">
              <a:xfrm>
                <a:off x="1864107" y="2361966"/>
                <a:ext cx="10976" cy="6140"/>
              </a:xfrm>
              <a:custGeom>
                <a:avLst/>
                <a:gdLst>
                  <a:gd name="T0" fmla="*/ 17425184 w 7"/>
                  <a:gd name="T1" fmla="*/ 9747250 h 4"/>
                  <a:gd name="T2" fmla="*/ 12446784 w 7"/>
                  <a:gd name="T3" fmla="*/ 9747250 h 4"/>
                  <a:gd name="T4" fmla="*/ 7468384 w 7"/>
                  <a:gd name="T5" fmla="*/ 7309670 h 4"/>
                  <a:gd name="T6" fmla="*/ 4978400 w 7"/>
                  <a:gd name="T7" fmla="*/ 4873625 h 4"/>
                  <a:gd name="T8" fmla="*/ 2489984 w 7"/>
                  <a:gd name="T9" fmla="*/ 4873625 h 4"/>
                  <a:gd name="T10" fmla="*/ 0 w 7"/>
                  <a:gd name="T11" fmla="*/ 2437580 h 4"/>
                  <a:gd name="T12" fmla="*/ 0 w 7"/>
                  <a:gd name="T13" fmla="*/ 0 h 4"/>
                  <a:gd name="T14" fmla="*/ 2489984 w 7"/>
                  <a:gd name="T15" fmla="*/ 2437580 h 4"/>
                  <a:gd name="T16" fmla="*/ 4978400 w 7"/>
                  <a:gd name="T17" fmla="*/ 2437580 h 4"/>
                  <a:gd name="T18" fmla="*/ 7468384 w 7"/>
                  <a:gd name="T19" fmla="*/ 2437580 h 4"/>
                  <a:gd name="T20" fmla="*/ 12446784 w 7"/>
                  <a:gd name="T21" fmla="*/ 4873625 h 4"/>
                  <a:gd name="T22" fmla="*/ 17425184 w 7"/>
                  <a:gd name="T23" fmla="*/ 97472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4"/>
                  <a:gd name="T38" fmla="*/ 7 w 7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66" name="Freeform 265"/>
              <p:cNvSpPr>
                <a:spLocks/>
              </p:cNvSpPr>
              <p:nvPr/>
            </p:nvSpPr>
            <p:spPr bwMode="auto">
              <a:xfrm>
                <a:off x="3193494" y="2025313"/>
                <a:ext cx="12196" cy="7163"/>
              </a:xfrm>
              <a:custGeom>
                <a:avLst/>
                <a:gdLst>
                  <a:gd name="T0" fmla="*/ 0 w 7"/>
                  <a:gd name="T1" fmla="*/ 11371263 h 4"/>
                  <a:gd name="T2" fmla="*/ 0 w 7"/>
                  <a:gd name="T3" fmla="*/ 5685631 h 4"/>
                  <a:gd name="T4" fmla="*/ 2766750 w 7"/>
                  <a:gd name="T5" fmla="*/ 5685631 h 4"/>
                  <a:gd name="T6" fmla="*/ 5531757 w 7"/>
                  <a:gd name="T7" fmla="*/ 2843711 h 4"/>
                  <a:gd name="T8" fmla="*/ 8298507 w 7"/>
                  <a:gd name="T9" fmla="*/ 0 h 4"/>
                  <a:gd name="T10" fmla="*/ 13830264 w 7"/>
                  <a:gd name="T11" fmla="*/ 0 h 4"/>
                  <a:gd name="T12" fmla="*/ 16595271 w 7"/>
                  <a:gd name="T13" fmla="*/ 0 h 4"/>
                  <a:gd name="T14" fmla="*/ 19362021 w 7"/>
                  <a:gd name="T15" fmla="*/ 2843711 h 4"/>
                  <a:gd name="T16" fmla="*/ 16595271 w 7"/>
                  <a:gd name="T17" fmla="*/ 2843711 h 4"/>
                  <a:gd name="T18" fmla="*/ 8298507 w 7"/>
                  <a:gd name="T19" fmla="*/ 5685631 h 4"/>
                  <a:gd name="T20" fmla="*/ 8298507 w 7"/>
                  <a:gd name="T21" fmla="*/ 11371263 h 4"/>
                  <a:gd name="T22" fmla="*/ 5531757 w 7"/>
                  <a:gd name="T23" fmla="*/ 11371263 h 4"/>
                  <a:gd name="T24" fmla="*/ 0 w 7"/>
                  <a:gd name="T25" fmla="*/ 1137126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67" name="Freeform 266"/>
              <p:cNvSpPr>
                <a:spLocks/>
              </p:cNvSpPr>
              <p:nvPr/>
            </p:nvSpPr>
            <p:spPr bwMode="auto">
              <a:xfrm>
                <a:off x="1733607" y="2272942"/>
                <a:ext cx="7318" cy="3070"/>
              </a:xfrm>
              <a:custGeom>
                <a:avLst/>
                <a:gdLst>
                  <a:gd name="T0" fmla="*/ 11618057 w 5"/>
                  <a:gd name="T1" fmla="*/ 4873625 h 2"/>
                  <a:gd name="T2" fmla="*/ 9293860 w 5"/>
                  <a:gd name="T3" fmla="*/ 4873625 h 2"/>
                  <a:gd name="T4" fmla="*/ 4646930 w 5"/>
                  <a:gd name="T5" fmla="*/ 4873625 h 2"/>
                  <a:gd name="T6" fmla="*/ 2324197 w 5"/>
                  <a:gd name="T7" fmla="*/ 4873625 h 2"/>
                  <a:gd name="T8" fmla="*/ 0 w 5"/>
                  <a:gd name="T9" fmla="*/ 2437580 h 2"/>
                  <a:gd name="T10" fmla="*/ 2324197 w 5"/>
                  <a:gd name="T11" fmla="*/ 0 h 2"/>
                  <a:gd name="T12" fmla="*/ 4646930 w 5"/>
                  <a:gd name="T13" fmla="*/ 0 h 2"/>
                  <a:gd name="T14" fmla="*/ 9293860 w 5"/>
                  <a:gd name="T15" fmla="*/ 2437580 h 2"/>
                  <a:gd name="T16" fmla="*/ 11618057 w 5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68" name="Freeform 267"/>
              <p:cNvSpPr>
                <a:spLocks/>
              </p:cNvSpPr>
              <p:nvPr/>
            </p:nvSpPr>
            <p:spPr bwMode="auto">
              <a:xfrm>
                <a:off x="1760439" y="2274989"/>
                <a:ext cx="9757" cy="8186"/>
              </a:xfrm>
              <a:custGeom>
                <a:avLst/>
                <a:gdLst>
                  <a:gd name="T0" fmla="*/ 2582353 w 6"/>
                  <a:gd name="T1" fmla="*/ 12994456 h 5"/>
                  <a:gd name="T2" fmla="*/ 0 w 6"/>
                  <a:gd name="T3" fmla="*/ 2598236 h 5"/>
                  <a:gd name="T4" fmla="*/ 2582353 w 6"/>
                  <a:gd name="T5" fmla="*/ 2598236 h 5"/>
                  <a:gd name="T6" fmla="*/ 2582353 w 6"/>
                  <a:gd name="T7" fmla="*/ 0 h 5"/>
                  <a:gd name="T8" fmla="*/ 5163079 w 6"/>
                  <a:gd name="T9" fmla="*/ 0 h 5"/>
                  <a:gd name="T10" fmla="*/ 7745432 w 6"/>
                  <a:gd name="T11" fmla="*/ 0 h 5"/>
                  <a:gd name="T12" fmla="*/ 12908511 w 6"/>
                  <a:gd name="T13" fmla="*/ 0 h 5"/>
                  <a:gd name="T14" fmla="*/ 15489238 w 6"/>
                  <a:gd name="T15" fmla="*/ 0 h 5"/>
                  <a:gd name="T16" fmla="*/ 12908511 w 6"/>
                  <a:gd name="T17" fmla="*/ 0 h 5"/>
                  <a:gd name="T18" fmla="*/ 7745432 w 6"/>
                  <a:gd name="T19" fmla="*/ 2598236 h 5"/>
                  <a:gd name="T20" fmla="*/ 5163079 w 6"/>
                  <a:gd name="T21" fmla="*/ 5198110 h 5"/>
                  <a:gd name="T22" fmla="*/ 2582353 w 6"/>
                  <a:gd name="T23" fmla="*/ 5198110 h 5"/>
                  <a:gd name="T24" fmla="*/ 2582353 w 6"/>
                  <a:gd name="T25" fmla="*/ 7796346 h 5"/>
                  <a:gd name="T26" fmla="*/ 5163079 w 6"/>
                  <a:gd name="T27" fmla="*/ 7796346 h 5"/>
                  <a:gd name="T28" fmla="*/ 2582353 w 6"/>
                  <a:gd name="T29" fmla="*/ 7796346 h 5"/>
                  <a:gd name="T30" fmla="*/ 2582353 w 6"/>
                  <a:gd name="T31" fmla="*/ 12994456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5"/>
                  <a:gd name="T50" fmla="*/ 6 w 6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5">
                    <a:moveTo>
                      <a:pt x="1" y="5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69" name="Freeform 268"/>
              <p:cNvSpPr>
                <a:spLocks/>
              </p:cNvSpPr>
              <p:nvPr/>
            </p:nvSpPr>
            <p:spPr bwMode="auto">
              <a:xfrm>
                <a:off x="3211788" y="2122523"/>
                <a:ext cx="10977" cy="3069"/>
              </a:xfrm>
              <a:custGeom>
                <a:avLst/>
                <a:gdLst>
                  <a:gd name="T0" fmla="*/ 17425203 w 7"/>
                  <a:gd name="T1" fmla="*/ 4872038 h 2"/>
                  <a:gd name="T2" fmla="*/ 14936561 w 7"/>
                  <a:gd name="T3" fmla="*/ 4872038 h 2"/>
                  <a:gd name="T4" fmla="*/ 12446350 w 7"/>
                  <a:gd name="T5" fmla="*/ 4872038 h 2"/>
                  <a:gd name="T6" fmla="*/ 12446350 w 7"/>
                  <a:gd name="T7" fmla="*/ 2436786 h 2"/>
                  <a:gd name="T8" fmla="*/ 9957707 w 7"/>
                  <a:gd name="T9" fmla="*/ 2436786 h 2"/>
                  <a:gd name="T10" fmla="*/ 4978854 w 7"/>
                  <a:gd name="T11" fmla="*/ 2436786 h 2"/>
                  <a:gd name="T12" fmla="*/ 2488643 w 7"/>
                  <a:gd name="T13" fmla="*/ 2436786 h 2"/>
                  <a:gd name="T14" fmla="*/ 0 w 7"/>
                  <a:gd name="T15" fmla="*/ 0 h 2"/>
                  <a:gd name="T16" fmla="*/ 2488643 w 7"/>
                  <a:gd name="T17" fmla="*/ 0 h 2"/>
                  <a:gd name="T18" fmla="*/ 9957707 w 7"/>
                  <a:gd name="T19" fmla="*/ 0 h 2"/>
                  <a:gd name="T20" fmla="*/ 12446350 w 7"/>
                  <a:gd name="T21" fmla="*/ 0 h 2"/>
                  <a:gd name="T22" fmla="*/ 17425203 w 7"/>
                  <a:gd name="T23" fmla="*/ 2436786 h 2"/>
                  <a:gd name="T24" fmla="*/ 14936561 w 7"/>
                  <a:gd name="T25" fmla="*/ 4872038 h 2"/>
                  <a:gd name="T26" fmla="*/ 17425203 w 7"/>
                  <a:gd name="T27" fmla="*/ 4872038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70" name="Freeform 269"/>
              <p:cNvSpPr>
                <a:spLocks/>
              </p:cNvSpPr>
              <p:nvPr/>
            </p:nvSpPr>
            <p:spPr bwMode="auto">
              <a:xfrm>
                <a:off x="2880051" y="2309780"/>
                <a:ext cx="7318" cy="5117"/>
              </a:xfrm>
              <a:custGeom>
                <a:avLst/>
                <a:gdLst>
                  <a:gd name="T0" fmla="*/ 0 w 5"/>
                  <a:gd name="T1" fmla="*/ 8122385 h 3"/>
                  <a:gd name="T2" fmla="*/ 0 w 5"/>
                  <a:gd name="T3" fmla="*/ 5415492 h 3"/>
                  <a:gd name="T4" fmla="*/ 2324197 w 5"/>
                  <a:gd name="T5" fmla="*/ 5415492 h 3"/>
                  <a:gd name="T6" fmla="*/ 6971127 w 5"/>
                  <a:gd name="T7" fmla="*/ 0 h 3"/>
                  <a:gd name="T8" fmla="*/ 9293860 w 5"/>
                  <a:gd name="T9" fmla="*/ 0 h 3"/>
                  <a:gd name="T10" fmla="*/ 11618057 w 5"/>
                  <a:gd name="T11" fmla="*/ 0 h 3"/>
                  <a:gd name="T12" fmla="*/ 9293860 w 5"/>
                  <a:gd name="T13" fmla="*/ 8122385 h 3"/>
                  <a:gd name="T14" fmla="*/ 6971127 w 5"/>
                  <a:gd name="T15" fmla="*/ 8122385 h 3"/>
                  <a:gd name="T16" fmla="*/ 4646930 w 5"/>
                  <a:gd name="T17" fmla="*/ 8122385 h 3"/>
                  <a:gd name="T18" fmla="*/ 2324197 w 5"/>
                  <a:gd name="T19" fmla="*/ 8122385 h 3"/>
                  <a:gd name="T20" fmla="*/ 0 w 5"/>
                  <a:gd name="T21" fmla="*/ 8122385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71" name="Freeform 270"/>
              <p:cNvSpPr>
                <a:spLocks/>
              </p:cNvSpPr>
              <p:nvPr/>
            </p:nvSpPr>
            <p:spPr bwMode="auto">
              <a:xfrm>
                <a:off x="2895906" y="1936289"/>
                <a:ext cx="10976" cy="7163"/>
              </a:xfrm>
              <a:custGeom>
                <a:avLst/>
                <a:gdLst>
                  <a:gd name="T0" fmla="*/ 4978400 w 7"/>
                  <a:gd name="T1" fmla="*/ 11371263 h 4"/>
                  <a:gd name="T2" fmla="*/ 2489984 w 7"/>
                  <a:gd name="T3" fmla="*/ 11371263 h 4"/>
                  <a:gd name="T4" fmla="*/ 0 w 7"/>
                  <a:gd name="T5" fmla="*/ 8527552 h 4"/>
                  <a:gd name="T6" fmla="*/ 2489984 w 7"/>
                  <a:gd name="T7" fmla="*/ 2843711 h 4"/>
                  <a:gd name="T8" fmla="*/ 4978400 w 7"/>
                  <a:gd name="T9" fmla="*/ 2843711 h 4"/>
                  <a:gd name="T10" fmla="*/ 7468384 w 7"/>
                  <a:gd name="T11" fmla="*/ 2843711 h 4"/>
                  <a:gd name="T12" fmla="*/ 4978400 w 7"/>
                  <a:gd name="T13" fmla="*/ 2843711 h 4"/>
                  <a:gd name="T14" fmla="*/ 2489984 w 7"/>
                  <a:gd name="T15" fmla="*/ 0 h 4"/>
                  <a:gd name="T16" fmla="*/ 0 w 7"/>
                  <a:gd name="T17" fmla="*/ 0 h 4"/>
                  <a:gd name="T18" fmla="*/ 2489984 w 7"/>
                  <a:gd name="T19" fmla="*/ 0 h 4"/>
                  <a:gd name="T20" fmla="*/ 7468384 w 7"/>
                  <a:gd name="T21" fmla="*/ 0 h 4"/>
                  <a:gd name="T22" fmla="*/ 12446784 w 7"/>
                  <a:gd name="T23" fmla="*/ 0 h 4"/>
                  <a:gd name="T24" fmla="*/ 17425184 w 7"/>
                  <a:gd name="T25" fmla="*/ 0 h 4"/>
                  <a:gd name="T26" fmla="*/ 17425184 w 7"/>
                  <a:gd name="T27" fmla="*/ 2843711 h 4"/>
                  <a:gd name="T28" fmla="*/ 12446784 w 7"/>
                  <a:gd name="T29" fmla="*/ 2843711 h 4"/>
                  <a:gd name="T30" fmla="*/ 9956800 w 7"/>
                  <a:gd name="T31" fmla="*/ 2843711 h 4"/>
                  <a:gd name="T32" fmla="*/ 7468384 w 7"/>
                  <a:gd name="T33" fmla="*/ 2843711 h 4"/>
                  <a:gd name="T34" fmla="*/ 7468384 w 7"/>
                  <a:gd name="T35" fmla="*/ 8527552 h 4"/>
                  <a:gd name="T36" fmla="*/ 9956800 w 7"/>
                  <a:gd name="T37" fmla="*/ 8527552 h 4"/>
                  <a:gd name="T38" fmla="*/ 7468384 w 7"/>
                  <a:gd name="T39" fmla="*/ 11371263 h 4"/>
                  <a:gd name="T40" fmla="*/ 4978400 w 7"/>
                  <a:gd name="T41" fmla="*/ 11371263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4"/>
                  <a:gd name="T65" fmla="*/ 7 w 7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72" name="Freeform 271"/>
              <p:cNvSpPr>
                <a:spLocks/>
              </p:cNvSpPr>
              <p:nvPr/>
            </p:nvSpPr>
            <p:spPr bwMode="auto">
              <a:xfrm>
                <a:off x="2889808" y="1944476"/>
                <a:ext cx="8538" cy="3069"/>
              </a:xfrm>
              <a:custGeom>
                <a:avLst/>
                <a:gdLst>
                  <a:gd name="T0" fmla="*/ 6777749 w 6"/>
                  <a:gd name="T1" fmla="*/ 4872038 h 2"/>
                  <a:gd name="T2" fmla="*/ 4518025 w 6"/>
                  <a:gd name="T3" fmla="*/ 4872038 h 2"/>
                  <a:gd name="T4" fmla="*/ 0 w 6"/>
                  <a:gd name="T5" fmla="*/ 4872038 h 2"/>
                  <a:gd name="T6" fmla="*/ 0 w 6"/>
                  <a:gd name="T7" fmla="*/ 2436786 h 2"/>
                  <a:gd name="T8" fmla="*/ 0 w 6"/>
                  <a:gd name="T9" fmla="*/ 0 h 2"/>
                  <a:gd name="T10" fmla="*/ 4518025 w 6"/>
                  <a:gd name="T11" fmla="*/ 0 h 2"/>
                  <a:gd name="T12" fmla="*/ 9036050 w 6"/>
                  <a:gd name="T13" fmla="*/ 0 h 2"/>
                  <a:gd name="T14" fmla="*/ 11295774 w 6"/>
                  <a:gd name="T15" fmla="*/ 2436786 h 2"/>
                  <a:gd name="T16" fmla="*/ 13554075 w 6"/>
                  <a:gd name="T17" fmla="*/ 2436786 h 2"/>
                  <a:gd name="T18" fmla="*/ 11295774 w 6"/>
                  <a:gd name="T19" fmla="*/ 2436786 h 2"/>
                  <a:gd name="T20" fmla="*/ 6777749 w 6"/>
                  <a:gd name="T21" fmla="*/ 487203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73" name="Freeform 272"/>
              <p:cNvSpPr>
                <a:spLocks/>
              </p:cNvSpPr>
              <p:nvPr/>
            </p:nvSpPr>
            <p:spPr bwMode="auto">
              <a:xfrm>
                <a:off x="3134952" y="1914801"/>
                <a:ext cx="10976" cy="3070"/>
              </a:xfrm>
              <a:custGeom>
                <a:avLst/>
                <a:gdLst>
                  <a:gd name="T0" fmla="*/ 12445216 w 7"/>
                  <a:gd name="T1" fmla="*/ 4873625 h 2"/>
                  <a:gd name="T2" fmla="*/ 7466816 w 7"/>
                  <a:gd name="T3" fmla="*/ 4873625 h 2"/>
                  <a:gd name="T4" fmla="*/ 2488416 w 7"/>
                  <a:gd name="T5" fmla="*/ 2437580 h 2"/>
                  <a:gd name="T6" fmla="*/ 0 w 7"/>
                  <a:gd name="T7" fmla="*/ 2437580 h 2"/>
                  <a:gd name="T8" fmla="*/ 7466816 w 7"/>
                  <a:gd name="T9" fmla="*/ 0 h 2"/>
                  <a:gd name="T10" fmla="*/ 12445216 w 7"/>
                  <a:gd name="T11" fmla="*/ 0 h 2"/>
                  <a:gd name="T12" fmla="*/ 14935200 w 7"/>
                  <a:gd name="T13" fmla="*/ 0 h 2"/>
                  <a:gd name="T14" fmla="*/ 17423616 w 7"/>
                  <a:gd name="T15" fmla="*/ 0 h 2"/>
                  <a:gd name="T16" fmla="*/ 17423616 w 7"/>
                  <a:gd name="T17" fmla="*/ 2437580 h 2"/>
                  <a:gd name="T18" fmla="*/ 14935200 w 7"/>
                  <a:gd name="T19" fmla="*/ 4873625 h 2"/>
                  <a:gd name="T20" fmla="*/ 12445216 w 7"/>
                  <a:gd name="T21" fmla="*/ 487362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74" name="Freeform 273"/>
              <p:cNvSpPr>
                <a:spLocks/>
              </p:cNvSpPr>
              <p:nvPr/>
            </p:nvSpPr>
            <p:spPr bwMode="auto">
              <a:xfrm>
                <a:off x="1770196" y="2298524"/>
                <a:ext cx="6098" cy="5116"/>
              </a:xfrm>
              <a:custGeom>
                <a:avLst/>
                <a:gdLst>
                  <a:gd name="T0" fmla="*/ 9680575 w 4"/>
                  <a:gd name="T1" fmla="*/ 8122503 h 3"/>
                  <a:gd name="T2" fmla="*/ 7259669 w 4"/>
                  <a:gd name="T3" fmla="*/ 8122503 h 3"/>
                  <a:gd name="T4" fmla="*/ 4840288 w 4"/>
                  <a:gd name="T5" fmla="*/ 5414433 h 3"/>
                  <a:gd name="T6" fmla="*/ 2420906 w 4"/>
                  <a:gd name="T7" fmla="*/ 5414433 h 3"/>
                  <a:gd name="T8" fmla="*/ 0 w 4"/>
                  <a:gd name="T9" fmla="*/ 5414433 h 3"/>
                  <a:gd name="T10" fmla="*/ 2420906 w 4"/>
                  <a:gd name="T11" fmla="*/ 2708069 h 3"/>
                  <a:gd name="T12" fmla="*/ 7259669 w 4"/>
                  <a:gd name="T13" fmla="*/ 2708069 h 3"/>
                  <a:gd name="T14" fmla="*/ 7259669 w 4"/>
                  <a:gd name="T15" fmla="*/ 0 h 3"/>
                  <a:gd name="T16" fmla="*/ 9680575 w 4"/>
                  <a:gd name="T17" fmla="*/ 0 h 3"/>
                  <a:gd name="T18" fmla="*/ 9680575 w 4"/>
                  <a:gd name="T19" fmla="*/ 2708069 h 3"/>
                  <a:gd name="T20" fmla="*/ 9680575 w 4"/>
                  <a:gd name="T21" fmla="*/ 5414433 h 3"/>
                  <a:gd name="T22" fmla="*/ 9680575 w 4"/>
                  <a:gd name="T23" fmla="*/ 812250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75" name="Freeform 274"/>
              <p:cNvSpPr>
                <a:spLocks/>
              </p:cNvSpPr>
              <p:nvPr/>
            </p:nvSpPr>
            <p:spPr bwMode="auto">
              <a:xfrm>
                <a:off x="1845812" y="2347641"/>
                <a:ext cx="8538" cy="6140"/>
              </a:xfrm>
              <a:custGeom>
                <a:avLst/>
                <a:gdLst>
                  <a:gd name="T0" fmla="*/ 10843260 w 5"/>
                  <a:gd name="T1" fmla="*/ 9747250 h 4"/>
                  <a:gd name="T2" fmla="*/ 8131591 w 5"/>
                  <a:gd name="T3" fmla="*/ 9747250 h 4"/>
                  <a:gd name="T4" fmla="*/ 10843260 w 5"/>
                  <a:gd name="T5" fmla="*/ 9747250 h 4"/>
                  <a:gd name="T6" fmla="*/ 8131591 w 5"/>
                  <a:gd name="T7" fmla="*/ 7309670 h 4"/>
                  <a:gd name="T8" fmla="*/ 8131591 w 5"/>
                  <a:gd name="T9" fmla="*/ 4873625 h 4"/>
                  <a:gd name="T10" fmla="*/ 5421630 w 5"/>
                  <a:gd name="T11" fmla="*/ 4873625 h 4"/>
                  <a:gd name="T12" fmla="*/ 2709961 w 5"/>
                  <a:gd name="T13" fmla="*/ 4873625 h 4"/>
                  <a:gd name="T14" fmla="*/ 0 w 5"/>
                  <a:gd name="T15" fmla="*/ 4873625 h 4"/>
                  <a:gd name="T16" fmla="*/ 5421630 w 5"/>
                  <a:gd name="T17" fmla="*/ 0 h 4"/>
                  <a:gd name="T18" fmla="*/ 8131591 w 5"/>
                  <a:gd name="T19" fmla="*/ 2437580 h 4"/>
                  <a:gd name="T20" fmla="*/ 13553221 w 5"/>
                  <a:gd name="T21" fmla="*/ 7309670 h 4"/>
                  <a:gd name="T22" fmla="*/ 10843260 w 5"/>
                  <a:gd name="T23" fmla="*/ 97472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76" name="Freeform 275"/>
              <p:cNvSpPr>
                <a:spLocks/>
              </p:cNvSpPr>
              <p:nvPr/>
            </p:nvSpPr>
            <p:spPr bwMode="auto">
              <a:xfrm>
                <a:off x="3449614" y="2364013"/>
                <a:ext cx="8537" cy="3069"/>
              </a:xfrm>
              <a:custGeom>
                <a:avLst/>
                <a:gdLst>
                  <a:gd name="T0" fmla="*/ 2709644 w 5"/>
                  <a:gd name="T1" fmla="*/ 4872038 h 2"/>
                  <a:gd name="T2" fmla="*/ 0 w 5"/>
                  <a:gd name="T3" fmla="*/ 4872038 h 2"/>
                  <a:gd name="T4" fmla="*/ 0 w 5"/>
                  <a:gd name="T5" fmla="*/ 2436786 h 2"/>
                  <a:gd name="T6" fmla="*/ 2709644 w 5"/>
                  <a:gd name="T7" fmla="*/ 0 h 2"/>
                  <a:gd name="T8" fmla="*/ 8130639 w 5"/>
                  <a:gd name="T9" fmla="*/ 0 h 2"/>
                  <a:gd name="T10" fmla="*/ 10841990 w 5"/>
                  <a:gd name="T11" fmla="*/ 0 h 2"/>
                  <a:gd name="T12" fmla="*/ 13551634 w 5"/>
                  <a:gd name="T13" fmla="*/ 2436786 h 2"/>
                  <a:gd name="T14" fmla="*/ 2709644 w 5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77" name="Freeform 276"/>
              <p:cNvSpPr>
                <a:spLocks/>
              </p:cNvSpPr>
              <p:nvPr/>
            </p:nvSpPr>
            <p:spPr bwMode="auto">
              <a:xfrm>
                <a:off x="2991037" y="2070336"/>
                <a:ext cx="15855" cy="3070"/>
              </a:xfrm>
              <a:custGeom>
                <a:avLst/>
                <a:gdLst>
                  <a:gd name="T0" fmla="*/ 20135850 w 10"/>
                  <a:gd name="T1" fmla="*/ 4873625 h 2"/>
                  <a:gd name="T2" fmla="*/ 17618076 w 10"/>
                  <a:gd name="T3" fmla="*/ 4873625 h 2"/>
                  <a:gd name="T4" fmla="*/ 12585699 w 10"/>
                  <a:gd name="T5" fmla="*/ 2437580 h 2"/>
                  <a:gd name="T6" fmla="*/ 7550151 w 10"/>
                  <a:gd name="T7" fmla="*/ 2437580 h 2"/>
                  <a:gd name="T8" fmla="*/ 2517774 w 10"/>
                  <a:gd name="T9" fmla="*/ 2437580 h 2"/>
                  <a:gd name="T10" fmla="*/ 0 w 10"/>
                  <a:gd name="T11" fmla="*/ 2437580 h 2"/>
                  <a:gd name="T12" fmla="*/ 0 w 10"/>
                  <a:gd name="T13" fmla="*/ 0 h 2"/>
                  <a:gd name="T14" fmla="*/ 7550151 w 10"/>
                  <a:gd name="T15" fmla="*/ 0 h 2"/>
                  <a:gd name="T16" fmla="*/ 12585699 w 10"/>
                  <a:gd name="T17" fmla="*/ 2437580 h 2"/>
                  <a:gd name="T18" fmla="*/ 15101888 w 10"/>
                  <a:gd name="T19" fmla="*/ 2437580 h 2"/>
                  <a:gd name="T20" fmla="*/ 17618076 w 10"/>
                  <a:gd name="T21" fmla="*/ 2437580 h 2"/>
                  <a:gd name="T22" fmla="*/ 20135850 w 10"/>
                  <a:gd name="T23" fmla="*/ 2437580 h 2"/>
                  <a:gd name="T24" fmla="*/ 22653624 w 10"/>
                  <a:gd name="T25" fmla="*/ 2437580 h 2"/>
                  <a:gd name="T26" fmla="*/ 25169813 w 10"/>
                  <a:gd name="T27" fmla="*/ 4873625 h 2"/>
                  <a:gd name="T28" fmla="*/ 20135850 w 10"/>
                  <a:gd name="T29" fmla="*/ 487362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78" name="Freeform 277"/>
              <p:cNvSpPr>
                <a:spLocks/>
              </p:cNvSpPr>
              <p:nvPr/>
            </p:nvSpPr>
            <p:spPr bwMode="auto">
              <a:xfrm>
                <a:off x="1756780" y="2283175"/>
                <a:ext cx="4878" cy="4093"/>
              </a:xfrm>
              <a:custGeom>
                <a:avLst/>
                <a:gdLst>
                  <a:gd name="T0" fmla="*/ 7743012 w 3"/>
                  <a:gd name="T1" fmla="*/ 6498320 h 3"/>
                  <a:gd name="T2" fmla="*/ 2580462 w 3"/>
                  <a:gd name="T3" fmla="*/ 6498320 h 3"/>
                  <a:gd name="T4" fmla="*/ 0 w 3"/>
                  <a:gd name="T5" fmla="*/ 6498320 h 3"/>
                  <a:gd name="T6" fmla="*/ 0 w 3"/>
                  <a:gd name="T7" fmla="*/ 4331758 h 3"/>
                  <a:gd name="T8" fmla="*/ 2580462 w 3"/>
                  <a:gd name="T9" fmla="*/ 2166561 h 3"/>
                  <a:gd name="T10" fmla="*/ 2580462 w 3"/>
                  <a:gd name="T11" fmla="*/ 0 h 3"/>
                  <a:gd name="T12" fmla="*/ 5162550 w 3"/>
                  <a:gd name="T13" fmla="*/ 2166561 h 3"/>
                  <a:gd name="T14" fmla="*/ 7743012 w 3"/>
                  <a:gd name="T15" fmla="*/ 4331758 h 3"/>
                  <a:gd name="T16" fmla="*/ 7743012 w 3"/>
                  <a:gd name="T17" fmla="*/ 649832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79" name="Freeform 278"/>
              <p:cNvSpPr>
                <a:spLocks/>
              </p:cNvSpPr>
              <p:nvPr/>
            </p:nvSpPr>
            <p:spPr bwMode="auto">
              <a:xfrm>
                <a:off x="2512945" y="1802242"/>
                <a:ext cx="14635" cy="3070"/>
              </a:xfrm>
              <a:custGeom>
                <a:avLst/>
                <a:gdLst>
                  <a:gd name="T0" fmla="*/ 20651611 w 9"/>
                  <a:gd name="T1" fmla="*/ 4873625 h 2"/>
                  <a:gd name="T2" fmla="*/ 15488708 w 9"/>
                  <a:gd name="T3" fmla="*/ 4873625 h 2"/>
                  <a:gd name="T4" fmla="*/ 10325806 w 9"/>
                  <a:gd name="T5" fmla="*/ 4873625 h 2"/>
                  <a:gd name="T6" fmla="*/ 7743541 w 9"/>
                  <a:gd name="T7" fmla="*/ 4873625 h 2"/>
                  <a:gd name="T8" fmla="*/ 5162903 w 9"/>
                  <a:gd name="T9" fmla="*/ 2437580 h 2"/>
                  <a:gd name="T10" fmla="*/ 2580638 w 9"/>
                  <a:gd name="T11" fmla="*/ 2437580 h 2"/>
                  <a:gd name="T12" fmla="*/ 0 w 9"/>
                  <a:gd name="T13" fmla="*/ 2437580 h 2"/>
                  <a:gd name="T14" fmla="*/ 5162903 w 9"/>
                  <a:gd name="T15" fmla="*/ 0 h 2"/>
                  <a:gd name="T16" fmla="*/ 7743541 w 9"/>
                  <a:gd name="T17" fmla="*/ 0 h 2"/>
                  <a:gd name="T18" fmla="*/ 10325806 w 9"/>
                  <a:gd name="T19" fmla="*/ 0 h 2"/>
                  <a:gd name="T20" fmla="*/ 15488708 w 9"/>
                  <a:gd name="T21" fmla="*/ 0 h 2"/>
                  <a:gd name="T22" fmla="*/ 18069347 w 9"/>
                  <a:gd name="T23" fmla="*/ 2437580 h 2"/>
                  <a:gd name="T24" fmla="*/ 20651611 w 9"/>
                  <a:gd name="T25" fmla="*/ 2437580 h 2"/>
                  <a:gd name="T26" fmla="*/ 23232249 w 9"/>
                  <a:gd name="T27" fmla="*/ 2437580 h 2"/>
                  <a:gd name="T28" fmla="*/ 23232249 w 9"/>
                  <a:gd name="T29" fmla="*/ 4873625 h 2"/>
                  <a:gd name="T30" fmla="*/ 20651611 w 9"/>
                  <a:gd name="T31" fmla="*/ 487362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8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80" name="Freeform 279"/>
              <p:cNvSpPr>
                <a:spLocks/>
              </p:cNvSpPr>
              <p:nvPr/>
            </p:nvSpPr>
            <p:spPr bwMode="auto">
              <a:xfrm>
                <a:off x="2633687" y="1918894"/>
                <a:ext cx="9757" cy="5117"/>
              </a:xfrm>
              <a:custGeom>
                <a:avLst/>
                <a:gdLst>
                  <a:gd name="T0" fmla="*/ 5163079 w 6"/>
                  <a:gd name="T1" fmla="*/ 8122385 h 3"/>
                  <a:gd name="T2" fmla="*/ 0 w 6"/>
                  <a:gd name="T3" fmla="*/ 2706893 h 3"/>
                  <a:gd name="T4" fmla="*/ 7745432 w 6"/>
                  <a:gd name="T5" fmla="*/ 0 h 3"/>
                  <a:gd name="T6" fmla="*/ 12908511 w 6"/>
                  <a:gd name="T7" fmla="*/ 0 h 3"/>
                  <a:gd name="T8" fmla="*/ 15489238 w 6"/>
                  <a:gd name="T9" fmla="*/ 2706893 h 3"/>
                  <a:gd name="T10" fmla="*/ 12908511 w 6"/>
                  <a:gd name="T11" fmla="*/ 2706893 h 3"/>
                  <a:gd name="T12" fmla="*/ 7745432 w 6"/>
                  <a:gd name="T13" fmla="*/ 5415492 h 3"/>
                  <a:gd name="T14" fmla="*/ 5163079 w 6"/>
                  <a:gd name="T15" fmla="*/ 812238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2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81" name="Freeform 280"/>
              <p:cNvSpPr>
                <a:spLocks/>
              </p:cNvSpPr>
              <p:nvPr/>
            </p:nvSpPr>
            <p:spPr bwMode="auto">
              <a:xfrm>
                <a:off x="3459371" y="2396757"/>
                <a:ext cx="9757" cy="5116"/>
              </a:xfrm>
              <a:custGeom>
                <a:avLst/>
                <a:gdLst>
                  <a:gd name="T0" fmla="*/ 10326158 w 6"/>
                  <a:gd name="T1" fmla="*/ 8122503 h 3"/>
                  <a:gd name="T2" fmla="*/ 5163079 w 6"/>
                  <a:gd name="T3" fmla="*/ 8122503 h 3"/>
                  <a:gd name="T4" fmla="*/ 2582353 w 6"/>
                  <a:gd name="T5" fmla="*/ 8122503 h 3"/>
                  <a:gd name="T6" fmla="*/ 0 w 6"/>
                  <a:gd name="T7" fmla="*/ 2708069 h 3"/>
                  <a:gd name="T8" fmla="*/ 0 w 6"/>
                  <a:gd name="T9" fmla="*/ 0 h 3"/>
                  <a:gd name="T10" fmla="*/ 2582353 w 6"/>
                  <a:gd name="T11" fmla="*/ 0 h 3"/>
                  <a:gd name="T12" fmla="*/ 2582353 w 6"/>
                  <a:gd name="T13" fmla="*/ 2708069 h 3"/>
                  <a:gd name="T14" fmla="*/ 7745432 w 6"/>
                  <a:gd name="T15" fmla="*/ 2708069 h 3"/>
                  <a:gd name="T16" fmla="*/ 10326158 w 6"/>
                  <a:gd name="T17" fmla="*/ 2708069 h 3"/>
                  <a:gd name="T18" fmla="*/ 15489238 w 6"/>
                  <a:gd name="T19" fmla="*/ 2708069 h 3"/>
                  <a:gd name="T20" fmla="*/ 15489238 w 6"/>
                  <a:gd name="T21" fmla="*/ 8122503 h 3"/>
                  <a:gd name="T22" fmla="*/ 10326158 w 6"/>
                  <a:gd name="T23" fmla="*/ 812250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82" name="Freeform 281"/>
              <p:cNvSpPr>
                <a:spLocks/>
              </p:cNvSpPr>
              <p:nvPr/>
            </p:nvSpPr>
            <p:spPr bwMode="auto">
              <a:xfrm>
                <a:off x="3361802" y="2246337"/>
                <a:ext cx="8537" cy="3070"/>
              </a:xfrm>
              <a:custGeom>
                <a:avLst/>
                <a:gdLst>
                  <a:gd name="T0" fmla="*/ 8132346 w 5"/>
                  <a:gd name="T1" fmla="*/ 4873625 h 2"/>
                  <a:gd name="T2" fmla="*/ 5420995 w 5"/>
                  <a:gd name="T3" fmla="*/ 4873625 h 2"/>
                  <a:gd name="T4" fmla="*/ 0 w 5"/>
                  <a:gd name="T5" fmla="*/ 4873625 h 2"/>
                  <a:gd name="T6" fmla="*/ 0 w 5"/>
                  <a:gd name="T7" fmla="*/ 2437580 h 2"/>
                  <a:gd name="T8" fmla="*/ 8132346 w 5"/>
                  <a:gd name="T9" fmla="*/ 2437580 h 2"/>
                  <a:gd name="T10" fmla="*/ 10841990 w 5"/>
                  <a:gd name="T11" fmla="*/ 0 h 2"/>
                  <a:gd name="T12" fmla="*/ 10841990 w 5"/>
                  <a:gd name="T13" fmla="*/ 2437580 h 2"/>
                  <a:gd name="T14" fmla="*/ 10841990 w 5"/>
                  <a:gd name="T15" fmla="*/ 4873625 h 2"/>
                  <a:gd name="T16" fmla="*/ 13553341 w 5"/>
                  <a:gd name="T17" fmla="*/ 2437580 h 2"/>
                  <a:gd name="T18" fmla="*/ 13553341 w 5"/>
                  <a:gd name="T19" fmla="*/ 4873625 h 2"/>
                  <a:gd name="T20" fmla="*/ 8132346 w 5"/>
                  <a:gd name="T21" fmla="*/ 487362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83" name="Freeform 282"/>
              <p:cNvSpPr>
                <a:spLocks/>
              </p:cNvSpPr>
              <p:nvPr/>
            </p:nvSpPr>
            <p:spPr bwMode="auto">
              <a:xfrm>
                <a:off x="3277647" y="2411083"/>
                <a:ext cx="14635" cy="10233"/>
              </a:xfrm>
              <a:custGeom>
                <a:avLst/>
                <a:gdLst>
                  <a:gd name="T0" fmla="*/ 0 w 9"/>
                  <a:gd name="T1" fmla="*/ 16244888 h 6"/>
                  <a:gd name="T2" fmla="*/ 0 w 9"/>
                  <a:gd name="T3" fmla="*/ 10829925 h 6"/>
                  <a:gd name="T4" fmla="*/ 2580638 w 9"/>
                  <a:gd name="T5" fmla="*/ 10829925 h 6"/>
                  <a:gd name="T6" fmla="*/ 7743541 w 9"/>
                  <a:gd name="T7" fmla="*/ 2708334 h 6"/>
                  <a:gd name="T8" fmla="*/ 10325806 w 9"/>
                  <a:gd name="T9" fmla="*/ 2708334 h 6"/>
                  <a:gd name="T10" fmla="*/ 12906444 w 9"/>
                  <a:gd name="T11" fmla="*/ 0 h 6"/>
                  <a:gd name="T12" fmla="*/ 15488708 w 9"/>
                  <a:gd name="T13" fmla="*/ 0 h 6"/>
                  <a:gd name="T14" fmla="*/ 20651611 w 9"/>
                  <a:gd name="T15" fmla="*/ 0 h 6"/>
                  <a:gd name="T16" fmla="*/ 23232249 w 9"/>
                  <a:gd name="T17" fmla="*/ 0 h 6"/>
                  <a:gd name="T18" fmla="*/ 15488708 w 9"/>
                  <a:gd name="T19" fmla="*/ 2708334 h 6"/>
                  <a:gd name="T20" fmla="*/ 15488708 w 9"/>
                  <a:gd name="T21" fmla="*/ 0 h 6"/>
                  <a:gd name="T22" fmla="*/ 12906444 w 9"/>
                  <a:gd name="T23" fmla="*/ 0 h 6"/>
                  <a:gd name="T24" fmla="*/ 10325806 w 9"/>
                  <a:gd name="T25" fmla="*/ 2708334 h 6"/>
                  <a:gd name="T26" fmla="*/ 5162903 w 9"/>
                  <a:gd name="T27" fmla="*/ 10829925 h 6"/>
                  <a:gd name="T28" fmla="*/ 5162903 w 9"/>
                  <a:gd name="T29" fmla="*/ 8123297 h 6"/>
                  <a:gd name="T30" fmla="*/ 7743541 w 9"/>
                  <a:gd name="T31" fmla="*/ 8123297 h 6"/>
                  <a:gd name="T32" fmla="*/ 10325806 w 9"/>
                  <a:gd name="T33" fmla="*/ 2708334 h 6"/>
                  <a:gd name="T34" fmla="*/ 10325806 w 9"/>
                  <a:gd name="T35" fmla="*/ 8123297 h 6"/>
                  <a:gd name="T36" fmla="*/ 7743541 w 9"/>
                  <a:gd name="T37" fmla="*/ 8123297 h 6"/>
                  <a:gd name="T38" fmla="*/ 5162903 w 9"/>
                  <a:gd name="T39" fmla="*/ 10829925 h 6"/>
                  <a:gd name="T40" fmla="*/ 2580638 w 9"/>
                  <a:gd name="T41" fmla="*/ 10829925 h 6"/>
                  <a:gd name="T42" fmla="*/ 2580638 w 9"/>
                  <a:gd name="T43" fmla="*/ 13538259 h 6"/>
                  <a:gd name="T44" fmla="*/ 0 w 9"/>
                  <a:gd name="T45" fmla="*/ 13538259 h 6"/>
                  <a:gd name="T46" fmla="*/ 2580638 w 9"/>
                  <a:gd name="T47" fmla="*/ 16244888 h 6"/>
                  <a:gd name="T48" fmla="*/ 5162903 w 9"/>
                  <a:gd name="T49" fmla="*/ 16244888 h 6"/>
                  <a:gd name="T50" fmla="*/ 7743541 w 9"/>
                  <a:gd name="T51" fmla="*/ 16244888 h 6"/>
                  <a:gd name="T52" fmla="*/ 5162903 w 9"/>
                  <a:gd name="T53" fmla="*/ 16244888 h 6"/>
                  <a:gd name="T54" fmla="*/ 0 w 9"/>
                  <a:gd name="T55" fmla="*/ 16244888 h 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"/>
                  <a:gd name="T85" fmla="*/ 0 h 6"/>
                  <a:gd name="T86" fmla="*/ 9 w 9"/>
                  <a:gd name="T87" fmla="*/ 6 h 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84" name="Freeform 283"/>
              <p:cNvSpPr>
                <a:spLocks/>
              </p:cNvSpPr>
              <p:nvPr/>
            </p:nvSpPr>
            <p:spPr bwMode="auto">
              <a:xfrm>
                <a:off x="3284965" y="2211547"/>
                <a:ext cx="12196" cy="1024"/>
              </a:xfrm>
              <a:custGeom>
                <a:avLst/>
                <a:gdLst>
                  <a:gd name="T0" fmla="*/ 16940244 w 8"/>
                  <a:gd name="T1" fmla="*/ 1625088 h 1"/>
                  <a:gd name="T2" fmla="*/ 4840288 w 8"/>
                  <a:gd name="T3" fmla="*/ 1625088 h 1"/>
                  <a:gd name="T4" fmla="*/ 2420906 w 8"/>
                  <a:gd name="T5" fmla="*/ 1625088 h 1"/>
                  <a:gd name="T6" fmla="*/ 0 w 8"/>
                  <a:gd name="T7" fmla="*/ 1625088 h 1"/>
                  <a:gd name="T8" fmla="*/ 0 w 8"/>
                  <a:gd name="T9" fmla="*/ 0 h 1"/>
                  <a:gd name="T10" fmla="*/ 4840288 w 8"/>
                  <a:gd name="T11" fmla="*/ 0 h 1"/>
                  <a:gd name="T12" fmla="*/ 4840288 w 8"/>
                  <a:gd name="T13" fmla="*/ 1625088 h 1"/>
                  <a:gd name="T14" fmla="*/ 9680575 w 8"/>
                  <a:gd name="T15" fmla="*/ 1625088 h 1"/>
                  <a:gd name="T16" fmla="*/ 9680575 w 8"/>
                  <a:gd name="T17" fmla="*/ 0 h 1"/>
                  <a:gd name="T18" fmla="*/ 4840288 w 8"/>
                  <a:gd name="T19" fmla="*/ 0 h 1"/>
                  <a:gd name="T20" fmla="*/ 0 w 8"/>
                  <a:gd name="T21" fmla="*/ 0 h 1"/>
                  <a:gd name="T22" fmla="*/ 2420906 w 8"/>
                  <a:gd name="T23" fmla="*/ 0 h 1"/>
                  <a:gd name="T24" fmla="*/ 4840288 w 8"/>
                  <a:gd name="T25" fmla="*/ 0 h 1"/>
                  <a:gd name="T26" fmla="*/ 9680575 w 8"/>
                  <a:gd name="T27" fmla="*/ 0 h 1"/>
                  <a:gd name="T28" fmla="*/ 16940244 w 8"/>
                  <a:gd name="T29" fmla="*/ 1625088 h 1"/>
                  <a:gd name="T30" fmla="*/ 19361150 w 8"/>
                  <a:gd name="T31" fmla="*/ 1625088 h 1"/>
                  <a:gd name="T32" fmla="*/ 16940244 w 8"/>
                  <a:gd name="T33" fmla="*/ 1625088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"/>
                  <a:gd name="T53" fmla="*/ 8 w 8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">
                    <a:moveTo>
                      <a:pt x="7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85" name="Freeform 284"/>
              <p:cNvSpPr>
                <a:spLocks/>
              </p:cNvSpPr>
              <p:nvPr/>
            </p:nvSpPr>
            <p:spPr bwMode="auto">
              <a:xfrm>
                <a:off x="1848252" y="2350710"/>
                <a:ext cx="2439" cy="8186"/>
              </a:xfrm>
              <a:custGeom>
                <a:avLst/>
                <a:gdLst>
                  <a:gd name="T0" fmla="*/ 3871913 w 2"/>
                  <a:gd name="T1" fmla="*/ 12994456 h 5"/>
                  <a:gd name="T2" fmla="*/ 3871913 w 2"/>
                  <a:gd name="T3" fmla="*/ 10396220 h 5"/>
                  <a:gd name="T4" fmla="*/ 1936566 w 2"/>
                  <a:gd name="T5" fmla="*/ 5198110 h 5"/>
                  <a:gd name="T6" fmla="*/ 0 w 2"/>
                  <a:gd name="T7" fmla="*/ 5198110 h 5"/>
                  <a:gd name="T8" fmla="*/ 0 w 2"/>
                  <a:gd name="T9" fmla="*/ 2598236 h 5"/>
                  <a:gd name="T10" fmla="*/ 0 w 2"/>
                  <a:gd name="T11" fmla="*/ 0 h 5"/>
                  <a:gd name="T12" fmla="*/ 1936566 w 2"/>
                  <a:gd name="T13" fmla="*/ 0 h 5"/>
                  <a:gd name="T14" fmla="*/ 3871913 w 2"/>
                  <a:gd name="T15" fmla="*/ 2598236 h 5"/>
                  <a:gd name="T16" fmla="*/ 3871913 w 2"/>
                  <a:gd name="T17" fmla="*/ 5198110 h 5"/>
                  <a:gd name="T18" fmla="*/ 3871913 w 2"/>
                  <a:gd name="T19" fmla="*/ 12994456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86" name="Freeform 285"/>
              <p:cNvSpPr>
                <a:spLocks/>
              </p:cNvSpPr>
              <p:nvPr/>
            </p:nvSpPr>
            <p:spPr bwMode="auto">
              <a:xfrm>
                <a:off x="1761659" y="2278059"/>
                <a:ext cx="7318" cy="6140"/>
              </a:xfrm>
              <a:custGeom>
                <a:avLst/>
                <a:gdLst>
                  <a:gd name="T0" fmla="*/ 0 w 4"/>
                  <a:gd name="T1" fmla="*/ 9747250 h 4"/>
                  <a:gd name="T2" fmla="*/ 0 w 4"/>
                  <a:gd name="T3" fmla="*/ 7309670 h 4"/>
                  <a:gd name="T4" fmla="*/ 2905246 w 4"/>
                  <a:gd name="T5" fmla="*/ 2437580 h 4"/>
                  <a:gd name="T6" fmla="*/ 2905246 w 4"/>
                  <a:gd name="T7" fmla="*/ 0 h 4"/>
                  <a:gd name="T8" fmla="*/ 5808663 w 4"/>
                  <a:gd name="T9" fmla="*/ 0 h 4"/>
                  <a:gd name="T10" fmla="*/ 5808663 w 4"/>
                  <a:gd name="T11" fmla="*/ 2437580 h 4"/>
                  <a:gd name="T12" fmla="*/ 11617325 w 4"/>
                  <a:gd name="T13" fmla="*/ 7309670 h 4"/>
                  <a:gd name="T14" fmla="*/ 11617325 w 4"/>
                  <a:gd name="T15" fmla="*/ 9747250 h 4"/>
                  <a:gd name="T16" fmla="*/ 5808663 w 4"/>
                  <a:gd name="T17" fmla="*/ 9747250 h 4"/>
                  <a:gd name="T18" fmla="*/ 0 w 4"/>
                  <a:gd name="T19" fmla="*/ 97472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87" name="Freeform 286"/>
              <p:cNvSpPr>
                <a:spLocks/>
              </p:cNvSpPr>
              <p:nvPr/>
            </p:nvSpPr>
            <p:spPr bwMode="auto">
              <a:xfrm>
                <a:off x="2470258" y="1802242"/>
                <a:ext cx="10977" cy="3070"/>
              </a:xfrm>
              <a:custGeom>
                <a:avLst/>
                <a:gdLst>
                  <a:gd name="T0" fmla="*/ 2490211 w 7"/>
                  <a:gd name="T1" fmla="*/ 4873625 h 2"/>
                  <a:gd name="T2" fmla="*/ 0 w 7"/>
                  <a:gd name="T3" fmla="*/ 4873625 h 2"/>
                  <a:gd name="T4" fmla="*/ 4978854 w 7"/>
                  <a:gd name="T5" fmla="*/ 2437580 h 2"/>
                  <a:gd name="T6" fmla="*/ 7469064 w 7"/>
                  <a:gd name="T7" fmla="*/ 2437580 h 2"/>
                  <a:gd name="T8" fmla="*/ 7469064 w 7"/>
                  <a:gd name="T9" fmla="*/ 0 h 2"/>
                  <a:gd name="T10" fmla="*/ 12447918 w 7"/>
                  <a:gd name="T11" fmla="*/ 0 h 2"/>
                  <a:gd name="T12" fmla="*/ 14936561 w 7"/>
                  <a:gd name="T13" fmla="*/ 0 h 2"/>
                  <a:gd name="T14" fmla="*/ 17426772 w 7"/>
                  <a:gd name="T15" fmla="*/ 2437580 h 2"/>
                  <a:gd name="T16" fmla="*/ 14936561 w 7"/>
                  <a:gd name="T17" fmla="*/ 4873625 h 2"/>
                  <a:gd name="T18" fmla="*/ 4978854 w 7"/>
                  <a:gd name="T19" fmla="*/ 4873625 h 2"/>
                  <a:gd name="T20" fmla="*/ 2490211 w 7"/>
                  <a:gd name="T21" fmla="*/ 487362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88" name="Freeform 287"/>
              <p:cNvSpPr>
                <a:spLocks/>
              </p:cNvSpPr>
              <p:nvPr/>
            </p:nvSpPr>
            <p:spPr bwMode="auto">
              <a:xfrm>
                <a:off x="3293503" y="2217686"/>
                <a:ext cx="7318" cy="6140"/>
              </a:xfrm>
              <a:custGeom>
                <a:avLst/>
                <a:gdLst>
                  <a:gd name="T0" fmla="*/ 8712079 w 4"/>
                  <a:gd name="T1" fmla="*/ 9747250 h 4"/>
                  <a:gd name="T2" fmla="*/ 5808663 w 4"/>
                  <a:gd name="T3" fmla="*/ 4873625 h 4"/>
                  <a:gd name="T4" fmla="*/ 2905246 w 4"/>
                  <a:gd name="T5" fmla="*/ 4873625 h 4"/>
                  <a:gd name="T6" fmla="*/ 0 w 4"/>
                  <a:gd name="T7" fmla="*/ 4873625 h 4"/>
                  <a:gd name="T8" fmla="*/ 2905246 w 4"/>
                  <a:gd name="T9" fmla="*/ 2437580 h 4"/>
                  <a:gd name="T10" fmla="*/ 5808663 w 4"/>
                  <a:gd name="T11" fmla="*/ 0 h 4"/>
                  <a:gd name="T12" fmla="*/ 8712079 w 4"/>
                  <a:gd name="T13" fmla="*/ 2437580 h 4"/>
                  <a:gd name="T14" fmla="*/ 11617325 w 4"/>
                  <a:gd name="T15" fmla="*/ 2437580 h 4"/>
                  <a:gd name="T16" fmla="*/ 11617325 w 4"/>
                  <a:gd name="T17" fmla="*/ 4873625 h 4"/>
                  <a:gd name="T18" fmla="*/ 8712079 w 4"/>
                  <a:gd name="T19" fmla="*/ 97472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89" name="Freeform 288"/>
              <p:cNvSpPr>
                <a:spLocks/>
              </p:cNvSpPr>
              <p:nvPr/>
            </p:nvSpPr>
            <p:spPr bwMode="auto">
              <a:xfrm>
                <a:off x="2616613" y="1742893"/>
                <a:ext cx="12196" cy="2047"/>
              </a:xfrm>
              <a:custGeom>
                <a:avLst/>
                <a:gdLst>
                  <a:gd name="T0" fmla="*/ 14520863 w 8"/>
                  <a:gd name="T1" fmla="*/ 3250636 h 1"/>
                  <a:gd name="T2" fmla="*/ 9680575 w 8"/>
                  <a:gd name="T3" fmla="*/ 3250636 h 1"/>
                  <a:gd name="T4" fmla="*/ 7259669 w 8"/>
                  <a:gd name="T5" fmla="*/ 3250636 h 1"/>
                  <a:gd name="T6" fmla="*/ 2420906 w 8"/>
                  <a:gd name="T7" fmla="*/ 3250636 h 1"/>
                  <a:gd name="T8" fmla="*/ 0 w 8"/>
                  <a:gd name="T9" fmla="*/ 3250636 h 1"/>
                  <a:gd name="T10" fmla="*/ 0 w 8"/>
                  <a:gd name="T11" fmla="*/ 0 h 1"/>
                  <a:gd name="T12" fmla="*/ 2420906 w 8"/>
                  <a:gd name="T13" fmla="*/ 0 h 1"/>
                  <a:gd name="T14" fmla="*/ 4840288 w 8"/>
                  <a:gd name="T15" fmla="*/ 0 h 1"/>
                  <a:gd name="T16" fmla="*/ 7259669 w 8"/>
                  <a:gd name="T17" fmla="*/ 0 h 1"/>
                  <a:gd name="T18" fmla="*/ 9680575 w 8"/>
                  <a:gd name="T19" fmla="*/ 0 h 1"/>
                  <a:gd name="T20" fmla="*/ 14520863 w 8"/>
                  <a:gd name="T21" fmla="*/ 0 h 1"/>
                  <a:gd name="T22" fmla="*/ 16940244 w 8"/>
                  <a:gd name="T23" fmla="*/ 0 h 1"/>
                  <a:gd name="T24" fmla="*/ 19361150 w 8"/>
                  <a:gd name="T25" fmla="*/ 0 h 1"/>
                  <a:gd name="T26" fmla="*/ 19361150 w 8"/>
                  <a:gd name="T27" fmla="*/ 3250636 h 1"/>
                  <a:gd name="T28" fmla="*/ 16940244 w 8"/>
                  <a:gd name="T29" fmla="*/ 3250636 h 1"/>
                  <a:gd name="T30" fmla="*/ 14520863 w 8"/>
                  <a:gd name="T31" fmla="*/ 3250636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6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90" name="Freeform 289"/>
              <p:cNvSpPr>
                <a:spLocks/>
              </p:cNvSpPr>
              <p:nvPr/>
            </p:nvSpPr>
            <p:spPr bwMode="auto">
              <a:xfrm>
                <a:off x="2505628" y="1665125"/>
                <a:ext cx="26832" cy="2047"/>
              </a:xfrm>
              <a:custGeom>
                <a:avLst/>
                <a:gdLst>
                  <a:gd name="T0" fmla="*/ 37585319 w 17"/>
                  <a:gd name="T1" fmla="*/ 3248589 h 1"/>
                  <a:gd name="T2" fmla="*/ 35078894 w 17"/>
                  <a:gd name="T3" fmla="*/ 3248589 h 1"/>
                  <a:gd name="T4" fmla="*/ 27562777 w 17"/>
                  <a:gd name="T5" fmla="*/ 3248589 h 1"/>
                  <a:gd name="T6" fmla="*/ 20045082 w 17"/>
                  <a:gd name="T7" fmla="*/ 3248589 h 1"/>
                  <a:gd name="T8" fmla="*/ 17540236 w 17"/>
                  <a:gd name="T9" fmla="*/ 3248589 h 1"/>
                  <a:gd name="T10" fmla="*/ 15033812 w 17"/>
                  <a:gd name="T11" fmla="*/ 3248589 h 1"/>
                  <a:gd name="T12" fmla="*/ 12528966 w 17"/>
                  <a:gd name="T13" fmla="*/ 3248589 h 1"/>
                  <a:gd name="T14" fmla="*/ 7517695 w 17"/>
                  <a:gd name="T15" fmla="*/ 3248589 h 1"/>
                  <a:gd name="T16" fmla="*/ 5011271 w 17"/>
                  <a:gd name="T17" fmla="*/ 3248589 h 1"/>
                  <a:gd name="T18" fmla="*/ 0 w 17"/>
                  <a:gd name="T19" fmla="*/ 3248589 h 1"/>
                  <a:gd name="T20" fmla="*/ 5011271 w 17"/>
                  <a:gd name="T21" fmla="*/ 3248589 h 1"/>
                  <a:gd name="T22" fmla="*/ 5011271 w 17"/>
                  <a:gd name="T23" fmla="*/ 0 h 1"/>
                  <a:gd name="T24" fmla="*/ 7517695 w 17"/>
                  <a:gd name="T25" fmla="*/ 0 h 1"/>
                  <a:gd name="T26" fmla="*/ 27562777 w 17"/>
                  <a:gd name="T27" fmla="*/ 0 h 1"/>
                  <a:gd name="T28" fmla="*/ 30067624 w 17"/>
                  <a:gd name="T29" fmla="*/ 0 h 1"/>
                  <a:gd name="T30" fmla="*/ 35078894 w 17"/>
                  <a:gd name="T31" fmla="*/ 0 h 1"/>
                  <a:gd name="T32" fmla="*/ 37585319 w 17"/>
                  <a:gd name="T33" fmla="*/ 0 h 1"/>
                  <a:gd name="T34" fmla="*/ 40090165 w 17"/>
                  <a:gd name="T35" fmla="*/ 0 h 1"/>
                  <a:gd name="T36" fmla="*/ 42596589 w 17"/>
                  <a:gd name="T37" fmla="*/ 3248589 h 1"/>
                  <a:gd name="T38" fmla="*/ 37585319 w 17"/>
                  <a:gd name="T39" fmla="*/ 3248589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"/>
                  <a:gd name="T62" fmla="*/ 17 w 17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">
                    <a:moveTo>
                      <a:pt x="15" y="1"/>
                    </a:moveTo>
                    <a:lnTo>
                      <a:pt x="14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91" name="Freeform 290"/>
              <p:cNvSpPr>
                <a:spLocks/>
              </p:cNvSpPr>
              <p:nvPr/>
            </p:nvSpPr>
            <p:spPr bwMode="auto">
              <a:xfrm>
                <a:off x="2997135" y="1941405"/>
                <a:ext cx="8538" cy="5117"/>
              </a:xfrm>
              <a:custGeom>
                <a:avLst/>
                <a:gdLst>
                  <a:gd name="T0" fmla="*/ 8133299 w 5"/>
                  <a:gd name="T1" fmla="*/ 8122385 h 3"/>
                  <a:gd name="T2" fmla="*/ 5421630 w 5"/>
                  <a:gd name="T3" fmla="*/ 8122385 h 3"/>
                  <a:gd name="T4" fmla="*/ 2711669 w 5"/>
                  <a:gd name="T5" fmla="*/ 2706893 h 3"/>
                  <a:gd name="T6" fmla="*/ 0 w 5"/>
                  <a:gd name="T7" fmla="*/ 2706893 h 3"/>
                  <a:gd name="T8" fmla="*/ 2711669 w 5"/>
                  <a:gd name="T9" fmla="*/ 2706893 h 3"/>
                  <a:gd name="T10" fmla="*/ 2711669 w 5"/>
                  <a:gd name="T11" fmla="*/ 0 h 3"/>
                  <a:gd name="T12" fmla="*/ 5421630 w 5"/>
                  <a:gd name="T13" fmla="*/ 0 h 3"/>
                  <a:gd name="T14" fmla="*/ 5421630 w 5"/>
                  <a:gd name="T15" fmla="*/ 2706893 h 3"/>
                  <a:gd name="T16" fmla="*/ 8133299 w 5"/>
                  <a:gd name="T17" fmla="*/ 2706893 h 3"/>
                  <a:gd name="T18" fmla="*/ 13554929 w 5"/>
                  <a:gd name="T19" fmla="*/ 5415492 h 3"/>
                  <a:gd name="T20" fmla="*/ 10843260 w 5"/>
                  <a:gd name="T21" fmla="*/ 8122385 h 3"/>
                  <a:gd name="T22" fmla="*/ 8133299 w 5"/>
                  <a:gd name="T23" fmla="*/ 8122385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92" name="Freeform 291"/>
              <p:cNvSpPr>
                <a:spLocks/>
              </p:cNvSpPr>
              <p:nvPr/>
            </p:nvSpPr>
            <p:spPr bwMode="auto">
              <a:xfrm>
                <a:off x="1732388" y="2244291"/>
                <a:ext cx="7318" cy="5117"/>
              </a:xfrm>
              <a:custGeom>
                <a:avLst/>
                <a:gdLst>
                  <a:gd name="T0" fmla="*/ 2322733 w 5"/>
                  <a:gd name="T1" fmla="*/ 8124090 h 3"/>
                  <a:gd name="T2" fmla="*/ 0 w 5"/>
                  <a:gd name="T3" fmla="*/ 8124090 h 3"/>
                  <a:gd name="T4" fmla="*/ 2322733 w 5"/>
                  <a:gd name="T5" fmla="*/ 5415492 h 3"/>
                  <a:gd name="T6" fmla="*/ 4646930 w 5"/>
                  <a:gd name="T7" fmla="*/ 5415492 h 3"/>
                  <a:gd name="T8" fmla="*/ 4646930 w 5"/>
                  <a:gd name="T9" fmla="*/ 2708599 h 3"/>
                  <a:gd name="T10" fmla="*/ 6969663 w 5"/>
                  <a:gd name="T11" fmla="*/ 2708599 h 3"/>
                  <a:gd name="T12" fmla="*/ 6969663 w 5"/>
                  <a:gd name="T13" fmla="*/ 0 h 3"/>
                  <a:gd name="T14" fmla="*/ 11616593 w 5"/>
                  <a:gd name="T15" fmla="*/ 0 h 3"/>
                  <a:gd name="T16" fmla="*/ 11616593 w 5"/>
                  <a:gd name="T17" fmla="*/ 2708599 h 3"/>
                  <a:gd name="T18" fmla="*/ 4646930 w 5"/>
                  <a:gd name="T19" fmla="*/ 5415492 h 3"/>
                  <a:gd name="T20" fmla="*/ 2322733 w 5"/>
                  <a:gd name="T21" fmla="*/ 812409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93" name="Freeform 292"/>
              <p:cNvSpPr>
                <a:spLocks/>
              </p:cNvSpPr>
              <p:nvPr/>
            </p:nvSpPr>
            <p:spPr bwMode="auto">
              <a:xfrm>
                <a:off x="3014209" y="2028383"/>
                <a:ext cx="3659" cy="7163"/>
              </a:xfrm>
              <a:custGeom>
                <a:avLst/>
                <a:gdLst>
                  <a:gd name="T0" fmla="*/ 2905246 w 2"/>
                  <a:gd name="T1" fmla="*/ 11371263 h 4"/>
                  <a:gd name="T2" fmla="*/ 0 w 2"/>
                  <a:gd name="T3" fmla="*/ 11371263 h 4"/>
                  <a:gd name="T4" fmla="*/ 0 w 2"/>
                  <a:gd name="T5" fmla="*/ 8527552 h 4"/>
                  <a:gd name="T6" fmla="*/ 0 w 2"/>
                  <a:gd name="T7" fmla="*/ 5685631 h 4"/>
                  <a:gd name="T8" fmla="*/ 0 w 2"/>
                  <a:gd name="T9" fmla="*/ 0 h 4"/>
                  <a:gd name="T10" fmla="*/ 2905246 w 2"/>
                  <a:gd name="T11" fmla="*/ 0 h 4"/>
                  <a:gd name="T12" fmla="*/ 5808663 w 2"/>
                  <a:gd name="T13" fmla="*/ 0 h 4"/>
                  <a:gd name="T14" fmla="*/ 5808663 w 2"/>
                  <a:gd name="T15" fmla="*/ 5685631 h 4"/>
                  <a:gd name="T16" fmla="*/ 5808663 w 2"/>
                  <a:gd name="T17" fmla="*/ 8527552 h 4"/>
                  <a:gd name="T18" fmla="*/ 2905246 w 2"/>
                  <a:gd name="T19" fmla="*/ 11371263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94" name="Freeform 293"/>
              <p:cNvSpPr>
                <a:spLocks/>
              </p:cNvSpPr>
              <p:nvPr/>
            </p:nvSpPr>
            <p:spPr bwMode="auto">
              <a:xfrm>
                <a:off x="1887279" y="2381408"/>
                <a:ext cx="4878" cy="6140"/>
              </a:xfrm>
              <a:custGeom>
                <a:avLst/>
                <a:gdLst>
                  <a:gd name="T0" fmla="*/ 5162550 w 3"/>
                  <a:gd name="T1" fmla="*/ 9747250 h 4"/>
                  <a:gd name="T2" fmla="*/ 2580462 w 3"/>
                  <a:gd name="T3" fmla="*/ 9747250 h 4"/>
                  <a:gd name="T4" fmla="*/ 0 w 3"/>
                  <a:gd name="T5" fmla="*/ 2437580 h 4"/>
                  <a:gd name="T6" fmla="*/ 0 w 3"/>
                  <a:gd name="T7" fmla="*/ 0 h 4"/>
                  <a:gd name="T8" fmla="*/ 2580462 w 3"/>
                  <a:gd name="T9" fmla="*/ 2437580 h 4"/>
                  <a:gd name="T10" fmla="*/ 5162550 w 3"/>
                  <a:gd name="T11" fmla="*/ 2437580 h 4"/>
                  <a:gd name="T12" fmla="*/ 7743012 w 3"/>
                  <a:gd name="T13" fmla="*/ 4873625 h 4"/>
                  <a:gd name="T14" fmla="*/ 7743012 w 3"/>
                  <a:gd name="T15" fmla="*/ 9747250 h 4"/>
                  <a:gd name="T16" fmla="*/ 5162550 w 3"/>
                  <a:gd name="T17" fmla="*/ 97472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95" name="Freeform 294"/>
              <p:cNvSpPr>
                <a:spLocks/>
              </p:cNvSpPr>
              <p:nvPr/>
            </p:nvSpPr>
            <p:spPr bwMode="auto">
              <a:xfrm>
                <a:off x="2628809" y="1920940"/>
                <a:ext cx="6098" cy="3070"/>
              </a:xfrm>
              <a:custGeom>
                <a:avLst/>
                <a:gdLst>
                  <a:gd name="T0" fmla="*/ 4840288 w 4"/>
                  <a:gd name="T1" fmla="*/ 4873625 h 2"/>
                  <a:gd name="T2" fmla="*/ 0 w 4"/>
                  <a:gd name="T3" fmla="*/ 2437580 h 2"/>
                  <a:gd name="T4" fmla="*/ 0 w 4"/>
                  <a:gd name="T5" fmla="*/ 0 h 2"/>
                  <a:gd name="T6" fmla="*/ 2420906 w 4"/>
                  <a:gd name="T7" fmla="*/ 0 h 2"/>
                  <a:gd name="T8" fmla="*/ 4840288 w 4"/>
                  <a:gd name="T9" fmla="*/ 0 h 2"/>
                  <a:gd name="T10" fmla="*/ 7259669 w 4"/>
                  <a:gd name="T11" fmla="*/ 2437580 h 2"/>
                  <a:gd name="T12" fmla="*/ 9680575 w 4"/>
                  <a:gd name="T13" fmla="*/ 2437580 h 2"/>
                  <a:gd name="T14" fmla="*/ 9680575 w 4"/>
                  <a:gd name="T15" fmla="*/ 4873625 h 2"/>
                  <a:gd name="T16" fmla="*/ 7259669 w 4"/>
                  <a:gd name="T17" fmla="*/ 4873625 h 2"/>
                  <a:gd name="T18" fmla="*/ 4840288 w 4"/>
                  <a:gd name="T19" fmla="*/ 487362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96" name="Freeform 295"/>
              <p:cNvSpPr>
                <a:spLocks/>
              </p:cNvSpPr>
              <p:nvPr/>
            </p:nvSpPr>
            <p:spPr bwMode="auto">
              <a:xfrm>
                <a:off x="2486114" y="1841126"/>
                <a:ext cx="9757" cy="3070"/>
              </a:xfrm>
              <a:custGeom>
                <a:avLst/>
                <a:gdLst>
                  <a:gd name="T0" fmla="*/ 12908511 w 6"/>
                  <a:gd name="T1" fmla="*/ 4873625 h 2"/>
                  <a:gd name="T2" fmla="*/ 2582353 w 6"/>
                  <a:gd name="T3" fmla="*/ 4873625 h 2"/>
                  <a:gd name="T4" fmla="*/ 0 w 6"/>
                  <a:gd name="T5" fmla="*/ 4873625 h 2"/>
                  <a:gd name="T6" fmla="*/ 5163079 w 6"/>
                  <a:gd name="T7" fmla="*/ 2437580 h 2"/>
                  <a:gd name="T8" fmla="*/ 10326158 w 6"/>
                  <a:gd name="T9" fmla="*/ 0 h 2"/>
                  <a:gd name="T10" fmla="*/ 12908511 w 6"/>
                  <a:gd name="T11" fmla="*/ 0 h 2"/>
                  <a:gd name="T12" fmla="*/ 15489238 w 6"/>
                  <a:gd name="T13" fmla="*/ 0 h 2"/>
                  <a:gd name="T14" fmla="*/ 15489238 w 6"/>
                  <a:gd name="T15" fmla="*/ 2437580 h 2"/>
                  <a:gd name="T16" fmla="*/ 15489238 w 6"/>
                  <a:gd name="T17" fmla="*/ 4873625 h 2"/>
                  <a:gd name="T18" fmla="*/ 12908511 w 6"/>
                  <a:gd name="T19" fmla="*/ 487362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5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97" name="Freeform 296"/>
              <p:cNvSpPr>
                <a:spLocks/>
              </p:cNvSpPr>
              <p:nvPr/>
            </p:nvSpPr>
            <p:spPr bwMode="auto">
              <a:xfrm>
                <a:off x="2389763" y="1915824"/>
                <a:ext cx="7318" cy="5116"/>
              </a:xfrm>
              <a:custGeom>
                <a:avLst/>
                <a:gdLst>
                  <a:gd name="T0" fmla="*/ 4646930 w 5"/>
                  <a:gd name="T1" fmla="*/ 8120797 h 3"/>
                  <a:gd name="T2" fmla="*/ 2322733 w 5"/>
                  <a:gd name="T3" fmla="*/ 8120797 h 3"/>
                  <a:gd name="T4" fmla="*/ 4646930 w 5"/>
                  <a:gd name="T5" fmla="*/ 8120797 h 3"/>
                  <a:gd name="T6" fmla="*/ 4646930 w 5"/>
                  <a:gd name="T7" fmla="*/ 5414433 h 3"/>
                  <a:gd name="T8" fmla="*/ 4646930 w 5"/>
                  <a:gd name="T9" fmla="*/ 2706364 h 3"/>
                  <a:gd name="T10" fmla="*/ 2322733 w 5"/>
                  <a:gd name="T11" fmla="*/ 2706364 h 3"/>
                  <a:gd name="T12" fmla="*/ 0 w 5"/>
                  <a:gd name="T13" fmla="*/ 2706364 h 3"/>
                  <a:gd name="T14" fmla="*/ 0 w 5"/>
                  <a:gd name="T15" fmla="*/ 0 h 3"/>
                  <a:gd name="T16" fmla="*/ 2322733 w 5"/>
                  <a:gd name="T17" fmla="*/ 0 h 3"/>
                  <a:gd name="T18" fmla="*/ 4646930 w 5"/>
                  <a:gd name="T19" fmla="*/ 0 h 3"/>
                  <a:gd name="T20" fmla="*/ 9293860 w 5"/>
                  <a:gd name="T21" fmla="*/ 2706364 h 3"/>
                  <a:gd name="T22" fmla="*/ 11616593 w 5"/>
                  <a:gd name="T23" fmla="*/ 2706364 h 3"/>
                  <a:gd name="T24" fmla="*/ 11616593 w 5"/>
                  <a:gd name="T25" fmla="*/ 5414433 h 3"/>
                  <a:gd name="T26" fmla="*/ 6969663 w 5"/>
                  <a:gd name="T27" fmla="*/ 8120797 h 3"/>
                  <a:gd name="T28" fmla="*/ 4646930 w 5"/>
                  <a:gd name="T29" fmla="*/ 8120797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3"/>
                  <a:gd name="T47" fmla="*/ 5 w 5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98" name="Freeform 297"/>
              <p:cNvSpPr>
                <a:spLocks/>
              </p:cNvSpPr>
              <p:nvPr/>
            </p:nvSpPr>
            <p:spPr bwMode="auto">
              <a:xfrm>
                <a:off x="1703117" y="2295454"/>
                <a:ext cx="8537" cy="5117"/>
              </a:xfrm>
              <a:custGeom>
                <a:avLst/>
                <a:gdLst>
                  <a:gd name="T0" fmla="*/ 5420995 w 5"/>
                  <a:gd name="T1" fmla="*/ 8124090 h 3"/>
                  <a:gd name="T2" fmla="*/ 2709644 w 5"/>
                  <a:gd name="T3" fmla="*/ 8124090 h 3"/>
                  <a:gd name="T4" fmla="*/ 0 w 5"/>
                  <a:gd name="T5" fmla="*/ 0 h 3"/>
                  <a:gd name="T6" fmla="*/ 2709644 w 5"/>
                  <a:gd name="T7" fmla="*/ 0 h 3"/>
                  <a:gd name="T8" fmla="*/ 10841990 w 5"/>
                  <a:gd name="T9" fmla="*/ 0 h 3"/>
                  <a:gd name="T10" fmla="*/ 13551634 w 5"/>
                  <a:gd name="T11" fmla="*/ 0 h 3"/>
                  <a:gd name="T12" fmla="*/ 13551634 w 5"/>
                  <a:gd name="T13" fmla="*/ 5415492 h 3"/>
                  <a:gd name="T14" fmla="*/ 10841990 w 5"/>
                  <a:gd name="T15" fmla="*/ 5415492 h 3"/>
                  <a:gd name="T16" fmla="*/ 5420995 w 5"/>
                  <a:gd name="T17" fmla="*/ 812409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99" name="Freeform 298"/>
              <p:cNvSpPr>
                <a:spLocks/>
              </p:cNvSpPr>
              <p:nvPr/>
            </p:nvSpPr>
            <p:spPr bwMode="auto">
              <a:xfrm>
                <a:off x="2345857" y="1720381"/>
                <a:ext cx="9757" cy="4093"/>
              </a:xfrm>
              <a:custGeom>
                <a:avLst/>
                <a:gdLst>
                  <a:gd name="T0" fmla="*/ 5163079 w 6"/>
                  <a:gd name="T1" fmla="*/ 6497638 h 2"/>
                  <a:gd name="T2" fmla="*/ 2582353 w 6"/>
                  <a:gd name="T3" fmla="*/ 6497638 h 2"/>
                  <a:gd name="T4" fmla="*/ 0 w 6"/>
                  <a:gd name="T5" fmla="*/ 6497638 h 2"/>
                  <a:gd name="T6" fmla="*/ 0 w 6"/>
                  <a:gd name="T7" fmla="*/ 3249842 h 2"/>
                  <a:gd name="T8" fmla="*/ 2582353 w 6"/>
                  <a:gd name="T9" fmla="*/ 3249842 h 2"/>
                  <a:gd name="T10" fmla="*/ 5163079 w 6"/>
                  <a:gd name="T11" fmla="*/ 0 h 2"/>
                  <a:gd name="T12" fmla="*/ 7745432 w 6"/>
                  <a:gd name="T13" fmla="*/ 0 h 2"/>
                  <a:gd name="T14" fmla="*/ 10326158 w 6"/>
                  <a:gd name="T15" fmla="*/ 0 h 2"/>
                  <a:gd name="T16" fmla="*/ 12908511 w 6"/>
                  <a:gd name="T17" fmla="*/ 0 h 2"/>
                  <a:gd name="T18" fmla="*/ 15489238 w 6"/>
                  <a:gd name="T19" fmla="*/ 0 h 2"/>
                  <a:gd name="T20" fmla="*/ 15489238 w 6"/>
                  <a:gd name="T21" fmla="*/ 3249842 h 2"/>
                  <a:gd name="T22" fmla="*/ 12908511 w 6"/>
                  <a:gd name="T23" fmla="*/ 3249842 h 2"/>
                  <a:gd name="T24" fmla="*/ 10326158 w 6"/>
                  <a:gd name="T25" fmla="*/ 3249842 h 2"/>
                  <a:gd name="T26" fmla="*/ 10326158 w 6"/>
                  <a:gd name="T27" fmla="*/ 6497638 h 2"/>
                  <a:gd name="T28" fmla="*/ 7745432 w 6"/>
                  <a:gd name="T29" fmla="*/ 6497638 h 2"/>
                  <a:gd name="T30" fmla="*/ 5163079 w 6"/>
                  <a:gd name="T31" fmla="*/ 6497638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00" name="Freeform 299"/>
              <p:cNvSpPr>
                <a:spLocks/>
              </p:cNvSpPr>
              <p:nvPr/>
            </p:nvSpPr>
            <p:spPr bwMode="auto">
              <a:xfrm>
                <a:off x="2412936" y="1927080"/>
                <a:ext cx="8537" cy="3070"/>
              </a:xfrm>
              <a:custGeom>
                <a:avLst/>
                <a:gdLst>
                  <a:gd name="T0" fmla="*/ 10841990 w 5"/>
                  <a:gd name="T1" fmla="*/ 4873625 h 2"/>
                  <a:gd name="T2" fmla="*/ 5420995 w 5"/>
                  <a:gd name="T3" fmla="*/ 4873625 h 2"/>
                  <a:gd name="T4" fmla="*/ 2711351 w 5"/>
                  <a:gd name="T5" fmla="*/ 4873625 h 2"/>
                  <a:gd name="T6" fmla="*/ 0 w 5"/>
                  <a:gd name="T7" fmla="*/ 2437580 h 2"/>
                  <a:gd name="T8" fmla="*/ 2711351 w 5"/>
                  <a:gd name="T9" fmla="*/ 2437580 h 2"/>
                  <a:gd name="T10" fmla="*/ 2711351 w 5"/>
                  <a:gd name="T11" fmla="*/ 0 h 2"/>
                  <a:gd name="T12" fmla="*/ 5420995 w 5"/>
                  <a:gd name="T13" fmla="*/ 0 h 2"/>
                  <a:gd name="T14" fmla="*/ 10841990 w 5"/>
                  <a:gd name="T15" fmla="*/ 0 h 2"/>
                  <a:gd name="T16" fmla="*/ 13553341 w 5"/>
                  <a:gd name="T17" fmla="*/ 2437580 h 2"/>
                  <a:gd name="T18" fmla="*/ 13553341 w 5"/>
                  <a:gd name="T19" fmla="*/ 4873625 h 2"/>
                  <a:gd name="T20" fmla="*/ 10841990 w 5"/>
                  <a:gd name="T21" fmla="*/ 487362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01" name="Freeform 300"/>
              <p:cNvSpPr>
                <a:spLocks/>
              </p:cNvSpPr>
              <p:nvPr/>
            </p:nvSpPr>
            <p:spPr bwMode="auto">
              <a:xfrm>
                <a:off x="2745893" y="1736753"/>
                <a:ext cx="15855" cy="2047"/>
              </a:xfrm>
              <a:custGeom>
                <a:avLst/>
                <a:gdLst>
                  <a:gd name="T0" fmla="*/ 12585699 w 10"/>
                  <a:gd name="T1" fmla="*/ 3250636 h 1"/>
                  <a:gd name="T2" fmla="*/ 10067925 w 10"/>
                  <a:gd name="T3" fmla="*/ 0 h 1"/>
                  <a:gd name="T4" fmla="*/ 7550151 w 10"/>
                  <a:gd name="T5" fmla="*/ 0 h 1"/>
                  <a:gd name="T6" fmla="*/ 5033963 w 10"/>
                  <a:gd name="T7" fmla="*/ 0 h 1"/>
                  <a:gd name="T8" fmla="*/ 0 w 10"/>
                  <a:gd name="T9" fmla="*/ 0 h 1"/>
                  <a:gd name="T10" fmla="*/ 5033963 w 10"/>
                  <a:gd name="T11" fmla="*/ 0 h 1"/>
                  <a:gd name="T12" fmla="*/ 7550151 w 10"/>
                  <a:gd name="T13" fmla="*/ 0 h 1"/>
                  <a:gd name="T14" fmla="*/ 10067925 w 10"/>
                  <a:gd name="T15" fmla="*/ 0 h 1"/>
                  <a:gd name="T16" fmla="*/ 15101888 w 10"/>
                  <a:gd name="T17" fmla="*/ 0 h 1"/>
                  <a:gd name="T18" fmla="*/ 20135850 w 10"/>
                  <a:gd name="T19" fmla="*/ 0 h 1"/>
                  <a:gd name="T20" fmla="*/ 25169813 w 10"/>
                  <a:gd name="T21" fmla="*/ 3250636 h 1"/>
                  <a:gd name="T22" fmla="*/ 22653624 w 10"/>
                  <a:gd name="T23" fmla="*/ 3250636 h 1"/>
                  <a:gd name="T24" fmla="*/ 20135850 w 10"/>
                  <a:gd name="T25" fmla="*/ 3250636 h 1"/>
                  <a:gd name="T26" fmla="*/ 15101888 w 10"/>
                  <a:gd name="T27" fmla="*/ 3250636 h 1"/>
                  <a:gd name="T28" fmla="*/ 12585699 w 10"/>
                  <a:gd name="T29" fmla="*/ 3250636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"/>
                  <a:gd name="T47" fmla="*/ 10 w 10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">
                    <a:moveTo>
                      <a:pt x="5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02" name="Freeform 301"/>
              <p:cNvSpPr>
                <a:spLocks/>
              </p:cNvSpPr>
              <p:nvPr/>
            </p:nvSpPr>
            <p:spPr bwMode="auto">
              <a:xfrm>
                <a:off x="3255694" y="1972103"/>
                <a:ext cx="13416" cy="3070"/>
              </a:xfrm>
              <a:custGeom>
                <a:avLst/>
                <a:gdLst>
                  <a:gd name="T0" fmla="*/ 5324475 w 8"/>
                  <a:gd name="T1" fmla="*/ 4873625 h 2"/>
                  <a:gd name="T2" fmla="*/ 2663076 w 8"/>
                  <a:gd name="T3" fmla="*/ 4873625 h 2"/>
                  <a:gd name="T4" fmla="*/ 0 w 8"/>
                  <a:gd name="T5" fmla="*/ 2437580 h 2"/>
                  <a:gd name="T6" fmla="*/ 2663076 w 8"/>
                  <a:gd name="T7" fmla="*/ 2437580 h 2"/>
                  <a:gd name="T8" fmla="*/ 10648950 w 8"/>
                  <a:gd name="T9" fmla="*/ 0 h 2"/>
                  <a:gd name="T10" fmla="*/ 13310349 w 8"/>
                  <a:gd name="T11" fmla="*/ 0 h 2"/>
                  <a:gd name="T12" fmla="*/ 15973425 w 8"/>
                  <a:gd name="T13" fmla="*/ 0 h 2"/>
                  <a:gd name="T14" fmla="*/ 18634824 w 8"/>
                  <a:gd name="T15" fmla="*/ 0 h 2"/>
                  <a:gd name="T16" fmla="*/ 21297900 w 8"/>
                  <a:gd name="T17" fmla="*/ 0 h 2"/>
                  <a:gd name="T18" fmla="*/ 18634824 w 8"/>
                  <a:gd name="T19" fmla="*/ 0 h 2"/>
                  <a:gd name="T20" fmla="*/ 15973425 w 8"/>
                  <a:gd name="T21" fmla="*/ 2437580 h 2"/>
                  <a:gd name="T22" fmla="*/ 13310349 w 8"/>
                  <a:gd name="T23" fmla="*/ 2437580 h 2"/>
                  <a:gd name="T24" fmla="*/ 5324475 w 8"/>
                  <a:gd name="T25" fmla="*/ 487362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2"/>
                  <a:gd name="T41" fmla="*/ 8 w 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03" name="Freeform 302"/>
              <p:cNvSpPr>
                <a:spLocks/>
              </p:cNvSpPr>
              <p:nvPr/>
            </p:nvSpPr>
            <p:spPr bwMode="auto">
              <a:xfrm>
                <a:off x="3028845" y="1869777"/>
                <a:ext cx="6098" cy="3070"/>
              </a:xfrm>
              <a:custGeom>
                <a:avLst/>
                <a:gdLst>
                  <a:gd name="T0" fmla="*/ 7259669 w 4"/>
                  <a:gd name="T1" fmla="*/ 4873625 h 2"/>
                  <a:gd name="T2" fmla="*/ 4840288 w 4"/>
                  <a:gd name="T3" fmla="*/ 4873625 h 2"/>
                  <a:gd name="T4" fmla="*/ 2420906 w 4"/>
                  <a:gd name="T5" fmla="*/ 2437580 h 2"/>
                  <a:gd name="T6" fmla="*/ 0 w 4"/>
                  <a:gd name="T7" fmla="*/ 2437580 h 2"/>
                  <a:gd name="T8" fmla="*/ 2420906 w 4"/>
                  <a:gd name="T9" fmla="*/ 0 h 2"/>
                  <a:gd name="T10" fmla="*/ 7259669 w 4"/>
                  <a:gd name="T11" fmla="*/ 0 h 2"/>
                  <a:gd name="T12" fmla="*/ 9680575 w 4"/>
                  <a:gd name="T13" fmla="*/ 0 h 2"/>
                  <a:gd name="T14" fmla="*/ 9680575 w 4"/>
                  <a:gd name="T15" fmla="*/ 2437580 h 2"/>
                  <a:gd name="T16" fmla="*/ 7259669 w 4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04" name="Freeform 303"/>
              <p:cNvSpPr>
                <a:spLocks/>
              </p:cNvSpPr>
              <p:nvPr/>
            </p:nvSpPr>
            <p:spPr bwMode="auto">
              <a:xfrm>
                <a:off x="3266671" y="2003825"/>
                <a:ext cx="7318" cy="3069"/>
              </a:xfrm>
              <a:custGeom>
                <a:avLst/>
                <a:gdLst>
                  <a:gd name="T0" fmla="*/ 8712079 w 4"/>
                  <a:gd name="T1" fmla="*/ 4872038 h 2"/>
                  <a:gd name="T2" fmla="*/ 5808663 w 4"/>
                  <a:gd name="T3" fmla="*/ 2436786 h 2"/>
                  <a:gd name="T4" fmla="*/ 0 w 4"/>
                  <a:gd name="T5" fmla="*/ 2436786 h 2"/>
                  <a:gd name="T6" fmla="*/ 0 w 4"/>
                  <a:gd name="T7" fmla="*/ 0 h 2"/>
                  <a:gd name="T8" fmla="*/ 5808663 w 4"/>
                  <a:gd name="T9" fmla="*/ 0 h 2"/>
                  <a:gd name="T10" fmla="*/ 8712079 w 4"/>
                  <a:gd name="T11" fmla="*/ 0 h 2"/>
                  <a:gd name="T12" fmla="*/ 5808663 w 4"/>
                  <a:gd name="T13" fmla="*/ 0 h 2"/>
                  <a:gd name="T14" fmla="*/ 5808663 w 4"/>
                  <a:gd name="T15" fmla="*/ 2436786 h 2"/>
                  <a:gd name="T16" fmla="*/ 8712079 w 4"/>
                  <a:gd name="T17" fmla="*/ 2436786 h 2"/>
                  <a:gd name="T18" fmla="*/ 8712079 w 4"/>
                  <a:gd name="T19" fmla="*/ 0 h 2"/>
                  <a:gd name="T20" fmla="*/ 11617325 w 4"/>
                  <a:gd name="T21" fmla="*/ 2436786 h 2"/>
                  <a:gd name="T22" fmla="*/ 8712079 w 4"/>
                  <a:gd name="T23" fmla="*/ 4872038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05" name="Freeform 304"/>
              <p:cNvSpPr>
                <a:spLocks/>
              </p:cNvSpPr>
              <p:nvPr/>
            </p:nvSpPr>
            <p:spPr bwMode="auto">
              <a:xfrm>
                <a:off x="3438637" y="2365036"/>
                <a:ext cx="7318" cy="3070"/>
              </a:xfrm>
              <a:custGeom>
                <a:avLst/>
                <a:gdLst>
                  <a:gd name="T0" fmla="*/ 2324197 w 5"/>
                  <a:gd name="T1" fmla="*/ 4873625 h 2"/>
                  <a:gd name="T2" fmla="*/ 0 w 5"/>
                  <a:gd name="T3" fmla="*/ 4873625 h 2"/>
                  <a:gd name="T4" fmla="*/ 0 w 5"/>
                  <a:gd name="T5" fmla="*/ 2437580 h 2"/>
                  <a:gd name="T6" fmla="*/ 2324197 w 5"/>
                  <a:gd name="T7" fmla="*/ 2437580 h 2"/>
                  <a:gd name="T8" fmla="*/ 4646930 w 5"/>
                  <a:gd name="T9" fmla="*/ 4873625 h 2"/>
                  <a:gd name="T10" fmla="*/ 4646930 w 5"/>
                  <a:gd name="T11" fmla="*/ 2437580 h 2"/>
                  <a:gd name="T12" fmla="*/ 6971127 w 5"/>
                  <a:gd name="T13" fmla="*/ 2437580 h 2"/>
                  <a:gd name="T14" fmla="*/ 9293860 w 5"/>
                  <a:gd name="T15" fmla="*/ 0 h 2"/>
                  <a:gd name="T16" fmla="*/ 11618057 w 5"/>
                  <a:gd name="T17" fmla="*/ 0 h 2"/>
                  <a:gd name="T18" fmla="*/ 11618057 w 5"/>
                  <a:gd name="T19" fmla="*/ 2437580 h 2"/>
                  <a:gd name="T20" fmla="*/ 9293860 w 5"/>
                  <a:gd name="T21" fmla="*/ 2437580 h 2"/>
                  <a:gd name="T22" fmla="*/ 2324197 w 5"/>
                  <a:gd name="T23" fmla="*/ 487362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06" name="Freeform 305"/>
              <p:cNvSpPr>
                <a:spLocks/>
              </p:cNvSpPr>
              <p:nvPr/>
            </p:nvSpPr>
            <p:spPr bwMode="auto">
              <a:xfrm>
                <a:off x="2234872" y="1958801"/>
                <a:ext cx="6098" cy="5116"/>
              </a:xfrm>
              <a:custGeom>
                <a:avLst/>
                <a:gdLst>
                  <a:gd name="T0" fmla="*/ 2420906 w 4"/>
                  <a:gd name="T1" fmla="*/ 8122503 h 3"/>
                  <a:gd name="T2" fmla="*/ 0 w 4"/>
                  <a:gd name="T3" fmla="*/ 5414433 h 3"/>
                  <a:gd name="T4" fmla="*/ 0 w 4"/>
                  <a:gd name="T5" fmla="*/ 2708069 h 3"/>
                  <a:gd name="T6" fmla="*/ 2420906 w 4"/>
                  <a:gd name="T7" fmla="*/ 2708069 h 3"/>
                  <a:gd name="T8" fmla="*/ 2420906 w 4"/>
                  <a:gd name="T9" fmla="*/ 0 h 3"/>
                  <a:gd name="T10" fmla="*/ 4840288 w 4"/>
                  <a:gd name="T11" fmla="*/ 2708069 h 3"/>
                  <a:gd name="T12" fmla="*/ 9680575 w 4"/>
                  <a:gd name="T13" fmla="*/ 5414433 h 3"/>
                  <a:gd name="T14" fmla="*/ 2420906 w 4"/>
                  <a:gd name="T15" fmla="*/ 81225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07" name="Freeform 306"/>
              <p:cNvSpPr>
                <a:spLocks/>
              </p:cNvSpPr>
              <p:nvPr/>
            </p:nvSpPr>
            <p:spPr bwMode="auto">
              <a:xfrm>
                <a:off x="1721411" y="2254524"/>
                <a:ext cx="3659" cy="3070"/>
              </a:xfrm>
              <a:custGeom>
                <a:avLst/>
                <a:gdLst>
                  <a:gd name="T0" fmla="*/ 0 w 3"/>
                  <a:gd name="T1" fmla="*/ 4873625 h 2"/>
                  <a:gd name="T2" fmla="*/ 0 w 3"/>
                  <a:gd name="T3" fmla="*/ 2437580 h 2"/>
                  <a:gd name="T4" fmla="*/ 0 w 3"/>
                  <a:gd name="T5" fmla="*/ 0 h 2"/>
                  <a:gd name="T6" fmla="*/ 3872442 w 3"/>
                  <a:gd name="T7" fmla="*/ 0 h 2"/>
                  <a:gd name="T8" fmla="*/ 5809272 w 3"/>
                  <a:gd name="T9" fmla="*/ 0 h 2"/>
                  <a:gd name="T10" fmla="*/ 5809272 w 3"/>
                  <a:gd name="T11" fmla="*/ 2437580 h 2"/>
                  <a:gd name="T12" fmla="*/ 3872442 w 3"/>
                  <a:gd name="T13" fmla="*/ 4873625 h 2"/>
                  <a:gd name="T14" fmla="*/ 0 w 3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08" name="Freeform 307"/>
              <p:cNvSpPr>
                <a:spLocks/>
              </p:cNvSpPr>
              <p:nvPr/>
            </p:nvSpPr>
            <p:spPr bwMode="auto">
              <a:xfrm>
                <a:off x="3280087" y="2188012"/>
                <a:ext cx="6098" cy="3069"/>
              </a:xfrm>
              <a:custGeom>
                <a:avLst/>
                <a:gdLst>
                  <a:gd name="T0" fmla="*/ 7259669 w 4"/>
                  <a:gd name="T1" fmla="*/ 4872038 h 2"/>
                  <a:gd name="T2" fmla="*/ 2420906 w 4"/>
                  <a:gd name="T3" fmla="*/ 4872038 h 2"/>
                  <a:gd name="T4" fmla="*/ 0 w 4"/>
                  <a:gd name="T5" fmla="*/ 4872038 h 2"/>
                  <a:gd name="T6" fmla="*/ 0 w 4"/>
                  <a:gd name="T7" fmla="*/ 2436786 h 2"/>
                  <a:gd name="T8" fmla="*/ 2420906 w 4"/>
                  <a:gd name="T9" fmla="*/ 2436786 h 2"/>
                  <a:gd name="T10" fmla="*/ 4840288 w 4"/>
                  <a:gd name="T11" fmla="*/ 2436786 h 2"/>
                  <a:gd name="T12" fmla="*/ 4840288 w 4"/>
                  <a:gd name="T13" fmla="*/ 0 h 2"/>
                  <a:gd name="T14" fmla="*/ 7259669 w 4"/>
                  <a:gd name="T15" fmla="*/ 0 h 2"/>
                  <a:gd name="T16" fmla="*/ 9680575 w 4"/>
                  <a:gd name="T17" fmla="*/ 4872038 h 2"/>
                  <a:gd name="T18" fmla="*/ 7259669 w 4"/>
                  <a:gd name="T19" fmla="*/ 487203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09" name="Freeform 308"/>
              <p:cNvSpPr>
                <a:spLocks/>
              </p:cNvSpPr>
              <p:nvPr/>
            </p:nvSpPr>
            <p:spPr bwMode="auto">
              <a:xfrm>
                <a:off x="2916640" y="2041685"/>
                <a:ext cx="10977" cy="1024"/>
              </a:xfrm>
              <a:custGeom>
                <a:avLst/>
                <a:gdLst>
                  <a:gd name="T0" fmla="*/ 9957707 w 7"/>
                  <a:gd name="T1" fmla="*/ 1626112 h 1"/>
                  <a:gd name="T2" fmla="*/ 0 w 7"/>
                  <a:gd name="T3" fmla="*/ 1626112 h 1"/>
                  <a:gd name="T4" fmla="*/ 0 w 7"/>
                  <a:gd name="T5" fmla="*/ 0 h 1"/>
                  <a:gd name="T6" fmla="*/ 2488643 w 7"/>
                  <a:gd name="T7" fmla="*/ 0 h 1"/>
                  <a:gd name="T8" fmla="*/ 9957707 w 7"/>
                  <a:gd name="T9" fmla="*/ 0 h 1"/>
                  <a:gd name="T10" fmla="*/ 12446350 w 7"/>
                  <a:gd name="T11" fmla="*/ 0 h 1"/>
                  <a:gd name="T12" fmla="*/ 14936561 w 7"/>
                  <a:gd name="T13" fmla="*/ 0 h 1"/>
                  <a:gd name="T14" fmla="*/ 17425203 w 7"/>
                  <a:gd name="T15" fmla="*/ 0 h 1"/>
                  <a:gd name="T16" fmla="*/ 12446350 w 7"/>
                  <a:gd name="T17" fmla="*/ 0 h 1"/>
                  <a:gd name="T18" fmla="*/ 12446350 w 7"/>
                  <a:gd name="T19" fmla="*/ 1626112 h 1"/>
                  <a:gd name="T20" fmla="*/ 9957707 w 7"/>
                  <a:gd name="T21" fmla="*/ 1626112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4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10" name="Freeform 309"/>
              <p:cNvSpPr>
                <a:spLocks/>
              </p:cNvSpPr>
              <p:nvPr/>
            </p:nvSpPr>
            <p:spPr bwMode="auto">
              <a:xfrm>
                <a:off x="3109340" y="2152197"/>
                <a:ext cx="7318" cy="4093"/>
              </a:xfrm>
              <a:custGeom>
                <a:avLst/>
                <a:gdLst>
                  <a:gd name="T0" fmla="*/ 5808663 w 4"/>
                  <a:gd name="T1" fmla="*/ 6497638 h 2"/>
                  <a:gd name="T2" fmla="*/ 0 w 4"/>
                  <a:gd name="T3" fmla="*/ 6497638 h 2"/>
                  <a:gd name="T4" fmla="*/ 5808663 w 4"/>
                  <a:gd name="T5" fmla="*/ 3249842 h 2"/>
                  <a:gd name="T6" fmla="*/ 5808663 w 4"/>
                  <a:gd name="T7" fmla="*/ 0 h 2"/>
                  <a:gd name="T8" fmla="*/ 0 w 4"/>
                  <a:gd name="T9" fmla="*/ 0 h 2"/>
                  <a:gd name="T10" fmla="*/ 5808663 w 4"/>
                  <a:gd name="T11" fmla="*/ 0 h 2"/>
                  <a:gd name="T12" fmla="*/ 8712079 w 4"/>
                  <a:gd name="T13" fmla="*/ 0 h 2"/>
                  <a:gd name="T14" fmla="*/ 11617325 w 4"/>
                  <a:gd name="T15" fmla="*/ 0 h 2"/>
                  <a:gd name="T16" fmla="*/ 8712079 w 4"/>
                  <a:gd name="T17" fmla="*/ 0 h 2"/>
                  <a:gd name="T18" fmla="*/ 8712079 w 4"/>
                  <a:gd name="T19" fmla="*/ 3249842 h 2"/>
                  <a:gd name="T20" fmla="*/ 11617325 w 4"/>
                  <a:gd name="T21" fmla="*/ 3249842 h 2"/>
                  <a:gd name="T22" fmla="*/ 8712079 w 4"/>
                  <a:gd name="T23" fmla="*/ 6497638 h 2"/>
                  <a:gd name="T24" fmla="*/ 5808663 w 4"/>
                  <a:gd name="T25" fmla="*/ 6497638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2"/>
                  <a:gd name="T41" fmla="*/ 4 w 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11" name="Freeform 310"/>
              <p:cNvSpPr>
                <a:spLocks/>
              </p:cNvSpPr>
              <p:nvPr/>
            </p:nvSpPr>
            <p:spPr bwMode="auto">
              <a:xfrm>
                <a:off x="2900785" y="2113313"/>
                <a:ext cx="10976" cy="3070"/>
              </a:xfrm>
              <a:custGeom>
                <a:avLst/>
                <a:gdLst>
                  <a:gd name="T0" fmla="*/ 0 w 7"/>
                  <a:gd name="T1" fmla="*/ 4873625 h 2"/>
                  <a:gd name="T2" fmla="*/ 2488416 w 7"/>
                  <a:gd name="T3" fmla="*/ 2437580 h 2"/>
                  <a:gd name="T4" fmla="*/ 12445216 w 7"/>
                  <a:gd name="T5" fmla="*/ 2437580 h 2"/>
                  <a:gd name="T6" fmla="*/ 17423616 w 7"/>
                  <a:gd name="T7" fmla="*/ 0 h 2"/>
                  <a:gd name="T8" fmla="*/ 17423616 w 7"/>
                  <a:gd name="T9" fmla="*/ 2437580 h 2"/>
                  <a:gd name="T10" fmla="*/ 14935200 w 7"/>
                  <a:gd name="T11" fmla="*/ 2437580 h 2"/>
                  <a:gd name="T12" fmla="*/ 12445216 w 7"/>
                  <a:gd name="T13" fmla="*/ 2437580 h 2"/>
                  <a:gd name="T14" fmla="*/ 2488416 w 7"/>
                  <a:gd name="T15" fmla="*/ 4873625 h 2"/>
                  <a:gd name="T16" fmla="*/ 0 w 7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0" y="2"/>
                    </a:moveTo>
                    <a:lnTo>
                      <a:pt x="1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12" name="Freeform 311"/>
              <p:cNvSpPr>
                <a:spLocks/>
              </p:cNvSpPr>
              <p:nvPr/>
            </p:nvSpPr>
            <p:spPr bwMode="auto">
              <a:xfrm>
                <a:off x="3071532" y="2424385"/>
                <a:ext cx="6098" cy="4093"/>
              </a:xfrm>
              <a:custGeom>
                <a:avLst/>
                <a:gdLst>
                  <a:gd name="T0" fmla="*/ 0 w 4"/>
                  <a:gd name="T1" fmla="*/ 6496955 h 3"/>
                  <a:gd name="T2" fmla="*/ 0 w 4"/>
                  <a:gd name="T3" fmla="*/ 4331758 h 3"/>
                  <a:gd name="T4" fmla="*/ 2420906 w 4"/>
                  <a:gd name="T5" fmla="*/ 4331758 h 3"/>
                  <a:gd name="T6" fmla="*/ 4840288 w 4"/>
                  <a:gd name="T7" fmla="*/ 2165197 h 3"/>
                  <a:gd name="T8" fmla="*/ 7259669 w 4"/>
                  <a:gd name="T9" fmla="*/ 2165197 h 3"/>
                  <a:gd name="T10" fmla="*/ 7259669 w 4"/>
                  <a:gd name="T11" fmla="*/ 0 h 3"/>
                  <a:gd name="T12" fmla="*/ 9680575 w 4"/>
                  <a:gd name="T13" fmla="*/ 0 h 3"/>
                  <a:gd name="T14" fmla="*/ 9680575 w 4"/>
                  <a:gd name="T15" fmla="*/ 2165197 h 3"/>
                  <a:gd name="T16" fmla="*/ 7259669 w 4"/>
                  <a:gd name="T17" fmla="*/ 4331758 h 3"/>
                  <a:gd name="T18" fmla="*/ 2420906 w 4"/>
                  <a:gd name="T19" fmla="*/ 4331758 h 3"/>
                  <a:gd name="T20" fmla="*/ 2420906 w 4"/>
                  <a:gd name="T21" fmla="*/ 6496955 h 3"/>
                  <a:gd name="T22" fmla="*/ 0 w 4"/>
                  <a:gd name="T23" fmla="*/ 6496955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13" name="Freeform 312"/>
              <p:cNvSpPr>
                <a:spLocks/>
              </p:cNvSpPr>
              <p:nvPr/>
            </p:nvSpPr>
            <p:spPr bwMode="auto">
              <a:xfrm>
                <a:off x="1771416" y="2301594"/>
                <a:ext cx="1219" cy="5117"/>
              </a:xfrm>
              <a:custGeom>
                <a:avLst/>
                <a:gdLst>
                  <a:gd name="T0" fmla="*/ 1935772 w 1"/>
                  <a:gd name="T1" fmla="*/ 8124090 h 3"/>
                  <a:gd name="T2" fmla="*/ 0 w 1"/>
                  <a:gd name="T3" fmla="*/ 5415492 h 3"/>
                  <a:gd name="T4" fmla="*/ 0 w 1"/>
                  <a:gd name="T5" fmla="*/ 2708599 h 3"/>
                  <a:gd name="T6" fmla="*/ 0 w 1"/>
                  <a:gd name="T7" fmla="*/ 0 h 3"/>
                  <a:gd name="T8" fmla="*/ 1935772 w 1"/>
                  <a:gd name="T9" fmla="*/ 0 h 3"/>
                  <a:gd name="T10" fmla="*/ 1935772 w 1"/>
                  <a:gd name="T11" fmla="*/ 2708599 h 3"/>
                  <a:gd name="T12" fmla="*/ 1935772 w 1"/>
                  <a:gd name="T13" fmla="*/ 5415492 h 3"/>
                  <a:gd name="T14" fmla="*/ 1935772 w 1"/>
                  <a:gd name="T15" fmla="*/ 812409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14" name="Freeform 313"/>
              <p:cNvSpPr>
                <a:spLocks/>
              </p:cNvSpPr>
              <p:nvPr/>
            </p:nvSpPr>
            <p:spPr bwMode="auto">
              <a:xfrm>
                <a:off x="3214227" y="2404943"/>
                <a:ext cx="7318" cy="5116"/>
              </a:xfrm>
              <a:custGeom>
                <a:avLst/>
                <a:gdLst>
                  <a:gd name="T0" fmla="*/ 5808663 w 4"/>
                  <a:gd name="T1" fmla="*/ 8120797 h 3"/>
                  <a:gd name="T2" fmla="*/ 5808663 w 4"/>
                  <a:gd name="T3" fmla="*/ 5414433 h 3"/>
                  <a:gd name="T4" fmla="*/ 0 w 4"/>
                  <a:gd name="T5" fmla="*/ 2706364 h 3"/>
                  <a:gd name="T6" fmla="*/ 5808663 w 4"/>
                  <a:gd name="T7" fmla="*/ 2706364 h 3"/>
                  <a:gd name="T8" fmla="*/ 8712079 w 4"/>
                  <a:gd name="T9" fmla="*/ 2706364 h 3"/>
                  <a:gd name="T10" fmla="*/ 11617325 w 4"/>
                  <a:gd name="T11" fmla="*/ 0 h 3"/>
                  <a:gd name="T12" fmla="*/ 11617325 w 4"/>
                  <a:gd name="T13" fmla="*/ 2706364 h 3"/>
                  <a:gd name="T14" fmla="*/ 11617325 w 4"/>
                  <a:gd name="T15" fmla="*/ 5414433 h 3"/>
                  <a:gd name="T16" fmla="*/ 8712079 w 4"/>
                  <a:gd name="T17" fmla="*/ 5414433 h 3"/>
                  <a:gd name="T18" fmla="*/ 5808663 w 4"/>
                  <a:gd name="T19" fmla="*/ 5414433 h 3"/>
                  <a:gd name="T20" fmla="*/ 5808663 w 4"/>
                  <a:gd name="T21" fmla="*/ 8120797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2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15" name="Freeform 314"/>
              <p:cNvSpPr>
                <a:spLocks/>
              </p:cNvSpPr>
              <p:nvPr/>
            </p:nvSpPr>
            <p:spPr bwMode="auto">
              <a:xfrm>
                <a:off x="2681253" y="1716288"/>
                <a:ext cx="8537" cy="4093"/>
              </a:xfrm>
              <a:custGeom>
                <a:avLst/>
                <a:gdLst>
                  <a:gd name="T0" fmla="*/ 0 w 5"/>
                  <a:gd name="T1" fmla="*/ 6496955 h 3"/>
                  <a:gd name="T2" fmla="*/ 8130639 w 5"/>
                  <a:gd name="T3" fmla="*/ 0 h 3"/>
                  <a:gd name="T4" fmla="*/ 10841990 w 5"/>
                  <a:gd name="T5" fmla="*/ 0 h 3"/>
                  <a:gd name="T6" fmla="*/ 13551634 w 5"/>
                  <a:gd name="T7" fmla="*/ 0 h 3"/>
                  <a:gd name="T8" fmla="*/ 10841990 w 5"/>
                  <a:gd name="T9" fmla="*/ 6496955 h 3"/>
                  <a:gd name="T10" fmla="*/ 8130639 w 5"/>
                  <a:gd name="T11" fmla="*/ 6496955 h 3"/>
                  <a:gd name="T12" fmla="*/ 5420995 w 5"/>
                  <a:gd name="T13" fmla="*/ 6496955 h 3"/>
                  <a:gd name="T14" fmla="*/ 0 w 5"/>
                  <a:gd name="T15" fmla="*/ 649695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16" name="Freeform 315"/>
              <p:cNvSpPr>
                <a:spLocks/>
              </p:cNvSpPr>
              <p:nvPr/>
            </p:nvSpPr>
            <p:spPr bwMode="auto">
              <a:xfrm>
                <a:off x="1784831" y="2306710"/>
                <a:ext cx="4878" cy="1023"/>
              </a:xfrm>
              <a:custGeom>
                <a:avLst/>
                <a:gdLst>
                  <a:gd name="T0" fmla="*/ 7744638 w 3"/>
                  <a:gd name="T1" fmla="*/ 1623501 h 1"/>
                  <a:gd name="T2" fmla="*/ 5162550 w 3"/>
                  <a:gd name="T3" fmla="*/ 1623501 h 1"/>
                  <a:gd name="T4" fmla="*/ 2582088 w 3"/>
                  <a:gd name="T5" fmla="*/ 1623501 h 1"/>
                  <a:gd name="T6" fmla="*/ 0 w 3"/>
                  <a:gd name="T7" fmla="*/ 0 h 1"/>
                  <a:gd name="T8" fmla="*/ 2582088 w 3"/>
                  <a:gd name="T9" fmla="*/ 0 h 1"/>
                  <a:gd name="T10" fmla="*/ 5162550 w 3"/>
                  <a:gd name="T11" fmla="*/ 0 h 1"/>
                  <a:gd name="T12" fmla="*/ 7744638 w 3"/>
                  <a:gd name="T13" fmla="*/ 0 h 1"/>
                  <a:gd name="T14" fmla="*/ 7744638 w 3"/>
                  <a:gd name="T15" fmla="*/ 162350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17" name="Freeform 316"/>
              <p:cNvSpPr>
                <a:spLocks/>
              </p:cNvSpPr>
              <p:nvPr/>
            </p:nvSpPr>
            <p:spPr bwMode="auto">
              <a:xfrm>
                <a:off x="2986158" y="1936289"/>
                <a:ext cx="9757" cy="2047"/>
              </a:xfrm>
              <a:custGeom>
                <a:avLst/>
                <a:gdLst>
                  <a:gd name="T0" fmla="*/ 10326158 w 6"/>
                  <a:gd name="T1" fmla="*/ 3250636 h 1"/>
                  <a:gd name="T2" fmla="*/ 5163079 w 6"/>
                  <a:gd name="T3" fmla="*/ 3250636 h 1"/>
                  <a:gd name="T4" fmla="*/ 2582353 w 6"/>
                  <a:gd name="T5" fmla="*/ 3250636 h 1"/>
                  <a:gd name="T6" fmla="*/ 0 w 6"/>
                  <a:gd name="T7" fmla="*/ 3250636 h 1"/>
                  <a:gd name="T8" fmla="*/ 0 w 6"/>
                  <a:gd name="T9" fmla="*/ 0 h 1"/>
                  <a:gd name="T10" fmla="*/ 2582353 w 6"/>
                  <a:gd name="T11" fmla="*/ 0 h 1"/>
                  <a:gd name="T12" fmla="*/ 5163079 w 6"/>
                  <a:gd name="T13" fmla="*/ 0 h 1"/>
                  <a:gd name="T14" fmla="*/ 7745432 w 6"/>
                  <a:gd name="T15" fmla="*/ 0 h 1"/>
                  <a:gd name="T16" fmla="*/ 15489238 w 6"/>
                  <a:gd name="T17" fmla="*/ 3250636 h 1"/>
                  <a:gd name="T18" fmla="*/ 10326158 w 6"/>
                  <a:gd name="T19" fmla="*/ 325063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18" name="Freeform 317"/>
              <p:cNvSpPr>
                <a:spLocks/>
              </p:cNvSpPr>
              <p:nvPr/>
            </p:nvSpPr>
            <p:spPr bwMode="auto">
              <a:xfrm>
                <a:off x="2875172" y="2246337"/>
                <a:ext cx="18295" cy="3070"/>
              </a:xfrm>
              <a:custGeom>
                <a:avLst/>
                <a:gdLst>
                  <a:gd name="T0" fmla="*/ 0 w 12"/>
                  <a:gd name="T1" fmla="*/ 4873625 h 2"/>
                  <a:gd name="T2" fmla="*/ 4840552 w 12"/>
                  <a:gd name="T3" fmla="*/ 4873625 h 2"/>
                  <a:gd name="T4" fmla="*/ 4840552 w 12"/>
                  <a:gd name="T5" fmla="*/ 2437580 h 2"/>
                  <a:gd name="T6" fmla="*/ 7261590 w 12"/>
                  <a:gd name="T7" fmla="*/ 2437580 h 2"/>
                  <a:gd name="T8" fmla="*/ 12102143 w 12"/>
                  <a:gd name="T9" fmla="*/ 2437580 h 2"/>
                  <a:gd name="T10" fmla="*/ 14521656 w 12"/>
                  <a:gd name="T11" fmla="*/ 2437580 h 2"/>
                  <a:gd name="T12" fmla="*/ 16941170 w 12"/>
                  <a:gd name="T13" fmla="*/ 2437580 h 2"/>
                  <a:gd name="T14" fmla="*/ 21783247 w 12"/>
                  <a:gd name="T15" fmla="*/ 0 h 2"/>
                  <a:gd name="T16" fmla="*/ 26623799 w 12"/>
                  <a:gd name="T17" fmla="*/ 0 h 2"/>
                  <a:gd name="T18" fmla="*/ 29043313 w 12"/>
                  <a:gd name="T19" fmla="*/ 0 h 2"/>
                  <a:gd name="T20" fmla="*/ 26623799 w 12"/>
                  <a:gd name="T21" fmla="*/ 0 h 2"/>
                  <a:gd name="T22" fmla="*/ 26623799 w 12"/>
                  <a:gd name="T23" fmla="*/ 2437580 h 2"/>
                  <a:gd name="T24" fmla="*/ 21783247 w 12"/>
                  <a:gd name="T25" fmla="*/ 2437580 h 2"/>
                  <a:gd name="T26" fmla="*/ 19362208 w 12"/>
                  <a:gd name="T27" fmla="*/ 2437580 h 2"/>
                  <a:gd name="T28" fmla="*/ 9681104 w 12"/>
                  <a:gd name="T29" fmla="*/ 2437580 h 2"/>
                  <a:gd name="T30" fmla="*/ 7261590 w 12"/>
                  <a:gd name="T31" fmla="*/ 4873625 h 2"/>
                  <a:gd name="T32" fmla="*/ 0 w 12"/>
                  <a:gd name="T33" fmla="*/ 487362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2"/>
                  <a:gd name="T53" fmla="*/ 12 w 12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19" name="Freeform 318"/>
              <p:cNvSpPr>
                <a:spLocks/>
              </p:cNvSpPr>
              <p:nvPr/>
            </p:nvSpPr>
            <p:spPr bwMode="auto">
              <a:xfrm>
                <a:off x="3276428" y="2185965"/>
                <a:ext cx="6098" cy="3069"/>
              </a:xfrm>
              <a:custGeom>
                <a:avLst/>
                <a:gdLst>
                  <a:gd name="T0" fmla="*/ 4840288 w 4"/>
                  <a:gd name="T1" fmla="*/ 4872038 h 2"/>
                  <a:gd name="T2" fmla="*/ 2420906 w 4"/>
                  <a:gd name="T3" fmla="*/ 4872038 h 2"/>
                  <a:gd name="T4" fmla="*/ 2420906 w 4"/>
                  <a:gd name="T5" fmla="*/ 2436786 h 2"/>
                  <a:gd name="T6" fmla="*/ 0 w 4"/>
                  <a:gd name="T7" fmla="*/ 2436786 h 2"/>
                  <a:gd name="T8" fmla="*/ 2420906 w 4"/>
                  <a:gd name="T9" fmla="*/ 2436786 h 2"/>
                  <a:gd name="T10" fmla="*/ 2420906 w 4"/>
                  <a:gd name="T11" fmla="*/ 0 h 2"/>
                  <a:gd name="T12" fmla="*/ 4840288 w 4"/>
                  <a:gd name="T13" fmla="*/ 2436786 h 2"/>
                  <a:gd name="T14" fmla="*/ 7259669 w 4"/>
                  <a:gd name="T15" fmla="*/ 2436786 h 2"/>
                  <a:gd name="T16" fmla="*/ 9680575 w 4"/>
                  <a:gd name="T17" fmla="*/ 2436786 h 2"/>
                  <a:gd name="T18" fmla="*/ 4840288 w 4"/>
                  <a:gd name="T19" fmla="*/ 487203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20" name="Freeform 319"/>
              <p:cNvSpPr>
                <a:spLocks/>
              </p:cNvSpPr>
              <p:nvPr/>
            </p:nvSpPr>
            <p:spPr bwMode="auto">
              <a:xfrm>
                <a:off x="1938503" y="1773590"/>
                <a:ext cx="10977" cy="3070"/>
              </a:xfrm>
              <a:custGeom>
                <a:avLst/>
                <a:gdLst>
                  <a:gd name="T0" fmla="*/ 7467496 w 7"/>
                  <a:gd name="T1" fmla="*/ 4873625 h 2"/>
                  <a:gd name="T2" fmla="*/ 4978854 w 7"/>
                  <a:gd name="T3" fmla="*/ 4873625 h 2"/>
                  <a:gd name="T4" fmla="*/ 2488643 w 7"/>
                  <a:gd name="T5" fmla="*/ 4873625 h 2"/>
                  <a:gd name="T6" fmla="*/ 0 w 7"/>
                  <a:gd name="T7" fmla="*/ 4873625 h 2"/>
                  <a:gd name="T8" fmla="*/ 2488643 w 7"/>
                  <a:gd name="T9" fmla="*/ 4873625 h 2"/>
                  <a:gd name="T10" fmla="*/ 7467496 w 7"/>
                  <a:gd name="T11" fmla="*/ 2437580 h 2"/>
                  <a:gd name="T12" fmla="*/ 12446350 w 7"/>
                  <a:gd name="T13" fmla="*/ 2437580 h 2"/>
                  <a:gd name="T14" fmla="*/ 12446350 w 7"/>
                  <a:gd name="T15" fmla="*/ 0 h 2"/>
                  <a:gd name="T16" fmla="*/ 17425203 w 7"/>
                  <a:gd name="T17" fmla="*/ 0 h 2"/>
                  <a:gd name="T18" fmla="*/ 17425203 w 7"/>
                  <a:gd name="T19" fmla="*/ 2437580 h 2"/>
                  <a:gd name="T20" fmla="*/ 14936561 w 7"/>
                  <a:gd name="T21" fmla="*/ 2437580 h 2"/>
                  <a:gd name="T22" fmla="*/ 12446350 w 7"/>
                  <a:gd name="T23" fmla="*/ 4873625 h 2"/>
                  <a:gd name="T24" fmla="*/ 7467496 w 7"/>
                  <a:gd name="T25" fmla="*/ 487362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21" name="Freeform 320"/>
              <p:cNvSpPr>
                <a:spLocks/>
              </p:cNvSpPr>
              <p:nvPr/>
            </p:nvSpPr>
            <p:spPr bwMode="auto">
              <a:xfrm>
                <a:off x="3281307" y="2212570"/>
                <a:ext cx="9757" cy="3069"/>
              </a:xfrm>
              <a:custGeom>
                <a:avLst/>
                <a:gdLst>
                  <a:gd name="T0" fmla="*/ 10326158 w 6"/>
                  <a:gd name="T1" fmla="*/ 4872038 h 2"/>
                  <a:gd name="T2" fmla="*/ 7745432 w 6"/>
                  <a:gd name="T3" fmla="*/ 4872038 h 2"/>
                  <a:gd name="T4" fmla="*/ 7745432 w 6"/>
                  <a:gd name="T5" fmla="*/ 2436786 h 2"/>
                  <a:gd name="T6" fmla="*/ 5163079 w 6"/>
                  <a:gd name="T7" fmla="*/ 2436786 h 2"/>
                  <a:gd name="T8" fmla="*/ 2582353 w 6"/>
                  <a:gd name="T9" fmla="*/ 2436786 h 2"/>
                  <a:gd name="T10" fmla="*/ 0 w 6"/>
                  <a:gd name="T11" fmla="*/ 0 h 2"/>
                  <a:gd name="T12" fmla="*/ 5163079 w 6"/>
                  <a:gd name="T13" fmla="*/ 0 h 2"/>
                  <a:gd name="T14" fmla="*/ 7745432 w 6"/>
                  <a:gd name="T15" fmla="*/ 2436786 h 2"/>
                  <a:gd name="T16" fmla="*/ 10326158 w 6"/>
                  <a:gd name="T17" fmla="*/ 2436786 h 2"/>
                  <a:gd name="T18" fmla="*/ 10326158 w 6"/>
                  <a:gd name="T19" fmla="*/ 0 h 2"/>
                  <a:gd name="T20" fmla="*/ 15489238 w 6"/>
                  <a:gd name="T21" fmla="*/ 0 h 2"/>
                  <a:gd name="T22" fmla="*/ 15489238 w 6"/>
                  <a:gd name="T23" fmla="*/ 2436786 h 2"/>
                  <a:gd name="T24" fmla="*/ 15489238 w 6"/>
                  <a:gd name="T25" fmla="*/ 4872038 h 2"/>
                  <a:gd name="T26" fmla="*/ 10326158 w 6"/>
                  <a:gd name="T27" fmla="*/ 4872038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2"/>
                  <a:gd name="T44" fmla="*/ 6 w 6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22" name="Freeform 321"/>
              <p:cNvSpPr>
                <a:spLocks/>
              </p:cNvSpPr>
              <p:nvPr/>
            </p:nvSpPr>
            <p:spPr bwMode="auto">
              <a:xfrm>
                <a:off x="3237400" y="1966987"/>
                <a:ext cx="10976" cy="1023"/>
              </a:xfrm>
              <a:custGeom>
                <a:avLst/>
                <a:gdLst>
                  <a:gd name="T0" fmla="*/ 9956800 w 7"/>
                  <a:gd name="T1" fmla="*/ 1623501 h 1"/>
                  <a:gd name="T2" fmla="*/ 7466816 w 7"/>
                  <a:gd name="T3" fmla="*/ 1623501 h 1"/>
                  <a:gd name="T4" fmla="*/ 4978400 w 7"/>
                  <a:gd name="T5" fmla="*/ 1623501 h 1"/>
                  <a:gd name="T6" fmla="*/ 0 w 7"/>
                  <a:gd name="T7" fmla="*/ 1623501 h 1"/>
                  <a:gd name="T8" fmla="*/ 0 w 7"/>
                  <a:gd name="T9" fmla="*/ 0 h 1"/>
                  <a:gd name="T10" fmla="*/ 2488416 w 7"/>
                  <a:gd name="T11" fmla="*/ 0 h 1"/>
                  <a:gd name="T12" fmla="*/ 4978400 w 7"/>
                  <a:gd name="T13" fmla="*/ 0 h 1"/>
                  <a:gd name="T14" fmla="*/ 7466816 w 7"/>
                  <a:gd name="T15" fmla="*/ 0 h 1"/>
                  <a:gd name="T16" fmla="*/ 9956800 w 7"/>
                  <a:gd name="T17" fmla="*/ 0 h 1"/>
                  <a:gd name="T18" fmla="*/ 14935200 w 7"/>
                  <a:gd name="T19" fmla="*/ 0 h 1"/>
                  <a:gd name="T20" fmla="*/ 17423616 w 7"/>
                  <a:gd name="T21" fmla="*/ 0 h 1"/>
                  <a:gd name="T22" fmla="*/ 14935200 w 7"/>
                  <a:gd name="T23" fmla="*/ 0 h 1"/>
                  <a:gd name="T24" fmla="*/ 14935200 w 7"/>
                  <a:gd name="T25" fmla="*/ 1623501 h 1"/>
                  <a:gd name="T26" fmla="*/ 9956800 w 7"/>
                  <a:gd name="T27" fmla="*/ 1623501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23" name="Freeform 322"/>
              <p:cNvSpPr>
                <a:spLocks/>
              </p:cNvSpPr>
              <p:nvPr/>
            </p:nvSpPr>
            <p:spPr bwMode="auto">
              <a:xfrm>
                <a:off x="1828738" y="2372199"/>
                <a:ext cx="3659" cy="3069"/>
              </a:xfrm>
              <a:custGeom>
                <a:avLst/>
                <a:gdLst>
                  <a:gd name="T0" fmla="*/ 5808663 w 2"/>
                  <a:gd name="T1" fmla="*/ 4872038 h 2"/>
                  <a:gd name="T2" fmla="*/ 2905246 w 2"/>
                  <a:gd name="T3" fmla="*/ 4872038 h 2"/>
                  <a:gd name="T4" fmla="*/ 0 w 2"/>
                  <a:gd name="T5" fmla="*/ 4872038 h 2"/>
                  <a:gd name="T6" fmla="*/ 0 w 2"/>
                  <a:gd name="T7" fmla="*/ 2436786 h 2"/>
                  <a:gd name="T8" fmla="*/ 2905246 w 2"/>
                  <a:gd name="T9" fmla="*/ 0 h 2"/>
                  <a:gd name="T10" fmla="*/ 2905246 w 2"/>
                  <a:gd name="T11" fmla="*/ 2436786 h 2"/>
                  <a:gd name="T12" fmla="*/ 5808663 w 2"/>
                  <a:gd name="T13" fmla="*/ 2436786 h 2"/>
                  <a:gd name="T14" fmla="*/ 5808663 w 2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24" name="Freeform 323"/>
              <p:cNvSpPr>
                <a:spLocks/>
              </p:cNvSpPr>
              <p:nvPr/>
            </p:nvSpPr>
            <p:spPr bwMode="auto">
              <a:xfrm>
                <a:off x="3173980" y="1946522"/>
                <a:ext cx="7318" cy="1023"/>
              </a:xfrm>
              <a:custGeom>
                <a:avLst/>
                <a:gdLst>
                  <a:gd name="T0" fmla="*/ 9293860 w 5"/>
                  <a:gd name="T1" fmla="*/ 1624524 h 1"/>
                  <a:gd name="T2" fmla="*/ 6969663 w 5"/>
                  <a:gd name="T3" fmla="*/ 1624524 h 1"/>
                  <a:gd name="T4" fmla="*/ 4646930 w 5"/>
                  <a:gd name="T5" fmla="*/ 1624524 h 1"/>
                  <a:gd name="T6" fmla="*/ 2322733 w 5"/>
                  <a:gd name="T7" fmla="*/ 1624524 h 1"/>
                  <a:gd name="T8" fmla="*/ 0 w 5"/>
                  <a:gd name="T9" fmla="*/ 1624524 h 1"/>
                  <a:gd name="T10" fmla="*/ 4646930 w 5"/>
                  <a:gd name="T11" fmla="*/ 0 h 1"/>
                  <a:gd name="T12" fmla="*/ 9293860 w 5"/>
                  <a:gd name="T13" fmla="*/ 0 h 1"/>
                  <a:gd name="T14" fmla="*/ 11616593 w 5"/>
                  <a:gd name="T15" fmla="*/ 0 h 1"/>
                  <a:gd name="T16" fmla="*/ 11616593 w 5"/>
                  <a:gd name="T17" fmla="*/ 1624524 h 1"/>
                  <a:gd name="T18" fmla="*/ 9293860 w 5"/>
                  <a:gd name="T19" fmla="*/ 1624524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25" name="Freeform 324"/>
              <p:cNvSpPr>
                <a:spLocks/>
              </p:cNvSpPr>
              <p:nvPr/>
            </p:nvSpPr>
            <p:spPr bwMode="auto">
              <a:xfrm>
                <a:off x="2237311" y="1825777"/>
                <a:ext cx="10976" cy="1023"/>
              </a:xfrm>
              <a:custGeom>
                <a:avLst/>
                <a:gdLst>
                  <a:gd name="T0" fmla="*/ 7466816 w 7"/>
                  <a:gd name="T1" fmla="*/ 1624524 h 1"/>
                  <a:gd name="T2" fmla="*/ 2488416 w 7"/>
                  <a:gd name="T3" fmla="*/ 1624524 h 1"/>
                  <a:gd name="T4" fmla="*/ 0 w 7"/>
                  <a:gd name="T5" fmla="*/ 1624524 h 1"/>
                  <a:gd name="T6" fmla="*/ 0 w 7"/>
                  <a:gd name="T7" fmla="*/ 0 h 1"/>
                  <a:gd name="T8" fmla="*/ 2488416 w 7"/>
                  <a:gd name="T9" fmla="*/ 0 h 1"/>
                  <a:gd name="T10" fmla="*/ 7466816 w 7"/>
                  <a:gd name="T11" fmla="*/ 0 h 1"/>
                  <a:gd name="T12" fmla="*/ 9956800 w 7"/>
                  <a:gd name="T13" fmla="*/ 0 h 1"/>
                  <a:gd name="T14" fmla="*/ 12445216 w 7"/>
                  <a:gd name="T15" fmla="*/ 0 h 1"/>
                  <a:gd name="T16" fmla="*/ 14935200 w 7"/>
                  <a:gd name="T17" fmla="*/ 0 h 1"/>
                  <a:gd name="T18" fmla="*/ 17423616 w 7"/>
                  <a:gd name="T19" fmla="*/ 0 h 1"/>
                  <a:gd name="T20" fmla="*/ 17423616 w 7"/>
                  <a:gd name="T21" fmla="*/ 1624524 h 1"/>
                  <a:gd name="T22" fmla="*/ 14935200 w 7"/>
                  <a:gd name="T23" fmla="*/ 1624524 h 1"/>
                  <a:gd name="T24" fmla="*/ 12445216 w 7"/>
                  <a:gd name="T25" fmla="*/ 1624524 h 1"/>
                  <a:gd name="T26" fmla="*/ 7466816 w 7"/>
                  <a:gd name="T27" fmla="*/ 1624524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26" name="Freeform 325"/>
              <p:cNvSpPr>
                <a:spLocks/>
              </p:cNvSpPr>
              <p:nvPr/>
            </p:nvSpPr>
            <p:spPr bwMode="auto">
              <a:xfrm>
                <a:off x="1532370" y="1914801"/>
                <a:ext cx="8537" cy="3070"/>
              </a:xfrm>
              <a:custGeom>
                <a:avLst/>
                <a:gdLst>
                  <a:gd name="T0" fmla="*/ 6776955 w 6"/>
                  <a:gd name="T1" fmla="*/ 4873625 h 2"/>
                  <a:gd name="T2" fmla="*/ 0 w 6"/>
                  <a:gd name="T3" fmla="*/ 2437580 h 2"/>
                  <a:gd name="T4" fmla="*/ 2259459 w 6"/>
                  <a:gd name="T5" fmla="*/ 2437580 h 2"/>
                  <a:gd name="T6" fmla="*/ 4517496 w 6"/>
                  <a:gd name="T7" fmla="*/ 2437580 h 2"/>
                  <a:gd name="T8" fmla="*/ 6776955 w 6"/>
                  <a:gd name="T9" fmla="*/ 0 h 2"/>
                  <a:gd name="T10" fmla="*/ 9034992 w 6"/>
                  <a:gd name="T11" fmla="*/ 2437580 h 2"/>
                  <a:gd name="T12" fmla="*/ 11294451 w 6"/>
                  <a:gd name="T13" fmla="*/ 2437580 h 2"/>
                  <a:gd name="T14" fmla="*/ 13552488 w 6"/>
                  <a:gd name="T15" fmla="*/ 2437580 h 2"/>
                  <a:gd name="T16" fmla="*/ 11294451 w 6"/>
                  <a:gd name="T17" fmla="*/ 2437580 h 2"/>
                  <a:gd name="T18" fmla="*/ 9034992 w 6"/>
                  <a:gd name="T19" fmla="*/ 2437580 h 2"/>
                  <a:gd name="T20" fmla="*/ 6776955 w 6"/>
                  <a:gd name="T21" fmla="*/ 487362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27" name="Freeform 326"/>
              <p:cNvSpPr>
                <a:spLocks/>
              </p:cNvSpPr>
              <p:nvPr/>
            </p:nvSpPr>
            <p:spPr bwMode="auto">
              <a:xfrm>
                <a:off x="1856789" y="2350710"/>
                <a:ext cx="3658" cy="3070"/>
              </a:xfrm>
              <a:custGeom>
                <a:avLst/>
                <a:gdLst>
                  <a:gd name="T0" fmla="*/ 5807075 w 2"/>
                  <a:gd name="T1" fmla="*/ 4873625 h 2"/>
                  <a:gd name="T2" fmla="*/ 2904452 w 2"/>
                  <a:gd name="T3" fmla="*/ 4873625 h 2"/>
                  <a:gd name="T4" fmla="*/ 0 w 2"/>
                  <a:gd name="T5" fmla="*/ 2437580 h 2"/>
                  <a:gd name="T6" fmla="*/ 0 w 2"/>
                  <a:gd name="T7" fmla="*/ 0 h 2"/>
                  <a:gd name="T8" fmla="*/ 2904452 w 2"/>
                  <a:gd name="T9" fmla="*/ 0 h 2"/>
                  <a:gd name="T10" fmla="*/ 5807075 w 2"/>
                  <a:gd name="T11" fmla="*/ 2437580 h 2"/>
                  <a:gd name="T12" fmla="*/ 5807075 w 2"/>
                  <a:gd name="T13" fmla="*/ 487362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28" name="Freeform 327"/>
              <p:cNvSpPr>
                <a:spLocks/>
              </p:cNvSpPr>
              <p:nvPr/>
            </p:nvSpPr>
            <p:spPr bwMode="auto">
              <a:xfrm>
                <a:off x="2866635" y="2134802"/>
                <a:ext cx="7318" cy="3069"/>
              </a:xfrm>
              <a:custGeom>
                <a:avLst/>
                <a:gdLst>
                  <a:gd name="T0" fmla="*/ 0 w 4"/>
                  <a:gd name="T1" fmla="*/ 4872038 h 2"/>
                  <a:gd name="T2" fmla="*/ 2905246 w 4"/>
                  <a:gd name="T3" fmla="*/ 2436786 h 2"/>
                  <a:gd name="T4" fmla="*/ 5808663 w 4"/>
                  <a:gd name="T5" fmla="*/ 0 h 2"/>
                  <a:gd name="T6" fmla="*/ 8712079 w 4"/>
                  <a:gd name="T7" fmla="*/ 0 h 2"/>
                  <a:gd name="T8" fmla="*/ 11617325 w 4"/>
                  <a:gd name="T9" fmla="*/ 2436786 h 2"/>
                  <a:gd name="T10" fmla="*/ 8712079 w 4"/>
                  <a:gd name="T11" fmla="*/ 2436786 h 2"/>
                  <a:gd name="T12" fmla="*/ 5808663 w 4"/>
                  <a:gd name="T13" fmla="*/ 4872038 h 2"/>
                  <a:gd name="T14" fmla="*/ 2905246 w 4"/>
                  <a:gd name="T15" fmla="*/ 4872038 h 2"/>
                  <a:gd name="T16" fmla="*/ 0 w 4"/>
                  <a:gd name="T17" fmla="*/ 487203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29" name="Freeform 328"/>
              <p:cNvSpPr>
                <a:spLocks/>
              </p:cNvSpPr>
              <p:nvPr/>
            </p:nvSpPr>
            <p:spPr bwMode="auto">
              <a:xfrm>
                <a:off x="3280087" y="2180849"/>
                <a:ext cx="4878" cy="3070"/>
              </a:xfrm>
              <a:custGeom>
                <a:avLst/>
                <a:gdLst>
                  <a:gd name="T0" fmla="*/ 7744638 w 3"/>
                  <a:gd name="T1" fmla="*/ 4873625 h 2"/>
                  <a:gd name="T2" fmla="*/ 5162550 w 3"/>
                  <a:gd name="T3" fmla="*/ 4873625 h 2"/>
                  <a:gd name="T4" fmla="*/ 0 w 3"/>
                  <a:gd name="T5" fmla="*/ 2437580 h 2"/>
                  <a:gd name="T6" fmla="*/ 2582088 w 3"/>
                  <a:gd name="T7" fmla="*/ 2437580 h 2"/>
                  <a:gd name="T8" fmla="*/ 2582088 w 3"/>
                  <a:gd name="T9" fmla="*/ 0 h 2"/>
                  <a:gd name="T10" fmla="*/ 5162550 w 3"/>
                  <a:gd name="T11" fmla="*/ 0 h 2"/>
                  <a:gd name="T12" fmla="*/ 7744638 w 3"/>
                  <a:gd name="T13" fmla="*/ 0 h 2"/>
                  <a:gd name="T14" fmla="*/ 7744638 w 3"/>
                  <a:gd name="T15" fmla="*/ 2437580 h 2"/>
                  <a:gd name="T16" fmla="*/ 7744638 w 3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30" name="Freeform 329"/>
              <p:cNvSpPr>
                <a:spLocks/>
              </p:cNvSpPr>
              <p:nvPr/>
            </p:nvSpPr>
            <p:spPr bwMode="auto">
              <a:xfrm>
                <a:off x="3227643" y="2136849"/>
                <a:ext cx="6098" cy="3069"/>
              </a:xfrm>
              <a:custGeom>
                <a:avLst/>
                <a:gdLst>
                  <a:gd name="T0" fmla="*/ 2420906 w 4"/>
                  <a:gd name="T1" fmla="*/ 4872038 h 2"/>
                  <a:gd name="T2" fmla="*/ 0 w 4"/>
                  <a:gd name="T3" fmla="*/ 4872038 h 2"/>
                  <a:gd name="T4" fmla="*/ 0 w 4"/>
                  <a:gd name="T5" fmla="*/ 2436786 h 2"/>
                  <a:gd name="T6" fmla="*/ 2420906 w 4"/>
                  <a:gd name="T7" fmla="*/ 0 h 2"/>
                  <a:gd name="T8" fmla="*/ 7259669 w 4"/>
                  <a:gd name="T9" fmla="*/ 0 h 2"/>
                  <a:gd name="T10" fmla="*/ 7259669 w 4"/>
                  <a:gd name="T11" fmla="*/ 2436786 h 2"/>
                  <a:gd name="T12" fmla="*/ 9680575 w 4"/>
                  <a:gd name="T13" fmla="*/ 2436786 h 2"/>
                  <a:gd name="T14" fmla="*/ 7259669 w 4"/>
                  <a:gd name="T15" fmla="*/ 2436786 h 2"/>
                  <a:gd name="T16" fmla="*/ 2420906 w 4"/>
                  <a:gd name="T17" fmla="*/ 487203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31" name="Freeform 330"/>
              <p:cNvSpPr>
                <a:spLocks/>
              </p:cNvSpPr>
              <p:nvPr/>
            </p:nvSpPr>
            <p:spPr bwMode="auto">
              <a:xfrm>
                <a:off x="2644664" y="1933219"/>
                <a:ext cx="4878" cy="3070"/>
              </a:xfrm>
              <a:custGeom>
                <a:avLst/>
                <a:gdLst>
                  <a:gd name="T0" fmla="*/ 2582088 w 3"/>
                  <a:gd name="T1" fmla="*/ 4873625 h 2"/>
                  <a:gd name="T2" fmla="*/ 2582088 w 3"/>
                  <a:gd name="T3" fmla="*/ 2437580 h 2"/>
                  <a:gd name="T4" fmla="*/ 0 w 3"/>
                  <a:gd name="T5" fmla="*/ 2437580 h 2"/>
                  <a:gd name="T6" fmla="*/ 0 w 3"/>
                  <a:gd name="T7" fmla="*/ 0 h 2"/>
                  <a:gd name="T8" fmla="*/ 2582088 w 3"/>
                  <a:gd name="T9" fmla="*/ 0 h 2"/>
                  <a:gd name="T10" fmla="*/ 7744638 w 3"/>
                  <a:gd name="T11" fmla="*/ 2437580 h 2"/>
                  <a:gd name="T12" fmla="*/ 5162550 w 3"/>
                  <a:gd name="T13" fmla="*/ 2437580 h 2"/>
                  <a:gd name="T14" fmla="*/ 5162550 w 3"/>
                  <a:gd name="T15" fmla="*/ 4873625 h 2"/>
                  <a:gd name="T16" fmla="*/ 2582088 w 3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32" name="Freeform 331"/>
              <p:cNvSpPr>
                <a:spLocks/>
              </p:cNvSpPr>
              <p:nvPr/>
            </p:nvSpPr>
            <p:spPr bwMode="auto">
              <a:xfrm>
                <a:off x="1754341" y="2286245"/>
                <a:ext cx="4878" cy="4093"/>
              </a:xfrm>
              <a:custGeom>
                <a:avLst/>
                <a:gdLst>
                  <a:gd name="T0" fmla="*/ 7743012 w 3"/>
                  <a:gd name="T1" fmla="*/ 6498320 h 3"/>
                  <a:gd name="T2" fmla="*/ 5162550 w 3"/>
                  <a:gd name="T3" fmla="*/ 6498320 h 3"/>
                  <a:gd name="T4" fmla="*/ 2580462 w 3"/>
                  <a:gd name="T5" fmla="*/ 4331758 h 3"/>
                  <a:gd name="T6" fmla="*/ 2580462 w 3"/>
                  <a:gd name="T7" fmla="*/ 2166561 h 3"/>
                  <a:gd name="T8" fmla="*/ 0 w 3"/>
                  <a:gd name="T9" fmla="*/ 2166561 h 3"/>
                  <a:gd name="T10" fmla="*/ 0 w 3"/>
                  <a:gd name="T11" fmla="*/ 0 h 3"/>
                  <a:gd name="T12" fmla="*/ 2580462 w 3"/>
                  <a:gd name="T13" fmla="*/ 0 h 3"/>
                  <a:gd name="T14" fmla="*/ 2580462 w 3"/>
                  <a:gd name="T15" fmla="*/ 2166561 h 3"/>
                  <a:gd name="T16" fmla="*/ 5162550 w 3"/>
                  <a:gd name="T17" fmla="*/ 4331758 h 3"/>
                  <a:gd name="T18" fmla="*/ 7743012 w 3"/>
                  <a:gd name="T19" fmla="*/ 649832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33" name="Freeform 332"/>
              <p:cNvSpPr>
                <a:spLocks/>
              </p:cNvSpPr>
              <p:nvPr/>
            </p:nvSpPr>
            <p:spPr bwMode="auto">
              <a:xfrm>
                <a:off x="2795897" y="1989499"/>
                <a:ext cx="10976" cy="3069"/>
              </a:xfrm>
              <a:custGeom>
                <a:avLst/>
                <a:gdLst>
                  <a:gd name="T0" fmla="*/ 12445216 w 7"/>
                  <a:gd name="T1" fmla="*/ 4872038 h 2"/>
                  <a:gd name="T2" fmla="*/ 7466816 w 7"/>
                  <a:gd name="T3" fmla="*/ 4872038 h 2"/>
                  <a:gd name="T4" fmla="*/ 2488416 w 7"/>
                  <a:gd name="T5" fmla="*/ 4872038 h 2"/>
                  <a:gd name="T6" fmla="*/ 2488416 w 7"/>
                  <a:gd name="T7" fmla="*/ 2436786 h 2"/>
                  <a:gd name="T8" fmla="*/ 0 w 7"/>
                  <a:gd name="T9" fmla="*/ 2436786 h 2"/>
                  <a:gd name="T10" fmla="*/ 2488416 w 7"/>
                  <a:gd name="T11" fmla="*/ 2436786 h 2"/>
                  <a:gd name="T12" fmla="*/ 2488416 w 7"/>
                  <a:gd name="T13" fmla="*/ 0 h 2"/>
                  <a:gd name="T14" fmla="*/ 4978400 w 7"/>
                  <a:gd name="T15" fmla="*/ 0 h 2"/>
                  <a:gd name="T16" fmla="*/ 4978400 w 7"/>
                  <a:gd name="T17" fmla="*/ 2436786 h 2"/>
                  <a:gd name="T18" fmla="*/ 7466816 w 7"/>
                  <a:gd name="T19" fmla="*/ 2436786 h 2"/>
                  <a:gd name="T20" fmla="*/ 12445216 w 7"/>
                  <a:gd name="T21" fmla="*/ 2436786 h 2"/>
                  <a:gd name="T22" fmla="*/ 14935200 w 7"/>
                  <a:gd name="T23" fmla="*/ 2436786 h 2"/>
                  <a:gd name="T24" fmla="*/ 17423616 w 7"/>
                  <a:gd name="T25" fmla="*/ 2436786 h 2"/>
                  <a:gd name="T26" fmla="*/ 14935200 w 7"/>
                  <a:gd name="T27" fmla="*/ 2436786 h 2"/>
                  <a:gd name="T28" fmla="*/ 14935200 w 7"/>
                  <a:gd name="T29" fmla="*/ 4872038 h 2"/>
                  <a:gd name="T30" fmla="*/ 12445216 w 7"/>
                  <a:gd name="T31" fmla="*/ 4872038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2"/>
                  <a:gd name="T50" fmla="*/ 7 w 7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34" name="Freeform 333"/>
              <p:cNvSpPr>
                <a:spLocks/>
              </p:cNvSpPr>
              <p:nvPr/>
            </p:nvSpPr>
            <p:spPr bwMode="auto">
              <a:xfrm>
                <a:off x="2395862" y="1780754"/>
                <a:ext cx="20733" cy="2047"/>
              </a:xfrm>
              <a:custGeom>
                <a:avLst/>
                <a:gdLst>
                  <a:gd name="T0" fmla="*/ 20254546 w 13"/>
                  <a:gd name="T1" fmla="*/ 3250636 h 1"/>
                  <a:gd name="T2" fmla="*/ 22785567 w 13"/>
                  <a:gd name="T3" fmla="*/ 3250636 h 1"/>
                  <a:gd name="T4" fmla="*/ 22785567 w 13"/>
                  <a:gd name="T5" fmla="*/ 0 h 1"/>
                  <a:gd name="T6" fmla="*/ 25318183 w 13"/>
                  <a:gd name="T7" fmla="*/ 0 h 1"/>
                  <a:gd name="T8" fmla="*/ 27849204 w 13"/>
                  <a:gd name="T9" fmla="*/ 0 h 1"/>
                  <a:gd name="T10" fmla="*/ 25318183 w 13"/>
                  <a:gd name="T11" fmla="*/ 0 h 1"/>
                  <a:gd name="T12" fmla="*/ 20254546 w 13"/>
                  <a:gd name="T13" fmla="*/ 0 h 1"/>
                  <a:gd name="T14" fmla="*/ 10127273 w 13"/>
                  <a:gd name="T15" fmla="*/ 0 h 1"/>
                  <a:gd name="T16" fmla="*/ 7594657 w 13"/>
                  <a:gd name="T17" fmla="*/ 3250636 h 1"/>
                  <a:gd name="T18" fmla="*/ 5063637 w 13"/>
                  <a:gd name="T19" fmla="*/ 3250636 h 1"/>
                  <a:gd name="T20" fmla="*/ 2531021 w 13"/>
                  <a:gd name="T21" fmla="*/ 0 h 1"/>
                  <a:gd name="T22" fmla="*/ 0 w 13"/>
                  <a:gd name="T23" fmla="*/ 0 h 1"/>
                  <a:gd name="T24" fmla="*/ 2531021 w 13"/>
                  <a:gd name="T25" fmla="*/ 0 h 1"/>
                  <a:gd name="T26" fmla="*/ 7594657 w 13"/>
                  <a:gd name="T27" fmla="*/ 0 h 1"/>
                  <a:gd name="T28" fmla="*/ 15190910 w 13"/>
                  <a:gd name="T29" fmla="*/ 0 h 1"/>
                  <a:gd name="T30" fmla="*/ 17721930 w 13"/>
                  <a:gd name="T31" fmla="*/ 0 h 1"/>
                  <a:gd name="T32" fmla="*/ 20254546 w 13"/>
                  <a:gd name="T33" fmla="*/ 0 h 1"/>
                  <a:gd name="T34" fmla="*/ 25318183 w 13"/>
                  <a:gd name="T35" fmla="*/ 0 h 1"/>
                  <a:gd name="T36" fmla="*/ 27849204 w 13"/>
                  <a:gd name="T37" fmla="*/ 0 h 1"/>
                  <a:gd name="T38" fmla="*/ 30381819 w 13"/>
                  <a:gd name="T39" fmla="*/ 0 h 1"/>
                  <a:gd name="T40" fmla="*/ 32912840 w 13"/>
                  <a:gd name="T41" fmla="*/ 0 h 1"/>
                  <a:gd name="T42" fmla="*/ 30381819 w 13"/>
                  <a:gd name="T43" fmla="*/ 0 h 1"/>
                  <a:gd name="T44" fmla="*/ 25318183 w 13"/>
                  <a:gd name="T45" fmla="*/ 0 h 1"/>
                  <a:gd name="T46" fmla="*/ 22785567 w 13"/>
                  <a:gd name="T47" fmla="*/ 3250636 h 1"/>
                  <a:gd name="T48" fmla="*/ 20254546 w 13"/>
                  <a:gd name="T49" fmla="*/ 3250636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"/>
                  <a:gd name="T76" fmla="*/ 0 h 1"/>
                  <a:gd name="T77" fmla="*/ 13 w 13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" h="1">
                    <a:moveTo>
                      <a:pt x="8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35" name="Freeform 334"/>
              <p:cNvSpPr>
                <a:spLocks/>
              </p:cNvSpPr>
              <p:nvPr/>
            </p:nvSpPr>
            <p:spPr bwMode="auto">
              <a:xfrm>
                <a:off x="3449614" y="2410059"/>
                <a:ext cx="6098" cy="8186"/>
              </a:xfrm>
              <a:custGeom>
                <a:avLst/>
                <a:gdLst>
                  <a:gd name="T0" fmla="*/ 2420906 w 4"/>
                  <a:gd name="T1" fmla="*/ 12996094 h 5"/>
                  <a:gd name="T2" fmla="*/ 0 w 4"/>
                  <a:gd name="T3" fmla="*/ 12996094 h 5"/>
                  <a:gd name="T4" fmla="*/ 0 w 4"/>
                  <a:gd name="T5" fmla="*/ 10396220 h 5"/>
                  <a:gd name="T6" fmla="*/ 2420906 w 4"/>
                  <a:gd name="T7" fmla="*/ 10396220 h 5"/>
                  <a:gd name="T8" fmla="*/ 2420906 w 4"/>
                  <a:gd name="T9" fmla="*/ 5198110 h 5"/>
                  <a:gd name="T10" fmla="*/ 7259669 w 4"/>
                  <a:gd name="T11" fmla="*/ 2599874 h 5"/>
                  <a:gd name="T12" fmla="*/ 9680575 w 4"/>
                  <a:gd name="T13" fmla="*/ 0 h 5"/>
                  <a:gd name="T14" fmla="*/ 9680575 w 4"/>
                  <a:gd name="T15" fmla="*/ 2599874 h 5"/>
                  <a:gd name="T16" fmla="*/ 7259669 w 4"/>
                  <a:gd name="T17" fmla="*/ 5198110 h 5"/>
                  <a:gd name="T18" fmla="*/ 2420906 w 4"/>
                  <a:gd name="T19" fmla="*/ 12996094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36" name="Freeform 335"/>
              <p:cNvSpPr>
                <a:spLocks/>
              </p:cNvSpPr>
              <p:nvPr/>
            </p:nvSpPr>
            <p:spPr bwMode="auto">
              <a:xfrm>
                <a:off x="3166662" y="2476572"/>
                <a:ext cx="3658" cy="3069"/>
              </a:xfrm>
              <a:custGeom>
                <a:avLst/>
                <a:gdLst>
                  <a:gd name="T0" fmla="*/ 0 w 2"/>
                  <a:gd name="T1" fmla="*/ 4872038 h 2"/>
                  <a:gd name="T2" fmla="*/ 0 w 2"/>
                  <a:gd name="T3" fmla="*/ 2436786 h 2"/>
                  <a:gd name="T4" fmla="*/ 0 w 2"/>
                  <a:gd name="T5" fmla="*/ 0 h 2"/>
                  <a:gd name="T6" fmla="*/ 2904452 w 2"/>
                  <a:gd name="T7" fmla="*/ 0 h 2"/>
                  <a:gd name="T8" fmla="*/ 5807075 w 2"/>
                  <a:gd name="T9" fmla="*/ 2436786 h 2"/>
                  <a:gd name="T10" fmla="*/ 2904452 w 2"/>
                  <a:gd name="T11" fmla="*/ 2436786 h 2"/>
                  <a:gd name="T12" fmla="*/ 0 w 2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37" name="Freeform 336"/>
              <p:cNvSpPr>
                <a:spLocks/>
              </p:cNvSpPr>
              <p:nvPr/>
            </p:nvSpPr>
            <p:spPr bwMode="auto">
              <a:xfrm>
                <a:off x="2991037" y="1710148"/>
                <a:ext cx="10976" cy="1024"/>
              </a:xfrm>
              <a:custGeom>
                <a:avLst/>
                <a:gdLst>
                  <a:gd name="T0" fmla="*/ 12446784 w 7"/>
                  <a:gd name="T1" fmla="*/ 1625088 h 1"/>
                  <a:gd name="T2" fmla="*/ 9956800 w 7"/>
                  <a:gd name="T3" fmla="*/ 1625088 h 1"/>
                  <a:gd name="T4" fmla="*/ 2489984 w 7"/>
                  <a:gd name="T5" fmla="*/ 1625088 h 1"/>
                  <a:gd name="T6" fmla="*/ 0 w 7"/>
                  <a:gd name="T7" fmla="*/ 0 h 1"/>
                  <a:gd name="T8" fmla="*/ 2489984 w 7"/>
                  <a:gd name="T9" fmla="*/ 0 h 1"/>
                  <a:gd name="T10" fmla="*/ 12446784 w 7"/>
                  <a:gd name="T11" fmla="*/ 0 h 1"/>
                  <a:gd name="T12" fmla="*/ 14935200 w 7"/>
                  <a:gd name="T13" fmla="*/ 0 h 1"/>
                  <a:gd name="T14" fmla="*/ 17425184 w 7"/>
                  <a:gd name="T15" fmla="*/ 0 h 1"/>
                  <a:gd name="T16" fmla="*/ 14935200 w 7"/>
                  <a:gd name="T17" fmla="*/ 1625088 h 1"/>
                  <a:gd name="T18" fmla="*/ 12446784 w 7"/>
                  <a:gd name="T19" fmla="*/ 16250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38" name="Freeform 337"/>
              <p:cNvSpPr>
                <a:spLocks/>
              </p:cNvSpPr>
              <p:nvPr/>
            </p:nvSpPr>
            <p:spPr bwMode="auto">
              <a:xfrm>
                <a:off x="2237311" y="1963917"/>
                <a:ext cx="6098" cy="3070"/>
              </a:xfrm>
              <a:custGeom>
                <a:avLst/>
                <a:gdLst>
                  <a:gd name="T0" fmla="*/ 7259669 w 4"/>
                  <a:gd name="T1" fmla="*/ 4873625 h 2"/>
                  <a:gd name="T2" fmla="*/ 0 w 4"/>
                  <a:gd name="T3" fmla="*/ 2437580 h 2"/>
                  <a:gd name="T4" fmla="*/ 0 w 4"/>
                  <a:gd name="T5" fmla="*/ 0 h 2"/>
                  <a:gd name="T6" fmla="*/ 7259669 w 4"/>
                  <a:gd name="T7" fmla="*/ 0 h 2"/>
                  <a:gd name="T8" fmla="*/ 9680575 w 4"/>
                  <a:gd name="T9" fmla="*/ 0 h 2"/>
                  <a:gd name="T10" fmla="*/ 7259669 w 4"/>
                  <a:gd name="T11" fmla="*/ 48736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39" name="Freeform 338"/>
              <p:cNvSpPr>
                <a:spLocks/>
              </p:cNvSpPr>
              <p:nvPr/>
            </p:nvSpPr>
            <p:spPr bwMode="auto">
              <a:xfrm>
                <a:off x="2605637" y="1908661"/>
                <a:ext cx="8537" cy="4093"/>
              </a:xfrm>
              <a:custGeom>
                <a:avLst/>
                <a:gdLst>
                  <a:gd name="T0" fmla="*/ 9034992 w 6"/>
                  <a:gd name="T1" fmla="*/ 6498320 h 3"/>
                  <a:gd name="T2" fmla="*/ 2259459 w 6"/>
                  <a:gd name="T3" fmla="*/ 6498320 h 3"/>
                  <a:gd name="T4" fmla="*/ 0 w 6"/>
                  <a:gd name="T5" fmla="*/ 6498320 h 3"/>
                  <a:gd name="T6" fmla="*/ 11294451 w 6"/>
                  <a:gd name="T7" fmla="*/ 2166561 h 3"/>
                  <a:gd name="T8" fmla="*/ 11294451 w 6"/>
                  <a:gd name="T9" fmla="*/ 0 h 3"/>
                  <a:gd name="T10" fmla="*/ 13552488 w 6"/>
                  <a:gd name="T11" fmla="*/ 2166561 h 3"/>
                  <a:gd name="T12" fmla="*/ 11294451 w 6"/>
                  <a:gd name="T13" fmla="*/ 6498320 h 3"/>
                  <a:gd name="T14" fmla="*/ 9034992 w 6"/>
                  <a:gd name="T15" fmla="*/ 649832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4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40" name="Freeform 339"/>
              <p:cNvSpPr>
                <a:spLocks/>
              </p:cNvSpPr>
              <p:nvPr/>
            </p:nvSpPr>
            <p:spPr bwMode="auto">
              <a:xfrm>
                <a:off x="3232522" y="1960848"/>
                <a:ext cx="4878" cy="3069"/>
              </a:xfrm>
              <a:custGeom>
                <a:avLst/>
                <a:gdLst>
                  <a:gd name="T0" fmla="*/ 2582088 w 3"/>
                  <a:gd name="T1" fmla="*/ 4872038 h 2"/>
                  <a:gd name="T2" fmla="*/ 0 w 3"/>
                  <a:gd name="T3" fmla="*/ 4872038 h 2"/>
                  <a:gd name="T4" fmla="*/ 0 w 3"/>
                  <a:gd name="T5" fmla="*/ 2436786 h 2"/>
                  <a:gd name="T6" fmla="*/ 2582088 w 3"/>
                  <a:gd name="T7" fmla="*/ 0 h 2"/>
                  <a:gd name="T8" fmla="*/ 5162550 w 3"/>
                  <a:gd name="T9" fmla="*/ 0 h 2"/>
                  <a:gd name="T10" fmla="*/ 5162550 w 3"/>
                  <a:gd name="T11" fmla="*/ 2436786 h 2"/>
                  <a:gd name="T12" fmla="*/ 7744638 w 3"/>
                  <a:gd name="T13" fmla="*/ 2436786 h 2"/>
                  <a:gd name="T14" fmla="*/ 7744638 w 3"/>
                  <a:gd name="T15" fmla="*/ 4872038 h 2"/>
                  <a:gd name="T16" fmla="*/ 5162550 w 3"/>
                  <a:gd name="T17" fmla="*/ 4872038 h 2"/>
                  <a:gd name="T18" fmla="*/ 2582088 w 3"/>
                  <a:gd name="T19" fmla="*/ 487203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41" name="Freeform 340"/>
              <p:cNvSpPr>
                <a:spLocks/>
              </p:cNvSpPr>
              <p:nvPr/>
            </p:nvSpPr>
            <p:spPr bwMode="auto">
              <a:xfrm>
                <a:off x="3273989" y="2179826"/>
                <a:ext cx="6098" cy="3069"/>
              </a:xfrm>
              <a:custGeom>
                <a:avLst/>
                <a:gdLst>
                  <a:gd name="T0" fmla="*/ 7259669 w 4"/>
                  <a:gd name="T1" fmla="*/ 4872038 h 2"/>
                  <a:gd name="T2" fmla="*/ 4840288 w 4"/>
                  <a:gd name="T3" fmla="*/ 4872038 h 2"/>
                  <a:gd name="T4" fmla="*/ 0 w 4"/>
                  <a:gd name="T5" fmla="*/ 4872038 h 2"/>
                  <a:gd name="T6" fmla="*/ 0 w 4"/>
                  <a:gd name="T7" fmla="*/ 2436786 h 2"/>
                  <a:gd name="T8" fmla="*/ 4840288 w 4"/>
                  <a:gd name="T9" fmla="*/ 2436786 h 2"/>
                  <a:gd name="T10" fmla="*/ 7259669 w 4"/>
                  <a:gd name="T11" fmla="*/ 0 h 2"/>
                  <a:gd name="T12" fmla="*/ 9680575 w 4"/>
                  <a:gd name="T13" fmla="*/ 0 h 2"/>
                  <a:gd name="T14" fmla="*/ 9680575 w 4"/>
                  <a:gd name="T15" fmla="*/ 2436786 h 2"/>
                  <a:gd name="T16" fmla="*/ 9680575 w 4"/>
                  <a:gd name="T17" fmla="*/ 4872038 h 2"/>
                  <a:gd name="T18" fmla="*/ 7259669 w 4"/>
                  <a:gd name="T19" fmla="*/ 487203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42" name="Freeform 341"/>
              <p:cNvSpPr>
                <a:spLocks/>
              </p:cNvSpPr>
              <p:nvPr/>
            </p:nvSpPr>
            <p:spPr bwMode="auto">
              <a:xfrm>
                <a:off x="1717752" y="2307733"/>
                <a:ext cx="1219" cy="7163"/>
              </a:xfrm>
              <a:custGeom>
                <a:avLst/>
                <a:gdLst>
                  <a:gd name="T0" fmla="*/ 1935772 w 1"/>
                  <a:gd name="T1" fmla="*/ 11371263 h 4"/>
                  <a:gd name="T2" fmla="*/ 0 w 1"/>
                  <a:gd name="T3" fmla="*/ 11371263 h 4"/>
                  <a:gd name="T4" fmla="*/ 0 w 1"/>
                  <a:gd name="T5" fmla="*/ 8527552 h 4"/>
                  <a:gd name="T6" fmla="*/ 0 w 1"/>
                  <a:gd name="T7" fmla="*/ 2843711 h 4"/>
                  <a:gd name="T8" fmla="*/ 0 w 1"/>
                  <a:gd name="T9" fmla="*/ 0 h 4"/>
                  <a:gd name="T10" fmla="*/ 1935772 w 1"/>
                  <a:gd name="T11" fmla="*/ 2843711 h 4"/>
                  <a:gd name="T12" fmla="*/ 1935772 w 1"/>
                  <a:gd name="T13" fmla="*/ 8527552 h 4"/>
                  <a:gd name="T14" fmla="*/ 1935772 w 1"/>
                  <a:gd name="T15" fmla="*/ 1137126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43" name="Freeform 342"/>
              <p:cNvSpPr>
                <a:spLocks/>
              </p:cNvSpPr>
              <p:nvPr/>
            </p:nvSpPr>
            <p:spPr bwMode="auto">
              <a:xfrm>
                <a:off x="1781173" y="2307733"/>
                <a:ext cx="3658" cy="5117"/>
              </a:xfrm>
              <a:custGeom>
                <a:avLst/>
                <a:gdLst>
                  <a:gd name="T0" fmla="*/ 0 w 2"/>
                  <a:gd name="T1" fmla="*/ 8124090 h 3"/>
                  <a:gd name="T2" fmla="*/ 0 w 2"/>
                  <a:gd name="T3" fmla="*/ 2708599 h 3"/>
                  <a:gd name="T4" fmla="*/ 0 w 2"/>
                  <a:gd name="T5" fmla="*/ 0 h 3"/>
                  <a:gd name="T6" fmla="*/ 5807075 w 2"/>
                  <a:gd name="T7" fmla="*/ 0 h 3"/>
                  <a:gd name="T8" fmla="*/ 5807075 w 2"/>
                  <a:gd name="T9" fmla="*/ 2708599 h 3"/>
                  <a:gd name="T10" fmla="*/ 5807075 w 2"/>
                  <a:gd name="T11" fmla="*/ 8124090 h 3"/>
                  <a:gd name="T12" fmla="*/ 0 w 2"/>
                  <a:gd name="T13" fmla="*/ 812409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44" name="Freeform 343"/>
              <p:cNvSpPr>
                <a:spLocks/>
              </p:cNvSpPr>
              <p:nvPr/>
            </p:nvSpPr>
            <p:spPr bwMode="auto">
              <a:xfrm>
                <a:off x="3132513" y="1933219"/>
                <a:ext cx="17075" cy="3070"/>
              </a:xfrm>
              <a:custGeom>
                <a:avLst/>
                <a:gdLst>
                  <a:gd name="T0" fmla="*/ 27105786 w 11"/>
                  <a:gd name="T1" fmla="*/ 4873625 h 2"/>
                  <a:gd name="T2" fmla="*/ 22177320 w 11"/>
                  <a:gd name="T3" fmla="*/ 2437580 h 2"/>
                  <a:gd name="T4" fmla="*/ 19713864 w 11"/>
                  <a:gd name="T5" fmla="*/ 2437580 h 2"/>
                  <a:gd name="T6" fmla="*/ 17248855 w 11"/>
                  <a:gd name="T7" fmla="*/ 2437580 h 2"/>
                  <a:gd name="T8" fmla="*/ 12320389 w 11"/>
                  <a:gd name="T9" fmla="*/ 2437580 h 2"/>
                  <a:gd name="T10" fmla="*/ 7391923 w 11"/>
                  <a:gd name="T11" fmla="*/ 2437580 h 2"/>
                  <a:gd name="T12" fmla="*/ 4928466 w 11"/>
                  <a:gd name="T13" fmla="*/ 0 h 2"/>
                  <a:gd name="T14" fmla="*/ 2463457 w 11"/>
                  <a:gd name="T15" fmla="*/ 0 h 2"/>
                  <a:gd name="T16" fmla="*/ 2463457 w 11"/>
                  <a:gd name="T17" fmla="*/ 2437580 h 2"/>
                  <a:gd name="T18" fmla="*/ 0 w 11"/>
                  <a:gd name="T19" fmla="*/ 0 h 2"/>
                  <a:gd name="T20" fmla="*/ 2463457 w 11"/>
                  <a:gd name="T21" fmla="*/ 0 h 2"/>
                  <a:gd name="T22" fmla="*/ 7391923 w 11"/>
                  <a:gd name="T23" fmla="*/ 0 h 2"/>
                  <a:gd name="T24" fmla="*/ 9856932 w 11"/>
                  <a:gd name="T25" fmla="*/ 0 h 2"/>
                  <a:gd name="T26" fmla="*/ 22177320 w 11"/>
                  <a:gd name="T27" fmla="*/ 2437580 h 2"/>
                  <a:gd name="T28" fmla="*/ 27105786 w 11"/>
                  <a:gd name="T29" fmla="*/ 2437580 h 2"/>
                  <a:gd name="T30" fmla="*/ 27105786 w 11"/>
                  <a:gd name="T31" fmla="*/ 487362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2"/>
                  <a:gd name="T50" fmla="*/ 11 w 11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2">
                    <a:moveTo>
                      <a:pt x="11" y="2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45" name="Freeform 344"/>
              <p:cNvSpPr>
                <a:spLocks/>
              </p:cNvSpPr>
              <p:nvPr/>
            </p:nvSpPr>
            <p:spPr bwMode="auto">
              <a:xfrm>
                <a:off x="2806874" y="1909685"/>
                <a:ext cx="7318" cy="5116"/>
              </a:xfrm>
              <a:custGeom>
                <a:avLst/>
                <a:gdLst>
                  <a:gd name="T0" fmla="*/ 9293860 w 5"/>
                  <a:gd name="T1" fmla="*/ 8120797 h 3"/>
                  <a:gd name="T2" fmla="*/ 4646930 w 5"/>
                  <a:gd name="T3" fmla="*/ 5414433 h 3"/>
                  <a:gd name="T4" fmla="*/ 0 w 5"/>
                  <a:gd name="T5" fmla="*/ 5414433 h 3"/>
                  <a:gd name="T6" fmla="*/ 0 w 5"/>
                  <a:gd name="T7" fmla="*/ 0 h 3"/>
                  <a:gd name="T8" fmla="*/ 2324197 w 5"/>
                  <a:gd name="T9" fmla="*/ 0 h 3"/>
                  <a:gd name="T10" fmla="*/ 4646930 w 5"/>
                  <a:gd name="T11" fmla="*/ 5414433 h 3"/>
                  <a:gd name="T12" fmla="*/ 6971127 w 5"/>
                  <a:gd name="T13" fmla="*/ 5414433 h 3"/>
                  <a:gd name="T14" fmla="*/ 9293860 w 5"/>
                  <a:gd name="T15" fmla="*/ 5414433 h 3"/>
                  <a:gd name="T16" fmla="*/ 11618057 w 5"/>
                  <a:gd name="T17" fmla="*/ 5414433 h 3"/>
                  <a:gd name="T18" fmla="*/ 11618057 w 5"/>
                  <a:gd name="T19" fmla="*/ 8120797 h 3"/>
                  <a:gd name="T20" fmla="*/ 9293860 w 5"/>
                  <a:gd name="T21" fmla="*/ 8120797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46" name="Freeform 345"/>
              <p:cNvSpPr>
                <a:spLocks/>
              </p:cNvSpPr>
              <p:nvPr/>
            </p:nvSpPr>
            <p:spPr bwMode="auto">
              <a:xfrm>
                <a:off x="3206909" y="2035545"/>
                <a:ext cx="4878" cy="1024"/>
              </a:xfrm>
              <a:custGeom>
                <a:avLst/>
                <a:gdLst>
                  <a:gd name="T0" fmla="*/ 5162550 w 3"/>
                  <a:gd name="T1" fmla="*/ 1626112 h 1"/>
                  <a:gd name="T2" fmla="*/ 2582088 w 3"/>
                  <a:gd name="T3" fmla="*/ 1626112 h 1"/>
                  <a:gd name="T4" fmla="*/ 0 w 3"/>
                  <a:gd name="T5" fmla="*/ 0 h 1"/>
                  <a:gd name="T6" fmla="*/ 2582088 w 3"/>
                  <a:gd name="T7" fmla="*/ 0 h 1"/>
                  <a:gd name="T8" fmla="*/ 5162550 w 3"/>
                  <a:gd name="T9" fmla="*/ 0 h 1"/>
                  <a:gd name="T10" fmla="*/ 7744638 w 3"/>
                  <a:gd name="T11" fmla="*/ 1626112 h 1"/>
                  <a:gd name="T12" fmla="*/ 5162550 w 3"/>
                  <a:gd name="T13" fmla="*/ 1626112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47" name="Freeform 346"/>
              <p:cNvSpPr>
                <a:spLocks/>
              </p:cNvSpPr>
              <p:nvPr/>
            </p:nvSpPr>
            <p:spPr bwMode="auto">
              <a:xfrm>
                <a:off x="1786051" y="2307733"/>
                <a:ext cx="4878" cy="2047"/>
              </a:xfrm>
              <a:custGeom>
                <a:avLst/>
                <a:gdLst>
                  <a:gd name="T0" fmla="*/ 2580462 w 3"/>
                  <a:gd name="T1" fmla="*/ 3250636 h 1"/>
                  <a:gd name="T2" fmla="*/ 0 w 3"/>
                  <a:gd name="T3" fmla="*/ 3250636 h 1"/>
                  <a:gd name="T4" fmla="*/ 0 w 3"/>
                  <a:gd name="T5" fmla="*/ 0 h 1"/>
                  <a:gd name="T6" fmla="*/ 2580462 w 3"/>
                  <a:gd name="T7" fmla="*/ 0 h 1"/>
                  <a:gd name="T8" fmla="*/ 7743012 w 3"/>
                  <a:gd name="T9" fmla="*/ 0 h 1"/>
                  <a:gd name="T10" fmla="*/ 7743012 w 3"/>
                  <a:gd name="T11" fmla="*/ 3250636 h 1"/>
                  <a:gd name="T12" fmla="*/ 5162550 w 3"/>
                  <a:gd name="T13" fmla="*/ 3250636 h 1"/>
                  <a:gd name="T14" fmla="*/ 2580462 w 3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48" name="Freeform 347"/>
              <p:cNvSpPr>
                <a:spLocks/>
              </p:cNvSpPr>
              <p:nvPr/>
            </p:nvSpPr>
            <p:spPr bwMode="auto">
              <a:xfrm>
                <a:off x="1779953" y="2294431"/>
                <a:ext cx="4878" cy="6140"/>
              </a:xfrm>
              <a:custGeom>
                <a:avLst/>
                <a:gdLst>
                  <a:gd name="T0" fmla="*/ 2580462 w 3"/>
                  <a:gd name="T1" fmla="*/ 9747250 h 4"/>
                  <a:gd name="T2" fmla="*/ 2580462 w 3"/>
                  <a:gd name="T3" fmla="*/ 7309670 h 4"/>
                  <a:gd name="T4" fmla="*/ 0 w 3"/>
                  <a:gd name="T5" fmla="*/ 2437580 h 4"/>
                  <a:gd name="T6" fmla="*/ 2580462 w 3"/>
                  <a:gd name="T7" fmla="*/ 0 h 4"/>
                  <a:gd name="T8" fmla="*/ 7743012 w 3"/>
                  <a:gd name="T9" fmla="*/ 0 h 4"/>
                  <a:gd name="T10" fmla="*/ 7743012 w 3"/>
                  <a:gd name="T11" fmla="*/ 2437580 h 4"/>
                  <a:gd name="T12" fmla="*/ 2580462 w 3"/>
                  <a:gd name="T13" fmla="*/ 97472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49" name="Freeform 348"/>
              <p:cNvSpPr>
                <a:spLocks/>
              </p:cNvSpPr>
              <p:nvPr/>
            </p:nvSpPr>
            <p:spPr bwMode="auto">
              <a:xfrm>
                <a:off x="1812883" y="2338431"/>
                <a:ext cx="6098" cy="2047"/>
              </a:xfrm>
              <a:custGeom>
                <a:avLst/>
                <a:gdLst>
                  <a:gd name="T0" fmla="*/ 4840288 w 4"/>
                  <a:gd name="T1" fmla="*/ 3248589 h 1"/>
                  <a:gd name="T2" fmla="*/ 2420906 w 4"/>
                  <a:gd name="T3" fmla="*/ 3248589 h 1"/>
                  <a:gd name="T4" fmla="*/ 0 w 4"/>
                  <a:gd name="T5" fmla="*/ 0 h 1"/>
                  <a:gd name="T6" fmla="*/ 7259669 w 4"/>
                  <a:gd name="T7" fmla="*/ 0 h 1"/>
                  <a:gd name="T8" fmla="*/ 9680575 w 4"/>
                  <a:gd name="T9" fmla="*/ 0 h 1"/>
                  <a:gd name="T10" fmla="*/ 9680575 w 4"/>
                  <a:gd name="T11" fmla="*/ 3248589 h 1"/>
                  <a:gd name="T12" fmla="*/ 4840288 w 4"/>
                  <a:gd name="T13" fmla="*/ 3248589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50" name="Freeform 349"/>
              <p:cNvSpPr>
                <a:spLocks/>
              </p:cNvSpPr>
              <p:nvPr/>
            </p:nvSpPr>
            <p:spPr bwMode="auto">
              <a:xfrm>
                <a:off x="2319025" y="1744939"/>
                <a:ext cx="10977" cy="1024"/>
              </a:xfrm>
              <a:custGeom>
                <a:avLst/>
                <a:gdLst>
                  <a:gd name="T0" fmla="*/ 4978854 w 7"/>
                  <a:gd name="T1" fmla="*/ 1625088 h 1"/>
                  <a:gd name="T2" fmla="*/ 2488643 w 7"/>
                  <a:gd name="T3" fmla="*/ 1625088 h 1"/>
                  <a:gd name="T4" fmla="*/ 0 w 7"/>
                  <a:gd name="T5" fmla="*/ 1625088 h 1"/>
                  <a:gd name="T6" fmla="*/ 2488643 w 7"/>
                  <a:gd name="T7" fmla="*/ 1625088 h 1"/>
                  <a:gd name="T8" fmla="*/ 4978854 w 7"/>
                  <a:gd name="T9" fmla="*/ 0 h 1"/>
                  <a:gd name="T10" fmla="*/ 7467496 w 7"/>
                  <a:gd name="T11" fmla="*/ 0 h 1"/>
                  <a:gd name="T12" fmla="*/ 9957707 w 7"/>
                  <a:gd name="T13" fmla="*/ 0 h 1"/>
                  <a:gd name="T14" fmla="*/ 12446350 w 7"/>
                  <a:gd name="T15" fmla="*/ 0 h 1"/>
                  <a:gd name="T16" fmla="*/ 17425203 w 7"/>
                  <a:gd name="T17" fmla="*/ 0 h 1"/>
                  <a:gd name="T18" fmla="*/ 17425203 w 7"/>
                  <a:gd name="T19" fmla="*/ 1625088 h 1"/>
                  <a:gd name="T20" fmla="*/ 12446350 w 7"/>
                  <a:gd name="T21" fmla="*/ 1625088 h 1"/>
                  <a:gd name="T22" fmla="*/ 9957707 w 7"/>
                  <a:gd name="T23" fmla="*/ 1625088 h 1"/>
                  <a:gd name="T24" fmla="*/ 7467496 w 7"/>
                  <a:gd name="T25" fmla="*/ 1625088 h 1"/>
                  <a:gd name="T26" fmla="*/ 4978854 w 7"/>
                  <a:gd name="T27" fmla="*/ 16250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51" name="Freeform 350"/>
              <p:cNvSpPr>
                <a:spLocks/>
              </p:cNvSpPr>
              <p:nvPr/>
            </p:nvSpPr>
            <p:spPr bwMode="auto">
              <a:xfrm>
                <a:off x="2381226" y="1924010"/>
                <a:ext cx="4878" cy="5116"/>
              </a:xfrm>
              <a:custGeom>
                <a:avLst/>
                <a:gdLst>
                  <a:gd name="T0" fmla="*/ 0 w 3"/>
                  <a:gd name="T1" fmla="*/ 8122503 h 3"/>
                  <a:gd name="T2" fmla="*/ 0 w 3"/>
                  <a:gd name="T3" fmla="*/ 5414433 h 3"/>
                  <a:gd name="T4" fmla="*/ 0 w 3"/>
                  <a:gd name="T5" fmla="*/ 0 h 3"/>
                  <a:gd name="T6" fmla="*/ 2582088 w 3"/>
                  <a:gd name="T7" fmla="*/ 0 h 3"/>
                  <a:gd name="T8" fmla="*/ 5162550 w 3"/>
                  <a:gd name="T9" fmla="*/ 0 h 3"/>
                  <a:gd name="T10" fmla="*/ 7744638 w 3"/>
                  <a:gd name="T11" fmla="*/ 5414433 h 3"/>
                  <a:gd name="T12" fmla="*/ 5162550 w 3"/>
                  <a:gd name="T13" fmla="*/ 5414433 h 3"/>
                  <a:gd name="T14" fmla="*/ 2582088 w 3"/>
                  <a:gd name="T15" fmla="*/ 8122503 h 3"/>
                  <a:gd name="T16" fmla="*/ 0 w 3"/>
                  <a:gd name="T17" fmla="*/ 81225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52" name="Freeform 351"/>
              <p:cNvSpPr>
                <a:spLocks/>
              </p:cNvSpPr>
              <p:nvPr/>
            </p:nvSpPr>
            <p:spPr bwMode="auto">
              <a:xfrm>
                <a:off x="1818981" y="2344571"/>
                <a:ext cx="9757" cy="2047"/>
              </a:xfrm>
              <a:custGeom>
                <a:avLst/>
                <a:gdLst>
                  <a:gd name="T0" fmla="*/ 2582353 w 6"/>
                  <a:gd name="T1" fmla="*/ 3248589 h 1"/>
                  <a:gd name="T2" fmla="*/ 0 w 6"/>
                  <a:gd name="T3" fmla="*/ 3248589 h 1"/>
                  <a:gd name="T4" fmla="*/ 2582353 w 6"/>
                  <a:gd name="T5" fmla="*/ 3248589 h 1"/>
                  <a:gd name="T6" fmla="*/ 7745432 w 6"/>
                  <a:gd name="T7" fmla="*/ 0 h 1"/>
                  <a:gd name="T8" fmla="*/ 12908511 w 6"/>
                  <a:gd name="T9" fmla="*/ 0 h 1"/>
                  <a:gd name="T10" fmla="*/ 15489238 w 6"/>
                  <a:gd name="T11" fmla="*/ 3248589 h 1"/>
                  <a:gd name="T12" fmla="*/ 12908511 w 6"/>
                  <a:gd name="T13" fmla="*/ 3248589 h 1"/>
                  <a:gd name="T14" fmla="*/ 7745432 w 6"/>
                  <a:gd name="T15" fmla="*/ 3248589 h 1"/>
                  <a:gd name="T16" fmla="*/ 2582353 w 6"/>
                  <a:gd name="T17" fmla="*/ 3248589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53" name="Freeform 352"/>
              <p:cNvSpPr>
                <a:spLocks/>
              </p:cNvSpPr>
              <p:nvPr/>
            </p:nvSpPr>
            <p:spPr bwMode="auto">
              <a:xfrm>
                <a:off x="3189835" y="2090802"/>
                <a:ext cx="3659" cy="3070"/>
              </a:xfrm>
              <a:custGeom>
                <a:avLst/>
                <a:gdLst>
                  <a:gd name="T0" fmla="*/ 5808053 w 3"/>
                  <a:gd name="T1" fmla="*/ 4873625 h 2"/>
                  <a:gd name="T2" fmla="*/ 1935611 w 3"/>
                  <a:gd name="T3" fmla="*/ 4873625 h 2"/>
                  <a:gd name="T4" fmla="*/ 0 w 3"/>
                  <a:gd name="T5" fmla="*/ 2437580 h 2"/>
                  <a:gd name="T6" fmla="*/ 1935611 w 3"/>
                  <a:gd name="T7" fmla="*/ 0 h 2"/>
                  <a:gd name="T8" fmla="*/ 3872442 w 3"/>
                  <a:gd name="T9" fmla="*/ 0 h 2"/>
                  <a:gd name="T10" fmla="*/ 5808053 w 3"/>
                  <a:gd name="T11" fmla="*/ 2437580 h 2"/>
                  <a:gd name="T12" fmla="*/ 5808053 w 3"/>
                  <a:gd name="T13" fmla="*/ 487362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54" name="Freeform 353"/>
              <p:cNvSpPr>
                <a:spLocks/>
              </p:cNvSpPr>
              <p:nvPr/>
            </p:nvSpPr>
            <p:spPr bwMode="auto">
              <a:xfrm>
                <a:off x="2212919" y="1952662"/>
                <a:ext cx="6098" cy="2047"/>
              </a:xfrm>
              <a:custGeom>
                <a:avLst/>
                <a:gdLst>
                  <a:gd name="T0" fmla="*/ 9680575 w 4"/>
                  <a:gd name="T1" fmla="*/ 3250636 h 1"/>
                  <a:gd name="T2" fmla="*/ 7259669 w 4"/>
                  <a:gd name="T3" fmla="*/ 3250636 h 1"/>
                  <a:gd name="T4" fmla="*/ 4840288 w 4"/>
                  <a:gd name="T5" fmla="*/ 3250636 h 1"/>
                  <a:gd name="T6" fmla="*/ 2420906 w 4"/>
                  <a:gd name="T7" fmla="*/ 0 h 1"/>
                  <a:gd name="T8" fmla="*/ 0 w 4"/>
                  <a:gd name="T9" fmla="*/ 0 h 1"/>
                  <a:gd name="T10" fmla="*/ 4840288 w 4"/>
                  <a:gd name="T11" fmla="*/ 0 h 1"/>
                  <a:gd name="T12" fmla="*/ 7259669 w 4"/>
                  <a:gd name="T13" fmla="*/ 0 h 1"/>
                  <a:gd name="T14" fmla="*/ 9680575 w 4"/>
                  <a:gd name="T15" fmla="*/ 0 h 1"/>
                  <a:gd name="T16" fmla="*/ 9680575 w 4"/>
                  <a:gd name="T17" fmla="*/ 325063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55" name="Freeform 354"/>
              <p:cNvSpPr>
                <a:spLocks/>
              </p:cNvSpPr>
              <p:nvPr/>
            </p:nvSpPr>
            <p:spPr bwMode="auto">
              <a:xfrm>
                <a:off x="1854350" y="2352757"/>
                <a:ext cx="4878" cy="5117"/>
              </a:xfrm>
              <a:custGeom>
                <a:avLst/>
                <a:gdLst>
                  <a:gd name="T0" fmla="*/ 5162550 w 3"/>
                  <a:gd name="T1" fmla="*/ 8124090 h 3"/>
                  <a:gd name="T2" fmla="*/ 0 w 3"/>
                  <a:gd name="T3" fmla="*/ 8124090 h 3"/>
                  <a:gd name="T4" fmla="*/ 0 w 3"/>
                  <a:gd name="T5" fmla="*/ 2708599 h 3"/>
                  <a:gd name="T6" fmla="*/ 5162550 w 3"/>
                  <a:gd name="T7" fmla="*/ 0 h 3"/>
                  <a:gd name="T8" fmla="*/ 5162550 w 3"/>
                  <a:gd name="T9" fmla="*/ 2708599 h 3"/>
                  <a:gd name="T10" fmla="*/ 7744638 w 3"/>
                  <a:gd name="T11" fmla="*/ 8124090 h 3"/>
                  <a:gd name="T12" fmla="*/ 5162550 w 3"/>
                  <a:gd name="T13" fmla="*/ 812409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56" name="Freeform 355"/>
              <p:cNvSpPr>
                <a:spLocks/>
              </p:cNvSpPr>
              <p:nvPr/>
            </p:nvSpPr>
            <p:spPr bwMode="auto">
              <a:xfrm>
                <a:off x="2873953" y="2185965"/>
                <a:ext cx="3658" cy="5116"/>
              </a:xfrm>
              <a:custGeom>
                <a:avLst/>
                <a:gdLst>
                  <a:gd name="T0" fmla="*/ 1936301 w 3"/>
                  <a:gd name="T1" fmla="*/ 8120797 h 3"/>
                  <a:gd name="T2" fmla="*/ 0 w 3"/>
                  <a:gd name="T3" fmla="*/ 5414433 h 3"/>
                  <a:gd name="T4" fmla="*/ 1936301 w 3"/>
                  <a:gd name="T5" fmla="*/ 2706364 h 3"/>
                  <a:gd name="T6" fmla="*/ 5807685 w 3"/>
                  <a:gd name="T7" fmla="*/ 0 h 3"/>
                  <a:gd name="T8" fmla="*/ 5807685 w 3"/>
                  <a:gd name="T9" fmla="*/ 2706364 h 3"/>
                  <a:gd name="T10" fmla="*/ 5807685 w 3"/>
                  <a:gd name="T11" fmla="*/ 5414433 h 3"/>
                  <a:gd name="T12" fmla="*/ 1936301 w 3"/>
                  <a:gd name="T13" fmla="*/ 812079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57" name="Freeform 356"/>
              <p:cNvSpPr>
                <a:spLocks/>
              </p:cNvSpPr>
              <p:nvPr/>
            </p:nvSpPr>
            <p:spPr bwMode="auto">
              <a:xfrm>
                <a:off x="2782481" y="1909685"/>
                <a:ext cx="9757" cy="5116"/>
              </a:xfrm>
              <a:custGeom>
                <a:avLst/>
                <a:gdLst>
                  <a:gd name="T0" fmla="*/ 10326158 w 6"/>
                  <a:gd name="T1" fmla="*/ 8120797 h 3"/>
                  <a:gd name="T2" fmla="*/ 5163079 w 6"/>
                  <a:gd name="T3" fmla="*/ 5414433 h 3"/>
                  <a:gd name="T4" fmla="*/ 2582353 w 6"/>
                  <a:gd name="T5" fmla="*/ 5414433 h 3"/>
                  <a:gd name="T6" fmla="*/ 0 w 6"/>
                  <a:gd name="T7" fmla="*/ 5414433 h 3"/>
                  <a:gd name="T8" fmla="*/ 0 w 6"/>
                  <a:gd name="T9" fmla="*/ 0 h 3"/>
                  <a:gd name="T10" fmla="*/ 2582353 w 6"/>
                  <a:gd name="T11" fmla="*/ 0 h 3"/>
                  <a:gd name="T12" fmla="*/ 12908511 w 6"/>
                  <a:gd name="T13" fmla="*/ 5414433 h 3"/>
                  <a:gd name="T14" fmla="*/ 15489238 w 6"/>
                  <a:gd name="T15" fmla="*/ 5414433 h 3"/>
                  <a:gd name="T16" fmla="*/ 12908511 w 6"/>
                  <a:gd name="T17" fmla="*/ 5414433 h 3"/>
                  <a:gd name="T18" fmla="*/ 5163079 w 6"/>
                  <a:gd name="T19" fmla="*/ 5414433 h 3"/>
                  <a:gd name="T20" fmla="*/ 10326158 w 6"/>
                  <a:gd name="T21" fmla="*/ 5414433 h 3"/>
                  <a:gd name="T22" fmla="*/ 10326158 w 6"/>
                  <a:gd name="T23" fmla="*/ 8120797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58" name="Freeform 357"/>
              <p:cNvSpPr>
                <a:spLocks/>
              </p:cNvSpPr>
              <p:nvPr/>
            </p:nvSpPr>
            <p:spPr bwMode="auto">
              <a:xfrm>
                <a:off x="3297161" y="2457129"/>
                <a:ext cx="4878" cy="3070"/>
              </a:xfrm>
              <a:custGeom>
                <a:avLst/>
                <a:gdLst>
                  <a:gd name="T0" fmla="*/ 2580462 w 3"/>
                  <a:gd name="T1" fmla="*/ 4873625 h 2"/>
                  <a:gd name="T2" fmla="*/ 0 w 3"/>
                  <a:gd name="T3" fmla="*/ 4873625 h 2"/>
                  <a:gd name="T4" fmla="*/ 0 w 3"/>
                  <a:gd name="T5" fmla="*/ 0 h 2"/>
                  <a:gd name="T6" fmla="*/ 2580462 w 3"/>
                  <a:gd name="T7" fmla="*/ 0 h 2"/>
                  <a:gd name="T8" fmla="*/ 5162550 w 3"/>
                  <a:gd name="T9" fmla="*/ 0 h 2"/>
                  <a:gd name="T10" fmla="*/ 7743012 w 3"/>
                  <a:gd name="T11" fmla="*/ 0 h 2"/>
                  <a:gd name="T12" fmla="*/ 5162550 w 3"/>
                  <a:gd name="T13" fmla="*/ 0 h 2"/>
                  <a:gd name="T14" fmla="*/ 5162550 w 3"/>
                  <a:gd name="T15" fmla="*/ 4873625 h 2"/>
                  <a:gd name="T16" fmla="*/ 2580462 w 3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59" name="Freeform 358"/>
              <p:cNvSpPr>
                <a:spLocks/>
              </p:cNvSpPr>
              <p:nvPr/>
            </p:nvSpPr>
            <p:spPr bwMode="auto">
              <a:xfrm>
                <a:off x="2539777" y="1720381"/>
                <a:ext cx="8537" cy="2047"/>
              </a:xfrm>
              <a:custGeom>
                <a:avLst/>
                <a:gdLst>
                  <a:gd name="T0" fmla="*/ 10841990 w 5"/>
                  <a:gd name="T1" fmla="*/ 3250636 h 1"/>
                  <a:gd name="T2" fmla="*/ 5420995 w 5"/>
                  <a:gd name="T3" fmla="*/ 3250636 h 1"/>
                  <a:gd name="T4" fmla="*/ 0 w 5"/>
                  <a:gd name="T5" fmla="*/ 0 h 1"/>
                  <a:gd name="T6" fmla="*/ 2711351 w 5"/>
                  <a:gd name="T7" fmla="*/ 0 h 1"/>
                  <a:gd name="T8" fmla="*/ 5420995 w 5"/>
                  <a:gd name="T9" fmla="*/ 0 h 1"/>
                  <a:gd name="T10" fmla="*/ 8132346 w 5"/>
                  <a:gd name="T11" fmla="*/ 0 h 1"/>
                  <a:gd name="T12" fmla="*/ 10841990 w 5"/>
                  <a:gd name="T13" fmla="*/ 3250636 h 1"/>
                  <a:gd name="T14" fmla="*/ 13553341 w 5"/>
                  <a:gd name="T15" fmla="*/ 3250636 h 1"/>
                  <a:gd name="T16" fmla="*/ 10841990 w 5"/>
                  <a:gd name="T17" fmla="*/ 325063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60" name="Freeform 359"/>
              <p:cNvSpPr>
                <a:spLocks/>
              </p:cNvSpPr>
              <p:nvPr/>
            </p:nvSpPr>
            <p:spPr bwMode="auto">
              <a:xfrm>
                <a:off x="3148368" y="1915824"/>
                <a:ext cx="9757" cy="2047"/>
              </a:xfrm>
              <a:custGeom>
                <a:avLst/>
                <a:gdLst>
                  <a:gd name="T0" fmla="*/ 7745432 w 6"/>
                  <a:gd name="T1" fmla="*/ 3248589 h 1"/>
                  <a:gd name="T2" fmla="*/ 5163079 w 6"/>
                  <a:gd name="T3" fmla="*/ 3248589 h 1"/>
                  <a:gd name="T4" fmla="*/ 2582353 w 6"/>
                  <a:gd name="T5" fmla="*/ 3248589 h 1"/>
                  <a:gd name="T6" fmla="*/ 0 w 6"/>
                  <a:gd name="T7" fmla="*/ 3248589 h 1"/>
                  <a:gd name="T8" fmla="*/ 2582353 w 6"/>
                  <a:gd name="T9" fmla="*/ 3248589 h 1"/>
                  <a:gd name="T10" fmla="*/ 5163079 w 6"/>
                  <a:gd name="T11" fmla="*/ 3248589 h 1"/>
                  <a:gd name="T12" fmla="*/ 5163079 w 6"/>
                  <a:gd name="T13" fmla="*/ 0 h 1"/>
                  <a:gd name="T14" fmla="*/ 7745432 w 6"/>
                  <a:gd name="T15" fmla="*/ 0 h 1"/>
                  <a:gd name="T16" fmla="*/ 10326158 w 6"/>
                  <a:gd name="T17" fmla="*/ 0 h 1"/>
                  <a:gd name="T18" fmla="*/ 15489238 w 6"/>
                  <a:gd name="T19" fmla="*/ 0 h 1"/>
                  <a:gd name="T20" fmla="*/ 15489238 w 6"/>
                  <a:gd name="T21" fmla="*/ 3248589 h 1"/>
                  <a:gd name="T22" fmla="*/ 10326158 w 6"/>
                  <a:gd name="T23" fmla="*/ 3248589 h 1"/>
                  <a:gd name="T24" fmla="*/ 7745432 w 6"/>
                  <a:gd name="T25" fmla="*/ 3248589 h 1"/>
                  <a:gd name="T26" fmla="*/ 5163079 w 6"/>
                  <a:gd name="T27" fmla="*/ 3248589 h 1"/>
                  <a:gd name="T28" fmla="*/ 7745432 w 6"/>
                  <a:gd name="T29" fmla="*/ 3248589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1"/>
                  <a:gd name="T47" fmla="*/ 6 w 6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61" name="Freeform 360"/>
              <p:cNvSpPr>
                <a:spLocks/>
              </p:cNvSpPr>
              <p:nvPr/>
            </p:nvSpPr>
            <p:spPr bwMode="auto">
              <a:xfrm>
                <a:off x="2416595" y="1754149"/>
                <a:ext cx="17075" cy="2047"/>
              </a:xfrm>
              <a:custGeom>
                <a:avLst/>
                <a:gdLst>
                  <a:gd name="T0" fmla="*/ 19713864 w 11"/>
                  <a:gd name="T1" fmla="*/ 3248589 h 1"/>
                  <a:gd name="T2" fmla="*/ 17250407 w 11"/>
                  <a:gd name="T3" fmla="*/ 3248589 h 1"/>
                  <a:gd name="T4" fmla="*/ 14785398 w 11"/>
                  <a:gd name="T5" fmla="*/ 3248589 h 1"/>
                  <a:gd name="T6" fmla="*/ 9856932 w 11"/>
                  <a:gd name="T7" fmla="*/ 3248589 h 1"/>
                  <a:gd name="T8" fmla="*/ 4928466 w 11"/>
                  <a:gd name="T9" fmla="*/ 3248589 h 1"/>
                  <a:gd name="T10" fmla="*/ 0 w 11"/>
                  <a:gd name="T11" fmla="*/ 3248589 h 1"/>
                  <a:gd name="T12" fmla="*/ 0 w 11"/>
                  <a:gd name="T13" fmla="*/ 0 h 1"/>
                  <a:gd name="T14" fmla="*/ 4928466 w 11"/>
                  <a:gd name="T15" fmla="*/ 0 h 1"/>
                  <a:gd name="T16" fmla="*/ 7393475 w 11"/>
                  <a:gd name="T17" fmla="*/ 0 h 1"/>
                  <a:gd name="T18" fmla="*/ 7393475 w 11"/>
                  <a:gd name="T19" fmla="*/ 3248589 h 1"/>
                  <a:gd name="T20" fmla="*/ 9856932 w 11"/>
                  <a:gd name="T21" fmla="*/ 0 h 1"/>
                  <a:gd name="T22" fmla="*/ 12321941 w 11"/>
                  <a:gd name="T23" fmla="*/ 0 h 1"/>
                  <a:gd name="T24" fmla="*/ 14785398 w 11"/>
                  <a:gd name="T25" fmla="*/ 0 h 1"/>
                  <a:gd name="T26" fmla="*/ 17250407 w 11"/>
                  <a:gd name="T27" fmla="*/ 0 h 1"/>
                  <a:gd name="T28" fmla="*/ 22178873 w 11"/>
                  <a:gd name="T29" fmla="*/ 3248589 h 1"/>
                  <a:gd name="T30" fmla="*/ 27107339 w 11"/>
                  <a:gd name="T31" fmla="*/ 3248589 h 1"/>
                  <a:gd name="T32" fmla="*/ 22178873 w 11"/>
                  <a:gd name="T33" fmla="*/ 3248589 h 1"/>
                  <a:gd name="T34" fmla="*/ 19713864 w 11"/>
                  <a:gd name="T35" fmla="*/ 3248589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"/>
                  <a:gd name="T56" fmla="*/ 11 w 11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">
                    <a:moveTo>
                      <a:pt x="8" y="1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62" name="Freeform 361"/>
              <p:cNvSpPr>
                <a:spLocks/>
              </p:cNvSpPr>
              <p:nvPr/>
            </p:nvSpPr>
            <p:spPr bwMode="auto">
              <a:xfrm>
                <a:off x="2881271" y="2203360"/>
                <a:ext cx="1219" cy="6140"/>
              </a:xfrm>
              <a:custGeom>
                <a:avLst/>
                <a:gdLst>
                  <a:gd name="T0" fmla="*/ 0 w 1"/>
                  <a:gd name="T1" fmla="*/ 9747250 h 4"/>
                  <a:gd name="T2" fmla="*/ 0 w 1"/>
                  <a:gd name="T3" fmla="*/ 4873625 h 4"/>
                  <a:gd name="T4" fmla="*/ 0 w 1"/>
                  <a:gd name="T5" fmla="*/ 2437580 h 4"/>
                  <a:gd name="T6" fmla="*/ 0 w 1"/>
                  <a:gd name="T7" fmla="*/ 0 h 4"/>
                  <a:gd name="T8" fmla="*/ 0 w 1"/>
                  <a:gd name="T9" fmla="*/ 2437580 h 4"/>
                  <a:gd name="T10" fmla="*/ 1934553 w 1"/>
                  <a:gd name="T11" fmla="*/ 2437580 h 4"/>
                  <a:gd name="T12" fmla="*/ 1934553 w 1"/>
                  <a:gd name="T13" fmla="*/ 4873625 h 4"/>
                  <a:gd name="T14" fmla="*/ 0 w 1"/>
                  <a:gd name="T15" fmla="*/ 97472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63" name="Freeform 362"/>
              <p:cNvSpPr>
                <a:spLocks/>
              </p:cNvSpPr>
              <p:nvPr/>
            </p:nvSpPr>
            <p:spPr bwMode="auto">
              <a:xfrm>
                <a:off x="2140961" y="1898428"/>
                <a:ext cx="14635" cy="2047"/>
              </a:xfrm>
              <a:custGeom>
                <a:avLst/>
                <a:gdLst>
                  <a:gd name="T0" fmla="*/ 12906444 w 9"/>
                  <a:gd name="T1" fmla="*/ 3250636 h 1"/>
                  <a:gd name="T2" fmla="*/ 10325806 w 9"/>
                  <a:gd name="T3" fmla="*/ 3250636 h 1"/>
                  <a:gd name="T4" fmla="*/ 7743541 w 9"/>
                  <a:gd name="T5" fmla="*/ 3250636 h 1"/>
                  <a:gd name="T6" fmla="*/ 5162903 w 9"/>
                  <a:gd name="T7" fmla="*/ 3250636 h 1"/>
                  <a:gd name="T8" fmla="*/ 0 w 9"/>
                  <a:gd name="T9" fmla="*/ 3250636 h 1"/>
                  <a:gd name="T10" fmla="*/ 0 w 9"/>
                  <a:gd name="T11" fmla="*/ 0 h 1"/>
                  <a:gd name="T12" fmla="*/ 2580638 w 9"/>
                  <a:gd name="T13" fmla="*/ 0 h 1"/>
                  <a:gd name="T14" fmla="*/ 5162903 w 9"/>
                  <a:gd name="T15" fmla="*/ 0 h 1"/>
                  <a:gd name="T16" fmla="*/ 7743541 w 9"/>
                  <a:gd name="T17" fmla="*/ 0 h 1"/>
                  <a:gd name="T18" fmla="*/ 10325806 w 9"/>
                  <a:gd name="T19" fmla="*/ 3250636 h 1"/>
                  <a:gd name="T20" fmla="*/ 20651611 w 9"/>
                  <a:gd name="T21" fmla="*/ 3250636 h 1"/>
                  <a:gd name="T22" fmla="*/ 23232249 w 9"/>
                  <a:gd name="T23" fmla="*/ 3250636 h 1"/>
                  <a:gd name="T24" fmla="*/ 18069347 w 9"/>
                  <a:gd name="T25" fmla="*/ 3250636 h 1"/>
                  <a:gd name="T26" fmla="*/ 12906444 w 9"/>
                  <a:gd name="T27" fmla="*/ 3250636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64" name="Freeform 363"/>
              <p:cNvSpPr>
                <a:spLocks/>
              </p:cNvSpPr>
              <p:nvPr/>
            </p:nvSpPr>
            <p:spPr bwMode="auto">
              <a:xfrm>
                <a:off x="3413026" y="2280105"/>
                <a:ext cx="4878" cy="3069"/>
              </a:xfrm>
              <a:custGeom>
                <a:avLst/>
                <a:gdLst>
                  <a:gd name="T0" fmla="*/ 5162550 w 3"/>
                  <a:gd name="T1" fmla="*/ 4872038 h 2"/>
                  <a:gd name="T2" fmla="*/ 0 w 3"/>
                  <a:gd name="T3" fmla="*/ 0 h 2"/>
                  <a:gd name="T4" fmla="*/ 2582088 w 3"/>
                  <a:gd name="T5" fmla="*/ 0 h 2"/>
                  <a:gd name="T6" fmla="*/ 5162550 w 3"/>
                  <a:gd name="T7" fmla="*/ 0 h 2"/>
                  <a:gd name="T8" fmla="*/ 7744638 w 3"/>
                  <a:gd name="T9" fmla="*/ 0 h 2"/>
                  <a:gd name="T10" fmla="*/ 7744638 w 3"/>
                  <a:gd name="T11" fmla="*/ 4872038 h 2"/>
                  <a:gd name="T12" fmla="*/ 5162550 w 3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65" name="Freeform 364"/>
              <p:cNvSpPr>
                <a:spLocks/>
              </p:cNvSpPr>
              <p:nvPr/>
            </p:nvSpPr>
            <p:spPr bwMode="auto">
              <a:xfrm>
                <a:off x="2892247" y="1852382"/>
                <a:ext cx="6098" cy="2047"/>
              </a:xfrm>
              <a:custGeom>
                <a:avLst/>
                <a:gdLst>
                  <a:gd name="T0" fmla="*/ 4840288 w 4"/>
                  <a:gd name="T1" fmla="*/ 3248589 h 1"/>
                  <a:gd name="T2" fmla="*/ 0 w 4"/>
                  <a:gd name="T3" fmla="*/ 3248589 h 1"/>
                  <a:gd name="T4" fmla="*/ 0 w 4"/>
                  <a:gd name="T5" fmla="*/ 0 h 1"/>
                  <a:gd name="T6" fmla="*/ 2420906 w 4"/>
                  <a:gd name="T7" fmla="*/ 0 h 1"/>
                  <a:gd name="T8" fmla="*/ 4840288 w 4"/>
                  <a:gd name="T9" fmla="*/ 0 h 1"/>
                  <a:gd name="T10" fmla="*/ 7259669 w 4"/>
                  <a:gd name="T11" fmla="*/ 0 h 1"/>
                  <a:gd name="T12" fmla="*/ 9680575 w 4"/>
                  <a:gd name="T13" fmla="*/ 3248589 h 1"/>
                  <a:gd name="T14" fmla="*/ 7259669 w 4"/>
                  <a:gd name="T15" fmla="*/ 3248589 h 1"/>
                  <a:gd name="T16" fmla="*/ 4840288 w 4"/>
                  <a:gd name="T17" fmla="*/ 3248589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66" name="Freeform 365"/>
              <p:cNvSpPr>
                <a:spLocks/>
              </p:cNvSpPr>
              <p:nvPr/>
            </p:nvSpPr>
            <p:spPr bwMode="auto">
              <a:xfrm>
                <a:off x="2638566" y="1814521"/>
                <a:ext cx="9757" cy="2047"/>
              </a:xfrm>
              <a:custGeom>
                <a:avLst/>
                <a:gdLst>
                  <a:gd name="T0" fmla="*/ 10326158 w 6"/>
                  <a:gd name="T1" fmla="*/ 3248589 h 1"/>
                  <a:gd name="T2" fmla="*/ 5163079 w 6"/>
                  <a:gd name="T3" fmla="*/ 3248589 h 1"/>
                  <a:gd name="T4" fmla="*/ 0 w 6"/>
                  <a:gd name="T5" fmla="*/ 3248589 h 1"/>
                  <a:gd name="T6" fmla="*/ 5163079 w 6"/>
                  <a:gd name="T7" fmla="*/ 0 h 1"/>
                  <a:gd name="T8" fmla="*/ 12908511 w 6"/>
                  <a:gd name="T9" fmla="*/ 0 h 1"/>
                  <a:gd name="T10" fmla="*/ 15489238 w 6"/>
                  <a:gd name="T11" fmla="*/ 3248589 h 1"/>
                  <a:gd name="T12" fmla="*/ 12908511 w 6"/>
                  <a:gd name="T13" fmla="*/ 3248589 h 1"/>
                  <a:gd name="T14" fmla="*/ 10326158 w 6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67" name="Freeform 366"/>
              <p:cNvSpPr>
                <a:spLocks/>
              </p:cNvSpPr>
              <p:nvPr/>
            </p:nvSpPr>
            <p:spPr bwMode="auto">
              <a:xfrm>
                <a:off x="2170231" y="1938336"/>
                <a:ext cx="7318" cy="3069"/>
              </a:xfrm>
              <a:custGeom>
                <a:avLst/>
                <a:gdLst>
                  <a:gd name="T0" fmla="*/ 4646930 w 5"/>
                  <a:gd name="T1" fmla="*/ 4872038 h 2"/>
                  <a:gd name="T2" fmla="*/ 0 w 5"/>
                  <a:gd name="T3" fmla="*/ 4872038 h 2"/>
                  <a:gd name="T4" fmla="*/ 2322733 w 5"/>
                  <a:gd name="T5" fmla="*/ 4872038 h 2"/>
                  <a:gd name="T6" fmla="*/ 6969663 w 5"/>
                  <a:gd name="T7" fmla="*/ 0 h 2"/>
                  <a:gd name="T8" fmla="*/ 9293860 w 5"/>
                  <a:gd name="T9" fmla="*/ 0 h 2"/>
                  <a:gd name="T10" fmla="*/ 9293860 w 5"/>
                  <a:gd name="T11" fmla="*/ 4872038 h 2"/>
                  <a:gd name="T12" fmla="*/ 11616593 w 5"/>
                  <a:gd name="T13" fmla="*/ 4872038 h 2"/>
                  <a:gd name="T14" fmla="*/ 9293860 w 5"/>
                  <a:gd name="T15" fmla="*/ 4872038 h 2"/>
                  <a:gd name="T16" fmla="*/ 6969663 w 5"/>
                  <a:gd name="T17" fmla="*/ 4872038 h 2"/>
                  <a:gd name="T18" fmla="*/ 4646930 w 5"/>
                  <a:gd name="T19" fmla="*/ 487203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68" name="Freeform 367"/>
              <p:cNvSpPr>
                <a:spLocks/>
              </p:cNvSpPr>
              <p:nvPr/>
            </p:nvSpPr>
            <p:spPr bwMode="auto">
              <a:xfrm>
                <a:off x="3208129" y="2052941"/>
                <a:ext cx="4878" cy="3069"/>
              </a:xfrm>
              <a:custGeom>
                <a:avLst/>
                <a:gdLst>
                  <a:gd name="T0" fmla="*/ 7743012 w 3"/>
                  <a:gd name="T1" fmla="*/ 4872038 h 2"/>
                  <a:gd name="T2" fmla="*/ 5162550 w 3"/>
                  <a:gd name="T3" fmla="*/ 4872038 h 2"/>
                  <a:gd name="T4" fmla="*/ 2580462 w 3"/>
                  <a:gd name="T5" fmla="*/ 2436786 h 2"/>
                  <a:gd name="T6" fmla="*/ 0 w 3"/>
                  <a:gd name="T7" fmla="*/ 0 h 2"/>
                  <a:gd name="T8" fmla="*/ 2580462 w 3"/>
                  <a:gd name="T9" fmla="*/ 0 h 2"/>
                  <a:gd name="T10" fmla="*/ 5162550 w 3"/>
                  <a:gd name="T11" fmla="*/ 0 h 2"/>
                  <a:gd name="T12" fmla="*/ 5162550 w 3"/>
                  <a:gd name="T13" fmla="*/ 2436786 h 2"/>
                  <a:gd name="T14" fmla="*/ 7743012 w 3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69" name="Freeform 368"/>
              <p:cNvSpPr>
                <a:spLocks/>
              </p:cNvSpPr>
              <p:nvPr/>
            </p:nvSpPr>
            <p:spPr bwMode="auto">
              <a:xfrm>
                <a:off x="2916640" y="1728567"/>
                <a:ext cx="8538" cy="2047"/>
              </a:xfrm>
              <a:custGeom>
                <a:avLst/>
                <a:gdLst>
                  <a:gd name="T0" fmla="*/ 6777749 w 6"/>
                  <a:gd name="T1" fmla="*/ 3248589 h 1"/>
                  <a:gd name="T2" fmla="*/ 2259724 w 6"/>
                  <a:gd name="T3" fmla="*/ 3248589 h 1"/>
                  <a:gd name="T4" fmla="*/ 0 w 6"/>
                  <a:gd name="T5" fmla="*/ 3248589 h 1"/>
                  <a:gd name="T6" fmla="*/ 2259724 w 6"/>
                  <a:gd name="T7" fmla="*/ 0 h 1"/>
                  <a:gd name="T8" fmla="*/ 6777749 w 6"/>
                  <a:gd name="T9" fmla="*/ 0 h 1"/>
                  <a:gd name="T10" fmla="*/ 9036050 w 6"/>
                  <a:gd name="T11" fmla="*/ 0 h 1"/>
                  <a:gd name="T12" fmla="*/ 11295774 w 6"/>
                  <a:gd name="T13" fmla="*/ 0 h 1"/>
                  <a:gd name="T14" fmla="*/ 13554075 w 6"/>
                  <a:gd name="T15" fmla="*/ 0 h 1"/>
                  <a:gd name="T16" fmla="*/ 13554075 w 6"/>
                  <a:gd name="T17" fmla="*/ 3248589 h 1"/>
                  <a:gd name="T18" fmla="*/ 11295774 w 6"/>
                  <a:gd name="T19" fmla="*/ 3248589 h 1"/>
                  <a:gd name="T20" fmla="*/ 6777749 w 6"/>
                  <a:gd name="T21" fmla="*/ 3248589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70" name="Freeform 369"/>
              <p:cNvSpPr>
                <a:spLocks/>
              </p:cNvSpPr>
              <p:nvPr/>
            </p:nvSpPr>
            <p:spPr bwMode="auto">
              <a:xfrm>
                <a:off x="2573926" y="2087732"/>
                <a:ext cx="3658" cy="4093"/>
              </a:xfrm>
              <a:custGeom>
                <a:avLst/>
                <a:gdLst>
                  <a:gd name="T0" fmla="*/ 1935082 w 3"/>
                  <a:gd name="T1" fmla="*/ 6496955 h 3"/>
                  <a:gd name="T2" fmla="*/ 1935082 w 3"/>
                  <a:gd name="T3" fmla="*/ 4331758 h 3"/>
                  <a:gd name="T4" fmla="*/ 0 w 3"/>
                  <a:gd name="T5" fmla="*/ 4331758 h 3"/>
                  <a:gd name="T6" fmla="*/ 1935082 w 3"/>
                  <a:gd name="T7" fmla="*/ 0 h 3"/>
                  <a:gd name="T8" fmla="*/ 3871383 w 3"/>
                  <a:gd name="T9" fmla="*/ 0 h 3"/>
                  <a:gd name="T10" fmla="*/ 5806465 w 3"/>
                  <a:gd name="T11" fmla="*/ 4331758 h 3"/>
                  <a:gd name="T12" fmla="*/ 3871383 w 3"/>
                  <a:gd name="T13" fmla="*/ 4331758 h 3"/>
                  <a:gd name="T14" fmla="*/ 3871383 w 3"/>
                  <a:gd name="T15" fmla="*/ 6496955 h 3"/>
                  <a:gd name="T16" fmla="*/ 1935082 w 3"/>
                  <a:gd name="T17" fmla="*/ 6496955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71" name="Freeform 370"/>
              <p:cNvSpPr>
                <a:spLocks/>
              </p:cNvSpPr>
              <p:nvPr/>
            </p:nvSpPr>
            <p:spPr bwMode="auto">
              <a:xfrm>
                <a:off x="3419123" y="2340478"/>
                <a:ext cx="6098" cy="3070"/>
              </a:xfrm>
              <a:custGeom>
                <a:avLst/>
                <a:gdLst>
                  <a:gd name="T0" fmla="*/ 2420906 w 4"/>
                  <a:gd name="T1" fmla="*/ 4873625 h 2"/>
                  <a:gd name="T2" fmla="*/ 0 w 4"/>
                  <a:gd name="T3" fmla="*/ 4873625 h 2"/>
                  <a:gd name="T4" fmla="*/ 2420906 w 4"/>
                  <a:gd name="T5" fmla="*/ 0 h 2"/>
                  <a:gd name="T6" fmla="*/ 9680575 w 4"/>
                  <a:gd name="T7" fmla="*/ 0 h 2"/>
                  <a:gd name="T8" fmla="*/ 7259669 w 4"/>
                  <a:gd name="T9" fmla="*/ 4873625 h 2"/>
                  <a:gd name="T10" fmla="*/ 2420906 w 4"/>
                  <a:gd name="T11" fmla="*/ 48736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72" name="Freeform 371"/>
              <p:cNvSpPr>
                <a:spLocks/>
              </p:cNvSpPr>
              <p:nvPr/>
            </p:nvSpPr>
            <p:spPr bwMode="auto">
              <a:xfrm>
                <a:off x="2522702" y="1865684"/>
                <a:ext cx="4878" cy="3070"/>
              </a:xfrm>
              <a:custGeom>
                <a:avLst/>
                <a:gdLst>
                  <a:gd name="T0" fmla="*/ 2580462 w 3"/>
                  <a:gd name="T1" fmla="*/ 4873625 h 2"/>
                  <a:gd name="T2" fmla="*/ 0 w 3"/>
                  <a:gd name="T3" fmla="*/ 4873625 h 2"/>
                  <a:gd name="T4" fmla="*/ 0 w 3"/>
                  <a:gd name="T5" fmla="*/ 0 h 2"/>
                  <a:gd name="T6" fmla="*/ 2580462 w 3"/>
                  <a:gd name="T7" fmla="*/ 0 h 2"/>
                  <a:gd name="T8" fmla="*/ 5162550 w 3"/>
                  <a:gd name="T9" fmla="*/ 0 h 2"/>
                  <a:gd name="T10" fmla="*/ 7743012 w 3"/>
                  <a:gd name="T11" fmla="*/ 0 h 2"/>
                  <a:gd name="T12" fmla="*/ 5162550 w 3"/>
                  <a:gd name="T13" fmla="*/ 4873625 h 2"/>
                  <a:gd name="T14" fmla="*/ 2580462 w 3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73" name="Freeform 372"/>
              <p:cNvSpPr>
                <a:spLocks/>
              </p:cNvSpPr>
              <p:nvPr/>
            </p:nvSpPr>
            <p:spPr bwMode="auto">
              <a:xfrm>
                <a:off x="2475137" y="1958801"/>
                <a:ext cx="4878" cy="2047"/>
              </a:xfrm>
              <a:custGeom>
                <a:avLst/>
                <a:gdLst>
                  <a:gd name="T0" fmla="*/ 0 w 3"/>
                  <a:gd name="T1" fmla="*/ 3250636 h 1"/>
                  <a:gd name="T2" fmla="*/ 0 w 3"/>
                  <a:gd name="T3" fmla="*/ 0 h 1"/>
                  <a:gd name="T4" fmla="*/ 7743012 w 3"/>
                  <a:gd name="T5" fmla="*/ 0 h 1"/>
                  <a:gd name="T6" fmla="*/ 7743012 w 3"/>
                  <a:gd name="T7" fmla="*/ 3250636 h 1"/>
                  <a:gd name="T8" fmla="*/ 5162550 w 3"/>
                  <a:gd name="T9" fmla="*/ 3250636 h 1"/>
                  <a:gd name="T10" fmla="*/ 0 w 3"/>
                  <a:gd name="T11" fmla="*/ 32506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74" name="Freeform 373"/>
              <p:cNvSpPr>
                <a:spLocks/>
              </p:cNvSpPr>
              <p:nvPr/>
            </p:nvSpPr>
            <p:spPr bwMode="auto">
              <a:xfrm>
                <a:off x="1884840" y="2378339"/>
                <a:ext cx="8538" cy="4093"/>
              </a:xfrm>
              <a:custGeom>
                <a:avLst/>
                <a:gdLst>
                  <a:gd name="T0" fmla="*/ 11295774 w 6"/>
                  <a:gd name="T1" fmla="*/ 6498320 h 3"/>
                  <a:gd name="T2" fmla="*/ 6777749 w 6"/>
                  <a:gd name="T3" fmla="*/ 4331758 h 3"/>
                  <a:gd name="T4" fmla="*/ 0 w 6"/>
                  <a:gd name="T5" fmla="*/ 2166561 h 3"/>
                  <a:gd name="T6" fmla="*/ 0 w 6"/>
                  <a:gd name="T7" fmla="*/ 0 h 3"/>
                  <a:gd name="T8" fmla="*/ 0 w 6"/>
                  <a:gd name="T9" fmla="*/ 2166561 h 3"/>
                  <a:gd name="T10" fmla="*/ 4518025 w 6"/>
                  <a:gd name="T11" fmla="*/ 2166561 h 3"/>
                  <a:gd name="T12" fmla="*/ 6777749 w 6"/>
                  <a:gd name="T13" fmla="*/ 4331758 h 3"/>
                  <a:gd name="T14" fmla="*/ 9036050 w 6"/>
                  <a:gd name="T15" fmla="*/ 4331758 h 3"/>
                  <a:gd name="T16" fmla="*/ 11295774 w 6"/>
                  <a:gd name="T17" fmla="*/ 6498320 h 3"/>
                  <a:gd name="T18" fmla="*/ 13554075 w 6"/>
                  <a:gd name="T19" fmla="*/ 6498320 h 3"/>
                  <a:gd name="T20" fmla="*/ 11295774 w 6"/>
                  <a:gd name="T21" fmla="*/ 649832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5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75" name="Freeform 374"/>
              <p:cNvSpPr>
                <a:spLocks/>
              </p:cNvSpPr>
              <p:nvPr/>
            </p:nvSpPr>
            <p:spPr bwMode="auto">
              <a:xfrm>
                <a:off x="2228773" y="1961871"/>
                <a:ext cx="3659" cy="2047"/>
              </a:xfrm>
              <a:custGeom>
                <a:avLst/>
                <a:gdLst>
                  <a:gd name="T0" fmla="*/ 2905246 w 2"/>
                  <a:gd name="T1" fmla="*/ 3250636 h 1"/>
                  <a:gd name="T2" fmla="*/ 0 w 2"/>
                  <a:gd name="T3" fmla="*/ 3250636 h 1"/>
                  <a:gd name="T4" fmla="*/ 0 w 2"/>
                  <a:gd name="T5" fmla="*/ 0 h 1"/>
                  <a:gd name="T6" fmla="*/ 5808663 w 2"/>
                  <a:gd name="T7" fmla="*/ 0 h 1"/>
                  <a:gd name="T8" fmla="*/ 5808663 w 2"/>
                  <a:gd name="T9" fmla="*/ 3250636 h 1"/>
                  <a:gd name="T10" fmla="*/ 2905246 w 2"/>
                  <a:gd name="T11" fmla="*/ 32506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76" name="Freeform 375"/>
              <p:cNvSpPr>
                <a:spLocks/>
              </p:cNvSpPr>
              <p:nvPr/>
            </p:nvSpPr>
            <p:spPr bwMode="auto">
              <a:xfrm>
                <a:off x="1860448" y="2350710"/>
                <a:ext cx="3659" cy="3070"/>
              </a:xfrm>
              <a:custGeom>
                <a:avLst/>
                <a:gdLst>
                  <a:gd name="T0" fmla="*/ 2905246 w 2"/>
                  <a:gd name="T1" fmla="*/ 4873625 h 2"/>
                  <a:gd name="T2" fmla="*/ 0 w 2"/>
                  <a:gd name="T3" fmla="*/ 2437580 h 2"/>
                  <a:gd name="T4" fmla="*/ 0 w 2"/>
                  <a:gd name="T5" fmla="*/ 0 h 2"/>
                  <a:gd name="T6" fmla="*/ 2905246 w 2"/>
                  <a:gd name="T7" fmla="*/ 0 h 2"/>
                  <a:gd name="T8" fmla="*/ 5808663 w 2"/>
                  <a:gd name="T9" fmla="*/ 0 h 2"/>
                  <a:gd name="T10" fmla="*/ 5808663 w 2"/>
                  <a:gd name="T11" fmla="*/ 2437580 h 2"/>
                  <a:gd name="T12" fmla="*/ 2905246 w 2"/>
                  <a:gd name="T13" fmla="*/ 487362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77" name="Freeform 376"/>
              <p:cNvSpPr>
                <a:spLocks/>
              </p:cNvSpPr>
              <p:nvPr/>
            </p:nvSpPr>
            <p:spPr bwMode="auto">
              <a:xfrm>
                <a:off x="2873953" y="2202337"/>
                <a:ext cx="3658" cy="3069"/>
              </a:xfrm>
              <a:custGeom>
                <a:avLst/>
                <a:gdLst>
                  <a:gd name="T0" fmla="*/ 1936301 w 3"/>
                  <a:gd name="T1" fmla="*/ 4872038 h 2"/>
                  <a:gd name="T2" fmla="*/ 1936301 w 3"/>
                  <a:gd name="T3" fmla="*/ 2436786 h 2"/>
                  <a:gd name="T4" fmla="*/ 1936301 w 3"/>
                  <a:gd name="T5" fmla="*/ 0 h 2"/>
                  <a:gd name="T6" fmla="*/ 0 w 3"/>
                  <a:gd name="T7" fmla="*/ 0 h 2"/>
                  <a:gd name="T8" fmla="*/ 1936301 w 3"/>
                  <a:gd name="T9" fmla="*/ 0 h 2"/>
                  <a:gd name="T10" fmla="*/ 5807685 w 3"/>
                  <a:gd name="T11" fmla="*/ 2436786 h 2"/>
                  <a:gd name="T12" fmla="*/ 5807685 w 3"/>
                  <a:gd name="T13" fmla="*/ 4872038 h 2"/>
                  <a:gd name="T14" fmla="*/ 1936301 w 3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78" name="Freeform 377"/>
              <p:cNvSpPr>
                <a:spLocks/>
              </p:cNvSpPr>
              <p:nvPr/>
            </p:nvSpPr>
            <p:spPr bwMode="auto">
              <a:xfrm>
                <a:off x="1844593" y="2347641"/>
                <a:ext cx="3658" cy="2047"/>
              </a:xfrm>
              <a:custGeom>
                <a:avLst/>
                <a:gdLst>
                  <a:gd name="T0" fmla="*/ 0 w 2"/>
                  <a:gd name="T1" fmla="*/ 3248589 h 1"/>
                  <a:gd name="T2" fmla="*/ 0 w 2"/>
                  <a:gd name="T3" fmla="*/ 0 h 1"/>
                  <a:gd name="T4" fmla="*/ 5807075 w 2"/>
                  <a:gd name="T5" fmla="*/ 0 h 1"/>
                  <a:gd name="T6" fmla="*/ 2904452 w 2"/>
                  <a:gd name="T7" fmla="*/ 3248589 h 1"/>
                  <a:gd name="T8" fmla="*/ 0 w 2"/>
                  <a:gd name="T9" fmla="*/ 3248589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79" name="Freeform 378"/>
              <p:cNvSpPr>
                <a:spLocks/>
              </p:cNvSpPr>
              <p:nvPr/>
            </p:nvSpPr>
            <p:spPr bwMode="auto">
              <a:xfrm>
                <a:off x="1775074" y="2292385"/>
                <a:ext cx="2439" cy="6140"/>
              </a:xfrm>
              <a:custGeom>
                <a:avLst/>
                <a:gdLst>
                  <a:gd name="T0" fmla="*/ 1936566 w 2"/>
                  <a:gd name="T1" fmla="*/ 9747250 h 4"/>
                  <a:gd name="T2" fmla="*/ 0 w 2"/>
                  <a:gd name="T3" fmla="*/ 4873625 h 4"/>
                  <a:gd name="T4" fmla="*/ 1936566 w 2"/>
                  <a:gd name="T5" fmla="*/ 0 h 4"/>
                  <a:gd name="T6" fmla="*/ 1936566 w 2"/>
                  <a:gd name="T7" fmla="*/ 2437580 h 4"/>
                  <a:gd name="T8" fmla="*/ 3871913 w 2"/>
                  <a:gd name="T9" fmla="*/ 2437580 h 4"/>
                  <a:gd name="T10" fmla="*/ 1936566 w 2"/>
                  <a:gd name="T11" fmla="*/ 2437580 h 4"/>
                  <a:gd name="T12" fmla="*/ 1936566 w 2"/>
                  <a:gd name="T13" fmla="*/ 97472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80" name="Freeform 379"/>
              <p:cNvSpPr>
                <a:spLocks/>
              </p:cNvSpPr>
              <p:nvPr/>
            </p:nvSpPr>
            <p:spPr bwMode="auto">
              <a:xfrm>
                <a:off x="2869075" y="2283175"/>
                <a:ext cx="2439" cy="1024"/>
              </a:xfrm>
              <a:custGeom>
                <a:avLst/>
                <a:gdLst>
                  <a:gd name="T0" fmla="*/ 1936566 w 2"/>
                  <a:gd name="T1" fmla="*/ 1626112 h 1"/>
                  <a:gd name="T2" fmla="*/ 0 w 2"/>
                  <a:gd name="T3" fmla="*/ 1626112 h 1"/>
                  <a:gd name="T4" fmla="*/ 0 w 2"/>
                  <a:gd name="T5" fmla="*/ 0 h 1"/>
                  <a:gd name="T6" fmla="*/ 1936566 w 2"/>
                  <a:gd name="T7" fmla="*/ 0 h 1"/>
                  <a:gd name="T8" fmla="*/ 3871913 w 2"/>
                  <a:gd name="T9" fmla="*/ 0 h 1"/>
                  <a:gd name="T10" fmla="*/ 3871913 w 2"/>
                  <a:gd name="T11" fmla="*/ 1626112 h 1"/>
                  <a:gd name="T12" fmla="*/ 1936566 w 2"/>
                  <a:gd name="T13" fmla="*/ 1626112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81" name="Freeform 380"/>
              <p:cNvSpPr>
                <a:spLocks/>
              </p:cNvSpPr>
              <p:nvPr/>
            </p:nvSpPr>
            <p:spPr bwMode="auto">
              <a:xfrm>
                <a:off x="3409366" y="2410059"/>
                <a:ext cx="4878" cy="1024"/>
              </a:xfrm>
              <a:custGeom>
                <a:avLst/>
                <a:gdLst>
                  <a:gd name="T0" fmla="*/ 7744638 w 3"/>
                  <a:gd name="T1" fmla="*/ 1626112 h 1"/>
                  <a:gd name="T2" fmla="*/ 5162550 w 3"/>
                  <a:gd name="T3" fmla="*/ 1626112 h 1"/>
                  <a:gd name="T4" fmla="*/ 2582088 w 3"/>
                  <a:gd name="T5" fmla="*/ 1626112 h 1"/>
                  <a:gd name="T6" fmla="*/ 0 w 3"/>
                  <a:gd name="T7" fmla="*/ 1626112 h 1"/>
                  <a:gd name="T8" fmla="*/ 2582088 w 3"/>
                  <a:gd name="T9" fmla="*/ 1626112 h 1"/>
                  <a:gd name="T10" fmla="*/ 5162550 w 3"/>
                  <a:gd name="T11" fmla="*/ 0 h 1"/>
                  <a:gd name="T12" fmla="*/ 7744638 w 3"/>
                  <a:gd name="T13" fmla="*/ 0 h 1"/>
                  <a:gd name="T14" fmla="*/ 7744638 w 3"/>
                  <a:gd name="T15" fmla="*/ 1626112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82" name="Freeform 381"/>
              <p:cNvSpPr>
                <a:spLocks/>
              </p:cNvSpPr>
              <p:nvPr/>
            </p:nvSpPr>
            <p:spPr bwMode="auto">
              <a:xfrm>
                <a:off x="2889808" y="2220756"/>
                <a:ext cx="6098" cy="6140"/>
              </a:xfrm>
              <a:custGeom>
                <a:avLst/>
                <a:gdLst>
                  <a:gd name="T0" fmla="*/ 0 w 4"/>
                  <a:gd name="T1" fmla="*/ 9747250 h 4"/>
                  <a:gd name="T2" fmla="*/ 4840288 w 4"/>
                  <a:gd name="T3" fmla="*/ 9747250 h 4"/>
                  <a:gd name="T4" fmla="*/ 7259669 w 4"/>
                  <a:gd name="T5" fmla="*/ 4873625 h 4"/>
                  <a:gd name="T6" fmla="*/ 7259669 w 4"/>
                  <a:gd name="T7" fmla="*/ 0 h 4"/>
                  <a:gd name="T8" fmla="*/ 9680575 w 4"/>
                  <a:gd name="T9" fmla="*/ 0 h 4"/>
                  <a:gd name="T10" fmla="*/ 4840288 w 4"/>
                  <a:gd name="T11" fmla="*/ 7309670 h 4"/>
                  <a:gd name="T12" fmla="*/ 4840288 w 4"/>
                  <a:gd name="T13" fmla="*/ 9747250 h 4"/>
                  <a:gd name="T14" fmla="*/ 0 w 4"/>
                  <a:gd name="T15" fmla="*/ 97472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83" name="Freeform 382"/>
              <p:cNvSpPr>
                <a:spLocks/>
              </p:cNvSpPr>
              <p:nvPr/>
            </p:nvSpPr>
            <p:spPr bwMode="auto">
              <a:xfrm>
                <a:off x="3206909" y="2073407"/>
                <a:ext cx="6098" cy="3069"/>
              </a:xfrm>
              <a:custGeom>
                <a:avLst/>
                <a:gdLst>
                  <a:gd name="T0" fmla="*/ 4840288 w 4"/>
                  <a:gd name="T1" fmla="*/ 4872038 h 2"/>
                  <a:gd name="T2" fmla="*/ 0 w 4"/>
                  <a:gd name="T3" fmla="*/ 4872038 h 2"/>
                  <a:gd name="T4" fmla="*/ 2420906 w 4"/>
                  <a:gd name="T5" fmla="*/ 0 h 2"/>
                  <a:gd name="T6" fmla="*/ 4840288 w 4"/>
                  <a:gd name="T7" fmla="*/ 0 h 2"/>
                  <a:gd name="T8" fmla="*/ 7259669 w 4"/>
                  <a:gd name="T9" fmla="*/ 0 h 2"/>
                  <a:gd name="T10" fmla="*/ 9680575 w 4"/>
                  <a:gd name="T11" fmla="*/ 0 h 2"/>
                  <a:gd name="T12" fmla="*/ 7259669 w 4"/>
                  <a:gd name="T13" fmla="*/ 0 h 2"/>
                  <a:gd name="T14" fmla="*/ 4840288 w 4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84" name="Freeform 383"/>
              <p:cNvSpPr>
                <a:spLocks/>
              </p:cNvSpPr>
              <p:nvPr/>
            </p:nvSpPr>
            <p:spPr bwMode="auto">
              <a:xfrm>
                <a:off x="2877612" y="1852382"/>
                <a:ext cx="7318" cy="2047"/>
              </a:xfrm>
              <a:custGeom>
                <a:avLst/>
                <a:gdLst>
                  <a:gd name="T0" fmla="*/ 5808663 w 4"/>
                  <a:gd name="T1" fmla="*/ 3248589 h 1"/>
                  <a:gd name="T2" fmla="*/ 2905246 w 4"/>
                  <a:gd name="T3" fmla="*/ 3248589 h 1"/>
                  <a:gd name="T4" fmla="*/ 0 w 4"/>
                  <a:gd name="T5" fmla="*/ 0 h 1"/>
                  <a:gd name="T6" fmla="*/ 5808663 w 4"/>
                  <a:gd name="T7" fmla="*/ 0 h 1"/>
                  <a:gd name="T8" fmla="*/ 8712079 w 4"/>
                  <a:gd name="T9" fmla="*/ 0 h 1"/>
                  <a:gd name="T10" fmla="*/ 11617325 w 4"/>
                  <a:gd name="T11" fmla="*/ 0 h 1"/>
                  <a:gd name="T12" fmla="*/ 8712079 w 4"/>
                  <a:gd name="T13" fmla="*/ 3248589 h 1"/>
                  <a:gd name="T14" fmla="*/ 5808663 w 4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85" name="Freeform 384"/>
              <p:cNvSpPr>
                <a:spLocks/>
              </p:cNvSpPr>
              <p:nvPr/>
            </p:nvSpPr>
            <p:spPr bwMode="auto">
              <a:xfrm>
                <a:off x="3165442" y="1987453"/>
                <a:ext cx="9757" cy="3069"/>
              </a:xfrm>
              <a:custGeom>
                <a:avLst/>
                <a:gdLst>
                  <a:gd name="T0" fmla="*/ 12908511 w 6"/>
                  <a:gd name="T1" fmla="*/ 4872038 h 2"/>
                  <a:gd name="T2" fmla="*/ 7745432 w 6"/>
                  <a:gd name="T3" fmla="*/ 4872038 h 2"/>
                  <a:gd name="T4" fmla="*/ 2582353 w 6"/>
                  <a:gd name="T5" fmla="*/ 2436786 h 2"/>
                  <a:gd name="T6" fmla="*/ 0 w 6"/>
                  <a:gd name="T7" fmla="*/ 2436786 h 2"/>
                  <a:gd name="T8" fmla="*/ 0 w 6"/>
                  <a:gd name="T9" fmla="*/ 0 h 2"/>
                  <a:gd name="T10" fmla="*/ 2582353 w 6"/>
                  <a:gd name="T11" fmla="*/ 2436786 h 2"/>
                  <a:gd name="T12" fmla="*/ 5163079 w 6"/>
                  <a:gd name="T13" fmla="*/ 2436786 h 2"/>
                  <a:gd name="T14" fmla="*/ 7745432 w 6"/>
                  <a:gd name="T15" fmla="*/ 2436786 h 2"/>
                  <a:gd name="T16" fmla="*/ 12908511 w 6"/>
                  <a:gd name="T17" fmla="*/ 2436786 h 2"/>
                  <a:gd name="T18" fmla="*/ 15489238 w 6"/>
                  <a:gd name="T19" fmla="*/ 4872038 h 2"/>
                  <a:gd name="T20" fmla="*/ 12908511 w 6"/>
                  <a:gd name="T21" fmla="*/ 487203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86" name="Freeform 385"/>
              <p:cNvSpPr>
                <a:spLocks/>
              </p:cNvSpPr>
              <p:nvPr/>
            </p:nvSpPr>
            <p:spPr bwMode="auto">
              <a:xfrm>
                <a:off x="2517824" y="1742893"/>
                <a:ext cx="9757" cy="2047"/>
              </a:xfrm>
              <a:custGeom>
                <a:avLst/>
                <a:gdLst>
                  <a:gd name="T0" fmla="*/ 15489238 w 6"/>
                  <a:gd name="T1" fmla="*/ 3250636 h 1"/>
                  <a:gd name="T2" fmla="*/ 12908511 w 6"/>
                  <a:gd name="T3" fmla="*/ 3250636 h 1"/>
                  <a:gd name="T4" fmla="*/ 10326158 w 6"/>
                  <a:gd name="T5" fmla="*/ 3250636 h 1"/>
                  <a:gd name="T6" fmla="*/ 2582353 w 6"/>
                  <a:gd name="T7" fmla="*/ 0 h 1"/>
                  <a:gd name="T8" fmla="*/ 0 w 6"/>
                  <a:gd name="T9" fmla="*/ 0 h 1"/>
                  <a:gd name="T10" fmla="*/ 7745432 w 6"/>
                  <a:gd name="T11" fmla="*/ 0 h 1"/>
                  <a:gd name="T12" fmla="*/ 10326158 w 6"/>
                  <a:gd name="T13" fmla="*/ 0 h 1"/>
                  <a:gd name="T14" fmla="*/ 12908511 w 6"/>
                  <a:gd name="T15" fmla="*/ 0 h 1"/>
                  <a:gd name="T16" fmla="*/ 15489238 w 6"/>
                  <a:gd name="T17" fmla="*/ 0 h 1"/>
                  <a:gd name="T18" fmla="*/ 15489238 w 6"/>
                  <a:gd name="T19" fmla="*/ 325063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87" name="Freeform 386"/>
              <p:cNvSpPr>
                <a:spLocks/>
              </p:cNvSpPr>
              <p:nvPr/>
            </p:nvSpPr>
            <p:spPr bwMode="auto">
              <a:xfrm>
                <a:off x="2233652" y="1952662"/>
                <a:ext cx="3659" cy="2047"/>
              </a:xfrm>
              <a:custGeom>
                <a:avLst/>
                <a:gdLst>
                  <a:gd name="T0" fmla="*/ 2905246 w 2"/>
                  <a:gd name="T1" fmla="*/ 3250636 h 1"/>
                  <a:gd name="T2" fmla="*/ 0 w 2"/>
                  <a:gd name="T3" fmla="*/ 3250636 h 1"/>
                  <a:gd name="T4" fmla="*/ 0 w 2"/>
                  <a:gd name="T5" fmla="*/ 0 h 1"/>
                  <a:gd name="T6" fmla="*/ 2905246 w 2"/>
                  <a:gd name="T7" fmla="*/ 0 h 1"/>
                  <a:gd name="T8" fmla="*/ 5808663 w 2"/>
                  <a:gd name="T9" fmla="*/ 0 h 1"/>
                  <a:gd name="T10" fmla="*/ 5808663 w 2"/>
                  <a:gd name="T11" fmla="*/ 3250636 h 1"/>
                  <a:gd name="T12" fmla="*/ 2905246 w 2"/>
                  <a:gd name="T13" fmla="*/ 325063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88" name="Freeform 387"/>
              <p:cNvSpPr>
                <a:spLocks/>
              </p:cNvSpPr>
              <p:nvPr/>
            </p:nvSpPr>
            <p:spPr bwMode="auto">
              <a:xfrm>
                <a:off x="2819070" y="1943452"/>
                <a:ext cx="6098" cy="3070"/>
              </a:xfrm>
              <a:custGeom>
                <a:avLst/>
                <a:gdLst>
                  <a:gd name="T0" fmla="*/ 7259669 w 4"/>
                  <a:gd name="T1" fmla="*/ 4873625 h 2"/>
                  <a:gd name="T2" fmla="*/ 2420906 w 4"/>
                  <a:gd name="T3" fmla="*/ 2437580 h 2"/>
                  <a:gd name="T4" fmla="*/ 0 w 4"/>
                  <a:gd name="T5" fmla="*/ 2437580 h 2"/>
                  <a:gd name="T6" fmla="*/ 2420906 w 4"/>
                  <a:gd name="T7" fmla="*/ 0 h 2"/>
                  <a:gd name="T8" fmla="*/ 4840288 w 4"/>
                  <a:gd name="T9" fmla="*/ 2437580 h 2"/>
                  <a:gd name="T10" fmla="*/ 9680575 w 4"/>
                  <a:gd name="T11" fmla="*/ 2437580 h 2"/>
                  <a:gd name="T12" fmla="*/ 7259669 w 4"/>
                  <a:gd name="T13" fmla="*/ 2437580 h 2"/>
                  <a:gd name="T14" fmla="*/ 7259669 w 4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89" name="Freeform 388"/>
              <p:cNvSpPr>
                <a:spLocks/>
              </p:cNvSpPr>
              <p:nvPr/>
            </p:nvSpPr>
            <p:spPr bwMode="auto">
              <a:xfrm>
                <a:off x="2333661" y="1773590"/>
                <a:ext cx="10977" cy="1024"/>
              </a:xfrm>
              <a:custGeom>
                <a:avLst/>
                <a:gdLst>
                  <a:gd name="T0" fmla="*/ 7469064 w 7"/>
                  <a:gd name="T1" fmla="*/ 1625088 h 1"/>
                  <a:gd name="T2" fmla="*/ 2490211 w 7"/>
                  <a:gd name="T3" fmla="*/ 1625088 h 1"/>
                  <a:gd name="T4" fmla="*/ 0 w 7"/>
                  <a:gd name="T5" fmla="*/ 1625088 h 1"/>
                  <a:gd name="T6" fmla="*/ 0 w 7"/>
                  <a:gd name="T7" fmla="*/ 0 h 1"/>
                  <a:gd name="T8" fmla="*/ 2490211 w 7"/>
                  <a:gd name="T9" fmla="*/ 0 h 1"/>
                  <a:gd name="T10" fmla="*/ 4978854 w 7"/>
                  <a:gd name="T11" fmla="*/ 0 h 1"/>
                  <a:gd name="T12" fmla="*/ 7469064 w 7"/>
                  <a:gd name="T13" fmla="*/ 0 h 1"/>
                  <a:gd name="T14" fmla="*/ 12447918 w 7"/>
                  <a:gd name="T15" fmla="*/ 0 h 1"/>
                  <a:gd name="T16" fmla="*/ 17426772 w 7"/>
                  <a:gd name="T17" fmla="*/ 0 h 1"/>
                  <a:gd name="T18" fmla="*/ 17426772 w 7"/>
                  <a:gd name="T19" fmla="*/ 1625088 h 1"/>
                  <a:gd name="T20" fmla="*/ 9957707 w 7"/>
                  <a:gd name="T21" fmla="*/ 1625088 h 1"/>
                  <a:gd name="T22" fmla="*/ 7469064 w 7"/>
                  <a:gd name="T23" fmla="*/ 16250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90" name="Freeform 389"/>
              <p:cNvSpPr>
                <a:spLocks/>
              </p:cNvSpPr>
              <p:nvPr/>
            </p:nvSpPr>
            <p:spPr bwMode="auto">
              <a:xfrm>
                <a:off x="1890939" y="2368106"/>
                <a:ext cx="2439" cy="4093"/>
              </a:xfrm>
              <a:custGeom>
                <a:avLst/>
                <a:gdLst>
                  <a:gd name="T0" fmla="*/ 1936566 w 2"/>
                  <a:gd name="T1" fmla="*/ 6497638 h 2"/>
                  <a:gd name="T2" fmla="*/ 0 w 2"/>
                  <a:gd name="T3" fmla="*/ 6497638 h 2"/>
                  <a:gd name="T4" fmla="*/ 0 w 2"/>
                  <a:gd name="T5" fmla="*/ 0 h 2"/>
                  <a:gd name="T6" fmla="*/ 1936566 w 2"/>
                  <a:gd name="T7" fmla="*/ 0 h 2"/>
                  <a:gd name="T8" fmla="*/ 3871913 w 2"/>
                  <a:gd name="T9" fmla="*/ 0 h 2"/>
                  <a:gd name="T10" fmla="*/ 3871913 w 2"/>
                  <a:gd name="T11" fmla="*/ 6497638 h 2"/>
                  <a:gd name="T12" fmla="*/ 1936566 w 2"/>
                  <a:gd name="T13" fmla="*/ 64976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91" name="Freeform 390"/>
              <p:cNvSpPr>
                <a:spLocks/>
              </p:cNvSpPr>
              <p:nvPr/>
            </p:nvSpPr>
            <p:spPr bwMode="auto">
              <a:xfrm>
                <a:off x="1784831" y="2303640"/>
                <a:ext cx="2439" cy="3070"/>
              </a:xfrm>
              <a:custGeom>
                <a:avLst/>
                <a:gdLst>
                  <a:gd name="T0" fmla="*/ 0 w 2"/>
                  <a:gd name="T1" fmla="*/ 4873625 h 2"/>
                  <a:gd name="T2" fmla="*/ 0 w 2"/>
                  <a:gd name="T3" fmla="*/ 2437580 h 2"/>
                  <a:gd name="T4" fmla="*/ 1936566 w 2"/>
                  <a:gd name="T5" fmla="*/ 0 h 2"/>
                  <a:gd name="T6" fmla="*/ 3871913 w 2"/>
                  <a:gd name="T7" fmla="*/ 2437580 h 2"/>
                  <a:gd name="T8" fmla="*/ 0 w 2"/>
                  <a:gd name="T9" fmla="*/ 487362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92" name="Freeform 391"/>
              <p:cNvSpPr>
                <a:spLocks/>
              </p:cNvSpPr>
              <p:nvPr/>
            </p:nvSpPr>
            <p:spPr bwMode="auto">
              <a:xfrm>
                <a:off x="3302040" y="2223826"/>
                <a:ext cx="4878" cy="2047"/>
              </a:xfrm>
              <a:custGeom>
                <a:avLst/>
                <a:gdLst>
                  <a:gd name="T0" fmla="*/ 0 w 3"/>
                  <a:gd name="T1" fmla="*/ 3248589 h 1"/>
                  <a:gd name="T2" fmla="*/ 0 w 3"/>
                  <a:gd name="T3" fmla="*/ 0 h 1"/>
                  <a:gd name="T4" fmla="*/ 7744638 w 3"/>
                  <a:gd name="T5" fmla="*/ 0 h 1"/>
                  <a:gd name="T6" fmla="*/ 7744638 w 3"/>
                  <a:gd name="T7" fmla="*/ 3248589 h 1"/>
                  <a:gd name="T8" fmla="*/ 2582088 w 3"/>
                  <a:gd name="T9" fmla="*/ 3248589 h 1"/>
                  <a:gd name="T10" fmla="*/ 0 w 3"/>
                  <a:gd name="T11" fmla="*/ 3248589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93" name="Freeform 392"/>
              <p:cNvSpPr>
                <a:spLocks/>
              </p:cNvSpPr>
              <p:nvPr/>
            </p:nvSpPr>
            <p:spPr bwMode="auto">
              <a:xfrm>
                <a:off x="2871514" y="2203360"/>
                <a:ext cx="3658" cy="2047"/>
              </a:xfrm>
              <a:custGeom>
                <a:avLst/>
                <a:gdLst>
                  <a:gd name="T0" fmla="*/ 2904452 w 2"/>
                  <a:gd name="T1" fmla="*/ 3250636 h 1"/>
                  <a:gd name="T2" fmla="*/ 0 w 2"/>
                  <a:gd name="T3" fmla="*/ 3250636 h 1"/>
                  <a:gd name="T4" fmla="*/ 0 w 2"/>
                  <a:gd name="T5" fmla="*/ 0 h 1"/>
                  <a:gd name="T6" fmla="*/ 2904452 w 2"/>
                  <a:gd name="T7" fmla="*/ 0 h 1"/>
                  <a:gd name="T8" fmla="*/ 5807075 w 2"/>
                  <a:gd name="T9" fmla="*/ 0 h 1"/>
                  <a:gd name="T10" fmla="*/ 2904452 w 2"/>
                  <a:gd name="T11" fmla="*/ 32506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94" name="Freeform 393"/>
              <p:cNvSpPr>
                <a:spLocks/>
              </p:cNvSpPr>
              <p:nvPr/>
            </p:nvSpPr>
            <p:spPr bwMode="auto">
              <a:xfrm>
                <a:off x="1728729" y="2249408"/>
                <a:ext cx="3659" cy="2047"/>
              </a:xfrm>
              <a:custGeom>
                <a:avLst/>
                <a:gdLst>
                  <a:gd name="T0" fmla="*/ 2905246 w 2"/>
                  <a:gd name="T1" fmla="*/ 3248589 h 1"/>
                  <a:gd name="T2" fmla="*/ 0 w 2"/>
                  <a:gd name="T3" fmla="*/ 3248589 h 1"/>
                  <a:gd name="T4" fmla="*/ 0 w 2"/>
                  <a:gd name="T5" fmla="*/ 0 h 1"/>
                  <a:gd name="T6" fmla="*/ 5808663 w 2"/>
                  <a:gd name="T7" fmla="*/ 0 h 1"/>
                  <a:gd name="T8" fmla="*/ 5808663 w 2"/>
                  <a:gd name="T9" fmla="*/ 3248589 h 1"/>
                  <a:gd name="T10" fmla="*/ 2905246 w 2"/>
                  <a:gd name="T11" fmla="*/ 3248589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95" name="Freeform 394"/>
              <p:cNvSpPr>
                <a:spLocks/>
              </p:cNvSpPr>
              <p:nvPr/>
            </p:nvSpPr>
            <p:spPr bwMode="auto">
              <a:xfrm>
                <a:off x="2203162" y="1949591"/>
                <a:ext cx="4878" cy="3070"/>
              </a:xfrm>
              <a:custGeom>
                <a:avLst/>
                <a:gdLst>
                  <a:gd name="T0" fmla="*/ 7744638 w 3"/>
                  <a:gd name="T1" fmla="*/ 4873625 h 2"/>
                  <a:gd name="T2" fmla="*/ 5162550 w 3"/>
                  <a:gd name="T3" fmla="*/ 2437580 h 2"/>
                  <a:gd name="T4" fmla="*/ 2582088 w 3"/>
                  <a:gd name="T5" fmla="*/ 2437580 h 2"/>
                  <a:gd name="T6" fmla="*/ 0 w 3"/>
                  <a:gd name="T7" fmla="*/ 2437580 h 2"/>
                  <a:gd name="T8" fmla="*/ 2582088 w 3"/>
                  <a:gd name="T9" fmla="*/ 0 h 2"/>
                  <a:gd name="T10" fmla="*/ 5162550 w 3"/>
                  <a:gd name="T11" fmla="*/ 0 h 2"/>
                  <a:gd name="T12" fmla="*/ 7744638 w 3"/>
                  <a:gd name="T13" fmla="*/ 2437580 h 2"/>
                  <a:gd name="T14" fmla="*/ 7744638 w 3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96" name="Freeform 395"/>
              <p:cNvSpPr>
                <a:spLocks/>
              </p:cNvSpPr>
              <p:nvPr/>
            </p:nvSpPr>
            <p:spPr bwMode="auto">
              <a:xfrm>
                <a:off x="1779953" y="1892289"/>
                <a:ext cx="6098" cy="2047"/>
              </a:xfrm>
              <a:custGeom>
                <a:avLst/>
                <a:gdLst>
                  <a:gd name="T0" fmla="*/ 0 w 4"/>
                  <a:gd name="T1" fmla="*/ 3250636 h 1"/>
                  <a:gd name="T2" fmla="*/ 2420906 w 4"/>
                  <a:gd name="T3" fmla="*/ 0 h 1"/>
                  <a:gd name="T4" fmla="*/ 7259669 w 4"/>
                  <a:gd name="T5" fmla="*/ 0 h 1"/>
                  <a:gd name="T6" fmla="*/ 9680575 w 4"/>
                  <a:gd name="T7" fmla="*/ 0 h 1"/>
                  <a:gd name="T8" fmla="*/ 9680575 w 4"/>
                  <a:gd name="T9" fmla="*/ 3250636 h 1"/>
                  <a:gd name="T10" fmla="*/ 0 w 4"/>
                  <a:gd name="T11" fmla="*/ 32506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97" name="Freeform 396"/>
              <p:cNvSpPr>
                <a:spLocks/>
              </p:cNvSpPr>
              <p:nvPr/>
            </p:nvSpPr>
            <p:spPr bwMode="auto">
              <a:xfrm>
                <a:off x="1806784" y="2343548"/>
                <a:ext cx="7318" cy="1023"/>
              </a:xfrm>
              <a:custGeom>
                <a:avLst/>
                <a:gdLst>
                  <a:gd name="T0" fmla="*/ 9293860 w 5"/>
                  <a:gd name="T1" fmla="*/ 1624524 h 1"/>
                  <a:gd name="T2" fmla="*/ 4646930 w 5"/>
                  <a:gd name="T3" fmla="*/ 1624524 h 1"/>
                  <a:gd name="T4" fmla="*/ 2324197 w 5"/>
                  <a:gd name="T5" fmla="*/ 1624524 h 1"/>
                  <a:gd name="T6" fmla="*/ 0 w 5"/>
                  <a:gd name="T7" fmla="*/ 1624524 h 1"/>
                  <a:gd name="T8" fmla="*/ 0 w 5"/>
                  <a:gd name="T9" fmla="*/ 0 h 1"/>
                  <a:gd name="T10" fmla="*/ 2324197 w 5"/>
                  <a:gd name="T11" fmla="*/ 0 h 1"/>
                  <a:gd name="T12" fmla="*/ 9293860 w 5"/>
                  <a:gd name="T13" fmla="*/ 0 h 1"/>
                  <a:gd name="T14" fmla="*/ 11618057 w 5"/>
                  <a:gd name="T15" fmla="*/ 0 h 1"/>
                  <a:gd name="T16" fmla="*/ 11618057 w 5"/>
                  <a:gd name="T17" fmla="*/ 1624524 h 1"/>
                  <a:gd name="T18" fmla="*/ 9293860 w 5"/>
                  <a:gd name="T19" fmla="*/ 1624524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98" name="Freeform 397"/>
              <p:cNvSpPr>
                <a:spLocks/>
              </p:cNvSpPr>
              <p:nvPr/>
            </p:nvSpPr>
            <p:spPr bwMode="auto">
              <a:xfrm>
                <a:off x="2248287" y="1968010"/>
                <a:ext cx="4878" cy="5117"/>
              </a:xfrm>
              <a:custGeom>
                <a:avLst/>
                <a:gdLst>
                  <a:gd name="T0" fmla="*/ 5162550 w 3"/>
                  <a:gd name="T1" fmla="*/ 8124090 h 3"/>
                  <a:gd name="T2" fmla="*/ 2582088 w 3"/>
                  <a:gd name="T3" fmla="*/ 8124090 h 3"/>
                  <a:gd name="T4" fmla="*/ 0 w 3"/>
                  <a:gd name="T5" fmla="*/ 8124090 h 3"/>
                  <a:gd name="T6" fmla="*/ 0 w 3"/>
                  <a:gd name="T7" fmla="*/ 5415492 h 3"/>
                  <a:gd name="T8" fmla="*/ 0 w 3"/>
                  <a:gd name="T9" fmla="*/ 0 h 3"/>
                  <a:gd name="T10" fmla="*/ 0 w 3"/>
                  <a:gd name="T11" fmla="*/ 5415492 h 3"/>
                  <a:gd name="T12" fmla="*/ 2582088 w 3"/>
                  <a:gd name="T13" fmla="*/ 5415492 h 3"/>
                  <a:gd name="T14" fmla="*/ 5162550 w 3"/>
                  <a:gd name="T15" fmla="*/ 5415492 h 3"/>
                  <a:gd name="T16" fmla="*/ 5162550 w 3"/>
                  <a:gd name="T17" fmla="*/ 8124090 h 3"/>
                  <a:gd name="T18" fmla="*/ 7744638 w 3"/>
                  <a:gd name="T19" fmla="*/ 8124090 h 3"/>
                  <a:gd name="T20" fmla="*/ 5162550 w 3"/>
                  <a:gd name="T21" fmla="*/ 812409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399" name="Freeform 398"/>
              <p:cNvSpPr>
                <a:spLocks/>
              </p:cNvSpPr>
              <p:nvPr/>
            </p:nvSpPr>
            <p:spPr bwMode="auto">
              <a:xfrm>
                <a:off x="1834836" y="2375268"/>
                <a:ext cx="2439" cy="3070"/>
              </a:xfrm>
              <a:custGeom>
                <a:avLst/>
                <a:gdLst>
                  <a:gd name="T0" fmla="*/ 3873132 w 1"/>
                  <a:gd name="T1" fmla="*/ 4873625 h 2"/>
                  <a:gd name="T2" fmla="*/ 0 w 1"/>
                  <a:gd name="T3" fmla="*/ 4873625 h 2"/>
                  <a:gd name="T4" fmla="*/ 0 w 1"/>
                  <a:gd name="T5" fmla="*/ 2437580 h 2"/>
                  <a:gd name="T6" fmla="*/ 0 w 1"/>
                  <a:gd name="T7" fmla="*/ 0 h 2"/>
                  <a:gd name="T8" fmla="*/ 3873132 w 1"/>
                  <a:gd name="T9" fmla="*/ 2437580 h 2"/>
                  <a:gd name="T10" fmla="*/ 3873132 w 1"/>
                  <a:gd name="T11" fmla="*/ 48736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00" name="Freeform 399"/>
              <p:cNvSpPr>
                <a:spLocks/>
              </p:cNvSpPr>
              <p:nvPr/>
            </p:nvSpPr>
            <p:spPr bwMode="auto">
              <a:xfrm>
                <a:off x="3017868" y="1868754"/>
                <a:ext cx="7318" cy="3069"/>
              </a:xfrm>
              <a:custGeom>
                <a:avLst/>
                <a:gdLst>
                  <a:gd name="T0" fmla="*/ 2322733 w 5"/>
                  <a:gd name="T1" fmla="*/ 4872038 h 2"/>
                  <a:gd name="T2" fmla="*/ 0 w 5"/>
                  <a:gd name="T3" fmla="*/ 4872038 h 2"/>
                  <a:gd name="T4" fmla="*/ 2322733 w 5"/>
                  <a:gd name="T5" fmla="*/ 4872038 h 2"/>
                  <a:gd name="T6" fmla="*/ 2322733 w 5"/>
                  <a:gd name="T7" fmla="*/ 2436786 h 2"/>
                  <a:gd name="T8" fmla="*/ 4646930 w 5"/>
                  <a:gd name="T9" fmla="*/ 2436786 h 2"/>
                  <a:gd name="T10" fmla="*/ 6969663 w 5"/>
                  <a:gd name="T11" fmla="*/ 2436786 h 2"/>
                  <a:gd name="T12" fmla="*/ 6969663 w 5"/>
                  <a:gd name="T13" fmla="*/ 0 h 2"/>
                  <a:gd name="T14" fmla="*/ 11616593 w 5"/>
                  <a:gd name="T15" fmla="*/ 0 h 2"/>
                  <a:gd name="T16" fmla="*/ 11616593 w 5"/>
                  <a:gd name="T17" fmla="*/ 2436786 h 2"/>
                  <a:gd name="T18" fmla="*/ 6969663 w 5"/>
                  <a:gd name="T19" fmla="*/ 2436786 h 2"/>
                  <a:gd name="T20" fmla="*/ 4646930 w 5"/>
                  <a:gd name="T21" fmla="*/ 2436786 h 2"/>
                  <a:gd name="T22" fmla="*/ 4646930 w 5"/>
                  <a:gd name="T23" fmla="*/ 4872038 h 2"/>
                  <a:gd name="T24" fmla="*/ 2322733 w 5"/>
                  <a:gd name="T25" fmla="*/ 4872038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01" name="Freeform 400"/>
              <p:cNvSpPr>
                <a:spLocks/>
              </p:cNvSpPr>
              <p:nvPr/>
            </p:nvSpPr>
            <p:spPr bwMode="auto">
              <a:xfrm>
                <a:off x="3295942" y="2206431"/>
                <a:ext cx="2439" cy="3069"/>
              </a:xfrm>
              <a:custGeom>
                <a:avLst/>
                <a:gdLst>
                  <a:gd name="T0" fmla="*/ 0 w 2"/>
                  <a:gd name="T1" fmla="*/ 4872038 h 2"/>
                  <a:gd name="T2" fmla="*/ 0 w 2"/>
                  <a:gd name="T3" fmla="*/ 0 h 2"/>
                  <a:gd name="T4" fmla="*/ 1936566 w 2"/>
                  <a:gd name="T5" fmla="*/ 0 h 2"/>
                  <a:gd name="T6" fmla="*/ 3871913 w 2"/>
                  <a:gd name="T7" fmla="*/ 4872038 h 2"/>
                  <a:gd name="T8" fmla="*/ 1936566 w 2"/>
                  <a:gd name="T9" fmla="*/ 4872038 h 2"/>
                  <a:gd name="T10" fmla="*/ 0 w 2"/>
                  <a:gd name="T11" fmla="*/ 487203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02" name="Freeform 401"/>
              <p:cNvSpPr>
                <a:spLocks/>
              </p:cNvSpPr>
              <p:nvPr/>
            </p:nvSpPr>
            <p:spPr bwMode="auto">
              <a:xfrm>
                <a:off x="2187306" y="1949591"/>
                <a:ext cx="9757" cy="1024"/>
              </a:xfrm>
              <a:custGeom>
                <a:avLst/>
                <a:gdLst>
                  <a:gd name="T0" fmla="*/ 2582353 w 6"/>
                  <a:gd name="T1" fmla="*/ 1626112 h 1"/>
                  <a:gd name="T2" fmla="*/ 0 w 6"/>
                  <a:gd name="T3" fmla="*/ 1626112 h 1"/>
                  <a:gd name="T4" fmla="*/ 2582353 w 6"/>
                  <a:gd name="T5" fmla="*/ 1626112 h 1"/>
                  <a:gd name="T6" fmla="*/ 2582353 w 6"/>
                  <a:gd name="T7" fmla="*/ 0 h 1"/>
                  <a:gd name="T8" fmla="*/ 15489238 w 6"/>
                  <a:gd name="T9" fmla="*/ 0 h 1"/>
                  <a:gd name="T10" fmla="*/ 7745432 w 6"/>
                  <a:gd name="T11" fmla="*/ 1626112 h 1"/>
                  <a:gd name="T12" fmla="*/ 2582353 w 6"/>
                  <a:gd name="T13" fmla="*/ 1626112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"/>
                  <a:gd name="T23" fmla="*/ 6 w 6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03" name="Freeform 402"/>
              <p:cNvSpPr>
                <a:spLocks/>
              </p:cNvSpPr>
              <p:nvPr/>
            </p:nvSpPr>
            <p:spPr bwMode="auto">
              <a:xfrm>
                <a:off x="1777513" y="2306710"/>
                <a:ext cx="3659" cy="3069"/>
              </a:xfrm>
              <a:custGeom>
                <a:avLst/>
                <a:gdLst>
                  <a:gd name="T0" fmla="*/ 2905246 w 2"/>
                  <a:gd name="T1" fmla="*/ 4872038 h 2"/>
                  <a:gd name="T2" fmla="*/ 2905246 w 2"/>
                  <a:gd name="T3" fmla="*/ 2436786 h 2"/>
                  <a:gd name="T4" fmla="*/ 0 w 2"/>
                  <a:gd name="T5" fmla="*/ 2436786 h 2"/>
                  <a:gd name="T6" fmla="*/ 2905246 w 2"/>
                  <a:gd name="T7" fmla="*/ 2436786 h 2"/>
                  <a:gd name="T8" fmla="*/ 2905246 w 2"/>
                  <a:gd name="T9" fmla="*/ 0 h 2"/>
                  <a:gd name="T10" fmla="*/ 5808663 w 2"/>
                  <a:gd name="T11" fmla="*/ 2436786 h 2"/>
                  <a:gd name="T12" fmla="*/ 2905246 w 2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04" name="Freeform 403"/>
              <p:cNvSpPr>
                <a:spLocks/>
              </p:cNvSpPr>
              <p:nvPr/>
            </p:nvSpPr>
            <p:spPr bwMode="auto">
              <a:xfrm>
                <a:off x="1872644" y="2364013"/>
                <a:ext cx="4878" cy="1023"/>
              </a:xfrm>
              <a:custGeom>
                <a:avLst/>
                <a:gdLst>
                  <a:gd name="T0" fmla="*/ 2582088 w 3"/>
                  <a:gd name="T1" fmla="*/ 1623501 h 1"/>
                  <a:gd name="T2" fmla="*/ 0 w 3"/>
                  <a:gd name="T3" fmla="*/ 1623501 h 1"/>
                  <a:gd name="T4" fmla="*/ 2582088 w 3"/>
                  <a:gd name="T5" fmla="*/ 0 h 1"/>
                  <a:gd name="T6" fmla="*/ 5162550 w 3"/>
                  <a:gd name="T7" fmla="*/ 0 h 1"/>
                  <a:gd name="T8" fmla="*/ 7744638 w 3"/>
                  <a:gd name="T9" fmla="*/ 0 h 1"/>
                  <a:gd name="T10" fmla="*/ 5162550 w 3"/>
                  <a:gd name="T11" fmla="*/ 0 h 1"/>
                  <a:gd name="T12" fmla="*/ 5162550 w 3"/>
                  <a:gd name="T13" fmla="*/ 1623501 h 1"/>
                  <a:gd name="T14" fmla="*/ 2582088 w 3"/>
                  <a:gd name="T15" fmla="*/ 162350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05" name="Freeform 404"/>
              <p:cNvSpPr>
                <a:spLocks/>
              </p:cNvSpPr>
              <p:nvPr/>
            </p:nvSpPr>
            <p:spPr bwMode="auto">
              <a:xfrm>
                <a:off x="2477576" y="1749032"/>
                <a:ext cx="7318" cy="2047"/>
              </a:xfrm>
              <a:custGeom>
                <a:avLst/>
                <a:gdLst>
                  <a:gd name="T0" fmla="*/ 5808663 w 4"/>
                  <a:gd name="T1" fmla="*/ 3250636 h 1"/>
                  <a:gd name="T2" fmla="*/ 2905246 w 4"/>
                  <a:gd name="T3" fmla="*/ 3250636 h 1"/>
                  <a:gd name="T4" fmla="*/ 0 w 4"/>
                  <a:gd name="T5" fmla="*/ 0 h 1"/>
                  <a:gd name="T6" fmla="*/ 2905246 w 4"/>
                  <a:gd name="T7" fmla="*/ 0 h 1"/>
                  <a:gd name="T8" fmla="*/ 5808663 w 4"/>
                  <a:gd name="T9" fmla="*/ 0 h 1"/>
                  <a:gd name="T10" fmla="*/ 8712079 w 4"/>
                  <a:gd name="T11" fmla="*/ 0 h 1"/>
                  <a:gd name="T12" fmla="*/ 11617325 w 4"/>
                  <a:gd name="T13" fmla="*/ 0 h 1"/>
                  <a:gd name="T14" fmla="*/ 8712079 w 4"/>
                  <a:gd name="T15" fmla="*/ 3250636 h 1"/>
                  <a:gd name="T16" fmla="*/ 5808663 w 4"/>
                  <a:gd name="T17" fmla="*/ 325063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06" name="Freeform 405"/>
              <p:cNvSpPr>
                <a:spLocks/>
              </p:cNvSpPr>
              <p:nvPr/>
            </p:nvSpPr>
            <p:spPr bwMode="auto">
              <a:xfrm>
                <a:off x="3227643" y="2050895"/>
                <a:ext cx="1219" cy="3069"/>
              </a:xfrm>
              <a:custGeom>
                <a:avLst/>
                <a:gdLst>
                  <a:gd name="T0" fmla="*/ 1934553 w 1"/>
                  <a:gd name="T1" fmla="*/ 4872038 h 2"/>
                  <a:gd name="T2" fmla="*/ 0 w 1"/>
                  <a:gd name="T3" fmla="*/ 2436786 h 2"/>
                  <a:gd name="T4" fmla="*/ 0 w 1"/>
                  <a:gd name="T5" fmla="*/ 0 h 2"/>
                  <a:gd name="T6" fmla="*/ 1934553 w 1"/>
                  <a:gd name="T7" fmla="*/ 2436786 h 2"/>
                  <a:gd name="T8" fmla="*/ 1934553 w 1"/>
                  <a:gd name="T9" fmla="*/ 487203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07" name="Freeform 406"/>
              <p:cNvSpPr>
                <a:spLocks/>
              </p:cNvSpPr>
              <p:nvPr/>
            </p:nvSpPr>
            <p:spPr bwMode="auto">
              <a:xfrm>
                <a:off x="3222765" y="2045778"/>
                <a:ext cx="4878" cy="2047"/>
              </a:xfrm>
              <a:custGeom>
                <a:avLst/>
                <a:gdLst>
                  <a:gd name="T0" fmla="*/ 5162550 w 3"/>
                  <a:gd name="T1" fmla="*/ 3248589 h 1"/>
                  <a:gd name="T2" fmla="*/ 2582088 w 3"/>
                  <a:gd name="T3" fmla="*/ 3248589 h 1"/>
                  <a:gd name="T4" fmla="*/ 0 w 3"/>
                  <a:gd name="T5" fmla="*/ 0 h 1"/>
                  <a:gd name="T6" fmla="*/ 2582088 w 3"/>
                  <a:gd name="T7" fmla="*/ 0 h 1"/>
                  <a:gd name="T8" fmla="*/ 5162550 w 3"/>
                  <a:gd name="T9" fmla="*/ 0 h 1"/>
                  <a:gd name="T10" fmla="*/ 7744638 w 3"/>
                  <a:gd name="T11" fmla="*/ 0 h 1"/>
                  <a:gd name="T12" fmla="*/ 7744638 w 3"/>
                  <a:gd name="T13" fmla="*/ 3248589 h 1"/>
                  <a:gd name="T14" fmla="*/ 5162550 w 3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08" name="Freeform 407"/>
              <p:cNvSpPr>
                <a:spLocks/>
              </p:cNvSpPr>
              <p:nvPr/>
            </p:nvSpPr>
            <p:spPr bwMode="auto">
              <a:xfrm>
                <a:off x="2528800" y="1768474"/>
                <a:ext cx="8538" cy="2047"/>
              </a:xfrm>
              <a:custGeom>
                <a:avLst/>
                <a:gdLst>
                  <a:gd name="T0" fmla="*/ 5421630 w 5"/>
                  <a:gd name="T1" fmla="*/ 3250636 h 1"/>
                  <a:gd name="T2" fmla="*/ 2709961 w 5"/>
                  <a:gd name="T3" fmla="*/ 3250636 h 1"/>
                  <a:gd name="T4" fmla="*/ 0 w 5"/>
                  <a:gd name="T5" fmla="*/ 0 h 1"/>
                  <a:gd name="T6" fmla="*/ 2709961 w 5"/>
                  <a:gd name="T7" fmla="*/ 0 h 1"/>
                  <a:gd name="T8" fmla="*/ 5421630 w 5"/>
                  <a:gd name="T9" fmla="*/ 3250636 h 1"/>
                  <a:gd name="T10" fmla="*/ 5421630 w 5"/>
                  <a:gd name="T11" fmla="*/ 0 h 1"/>
                  <a:gd name="T12" fmla="*/ 13553221 w 5"/>
                  <a:gd name="T13" fmla="*/ 0 h 1"/>
                  <a:gd name="T14" fmla="*/ 13553221 w 5"/>
                  <a:gd name="T15" fmla="*/ 3250636 h 1"/>
                  <a:gd name="T16" fmla="*/ 8131591 w 5"/>
                  <a:gd name="T17" fmla="*/ 3250636 h 1"/>
                  <a:gd name="T18" fmla="*/ 5421630 w 5"/>
                  <a:gd name="T19" fmla="*/ 325063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09" name="Freeform 408"/>
              <p:cNvSpPr>
                <a:spLocks/>
              </p:cNvSpPr>
              <p:nvPr/>
            </p:nvSpPr>
            <p:spPr bwMode="auto">
              <a:xfrm>
                <a:off x="2733696" y="1855451"/>
                <a:ext cx="4878" cy="2047"/>
              </a:xfrm>
              <a:custGeom>
                <a:avLst/>
                <a:gdLst>
                  <a:gd name="T0" fmla="*/ 5162550 w 3"/>
                  <a:gd name="T1" fmla="*/ 3248589 h 1"/>
                  <a:gd name="T2" fmla="*/ 2582088 w 3"/>
                  <a:gd name="T3" fmla="*/ 3248589 h 1"/>
                  <a:gd name="T4" fmla="*/ 0 w 3"/>
                  <a:gd name="T5" fmla="*/ 0 h 1"/>
                  <a:gd name="T6" fmla="*/ 2582088 w 3"/>
                  <a:gd name="T7" fmla="*/ 0 h 1"/>
                  <a:gd name="T8" fmla="*/ 7744638 w 3"/>
                  <a:gd name="T9" fmla="*/ 0 h 1"/>
                  <a:gd name="T10" fmla="*/ 7744638 w 3"/>
                  <a:gd name="T11" fmla="*/ 3248589 h 1"/>
                  <a:gd name="T12" fmla="*/ 5162550 w 3"/>
                  <a:gd name="T13" fmla="*/ 3248589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10" name="Freeform 410"/>
              <p:cNvSpPr>
                <a:spLocks/>
              </p:cNvSpPr>
              <p:nvPr/>
            </p:nvSpPr>
            <p:spPr bwMode="auto">
              <a:xfrm>
                <a:off x="2871514" y="2286245"/>
                <a:ext cx="3658" cy="3069"/>
              </a:xfrm>
              <a:custGeom>
                <a:avLst/>
                <a:gdLst>
                  <a:gd name="T0" fmla="*/ 2904452 w 2"/>
                  <a:gd name="T1" fmla="*/ 4872038 h 2"/>
                  <a:gd name="T2" fmla="*/ 0 w 2"/>
                  <a:gd name="T3" fmla="*/ 4872038 h 2"/>
                  <a:gd name="T4" fmla="*/ 0 w 2"/>
                  <a:gd name="T5" fmla="*/ 2436786 h 2"/>
                  <a:gd name="T6" fmla="*/ 2904452 w 2"/>
                  <a:gd name="T7" fmla="*/ 0 h 2"/>
                  <a:gd name="T8" fmla="*/ 2904452 w 2"/>
                  <a:gd name="T9" fmla="*/ 2436786 h 2"/>
                  <a:gd name="T10" fmla="*/ 5807075 w 2"/>
                  <a:gd name="T11" fmla="*/ 2436786 h 2"/>
                  <a:gd name="T12" fmla="*/ 2904452 w 2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11" name="Freeform 411"/>
              <p:cNvSpPr>
                <a:spLocks/>
              </p:cNvSpPr>
              <p:nvPr/>
            </p:nvSpPr>
            <p:spPr bwMode="auto">
              <a:xfrm>
                <a:off x="1616524" y="1920940"/>
                <a:ext cx="7318" cy="1024"/>
              </a:xfrm>
              <a:custGeom>
                <a:avLst/>
                <a:gdLst>
                  <a:gd name="T0" fmla="*/ 11618057 w 5"/>
                  <a:gd name="T1" fmla="*/ 1626112 h 1"/>
                  <a:gd name="T2" fmla="*/ 9293860 w 5"/>
                  <a:gd name="T3" fmla="*/ 1626112 h 1"/>
                  <a:gd name="T4" fmla="*/ 9293860 w 5"/>
                  <a:gd name="T5" fmla="*/ 0 h 1"/>
                  <a:gd name="T6" fmla="*/ 6971127 w 5"/>
                  <a:gd name="T7" fmla="*/ 0 h 1"/>
                  <a:gd name="T8" fmla="*/ 2324197 w 5"/>
                  <a:gd name="T9" fmla="*/ 0 h 1"/>
                  <a:gd name="T10" fmla="*/ 0 w 5"/>
                  <a:gd name="T11" fmla="*/ 0 h 1"/>
                  <a:gd name="T12" fmla="*/ 2324197 w 5"/>
                  <a:gd name="T13" fmla="*/ 0 h 1"/>
                  <a:gd name="T14" fmla="*/ 6971127 w 5"/>
                  <a:gd name="T15" fmla="*/ 0 h 1"/>
                  <a:gd name="T16" fmla="*/ 9293860 w 5"/>
                  <a:gd name="T17" fmla="*/ 0 h 1"/>
                  <a:gd name="T18" fmla="*/ 11618057 w 5"/>
                  <a:gd name="T19" fmla="*/ 0 h 1"/>
                  <a:gd name="T20" fmla="*/ 11618057 w 5"/>
                  <a:gd name="T21" fmla="*/ 1626112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5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12" name="Freeform 412"/>
              <p:cNvSpPr>
                <a:spLocks/>
              </p:cNvSpPr>
              <p:nvPr/>
            </p:nvSpPr>
            <p:spPr bwMode="auto">
              <a:xfrm>
                <a:off x="2997135" y="2032476"/>
                <a:ext cx="4878" cy="1023"/>
              </a:xfrm>
              <a:custGeom>
                <a:avLst/>
                <a:gdLst>
                  <a:gd name="T0" fmla="*/ 5162550 w 3"/>
                  <a:gd name="T1" fmla="*/ 1624524 h 1"/>
                  <a:gd name="T2" fmla="*/ 2582088 w 3"/>
                  <a:gd name="T3" fmla="*/ 1624524 h 1"/>
                  <a:gd name="T4" fmla="*/ 0 w 3"/>
                  <a:gd name="T5" fmla="*/ 0 h 1"/>
                  <a:gd name="T6" fmla="*/ 2582088 w 3"/>
                  <a:gd name="T7" fmla="*/ 0 h 1"/>
                  <a:gd name="T8" fmla="*/ 5162550 w 3"/>
                  <a:gd name="T9" fmla="*/ 0 h 1"/>
                  <a:gd name="T10" fmla="*/ 7744638 w 3"/>
                  <a:gd name="T11" fmla="*/ 0 h 1"/>
                  <a:gd name="T12" fmla="*/ 7744638 w 3"/>
                  <a:gd name="T13" fmla="*/ 1624524 h 1"/>
                  <a:gd name="T14" fmla="*/ 5162550 w 3"/>
                  <a:gd name="T15" fmla="*/ 1624524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13" name="Freeform 413"/>
              <p:cNvSpPr>
                <a:spLocks/>
              </p:cNvSpPr>
              <p:nvPr/>
            </p:nvSpPr>
            <p:spPr bwMode="auto">
              <a:xfrm>
                <a:off x="2028755" y="1892289"/>
                <a:ext cx="9757" cy="2047"/>
              </a:xfrm>
              <a:custGeom>
                <a:avLst/>
                <a:gdLst>
                  <a:gd name="T0" fmla="*/ 5163079 w 6"/>
                  <a:gd name="T1" fmla="*/ 3250636 h 1"/>
                  <a:gd name="T2" fmla="*/ 2582353 w 6"/>
                  <a:gd name="T3" fmla="*/ 3250636 h 1"/>
                  <a:gd name="T4" fmla="*/ 0 w 6"/>
                  <a:gd name="T5" fmla="*/ 3250636 h 1"/>
                  <a:gd name="T6" fmla="*/ 2582353 w 6"/>
                  <a:gd name="T7" fmla="*/ 3250636 h 1"/>
                  <a:gd name="T8" fmla="*/ 2582353 w 6"/>
                  <a:gd name="T9" fmla="*/ 0 h 1"/>
                  <a:gd name="T10" fmla="*/ 5163079 w 6"/>
                  <a:gd name="T11" fmla="*/ 3250636 h 1"/>
                  <a:gd name="T12" fmla="*/ 15489238 w 6"/>
                  <a:gd name="T13" fmla="*/ 3250636 h 1"/>
                  <a:gd name="T14" fmla="*/ 10326158 w 6"/>
                  <a:gd name="T15" fmla="*/ 3250636 h 1"/>
                  <a:gd name="T16" fmla="*/ 5163079 w 6"/>
                  <a:gd name="T17" fmla="*/ 325063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14" name="Freeform 414"/>
              <p:cNvSpPr>
                <a:spLocks/>
              </p:cNvSpPr>
              <p:nvPr/>
            </p:nvSpPr>
            <p:spPr bwMode="auto">
              <a:xfrm>
                <a:off x="3033723" y="2049871"/>
                <a:ext cx="7318" cy="1024"/>
              </a:xfrm>
              <a:custGeom>
                <a:avLst/>
                <a:gdLst>
                  <a:gd name="T0" fmla="*/ 4646930 w 5"/>
                  <a:gd name="T1" fmla="*/ 1625088 h 1"/>
                  <a:gd name="T2" fmla="*/ 0 w 5"/>
                  <a:gd name="T3" fmla="*/ 0 h 1"/>
                  <a:gd name="T4" fmla="*/ 2322733 w 5"/>
                  <a:gd name="T5" fmla="*/ 0 h 1"/>
                  <a:gd name="T6" fmla="*/ 9293860 w 5"/>
                  <a:gd name="T7" fmla="*/ 0 h 1"/>
                  <a:gd name="T8" fmla="*/ 11616593 w 5"/>
                  <a:gd name="T9" fmla="*/ 0 h 1"/>
                  <a:gd name="T10" fmla="*/ 4646930 w 5"/>
                  <a:gd name="T11" fmla="*/ 16250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15" name="Freeform 415"/>
              <p:cNvSpPr>
                <a:spLocks/>
              </p:cNvSpPr>
              <p:nvPr/>
            </p:nvSpPr>
            <p:spPr bwMode="auto">
              <a:xfrm>
                <a:off x="2791019" y="1998708"/>
                <a:ext cx="6098" cy="3070"/>
              </a:xfrm>
              <a:custGeom>
                <a:avLst/>
                <a:gdLst>
                  <a:gd name="T0" fmla="*/ 2420906 w 4"/>
                  <a:gd name="T1" fmla="*/ 4873625 h 2"/>
                  <a:gd name="T2" fmla="*/ 0 w 4"/>
                  <a:gd name="T3" fmla="*/ 4873625 h 2"/>
                  <a:gd name="T4" fmla="*/ 0 w 4"/>
                  <a:gd name="T5" fmla="*/ 0 h 2"/>
                  <a:gd name="T6" fmla="*/ 2420906 w 4"/>
                  <a:gd name="T7" fmla="*/ 0 h 2"/>
                  <a:gd name="T8" fmla="*/ 4840288 w 4"/>
                  <a:gd name="T9" fmla="*/ 0 h 2"/>
                  <a:gd name="T10" fmla="*/ 7259669 w 4"/>
                  <a:gd name="T11" fmla="*/ 0 h 2"/>
                  <a:gd name="T12" fmla="*/ 7259669 w 4"/>
                  <a:gd name="T13" fmla="*/ 4873625 h 2"/>
                  <a:gd name="T14" fmla="*/ 9680575 w 4"/>
                  <a:gd name="T15" fmla="*/ 4873625 h 2"/>
                  <a:gd name="T16" fmla="*/ 7259669 w 4"/>
                  <a:gd name="T17" fmla="*/ 4873625 h 2"/>
                  <a:gd name="T18" fmla="*/ 4840288 w 4"/>
                  <a:gd name="T19" fmla="*/ 4873625 h 2"/>
                  <a:gd name="T20" fmla="*/ 2420906 w 4"/>
                  <a:gd name="T21" fmla="*/ 487362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16" name="Freeform 416"/>
              <p:cNvSpPr>
                <a:spLocks/>
              </p:cNvSpPr>
              <p:nvPr/>
            </p:nvSpPr>
            <p:spPr bwMode="auto">
              <a:xfrm>
                <a:off x="2317806" y="1947545"/>
                <a:ext cx="3658" cy="2047"/>
              </a:xfrm>
              <a:custGeom>
                <a:avLst/>
                <a:gdLst>
                  <a:gd name="T0" fmla="*/ 2904452 w 2"/>
                  <a:gd name="T1" fmla="*/ 3248589 h 1"/>
                  <a:gd name="T2" fmla="*/ 0 w 2"/>
                  <a:gd name="T3" fmla="*/ 3248589 h 1"/>
                  <a:gd name="T4" fmla="*/ 0 w 2"/>
                  <a:gd name="T5" fmla="*/ 0 h 1"/>
                  <a:gd name="T6" fmla="*/ 2904452 w 2"/>
                  <a:gd name="T7" fmla="*/ 0 h 1"/>
                  <a:gd name="T8" fmla="*/ 5807075 w 2"/>
                  <a:gd name="T9" fmla="*/ 0 h 1"/>
                  <a:gd name="T10" fmla="*/ 5807075 w 2"/>
                  <a:gd name="T11" fmla="*/ 3248589 h 1"/>
                  <a:gd name="T12" fmla="*/ 2904452 w 2"/>
                  <a:gd name="T13" fmla="*/ 3248589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17" name="Freeform 417"/>
              <p:cNvSpPr>
                <a:spLocks/>
              </p:cNvSpPr>
              <p:nvPr/>
            </p:nvSpPr>
            <p:spPr bwMode="auto">
              <a:xfrm>
                <a:off x="2912981" y="2073407"/>
                <a:ext cx="8537" cy="3069"/>
              </a:xfrm>
              <a:custGeom>
                <a:avLst/>
                <a:gdLst>
                  <a:gd name="T0" fmla="*/ 8130639 w 5"/>
                  <a:gd name="T1" fmla="*/ 4872038 h 2"/>
                  <a:gd name="T2" fmla="*/ 0 w 5"/>
                  <a:gd name="T3" fmla="*/ 0 h 2"/>
                  <a:gd name="T4" fmla="*/ 2709644 w 5"/>
                  <a:gd name="T5" fmla="*/ 0 h 2"/>
                  <a:gd name="T6" fmla="*/ 5420995 w 5"/>
                  <a:gd name="T7" fmla="*/ 0 h 2"/>
                  <a:gd name="T8" fmla="*/ 8130639 w 5"/>
                  <a:gd name="T9" fmla="*/ 0 h 2"/>
                  <a:gd name="T10" fmla="*/ 13551634 w 5"/>
                  <a:gd name="T11" fmla="*/ 0 h 2"/>
                  <a:gd name="T12" fmla="*/ 13551634 w 5"/>
                  <a:gd name="T13" fmla="*/ 4872038 h 2"/>
                  <a:gd name="T14" fmla="*/ 8130639 w 5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18" name="Freeform 418"/>
              <p:cNvSpPr>
                <a:spLocks/>
              </p:cNvSpPr>
              <p:nvPr/>
            </p:nvSpPr>
            <p:spPr bwMode="auto">
              <a:xfrm>
                <a:off x="2475137" y="1906614"/>
                <a:ext cx="7318" cy="3070"/>
              </a:xfrm>
              <a:custGeom>
                <a:avLst/>
                <a:gdLst>
                  <a:gd name="T0" fmla="*/ 9293860 w 5"/>
                  <a:gd name="T1" fmla="*/ 4873625 h 2"/>
                  <a:gd name="T2" fmla="*/ 4646930 w 5"/>
                  <a:gd name="T3" fmla="*/ 2437580 h 2"/>
                  <a:gd name="T4" fmla="*/ 0 w 5"/>
                  <a:gd name="T5" fmla="*/ 2437580 h 2"/>
                  <a:gd name="T6" fmla="*/ 4646930 w 5"/>
                  <a:gd name="T7" fmla="*/ 2437580 h 2"/>
                  <a:gd name="T8" fmla="*/ 4646930 w 5"/>
                  <a:gd name="T9" fmla="*/ 0 h 2"/>
                  <a:gd name="T10" fmla="*/ 6969663 w 5"/>
                  <a:gd name="T11" fmla="*/ 2437580 h 2"/>
                  <a:gd name="T12" fmla="*/ 9293860 w 5"/>
                  <a:gd name="T13" fmla="*/ 2437580 h 2"/>
                  <a:gd name="T14" fmla="*/ 11616593 w 5"/>
                  <a:gd name="T15" fmla="*/ 2437580 h 2"/>
                  <a:gd name="T16" fmla="*/ 11616593 w 5"/>
                  <a:gd name="T17" fmla="*/ 4873625 h 2"/>
                  <a:gd name="T18" fmla="*/ 9293860 w 5"/>
                  <a:gd name="T19" fmla="*/ 487362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19" name="Freeform 419"/>
              <p:cNvSpPr>
                <a:spLocks/>
              </p:cNvSpPr>
              <p:nvPr/>
            </p:nvSpPr>
            <p:spPr bwMode="auto">
              <a:xfrm>
                <a:off x="3193494" y="1947545"/>
                <a:ext cx="3658" cy="2047"/>
              </a:xfrm>
              <a:custGeom>
                <a:avLst/>
                <a:gdLst>
                  <a:gd name="T0" fmla="*/ 0 w 2"/>
                  <a:gd name="T1" fmla="*/ 3248589 h 1"/>
                  <a:gd name="T2" fmla="*/ 0 w 2"/>
                  <a:gd name="T3" fmla="*/ 0 h 1"/>
                  <a:gd name="T4" fmla="*/ 2904452 w 2"/>
                  <a:gd name="T5" fmla="*/ 0 h 1"/>
                  <a:gd name="T6" fmla="*/ 5807075 w 2"/>
                  <a:gd name="T7" fmla="*/ 0 h 1"/>
                  <a:gd name="T8" fmla="*/ 5807075 w 2"/>
                  <a:gd name="T9" fmla="*/ 3248589 h 1"/>
                  <a:gd name="T10" fmla="*/ 0 w 2"/>
                  <a:gd name="T11" fmla="*/ 3248589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20" name="Freeform 420"/>
              <p:cNvSpPr>
                <a:spLocks/>
              </p:cNvSpPr>
              <p:nvPr/>
            </p:nvSpPr>
            <p:spPr bwMode="auto">
              <a:xfrm>
                <a:off x="1908013" y="1773590"/>
                <a:ext cx="8537" cy="1024"/>
              </a:xfrm>
              <a:custGeom>
                <a:avLst/>
                <a:gdLst>
                  <a:gd name="T0" fmla="*/ 13553341 w 5"/>
                  <a:gd name="T1" fmla="*/ 1625088 h 1"/>
                  <a:gd name="T2" fmla="*/ 8132346 w 5"/>
                  <a:gd name="T3" fmla="*/ 1625088 h 1"/>
                  <a:gd name="T4" fmla="*/ 0 w 5"/>
                  <a:gd name="T5" fmla="*/ 0 h 1"/>
                  <a:gd name="T6" fmla="*/ 2711351 w 5"/>
                  <a:gd name="T7" fmla="*/ 0 h 1"/>
                  <a:gd name="T8" fmla="*/ 5420995 w 5"/>
                  <a:gd name="T9" fmla="*/ 0 h 1"/>
                  <a:gd name="T10" fmla="*/ 13553341 w 5"/>
                  <a:gd name="T11" fmla="*/ 0 h 1"/>
                  <a:gd name="T12" fmla="*/ 13553341 w 5"/>
                  <a:gd name="T13" fmla="*/ 16250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5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21" name="Freeform 421"/>
              <p:cNvSpPr>
                <a:spLocks/>
              </p:cNvSpPr>
              <p:nvPr/>
            </p:nvSpPr>
            <p:spPr bwMode="auto">
              <a:xfrm>
                <a:off x="3011770" y="2033499"/>
                <a:ext cx="1220" cy="3070"/>
              </a:xfrm>
              <a:custGeom>
                <a:avLst/>
                <a:gdLst>
                  <a:gd name="T0" fmla="*/ 1936140 w 1"/>
                  <a:gd name="T1" fmla="*/ 4873625 h 2"/>
                  <a:gd name="T2" fmla="*/ 0 w 1"/>
                  <a:gd name="T3" fmla="*/ 2437580 h 2"/>
                  <a:gd name="T4" fmla="*/ 0 w 1"/>
                  <a:gd name="T5" fmla="*/ 0 h 2"/>
                  <a:gd name="T6" fmla="*/ 1936140 w 1"/>
                  <a:gd name="T7" fmla="*/ 0 h 2"/>
                  <a:gd name="T8" fmla="*/ 1936140 w 1"/>
                  <a:gd name="T9" fmla="*/ 2437580 h 2"/>
                  <a:gd name="T10" fmla="*/ 1936140 w 1"/>
                  <a:gd name="T11" fmla="*/ 48736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22" name="Freeform 422"/>
              <p:cNvSpPr>
                <a:spLocks/>
              </p:cNvSpPr>
              <p:nvPr/>
            </p:nvSpPr>
            <p:spPr bwMode="auto">
              <a:xfrm>
                <a:off x="2809313" y="1909685"/>
                <a:ext cx="8538" cy="3069"/>
              </a:xfrm>
              <a:custGeom>
                <a:avLst/>
                <a:gdLst>
                  <a:gd name="T0" fmla="*/ 8133299 w 5"/>
                  <a:gd name="T1" fmla="*/ 4872038 h 2"/>
                  <a:gd name="T2" fmla="*/ 5421630 w 5"/>
                  <a:gd name="T3" fmla="*/ 4872038 h 2"/>
                  <a:gd name="T4" fmla="*/ 5421630 w 5"/>
                  <a:gd name="T5" fmla="*/ 0 h 2"/>
                  <a:gd name="T6" fmla="*/ 0 w 5"/>
                  <a:gd name="T7" fmla="*/ 0 h 2"/>
                  <a:gd name="T8" fmla="*/ 2711669 w 5"/>
                  <a:gd name="T9" fmla="*/ 0 h 2"/>
                  <a:gd name="T10" fmla="*/ 5421630 w 5"/>
                  <a:gd name="T11" fmla="*/ 0 h 2"/>
                  <a:gd name="T12" fmla="*/ 8133299 w 5"/>
                  <a:gd name="T13" fmla="*/ 0 h 2"/>
                  <a:gd name="T14" fmla="*/ 13554929 w 5"/>
                  <a:gd name="T15" fmla="*/ 4872038 h 2"/>
                  <a:gd name="T16" fmla="*/ 8133299 w 5"/>
                  <a:gd name="T17" fmla="*/ 487203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23" name="Freeform 423"/>
              <p:cNvSpPr>
                <a:spLocks/>
              </p:cNvSpPr>
              <p:nvPr/>
            </p:nvSpPr>
            <p:spPr bwMode="auto">
              <a:xfrm>
                <a:off x="2154377" y="1944476"/>
                <a:ext cx="6098" cy="3069"/>
              </a:xfrm>
              <a:custGeom>
                <a:avLst/>
                <a:gdLst>
                  <a:gd name="T0" fmla="*/ 2420906 w 4"/>
                  <a:gd name="T1" fmla="*/ 4872038 h 2"/>
                  <a:gd name="T2" fmla="*/ 0 w 4"/>
                  <a:gd name="T3" fmla="*/ 2436786 h 2"/>
                  <a:gd name="T4" fmla="*/ 2420906 w 4"/>
                  <a:gd name="T5" fmla="*/ 2436786 h 2"/>
                  <a:gd name="T6" fmla="*/ 7259669 w 4"/>
                  <a:gd name="T7" fmla="*/ 0 h 2"/>
                  <a:gd name="T8" fmla="*/ 9680575 w 4"/>
                  <a:gd name="T9" fmla="*/ 2436786 h 2"/>
                  <a:gd name="T10" fmla="*/ 7259669 w 4"/>
                  <a:gd name="T11" fmla="*/ 2436786 h 2"/>
                  <a:gd name="T12" fmla="*/ 4840288 w 4"/>
                  <a:gd name="T13" fmla="*/ 2436786 h 2"/>
                  <a:gd name="T14" fmla="*/ 2420906 w 4"/>
                  <a:gd name="T15" fmla="*/ 2436786 h 2"/>
                  <a:gd name="T16" fmla="*/ 2420906 w 4"/>
                  <a:gd name="T17" fmla="*/ 487203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24" name="Freeform 424"/>
              <p:cNvSpPr>
                <a:spLocks/>
              </p:cNvSpPr>
              <p:nvPr/>
            </p:nvSpPr>
            <p:spPr bwMode="auto">
              <a:xfrm>
                <a:off x="2377567" y="1722427"/>
                <a:ext cx="4878" cy="2047"/>
              </a:xfrm>
              <a:custGeom>
                <a:avLst/>
                <a:gdLst>
                  <a:gd name="T0" fmla="*/ 5162550 w 3"/>
                  <a:gd name="T1" fmla="*/ 3248589 h 1"/>
                  <a:gd name="T2" fmla="*/ 0 w 3"/>
                  <a:gd name="T3" fmla="*/ 0 h 1"/>
                  <a:gd name="T4" fmla="*/ 2582088 w 3"/>
                  <a:gd name="T5" fmla="*/ 0 h 1"/>
                  <a:gd name="T6" fmla="*/ 5162550 w 3"/>
                  <a:gd name="T7" fmla="*/ 0 h 1"/>
                  <a:gd name="T8" fmla="*/ 7744638 w 3"/>
                  <a:gd name="T9" fmla="*/ 0 h 1"/>
                  <a:gd name="T10" fmla="*/ 7744638 w 3"/>
                  <a:gd name="T11" fmla="*/ 3248589 h 1"/>
                  <a:gd name="T12" fmla="*/ 5162550 w 3"/>
                  <a:gd name="T13" fmla="*/ 3248589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25" name="Freeform 425"/>
              <p:cNvSpPr>
                <a:spLocks/>
              </p:cNvSpPr>
              <p:nvPr/>
            </p:nvSpPr>
            <p:spPr bwMode="auto">
              <a:xfrm>
                <a:off x="2493431" y="1774614"/>
                <a:ext cx="7318" cy="2047"/>
              </a:xfrm>
              <a:custGeom>
                <a:avLst/>
                <a:gdLst>
                  <a:gd name="T0" fmla="*/ 0 w 4"/>
                  <a:gd name="T1" fmla="*/ 3250636 h 1"/>
                  <a:gd name="T2" fmla="*/ 2905246 w 4"/>
                  <a:gd name="T3" fmla="*/ 3250636 h 1"/>
                  <a:gd name="T4" fmla="*/ 5808663 w 4"/>
                  <a:gd name="T5" fmla="*/ 0 h 1"/>
                  <a:gd name="T6" fmla="*/ 8712079 w 4"/>
                  <a:gd name="T7" fmla="*/ 0 h 1"/>
                  <a:gd name="T8" fmla="*/ 11617325 w 4"/>
                  <a:gd name="T9" fmla="*/ 0 h 1"/>
                  <a:gd name="T10" fmla="*/ 8712079 w 4"/>
                  <a:gd name="T11" fmla="*/ 3250636 h 1"/>
                  <a:gd name="T12" fmla="*/ 5808663 w 4"/>
                  <a:gd name="T13" fmla="*/ 3250636 h 1"/>
                  <a:gd name="T14" fmla="*/ 0 w 4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26" name="Freeform 426"/>
              <p:cNvSpPr>
                <a:spLocks/>
              </p:cNvSpPr>
              <p:nvPr/>
            </p:nvSpPr>
            <p:spPr bwMode="auto">
              <a:xfrm>
                <a:off x="2864196" y="2137872"/>
                <a:ext cx="2439" cy="4093"/>
              </a:xfrm>
              <a:custGeom>
                <a:avLst/>
                <a:gdLst>
                  <a:gd name="T0" fmla="*/ 0 w 2"/>
                  <a:gd name="T1" fmla="*/ 6497638 h 2"/>
                  <a:gd name="T2" fmla="*/ 1936566 w 2"/>
                  <a:gd name="T3" fmla="*/ 3249842 h 2"/>
                  <a:gd name="T4" fmla="*/ 1936566 w 2"/>
                  <a:gd name="T5" fmla="*/ 0 h 2"/>
                  <a:gd name="T6" fmla="*/ 3871913 w 2"/>
                  <a:gd name="T7" fmla="*/ 0 h 2"/>
                  <a:gd name="T8" fmla="*/ 3871913 w 2"/>
                  <a:gd name="T9" fmla="*/ 3249842 h 2"/>
                  <a:gd name="T10" fmla="*/ 1936566 w 2"/>
                  <a:gd name="T11" fmla="*/ 3249842 h 2"/>
                  <a:gd name="T12" fmla="*/ 1936566 w 2"/>
                  <a:gd name="T13" fmla="*/ 6497638 h 2"/>
                  <a:gd name="T14" fmla="*/ 0 w 2"/>
                  <a:gd name="T15" fmla="*/ 64976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27" name="Freeform 427"/>
              <p:cNvSpPr>
                <a:spLocks/>
              </p:cNvSpPr>
              <p:nvPr/>
            </p:nvSpPr>
            <p:spPr bwMode="auto">
              <a:xfrm>
                <a:off x="3227643" y="2047825"/>
                <a:ext cx="4878" cy="2047"/>
              </a:xfrm>
              <a:custGeom>
                <a:avLst/>
                <a:gdLst>
                  <a:gd name="T0" fmla="*/ 0 w 3"/>
                  <a:gd name="T1" fmla="*/ 3250636 h 1"/>
                  <a:gd name="T2" fmla="*/ 0 w 3"/>
                  <a:gd name="T3" fmla="*/ 0 h 1"/>
                  <a:gd name="T4" fmla="*/ 2580462 w 3"/>
                  <a:gd name="T5" fmla="*/ 0 h 1"/>
                  <a:gd name="T6" fmla="*/ 7743012 w 3"/>
                  <a:gd name="T7" fmla="*/ 0 h 1"/>
                  <a:gd name="T8" fmla="*/ 7743012 w 3"/>
                  <a:gd name="T9" fmla="*/ 3250636 h 1"/>
                  <a:gd name="T10" fmla="*/ 0 w 3"/>
                  <a:gd name="T11" fmla="*/ 32506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28" name="Freeform 428"/>
              <p:cNvSpPr>
                <a:spLocks/>
              </p:cNvSpPr>
              <p:nvPr/>
            </p:nvSpPr>
            <p:spPr bwMode="auto">
              <a:xfrm>
                <a:off x="3209349" y="2033499"/>
                <a:ext cx="4878" cy="2047"/>
              </a:xfrm>
              <a:custGeom>
                <a:avLst/>
                <a:gdLst>
                  <a:gd name="T0" fmla="*/ 5162550 w 3"/>
                  <a:gd name="T1" fmla="*/ 3248589 h 1"/>
                  <a:gd name="T2" fmla="*/ 2582088 w 3"/>
                  <a:gd name="T3" fmla="*/ 3248589 h 1"/>
                  <a:gd name="T4" fmla="*/ 0 w 3"/>
                  <a:gd name="T5" fmla="*/ 3248589 h 1"/>
                  <a:gd name="T6" fmla="*/ 0 w 3"/>
                  <a:gd name="T7" fmla="*/ 0 h 1"/>
                  <a:gd name="T8" fmla="*/ 2582088 w 3"/>
                  <a:gd name="T9" fmla="*/ 0 h 1"/>
                  <a:gd name="T10" fmla="*/ 5162550 w 3"/>
                  <a:gd name="T11" fmla="*/ 0 h 1"/>
                  <a:gd name="T12" fmla="*/ 7744638 w 3"/>
                  <a:gd name="T13" fmla="*/ 3248589 h 1"/>
                  <a:gd name="T14" fmla="*/ 5162550 w 3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29" name="Freeform 429"/>
              <p:cNvSpPr>
                <a:spLocks/>
              </p:cNvSpPr>
              <p:nvPr/>
            </p:nvSpPr>
            <p:spPr bwMode="auto">
              <a:xfrm>
                <a:off x="2622711" y="2052941"/>
                <a:ext cx="7318" cy="1023"/>
              </a:xfrm>
              <a:custGeom>
                <a:avLst/>
                <a:gdLst>
                  <a:gd name="T0" fmla="*/ 6971127 w 5"/>
                  <a:gd name="T1" fmla="*/ 1623501 h 1"/>
                  <a:gd name="T2" fmla="*/ 4646930 w 5"/>
                  <a:gd name="T3" fmla="*/ 0 h 1"/>
                  <a:gd name="T4" fmla="*/ 0 w 5"/>
                  <a:gd name="T5" fmla="*/ 0 h 1"/>
                  <a:gd name="T6" fmla="*/ 9293860 w 5"/>
                  <a:gd name="T7" fmla="*/ 0 h 1"/>
                  <a:gd name="T8" fmla="*/ 11618057 w 5"/>
                  <a:gd name="T9" fmla="*/ 0 h 1"/>
                  <a:gd name="T10" fmla="*/ 6971127 w 5"/>
                  <a:gd name="T11" fmla="*/ 162350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30" name="Freeform 430"/>
              <p:cNvSpPr>
                <a:spLocks/>
              </p:cNvSpPr>
              <p:nvPr/>
            </p:nvSpPr>
            <p:spPr bwMode="auto">
              <a:xfrm>
                <a:off x="3282526" y="2191081"/>
                <a:ext cx="3659" cy="3070"/>
              </a:xfrm>
              <a:custGeom>
                <a:avLst/>
                <a:gdLst>
                  <a:gd name="T0" fmla="*/ 2905246 w 2"/>
                  <a:gd name="T1" fmla="*/ 4873625 h 2"/>
                  <a:gd name="T2" fmla="*/ 0 w 2"/>
                  <a:gd name="T3" fmla="*/ 4873625 h 2"/>
                  <a:gd name="T4" fmla="*/ 0 w 2"/>
                  <a:gd name="T5" fmla="*/ 0 h 2"/>
                  <a:gd name="T6" fmla="*/ 2905246 w 2"/>
                  <a:gd name="T7" fmla="*/ 0 h 2"/>
                  <a:gd name="T8" fmla="*/ 2905246 w 2"/>
                  <a:gd name="T9" fmla="*/ 4873625 h 2"/>
                  <a:gd name="T10" fmla="*/ 5808663 w 2"/>
                  <a:gd name="T11" fmla="*/ 4873625 h 2"/>
                  <a:gd name="T12" fmla="*/ 2905246 w 2"/>
                  <a:gd name="T13" fmla="*/ 487362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31" name="Rectangle 431"/>
              <p:cNvSpPr>
                <a:spLocks noChangeArrowheads="1"/>
              </p:cNvSpPr>
              <p:nvPr/>
            </p:nvSpPr>
            <p:spPr bwMode="auto">
              <a:xfrm>
                <a:off x="2233652" y="1961871"/>
                <a:ext cx="1220" cy="204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2" name="Freeform 432"/>
              <p:cNvSpPr>
                <a:spLocks/>
              </p:cNvSpPr>
              <p:nvPr/>
            </p:nvSpPr>
            <p:spPr bwMode="auto">
              <a:xfrm>
                <a:off x="2591001" y="2078522"/>
                <a:ext cx="6098" cy="1024"/>
              </a:xfrm>
              <a:custGeom>
                <a:avLst/>
                <a:gdLst>
                  <a:gd name="T0" fmla="*/ 2420906 w 4"/>
                  <a:gd name="T1" fmla="*/ 1625088 h 1"/>
                  <a:gd name="T2" fmla="*/ 0 w 4"/>
                  <a:gd name="T3" fmla="*/ 1625088 h 1"/>
                  <a:gd name="T4" fmla="*/ 2420906 w 4"/>
                  <a:gd name="T5" fmla="*/ 0 h 1"/>
                  <a:gd name="T6" fmla="*/ 9680575 w 4"/>
                  <a:gd name="T7" fmla="*/ 0 h 1"/>
                  <a:gd name="T8" fmla="*/ 9680575 w 4"/>
                  <a:gd name="T9" fmla="*/ 1625088 h 1"/>
                  <a:gd name="T10" fmla="*/ 4840288 w 4"/>
                  <a:gd name="T11" fmla="*/ 1625088 h 1"/>
                  <a:gd name="T12" fmla="*/ 2420906 w 4"/>
                  <a:gd name="T13" fmla="*/ 16250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33" name="Freeform 433"/>
              <p:cNvSpPr>
                <a:spLocks/>
              </p:cNvSpPr>
              <p:nvPr/>
            </p:nvSpPr>
            <p:spPr bwMode="auto">
              <a:xfrm>
                <a:off x="2869075" y="1849312"/>
                <a:ext cx="2439" cy="3070"/>
              </a:xfrm>
              <a:custGeom>
                <a:avLst/>
                <a:gdLst>
                  <a:gd name="T0" fmla="*/ 1936566 w 2"/>
                  <a:gd name="T1" fmla="*/ 4873625 h 2"/>
                  <a:gd name="T2" fmla="*/ 0 w 2"/>
                  <a:gd name="T3" fmla="*/ 0 h 2"/>
                  <a:gd name="T4" fmla="*/ 1936566 w 2"/>
                  <a:gd name="T5" fmla="*/ 0 h 2"/>
                  <a:gd name="T6" fmla="*/ 3871913 w 2"/>
                  <a:gd name="T7" fmla="*/ 4873625 h 2"/>
                  <a:gd name="T8" fmla="*/ 1936566 w 2"/>
                  <a:gd name="T9" fmla="*/ 487362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34" name="Freeform 434"/>
              <p:cNvSpPr>
                <a:spLocks/>
              </p:cNvSpPr>
              <p:nvPr/>
            </p:nvSpPr>
            <p:spPr bwMode="auto">
              <a:xfrm>
                <a:off x="2223895" y="1952662"/>
                <a:ext cx="6098" cy="2047"/>
              </a:xfrm>
              <a:custGeom>
                <a:avLst/>
                <a:gdLst>
                  <a:gd name="T0" fmla="*/ 0 w 4"/>
                  <a:gd name="T1" fmla="*/ 3250636 h 1"/>
                  <a:gd name="T2" fmla="*/ 4840288 w 4"/>
                  <a:gd name="T3" fmla="*/ 0 h 1"/>
                  <a:gd name="T4" fmla="*/ 9680575 w 4"/>
                  <a:gd name="T5" fmla="*/ 0 h 1"/>
                  <a:gd name="T6" fmla="*/ 9680575 w 4"/>
                  <a:gd name="T7" fmla="*/ 3250636 h 1"/>
                  <a:gd name="T8" fmla="*/ 0 w 4"/>
                  <a:gd name="T9" fmla="*/ 32506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35" name="Freeform 435"/>
              <p:cNvSpPr>
                <a:spLocks/>
              </p:cNvSpPr>
              <p:nvPr/>
            </p:nvSpPr>
            <p:spPr bwMode="auto">
              <a:xfrm>
                <a:off x="2198283" y="1946522"/>
                <a:ext cx="4878" cy="3069"/>
              </a:xfrm>
              <a:custGeom>
                <a:avLst/>
                <a:gdLst>
                  <a:gd name="T0" fmla="*/ 0 w 3"/>
                  <a:gd name="T1" fmla="*/ 4872038 h 2"/>
                  <a:gd name="T2" fmla="*/ 0 w 3"/>
                  <a:gd name="T3" fmla="*/ 2436786 h 2"/>
                  <a:gd name="T4" fmla="*/ 2580462 w 3"/>
                  <a:gd name="T5" fmla="*/ 2436786 h 2"/>
                  <a:gd name="T6" fmla="*/ 5162550 w 3"/>
                  <a:gd name="T7" fmla="*/ 2436786 h 2"/>
                  <a:gd name="T8" fmla="*/ 5162550 w 3"/>
                  <a:gd name="T9" fmla="*/ 0 h 2"/>
                  <a:gd name="T10" fmla="*/ 7743012 w 3"/>
                  <a:gd name="T11" fmla="*/ 0 h 2"/>
                  <a:gd name="T12" fmla="*/ 7743012 w 3"/>
                  <a:gd name="T13" fmla="*/ 2436786 h 2"/>
                  <a:gd name="T14" fmla="*/ 5162550 w 3"/>
                  <a:gd name="T15" fmla="*/ 2436786 h 2"/>
                  <a:gd name="T16" fmla="*/ 2580462 w 3"/>
                  <a:gd name="T17" fmla="*/ 4872038 h 2"/>
                  <a:gd name="T18" fmla="*/ 0 w 3"/>
                  <a:gd name="T19" fmla="*/ 487203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36" name="Freeform 436"/>
              <p:cNvSpPr>
                <a:spLocks/>
              </p:cNvSpPr>
              <p:nvPr/>
            </p:nvSpPr>
            <p:spPr bwMode="auto">
              <a:xfrm>
                <a:off x="1868985" y="1825777"/>
                <a:ext cx="7318" cy="1023"/>
              </a:xfrm>
              <a:custGeom>
                <a:avLst/>
                <a:gdLst>
                  <a:gd name="T0" fmla="*/ 4646930 w 5"/>
                  <a:gd name="T1" fmla="*/ 1624524 h 1"/>
                  <a:gd name="T2" fmla="*/ 0 w 5"/>
                  <a:gd name="T3" fmla="*/ 0 h 1"/>
                  <a:gd name="T4" fmla="*/ 4646930 w 5"/>
                  <a:gd name="T5" fmla="*/ 0 h 1"/>
                  <a:gd name="T6" fmla="*/ 6969663 w 5"/>
                  <a:gd name="T7" fmla="*/ 0 h 1"/>
                  <a:gd name="T8" fmla="*/ 9293860 w 5"/>
                  <a:gd name="T9" fmla="*/ 0 h 1"/>
                  <a:gd name="T10" fmla="*/ 9293860 w 5"/>
                  <a:gd name="T11" fmla="*/ 1624524 h 1"/>
                  <a:gd name="T12" fmla="*/ 11616593 w 5"/>
                  <a:gd name="T13" fmla="*/ 1624524 h 1"/>
                  <a:gd name="T14" fmla="*/ 9293860 w 5"/>
                  <a:gd name="T15" fmla="*/ 1624524 h 1"/>
                  <a:gd name="T16" fmla="*/ 4646930 w 5"/>
                  <a:gd name="T17" fmla="*/ 1624524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37" name="Freeform 437"/>
              <p:cNvSpPr>
                <a:spLocks/>
              </p:cNvSpPr>
              <p:nvPr/>
            </p:nvSpPr>
            <p:spPr bwMode="auto">
              <a:xfrm>
                <a:off x="3266671" y="1990522"/>
                <a:ext cx="4878" cy="2047"/>
              </a:xfrm>
              <a:custGeom>
                <a:avLst/>
                <a:gdLst>
                  <a:gd name="T0" fmla="*/ 7744638 w 3"/>
                  <a:gd name="T1" fmla="*/ 3250636 h 1"/>
                  <a:gd name="T2" fmla="*/ 2582088 w 3"/>
                  <a:gd name="T3" fmla="*/ 3250636 h 1"/>
                  <a:gd name="T4" fmla="*/ 0 w 3"/>
                  <a:gd name="T5" fmla="*/ 3250636 h 1"/>
                  <a:gd name="T6" fmla="*/ 5162550 w 3"/>
                  <a:gd name="T7" fmla="*/ 0 h 1"/>
                  <a:gd name="T8" fmla="*/ 7744638 w 3"/>
                  <a:gd name="T9" fmla="*/ 0 h 1"/>
                  <a:gd name="T10" fmla="*/ 7744638 w 3"/>
                  <a:gd name="T11" fmla="*/ 32506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38" name="Freeform 438"/>
              <p:cNvSpPr>
                <a:spLocks/>
              </p:cNvSpPr>
              <p:nvPr/>
            </p:nvSpPr>
            <p:spPr bwMode="auto">
              <a:xfrm>
                <a:off x="2495871" y="1877963"/>
                <a:ext cx="2439" cy="2047"/>
              </a:xfrm>
              <a:custGeom>
                <a:avLst/>
                <a:gdLst>
                  <a:gd name="T0" fmla="*/ 3871913 w 2"/>
                  <a:gd name="T1" fmla="*/ 3248589 h 1"/>
                  <a:gd name="T2" fmla="*/ 1936566 w 2"/>
                  <a:gd name="T3" fmla="*/ 3248589 h 1"/>
                  <a:gd name="T4" fmla="*/ 0 w 2"/>
                  <a:gd name="T5" fmla="*/ 0 h 1"/>
                  <a:gd name="T6" fmla="*/ 1936566 w 2"/>
                  <a:gd name="T7" fmla="*/ 0 h 1"/>
                  <a:gd name="T8" fmla="*/ 3871913 w 2"/>
                  <a:gd name="T9" fmla="*/ 0 h 1"/>
                  <a:gd name="T10" fmla="*/ 3871913 w 2"/>
                  <a:gd name="T11" fmla="*/ 3248589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39" name="Freeform 439"/>
              <p:cNvSpPr>
                <a:spLocks/>
              </p:cNvSpPr>
              <p:nvPr/>
            </p:nvSpPr>
            <p:spPr bwMode="auto">
              <a:xfrm>
                <a:off x="2240969" y="1975173"/>
                <a:ext cx="3659" cy="3069"/>
              </a:xfrm>
              <a:custGeom>
                <a:avLst/>
                <a:gdLst>
                  <a:gd name="T0" fmla="*/ 0 w 2"/>
                  <a:gd name="T1" fmla="*/ 4872038 h 2"/>
                  <a:gd name="T2" fmla="*/ 2905246 w 2"/>
                  <a:gd name="T3" fmla="*/ 0 h 2"/>
                  <a:gd name="T4" fmla="*/ 5808663 w 2"/>
                  <a:gd name="T5" fmla="*/ 0 h 2"/>
                  <a:gd name="T6" fmla="*/ 2905246 w 2"/>
                  <a:gd name="T7" fmla="*/ 2436786 h 2"/>
                  <a:gd name="T8" fmla="*/ 0 w 2"/>
                  <a:gd name="T9" fmla="*/ 487203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40" name="Freeform 440"/>
              <p:cNvSpPr>
                <a:spLocks/>
              </p:cNvSpPr>
              <p:nvPr/>
            </p:nvSpPr>
            <p:spPr bwMode="auto">
              <a:xfrm>
                <a:off x="2643444" y="1930150"/>
                <a:ext cx="4878" cy="2047"/>
              </a:xfrm>
              <a:custGeom>
                <a:avLst/>
                <a:gdLst>
                  <a:gd name="T0" fmla="*/ 7743012 w 3"/>
                  <a:gd name="T1" fmla="*/ 3250636 h 1"/>
                  <a:gd name="T2" fmla="*/ 5162550 w 3"/>
                  <a:gd name="T3" fmla="*/ 3250636 h 1"/>
                  <a:gd name="T4" fmla="*/ 5162550 w 3"/>
                  <a:gd name="T5" fmla="*/ 0 h 1"/>
                  <a:gd name="T6" fmla="*/ 2580462 w 3"/>
                  <a:gd name="T7" fmla="*/ 0 h 1"/>
                  <a:gd name="T8" fmla="*/ 0 w 3"/>
                  <a:gd name="T9" fmla="*/ 0 h 1"/>
                  <a:gd name="T10" fmla="*/ 2580462 w 3"/>
                  <a:gd name="T11" fmla="*/ 0 h 1"/>
                  <a:gd name="T12" fmla="*/ 5162550 w 3"/>
                  <a:gd name="T13" fmla="*/ 0 h 1"/>
                  <a:gd name="T14" fmla="*/ 7743012 w 3"/>
                  <a:gd name="T15" fmla="*/ 0 h 1"/>
                  <a:gd name="T16" fmla="*/ 7743012 w 3"/>
                  <a:gd name="T17" fmla="*/ 325063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41" name="Freeform 441"/>
              <p:cNvSpPr>
                <a:spLocks/>
              </p:cNvSpPr>
              <p:nvPr/>
            </p:nvSpPr>
            <p:spPr bwMode="auto">
              <a:xfrm>
                <a:off x="2519043" y="1968010"/>
                <a:ext cx="6098" cy="4093"/>
              </a:xfrm>
              <a:custGeom>
                <a:avLst/>
                <a:gdLst>
                  <a:gd name="T0" fmla="*/ 7259669 w 4"/>
                  <a:gd name="T1" fmla="*/ 6497638 h 2"/>
                  <a:gd name="T2" fmla="*/ 7259669 w 4"/>
                  <a:gd name="T3" fmla="*/ 0 h 2"/>
                  <a:gd name="T4" fmla="*/ 0 w 4"/>
                  <a:gd name="T5" fmla="*/ 0 h 2"/>
                  <a:gd name="T6" fmla="*/ 7259669 w 4"/>
                  <a:gd name="T7" fmla="*/ 0 h 2"/>
                  <a:gd name="T8" fmla="*/ 9680575 w 4"/>
                  <a:gd name="T9" fmla="*/ 0 h 2"/>
                  <a:gd name="T10" fmla="*/ 7259669 w 4"/>
                  <a:gd name="T11" fmla="*/ 649763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42" name="Freeform 442"/>
              <p:cNvSpPr>
                <a:spLocks/>
              </p:cNvSpPr>
              <p:nvPr/>
            </p:nvSpPr>
            <p:spPr bwMode="auto">
              <a:xfrm>
                <a:off x="3250816" y="1973127"/>
                <a:ext cx="4878" cy="2047"/>
              </a:xfrm>
              <a:custGeom>
                <a:avLst/>
                <a:gdLst>
                  <a:gd name="T0" fmla="*/ 7744638 w 3"/>
                  <a:gd name="T1" fmla="*/ 3248589 h 1"/>
                  <a:gd name="T2" fmla="*/ 5162550 w 3"/>
                  <a:gd name="T3" fmla="*/ 3248589 h 1"/>
                  <a:gd name="T4" fmla="*/ 2582088 w 3"/>
                  <a:gd name="T5" fmla="*/ 3248589 h 1"/>
                  <a:gd name="T6" fmla="*/ 0 w 3"/>
                  <a:gd name="T7" fmla="*/ 0 h 1"/>
                  <a:gd name="T8" fmla="*/ 2582088 w 3"/>
                  <a:gd name="T9" fmla="*/ 0 h 1"/>
                  <a:gd name="T10" fmla="*/ 5162550 w 3"/>
                  <a:gd name="T11" fmla="*/ 0 h 1"/>
                  <a:gd name="T12" fmla="*/ 7744638 w 3"/>
                  <a:gd name="T13" fmla="*/ 0 h 1"/>
                  <a:gd name="T14" fmla="*/ 7744638 w 3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43" name="Freeform 443"/>
              <p:cNvSpPr>
                <a:spLocks/>
              </p:cNvSpPr>
              <p:nvPr/>
            </p:nvSpPr>
            <p:spPr bwMode="auto">
              <a:xfrm>
                <a:off x="2777603" y="1759265"/>
                <a:ext cx="4878" cy="1024"/>
              </a:xfrm>
              <a:custGeom>
                <a:avLst/>
                <a:gdLst>
                  <a:gd name="T0" fmla="*/ 5162550 w 3"/>
                  <a:gd name="T1" fmla="*/ 1626112 h 1"/>
                  <a:gd name="T2" fmla="*/ 2582088 w 3"/>
                  <a:gd name="T3" fmla="*/ 1626112 h 1"/>
                  <a:gd name="T4" fmla="*/ 0 w 3"/>
                  <a:gd name="T5" fmla="*/ 1626112 h 1"/>
                  <a:gd name="T6" fmla="*/ 0 w 3"/>
                  <a:gd name="T7" fmla="*/ 0 h 1"/>
                  <a:gd name="T8" fmla="*/ 2582088 w 3"/>
                  <a:gd name="T9" fmla="*/ 1626112 h 1"/>
                  <a:gd name="T10" fmla="*/ 5162550 w 3"/>
                  <a:gd name="T11" fmla="*/ 1626112 h 1"/>
                  <a:gd name="T12" fmla="*/ 7744638 w 3"/>
                  <a:gd name="T13" fmla="*/ 1626112 h 1"/>
                  <a:gd name="T14" fmla="*/ 5162550 w 3"/>
                  <a:gd name="T15" fmla="*/ 1626112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44" name="Freeform 444"/>
              <p:cNvSpPr>
                <a:spLocks/>
              </p:cNvSpPr>
              <p:nvPr/>
            </p:nvSpPr>
            <p:spPr bwMode="auto">
              <a:xfrm>
                <a:off x="2170231" y="1952662"/>
                <a:ext cx="4878" cy="2047"/>
              </a:xfrm>
              <a:custGeom>
                <a:avLst/>
                <a:gdLst>
                  <a:gd name="T0" fmla="*/ 0 w 3"/>
                  <a:gd name="T1" fmla="*/ 3250636 h 1"/>
                  <a:gd name="T2" fmla="*/ 7743012 w 3"/>
                  <a:gd name="T3" fmla="*/ 0 h 1"/>
                  <a:gd name="T4" fmla="*/ 7743012 w 3"/>
                  <a:gd name="T5" fmla="*/ 3250636 h 1"/>
                  <a:gd name="T6" fmla="*/ 5162550 w 3"/>
                  <a:gd name="T7" fmla="*/ 3250636 h 1"/>
                  <a:gd name="T8" fmla="*/ 0 w 3"/>
                  <a:gd name="T9" fmla="*/ 32506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45" name="Freeform 445"/>
              <p:cNvSpPr>
                <a:spLocks/>
              </p:cNvSpPr>
              <p:nvPr/>
            </p:nvSpPr>
            <p:spPr bwMode="auto">
              <a:xfrm>
                <a:off x="3066653" y="1880010"/>
                <a:ext cx="7318" cy="3070"/>
              </a:xfrm>
              <a:custGeom>
                <a:avLst/>
                <a:gdLst>
                  <a:gd name="T0" fmla="*/ 5808663 w 4"/>
                  <a:gd name="T1" fmla="*/ 4873625 h 2"/>
                  <a:gd name="T2" fmla="*/ 0 w 4"/>
                  <a:gd name="T3" fmla="*/ 4873625 h 2"/>
                  <a:gd name="T4" fmla="*/ 5808663 w 4"/>
                  <a:gd name="T5" fmla="*/ 4873625 h 2"/>
                  <a:gd name="T6" fmla="*/ 8712079 w 4"/>
                  <a:gd name="T7" fmla="*/ 0 h 2"/>
                  <a:gd name="T8" fmla="*/ 11617325 w 4"/>
                  <a:gd name="T9" fmla="*/ 0 h 2"/>
                  <a:gd name="T10" fmla="*/ 11617325 w 4"/>
                  <a:gd name="T11" fmla="*/ 4873625 h 2"/>
                  <a:gd name="T12" fmla="*/ 8712079 w 4"/>
                  <a:gd name="T13" fmla="*/ 4873625 h 2"/>
                  <a:gd name="T14" fmla="*/ 5808663 w 4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46" name="Freeform 446"/>
              <p:cNvSpPr>
                <a:spLocks/>
              </p:cNvSpPr>
              <p:nvPr/>
            </p:nvSpPr>
            <p:spPr bwMode="auto">
              <a:xfrm>
                <a:off x="2984938" y="1857498"/>
                <a:ext cx="6098" cy="0"/>
              </a:xfrm>
              <a:custGeom>
                <a:avLst/>
                <a:gdLst>
                  <a:gd name="T0" fmla="*/ 4840288 w 4"/>
                  <a:gd name="T1" fmla="*/ 2420906 w 4"/>
                  <a:gd name="T2" fmla="*/ 0 w 4"/>
                  <a:gd name="T3" fmla="*/ 2420906 w 4"/>
                  <a:gd name="T4" fmla="*/ 4840288 w 4"/>
                  <a:gd name="T5" fmla="*/ 7259669 w 4"/>
                  <a:gd name="T6" fmla="*/ 9680575 w 4"/>
                  <a:gd name="T7" fmla="*/ 7259669 w 4"/>
                  <a:gd name="T8" fmla="*/ 4840288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47" name="Freeform 447"/>
              <p:cNvSpPr>
                <a:spLocks/>
              </p:cNvSpPr>
              <p:nvPr/>
            </p:nvSpPr>
            <p:spPr bwMode="auto">
              <a:xfrm>
                <a:off x="2045830" y="1894335"/>
                <a:ext cx="9757" cy="3070"/>
              </a:xfrm>
              <a:custGeom>
                <a:avLst/>
                <a:gdLst>
                  <a:gd name="T0" fmla="*/ 5163079 w 6"/>
                  <a:gd name="T1" fmla="*/ 4873625 h 2"/>
                  <a:gd name="T2" fmla="*/ 0 w 6"/>
                  <a:gd name="T3" fmla="*/ 0 h 2"/>
                  <a:gd name="T4" fmla="*/ 5163079 w 6"/>
                  <a:gd name="T5" fmla="*/ 0 h 2"/>
                  <a:gd name="T6" fmla="*/ 10326158 w 6"/>
                  <a:gd name="T7" fmla="*/ 0 h 2"/>
                  <a:gd name="T8" fmla="*/ 12908511 w 6"/>
                  <a:gd name="T9" fmla="*/ 0 h 2"/>
                  <a:gd name="T10" fmla="*/ 15489238 w 6"/>
                  <a:gd name="T11" fmla="*/ 0 h 2"/>
                  <a:gd name="T12" fmla="*/ 10326158 w 6"/>
                  <a:gd name="T13" fmla="*/ 0 h 2"/>
                  <a:gd name="T14" fmla="*/ 7745432 w 6"/>
                  <a:gd name="T15" fmla="*/ 0 h 2"/>
                  <a:gd name="T16" fmla="*/ 5163079 w 6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48" name="Freeform 448"/>
              <p:cNvSpPr>
                <a:spLocks/>
              </p:cNvSpPr>
              <p:nvPr/>
            </p:nvSpPr>
            <p:spPr bwMode="auto">
              <a:xfrm>
                <a:off x="2444647" y="1809405"/>
                <a:ext cx="8537" cy="0"/>
              </a:xfrm>
              <a:custGeom>
                <a:avLst/>
                <a:gdLst>
                  <a:gd name="T0" fmla="*/ 2711351 w 5"/>
                  <a:gd name="T1" fmla="*/ 0 w 5"/>
                  <a:gd name="T2" fmla="*/ 2711351 w 5"/>
                  <a:gd name="T3" fmla="*/ 8132346 w 5"/>
                  <a:gd name="T4" fmla="*/ 10841990 w 5"/>
                  <a:gd name="T5" fmla="*/ 13553341 w 5"/>
                  <a:gd name="T6" fmla="*/ 10841990 w 5"/>
                  <a:gd name="T7" fmla="*/ 2711351 w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5"/>
                  <a:gd name="T17" fmla="*/ 5 w 5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5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49" name="Freeform 449"/>
              <p:cNvSpPr>
                <a:spLocks/>
              </p:cNvSpPr>
              <p:nvPr/>
            </p:nvSpPr>
            <p:spPr bwMode="auto">
              <a:xfrm>
                <a:off x="2601977" y="1646706"/>
                <a:ext cx="6098" cy="0"/>
              </a:xfrm>
              <a:custGeom>
                <a:avLst/>
                <a:gdLst>
                  <a:gd name="T0" fmla="*/ 4840288 w 4"/>
                  <a:gd name="T1" fmla="*/ 2420906 w 4"/>
                  <a:gd name="T2" fmla="*/ 0 w 4"/>
                  <a:gd name="T3" fmla="*/ 2420906 w 4"/>
                  <a:gd name="T4" fmla="*/ 4840288 w 4"/>
                  <a:gd name="T5" fmla="*/ 7259669 w 4"/>
                  <a:gd name="T6" fmla="*/ 9680575 w 4"/>
                  <a:gd name="T7" fmla="*/ 7259669 w 4"/>
                  <a:gd name="T8" fmla="*/ 4840288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50" name="Freeform 450"/>
              <p:cNvSpPr>
                <a:spLocks/>
              </p:cNvSpPr>
              <p:nvPr/>
            </p:nvSpPr>
            <p:spPr bwMode="auto">
              <a:xfrm>
                <a:off x="2906883" y="1612939"/>
                <a:ext cx="6098" cy="3069"/>
              </a:xfrm>
              <a:custGeom>
                <a:avLst/>
                <a:gdLst>
                  <a:gd name="T0" fmla="*/ 2420906 w 4"/>
                  <a:gd name="T1" fmla="*/ 4872038 h 2"/>
                  <a:gd name="T2" fmla="*/ 0 w 4"/>
                  <a:gd name="T3" fmla="*/ 4872038 h 2"/>
                  <a:gd name="T4" fmla="*/ 2420906 w 4"/>
                  <a:gd name="T5" fmla="*/ 4872038 h 2"/>
                  <a:gd name="T6" fmla="*/ 4840288 w 4"/>
                  <a:gd name="T7" fmla="*/ 0 h 2"/>
                  <a:gd name="T8" fmla="*/ 7259669 w 4"/>
                  <a:gd name="T9" fmla="*/ 4872038 h 2"/>
                  <a:gd name="T10" fmla="*/ 9680575 w 4"/>
                  <a:gd name="T11" fmla="*/ 4872038 h 2"/>
                  <a:gd name="T12" fmla="*/ 7259669 w 4"/>
                  <a:gd name="T13" fmla="*/ 4872038 h 2"/>
                  <a:gd name="T14" fmla="*/ 2420906 w 4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51" name="Freeform 451"/>
              <p:cNvSpPr>
                <a:spLocks/>
              </p:cNvSpPr>
              <p:nvPr/>
            </p:nvSpPr>
            <p:spPr bwMode="auto">
              <a:xfrm>
                <a:off x="2105592" y="1744939"/>
                <a:ext cx="6098" cy="1024"/>
              </a:xfrm>
              <a:custGeom>
                <a:avLst/>
                <a:gdLst>
                  <a:gd name="T0" fmla="*/ 7259669 w 4"/>
                  <a:gd name="T1" fmla="*/ 1625088 h 1"/>
                  <a:gd name="T2" fmla="*/ 4840288 w 4"/>
                  <a:gd name="T3" fmla="*/ 1625088 h 1"/>
                  <a:gd name="T4" fmla="*/ 0 w 4"/>
                  <a:gd name="T5" fmla="*/ 1625088 h 1"/>
                  <a:gd name="T6" fmla="*/ 0 w 4"/>
                  <a:gd name="T7" fmla="*/ 0 h 1"/>
                  <a:gd name="T8" fmla="*/ 4840288 w 4"/>
                  <a:gd name="T9" fmla="*/ 0 h 1"/>
                  <a:gd name="T10" fmla="*/ 7259669 w 4"/>
                  <a:gd name="T11" fmla="*/ 0 h 1"/>
                  <a:gd name="T12" fmla="*/ 9680575 w 4"/>
                  <a:gd name="T13" fmla="*/ 0 h 1"/>
                  <a:gd name="T14" fmla="*/ 9680575 w 4"/>
                  <a:gd name="T15" fmla="*/ 1625088 h 1"/>
                  <a:gd name="T16" fmla="*/ 7259669 w 4"/>
                  <a:gd name="T17" fmla="*/ 16250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52" name="Freeform 452"/>
              <p:cNvSpPr>
                <a:spLocks/>
              </p:cNvSpPr>
              <p:nvPr/>
            </p:nvSpPr>
            <p:spPr bwMode="auto">
              <a:xfrm>
                <a:off x="3165442" y="1646706"/>
                <a:ext cx="14635" cy="0"/>
              </a:xfrm>
              <a:custGeom>
                <a:avLst/>
                <a:gdLst>
                  <a:gd name="T0" fmla="*/ 12908070 w 9"/>
                  <a:gd name="T1" fmla="*/ 5162903 w 9"/>
                  <a:gd name="T2" fmla="*/ 2582264 w 9"/>
                  <a:gd name="T3" fmla="*/ 0 w 9"/>
                  <a:gd name="T4" fmla="*/ 2582264 w 9"/>
                  <a:gd name="T5" fmla="*/ 7745167 w 9"/>
                  <a:gd name="T6" fmla="*/ 15488708 w 9"/>
                  <a:gd name="T7" fmla="*/ 20651611 w 9"/>
                  <a:gd name="T8" fmla="*/ 23233876 w 9"/>
                  <a:gd name="T9" fmla="*/ 20651611 w 9"/>
                  <a:gd name="T10" fmla="*/ 18070973 w 9"/>
                  <a:gd name="T11" fmla="*/ 12908070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53" name="Freeform 650"/>
              <p:cNvSpPr>
                <a:spLocks/>
              </p:cNvSpPr>
              <p:nvPr/>
            </p:nvSpPr>
            <p:spPr bwMode="auto">
              <a:xfrm>
                <a:off x="612775" y="1871824"/>
                <a:ext cx="58542" cy="14326"/>
              </a:xfrm>
              <a:custGeom>
                <a:avLst/>
                <a:gdLst>
                  <a:gd name="T0" fmla="*/ 27630242 w 37"/>
                  <a:gd name="T1" fmla="*/ 22741729 h 9"/>
                  <a:gd name="T2" fmla="*/ 20094146 w 37"/>
                  <a:gd name="T3" fmla="*/ 22741729 h 9"/>
                  <a:gd name="T4" fmla="*/ 17583169 w 37"/>
                  <a:gd name="T5" fmla="*/ 22741729 h 9"/>
                  <a:gd name="T6" fmla="*/ 12559632 w 37"/>
                  <a:gd name="T7" fmla="*/ 22741729 h 9"/>
                  <a:gd name="T8" fmla="*/ 5023536 w 37"/>
                  <a:gd name="T9" fmla="*/ 20215578 h 9"/>
                  <a:gd name="T10" fmla="*/ 0 w 37"/>
                  <a:gd name="T11" fmla="*/ 20215578 h 9"/>
                  <a:gd name="T12" fmla="*/ 0 w 37"/>
                  <a:gd name="T13" fmla="*/ 0 h 9"/>
                  <a:gd name="T14" fmla="*/ 5023536 w 37"/>
                  <a:gd name="T15" fmla="*/ 0 h 9"/>
                  <a:gd name="T16" fmla="*/ 7536096 w 37"/>
                  <a:gd name="T17" fmla="*/ 0 h 9"/>
                  <a:gd name="T18" fmla="*/ 15070609 w 37"/>
                  <a:gd name="T19" fmla="*/ 0 h 9"/>
                  <a:gd name="T20" fmla="*/ 20094146 w 37"/>
                  <a:gd name="T21" fmla="*/ 0 h 9"/>
                  <a:gd name="T22" fmla="*/ 27630242 w 37"/>
                  <a:gd name="T23" fmla="*/ 0 h 9"/>
                  <a:gd name="T24" fmla="*/ 30141219 w 37"/>
                  <a:gd name="T25" fmla="*/ 0 h 9"/>
                  <a:gd name="T26" fmla="*/ 32653778 w 37"/>
                  <a:gd name="T27" fmla="*/ 0 h 9"/>
                  <a:gd name="T28" fmla="*/ 37677315 w 37"/>
                  <a:gd name="T29" fmla="*/ 0 h 9"/>
                  <a:gd name="T30" fmla="*/ 45211828 w 37"/>
                  <a:gd name="T31" fmla="*/ 0 h 9"/>
                  <a:gd name="T32" fmla="*/ 55258901 w 37"/>
                  <a:gd name="T33" fmla="*/ 0 h 9"/>
                  <a:gd name="T34" fmla="*/ 57771461 w 37"/>
                  <a:gd name="T35" fmla="*/ 0 h 9"/>
                  <a:gd name="T36" fmla="*/ 60282438 w 37"/>
                  <a:gd name="T37" fmla="*/ 0 h 9"/>
                  <a:gd name="T38" fmla="*/ 60282438 w 37"/>
                  <a:gd name="T39" fmla="*/ 2526151 h 9"/>
                  <a:gd name="T40" fmla="*/ 62794997 w 37"/>
                  <a:gd name="T41" fmla="*/ 2526151 h 9"/>
                  <a:gd name="T42" fmla="*/ 65305974 w 37"/>
                  <a:gd name="T43" fmla="*/ 2526151 h 9"/>
                  <a:gd name="T44" fmla="*/ 67818534 w 37"/>
                  <a:gd name="T45" fmla="*/ 2526151 h 9"/>
                  <a:gd name="T46" fmla="*/ 70329511 w 37"/>
                  <a:gd name="T47" fmla="*/ 2526151 h 9"/>
                  <a:gd name="T48" fmla="*/ 75353047 w 37"/>
                  <a:gd name="T49" fmla="*/ 5053894 h 9"/>
                  <a:gd name="T50" fmla="*/ 80376584 w 37"/>
                  <a:gd name="T51" fmla="*/ 7580046 h 9"/>
                  <a:gd name="T52" fmla="*/ 82889143 w 37"/>
                  <a:gd name="T53" fmla="*/ 7580046 h 9"/>
                  <a:gd name="T54" fmla="*/ 85400120 w 37"/>
                  <a:gd name="T55" fmla="*/ 7580046 h 9"/>
                  <a:gd name="T56" fmla="*/ 85400120 w 37"/>
                  <a:gd name="T57" fmla="*/ 10107789 h 9"/>
                  <a:gd name="T58" fmla="*/ 87912680 w 37"/>
                  <a:gd name="T59" fmla="*/ 10107789 h 9"/>
                  <a:gd name="T60" fmla="*/ 90423657 w 37"/>
                  <a:gd name="T61" fmla="*/ 10107789 h 9"/>
                  <a:gd name="T62" fmla="*/ 92936216 w 37"/>
                  <a:gd name="T63" fmla="*/ 10107789 h 9"/>
                  <a:gd name="T64" fmla="*/ 90423657 w 37"/>
                  <a:gd name="T65" fmla="*/ 12633940 h 9"/>
                  <a:gd name="T66" fmla="*/ 87912680 w 37"/>
                  <a:gd name="T67" fmla="*/ 17687835 h 9"/>
                  <a:gd name="T68" fmla="*/ 82889143 w 37"/>
                  <a:gd name="T69" fmla="*/ 17687835 h 9"/>
                  <a:gd name="T70" fmla="*/ 77865607 w 37"/>
                  <a:gd name="T71" fmla="*/ 20215578 h 9"/>
                  <a:gd name="T72" fmla="*/ 75353047 w 37"/>
                  <a:gd name="T73" fmla="*/ 20215578 h 9"/>
                  <a:gd name="T74" fmla="*/ 70329511 w 37"/>
                  <a:gd name="T75" fmla="*/ 20215578 h 9"/>
                  <a:gd name="T76" fmla="*/ 67818534 w 37"/>
                  <a:gd name="T77" fmla="*/ 20215578 h 9"/>
                  <a:gd name="T78" fmla="*/ 65305974 w 37"/>
                  <a:gd name="T79" fmla="*/ 20215578 h 9"/>
                  <a:gd name="T80" fmla="*/ 62794997 w 37"/>
                  <a:gd name="T81" fmla="*/ 20215578 h 9"/>
                  <a:gd name="T82" fmla="*/ 60282438 w 37"/>
                  <a:gd name="T83" fmla="*/ 20215578 h 9"/>
                  <a:gd name="T84" fmla="*/ 57771461 w 37"/>
                  <a:gd name="T85" fmla="*/ 20215578 h 9"/>
                  <a:gd name="T86" fmla="*/ 55258901 w 37"/>
                  <a:gd name="T87" fmla="*/ 20215578 h 9"/>
                  <a:gd name="T88" fmla="*/ 52747924 w 37"/>
                  <a:gd name="T89" fmla="*/ 20215578 h 9"/>
                  <a:gd name="T90" fmla="*/ 45211828 w 37"/>
                  <a:gd name="T91" fmla="*/ 20215578 h 9"/>
                  <a:gd name="T92" fmla="*/ 42700851 w 37"/>
                  <a:gd name="T93" fmla="*/ 22741729 h 9"/>
                  <a:gd name="T94" fmla="*/ 40188292 w 37"/>
                  <a:gd name="T95" fmla="*/ 22741729 h 9"/>
                  <a:gd name="T96" fmla="*/ 37677315 w 37"/>
                  <a:gd name="T97" fmla="*/ 22741729 h 9"/>
                  <a:gd name="T98" fmla="*/ 30141219 w 37"/>
                  <a:gd name="T99" fmla="*/ 22741729 h 9"/>
                  <a:gd name="T100" fmla="*/ 27630242 w 37"/>
                  <a:gd name="T101" fmla="*/ 22741729 h 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"/>
                  <a:gd name="T154" fmla="*/ 0 h 9"/>
                  <a:gd name="T155" fmla="*/ 37 w 37"/>
                  <a:gd name="T156" fmla="*/ 9 h 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" h="9">
                    <a:moveTo>
                      <a:pt x="11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54" name="Freeform 651"/>
              <p:cNvSpPr>
                <a:spLocks/>
              </p:cNvSpPr>
              <p:nvPr/>
            </p:nvSpPr>
            <p:spPr bwMode="auto">
              <a:xfrm>
                <a:off x="612775" y="1930150"/>
                <a:ext cx="232948" cy="106419"/>
              </a:xfrm>
              <a:custGeom>
                <a:avLst/>
                <a:gdLst>
                  <a:gd name="T0" fmla="*/ 15094080 w 147"/>
                  <a:gd name="T1" fmla="*/ 2522289 h 67"/>
                  <a:gd name="T2" fmla="*/ 32704631 w 147"/>
                  <a:gd name="T3" fmla="*/ 5042990 h 67"/>
                  <a:gd name="T4" fmla="*/ 52830071 w 147"/>
                  <a:gd name="T5" fmla="*/ 12608269 h 67"/>
                  <a:gd name="T6" fmla="*/ 65407678 w 147"/>
                  <a:gd name="T7" fmla="*/ 20171960 h 67"/>
                  <a:gd name="T8" fmla="*/ 80501758 w 147"/>
                  <a:gd name="T9" fmla="*/ 22694249 h 67"/>
                  <a:gd name="T10" fmla="*/ 80501758 w 147"/>
                  <a:gd name="T11" fmla="*/ 20171960 h 67"/>
                  <a:gd name="T12" fmla="*/ 93080950 w 147"/>
                  <a:gd name="T13" fmla="*/ 25214950 h 67"/>
                  <a:gd name="T14" fmla="*/ 128300469 w 147"/>
                  <a:gd name="T15" fmla="*/ 32780229 h 67"/>
                  <a:gd name="T16" fmla="*/ 171066235 w 147"/>
                  <a:gd name="T17" fmla="*/ 50429899 h 67"/>
                  <a:gd name="T18" fmla="*/ 176097595 w 147"/>
                  <a:gd name="T19" fmla="*/ 55472889 h 67"/>
                  <a:gd name="T20" fmla="*/ 183645427 w 147"/>
                  <a:gd name="T21" fmla="*/ 70601859 h 67"/>
                  <a:gd name="T22" fmla="*/ 188676787 w 147"/>
                  <a:gd name="T23" fmla="*/ 83210128 h 67"/>
                  <a:gd name="T24" fmla="*/ 201254395 w 147"/>
                  <a:gd name="T25" fmla="*/ 95816809 h 67"/>
                  <a:gd name="T26" fmla="*/ 216348474 w 147"/>
                  <a:gd name="T27" fmla="*/ 95816809 h 67"/>
                  <a:gd name="T28" fmla="*/ 216348474 w 147"/>
                  <a:gd name="T29" fmla="*/ 88253118 h 67"/>
                  <a:gd name="T30" fmla="*/ 218864946 w 147"/>
                  <a:gd name="T31" fmla="*/ 78167138 h 67"/>
                  <a:gd name="T32" fmla="*/ 193708147 w 147"/>
                  <a:gd name="T33" fmla="*/ 68081158 h 67"/>
                  <a:gd name="T34" fmla="*/ 221379834 w 147"/>
                  <a:gd name="T35" fmla="*/ 68081158 h 67"/>
                  <a:gd name="T36" fmla="*/ 244021746 w 147"/>
                  <a:gd name="T37" fmla="*/ 68081158 h 67"/>
                  <a:gd name="T38" fmla="*/ 249053106 w 147"/>
                  <a:gd name="T39" fmla="*/ 70601859 h 67"/>
                  <a:gd name="T40" fmla="*/ 256599353 w 147"/>
                  <a:gd name="T41" fmla="*/ 70601859 h 67"/>
                  <a:gd name="T42" fmla="*/ 266662073 w 147"/>
                  <a:gd name="T43" fmla="*/ 70601859 h 67"/>
                  <a:gd name="T44" fmla="*/ 296850232 w 147"/>
                  <a:gd name="T45" fmla="*/ 73124148 h 67"/>
                  <a:gd name="T46" fmla="*/ 311944312 w 147"/>
                  <a:gd name="T47" fmla="*/ 78167138 h 67"/>
                  <a:gd name="T48" fmla="*/ 334586223 w 147"/>
                  <a:gd name="T49" fmla="*/ 90773819 h 67"/>
                  <a:gd name="T50" fmla="*/ 344648943 w 147"/>
                  <a:gd name="T51" fmla="*/ 95816809 h 67"/>
                  <a:gd name="T52" fmla="*/ 359743023 w 147"/>
                  <a:gd name="T53" fmla="*/ 100859799 h 67"/>
                  <a:gd name="T54" fmla="*/ 364774382 w 147"/>
                  <a:gd name="T55" fmla="*/ 105902788 h 67"/>
                  <a:gd name="T56" fmla="*/ 342132471 w 147"/>
                  <a:gd name="T57" fmla="*/ 118511057 h 67"/>
                  <a:gd name="T58" fmla="*/ 311944312 w 147"/>
                  <a:gd name="T59" fmla="*/ 113468067 h 67"/>
                  <a:gd name="T60" fmla="*/ 322007031 w 147"/>
                  <a:gd name="T61" fmla="*/ 123554047 h 67"/>
                  <a:gd name="T62" fmla="*/ 296850232 w 147"/>
                  <a:gd name="T63" fmla="*/ 123554047 h 67"/>
                  <a:gd name="T64" fmla="*/ 291818872 w 147"/>
                  <a:gd name="T65" fmla="*/ 123554047 h 67"/>
                  <a:gd name="T66" fmla="*/ 269178545 w 147"/>
                  <a:gd name="T67" fmla="*/ 118511057 h 67"/>
                  <a:gd name="T68" fmla="*/ 274209905 w 147"/>
                  <a:gd name="T69" fmla="*/ 123554047 h 67"/>
                  <a:gd name="T70" fmla="*/ 276724793 w 147"/>
                  <a:gd name="T71" fmla="*/ 131117738 h 67"/>
                  <a:gd name="T72" fmla="*/ 281756152 w 147"/>
                  <a:gd name="T73" fmla="*/ 138683017 h 67"/>
                  <a:gd name="T74" fmla="*/ 254084465 w 147"/>
                  <a:gd name="T75" fmla="*/ 146246708 h 67"/>
                  <a:gd name="T76" fmla="*/ 256599353 w 147"/>
                  <a:gd name="T77" fmla="*/ 148768997 h 67"/>
                  <a:gd name="T78" fmla="*/ 254084465 w 147"/>
                  <a:gd name="T79" fmla="*/ 153811987 h 67"/>
                  <a:gd name="T80" fmla="*/ 271693433 w 147"/>
                  <a:gd name="T81" fmla="*/ 163897967 h 67"/>
                  <a:gd name="T82" fmla="*/ 249053106 w 147"/>
                  <a:gd name="T83" fmla="*/ 161375678 h 67"/>
                  <a:gd name="T84" fmla="*/ 244021746 w 147"/>
                  <a:gd name="T85" fmla="*/ 168940957 h 67"/>
                  <a:gd name="T86" fmla="*/ 238990386 w 147"/>
                  <a:gd name="T87" fmla="*/ 153811987 h 67"/>
                  <a:gd name="T88" fmla="*/ 211317114 w 147"/>
                  <a:gd name="T89" fmla="*/ 161375678 h 67"/>
                  <a:gd name="T90" fmla="*/ 178614068 w 147"/>
                  <a:gd name="T91" fmla="*/ 148768997 h 67"/>
                  <a:gd name="T92" fmla="*/ 150940796 w 147"/>
                  <a:gd name="T93" fmla="*/ 141203718 h 67"/>
                  <a:gd name="T94" fmla="*/ 133331829 w 147"/>
                  <a:gd name="T95" fmla="*/ 123554047 h 67"/>
                  <a:gd name="T96" fmla="*/ 103143670 w 147"/>
                  <a:gd name="T97" fmla="*/ 121031758 h 67"/>
                  <a:gd name="T98" fmla="*/ 62892791 w 147"/>
                  <a:gd name="T99" fmla="*/ 123554047 h 67"/>
                  <a:gd name="T100" fmla="*/ 52830071 w 147"/>
                  <a:gd name="T101" fmla="*/ 115988768 h 67"/>
                  <a:gd name="T102" fmla="*/ 47798711 w 147"/>
                  <a:gd name="T103" fmla="*/ 105902788 h 67"/>
                  <a:gd name="T104" fmla="*/ 52830071 w 147"/>
                  <a:gd name="T105" fmla="*/ 93296108 h 67"/>
                  <a:gd name="T106" fmla="*/ 35219519 w 147"/>
                  <a:gd name="T107" fmla="*/ 93296108 h 67"/>
                  <a:gd name="T108" fmla="*/ 22641912 w 147"/>
                  <a:gd name="T109" fmla="*/ 95816809 h 67"/>
                  <a:gd name="T110" fmla="*/ 15094080 w 147"/>
                  <a:gd name="T111" fmla="*/ 98339098 h 67"/>
                  <a:gd name="T112" fmla="*/ 22641912 w 147"/>
                  <a:gd name="T113" fmla="*/ 118511057 h 67"/>
                  <a:gd name="T114" fmla="*/ 12579192 w 147"/>
                  <a:gd name="T115" fmla="*/ 136160728 h 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7"/>
                  <a:gd name="T175" fmla="*/ 0 h 67"/>
                  <a:gd name="T176" fmla="*/ 147 w 147"/>
                  <a:gd name="T177" fmla="*/ 67 h 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7" h="67">
                    <a:moveTo>
                      <a:pt x="0" y="56"/>
                    </a:moveTo>
                    <a:lnTo>
                      <a:pt x="0" y="41"/>
                    </a:lnTo>
                    <a:lnTo>
                      <a:pt x="0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3" y="17"/>
                    </a:lnTo>
                    <a:lnTo>
                      <a:pt x="65" y="18"/>
                    </a:lnTo>
                    <a:lnTo>
                      <a:pt x="67" y="19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7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4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2" y="27"/>
                    </a:lnTo>
                    <a:lnTo>
                      <a:pt x="73" y="28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2" y="32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9" y="35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1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84" y="38"/>
                    </a:lnTo>
                    <a:lnTo>
                      <a:pt x="86" y="39"/>
                    </a:lnTo>
                    <a:lnTo>
                      <a:pt x="87" y="38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90" y="36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2"/>
                    </a:lnTo>
                    <a:lnTo>
                      <a:pt x="87" y="32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9"/>
                    </a:lnTo>
                    <a:lnTo>
                      <a:pt x="84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7" y="29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4" y="29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102" y="28"/>
                    </a:lnTo>
                    <a:lnTo>
                      <a:pt x="100" y="28"/>
                    </a:lnTo>
                    <a:lnTo>
                      <a:pt x="100" y="27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7" y="28"/>
                    </a:lnTo>
                    <a:lnTo>
                      <a:pt x="106" y="28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9" y="28"/>
                    </a:lnTo>
                    <a:lnTo>
                      <a:pt x="110" y="29"/>
                    </a:lnTo>
                    <a:lnTo>
                      <a:pt x="114" y="29"/>
                    </a:lnTo>
                    <a:lnTo>
                      <a:pt x="116" y="28"/>
                    </a:lnTo>
                    <a:lnTo>
                      <a:pt x="118" y="29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9" y="30"/>
                    </a:lnTo>
                    <a:lnTo>
                      <a:pt x="120" y="30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3" y="31"/>
                    </a:lnTo>
                    <a:lnTo>
                      <a:pt x="124" y="31"/>
                    </a:lnTo>
                    <a:lnTo>
                      <a:pt x="123" y="31"/>
                    </a:lnTo>
                    <a:lnTo>
                      <a:pt x="123" y="32"/>
                    </a:lnTo>
                    <a:lnTo>
                      <a:pt x="124" y="32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28" y="35"/>
                    </a:lnTo>
                    <a:lnTo>
                      <a:pt x="130" y="35"/>
                    </a:lnTo>
                    <a:lnTo>
                      <a:pt x="133" y="36"/>
                    </a:lnTo>
                    <a:lnTo>
                      <a:pt x="135" y="37"/>
                    </a:lnTo>
                    <a:lnTo>
                      <a:pt x="136" y="37"/>
                    </a:lnTo>
                    <a:lnTo>
                      <a:pt x="136" y="38"/>
                    </a:lnTo>
                    <a:lnTo>
                      <a:pt x="135" y="38"/>
                    </a:lnTo>
                    <a:lnTo>
                      <a:pt x="134" y="39"/>
                    </a:lnTo>
                    <a:lnTo>
                      <a:pt x="135" y="39"/>
                    </a:lnTo>
                    <a:lnTo>
                      <a:pt x="136" y="38"/>
                    </a:lnTo>
                    <a:lnTo>
                      <a:pt x="137" y="38"/>
                    </a:lnTo>
                    <a:lnTo>
                      <a:pt x="138" y="38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9" y="40"/>
                    </a:lnTo>
                    <a:lnTo>
                      <a:pt x="140" y="40"/>
                    </a:lnTo>
                    <a:lnTo>
                      <a:pt x="143" y="40"/>
                    </a:lnTo>
                    <a:lnTo>
                      <a:pt x="144" y="40"/>
                    </a:lnTo>
                    <a:lnTo>
                      <a:pt x="143" y="39"/>
                    </a:lnTo>
                    <a:lnTo>
                      <a:pt x="144" y="39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7" y="41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4" y="41"/>
                    </a:lnTo>
                    <a:lnTo>
                      <a:pt x="143" y="41"/>
                    </a:lnTo>
                    <a:lnTo>
                      <a:pt x="142" y="41"/>
                    </a:lnTo>
                    <a:lnTo>
                      <a:pt x="140" y="42"/>
                    </a:lnTo>
                    <a:lnTo>
                      <a:pt x="137" y="43"/>
                    </a:lnTo>
                    <a:lnTo>
                      <a:pt x="135" y="45"/>
                    </a:lnTo>
                    <a:lnTo>
                      <a:pt x="136" y="45"/>
                    </a:lnTo>
                    <a:lnTo>
                      <a:pt x="136" y="47"/>
                    </a:lnTo>
                    <a:lnTo>
                      <a:pt x="135" y="47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7"/>
                    </a:lnTo>
                    <a:lnTo>
                      <a:pt x="128" y="47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5"/>
                    </a:lnTo>
                    <a:lnTo>
                      <a:pt x="123" y="45"/>
                    </a:lnTo>
                    <a:lnTo>
                      <a:pt x="121" y="45"/>
                    </a:lnTo>
                    <a:lnTo>
                      <a:pt x="124" y="47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7" y="47"/>
                    </a:lnTo>
                    <a:lnTo>
                      <a:pt x="128" y="48"/>
                    </a:lnTo>
                    <a:lnTo>
                      <a:pt x="128" y="49"/>
                    </a:lnTo>
                    <a:lnTo>
                      <a:pt x="127" y="49"/>
                    </a:lnTo>
                    <a:lnTo>
                      <a:pt x="126" y="49"/>
                    </a:lnTo>
                    <a:lnTo>
                      <a:pt x="125" y="49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5" y="49"/>
                    </a:lnTo>
                    <a:lnTo>
                      <a:pt x="116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4" y="48"/>
                    </a:lnTo>
                    <a:lnTo>
                      <a:pt x="112" y="48"/>
                    </a:lnTo>
                    <a:lnTo>
                      <a:pt x="111" y="49"/>
                    </a:lnTo>
                    <a:lnTo>
                      <a:pt x="110" y="48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6" y="47"/>
                    </a:lnTo>
                    <a:lnTo>
                      <a:pt x="104" y="47"/>
                    </a:lnTo>
                    <a:lnTo>
                      <a:pt x="105" y="47"/>
                    </a:lnTo>
                    <a:lnTo>
                      <a:pt x="106" y="48"/>
                    </a:lnTo>
                    <a:lnTo>
                      <a:pt x="107" y="48"/>
                    </a:lnTo>
                    <a:lnTo>
                      <a:pt x="108" y="48"/>
                    </a:lnTo>
                    <a:lnTo>
                      <a:pt x="109" y="48"/>
                    </a:lnTo>
                    <a:lnTo>
                      <a:pt x="109" y="49"/>
                    </a:lnTo>
                    <a:lnTo>
                      <a:pt x="108" y="49"/>
                    </a:lnTo>
                    <a:lnTo>
                      <a:pt x="109" y="50"/>
                    </a:lnTo>
                    <a:lnTo>
                      <a:pt x="110" y="50"/>
                    </a:lnTo>
                    <a:lnTo>
                      <a:pt x="111" y="49"/>
                    </a:lnTo>
                    <a:lnTo>
                      <a:pt x="112" y="50"/>
                    </a:lnTo>
                    <a:lnTo>
                      <a:pt x="111" y="51"/>
                    </a:lnTo>
                    <a:lnTo>
                      <a:pt x="111" y="52"/>
                    </a:lnTo>
                    <a:lnTo>
                      <a:pt x="110" y="52"/>
                    </a:lnTo>
                    <a:lnTo>
                      <a:pt x="109" y="52"/>
                    </a:lnTo>
                    <a:lnTo>
                      <a:pt x="105" y="52"/>
                    </a:lnTo>
                    <a:lnTo>
                      <a:pt x="105" y="54"/>
                    </a:lnTo>
                    <a:lnTo>
                      <a:pt x="106" y="54"/>
                    </a:lnTo>
                    <a:lnTo>
                      <a:pt x="108" y="54"/>
                    </a:lnTo>
                    <a:lnTo>
                      <a:pt x="110" y="54"/>
                    </a:lnTo>
                    <a:lnTo>
                      <a:pt x="111" y="54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7" y="57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8" y="59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0" y="58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100" y="61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9" y="64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6" y="65"/>
                    </a:lnTo>
                    <a:lnTo>
                      <a:pt x="105" y="65"/>
                    </a:lnTo>
                    <a:lnTo>
                      <a:pt x="104" y="65"/>
                    </a:lnTo>
                    <a:lnTo>
                      <a:pt x="104" y="64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9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2" y="66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4"/>
                    </a:lnTo>
                    <a:lnTo>
                      <a:pt x="97" y="64"/>
                    </a:lnTo>
                    <a:lnTo>
                      <a:pt x="96" y="62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4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1" y="66"/>
                    </a:lnTo>
                    <a:lnTo>
                      <a:pt x="89" y="66"/>
                    </a:lnTo>
                    <a:lnTo>
                      <a:pt x="86" y="65"/>
                    </a:lnTo>
                    <a:lnTo>
                      <a:pt x="84" y="64"/>
                    </a:lnTo>
                    <a:lnTo>
                      <a:pt x="84" y="62"/>
                    </a:lnTo>
                    <a:lnTo>
                      <a:pt x="80" y="61"/>
                    </a:lnTo>
                    <a:lnTo>
                      <a:pt x="78" y="60"/>
                    </a:lnTo>
                    <a:lnTo>
                      <a:pt x="77" y="60"/>
                    </a:lnTo>
                    <a:lnTo>
                      <a:pt x="75" y="60"/>
                    </a:lnTo>
                    <a:lnTo>
                      <a:pt x="74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1" y="54"/>
                    </a:lnTo>
                    <a:lnTo>
                      <a:pt x="60" y="52"/>
                    </a:lnTo>
                    <a:lnTo>
                      <a:pt x="59" y="50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2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5" y="45"/>
                    </a:lnTo>
                    <a:lnTo>
                      <a:pt x="8" y="47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2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55" name="Freeform 652"/>
              <p:cNvSpPr>
                <a:spLocks/>
              </p:cNvSpPr>
              <p:nvPr/>
            </p:nvSpPr>
            <p:spPr bwMode="auto">
              <a:xfrm>
                <a:off x="779863" y="2022243"/>
                <a:ext cx="10976" cy="3069"/>
              </a:xfrm>
              <a:custGeom>
                <a:avLst/>
                <a:gdLst>
                  <a:gd name="T0" fmla="*/ 2488416 w 7"/>
                  <a:gd name="T1" fmla="*/ 4872038 h 2"/>
                  <a:gd name="T2" fmla="*/ 0 w 7"/>
                  <a:gd name="T3" fmla="*/ 4872038 h 2"/>
                  <a:gd name="T4" fmla="*/ 2488416 w 7"/>
                  <a:gd name="T5" fmla="*/ 4872038 h 2"/>
                  <a:gd name="T6" fmla="*/ 4978400 w 7"/>
                  <a:gd name="T7" fmla="*/ 2436786 h 2"/>
                  <a:gd name="T8" fmla="*/ 4978400 w 7"/>
                  <a:gd name="T9" fmla="*/ 0 h 2"/>
                  <a:gd name="T10" fmla="*/ 7466816 w 7"/>
                  <a:gd name="T11" fmla="*/ 0 h 2"/>
                  <a:gd name="T12" fmla="*/ 9956800 w 7"/>
                  <a:gd name="T13" fmla="*/ 0 h 2"/>
                  <a:gd name="T14" fmla="*/ 12445216 w 7"/>
                  <a:gd name="T15" fmla="*/ 0 h 2"/>
                  <a:gd name="T16" fmla="*/ 17423616 w 7"/>
                  <a:gd name="T17" fmla="*/ 2436786 h 2"/>
                  <a:gd name="T18" fmla="*/ 9956800 w 7"/>
                  <a:gd name="T19" fmla="*/ 4872038 h 2"/>
                  <a:gd name="T20" fmla="*/ 7466816 w 7"/>
                  <a:gd name="T21" fmla="*/ 4872038 h 2"/>
                  <a:gd name="T22" fmla="*/ 2488416 w 7"/>
                  <a:gd name="T23" fmla="*/ 4872038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56" name="Freeform 653"/>
              <p:cNvSpPr>
                <a:spLocks/>
              </p:cNvSpPr>
              <p:nvPr/>
            </p:nvSpPr>
            <p:spPr bwMode="auto">
              <a:xfrm>
                <a:off x="777424" y="2027359"/>
                <a:ext cx="7318" cy="0"/>
              </a:xfrm>
              <a:custGeom>
                <a:avLst/>
                <a:gdLst>
                  <a:gd name="T0" fmla="*/ 8712079 w 4"/>
                  <a:gd name="T1" fmla="*/ 5808663 w 4"/>
                  <a:gd name="T2" fmla="*/ 2905246 w 4"/>
                  <a:gd name="T3" fmla="*/ 0 w 4"/>
                  <a:gd name="T4" fmla="*/ 2905246 w 4"/>
                  <a:gd name="T5" fmla="*/ 5808663 w 4"/>
                  <a:gd name="T6" fmla="*/ 8712079 w 4"/>
                  <a:gd name="T7" fmla="*/ 11617325 w 4"/>
                  <a:gd name="T8" fmla="*/ 8712079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57" name="Freeform 655"/>
              <p:cNvSpPr>
                <a:spLocks/>
              </p:cNvSpPr>
              <p:nvPr/>
            </p:nvSpPr>
            <p:spPr bwMode="auto">
              <a:xfrm>
                <a:off x="3287404" y="3133506"/>
                <a:ext cx="6098" cy="10233"/>
              </a:xfrm>
              <a:custGeom>
                <a:avLst/>
                <a:gdLst>
                  <a:gd name="T0" fmla="*/ 7259669 w 4"/>
                  <a:gd name="T1" fmla="*/ 16244888 h 6"/>
                  <a:gd name="T2" fmla="*/ 7259669 w 4"/>
                  <a:gd name="T3" fmla="*/ 16244888 h 6"/>
                  <a:gd name="T4" fmla="*/ 7259669 w 4"/>
                  <a:gd name="T5" fmla="*/ 16244888 h 6"/>
                  <a:gd name="T6" fmla="*/ 7259669 w 4"/>
                  <a:gd name="T7" fmla="*/ 16244888 h 6"/>
                  <a:gd name="T8" fmla="*/ 7259669 w 4"/>
                  <a:gd name="T9" fmla="*/ 10829925 h 6"/>
                  <a:gd name="T10" fmla="*/ 4840288 w 4"/>
                  <a:gd name="T11" fmla="*/ 10829925 h 6"/>
                  <a:gd name="T12" fmla="*/ 4840288 w 4"/>
                  <a:gd name="T13" fmla="*/ 8123297 h 6"/>
                  <a:gd name="T14" fmla="*/ 4840288 w 4"/>
                  <a:gd name="T15" fmla="*/ 8123297 h 6"/>
                  <a:gd name="T16" fmla="*/ 4840288 w 4"/>
                  <a:gd name="T17" fmla="*/ 5414963 h 6"/>
                  <a:gd name="T18" fmla="*/ 4840288 w 4"/>
                  <a:gd name="T19" fmla="*/ 5414963 h 6"/>
                  <a:gd name="T20" fmla="*/ 0 w 4"/>
                  <a:gd name="T21" fmla="*/ 5414963 h 6"/>
                  <a:gd name="T22" fmla="*/ 0 w 4"/>
                  <a:gd name="T23" fmla="*/ 2708334 h 6"/>
                  <a:gd name="T24" fmla="*/ 0 w 4"/>
                  <a:gd name="T25" fmla="*/ 0 h 6"/>
                  <a:gd name="T26" fmla="*/ 0 w 4"/>
                  <a:gd name="T27" fmla="*/ 0 h 6"/>
                  <a:gd name="T28" fmla="*/ 4840288 w 4"/>
                  <a:gd name="T29" fmla="*/ 0 h 6"/>
                  <a:gd name="T30" fmla="*/ 4840288 w 4"/>
                  <a:gd name="T31" fmla="*/ 0 h 6"/>
                  <a:gd name="T32" fmla="*/ 4840288 w 4"/>
                  <a:gd name="T33" fmla="*/ 0 h 6"/>
                  <a:gd name="T34" fmla="*/ 7259669 w 4"/>
                  <a:gd name="T35" fmla="*/ 2708334 h 6"/>
                  <a:gd name="T36" fmla="*/ 9680575 w 4"/>
                  <a:gd name="T37" fmla="*/ 2708334 h 6"/>
                  <a:gd name="T38" fmla="*/ 9680575 w 4"/>
                  <a:gd name="T39" fmla="*/ 2708334 h 6"/>
                  <a:gd name="T40" fmla="*/ 9680575 w 4"/>
                  <a:gd name="T41" fmla="*/ 5414963 h 6"/>
                  <a:gd name="T42" fmla="*/ 9680575 w 4"/>
                  <a:gd name="T43" fmla="*/ 10829925 h 6"/>
                  <a:gd name="T44" fmla="*/ 9680575 w 4"/>
                  <a:gd name="T45" fmla="*/ 10829925 h 6"/>
                  <a:gd name="T46" fmla="*/ 9680575 w 4"/>
                  <a:gd name="T47" fmla="*/ 16244888 h 6"/>
                  <a:gd name="T48" fmla="*/ 9680575 w 4"/>
                  <a:gd name="T49" fmla="*/ 16244888 h 6"/>
                  <a:gd name="T50" fmla="*/ 9680575 w 4"/>
                  <a:gd name="T51" fmla="*/ 16244888 h 6"/>
                  <a:gd name="T52" fmla="*/ 7259669 w 4"/>
                  <a:gd name="T53" fmla="*/ 16244888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"/>
                  <a:gd name="T82" fmla="*/ 0 h 6"/>
                  <a:gd name="T83" fmla="*/ 4 w 4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58" name="Freeform 686"/>
              <p:cNvSpPr>
                <a:spLocks/>
              </p:cNvSpPr>
              <p:nvPr/>
            </p:nvSpPr>
            <p:spPr bwMode="auto">
              <a:xfrm>
                <a:off x="1060376" y="2989226"/>
                <a:ext cx="4878" cy="6140"/>
              </a:xfrm>
              <a:custGeom>
                <a:avLst/>
                <a:gdLst>
                  <a:gd name="T0" fmla="*/ 0 w 3"/>
                  <a:gd name="T1" fmla="*/ 4873625 h 4"/>
                  <a:gd name="T2" fmla="*/ 0 w 3"/>
                  <a:gd name="T3" fmla="*/ 2437580 h 4"/>
                  <a:gd name="T4" fmla="*/ 2582088 w 3"/>
                  <a:gd name="T5" fmla="*/ 2437580 h 4"/>
                  <a:gd name="T6" fmla="*/ 5162550 w 3"/>
                  <a:gd name="T7" fmla="*/ 0 h 4"/>
                  <a:gd name="T8" fmla="*/ 7744638 w 3"/>
                  <a:gd name="T9" fmla="*/ 0 h 4"/>
                  <a:gd name="T10" fmla="*/ 5162550 w 3"/>
                  <a:gd name="T11" fmla="*/ 2437580 h 4"/>
                  <a:gd name="T12" fmla="*/ 5162550 w 3"/>
                  <a:gd name="T13" fmla="*/ 4873625 h 4"/>
                  <a:gd name="T14" fmla="*/ 2582088 w 3"/>
                  <a:gd name="T15" fmla="*/ 4873625 h 4"/>
                  <a:gd name="T16" fmla="*/ 2582088 w 3"/>
                  <a:gd name="T17" fmla="*/ 9747250 h 4"/>
                  <a:gd name="T18" fmla="*/ 0 w 3"/>
                  <a:gd name="T19" fmla="*/ 9747250 h 4"/>
                  <a:gd name="T20" fmla="*/ 0 w 3"/>
                  <a:gd name="T21" fmla="*/ 487362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59" name="Freeform 687"/>
              <p:cNvSpPr>
                <a:spLocks/>
              </p:cNvSpPr>
              <p:nvPr/>
            </p:nvSpPr>
            <p:spPr bwMode="auto">
              <a:xfrm>
                <a:off x="1070133" y="2984110"/>
                <a:ext cx="10977" cy="8186"/>
              </a:xfrm>
              <a:custGeom>
                <a:avLst/>
                <a:gdLst>
                  <a:gd name="T0" fmla="*/ 0 w 7"/>
                  <a:gd name="T1" fmla="*/ 7797984 h 5"/>
                  <a:gd name="T2" fmla="*/ 0 w 7"/>
                  <a:gd name="T3" fmla="*/ 5198110 h 5"/>
                  <a:gd name="T4" fmla="*/ 2490211 w 7"/>
                  <a:gd name="T5" fmla="*/ 2599874 h 5"/>
                  <a:gd name="T6" fmla="*/ 7469064 w 7"/>
                  <a:gd name="T7" fmla="*/ 0 h 5"/>
                  <a:gd name="T8" fmla="*/ 9957707 w 7"/>
                  <a:gd name="T9" fmla="*/ 0 h 5"/>
                  <a:gd name="T10" fmla="*/ 14936561 w 7"/>
                  <a:gd name="T11" fmla="*/ 0 h 5"/>
                  <a:gd name="T12" fmla="*/ 17426772 w 7"/>
                  <a:gd name="T13" fmla="*/ 2599874 h 5"/>
                  <a:gd name="T14" fmla="*/ 17426772 w 7"/>
                  <a:gd name="T15" fmla="*/ 7797984 h 5"/>
                  <a:gd name="T16" fmla="*/ 14936561 w 7"/>
                  <a:gd name="T17" fmla="*/ 10396220 h 5"/>
                  <a:gd name="T18" fmla="*/ 12447918 w 7"/>
                  <a:gd name="T19" fmla="*/ 12996094 h 5"/>
                  <a:gd name="T20" fmla="*/ 9957707 w 7"/>
                  <a:gd name="T21" fmla="*/ 10396220 h 5"/>
                  <a:gd name="T22" fmla="*/ 2490211 w 7"/>
                  <a:gd name="T23" fmla="*/ 10396220 h 5"/>
                  <a:gd name="T24" fmla="*/ 0 w 7"/>
                  <a:gd name="T25" fmla="*/ 7797984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60" name="Freeform 688"/>
              <p:cNvSpPr>
                <a:spLocks/>
              </p:cNvSpPr>
              <p:nvPr/>
            </p:nvSpPr>
            <p:spPr bwMode="auto">
              <a:xfrm>
                <a:off x="1105503" y="2997412"/>
                <a:ext cx="13415" cy="8186"/>
              </a:xfrm>
              <a:custGeom>
                <a:avLst/>
                <a:gdLst>
                  <a:gd name="T0" fmla="*/ 0 w 9"/>
                  <a:gd name="T1" fmla="*/ 2599874 h 5"/>
                  <a:gd name="T2" fmla="*/ 4732514 w 9"/>
                  <a:gd name="T3" fmla="*/ 2599874 h 5"/>
                  <a:gd name="T4" fmla="*/ 7099516 w 9"/>
                  <a:gd name="T5" fmla="*/ 0 h 5"/>
                  <a:gd name="T6" fmla="*/ 9465028 w 9"/>
                  <a:gd name="T7" fmla="*/ 0 h 5"/>
                  <a:gd name="T8" fmla="*/ 11832030 w 9"/>
                  <a:gd name="T9" fmla="*/ 0 h 5"/>
                  <a:gd name="T10" fmla="*/ 11832030 w 9"/>
                  <a:gd name="T11" fmla="*/ 2599874 h 5"/>
                  <a:gd name="T12" fmla="*/ 11832030 w 9"/>
                  <a:gd name="T13" fmla="*/ 5198110 h 5"/>
                  <a:gd name="T14" fmla="*/ 14197542 w 9"/>
                  <a:gd name="T15" fmla="*/ 7797984 h 5"/>
                  <a:gd name="T16" fmla="*/ 16564544 w 9"/>
                  <a:gd name="T17" fmla="*/ 10396220 h 5"/>
                  <a:gd name="T18" fmla="*/ 21297058 w 9"/>
                  <a:gd name="T19" fmla="*/ 12996094 h 5"/>
                  <a:gd name="T20" fmla="*/ 16564544 w 9"/>
                  <a:gd name="T21" fmla="*/ 12996094 h 5"/>
                  <a:gd name="T22" fmla="*/ 14197542 w 9"/>
                  <a:gd name="T23" fmla="*/ 12996094 h 5"/>
                  <a:gd name="T24" fmla="*/ 11832030 w 9"/>
                  <a:gd name="T25" fmla="*/ 12996094 h 5"/>
                  <a:gd name="T26" fmla="*/ 11832030 w 9"/>
                  <a:gd name="T27" fmla="*/ 10396220 h 5"/>
                  <a:gd name="T28" fmla="*/ 11832030 w 9"/>
                  <a:gd name="T29" fmla="*/ 12996094 h 5"/>
                  <a:gd name="T30" fmla="*/ 9465028 w 9"/>
                  <a:gd name="T31" fmla="*/ 12996094 h 5"/>
                  <a:gd name="T32" fmla="*/ 4732514 w 9"/>
                  <a:gd name="T33" fmla="*/ 12996094 h 5"/>
                  <a:gd name="T34" fmla="*/ 4732514 w 9"/>
                  <a:gd name="T35" fmla="*/ 10396220 h 5"/>
                  <a:gd name="T36" fmla="*/ 2367002 w 9"/>
                  <a:gd name="T37" fmla="*/ 7797984 h 5"/>
                  <a:gd name="T38" fmla="*/ 0 w 9"/>
                  <a:gd name="T39" fmla="*/ 2599874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5"/>
                  <a:gd name="T62" fmla="*/ 9 w 9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5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61" name="Freeform 689"/>
              <p:cNvSpPr>
                <a:spLocks/>
              </p:cNvSpPr>
              <p:nvPr/>
            </p:nvSpPr>
            <p:spPr bwMode="auto">
              <a:xfrm>
                <a:off x="1125017" y="3006621"/>
                <a:ext cx="14635" cy="5116"/>
              </a:xfrm>
              <a:custGeom>
                <a:avLst/>
                <a:gdLst>
                  <a:gd name="T0" fmla="*/ 0 w 9"/>
                  <a:gd name="T1" fmla="*/ 8122503 h 3"/>
                  <a:gd name="T2" fmla="*/ 2580638 w 9"/>
                  <a:gd name="T3" fmla="*/ 5414433 h 3"/>
                  <a:gd name="T4" fmla="*/ 2580638 w 9"/>
                  <a:gd name="T5" fmla="*/ 0 h 3"/>
                  <a:gd name="T6" fmla="*/ 5162903 w 9"/>
                  <a:gd name="T7" fmla="*/ 0 h 3"/>
                  <a:gd name="T8" fmla="*/ 12906444 w 9"/>
                  <a:gd name="T9" fmla="*/ 0 h 3"/>
                  <a:gd name="T10" fmla="*/ 15488708 w 9"/>
                  <a:gd name="T11" fmla="*/ 0 h 3"/>
                  <a:gd name="T12" fmla="*/ 18069347 w 9"/>
                  <a:gd name="T13" fmla="*/ 5414433 h 3"/>
                  <a:gd name="T14" fmla="*/ 20651611 w 9"/>
                  <a:gd name="T15" fmla="*/ 5414433 h 3"/>
                  <a:gd name="T16" fmla="*/ 23232249 w 9"/>
                  <a:gd name="T17" fmla="*/ 5414433 h 3"/>
                  <a:gd name="T18" fmla="*/ 20651611 w 9"/>
                  <a:gd name="T19" fmla="*/ 8122503 h 3"/>
                  <a:gd name="T20" fmla="*/ 18069347 w 9"/>
                  <a:gd name="T21" fmla="*/ 8122503 h 3"/>
                  <a:gd name="T22" fmla="*/ 15488708 w 9"/>
                  <a:gd name="T23" fmla="*/ 8122503 h 3"/>
                  <a:gd name="T24" fmla="*/ 12906444 w 9"/>
                  <a:gd name="T25" fmla="*/ 8122503 h 3"/>
                  <a:gd name="T26" fmla="*/ 12906444 w 9"/>
                  <a:gd name="T27" fmla="*/ 5414433 h 3"/>
                  <a:gd name="T28" fmla="*/ 7743541 w 9"/>
                  <a:gd name="T29" fmla="*/ 5414433 h 3"/>
                  <a:gd name="T30" fmla="*/ 5162903 w 9"/>
                  <a:gd name="T31" fmla="*/ 8122503 h 3"/>
                  <a:gd name="T32" fmla="*/ 2580638 w 9"/>
                  <a:gd name="T33" fmla="*/ 8122503 h 3"/>
                  <a:gd name="T34" fmla="*/ 0 w 9"/>
                  <a:gd name="T35" fmla="*/ 812250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62" name="Freeform 690"/>
              <p:cNvSpPr>
                <a:spLocks/>
              </p:cNvSpPr>
              <p:nvPr/>
            </p:nvSpPr>
            <p:spPr bwMode="auto">
              <a:xfrm>
                <a:off x="1133554" y="3014807"/>
                <a:ext cx="4878" cy="3069"/>
              </a:xfrm>
              <a:custGeom>
                <a:avLst/>
                <a:gdLst>
                  <a:gd name="T0" fmla="*/ 0 w 3"/>
                  <a:gd name="T1" fmla="*/ 0 h 2"/>
                  <a:gd name="T2" fmla="*/ 2582088 w 3"/>
                  <a:gd name="T3" fmla="*/ 0 h 2"/>
                  <a:gd name="T4" fmla="*/ 5162550 w 3"/>
                  <a:gd name="T5" fmla="*/ 0 h 2"/>
                  <a:gd name="T6" fmla="*/ 7744638 w 3"/>
                  <a:gd name="T7" fmla="*/ 2436786 h 2"/>
                  <a:gd name="T8" fmla="*/ 5162550 w 3"/>
                  <a:gd name="T9" fmla="*/ 4872038 h 2"/>
                  <a:gd name="T10" fmla="*/ 2582088 w 3"/>
                  <a:gd name="T11" fmla="*/ 4872038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63" name="Freeform 691"/>
              <p:cNvSpPr>
                <a:spLocks/>
              </p:cNvSpPr>
              <p:nvPr/>
            </p:nvSpPr>
            <p:spPr bwMode="auto">
              <a:xfrm>
                <a:off x="1139652" y="3011737"/>
                <a:ext cx="15855" cy="9210"/>
              </a:xfrm>
              <a:custGeom>
                <a:avLst/>
                <a:gdLst>
                  <a:gd name="T0" fmla="*/ 0 w 10"/>
                  <a:gd name="T1" fmla="*/ 4873625 h 6"/>
                  <a:gd name="T2" fmla="*/ 0 w 10"/>
                  <a:gd name="T3" fmla="*/ 2437580 h 6"/>
                  <a:gd name="T4" fmla="*/ 2517774 w 10"/>
                  <a:gd name="T5" fmla="*/ 2437580 h 6"/>
                  <a:gd name="T6" fmla="*/ 2517774 w 10"/>
                  <a:gd name="T7" fmla="*/ 0 h 6"/>
                  <a:gd name="T8" fmla="*/ 5033963 w 10"/>
                  <a:gd name="T9" fmla="*/ 2437580 h 6"/>
                  <a:gd name="T10" fmla="*/ 7550151 w 10"/>
                  <a:gd name="T11" fmla="*/ 2437580 h 6"/>
                  <a:gd name="T12" fmla="*/ 7550151 w 10"/>
                  <a:gd name="T13" fmla="*/ 4873625 h 6"/>
                  <a:gd name="T14" fmla="*/ 12585699 w 10"/>
                  <a:gd name="T15" fmla="*/ 4873625 h 6"/>
                  <a:gd name="T16" fmla="*/ 15101888 w 10"/>
                  <a:gd name="T17" fmla="*/ 2437580 h 6"/>
                  <a:gd name="T18" fmla="*/ 17618076 w 10"/>
                  <a:gd name="T19" fmla="*/ 4873625 h 6"/>
                  <a:gd name="T20" fmla="*/ 20135850 w 10"/>
                  <a:gd name="T21" fmla="*/ 4873625 h 6"/>
                  <a:gd name="T22" fmla="*/ 22653624 w 10"/>
                  <a:gd name="T23" fmla="*/ 7311205 h 6"/>
                  <a:gd name="T24" fmla="*/ 25169813 w 10"/>
                  <a:gd name="T25" fmla="*/ 7311205 h 6"/>
                  <a:gd name="T26" fmla="*/ 25169813 w 10"/>
                  <a:gd name="T27" fmla="*/ 9747250 h 6"/>
                  <a:gd name="T28" fmla="*/ 22653624 w 10"/>
                  <a:gd name="T29" fmla="*/ 12184830 h 6"/>
                  <a:gd name="T30" fmla="*/ 20135850 w 10"/>
                  <a:gd name="T31" fmla="*/ 12184830 h 6"/>
                  <a:gd name="T32" fmla="*/ 17618076 w 10"/>
                  <a:gd name="T33" fmla="*/ 12184830 h 6"/>
                  <a:gd name="T34" fmla="*/ 15101888 w 10"/>
                  <a:gd name="T35" fmla="*/ 14620875 h 6"/>
                  <a:gd name="T36" fmla="*/ 12585699 w 10"/>
                  <a:gd name="T37" fmla="*/ 14620875 h 6"/>
                  <a:gd name="T38" fmla="*/ 7550151 w 10"/>
                  <a:gd name="T39" fmla="*/ 14620875 h 6"/>
                  <a:gd name="T40" fmla="*/ 7550151 w 10"/>
                  <a:gd name="T41" fmla="*/ 12184830 h 6"/>
                  <a:gd name="T42" fmla="*/ 7550151 w 10"/>
                  <a:gd name="T43" fmla="*/ 9747250 h 6"/>
                  <a:gd name="T44" fmla="*/ 7550151 w 10"/>
                  <a:gd name="T45" fmla="*/ 7311205 h 6"/>
                  <a:gd name="T46" fmla="*/ 5033963 w 10"/>
                  <a:gd name="T47" fmla="*/ 7311205 h 6"/>
                  <a:gd name="T48" fmla="*/ 2517774 w 10"/>
                  <a:gd name="T49" fmla="*/ 7311205 h 6"/>
                  <a:gd name="T50" fmla="*/ 0 w 10"/>
                  <a:gd name="T51" fmla="*/ 487362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6"/>
                  <a:gd name="T80" fmla="*/ 10 w 10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6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64" name="Freeform 692"/>
              <p:cNvSpPr>
                <a:spLocks/>
              </p:cNvSpPr>
              <p:nvPr/>
            </p:nvSpPr>
            <p:spPr bwMode="auto">
              <a:xfrm>
                <a:off x="1154288" y="3029133"/>
                <a:ext cx="28051" cy="29674"/>
              </a:xfrm>
              <a:custGeom>
                <a:avLst/>
                <a:gdLst>
                  <a:gd name="T0" fmla="*/ 4947885 w 18"/>
                  <a:gd name="T1" fmla="*/ 42149574 h 19"/>
                  <a:gd name="T2" fmla="*/ 4947885 w 18"/>
                  <a:gd name="T3" fmla="*/ 39669453 h 19"/>
                  <a:gd name="T4" fmla="*/ 4947885 w 18"/>
                  <a:gd name="T5" fmla="*/ 34710771 h 19"/>
                  <a:gd name="T6" fmla="*/ 4947885 w 18"/>
                  <a:gd name="T7" fmla="*/ 32232211 h 19"/>
                  <a:gd name="T8" fmla="*/ 2474722 w 18"/>
                  <a:gd name="T9" fmla="*/ 22314848 h 19"/>
                  <a:gd name="T10" fmla="*/ 0 w 18"/>
                  <a:gd name="T11" fmla="*/ 19834726 h 19"/>
                  <a:gd name="T12" fmla="*/ 0 w 18"/>
                  <a:gd name="T13" fmla="*/ 17356166 h 19"/>
                  <a:gd name="T14" fmla="*/ 2474722 w 18"/>
                  <a:gd name="T15" fmla="*/ 17356166 h 19"/>
                  <a:gd name="T16" fmla="*/ 2474722 w 18"/>
                  <a:gd name="T17" fmla="*/ 12397485 h 19"/>
                  <a:gd name="T18" fmla="*/ 4947885 w 18"/>
                  <a:gd name="T19" fmla="*/ 12397485 h 19"/>
                  <a:gd name="T20" fmla="*/ 7421048 w 18"/>
                  <a:gd name="T21" fmla="*/ 7438803 h 19"/>
                  <a:gd name="T22" fmla="*/ 7421048 w 18"/>
                  <a:gd name="T23" fmla="*/ 4958682 h 19"/>
                  <a:gd name="T24" fmla="*/ 4947885 w 18"/>
                  <a:gd name="T25" fmla="*/ 2480122 h 19"/>
                  <a:gd name="T26" fmla="*/ 4947885 w 18"/>
                  <a:gd name="T27" fmla="*/ 0 h 19"/>
                  <a:gd name="T28" fmla="*/ 7421048 w 18"/>
                  <a:gd name="T29" fmla="*/ 0 h 19"/>
                  <a:gd name="T30" fmla="*/ 9895769 w 18"/>
                  <a:gd name="T31" fmla="*/ 0 h 19"/>
                  <a:gd name="T32" fmla="*/ 9895769 w 18"/>
                  <a:gd name="T33" fmla="*/ 2480122 h 19"/>
                  <a:gd name="T34" fmla="*/ 14843654 w 18"/>
                  <a:gd name="T35" fmla="*/ 2480122 h 19"/>
                  <a:gd name="T36" fmla="*/ 17316817 w 18"/>
                  <a:gd name="T37" fmla="*/ 4958682 h 19"/>
                  <a:gd name="T38" fmla="*/ 19791539 w 18"/>
                  <a:gd name="T39" fmla="*/ 4958682 h 19"/>
                  <a:gd name="T40" fmla="*/ 22266260 w 18"/>
                  <a:gd name="T41" fmla="*/ 4958682 h 19"/>
                  <a:gd name="T42" fmla="*/ 24739424 w 18"/>
                  <a:gd name="T43" fmla="*/ 7438803 h 19"/>
                  <a:gd name="T44" fmla="*/ 29687308 w 18"/>
                  <a:gd name="T45" fmla="*/ 7438803 h 19"/>
                  <a:gd name="T46" fmla="*/ 29687308 w 18"/>
                  <a:gd name="T47" fmla="*/ 9917363 h 19"/>
                  <a:gd name="T48" fmla="*/ 32160472 w 18"/>
                  <a:gd name="T49" fmla="*/ 9917363 h 19"/>
                  <a:gd name="T50" fmla="*/ 37108356 w 18"/>
                  <a:gd name="T51" fmla="*/ 12397485 h 19"/>
                  <a:gd name="T52" fmla="*/ 39583078 w 18"/>
                  <a:gd name="T53" fmla="*/ 19834726 h 19"/>
                  <a:gd name="T54" fmla="*/ 39583078 w 18"/>
                  <a:gd name="T55" fmla="*/ 22314848 h 19"/>
                  <a:gd name="T56" fmla="*/ 42057799 w 18"/>
                  <a:gd name="T57" fmla="*/ 22314848 h 19"/>
                  <a:gd name="T58" fmla="*/ 42057799 w 18"/>
                  <a:gd name="T59" fmla="*/ 24793408 h 19"/>
                  <a:gd name="T60" fmla="*/ 44530963 w 18"/>
                  <a:gd name="T61" fmla="*/ 24793408 h 19"/>
                  <a:gd name="T62" fmla="*/ 44530963 w 18"/>
                  <a:gd name="T63" fmla="*/ 27273530 h 19"/>
                  <a:gd name="T64" fmla="*/ 39583078 w 18"/>
                  <a:gd name="T65" fmla="*/ 32232211 h 19"/>
                  <a:gd name="T66" fmla="*/ 32160472 w 18"/>
                  <a:gd name="T67" fmla="*/ 34710771 h 19"/>
                  <a:gd name="T68" fmla="*/ 29687308 w 18"/>
                  <a:gd name="T69" fmla="*/ 34710771 h 19"/>
                  <a:gd name="T70" fmla="*/ 27212587 w 18"/>
                  <a:gd name="T71" fmla="*/ 34710771 h 19"/>
                  <a:gd name="T72" fmla="*/ 19791539 w 18"/>
                  <a:gd name="T73" fmla="*/ 39669453 h 19"/>
                  <a:gd name="T74" fmla="*/ 19791539 w 18"/>
                  <a:gd name="T75" fmla="*/ 42149574 h 19"/>
                  <a:gd name="T76" fmla="*/ 19791539 w 18"/>
                  <a:gd name="T77" fmla="*/ 44628134 h 19"/>
                  <a:gd name="T78" fmla="*/ 17316817 w 18"/>
                  <a:gd name="T79" fmla="*/ 44628134 h 19"/>
                  <a:gd name="T80" fmla="*/ 14843654 w 18"/>
                  <a:gd name="T81" fmla="*/ 47108256 h 19"/>
                  <a:gd name="T82" fmla="*/ 14843654 w 18"/>
                  <a:gd name="T83" fmla="*/ 44628134 h 19"/>
                  <a:gd name="T84" fmla="*/ 7421048 w 18"/>
                  <a:gd name="T85" fmla="*/ 44628134 h 19"/>
                  <a:gd name="T86" fmla="*/ 4947885 w 18"/>
                  <a:gd name="T87" fmla="*/ 42149574 h 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9"/>
                  <a:gd name="T134" fmla="*/ 18 w 18"/>
                  <a:gd name="T135" fmla="*/ 19 h 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9">
                    <a:moveTo>
                      <a:pt x="2" y="17"/>
                    </a:move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8"/>
                    </a:lnTo>
                    <a:lnTo>
                      <a:pt x="2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65" name="Freeform 693"/>
              <p:cNvSpPr>
                <a:spLocks/>
              </p:cNvSpPr>
              <p:nvPr/>
            </p:nvSpPr>
            <p:spPr bwMode="auto">
              <a:xfrm>
                <a:off x="861578" y="2278059"/>
                <a:ext cx="26832" cy="16372"/>
              </a:xfrm>
              <a:custGeom>
                <a:avLst/>
                <a:gdLst>
                  <a:gd name="T0" fmla="*/ 0 w 17"/>
                  <a:gd name="T1" fmla="*/ 25990550 h 10"/>
                  <a:gd name="T2" fmla="*/ 0 w 17"/>
                  <a:gd name="T3" fmla="*/ 23392314 h 10"/>
                  <a:gd name="T4" fmla="*/ 2504846 w 17"/>
                  <a:gd name="T5" fmla="*/ 23392314 h 10"/>
                  <a:gd name="T6" fmla="*/ 7516117 w 17"/>
                  <a:gd name="T7" fmla="*/ 20792440 h 10"/>
                  <a:gd name="T8" fmla="*/ 10022541 w 17"/>
                  <a:gd name="T9" fmla="*/ 18192566 h 10"/>
                  <a:gd name="T10" fmla="*/ 10022541 w 17"/>
                  <a:gd name="T11" fmla="*/ 15594330 h 10"/>
                  <a:gd name="T12" fmla="*/ 10022541 w 17"/>
                  <a:gd name="T13" fmla="*/ 12996094 h 10"/>
                  <a:gd name="T14" fmla="*/ 15033812 w 17"/>
                  <a:gd name="T15" fmla="*/ 10396220 h 10"/>
                  <a:gd name="T16" fmla="*/ 17538658 w 17"/>
                  <a:gd name="T17" fmla="*/ 12996094 h 10"/>
                  <a:gd name="T18" fmla="*/ 20045082 w 17"/>
                  <a:gd name="T19" fmla="*/ 12996094 h 10"/>
                  <a:gd name="T20" fmla="*/ 22549928 w 17"/>
                  <a:gd name="T21" fmla="*/ 10396220 h 10"/>
                  <a:gd name="T22" fmla="*/ 22549928 w 17"/>
                  <a:gd name="T23" fmla="*/ 7796346 h 10"/>
                  <a:gd name="T24" fmla="*/ 20045082 w 17"/>
                  <a:gd name="T25" fmla="*/ 7796346 h 10"/>
                  <a:gd name="T26" fmla="*/ 22549928 w 17"/>
                  <a:gd name="T27" fmla="*/ 2599874 h 10"/>
                  <a:gd name="T28" fmla="*/ 27561199 w 17"/>
                  <a:gd name="T29" fmla="*/ 0 h 10"/>
                  <a:gd name="T30" fmla="*/ 35078894 w 17"/>
                  <a:gd name="T31" fmla="*/ 0 h 10"/>
                  <a:gd name="T32" fmla="*/ 37583740 w 17"/>
                  <a:gd name="T33" fmla="*/ 0 h 10"/>
                  <a:gd name="T34" fmla="*/ 42595011 w 17"/>
                  <a:gd name="T35" fmla="*/ 0 h 10"/>
                  <a:gd name="T36" fmla="*/ 42595011 w 17"/>
                  <a:gd name="T37" fmla="*/ 7796346 h 10"/>
                  <a:gd name="T38" fmla="*/ 40090165 w 17"/>
                  <a:gd name="T39" fmla="*/ 7796346 h 10"/>
                  <a:gd name="T40" fmla="*/ 32572470 w 17"/>
                  <a:gd name="T41" fmla="*/ 10396220 h 10"/>
                  <a:gd name="T42" fmla="*/ 27561199 w 17"/>
                  <a:gd name="T43" fmla="*/ 10396220 h 10"/>
                  <a:gd name="T44" fmla="*/ 27561199 w 17"/>
                  <a:gd name="T45" fmla="*/ 12996094 h 10"/>
                  <a:gd name="T46" fmla="*/ 25056353 w 17"/>
                  <a:gd name="T47" fmla="*/ 12996094 h 10"/>
                  <a:gd name="T48" fmla="*/ 22549928 w 17"/>
                  <a:gd name="T49" fmla="*/ 12996094 h 10"/>
                  <a:gd name="T50" fmla="*/ 22549928 w 17"/>
                  <a:gd name="T51" fmla="*/ 15594330 h 10"/>
                  <a:gd name="T52" fmla="*/ 20045082 w 17"/>
                  <a:gd name="T53" fmla="*/ 18192566 h 10"/>
                  <a:gd name="T54" fmla="*/ 17538658 w 17"/>
                  <a:gd name="T55" fmla="*/ 18192566 h 10"/>
                  <a:gd name="T56" fmla="*/ 15033812 w 17"/>
                  <a:gd name="T57" fmla="*/ 20792440 h 10"/>
                  <a:gd name="T58" fmla="*/ 7516117 w 17"/>
                  <a:gd name="T59" fmla="*/ 23392314 h 10"/>
                  <a:gd name="T60" fmla="*/ 0 w 17"/>
                  <a:gd name="T61" fmla="*/ 25990550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"/>
                  <a:gd name="T94" fmla="*/ 0 h 10"/>
                  <a:gd name="T95" fmla="*/ 17 w 17"/>
                  <a:gd name="T96" fmla="*/ 10 h 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" h="10">
                    <a:moveTo>
                      <a:pt x="0" y="10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66" name="Freeform 694"/>
              <p:cNvSpPr>
                <a:spLocks/>
              </p:cNvSpPr>
              <p:nvPr/>
            </p:nvSpPr>
            <p:spPr bwMode="auto">
              <a:xfrm>
                <a:off x="888409" y="2268849"/>
                <a:ext cx="35369" cy="15349"/>
              </a:xfrm>
              <a:custGeom>
                <a:avLst/>
                <a:gdLst>
                  <a:gd name="T0" fmla="*/ 0 w 22"/>
                  <a:gd name="T1" fmla="*/ 24366538 h 10"/>
                  <a:gd name="T2" fmla="*/ 2552999 w 22"/>
                  <a:gd name="T3" fmla="*/ 21930651 h 10"/>
                  <a:gd name="T4" fmla="*/ 5104390 w 22"/>
                  <a:gd name="T5" fmla="*/ 21930651 h 10"/>
                  <a:gd name="T6" fmla="*/ 7655781 w 22"/>
                  <a:gd name="T7" fmla="*/ 21930651 h 10"/>
                  <a:gd name="T8" fmla="*/ 12761778 w 22"/>
                  <a:gd name="T9" fmla="*/ 21930651 h 10"/>
                  <a:gd name="T10" fmla="*/ 12761778 w 22"/>
                  <a:gd name="T11" fmla="*/ 17055809 h 10"/>
                  <a:gd name="T12" fmla="*/ 17864560 w 22"/>
                  <a:gd name="T13" fmla="*/ 17055809 h 10"/>
                  <a:gd name="T14" fmla="*/ 20417559 w 22"/>
                  <a:gd name="T15" fmla="*/ 17055809 h 10"/>
                  <a:gd name="T16" fmla="*/ 22970558 w 22"/>
                  <a:gd name="T17" fmla="*/ 17055809 h 10"/>
                  <a:gd name="T18" fmla="*/ 25521949 w 22"/>
                  <a:gd name="T19" fmla="*/ 14619923 h 10"/>
                  <a:gd name="T20" fmla="*/ 22970558 w 22"/>
                  <a:gd name="T21" fmla="*/ 12184036 h 10"/>
                  <a:gd name="T22" fmla="*/ 25521949 w 22"/>
                  <a:gd name="T23" fmla="*/ 12184036 h 10"/>
                  <a:gd name="T24" fmla="*/ 28074948 w 22"/>
                  <a:gd name="T25" fmla="*/ 12184036 h 10"/>
                  <a:gd name="T26" fmla="*/ 28074948 w 22"/>
                  <a:gd name="T27" fmla="*/ 9746615 h 10"/>
                  <a:gd name="T28" fmla="*/ 35730728 w 22"/>
                  <a:gd name="T29" fmla="*/ 9746615 h 10"/>
                  <a:gd name="T30" fmla="*/ 38282119 w 22"/>
                  <a:gd name="T31" fmla="*/ 9746615 h 10"/>
                  <a:gd name="T32" fmla="*/ 38282119 w 22"/>
                  <a:gd name="T33" fmla="*/ 7309194 h 10"/>
                  <a:gd name="T34" fmla="*/ 30626339 w 22"/>
                  <a:gd name="T35" fmla="*/ 7309194 h 10"/>
                  <a:gd name="T36" fmla="*/ 28074948 w 22"/>
                  <a:gd name="T37" fmla="*/ 7309194 h 10"/>
                  <a:gd name="T38" fmla="*/ 22970558 w 22"/>
                  <a:gd name="T39" fmla="*/ 4873308 h 10"/>
                  <a:gd name="T40" fmla="*/ 25521949 w 22"/>
                  <a:gd name="T41" fmla="*/ 2437421 h 10"/>
                  <a:gd name="T42" fmla="*/ 28074948 w 22"/>
                  <a:gd name="T43" fmla="*/ 2437421 h 10"/>
                  <a:gd name="T44" fmla="*/ 38282119 w 22"/>
                  <a:gd name="T45" fmla="*/ 0 h 10"/>
                  <a:gd name="T46" fmla="*/ 43388117 w 22"/>
                  <a:gd name="T47" fmla="*/ 0 h 10"/>
                  <a:gd name="T48" fmla="*/ 45939508 w 22"/>
                  <a:gd name="T49" fmla="*/ 0 h 10"/>
                  <a:gd name="T50" fmla="*/ 43388117 w 22"/>
                  <a:gd name="T51" fmla="*/ 2437421 h 10"/>
                  <a:gd name="T52" fmla="*/ 43388117 w 22"/>
                  <a:gd name="T53" fmla="*/ 4873308 h 10"/>
                  <a:gd name="T54" fmla="*/ 48492507 w 22"/>
                  <a:gd name="T55" fmla="*/ 2437421 h 10"/>
                  <a:gd name="T56" fmla="*/ 51043898 w 22"/>
                  <a:gd name="T57" fmla="*/ 2437421 h 10"/>
                  <a:gd name="T58" fmla="*/ 51043898 w 22"/>
                  <a:gd name="T59" fmla="*/ 0 h 10"/>
                  <a:gd name="T60" fmla="*/ 56148288 w 22"/>
                  <a:gd name="T61" fmla="*/ 0 h 10"/>
                  <a:gd name="T62" fmla="*/ 56148288 w 22"/>
                  <a:gd name="T63" fmla="*/ 2437421 h 10"/>
                  <a:gd name="T64" fmla="*/ 56148288 w 22"/>
                  <a:gd name="T65" fmla="*/ 4873308 h 10"/>
                  <a:gd name="T66" fmla="*/ 51043898 w 22"/>
                  <a:gd name="T67" fmla="*/ 7309194 h 10"/>
                  <a:gd name="T68" fmla="*/ 48492507 w 22"/>
                  <a:gd name="T69" fmla="*/ 7309194 h 10"/>
                  <a:gd name="T70" fmla="*/ 45939508 w 22"/>
                  <a:gd name="T71" fmla="*/ 7309194 h 10"/>
                  <a:gd name="T72" fmla="*/ 45939508 w 22"/>
                  <a:gd name="T73" fmla="*/ 9746615 h 10"/>
                  <a:gd name="T74" fmla="*/ 48492507 w 22"/>
                  <a:gd name="T75" fmla="*/ 9746615 h 10"/>
                  <a:gd name="T76" fmla="*/ 48492507 w 22"/>
                  <a:gd name="T77" fmla="*/ 7309194 h 10"/>
                  <a:gd name="T78" fmla="*/ 53596896 w 22"/>
                  <a:gd name="T79" fmla="*/ 7309194 h 10"/>
                  <a:gd name="T80" fmla="*/ 56148288 w 22"/>
                  <a:gd name="T81" fmla="*/ 9746615 h 10"/>
                  <a:gd name="T82" fmla="*/ 53596896 w 22"/>
                  <a:gd name="T83" fmla="*/ 9746615 h 10"/>
                  <a:gd name="T84" fmla="*/ 51043898 w 22"/>
                  <a:gd name="T85" fmla="*/ 9746615 h 10"/>
                  <a:gd name="T86" fmla="*/ 45939508 w 22"/>
                  <a:gd name="T87" fmla="*/ 12184036 h 10"/>
                  <a:gd name="T88" fmla="*/ 43388117 w 22"/>
                  <a:gd name="T89" fmla="*/ 14619923 h 10"/>
                  <a:gd name="T90" fmla="*/ 38282119 w 22"/>
                  <a:gd name="T91" fmla="*/ 17055809 h 10"/>
                  <a:gd name="T92" fmla="*/ 30626339 w 22"/>
                  <a:gd name="T93" fmla="*/ 17055809 h 10"/>
                  <a:gd name="T94" fmla="*/ 25521949 w 22"/>
                  <a:gd name="T95" fmla="*/ 17055809 h 10"/>
                  <a:gd name="T96" fmla="*/ 17864560 w 22"/>
                  <a:gd name="T97" fmla="*/ 21930651 h 10"/>
                  <a:gd name="T98" fmla="*/ 12761778 w 22"/>
                  <a:gd name="T99" fmla="*/ 24366538 h 10"/>
                  <a:gd name="T100" fmla="*/ 7655781 w 22"/>
                  <a:gd name="T101" fmla="*/ 24366538 h 10"/>
                  <a:gd name="T102" fmla="*/ 5104390 w 22"/>
                  <a:gd name="T103" fmla="*/ 24366538 h 10"/>
                  <a:gd name="T104" fmla="*/ 2552999 w 22"/>
                  <a:gd name="T105" fmla="*/ 24366538 h 10"/>
                  <a:gd name="T106" fmla="*/ 0 w 22"/>
                  <a:gd name="T107" fmla="*/ 24366538 h 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"/>
                  <a:gd name="T163" fmla="*/ 0 h 10"/>
                  <a:gd name="T164" fmla="*/ 22 w 22"/>
                  <a:gd name="T165" fmla="*/ 10 h 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" h="10">
                    <a:moveTo>
                      <a:pt x="0" y="10"/>
                    </a:move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67" name="Freeform 695"/>
              <p:cNvSpPr>
                <a:spLocks/>
              </p:cNvSpPr>
              <p:nvPr/>
            </p:nvSpPr>
            <p:spPr bwMode="auto">
              <a:xfrm>
                <a:off x="922560" y="2271919"/>
                <a:ext cx="6098" cy="3069"/>
              </a:xfrm>
              <a:custGeom>
                <a:avLst/>
                <a:gdLst>
                  <a:gd name="T0" fmla="*/ 0 w 4"/>
                  <a:gd name="T1" fmla="*/ 2436786 h 2"/>
                  <a:gd name="T2" fmla="*/ 7259669 w 4"/>
                  <a:gd name="T3" fmla="*/ 0 h 2"/>
                  <a:gd name="T4" fmla="*/ 9680575 w 4"/>
                  <a:gd name="T5" fmla="*/ 0 h 2"/>
                  <a:gd name="T6" fmla="*/ 9680575 w 4"/>
                  <a:gd name="T7" fmla="*/ 2436786 h 2"/>
                  <a:gd name="T8" fmla="*/ 2420906 w 4"/>
                  <a:gd name="T9" fmla="*/ 4872038 h 2"/>
                  <a:gd name="T10" fmla="*/ 0 w 4"/>
                  <a:gd name="T11" fmla="*/ 2436786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68" name="Freeform 696"/>
              <p:cNvSpPr>
                <a:spLocks/>
              </p:cNvSpPr>
              <p:nvPr/>
            </p:nvSpPr>
            <p:spPr bwMode="auto">
              <a:xfrm>
                <a:off x="928657" y="2261687"/>
                <a:ext cx="8538" cy="7163"/>
              </a:xfrm>
              <a:custGeom>
                <a:avLst/>
                <a:gdLst>
                  <a:gd name="T0" fmla="*/ 0 w 5"/>
                  <a:gd name="T1" fmla="*/ 5685631 h 4"/>
                  <a:gd name="T2" fmla="*/ 0 w 5"/>
                  <a:gd name="T3" fmla="*/ 2843711 h 4"/>
                  <a:gd name="T4" fmla="*/ 2709961 w 5"/>
                  <a:gd name="T5" fmla="*/ 0 h 4"/>
                  <a:gd name="T6" fmla="*/ 5421630 w 5"/>
                  <a:gd name="T7" fmla="*/ 0 h 4"/>
                  <a:gd name="T8" fmla="*/ 13553221 w 5"/>
                  <a:gd name="T9" fmla="*/ 2843711 h 4"/>
                  <a:gd name="T10" fmla="*/ 13553221 w 5"/>
                  <a:gd name="T11" fmla="*/ 5685631 h 4"/>
                  <a:gd name="T12" fmla="*/ 10843260 w 5"/>
                  <a:gd name="T13" fmla="*/ 5685631 h 4"/>
                  <a:gd name="T14" fmla="*/ 8131591 w 5"/>
                  <a:gd name="T15" fmla="*/ 5685631 h 4"/>
                  <a:gd name="T16" fmla="*/ 5421630 w 5"/>
                  <a:gd name="T17" fmla="*/ 11371263 h 4"/>
                  <a:gd name="T18" fmla="*/ 5421630 w 5"/>
                  <a:gd name="T19" fmla="*/ 5685631 h 4"/>
                  <a:gd name="T20" fmla="*/ 2709961 w 5"/>
                  <a:gd name="T21" fmla="*/ 5685631 h 4"/>
                  <a:gd name="T22" fmla="*/ 2709961 w 5"/>
                  <a:gd name="T23" fmla="*/ 11371263 h 4"/>
                  <a:gd name="T24" fmla="*/ 0 w 5"/>
                  <a:gd name="T25" fmla="*/ 568563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69" name="Freeform 697"/>
              <p:cNvSpPr>
                <a:spLocks/>
              </p:cNvSpPr>
              <p:nvPr/>
            </p:nvSpPr>
            <p:spPr bwMode="auto">
              <a:xfrm>
                <a:off x="937195" y="2260663"/>
                <a:ext cx="6098" cy="5117"/>
              </a:xfrm>
              <a:custGeom>
                <a:avLst/>
                <a:gdLst>
                  <a:gd name="T0" fmla="*/ 2420906 w 4"/>
                  <a:gd name="T1" fmla="*/ 8124090 h 3"/>
                  <a:gd name="T2" fmla="*/ 2420906 w 4"/>
                  <a:gd name="T3" fmla="*/ 5415492 h 3"/>
                  <a:gd name="T4" fmla="*/ 0 w 4"/>
                  <a:gd name="T5" fmla="*/ 2708599 h 3"/>
                  <a:gd name="T6" fmla="*/ 2420906 w 4"/>
                  <a:gd name="T7" fmla="*/ 0 h 3"/>
                  <a:gd name="T8" fmla="*/ 7259669 w 4"/>
                  <a:gd name="T9" fmla="*/ 0 h 3"/>
                  <a:gd name="T10" fmla="*/ 9680575 w 4"/>
                  <a:gd name="T11" fmla="*/ 0 h 3"/>
                  <a:gd name="T12" fmla="*/ 9680575 w 4"/>
                  <a:gd name="T13" fmla="*/ 2708599 h 3"/>
                  <a:gd name="T14" fmla="*/ 9680575 w 4"/>
                  <a:gd name="T15" fmla="*/ 5415492 h 3"/>
                  <a:gd name="T16" fmla="*/ 7259669 w 4"/>
                  <a:gd name="T17" fmla="*/ 8124090 h 3"/>
                  <a:gd name="T18" fmla="*/ 2420906 w 4"/>
                  <a:gd name="T19" fmla="*/ 812409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70" name="Freeform 698"/>
              <p:cNvSpPr>
                <a:spLocks/>
              </p:cNvSpPr>
              <p:nvPr/>
            </p:nvSpPr>
            <p:spPr bwMode="auto">
              <a:xfrm>
                <a:off x="948171" y="2263733"/>
                <a:ext cx="7318" cy="2047"/>
              </a:xfrm>
              <a:custGeom>
                <a:avLst/>
                <a:gdLst>
                  <a:gd name="T0" fmla="*/ 0 w 5"/>
                  <a:gd name="T1" fmla="*/ 3250636 h 1"/>
                  <a:gd name="T2" fmla="*/ 2322733 w 5"/>
                  <a:gd name="T3" fmla="*/ 0 h 1"/>
                  <a:gd name="T4" fmla="*/ 4646930 w 5"/>
                  <a:gd name="T5" fmla="*/ 0 h 1"/>
                  <a:gd name="T6" fmla="*/ 4646930 w 5"/>
                  <a:gd name="T7" fmla="*/ 3250636 h 1"/>
                  <a:gd name="T8" fmla="*/ 6969663 w 5"/>
                  <a:gd name="T9" fmla="*/ 0 h 1"/>
                  <a:gd name="T10" fmla="*/ 11616593 w 5"/>
                  <a:gd name="T11" fmla="*/ 0 h 1"/>
                  <a:gd name="T12" fmla="*/ 11616593 w 5"/>
                  <a:gd name="T13" fmla="*/ 3250636 h 1"/>
                  <a:gd name="T14" fmla="*/ 6969663 w 5"/>
                  <a:gd name="T15" fmla="*/ 3250636 h 1"/>
                  <a:gd name="T16" fmla="*/ 4646930 w 5"/>
                  <a:gd name="T17" fmla="*/ 3250636 h 1"/>
                  <a:gd name="T18" fmla="*/ 0 w 5"/>
                  <a:gd name="T19" fmla="*/ 325063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71" name="Freeform 699"/>
              <p:cNvSpPr>
                <a:spLocks/>
              </p:cNvSpPr>
              <p:nvPr/>
            </p:nvSpPr>
            <p:spPr bwMode="auto">
              <a:xfrm>
                <a:off x="953050" y="2244291"/>
                <a:ext cx="42687" cy="14326"/>
              </a:xfrm>
              <a:custGeom>
                <a:avLst/>
                <a:gdLst>
                  <a:gd name="T0" fmla="*/ 7530303 w 27"/>
                  <a:gd name="T1" fmla="*/ 22743321 h 9"/>
                  <a:gd name="T2" fmla="*/ 5019675 w 27"/>
                  <a:gd name="T3" fmla="*/ 17689426 h 9"/>
                  <a:gd name="T4" fmla="*/ 0 w 27"/>
                  <a:gd name="T5" fmla="*/ 17689426 h 9"/>
                  <a:gd name="T6" fmla="*/ 5019675 w 27"/>
                  <a:gd name="T7" fmla="*/ 15161683 h 9"/>
                  <a:gd name="T8" fmla="*/ 7530303 w 27"/>
                  <a:gd name="T9" fmla="*/ 15161683 h 9"/>
                  <a:gd name="T10" fmla="*/ 10039350 w 27"/>
                  <a:gd name="T11" fmla="*/ 15161683 h 9"/>
                  <a:gd name="T12" fmla="*/ 12549978 w 27"/>
                  <a:gd name="T13" fmla="*/ 15161683 h 9"/>
                  <a:gd name="T14" fmla="*/ 12549978 w 27"/>
                  <a:gd name="T15" fmla="*/ 10107789 h 9"/>
                  <a:gd name="T16" fmla="*/ 15059025 w 27"/>
                  <a:gd name="T17" fmla="*/ 5053894 h 9"/>
                  <a:gd name="T18" fmla="*/ 17569653 w 27"/>
                  <a:gd name="T19" fmla="*/ 2527743 h 9"/>
                  <a:gd name="T20" fmla="*/ 20078700 w 27"/>
                  <a:gd name="T21" fmla="*/ 2527743 h 9"/>
                  <a:gd name="T22" fmla="*/ 22589328 w 27"/>
                  <a:gd name="T23" fmla="*/ 2527743 h 9"/>
                  <a:gd name="T24" fmla="*/ 22589328 w 27"/>
                  <a:gd name="T25" fmla="*/ 5053894 h 9"/>
                  <a:gd name="T26" fmla="*/ 27609003 w 27"/>
                  <a:gd name="T27" fmla="*/ 5053894 h 9"/>
                  <a:gd name="T28" fmla="*/ 35137725 w 27"/>
                  <a:gd name="T29" fmla="*/ 2527743 h 9"/>
                  <a:gd name="T30" fmla="*/ 37648353 w 27"/>
                  <a:gd name="T31" fmla="*/ 0 h 9"/>
                  <a:gd name="T32" fmla="*/ 42668028 w 27"/>
                  <a:gd name="T33" fmla="*/ 0 h 9"/>
                  <a:gd name="T34" fmla="*/ 52707378 w 27"/>
                  <a:gd name="T35" fmla="*/ 0 h 9"/>
                  <a:gd name="T36" fmla="*/ 57727053 w 27"/>
                  <a:gd name="T37" fmla="*/ 2527743 h 9"/>
                  <a:gd name="T38" fmla="*/ 57727053 w 27"/>
                  <a:gd name="T39" fmla="*/ 5053894 h 9"/>
                  <a:gd name="T40" fmla="*/ 57727053 w 27"/>
                  <a:gd name="T41" fmla="*/ 7581638 h 9"/>
                  <a:gd name="T42" fmla="*/ 60236100 w 27"/>
                  <a:gd name="T43" fmla="*/ 7581638 h 9"/>
                  <a:gd name="T44" fmla="*/ 62746728 w 27"/>
                  <a:gd name="T45" fmla="*/ 7581638 h 9"/>
                  <a:gd name="T46" fmla="*/ 65255775 w 27"/>
                  <a:gd name="T47" fmla="*/ 7581638 h 9"/>
                  <a:gd name="T48" fmla="*/ 67766403 w 27"/>
                  <a:gd name="T49" fmla="*/ 15161683 h 9"/>
                  <a:gd name="T50" fmla="*/ 65255775 w 27"/>
                  <a:gd name="T51" fmla="*/ 15161683 h 9"/>
                  <a:gd name="T52" fmla="*/ 60236100 w 27"/>
                  <a:gd name="T53" fmla="*/ 10107789 h 9"/>
                  <a:gd name="T54" fmla="*/ 57727053 w 27"/>
                  <a:gd name="T55" fmla="*/ 15161683 h 9"/>
                  <a:gd name="T56" fmla="*/ 55216425 w 27"/>
                  <a:gd name="T57" fmla="*/ 15161683 h 9"/>
                  <a:gd name="T58" fmla="*/ 52707378 w 27"/>
                  <a:gd name="T59" fmla="*/ 15161683 h 9"/>
                  <a:gd name="T60" fmla="*/ 47687703 w 27"/>
                  <a:gd name="T61" fmla="*/ 15161683 h 9"/>
                  <a:gd name="T62" fmla="*/ 45177075 w 27"/>
                  <a:gd name="T63" fmla="*/ 15161683 h 9"/>
                  <a:gd name="T64" fmla="*/ 42668028 w 27"/>
                  <a:gd name="T65" fmla="*/ 15161683 h 9"/>
                  <a:gd name="T66" fmla="*/ 35137725 w 27"/>
                  <a:gd name="T67" fmla="*/ 15161683 h 9"/>
                  <a:gd name="T68" fmla="*/ 32628678 w 27"/>
                  <a:gd name="T69" fmla="*/ 15161683 h 9"/>
                  <a:gd name="T70" fmla="*/ 30118050 w 27"/>
                  <a:gd name="T71" fmla="*/ 15161683 h 9"/>
                  <a:gd name="T72" fmla="*/ 30118050 w 27"/>
                  <a:gd name="T73" fmla="*/ 17689426 h 9"/>
                  <a:gd name="T74" fmla="*/ 27609003 w 27"/>
                  <a:gd name="T75" fmla="*/ 17689426 h 9"/>
                  <a:gd name="T76" fmla="*/ 22589328 w 27"/>
                  <a:gd name="T77" fmla="*/ 17689426 h 9"/>
                  <a:gd name="T78" fmla="*/ 22589328 w 27"/>
                  <a:gd name="T79" fmla="*/ 20215578 h 9"/>
                  <a:gd name="T80" fmla="*/ 20078700 w 27"/>
                  <a:gd name="T81" fmla="*/ 22743321 h 9"/>
                  <a:gd name="T82" fmla="*/ 12549978 w 27"/>
                  <a:gd name="T83" fmla="*/ 22743321 h 9"/>
                  <a:gd name="T84" fmla="*/ 10039350 w 27"/>
                  <a:gd name="T85" fmla="*/ 22743321 h 9"/>
                  <a:gd name="T86" fmla="*/ 7530303 w 27"/>
                  <a:gd name="T87" fmla="*/ 22743321 h 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"/>
                  <a:gd name="T133" fmla="*/ 0 h 9"/>
                  <a:gd name="T134" fmla="*/ 27 w 27"/>
                  <a:gd name="T135" fmla="*/ 9 h 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" h="9">
                    <a:moveTo>
                      <a:pt x="3" y="9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72" name="Freeform 700"/>
              <p:cNvSpPr>
                <a:spLocks/>
              </p:cNvSpPr>
              <p:nvPr/>
            </p:nvSpPr>
            <p:spPr bwMode="auto">
              <a:xfrm>
                <a:off x="1001835" y="2257594"/>
                <a:ext cx="6098" cy="1023"/>
              </a:xfrm>
              <a:custGeom>
                <a:avLst/>
                <a:gdLst>
                  <a:gd name="T0" fmla="*/ 2420906 w 4"/>
                  <a:gd name="T1" fmla="*/ 1624524 h 1"/>
                  <a:gd name="T2" fmla="*/ 0 w 4"/>
                  <a:gd name="T3" fmla="*/ 0 h 1"/>
                  <a:gd name="T4" fmla="*/ 2420906 w 4"/>
                  <a:gd name="T5" fmla="*/ 0 h 1"/>
                  <a:gd name="T6" fmla="*/ 7259669 w 4"/>
                  <a:gd name="T7" fmla="*/ 0 h 1"/>
                  <a:gd name="T8" fmla="*/ 9680575 w 4"/>
                  <a:gd name="T9" fmla="*/ 1624524 h 1"/>
                  <a:gd name="T10" fmla="*/ 7259669 w 4"/>
                  <a:gd name="T11" fmla="*/ 1624524 h 1"/>
                  <a:gd name="T12" fmla="*/ 2420906 w 4"/>
                  <a:gd name="T13" fmla="*/ 1624524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73" name="Freeform 701"/>
              <p:cNvSpPr>
                <a:spLocks/>
              </p:cNvSpPr>
              <p:nvPr/>
            </p:nvSpPr>
            <p:spPr bwMode="auto">
              <a:xfrm>
                <a:off x="882312" y="1887173"/>
                <a:ext cx="256120" cy="362235"/>
              </a:xfrm>
              <a:custGeom>
                <a:avLst/>
                <a:gdLst>
                  <a:gd name="T0" fmla="*/ 199507935 w 161"/>
                  <a:gd name="T1" fmla="*/ 552349591 h 228"/>
                  <a:gd name="T2" fmla="*/ 265168513 w 161"/>
                  <a:gd name="T3" fmla="*/ 539738094 h 228"/>
                  <a:gd name="T4" fmla="*/ 287896379 w 161"/>
                  <a:gd name="T5" fmla="*/ 517039623 h 228"/>
                  <a:gd name="T6" fmla="*/ 338404516 w 161"/>
                  <a:gd name="T7" fmla="*/ 504428125 h 228"/>
                  <a:gd name="T8" fmla="*/ 378811025 w 161"/>
                  <a:gd name="T9" fmla="*/ 479206719 h 228"/>
                  <a:gd name="T10" fmla="*/ 393963466 w 161"/>
                  <a:gd name="T11" fmla="*/ 453985313 h 228"/>
                  <a:gd name="T12" fmla="*/ 391438854 w 161"/>
                  <a:gd name="T13" fmla="*/ 428763906 h 228"/>
                  <a:gd name="T14" fmla="*/ 343455329 w 161"/>
                  <a:gd name="T15" fmla="*/ 428763906 h 228"/>
                  <a:gd name="T16" fmla="*/ 338404516 w 161"/>
                  <a:gd name="T17" fmla="*/ 428763906 h 228"/>
                  <a:gd name="T18" fmla="*/ 323252075 w 161"/>
                  <a:gd name="T19" fmla="*/ 446419685 h 228"/>
                  <a:gd name="T20" fmla="*/ 280320954 w 161"/>
                  <a:gd name="T21" fmla="*/ 426242560 h 228"/>
                  <a:gd name="T22" fmla="*/ 239914444 w 161"/>
                  <a:gd name="T23" fmla="*/ 436331123 h 228"/>
                  <a:gd name="T24" fmla="*/ 234863631 w 161"/>
                  <a:gd name="T25" fmla="*/ 421198279 h 228"/>
                  <a:gd name="T26" fmla="*/ 217184988 w 161"/>
                  <a:gd name="T27" fmla="*/ 395976873 h 228"/>
                  <a:gd name="T28" fmla="*/ 214660376 w 161"/>
                  <a:gd name="T29" fmla="*/ 363188250 h 228"/>
                  <a:gd name="T30" fmla="*/ 171727665 w 161"/>
                  <a:gd name="T31" fmla="*/ 395976873 h 228"/>
                  <a:gd name="T32" fmla="*/ 128796544 w 161"/>
                  <a:gd name="T33" fmla="*/ 383365375 h 228"/>
                  <a:gd name="T34" fmla="*/ 95965460 w 161"/>
                  <a:gd name="T35" fmla="*/ 370755466 h 228"/>
                  <a:gd name="T36" fmla="*/ 143948985 w 161"/>
                  <a:gd name="T37" fmla="*/ 365711185 h 228"/>
                  <a:gd name="T38" fmla="*/ 151524410 w 161"/>
                  <a:gd name="T39" fmla="*/ 358143969 h 228"/>
                  <a:gd name="T40" fmla="*/ 116168714 w 161"/>
                  <a:gd name="T41" fmla="*/ 355622623 h 228"/>
                  <a:gd name="T42" fmla="*/ 103542476 w 161"/>
                  <a:gd name="T43" fmla="*/ 348055406 h 228"/>
                  <a:gd name="T44" fmla="*/ 101016273 w 161"/>
                  <a:gd name="T45" fmla="*/ 345534060 h 228"/>
                  <a:gd name="T46" fmla="*/ 78288407 w 161"/>
                  <a:gd name="T47" fmla="*/ 332922563 h 228"/>
                  <a:gd name="T48" fmla="*/ 83339221 w 161"/>
                  <a:gd name="T49" fmla="*/ 315266784 h 228"/>
                  <a:gd name="T50" fmla="*/ 123745730 w 161"/>
                  <a:gd name="T51" fmla="*/ 295089659 h 228"/>
                  <a:gd name="T52" fmla="*/ 128796544 w 161"/>
                  <a:gd name="T53" fmla="*/ 279958404 h 228"/>
                  <a:gd name="T54" fmla="*/ 209609562 w 161"/>
                  <a:gd name="T55" fmla="*/ 262302625 h 228"/>
                  <a:gd name="T56" fmla="*/ 260117699 w 161"/>
                  <a:gd name="T57" fmla="*/ 247169781 h 228"/>
                  <a:gd name="T58" fmla="*/ 262642311 w 161"/>
                  <a:gd name="T59" fmla="*/ 219427029 h 228"/>
                  <a:gd name="T60" fmla="*/ 227286615 w 161"/>
                  <a:gd name="T61" fmla="*/ 216904094 h 228"/>
                  <a:gd name="T62" fmla="*/ 189406308 w 161"/>
                  <a:gd name="T63" fmla="*/ 229515591 h 228"/>
                  <a:gd name="T64" fmla="*/ 154050612 w 161"/>
                  <a:gd name="T65" fmla="*/ 224471310 h 228"/>
                  <a:gd name="T66" fmla="*/ 118694917 w 161"/>
                  <a:gd name="T67" fmla="*/ 229515591 h 228"/>
                  <a:gd name="T68" fmla="*/ 58085153 w 161"/>
                  <a:gd name="T69" fmla="*/ 216904094 h 228"/>
                  <a:gd name="T70" fmla="*/ 50508137 w 161"/>
                  <a:gd name="T71" fmla="*/ 206815531 h 228"/>
                  <a:gd name="T72" fmla="*/ 47983525 w 161"/>
                  <a:gd name="T73" fmla="*/ 196726969 h 228"/>
                  <a:gd name="T74" fmla="*/ 5050814 w 161"/>
                  <a:gd name="T75" fmla="*/ 184117060 h 228"/>
                  <a:gd name="T76" fmla="*/ 32831084 w 161"/>
                  <a:gd name="T77" fmla="*/ 181594125 h 228"/>
                  <a:gd name="T78" fmla="*/ 85863832 w 161"/>
                  <a:gd name="T79" fmla="*/ 168984216 h 228"/>
                  <a:gd name="T80" fmla="*/ 138898171 w 161"/>
                  <a:gd name="T81" fmla="*/ 151328438 h 228"/>
                  <a:gd name="T82" fmla="*/ 151524410 w 161"/>
                  <a:gd name="T83" fmla="*/ 158894065 h 228"/>
                  <a:gd name="T84" fmla="*/ 176778478 w 161"/>
                  <a:gd name="T85" fmla="*/ 171505563 h 228"/>
                  <a:gd name="T86" fmla="*/ 229812817 w 161"/>
                  <a:gd name="T87" fmla="*/ 168984216 h 228"/>
                  <a:gd name="T88" fmla="*/ 247489870 w 161"/>
                  <a:gd name="T89" fmla="*/ 161417000 h 228"/>
                  <a:gd name="T90" fmla="*/ 199507935 w 161"/>
                  <a:gd name="T91" fmla="*/ 146284156 h 228"/>
                  <a:gd name="T92" fmla="*/ 265168513 w 161"/>
                  <a:gd name="T93" fmla="*/ 161417000 h 228"/>
                  <a:gd name="T94" fmla="*/ 244965258 w 161"/>
                  <a:gd name="T95" fmla="*/ 156372719 h 228"/>
                  <a:gd name="T96" fmla="*/ 202032547 w 161"/>
                  <a:gd name="T97" fmla="*/ 138718529 h 228"/>
                  <a:gd name="T98" fmla="*/ 159101426 w 161"/>
                  <a:gd name="T99" fmla="*/ 136195594 h 228"/>
                  <a:gd name="T100" fmla="*/ 118694917 w 161"/>
                  <a:gd name="T101" fmla="*/ 110974188 h 228"/>
                  <a:gd name="T102" fmla="*/ 65660578 w 161"/>
                  <a:gd name="T103" fmla="*/ 93319998 h 228"/>
                  <a:gd name="T104" fmla="*/ 65660578 w 161"/>
                  <a:gd name="T105" fmla="*/ 73141284 h 228"/>
                  <a:gd name="T106" fmla="*/ 148999799 w 161"/>
                  <a:gd name="T107" fmla="*/ 68098591 h 228"/>
                  <a:gd name="T108" fmla="*/ 181829292 w 161"/>
                  <a:gd name="T109" fmla="*/ 42877185 h 228"/>
                  <a:gd name="T110" fmla="*/ 222235801 w 161"/>
                  <a:gd name="T111" fmla="*/ 20177125 h 228"/>
                  <a:gd name="T112" fmla="*/ 247489870 w 161"/>
                  <a:gd name="T113" fmla="*/ 20177125 h 228"/>
                  <a:gd name="T114" fmla="*/ 300524208 w 161"/>
                  <a:gd name="T115" fmla="*/ 15132844 h 228"/>
                  <a:gd name="T116" fmla="*/ 300524208 w 161"/>
                  <a:gd name="T117" fmla="*/ 2522935 h 228"/>
                  <a:gd name="T118" fmla="*/ 323252075 w 161"/>
                  <a:gd name="T119" fmla="*/ 2522935 h 2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1"/>
                  <a:gd name="T181" fmla="*/ 0 h 228"/>
                  <a:gd name="T182" fmla="*/ 161 w 161"/>
                  <a:gd name="T183" fmla="*/ 228 h 2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1" h="228">
                    <a:moveTo>
                      <a:pt x="68" y="228"/>
                    </a:moveTo>
                    <a:lnTo>
                      <a:pt x="67" y="227"/>
                    </a:lnTo>
                    <a:lnTo>
                      <a:pt x="68" y="227"/>
                    </a:lnTo>
                    <a:lnTo>
                      <a:pt x="69" y="226"/>
                    </a:lnTo>
                    <a:lnTo>
                      <a:pt x="69" y="225"/>
                    </a:lnTo>
                    <a:lnTo>
                      <a:pt x="68" y="224"/>
                    </a:lnTo>
                    <a:lnTo>
                      <a:pt x="69" y="223"/>
                    </a:lnTo>
                    <a:lnTo>
                      <a:pt x="70" y="223"/>
                    </a:lnTo>
                    <a:lnTo>
                      <a:pt x="71" y="223"/>
                    </a:lnTo>
                    <a:lnTo>
                      <a:pt x="72" y="223"/>
                    </a:lnTo>
                    <a:lnTo>
                      <a:pt x="74" y="223"/>
                    </a:lnTo>
                    <a:lnTo>
                      <a:pt x="75" y="222"/>
                    </a:lnTo>
                    <a:lnTo>
                      <a:pt x="76" y="221"/>
                    </a:lnTo>
                    <a:lnTo>
                      <a:pt x="78" y="221"/>
                    </a:lnTo>
                    <a:lnTo>
                      <a:pt x="79" y="221"/>
                    </a:lnTo>
                    <a:lnTo>
                      <a:pt x="80" y="221"/>
                    </a:lnTo>
                    <a:lnTo>
                      <a:pt x="79" y="219"/>
                    </a:lnTo>
                    <a:lnTo>
                      <a:pt x="80" y="218"/>
                    </a:lnTo>
                    <a:lnTo>
                      <a:pt x="80" y="217"/>
                    </a:lnTo>
                    <a:lnTo>
                      <a:pt x="84" y="216"/>
                    </a:lnTo>
                    <a:lnTo>
                      <a:pt x="86" y="215"/>
                    </a:lnTo>
                    <a:lnTo>
                      <a:pt x="87" y="214"/>
                    </a:lnTo>
                    <a:lnTo>
                      <a:pt x="89" y="213"/>
                    </a:lnTo>
                    <a:lnTo>
                      <a:pt x="90" y="213"/>
                    </a:lnTo>
                    <a:lnTo>
                      <a:pt x="96" y="212"/>
                    </a:lnTo>
                    <a:lnTo>
                      <a:pt x="97" y="212"/>
                    </a:lnTo>
                    <a:lnTo>
                      <a:pt x="100" y="212"/>
                    </a:lnTo>
                    <a:lnTo>
                      <a:pt x="100" y="213"/>
                    </a:lnTo>
                    <a:lnTo>
                      <a:pt x="102" y="214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6" y="215"/>
                    </a:lnTo>
                    <a:lnTo>
                      <a:pt x="105" y="215"/>
                    </a:lnTo>
                    <a:lnTo>
                      <a:pt x="105" y="214"/>
                    </a:lnTo>
                    <a:lnTo>
                      <a:pt x="104" y="213"/>
                    </a:lnTo>
                    <a:lnTo>
                      <a:pt x="105" y="213"/>
                    </a:lnTo>
                    <a:lnTo>
                      <a:pt x="106" y="213"/>
                    </a:lnTo>
                    <a:lnTo>
                      <a:pt x="107" y="213"/>
                    </a:lnTo>
                    <a:lnTo>
                      <a:pt x="108" y="213"/>
                    </a:lnTo>
                    <a:lnTo>
                      <a:pt x="108" y="214"/>
                    </a:lnTo>
                    <a:lnTo>
                      <a:pt x="112" y="215"/>
                    </a:lnTo>
                    <a:lnTo>
                      <a:pt x="112" y="214"/>
                    </a:lnTo>
                    <a:lnTo>
                      <a:pt x="111" y="213"/>
                    </a:lnTo>
                    <a:lnTo>
                      <a:pt x="108" y="213"/>
                    </a:lnTo>
                    <a:lnTo>
                      <a:pt x="107" y="212"/>
                    </a:lnTo>
                    <a:lnTo>
                      <a:pt x="108" y="209"/>
                    </a:lnTo>
                    <a:lnTo>
                      <a:pt x="109" y="208"/>
                    </a:lnTo>
                    <a:lnTo>
                      <a:pt x="109" y="207"/>
                    </a:lnTo>
                    <a:lnTo>
                      <a:pt x="111" y="207"/>
                    </a:lnTo>
                    <a:lnTo>
                      <a:pt x="113" y="206"/>
                    </a:lnTo>
                    <a:lnTo>
                      <a:pt x="114" y="205"/>
                    </a:lnTo>
                    <a:lnTo>
                      <a:pt x="115" y="205"/>
                    </a:lnTo>
                    <a:lnTo>
                      <a:pt x="116" y="205"/>
                    </a:lnTo>
                    <a:lnTo>
                      <a:pt x="116" y="204"/>
                    </a:lnTo>
                    <a:lnTo>
                      <a:pt x="117" y="204"/>
                    </a:lnTo>
                    <a:lnTo>
                      <a:pt x="119" y="203"/>
                    </a:lnTo>
                    <a:lnTo>
                      <a:pt x="122" y="203"/>
                    </a:lnTo>
                    <a:lnTo>
                      <a:pt x="123" y="203"/>
                    </a:lnTo>
                    <a:lnTo>
                      <a:pt x="124" y="203"/>
                    </a:lnTo>
                    <a:lnTo>
                      <a:pt x="124" y="201"/>
                    </a:lnTo>
                    <a:lnTo>
                      <a:pt x="125" y="201"/>
                    </a:lnTo>
                    <a:lnTo>
                      <a:pt x="126" y="201"/>
                    </a:lnTo>
                    <a:lnTo>
                      <a:pt x="126" y="200"/>
                    </a:lnTo>
                    <a:lnTo>
                      <a:pt x="127" y="200"/>
                    </a:lnTo>
                    <a:lnTo>
                      <a:pt x="128" y="199"/>
                    </a:lnTo>
                    <a:lnTo>
                      <a:pt x="130" y="200"/>
                    </a:lnTo>
                    <a:lnTo>
                      <a:pt x="132" y="200"/>
                    </a:lnTo>
                    <a:lnTo>
                      <a:pt x="134" y="200"/>
                    </a:lnTo>
                    <a:lnTo>
                      <a:pt x="134" y="199"/>
                    </a:lnTo>
                    <a:lnTo>
                      <a:pt x="134" y="197"/>
                    </a:lnTo>
                    <a:lnTo>
                      <a:pt x="134" y="196"/>
                    </a:lnTo>
                    <a:lnTo>
                      <a:pt x="135" y="196"/>
                    </a:lnTo>
                    <a:lnTo>
                      <a:pt x="137" y="194"/>
                    </a:lnTo>
                    <a:lnTo>
                      <a:pt x="139" y="194"/>
                    </a:lnTo>
                    <a:lnTo>
                      <a:pt x="139" y="193"/>
                    </a:lnTo>
                    <a:lnTo>
                      <a:pt x="140" y="193"/>
                    </a:lnTo>
                    <a:lnTo>
                      <a:pt x="141" y="191"/>
                    </a:lnTo>
                    <a:lnTo>
                      <a:pt x="142" y="191"/>
                    </a:lnTo>
                    <a:lnTo>
                      <a:pt x="143" y="191"/>
                    </a:lnTo>
                    <a:lnTo>
                      <a:pt x="144" y="190"/>
                    </a:lnTo>
                    <a:lnTo>
                      <a:pt x="146" y="189"/>
                    </a:lnTo>
                    <a:lnTo>
                      <a:pt x="147" y="189"/>
                    </a:lnTo>
                    <a:lnTo>
                      <a:pt x="149" y="189"/>
                    </a:lnTo>
                    <a:lnTo>
                      <a:pt x="149" y="190"/>
                    </a:lnTo>
                    <a:lnTo>
                      <a:pt x="150" y="190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1" y="190"/>
                    </a:lnTo>
                    <a:lnTo>
                      <a:pt x="150" y="189"/>
                    </a:lnTo>
                    <a:lnTo>
                      <a:pt x="149" y="188"/>
                    </a:lnTo>
                    <a:lnTo>
                      <a:pt x="147" y="188"/>
                    </a:lnTo>
                    <a:lnTo>
                      <a:pt x="147" y="187"/>
                    </a:lnTo>
                    <a:lnTo>
                      <a:pt x="149" y="186"/>
                    </a:lnTo>
                    <a:lnTo>
                      <a:pt x="149" y="185"/>
                    </a:lnTo>
                    <a:lnTo>
                      <a:pt x="149" y="184"/>
                    </a:lnTo>
                    <a:lnTo>
                      <a:pt x="150" y="181"/>
                    </a:lnTo>
                    <a:lnTo>
                      <a:pt x="150" y="180"/>
                    </a:lnTo>
                    <a:lnTo>
                      <a:pt x="152" y="180"/>
                    </a:lnTo>
                    <a:lnTo>
                      <a:pt x="153" y="180"/>
                    </a:lnTo>
                    <a:lnTo>
                      <a:pt x="155" y="180"/>
                    </a:lnTo>
                    <a:lnTo>
                      <a:pt x="156" y="180"/>
                    </a:lnTo>
                    <a:lnTo>
                      <a:pt x="155" y="180"/>
                    </a:lnTo>
                    <a:lnTo>
                      <a:pt x="153" y="179"/>
                    </a:lnTo>
                    <a:lnTo>
                      <a:pt x="152" y="179"/>
                    </a:lnTo>
                    <a:lnTo>
                      <a:pt x="150" y="179"/>
                    </a:lnTo>
                    <a:lnTo>
                      <a:pt x="150" y="178"/>
                    </a:lnTo>
                    <a:lnTo>
                      <a:pt x="150" y="177"/>
                    </a:lnTo>
                    <a:lnTo>
                      <a:pt x="151" y="176"/>
                    </a:lnTo>
                    <a:lnTo>
                      <a:pt x="154" y="173"/>
                    </a:lnTo>
                    <a:lnTo>
                      <a:pt x="156" y="172"/>
                    </a:lnTo>
                    <a:lnTo>
                      <a:pt x="159" y="170"/>
                    </a:lnTo>
                    <a:lnTo>
                      <a:pt x="159" y="169"/>
                    </a:lnTo>
                    <a:lnTo>
                      <a:pt x="160" y="169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6" y="170"/>
                    </a:lnTo>
                    <a:lnTo>
                      <a:pt x="155" y="170"/>
                    </a:lnTo>
                    <a:lnTo>
                      <a:pt x="154" y="171"/>
                    </a:lnTo>
                    <a:lnTo>
                      <a:pt x="153" y="171"/>
                    </a:lnTo>
                    <a:lnTo>
                      <a:pt x="149" y="172"/>
                    </a:lnTo>
                    <a:lnTo>
                      <a:pt x="146" y="172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1" y="175"/>
                    </a:lnTo>
                    <a:lnTo>
                      <a:pt x="141" y="173"/>
                    </a:lnTo>
                    <a:lnTo>
                      <a:pt x="140" y="173"/>
                    </a:lnTo>
                    <a:lnTo>
                      <a:pt x="139" y="172"/>
                    </a:lnTo>
                    <a:lnTo>
                      <a:pt x="137" y="172"/>
                    </a:lnTo>
                    <a:lnTo>
                      <a:pt x="137" y="171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6" y="170"/>
                    </a:lnTo>
                    <a:lnTo>
                      <a:pt x="136" y="169"/>
                    </a:lnTo>
                    <a:lnTo>
                      <a:pt x="139" y="168"/>
                    </a:lnTo>
                    <a:lnTo>
                      <a:pt x="141" y="168"/>
                    </a:lnTo>
                    <a:lnTo>
                      <a:pt x="142" y="169"/>
                    </a:lnTo>
                    <a:lnTo>
                      <a:pt x="143" y="170"/>
                    </a:lnTo>
                    <a:lnTo>
                      <a:pt x="144" y="170"/>
                    </a:lnTo>
                    <a:lnTo>
                      <a:pt x="143" y="169"/>
                    </a:lnTo>
                    <a:lnTo>
                      <a:pt x="142" y="168"/>
                    </a:lnTo>
                    <a:lnTo>
                      <a:pt x="140" y="168"/>
                    </a:lnTo>
                    <a:lnTo>
                      <a:pt x="139" y="168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6" y="166"/>
                    </a:lnTo>
                    <a:lnTo>
                      <a:pt x="136" y="167"/>
                    </a:lnTo>
                    <a:lnTo>
                      <a:pt x="136" y="168"/>
                    </a:lnTo>
                    <a:lnTo>
                      <a:pt x="135" y="170"/>
                    </a:lnTo>
                    <a:lnTo>
                      <a:pt x="134" y="170"/>
                    </a:lnTo>
                    <a:lnTo>
                      <a:pt x="133" y="170"/>
                    </a:lnTo>
                    <a:lnTo>
                      <a:pt x="133" y="169"/>
                    </a:lnTo>
                    <a:lnTo>
                      <a:pt x="132" y="169"/>
                    </a:lnTo>
                    <a:lnTo>
                      <a:pt x="133" y="169"/>
                    </a:lnTo>
                    <a:lnTo>
                      <a:pt x="133" y="170"/>
                    </a:lnTo>
                    <a:lnTo>
                      <a:pt x="133" y="171"/>
                    </a:lnTo>
                    <a:lnTo>
                      <a:pt x="132" y="172"/>
                    </a:lnTo>
                    <a:lnTo>
                      <a:pt x="131" y="172"/>
                    </a:lnTo>
                    <a:lnTo>
                      <a:pt x="132" y="171"/>
                    </a:lnTo>
                    <a:lnTo>
                      <a:pt x="131" y="171"/>
                    </a:lnTo>
                    <a:lnTo>
                      <a:pt x="131" y="172"/>
                    </a:lnTo>
                    <a:lnTo>
                      <a:pt x="133" y="176"/>
                    </a:lnTo>
                    <a:lnTo>
                      <a:pt x="134" y="176"/>
                    </a:lnTo>
                    <a:lnTo>
                      <a:pt x="132" y="177"/>
                    </a:lnTo>
                    <a:lnTo>
                      <a:pt x="131" y="177"/>
                    </a:lnTo>
                    <a:lnTo>
                      <a:pt x="130" y="177"/>
                    </a:lnTo>
                    <a:lnTo>
                      <a:pt x="128" y="177"/>
                    </a:lnTo>
                    <a:lnTo>
                      <a:pt x="127" y="176"/>
                    </a:lnTo>
                    <a:lnTo>
                      <a:pt x="127" y="175"/>
                    </a:lnTo>
                    <a:lnTo>
                      <a:pt x="125" y="172"/>
                    </a:lnTo>
                    <a:lnTo>
                      <a:pt x="124" y="172"/>
                    </a:lnTo>
                    <a:lnTo>
                      <a:pt x="123" y="171"/>
                    </a:lnTo>
                    <a:lnTo>
                      <a:pt x="121" y="170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70"/>
                    </a:lnTo>
                    <a:lnTo>
                      <a:pt x="118" y="171"/>
                    </a:lnTo>
                    <a:lnTo>
                      <a:pt x="117" y="171"/>
                    </a:lnTo>
                    <a:lnTo>
                      <a:pt x="116" y="171"/>
                    </a:lnTo>
                    <a:lnTo>
                      <a:pt x="115" y="171"/>
                    </a:lnTo>
                    <a:lnTo>
                      <a:pt x="113" y="170"/>
                    </a:lnTo>
                    <a:lnTo>
                      <a:pt x="112" y="170"/>
                    </a:lnTo>
                    <a:lnTo>
                      <a:pt x="111" y="169"/>
                    </a:lnTo>
                    <a:lnTo>
                      <a:pt x="112" y="169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6" y="169"/>
                    </a:lnTo>
                    <a:lnTo>
                      <a:pt x="104" y="170"/>
                    </a:lnTo>
                    <a:lnTo>
                      <a:pt x="103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100" y="171"/>
                    </a:lnTo>
                    <a:lnTo>
                      <a:pt x="99" y="171"/>
                    </a:lnTo>
                    <a:lnTo>
                      <a:pt x="98" y="171"/>
                    </a:lnTo>
                    <a:lnTo>
                      <a:pt x="97" y="171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5" y="173"/>
                    </a:lnTo>
                    <a:lnTo>
                      <a:pt x="91" y="175"/>
                    </a:lnTo>
                    <a:lnTo>
                      <a:pt x="90" y="173"/>
                    </a:lnTo>
                    <a:lnTo>
                      <a:pt x="89" y="173"/>
                    </a:lnTo>
                    <a:lnTo>
                      <a:pt x="86" y="173"/>
                    </a:lnTo>
                    <a:lnTo>
                      <a:pt x="85" y="173"/>
                    </a:lnTo>
                    <a:lnTo>
                      <a:pt x="86" y="173"/>
                    </a:lnTo>
                    <a:lnTo>
                      <a:pt x="87" y="173"/>
                    </a:lnTo>
                    <a:lnTo>
                      <a:pt x="88" y="173"/>
                    </a:lnTo>
                    <a:lnTo>
                      <a:pt x="89" y="173"/>
                    </a:lnTo>
                    <a:lnTo>
                      <a:pt x="91" y="172"/>
                    </a:lnTo>
                    <a:lnTo>
                      <a:pt x="91" y="171"/>
                    </a:lnTo>
                    <a:lnTo>
                      <a:pt x="90" y="171"/>
                    </a:lnTo>
                    <a:lnTo>
                      <a:pt x="89" y="170"/>
                    </a:lnTo>
                    <a:lnTo>
                      <a:pt x="89" y="168"/>
                    </a:lnTo>
                    <a:lnTo>
                      <a:pt x="90" y="168"/>
                    </a:lnTo>
                    <a:lnTo>
                      <a:pt x="93" y="168"/>
                    </a:lnTo>
                    <a:lnTo>
                      <a:pt x="93" y="167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89" y="167"/>
                    </a:lnTo>
                    <a:lnTo>
                      <a:pt x="88" y="167"/>
                    </a:lnTo>
                    <a:lnTo>
                      <a:pt x="89" y="168"/>
                    </a:lnTo>
                    <a:lnTo>
                      <a:pt x="88" y="168"/>
                    </a:lnTo>
                    <a:lnTo>
                      <a:pt x="87" y="167"/>
                    </a:lnTo>
                    <a:lnTo>
                      <a:pt x="86" y="166"/>
                    </a:lnTo>
                    <a:lnTo>
                      <a:pt x="87" y="163"/>
                    </a:lnTo>
                    <a:lnTo>
                      <a:pt x="89" y="162"/>
                    </a:lnTo>
                    <a:lnTo>
                      <a:pt x="90" y="162"/>
                    </a:lnTo>
                    <a:lnTo>
                      <a:pt x="91" y="161"/>
                    </a:lnTo>
                    <a:lnTo>
                      <a:pt x="90" y="160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7" y="158"/>
                    </a:lnTo>
                    <a:lnTo>
                      <a:pt x="86" y="157"/>
                    </a:lnTo>
                    <a:lnTo>
                      <a:pt x="86" y="156"/>
                    </a:lnTo>
                    <a:lnTo>
                      <a:pt x="84" y="154"/>
                    </a:lnTo>
                    <a:lnTo>
                      <a:pt x="84" y="153"/>
                    </a:lnTo>
                    <a:lnTo>
                      <a:pt x="84" y="152"/>
                    </a:lnTo>
                    <a:lnTo>
                      <a:pt x="85" y="151"/>
                    </a:lnTo>
                    <a:lnTo>
                      <a:pt x="84" y="151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0"/>
                    </a:lnTo>
                    <a:lnTo>
                      <a:pt x="83" y="148"/>
                    </a:lnTo>
                    <a:lnTo>
                      <a:pt x="84" y="147"/>
                    </a:lnTo>
                    <a:lnTo>
                      <a:pt x="84" y="145"/>
                    </a:lnTo>
                    <a:lnTo>
                      <a:pt x="85" y="145"/>
                    </a:lnTo>
                    <a:lnTo>
                      <a:pt x="86" y="145"/>
                    </a:lnTo>
                    <a:lnTo>
                      <a:pt x="87" y="145"/>
                    </a:lnTo>
                    <a:lnTo>
                      <a:pt x="88" y="144"/>
                    </a:lnTo>
                    <a:lnTo>
                      <a:pt x="85" y="144"/>
                    </a:lnTo>
                    <a:lnTo>
                      <a:pt x="83" y="145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80" y="149"/>
                    </a:lnTo>
                    <a:lnTo>
                      <a:pt x="79" y="150"/>
                    </a:lnTo>
                    <a:lnTo>
                      <a:pt x="79" y="151"/>
                    </a:lnTo>
                    <a:lnTo>
                      <a:pt x="80" y="151"/>
                    </a:lnTo>
                    <a:lnTo>
                      <a:pt x="80" y="152"/>
                    </a:lnTo>
                    <a:lnTo>
                      <a:pt x="80" y="153"/>
                    </a:lnTo>
                    <a:lnTo>
                      <a:pt x="80" y="154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6" y="154"/>
                    </a:lnTo>
                    <a:lnTo>
                      <a:pt x="72" y="156"/>
                    </a:lnTo>
                    <a:lnTo>
                      <a:pt x="71" y="157"/>
                    </a:lnTo>
                    <a:lnTo>
                      <a:pt x="70" y="157"/>
                    </a:lnTo>
                    <a:lnTo>
                      <a:pt x="68" y="157"/>
                    </a:lnTo>
                    <a:lnTo>
                      <a:pt x="67" y="157"/>
                    </a:lnTo>
                    <a:lnTo>
                      <a:pt x="63" y="157"/>
                    </a:lnTo>
                    <a:lnTo>
                      <a:pt x="62" y="157"/>
                    </a:lnTo>
                    <a:lnTo>
                      <a:pt x="60" y="157"/>
                    </a:lnTo>
                    <a:lnTo>
                      <a:pt x="59" y="157"/>
                    </a:lnTo>
                    <a:lnTo>
                      <a:pt x="58" y="157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6" y="156"/>
                    </a:lnTo>
                    <a:lnTo>
                      <a:pt x="56" y="154"/>
                    </a:lnTo>
                    <a:lnTo>
                      <a:pt x="57" y="154"/>
                    </a:lnTo>
                    <a:lnTo>
                      <a:pt x="56" y="154"/>
                    </a:lnTo>
                    <a:lnTo>
                      <a:pt x="56" y="153"/>
                    </a:lnTo>
                    <a:lnTo>
                      <a:pt x="55" y="153"/>
                    </a:lnTo>
                    <a:lnTo>
                      <a:pt x="53" y="153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4" y="150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3" y="148"/>
                    </a:lnTo>
                    <a:lnTo>
                      <a:pt x="44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8"/>
                    </a:lnTo>
                    <a:lnTo>
                      <a:pt x="40" y="148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9" y="145"/>
                    </a:lnTo>
                    <a:lnTo>
                      <a:pt x="40" y="145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7" y="142"/>
                    </a:lnTo>
                    <a:lnTo>
                      <a:pt x="48" y="141"/>
                    </a:lnTo>
                    <a:lnTo>
                      <a:pt x="49" y="141"/>
                    </a:lnTo>
                    <a:lnTo>
                      <a:pt x="49" y="142"/>
                    </a:lnTo>
                    <a:lnTo>
                      <a:pt x="52" y="143"/>
                    </a:lnTo>
                    <a:lnTo>
                      <a:pt x="55" y="143"/>
                    </a:lnTo>
                    <a:lnTo>
                      <a:pt x="55" y="144"/>
                    </a:lnTo>
                    <a:lnTo>
                      <a:pt x="53" y="145"/>
                    </a:lnTo>
                    <a:lnTo>
                      <a:pt x="52" y="147"/>
                    </a:lnTo>
                    <a:lnTo>
                      <a:pt x="53" y="145"/>
                    </a:lnTo>
                    <a:lnTo>
                      <a:pt x="55" y="145"/>
                    </a:lnTo>
                    <a:lnTo>
                      <a:pt x="56" y="145"/>
                    </a:lnTo>
                    <a:lnTo>
                      <a:pt x="57" y="145"/>
                    </a:lnTo>
                    <a:lnTo>
                      <a:pt x="57" y="144"/>
                    </a:lnTo>
                    <a:lnTo>
                      <a:pt x="58" y="143"/>
                    </a:lnTo>
                    <a:lnTo>
                      <a:pt x="59" y="143"/>
                    </a:lnTo>
                    <a:lnTo>
                      <a:pt x="60" y="143"/>
                    </a:lnTo>
                    <a:lnTo>
                      <a:pt x="61" y="144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2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6" y="144"/>
                    </a:lnTo>
                    <a:lnTo>
                      <a:pt x="67" y="144"/>
                    </a:lnTo>
                    <a:lnTo>
                      <a:pt x="67" y="143"/>
                    </a:lnTo>
                    <a:lnTo>
                      <a:pt x="66" y="143"/>
                    </a:lnTo>
                    <a:lnTo>
                      <a:pt x="63" y="142"/>
                    </a:lnTo>
                    <a:lnTo>
                      <a:pt x="62" y="142"/>
                    </a:lnTo>
                    <a:lnTo>
                      <a:pt x="60" y="142"/>
                    </a:lnTo>
                    <a:lnTo>
                      <a:pt x="61" y="142"/>
                    </a:lnTo>
                    <a:lnTo>
                      <a:pt x="62" y="142"/>
                    </a:lnTo>
                    <a:lnTo>
                      <a:pt x="63" y="142"/>
                    </a:lnTo>
                    <a:lnTo>
                      <a:pt x="65" y="141"/>
                    </a:lnTo>
                    <a:lnTo>
                      <a:pt x="63" y="140"/>
                    </a:lnTo>
                    <a:lnTo>
                      <a:pt x="62" y="140"/>
                    </a:lnTo>
                    <a:lnTo>
                      <a:pt x="60" y="141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50" y="142"/>
                    </a:lnTo>
                    <a:lnTo>
                      <a:pt x="50" y="141"/>
                    </a:lnTo>
                    <a:lnTo>
                      <a:pt x="49" y="141"/>
                    </a:lnTo>
                    <a:lnTo>
                      <a:pt x="46" y="141"/>
                    </a:lnTo>
                    <a:lnTo>
                      <a:pt x="44" y="141"/>
                    </a:lnTo>
                    <a:lnTo>
                      <a:pt x="43" y="141"/>
                    </a:lnTo>
                    <a:lnTo>
                      <a:pt x="42" y="141"/>
                    </a:lnTo>
                    <a:lnTo>
                      <a:pt x="41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7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2" y="138"/>
                    </a:lnTo>
                    <a:lnTo>
                      <a:pt x="41" y="138"/>
                    </a:lnTo>
                    <a:lnTo>
                      <a:pt x="39" y="138"/>
                    </a:lnTo>
                    <a:lnTo>
                      <a:pt x="40" y="137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7" y="133"/>
                    </a:lnTo>
                    <a:lnTo>
                      <a:pt x="48" y="132"/>
                    </a:lnTo>
                    <a:lnTo>
                      <a:pt x="49" y="132"/>
                    </a:lnTo>
                    <a:lnTo>
                      <a:pt x="48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3" y="134"/>
                    </a:lnTo>
                    <a:lnTo>
                      <a:pt x="42" y="134"/>
                    </a:lnTo>
                    <a:lnTo>
                      <a:pt x="41" y="134"/>
                    </a:lnTo>
                    <a:lnTo>
                      <a:pt x="40" y="135"/>
                    </a:lnTo>
                    <a:lnTo>
                      <a:pt x="40" y="137"/>
                    </a:lnTo>
                    <a:lnTo>
                      <a:pt x="39" y="138"/>
                    </a:lnTo>
                    <a:lnTo>
                      <a:pt x="39" y="139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5" y="139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5"/>
                    </a:lnTo>
                    <a:lnTo>
                      <a:pt x="31" y="134"/>
                    </a:lnTo>
                    <a:lnTo>
                      <a:pt x="32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2" y="132"/>
                    </a:lnTo>
                    <a:lnTo>
                      <a:pt x="31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8" y="131"/>
                    </a:lnTo>
                    <a:lnTo>
                      <a:pt x="29" y="131"/>
                    </a:lnTo>
                    <a:lnTo>
                      <a:pt x="32" y="131"/>
                    </a:lnTo>
                    <a:lnTo>
                      <a:pt x="32" y="130"/>
                    </a:lnTo>
                    <a:lnTo>
                      <a:pt x="31" y="130"/>
                    </a:lnTo>
                    <a:lnTo>
                      <a:pt x="30" y="130"/>
                    </a:lnTo>
                    <a:lnTo>
                      <a:pt x="29" y="129"/>
                    </a:lnTo>
                    <a:lnTo>
                      <a:pt x="33" y="128"/>
                    </a:lnTo>
                    <a:lnTo>
                      <a:pt x="35" y="128"/>
                    </a:lnTo>
                    <a:lnTo>
                      <a:pt x="34" y="128"/>
                    </a:lnTo>
                    <a:lnTo>
                      <a:pt x="34" y="126"/>
                    </a:lnTo>
                    <a:lnTo>
                      <a:pt x="33" y="126"/>
                    </a:lnTo>
                    <a:lnTo>
                      <a:pt x="33" y="125"/>
                    </a:lnTo>
                    <a:lnTo>
                      <a:pt x="34" y="124"/>
                    </a:lnTo>
                    <a:lnTo>
                      <a:pt x="35" y="123"/>
                    </a:lnTo>
                    <a:lnTo>
                      <a:pt x="37" y="123"/>
                    </a:lnTo>
                    <a:lnTo>
                      <a:pt x="38" y="122"/>
                    </a:lnTo>
                    <a:lnTo>
                      <a:pt x="40" y="120"/>
                    </a:lnTo>
                    <a:lnTo>
                      <a:pt x="41" y="120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4" y="119"/>
                    </a:lnTo>
                    <a:lnTo>
                      <a:pt x="46" y="119"/>
                    </a:lnTo>
                    <a:lnTo>
                      <a:pt x="49" y="120"/>
                    </a:lnTo>
                    <a:lnTo>
                      <a:pt x="49" y="121"/>
                    </a:lnTo>
                    <a:lnTo>
                      <a:pt x="49" y="120"/>
                    </a:lnTo>
                    <a:lnTo>
                      <a:pt x="48" y="119"/>
                    </a:lnTo>
                    <a:lnTo>
                      <a:pt x="47" y="117"/>
                    </a:lnTo>
                    <a:lnTo>
                      <a:pt x="48" y="117"/>
                    </a:lnTo>
                    <a:lnTo>
                      <a:pt x="49" y="117"/>
                    </a:lnTo>
                    <a:lnTo>
                      <a:pt x="49" y="116"/>
                    </a:lnTo>
                    <a:lnTo>
                      <a:pt x="51" y="115"/>
                    </a:lnTo>
                    <a:lnTo>
                      <a:pt x="49" y="116"/>
                    </a:lnTo>
                    <a:lnTo>
                      <a:pt x="48" y="116"/>
                    </a:lnTo>
                    <a:lnTo>
                      <a:pt x="47" y="116"/>
                    </a:lnTo>
                    <a:lnTo>
                      <a:pt x="46" y="115"/>
                    </a:lnTo>
                    <a:lnTo>
                      <a:pt x="46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50" y="111"/>
                    </a:lnTo>
                    <a:lnTo>
                      <a:pt x="52" y="111"/>
                    </a:lnTo>
                    <a:lnTo>
                      <a:pt x="53" y="112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0" y="110"/>
                    </a:lnTo>
                    <a:lnTo>
                      <a:pt x="52" y="109"/>
                    </a:lnTo>
                    <a:lnTo>
                      <a:pt x="55" y="109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3" y="110"/>
                    </a:lnTo>
                    <a:lnTo>
                      <a:pt x="65" y="110"/>
                    </a:lnTo>
                    <a:lnTo>
                      <a:pt x="67" y="111"/>
                    </a:lnTo>
                    <a:lnTo>
                      <a:pt x="68" y="111"/>
                    </a:lnTo>
                    <a:lnTo>
                      <a:pt x="71" y="111"/>
                    </a:lnTo>
                    <a:lnTo>
                      <a:pt x="74" y="110"/>
                    </a:lnTo>
                    <a:lnTo>
                      <a:pt x="75" y="110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1" y="105"/>
                    </a:lnTo>
                    <a:lnTo>
                      <a:pt x="83" y="104"/>
                    </a:lnTo>
                    <a:lnTo>
                      <a:pt x="84" y="104"/>
                    </a:lnTo>
                    <a:lnTo>
                      <a:pt x="86" y="104"/>
                    </a:lnTo>
                    <a:lnTo>
                      <a:pt x="86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90" y="105"/>
                    </a:lnTo>
                    <a:lnTo>
                      <a:pt x="93" y="105"/>
                    </a:lnTo>
                    <a:lnTo>
                      <a:pt x="95" y="105"/>
                    </a:lnTo>
                    <a:lnTo>
                      <a:pt x="97" y="105"/>
                    </a:lnTo>
                    <a:lnTo>
                      <a:pt x="98" y="105"/>
                    </a:lnTo>
                    <a:lnTo>
                      <a:pt x="98" y="104"/>
                    </a:lnTo>
                    <a:lnTo>
                      <a:pt x="99" y="104"/>
                    </a:lnTo>
                    <a:lnTo>
                      <a:pt x="104" y="102"/>
                    </a:lnTo>
                    <a:lnTo>
                      <a:pt x="104" y="101"/>
                    </a:lnTo>
                    <a:lnTo>
                      <a:pt x="104" y="100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3" y="97"/>
                    </a:lnTo>
                    <a:lnTo>
                      <a:pt x="102" y="96"/>
                    </a:lnTo>
                    <a:lnTo>
                      <a:pt x="102" y="95"/>
                    </a:lnTo>
                    <a:lnTo>
                      <a:pt x="100" y="94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8" y="92"/>
                    </a:lnTo>
                    <a:lnTo>
                      <a:pt x="95" y="92"/>
                    </a:lnTo>
                    <a:lnTo>
                      <a:pt x="94" y="92"/>
                    </a:lnTo>
                    <a:lnTo>
                      <a:pt x="95" y="91"/>
                    </a:lnTo>
                    <a:lnTo>
                      <a:pt x="96" y="89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99" y="91"/>
                    </a:lnTo>
                    <a:lnTo>
                      <a:pt x="100" y="91"/>
                    </a:lnTo>
                    <a:lnTo>
                      <a:pt x="104" y="88"/>
                    </a:lnTo>
                    <a:lnTo>
                      <a:pt x="104" y="87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0" y="85"/>
                    </a:lnTo>
                    <a:lnTo>
                      <a:pt x="99" y="85"/>
                    </a:lnTo>
                    <a:lnTo>
                      <a:pt x="99" y="84"/>
                    </a:lnTo>
                    <a:lnTo>
                      <a:pt x="99" y="85"/>
                    </a:lnTo>
                    <a:lnTo>
                      <a:pt x="100" y="85"/>
                    </a:lnTo>
                    <a:lnTo>
                      <a:pt x="102" y="84"/>
                    </a:lnTo>
                    <a:lnTo>
                      <a:pt x="100" y="84"/>
                    </a:lnTo>
                    <a:lnTo>
                      <a:pt x="98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6"/>
                    </a:lnTo>
                    <a:lnTo>
                      <a:pt x="89" y="86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8" y="87"/>
                    </a:lnTo>
                    <a:lnTo>
                      <a:pt x="87" y="87"/>
                    </a:lnTo>
                    <a:lnTo>
                      <a:pt x="86" y="87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8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9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6" y="93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89"/>
                    </a:lnTo>
                    <a:lnTo>
                      <a:pt x="70" y="88"/>
                    </a:lnTo>
                    <a:lnTo>
                      <a:pt x="69" y="88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9" y="89"/>
                    </a:lnTo>
                    <a:lnTo>
                      <a:pt x="70" y="91"/>
                    </a:lnTo>
                    <a:lnTo>
                      <a:pt x="71" y="91"/>
                    </a:lnTo>
                    <a:lnTo>
                      <a:pt x="72" y="91"/>
                    </a:lnTo>
                    <a:lnTo>
                      <a:pt x="70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67" y="89"/>
                    </a:lnTo>
                    <a:lnTo>
                      <a:pt x="66" y="89"/>
                    </a:lnTo>
                    <a:lnTo>
                      <a:pt x="65" y="89"/>
                    </a:lnTo>
                    <a:lnTo>
                      <a:pt x="63" y="89"/>
                    </a:lnTo>
                    <a:lnTo>
                      <a:pt x="61" y="89"/>
                    </a:lnTo>
                    <a:lnTo>
                      <a:pt x="60" y="89"/>
                    </a:lnTo>
                    <a:lnTo>
                      <a:pt x="59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3" y="89"/>
                    </a:lnTo>
                    <a:lnTo>
                      <a:pt x="52" y="89"/>
                    </a:lnTo>
                    <a:lnTo>
                      <a:pt x="51" y="89"/>
                    </a:lnTo>
                    <a:lnTo>
                      <a:pt x="50" y="89"/>
                    </a:lnTo>
                    <a:lnTo>
                      <a:pt x="49" y="91"/>
                    </a:lnTo>
                    <a:lnTo>
                      <a:pt x="49" y="89"/>
                    </a:lnTo>
                    <a:lnTo>
                      <a:pt x="46" y="89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8" y="91"/>
                    </a:lnTo>
                    <a:lnTo>
                      <a:pt x="47" y="91"/>
                    </a:lnTo>
                    <a:lnTo>
                      <a:pt x="46" y="91"/>
                    </a:lnTo>
                    <a:lnTo>
                      <a:pt x="43" y="91"/>
                    </a:lnTo>
                    <a:lnTo>
                      <a:pt x="42" y="91"/>
                    </a:lnTo>
                    <a:lnTo>
                      <a:pt x="41" y="91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32" y="89"/>
                    </a:lnTo>
                    <a:lnTo>
                      <a:pt x="29" y="89"/>
                    </a:lnTo>
                    <a:lnTo>
                      <a:pt x="28" y="89"/>
                    </a:lnTo>
                    <a:lnTo>
                      <a:pt x="26" y="89"/>
                    </a:lnTo>
                    <a:lnTo>
                      <a:pt x="25" y="88"/>
                    </a:lnTo>
                    <a:lnTo>
                      <a:pt x="24" y="88"/>
                    </a:lnTo>
                    <a:lnTo>
                      <a:pt x="23" y="87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0" y="83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6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6" y="79"/>
                    </a:lnTo>
                    <a:lnTo>
                      <a:pt x="28" y="79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79"/>
                    </a:lnTo>
                    <a:lnTo>
                      <a:pt x="26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20" y="78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5" y="77"/>
                    </a:lnTo>
                    <a:lnTo>
                      <a:pt x="14" y="77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0" y="77"/>
                    </a:lnTo>
                    <a:lnTo>
                      <a:pt x="7" y="77"/>
                    </a:lnTo>
                    <a:lnTo>
                      <a:pt x="7" y="76"/>
                    </a:lnTo>
                    <a:lnTo>
                      <a:pt x="5" y="76"/>
                    </a:lnTo>
                    <a:lnTo>
                      <a:pt x="3" y="75"/>
                    </a:lnTo>
                    <a:lnTo>
                      <a:pt x="2" y="75"/>
                    </a:lnTo>
                    <a:lnTo>
                      <a:pt x="1" y="75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2" y="73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2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3" y="74"/>
                    </a:lnTo>
                    <a:lnTo>
                      <a:pt x="7" y="73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3" y="67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43" y="63"/>
                    </a:lnTo>
                    <a:lnTo>
                      <a:pt x="44" y="63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6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60"/>
                    </a:lnTo>
                    <a:lnTo>
                      <a:pt x="63" y="60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0" y="63"/>
                    </a:lnTo>
                    <a:lnTo>
                      <a:pt x="60" y="64"/>
                    </a:lnTo>
                    <a:lnTo>
                      <a:pt x="60" y="65"/>
                    </a:lnTo>
                    <a:lnTo>
                      <a:pt x="59" y="66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6" y="67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81" y="68"/>
                    </a:lnTo>
                    <a:lnTo>
                      <a:pt x="83" y="68"/>
                    </a:lnTo>
                    <a:lnTo>
                      <a:pt x="84" y="68"/>
                    </a:lnTo>
                    <a:lnTo>
                      <a:pt x="85" y="68"/>
                    </a:lnTo>
                    <a:lnTo>
                      <a:pt x="86" y="68"/>
                    </a:lnTo>
                    <a:lnTo>
                      <a:pt x="87" y="68"/>
                    </a:lnTo>
                    <a:lnTo>
                      <a:pt x="88" y="68"/>
                    </a:lnTo>
                    <a:lnTo>
                      <a:pt x="88" y="69"/>
                    </a:lnTo>
                    <a:lnTo>
                      <a:pt x="89" y="69"/>
                    </a:lnTo>
                    <a:lnTo>
                      <a:pt x="90" y="68"/>
                    </a:lnTo>
                    <a:lnTo>
                      <a:pt x="90" y="67"/>
                    </a:lnTo>
                    <a:lnTo>
                      <a:pt x="91" y="67"/>
                    </a:lnTo>
                    <a:lnTo>
                      <a:pt x="93" y="66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6"/>
                    </a:lnTo>
                    <a:lnTo>
                      <a:pt x="97" y="66"/>
                    </a:lnTo>
                    <a:lnTo>
                      <a:pt x="98" y="66"/>
                    </a:lnTo>
                    <a:lnTo>
                      <a:pt x="99" y="66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9" y="67"/>
                    </a:lnTo>
                    <a:lnTo>
                      <a:pt x="100" y="67"/>
                    </a:lnTo>
                    <a:lnTo>
                      <a:pt x="100" y="66"/>
                    </a:lnTo>
                    <a:lnTo>
                      <a:pt x="100" y="65"/>
                    </a:lnTo>
                    <a:lnTo>
                      <a:pt x="99" y="64"/>
                    </a:lnTo>
                    <a:lnTo>
                      <a:pt x="98" y="64"/>
                    </a:lnTo>
                    <a:lnTo>
                      <a:pt x="97" y="64"/>
                    </a:lnTo>
                    <a:lnTo>
                      <a:pt x="94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8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7" y="64"/>
                    </a:lnTo>
                    <a:lnTo>
                      <a:pt x="88" y="64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1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8" y="56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5" y="58"/>
                    </a:lnTo>
                    <a:lnTo>
                      <a:pt x="86" y="59"/>
                    </a:lnTo>
                    <a:lnTo>
                      <a:pt x="88" y="62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4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4"/>
                    </a:lnTo>
                    <a:lnTo>
                      <a:pt x="112" y="64"/>
                    </a:lnTo>
                    <a:lnTo>
                      <a:pt x="112" y="63"/>
                    </a:lnTo>
                    <a:lnTo>
                      <a:pt x="113" y="62"/>
                    </a:lnTo>
                    <a:lnTo>
                      <a:pt x="112" y="60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7" y="60"/>
                    </a:lnTo>
                    <a:lnTo>
                      <a:pt x="106" y="60"/>
                    </a:lnTo>
                    <a:lnTo>
                      <a:pt x="105" y="60"/>
                    </a:lnTo>
                    <a:lnTo>
                      <a:pt x="104" y="59"/>
                    </a:lnTo>
                    <a:lnTo>
                      <a:pt x="103" y="59"/>
                    </a:lnTo>
                    <a:lnTo>
                      <a:pt x="102" y="59"/>
                    </a:lnTo>
                    <a:lnTo>
                      <a:pt x="99" y="60"/>
                    </a:lnTo>
                    <a:lnTo>
                      <a:pt x="98" y="60"/>
                    </a:lnTo>
                    <a:lnTo>
                      <a:pt x="97" y="62"/>
                    </a:lnTo>
                    <a:lnTo>
                      <a:pt x="96" y="62"/>
                    </a:lnTo>
                    <a:lnTo>
                      <a:pt x="94" y="62"/>
                    </a:lnTo>
                    <a:lnTo>
                      <a:pt x="90" y="60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5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4" y="55"/>
                    </a:lnTo>
                    <a:lnTo>
                      <a:pt x="91" y="55"/>
                    </a:lnTo>
                    <a:lnTo>
                      <a:pt x="89" y="54"/>
                    </a:lnTo>
                    <a:lnTo>
                      <a:pt x="88" y="54"/>
                    </a:lnTo>
                    <a:lnTo>
                      <a:pt x="84" y="55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1" y="54"/>
                    </a:lnTo>
                    <a:lnTo>
                      <a:pt x="81" y="53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4" y="55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4"/>
                    </a:lnTo>
                    <a:lnTo>
                      <a:pt x="66" y="54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2" y="53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59" y="48"/>
                    </a:lnTo>
                    <a:lnTo>
                      <a:pt x="59" y="47"/>
                    </a:lnTo>
                    <a:lnTo>
                      <a:pt x="58" y="47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1" y="45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23" y="35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6" y="32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4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0" y="20"/>
                    </a:lnTo>
                    <a:lnTo>
                      <a:pt x="69" y="22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4" y="16"/>
                    </a:lnTo>
                    <a:lnTo>
                      <a:pt x="72" y="16"/>
                    </a:lnTo>
                    <a:lnTo>
                      <a:pt x="74" y="16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1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8" y="8"/>
                    </a:lnTo>
                    <a:lnTo>
                      <a:pt x="103" y="8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8" y="6"/>
                    </a:lnTo>
                    <a:lnTo>
                      <a:pt x="111" y="4"/>
                    </a:lnTo>
                    <a:lnTo>
                      <a:pt x="113" y="3"/>
                    </a:lnTo>
                    <a:lnTo>
                      <a:pt x="116" y="4"/>
                    </a:lnTo>
                    <a:lnTo>
                      <a:pt x="114" y="6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5" y="7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19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1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6" y="3"/>
                    </a:lnTo>
                    <a:lnTo>
                      <a:pt x="115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1"/>
                    </a:lnTo>
                    <a:lnTo>
                      <a:pt x="125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6" y="2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74" name="Freeform 702"/>
              <p:cNvSpPr>
                <a:spLocks/>
              </p:cNvSpPr>
              <p:nvPr/>
            </p:nvSpPr>
            <p:spPr bwMode="auto">
              <a:xfrm>
                <a:off x="1095746" y="1875917"/>
                <a:ext cx="647618" cy="373491"/>
              </a:xfrm>
              <a:custGeom>
                <a:avLst/>
                <a:gdLst>
                  <a:gd name="T0" fmla="*/ 50396744 w 408"/>
                  <a:gd name="T1" fmla="*/ 10092204 h 235"/>
                  <a:gd name="T2" fmla="*/ 98274444 w 408"/>
                  <a:gd name="T3" fmla="*/ 5046102 h 235"/>
                  <a:gd name="T4" fmla="*/ 98274444 w 408"/>
                  <a:gd name="T5" fmla="*/ 17662151 h 235"/>
                  <a:gd name="T6" fmla="*/ 143629926 w 408"/>
                  <a:gd name="T7" fmla="*/ 15138305 h 235"/>
                  <a:gd name="T8" fmla="*/ 188988583 w 408"/>
                  <a:gd name="T9" fmla="*/ 17662151 h 235"/>
                  <a:gd name="T10" fmla="*/ 226785347 w 408"/>
                  <a:gd name="T11" fmla="*/ 25230509 h 235"/>
                  <a:gd name="T12" fmla="*/ 249464676 w 408"/>
                  <a:gd name="T13" fmla="*/ 32800456 h 235"/>
                  <a:gd name="T14" fmla="*/ 289780484 w 408"/>
                  <a:gd name="T15" fmla="*/ 32800456 h 235"/>
                  <a:gd name="T16" fmla="*/ 360337512 w 408"/>
                  <a:gd name="T17" fmla="*/ 35322713 h 235"/>
                  <a:gd name="T18" fmla="*/ 435932628 w 408"/>
                  <a:gd name="T19" fmla="*/ 42892660 h 235"/>
                  <a:gd name="T20" fmla="*/ 501448395 w 408"/>
                  <a:gd name="T21" fmla="*/ 47938762 h 235"/>
                  <a:gd name="T22" fmla="*/ 579562555 w 408"/>
                  <a:gd name="T23" fmla="*/ 47938762 h 235"/>
                  <a:gd name="T24" fmla="*/ 627438668 w 408"/>
                  <a:gd name="T25" fmla="*/ 60553222 h 235"/>
                  <a:gd name="T26" fmla="*/ 632478342 w 408"/>
                  <a:gd name="T27" fmla="*/ 161475258 h 235"/>
                  <a:gd name="T28" fmla="*/ 650117996 w 408"/>
                  <a:gd name="T29" fmla="*/ 398642043 h 235"/>
                  <a:gd name="T30" fmla="*/ 718154394 w 408"/>
                  <a:gd name="T31" fmla="*/ 411258092 h 235"/>
                  <a:gd name="T32" fmla="*/ 776109856 w 408"/>
                  <a:gd name="T33" fmla="*/ 441534703 h 235"/>
                  <a:gd name="T34" fmla="*/ 803828858 w 408"/>
                  <a:gd name="T35" fmla="*/ 418826450 h 235"/>
                  <a:gd name="T36" fmla="*/ 864304951 w 408"/>
                  <a:gd name="T37" fmla="*/ 439010857 h 235"/>
                  <a:gd name="T38" fmla="*/ 914701695 w 408"/>
                  <a:gd name="T39" fmla="*/ 474333570 h 235"/>
                  <a:gd name="T40" fmla="*/ 955019090 w 408"/>
                  <a:gd name="T41" fmla="*/ 514702384 h 235"/>
                  <a:gd name="T42" fmla="*/ 1002895203 w 408"/>
                  <a:gd name="T43" fmla="*/ 537410637 h 235"/>
                  <a:gd name="T44" fmla="*/ 1025574531 w 408"/>
                  <a:gd name="T45" fmla="*/ 580301708 h 235"/>
                  <a:gd name="T46" fmla="*/ 992815854 w 408"/>
                  <a:gd name="T47" fmla="*/ 587871655 h 235"/>
                  <a:gd name="T48" fmla="*/ 987776180 w 408"/>
                  <a:gd name="T49" fmla="*/ 582825554 h 235"/>
                  <a:gd name="T50" fmla="*/ 985257136 w 408"/>
                  <a:gd name="T51" fmla="*/ 552548943 h 235"/>
                  <a:gd name="T52" fmla="*/ 955019090 w 408"/>
                  <a:gd name="T53" fmla="*/ 567687248 h 235"/>
                  <a:gd name="T54" fmla="*/ 955019090 w 408"/>
                  <a:gd name="T55" fmla="*/ 537410637 h 235"/>
                  <a:gd name="T56" fmla="*/ 927300087 w 408"/>
                  <a:gd name="T57" fmla="*/ 517226230 h 235"/>
                  <a:gd name="T58" fmla="*/ 914701695 w 408"/>
                  <a:gd name="T59" fmla="*/ 504610181 h 235"/>
                  <a:gd name="T60" fmla="*/ 917220738 w 408"/>
                  <a:gd name="T61" fmla="*/ 494517977 h 235"/>
                  <a:gd name="T62" fmla="*/ 897062041 w 408"/>
                  <a:gd name="T63" fmla="*/ 484425774 h 235"/>
                  <a:gd name="T64" fmla="*/ 884463649 w 408"/>
                  <a:gd name="T65" fmla="*/ 464241366 h 235"/>
                  <a:gd name="T66" fmla="*/ 856744646 w 408"/>
                  <a:gd name="T67" fmla="*/ 461719110 h 235"/>
                  <a:gd name="T68" fmla="*/ 836585948 w 408"/>
                  <a:gd name="T69" fmla="*/ 439010857 h 235"/>
                  <a:gd name="T70" fmla="*/ 836585948 w 408"/>
                  <a:gd name="T71" fmla="*/ 469287468 h 235"/>
                  <a:gd name="T72" fmla="*/ 813908207 w 408"/>
                  <a:gd name="T73" fmla="*/ 446580805 h 235"/>
                  <a:gd name="T74" fmla="*/ 776109856 w 408"/>
                  <a:gd name="T75" fmla="*/ 444056959 h 235"/>
                  <a:gd name="T76" fmla="*/ 796268553 w 408"/>
                  <a:gd name="T77" fmla="*/ 459195265 h 235"/>
                  <a:gd name="T78" fmla="*/ 793749510 w 408"/>
                  <a:gd name="T79" fmla="*/ 469287468 h 235"/>
                  <a:gd name="T80" fmla="*/ 748392440 w 408"/>
                  <a:gd name="T81" fmla="*/ 451626907 h 235"/>
                  <a:gd name="T82" fmla="*/ 703035371 w 408"/>
                  <a:gd name="T83" fmla="*/ 433964756 h 235"/>
                  <a:gd name="T84" fmla="*/ 682876673 w 408"/>
                  <a:gd name="T85" fmla="*/ 413780348 h 235"/>
                  <a:gd name="T86" fmla="*/ 705554414 w 408"/>
                  <a:gd name="T87" fmla="*/ 413780348 h 235"/>
                  <a:gd name="T88" fmla="*/ 655157670 w 408"/>
                  <a:gd name="T89" fmla="*/ 418826450 h 235"/>
                  <a:gd name="T90" fmla="*/ 617359319 w 408"/>
                  <a:gd name="T91" fmla="*/ 406211990 h 235"/>
                  <a:gd name="T92" fmla="*/ 554364183 w 408"/>
                  <a:gd name="T93" fmla="*/ 403688145 h 235"/>
                  <a:gd name="T94" fmla="*/ 493888090 w 408"/>
                  <a:gd name="T95" fmla="*/ 396119787 h 235"/>
                  <a:gd name="T96" fmla="*/ 461131000 w 408"/>
                  <a:gd name="T97" fmla="*/ 391073685 h 235"/>
                  <a:gd name="T98" fmla="*/ 428372323 w 408"/>
                  <a:gd name="T99" fmla="*/ 378457636 h 235"/>
                  <a:gd name="T100" fmla="*/ 438451672 w 408"/>
                  <a:gd name="T101" fmla="*/ 368365432 h 235"/>
                  <a:gd name="T102" fmla="*/ 398134277 w 408"/>
                  <a:gd name="T103" fmla="*/ 370889278 h 235"/>
                  <a:gd name="T104" fmla="*/ 375456536 w 408"/>
                  <a:gd name="T105" fmla="*/ 368365432 h 235"/>
                  <a:gd name="T106" fmla="*/ 360337512 w 408"/>
                  <a:gd name="T107" fmla="*/ 378457636 h 235"/>
                  <a:gd name="T108" fmla="*/ 365377187 w 408"/>
                  <a:gd name="T109" fmla="*/ 388549839 h 235"/>
                  <a:gd name="T110" fmla="*/ 372935905 w 408"/>
                  <a:gd name="T111" fmla="*/ 398642043 h 235"/>
                  <a:gd name="T112" fmla="*/ 345218489 w 408"/>
                  <a:gd name="T113" fmla="*/ 403688145 h 235"/>
                  <a:gd name="T114" fmla="*/ 325059792 w 408"/>
                  <a:gd name="T115" fmla="*/ 411258092 h 235"/>
                  <a:gd name="T116" fmla="*/ 297340789 w 408"/>
                  <a:gd name="T117" fmla="*/ 423872552 h 235"/>
                  <a:gd name="T118" fmla="*/ 279701135 w 408"/>
                  <a:gd name="T119" fmla="*/ 433964756 h 2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235"/>
                  <a:gd name="T182" fmla="*/ 408 w 408"/>
                  <a:gd name="T183" fmla="*/ 235 h 2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235">
                    <a:moveTo>
                      <a:pt x="0" y="8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5" y="4"/>
                    </a:lnTo>
                    <a:lnTo>
                      <a:pt x="41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0" y="8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7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6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9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8" y="13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6" y="11"/>
                    </a:lnTo>
                    <a:lnTo>
                      <a:pt x="130" y="11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2" y="14"/>
                    </a:lnTo>
                    <a:lnTo>
                      <a:pt x="143" y="14"/>
                    </a:lnTo>
                    <a:lnTo>
                      <a:pt x="145" y="14"/>
                    </a:lnTo>
                    <a:lnTo>
                      <a:pt x="145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9" y="14"/>
                    </a:lnTo>
                    <a:lnTo>
                      <a:pt x="150" y="14"/>
                    </a:lnTo>
                    <a:lnTo>
                      <a:pt x="150" y="15"/>
                    </a:lnTo>
                    <a:lnTo>
                      <a:pt x="155" y="16"/>
                    </a:lnTo>
                    <a:lnTo>
                      <a:pt x="156" y="16"/>
                    </a:lnTo>
                    <a:lnTo>
                      <a:pt x="157" y="16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2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9" y="17"/>
                    </a:lnTo>
                    <a:lnTo>
                      <a:pt x="173" y="17"/>
                    </a:lnTo>
                    <a:lnTo>
                      <a:pt x="174" y="17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3" y="17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2" y="19"/>
                    </a:lnTo>
                    <a:lnTo>
                      <a:pt x="194" y="19"/>
                    </a:lnTo>
                    <a:lnTo>
                      <a:pt x="195" y="19"/>
                    </a:lnTo>
                    <a:lnTo>
                      <a:pt x="196" y="19"/>
                    </a:lnTo>
                    <a:lnTo>
                      <a:pt x="198" y="19"/>
                    </a:lnTo>
                    <a:lnTo>
                      <a:pt x="199" y="19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18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7" y="18"/>
                    </a:lnTo>
                    <a:lnTo>
                      <a:pt x="208" y="18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17" y="18"/>
                    </a:lnTo>
                    <a:lnTo>
                      <a:pt x="219" y="18"/>
                    </a:lnTo>
                    <a:lnTo>
                      <a:pt x="220" y="18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7" y="19"/>
                    </a:lnTo>
                    <a:lnTo>
                      <a:pt x="230" y="19"/>
                    </a:lnTo>
                    <a:lnTo>
                      <a:pt x="231" y="20"/>
                    </a:lnTo>
                    <a:lnTo>
                      <a:pt x="232" y="20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5" y="21"/>
                    </a:lnTo>
                    <a:lnTo>
                      <a:pt x="236" y="21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5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9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1" y="25"/>
                    </a:lnTo>
                    <a:lnTo>
                      <a:pt x="251" y="26"/>
                    </a:lnTo>
                    <a:lnTo>
                      <a:pt x="251" y="27"/>
                    </a:lnTo>
                    <a:lnTo>
                      <a:pt x="251" y="34"/>
                    </a:lnTo>
                    <a:lnTo>
                      <a:pt x="251" y="41"/>
                    </a:lnTo>
                    <a:lnTo>
                      <a:pt x="251" y="44"/>
                    </a:lnTo>
                    <a:lnTo>
                      <a:pt x="251" y="47"/>
                    </a:lnTo>
                    <a:lnTo>
                      <a:pt x="251" y="49"/>
                    </a:lnTo>
                    <a:lnTo>
                      <a:pt x="251" y="52"/>
                    </a:lnTo>
                    <a:lnTo>
                      <a:pt x="251" y="54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4"/>
                    </a:lnTo>
                    <a:lnTo>
                      <a:pt x="251" y="66"/>
                    </a:lnTo>
                    <a:lnTo>
                      <a:pt x="251" y="69"/>
                    </a:lnTo>
                    <a:lnTo>
                      <a:pt x="251" y="74"/>
                    </a:lnTo>
                    <a:lnTo>
                      <a:pt x="251" y="81"/>
                    </a:lnTo>
                    <a:lnTo>
                      <a:pt x="251" y="86"/>
                    </a:lnTo>
                    <a:lnTo>
                      <a:pt x="251" y="88"/>
                    </a:lnTo>
                    <a:lnTo>
                      <a:pt x="251" y="89"/>
                    </a:lnTo>
                    <a:lnTo>
                      <a:pt x="251" y="102"/>
                    </a:lnTo>
                    <a:lnTo>
                      <a:pt x="251" y="105"/>
                    </a:lnTo>
                    <a:lnTo>
                      <a:pt x="251" y="107"/>
                    </a:lnTo>
                    <a:lnTo>
                      <a:pt x="251" y="118"/>
                    </a:lnTo>
                    <a:lnTo>
                      <a:pt x="251" y="122"/>
                    </a:lnTo>
                    <a:lnTo>
                      <a:pt x="251" y="148"/>
                    </a:lnTo>
                    <a:lnTo>
                      <a:pt x="251" y="156"/>
                    </a:lnTo>
                    <a:lnTo>
                      <a:pt x="251" y="157"/>
                    </a:lnTo>
                    <a:lnTo>
                      <a:pt x="252" y="157"/>
                    </a:lnTo>
                    <a:lnTo>
                      <a:pt x="258" y="158"/>
                    </a:lnTo>
                    <a:lnTo>
                      <a:pt x="259" y="158"/>
                    </a:lnTo>
                    <a:lnTo>
                      <a:pt x="259" y="157"/>
                    </a:lnTo>
                    <a:lnTo>
                      <a:pt x="266" y="158"/>
                    </a:lnTo>
                    <a:lnTo>
                      <a:pt x="267" y="158"/>
                    </a:lnTo>
                    <a:lnTo>
                      <a:pt x="268" y="158"/>
                    </a:lnTo>
                    <a:lnTo>
                      <a:pt x="269" y="157"/>
                    </a:lnTo>
                    <a:lnTo>
                      <a:pt x="270" y="157"/>
                    </a:lnTo>
                    <a:lnTo>
                      <a:pt x="272" y="156"/>
                    </a:lnTo>
                    <a:lnTo>
                      <a:pt x="279" y="156"/>
                    </a:lnTo>
                    <a:lnTo>
                      <a:pt x="279" y="157"/>
                    </a:lnTo>
                    <a:lnTo>
                      <a:pt x="278" y="158"/>
                    </a:lnTo>
                    <a:lnTo>
                      <a:pt x="278" y="159"/>
                    </a:lnTo>
                    <a:lnTo>
                      <a:pt x="277" y="160"/>
                    </a:lnTo>
                    <a:lnTo>
                      <a:pt x="278" y="160"/>
                    </a:lnTo>
                    <a:lnTo>
                      <a:pt x="279" y="161"/>
                    </a:lnTo>
                    <a:lnTo>
                      <a:pt x="280" y="161"/>
                    </a:lnTo>
                    <a:lnTo>
                      <a:pt x="285" y="163"/>
                    </a:lnTo>
                    <a:lnTo>
                      <a:pt x="285" y="164"/>
                    </a:lnTo>
                    <a:lnTo>
                      <a:pt x="286" y="165"/>
                    </a:lnTo>
                    <a:lnTo>
                      <a:pt x="287" y="165"/>
                    </a:lnTo>
                    <a:lnTo>
                      <a:pt x="287" y="166"/>
                    </a:lnTo>
                    <a:lnTo>
                      <a:pt x="290" y="167"/>
                    </a:lnTo>
                    <a:lnTo>
                      <a:pt x="292" y="168"/>
                    </a:lnTo>
                    <a:lnTo>
                      <a:pt x="296" y="169"/>
                    </a:lnTo>
                    <a:lnTo>
                      <a:pt x="300" y="173"/>
                    </a:lnTo>
                    <a:lnTo>
                      <a:pt x="300" y="174"/>
                    </a:lnTo>
                    <a:lnTo>
                      <a:pt x="301" y="175"/>
                    </a:lnTo>
                    <a:lnTo>
                      <a:pt x="301" y="176"/>
                    </a:lnTo>
                    <a:lnTo>
                      <a:pt x="301" y="177"/>
                    </a:lnTo>
                    <a:lnTo>
                      <a:pt x="303" y="177"/>
                    </a:lnTo>
                    <a:lnTo>
                      <a:pt x="303" y="176"/>
                    </a:lnTo>
                    <a:lnTo>
                      <a:pt x="304" y="176"/>
                    </a:lnTo>
                    <a:lnTo>
                      <a:pt x="305" y="175"/>
                    </a:lnTo>
                    <a:lnTo>
                      <a:pt x="308" y="175"/>
                    </a:lnTo>
                    <a:lnTo>
                      <a:pt x="308" y="174"/>
                    </a:lnTo>
                    <a:lnTo>
                      <a:pt x="309" y="174"/>
                    </a:lnTo>
                    <a:lnTo>
                      <a:pt x="310" y="173"/>
                    </a:lnTo>
                    <a:lnTo>
                      <a:pt x="313" y="173"/>
                    </a:lnTo>
                    <a:lnTo>
                      <a:pt x="314" y="173"/>
                    </a:lnTo>
                    <a:lnTo>
                      <a:pt x="315" y="173"/>
                    </a:lnTo>
                    <a:lnTo>
                      <a:pt x="316" y="172"/>
                    </a:lnTo>
                    <a:lnTo>
                      <a:pt x="316" y="170"/>
                    </a:lnTo>
                    <a:lnTo>
                      <a:pt x="316" y="169"/>
                    </a:lnTo>
                    <a:lnTo>
                      <a:pt x="317" y="169"/>
                    </a:lnTo>
                    <a:lnTo>
                      <a:pt x="318" y="169"/>
                    </a:lnTo>
                    <a:lnTo>
                      <a:pt x="319" y="168"/>
                    </a:lnTo>
                    <a:lnTo>
                      <a:pt x="319" y="167"/>
                    </a:lnTo>
                    <a:lnTo>
                      <a:pt x="318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9" y="166"/>
                    </a:lnTo>
                    <a:lnTo>
                      <a:pt x="320" y="166"/>
                    </a:lnTo>
                    <a:lnTo>
                      <a:pt x="322" y="166"/>
                    </a:lnTo>
                    <a:lnTo>
                      <a:pt x="323" y="166"/>
                    </a:lnTo>
                    <a:lnTo>
                      <a:pt x="325" y="166"/>
                    </a:lnTo>
                    <a:lnTo>
                      <a:pt x="329" y="164"/>
                    </a:lnTo>
                    <a:lnTo>
                      <a:pt x="332" y="165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5" y="167"/>
                    </a:lnTo>
                    <a:lnTo>
                      <a:pt x="336" y="167"/>
                    </a:lnTo>
                    <a:lnTo>
                      <a:pt x="336" y="168"/>
                    </a:lnTo>
                    <a:lnTo>
                      <a:pt x="336" y="169"/>
                    </a:lnTo>
                    <a:lnTo>
                      <a:pt x="335" y="169"/>
                    </a:lnTo>
                    <a:lnTo>
                      <a:pt x="337" y="172"/>
                    </a:lnTo>
                    <a:lnTo>
                      <a:pt x="341" y="172"/>
                    </a:lnTo>
                    <a:lnTo>
                      <a:pt x="342" y="173"/>
                    </a:lnTo>
                    <a:lnTo>
                      <a:pt x="343" y="174"/>
                    </a:lnTo>
                    <a:lnTo>
                      <a:pt x="344" y="174"/>
                    </a:lnTo>
                    <a:lnTo>
                      <a:pt x="345" y="175"/>
                    </a:lnTo>
                    <a:lnTo>
                      <a:pt x="346" y="176"/>
                    </a:lnTo>
                    <a:lnTo>
                      <a:pt x="346" y="177"/>
                    </a:lnTo>
                    <a:lnTo>
                      <a:pt x="347" y="177"/>
                    </a:lnTo>
                    <a:lnTo>
                      <a:pt x="350" y="178"/>
                    </a:lnTo>
                    <a:lnTo>
                      <a:pt x="353" y="179"/>
                    </a:lnTo>
                    <a:lnTo>
                      <a:pt x="354" y="179"/>
                    </a:lnTo>
                    <a:lnTo>
                      <a:pt x="354" y="180"/>
                    </a:lnTo>
                    <a:lnTo>
                      <a:pt x="357" y="183"/>
                    </a:lnTo>
                    <a:lnTo>
                      <a:pt x="359" y="183"/>
                    </a:lnTo>
                    <a:lnTo>
                      <a:pt x="360" y="184"/>
                    </a:lnTo>
                    <a:lnTo>
                      <a:pt x="359" y="185"/>
                    </a:lnTo>
                    <a:lnTo>
                      <a:pt x="360" y="186"/>
                    </a:lnTo>
                    <a:lnTo>
                      <a:pt x="361" y="186"/>
                    </a:lnTo>
                    <a:lnTo>
                      <a:pt x="362" y="187"/>
                    </a:lnTo>
                    <a:lnTo>
                      <a:pt x="363" y="188"/>
                    </a:lnTo>
                    <a:lnTo>
                      <a:pt x="364" y="189"/>
                    </a:lnTo>
                    <a:lnTo>
                      <a:pt x="365" y="191"/>
                    </a:lnTo>
                    <a:lnTo>
                      <a:pt x="366" y="191"/>
                    </a:lnTo>
                    <a:lnTo>
                      <a:pt x="366" y="192"/>
                    </a:lnTo>
                    <a:lnTo>
                      <a:pt x="368" y="193"/>
                    </a:lnTo>
                    <a:lnTo>
                      <a:pt x="369" y="193"/>
                    </a:lnTo>
                    <a:lnTo>
                      <a:pt x="369" y="194"/>
                    </a:lnTo>
                    <a:lnTo>
                      <a:pt x="371" y="196"/>
                    </a:lnTo>
                    <a:lnTo>
                      <a:pt x="372" y="197"/>
                    </a:lnTo>
                    <a:lnTo>
                      <a:pt x="373" y="197"/>
                    </a:lnTo>
                    <a:lnTo>
                      <a:pt x="374" y="198"/>
                    </a:lnTo>
                    <a:lnTo>
                      <a:pt x="376" y="201"/>
                    </a:lnTo>
                    <a:lnTo>
                      <a:pt x="375" y="202"/>
                    </a:lnTo>
                    <a:lnTo>
                      <a:pt x="374" y="203"/>
                    </a:lnTo>
                    <a:lnTo>
                      <a:pt x="376" y="203"/>
                    </a:lnTo>
                    <a:lnTo>
                      <a:pt x="379" y="203"/>
                    </a:lnTo>
                    <a:lnTo>
                      <a:pt x="379" y="204"/>
                    </a:lnTo>
                    <a:lnTo>
                      <a:pt x="378" y="205"/>
                    </a:lnTo>
                    <a:lnTo>
                      <a:pt x="378" y="206"/>
                    </a:lnTo>
                    <a:lnTo>
                      <a:pt x="381" y="207"/>
                    </a:lnTo>
                    <a:lnTo>
                      <a:pt x="381" y="208"/>
                    </a:lnTo>
                    <a:lnTo>
                      <a:pt x="382" y="210"/>
                    </a:lnTo>
                    <a:lnTo>
                      <a:pt x="384" y="210"/>
                    </a:lnTo>
                    <a:lnTo>
                      <a:pt x="385" y="210"/>
                    </a:lnTo>
                    <a:lnTo>
                      <a:pt x="389" y="211"/>
                    </a:lnTo>
                    <a:lnTo>
                      <a:pt x="390" y="211"/>
                    </a:lnTo>
                    <a:lnTo>
                      <a:pt x="390" y="212"/>
                    </a:lnTo>
                    <a:lnTo>
                      <a:pt x="391" y="212"/>
                    </a:lnTo>
                    <a:lnTo>
                      <a:pt x="392" y="212"/>
                    </a:lnTo>
                    <a:lnTo>
                      <a:pt x="392" y="213"/>
                    </a:lnTo>
                    <a:lnTo>
                      <a:pt x="394" y="213"/>
                    </a:lnTo>
                    <a:lnTo>
                      <a:pt x="396" y="213"/>
                    </a:lnTo>
                    <a:lnTo>
                      <a:pt x="397" y="213"/>
                    </a:lnTo>
                    <a:lnTo>
                      <a:pt x="398" y="213"/>
                    </a:lnTo>
                    <a:lnTo>
                      <a:pt x="399" y="214"/>
                    </a:lnTo>
                    <a:lnTo>
                      <a:pt x="400" y="214"/>
                    </a:lnTo>
                    <a:lnTo>
                      <a:pt x="401" y="215"/>
                    </a:lnTo>
                    <a:lnTo>
                      <a:pt x="402" y="216"/>
                    </a:lnTo>
                    <a:lnTo>
                      <a:pt x="404" y="216"/>
                    </a:lnTo>
                    <a:lnTo>
                      <a:pt x="407" y="216"/>
                    </a:lnTo>
                    <a:lnTo>
                      <a:pt x="407" y="217"/>
                    </a:lnTo>
                    <a:lnTo>
                      <a:pt x="408" y="217"/>
                    </a:lnTo>
                    <a:lnTo>
                      <a:pt x="408" y="220"/>
                    </a:lnTo>
                    <a:lnTo>
                      <a:pt x="407" y="221"/>
                    </a:lnTo>
                    <a:lnTo>
                      <a:pt x="406" y="221"/>
                    </a:lnTo>
                    <a:lnTo>
                      <a:pt x="406" y="222"/>
                    </a:lnTo>
                    <a:lnTo>
                      <a:pt x="406" y="224"/>
                    </a:lnTo>
                    <a:lnTo>
                      <a:pt x="407" y="226"/>
                    </a:lnTo>
                    <a:lnTo>
                      <a:pt x="408" y="229"/>
                    </a:lnTo>
                    <a:lnTo>
                      <a:pt x="407" y="229"/>
                    </a:lnTo>
                    <a:lnTo>
                      <a:pt x="407" y="230"/>
                    </a:lnTo>
                    <a:lnTo>
                      <a:pt x="406" y="230"/>
                    </a:lnTo>
                    <a:lnTo>
                      <a:pt x="406" y="231"/>
                    </a:lnTo>
                    <a:lnTo>
                      <a:pt x="404" y="232"/>
                    </a:lnTo>
                    <a:lnTo>
                      <a:pt x="403" y="233"/>
                    </a:lnTo>
                    <a:lnTo>
                      <a:pt x="402" y="234"/>
                    </a:lnTo>
                    <a:lnTo>
                      <a:pt x="401" y="234"/>
                    </a:lnTo>
                    <a:lnTo>
                      <a:pt x="400" y="235"/>
                    </a:lnTo>
                    <a:lnTo>
                      <a:pt x="398" y="235"/>
                    </a:lnTo>
                    <a:lnTo>
                      <a:pt x="398" y="234"/>
                    </a:lnTo>
                    <a:lnTo>
                      <a:pt x="397" y="233"/>
                    </a:lnTo>
                    <a:lnTo>
                      <a:pt x="397" y="234"/>
                    </a:lnTo>
                    <a:lnTo>
                      <a:pt x="398" y="234"/>
                    </a:lnTo>
                    <a:lnTo>
                      <a:pt x="397" y="235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4"/>
                    </a:lnTo>
                    <a:lnTo>
                      <a:pt x="394" y="233"/>
                    </a:lnTo>
                    <a:lnTo>
                      <a:pt x="393" y="232"/>
                    </a:lnTo>
                    <a:lnTo>
                      <a:pt x="394" y="232"/>
                    </a:lnTo>
                    <a:lnTo>
                      <a:pt x="396" y="231"/>
                    </a:lnTo>
                    <a:lnTo>
                      <a:pt x="397" y="231"/>
                    </a:lnTo>
                    <a:lnTo>
                      <a:pt x="398" y="231"/>
                    </a:lnTo>
                    <a:lnTo>
                      <a:pt x="400" y="229"/>
                    </a:lnTo>
                    <a:lnTo>
                      <a:pt x="401" y="228"/>
                    </a:lnTo>
                    <a:lnTo>
                      <a:pt x="400" y="228"/>
                    </a:lnTo>
                    <a:lnTo>
                      <a:pt x="400" y="229"/>
                    </a:lnTo>
                    <a:lnTo>
                      <a:pt x="399" y="229"/>
                    </a:lnTo>
                    <a:lnTo>
                      <a:pt x="399" y="230"/>
                    </a:lnTo>
                    <a:lnTo>
                      <a:pt x="398" y="231"/>
                    </a:lnTo>
                    <a:lnTo>
                      <a:pt x="397" y="231"/>
                    </a:lnTo>
                    <a:lnTo>
                      <a:pt x="396" y="231"/>
                    </a:lnTo>
                    <a:lnTo>
                      <a:pt x="394" y="231"/>
                    </a:lnTo>
                    <a:lnTo>
                      <a:pt x="393" y="231"/>
                    </a:lnTo>
                    <a:lnTo>
                      <a:pt x="392" y="231"/>
                    </a:lnTo>
                    <a:lnTo>
                      <a:pt x="392" y="230"/>
                    </a:lnTo>
                    <a:lnTo>
                      <a:pt x="393" y="230"/>
                    </a:lnTo>
                    <a:lnTo>
                      <a:pt x="394" y="229"/>
                    </a:lnTo>
                    <a:lnTo>
                      <a:pt x="396" y="229"/>
                    </a:lnTo>
                    <a:lnTo>
                      <a:pt x="397" y="229"/>
                    </a:lnTo>
                    <a:lnTo>
                      <a:pt x="399" y="229"/>
                    </a:lnTo>
                    <a:lnTo>
                      <a:pt x="399" y="228"/>
                    </a:lnTo>
                    <a:lnTo>
                      <a:pt x="398" y="228"/>
                    </a:lnTo>
                    <a:lnTo>
                      <a:pt x="396" y="228"/>
                    </a:lnTo>
                    <a:lnTo>
                      <a:pt x="396" y="226"/>
                    </a:lnTo>
                    <a:lnTo>
                      <a:pt x="396" y="225"/>
                    </a:lnTo>
                    <a:lnTo>
                      <a:pt x="396" y="224"/>
                    </a:lnTo>
                    <a:lnTo>
                      <a:pt x="396" y="222"/>
                    </a:lnTo>
                    <a:lnTo>
                      <a:pt x="394" y="222"/>
                    </a:lnTo>
                    <a:lnTo>
                      <a:pt x="393" y="221"/>
                    </a:lnTo>
                    <a:lnTo>
                      <a:pt x="392" y="220"/>
                    </a:lnTo>
                    <a:lnTo>
                      <a:pt x="391" y="219"/>
                    </a:lnTo>
                    <a:lnTo>
                      <a:pt x="392" y="217"/>
                    </a:lnTo>
                    <a:lnTo>
                      <a:pt x="393" y="216"/>
                    </a:lnTo>
                    <a:lnTo>
                      <a:pt x="392" y="216"/>
                    </a:lnTo>
                    <a:lnTo>
                      <a:pt x="391" y="217"/>
                    </a:lnTo>
                    <a:lnTo>
                      <a:pt x="389" y="219"/>
                    </a:lnTo>
                    <a:lnTo>
                      <a:pt x="388" y="219"/>
                    </a:lnTo>
                    <a:lnTo>
                      <a:pt x="387" y="219"/>
                    </a:lnTo>
                    <a:lnTo>
                      <a:pt x="385" y="219"/>
                    </a:lnTo>
                    <a:lnTo>
                      <a:pt x="383" y="220"/>
                    </a:lnTo>
                    <a:lnTo>
                      <a:pt x="382" y="220"/>
                    </a:lnTo>
                    <a:lnTo>
                      <a:pt x="381" y="220"/>
                    </a:lnTo>
                    <a:lnTo>
                      <a:pt x="381" y="221"/>
                    </a:lnTo>
                    <a:lnTo>
                      <a:pt x="382" y="221"/>
                    </a:lnTo>
                    <a:lnTo>
                      <a:pt x="383" y="221"/>
                    </a:lnTo>
                    <a:lnTo>
                      <a:pt x="382" y="223"/>
                    </a:lnTo>
                    <a:lnTo>
                      <a:pt x="380" y="225"/>
                    </a:lnTo>
                    <a:lnTo>
                      <a:pt x="379" y="225"/>
                    </a:lnTo>
                    <a:lnTo>
                      <a:pt x="379" y="224"/>
                    </a:lnTo>
                    <a:lnTo>
                      <a:pt x="378" y="224"/>
                    </a:lnTo>
                    <a:lnTo>
                      <a:pt x="376" y="224"/>
                    </a:lnTo>
                    <a:lnTo>
                      <a:pt x="375" y="222"/>
                    </a:lnTo>
                    <a:lnTo>
                      <a:pt x="376" y="221"/>
                    </a:lnTo>
                    <a:lnTo>
                      <a:pt x="378" y="221"/>
                    </a:lnTo>
                    <a:lnTo>
                      <a:pt x="379" y="221"/>
                    </a:lnTo>
                    <a:lnTo>
                      <a:pt x="379" y="220"/>
                    </a:lnTo>
                    <a:lnTo>
                      <a:pt x="379" y="219"/>
                    </a:lnTo>
                    <a:lnTo>
                      <a:pt x="380" y="219"/>
                    </a:lnTo>
                    <a:lnTo>
                      <a:pt x="380" y="217"/>
                    </a:lnTo>
                    <a:lnTo>
                      <a:pt x="380" y="216"/>
                    </a:lnTo>
                    <a:lnTo>
                      <a:pt x="382" y="215"/>
                    </a:lnTo>
                    <a:lnTo>
                      <a:pt x="381" y="215"/>
                    </a:lnTo>
                    <a:lnTo>
                      <a:pt x="380" y="214"/>
                    </a:lnTo>
                    <a:lnTo>
                      <a:pt x="380" y="213"/>
                    </a:lnTo>
                    <a:lnTo>
                      <a:pt x="379" y="213"/>
                    </a:lnTo>
                    <a:lnTo>
                      <a:pt x="376" y="212"/>
                    </a:lnTo>
                    <a:lnTo>
                      <a:pt x="374" y="211"/>
                    </a:lnTo>
                    <a:lnTo>
                      <a:pt x="374" y="210"/>
                    </a:lnTo>
                    <a:lnTo>
                      <a:pt x="373" y="210"/>
                    </a:lnTo>
                    <a:lnTo>
                      <a:pt x="372" y="210"/>
                    </a:lnTo>
                    <a:lnTo>
                      <a:pt x="372" y="208"/>
                    </a:lnTo>
                    <a:lnTo>
                      <a:pt x="372" y="207"/>
                    </a:lnTo>
                    <a:lnTo>
                      <a:pt x="373" y="207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3" y="207"/>
                    </a:lnTo>
                    <a:lnTo>
                      <a:pt x="372" y="207"/>
                    </a:lnTo>
                    <a:lnTo>
                      <a:pt x="371" y="207"/>
                    </a:lnTo>
                    <a:lnTo>
                      <a:pt x="370" y="207"/>
                    </a:lnTo>
                    <a:lnTo>
                      <a:pt x="370" y="206"/>
                    </a:lnTo>
                    <a:lnTo>
                      <a:pt x="369" y="206"/>
                    </a:lnTo>
                    <a:lnTo>
                      <a:pt x="368" y="205"/>
                    </a:lnTo>
                    <a:lnTo>
                      <a:pt x="368" y="204"/>
                    </a:lnTo>
                    <a:lnTo>
                      <a:pt x="369" y="204"/>
                    </a:lnTo>
                    <a:lnTo>
                      <a:pt x="368" y="203"/>
                    </a:lnTo>
                    <a:lnTo>
                      <a:pt x="366" y="204"/>
                    </a:lnTo>
                    <a:lnTo>
                      <a:pt x="363" y="203"/>
                    </a:lnTo>
                    <a:lnTo>
                      <a:pt x="363" y="202"/>
                    </a:lnTo>
                    <a:lnTo>
                      <a:pt x="362" y="202"/>
                    </a:lnTo>
                    <a:lnTo>
                      <a:pt x="361" y="203"/>
                    </a:lnTo>
                    <a:lnTo>
                      <a:pt x="360" y="203"/>
                    </a:lnTo>
                    <a:lnTo>
                      <a:pt x="360" y="202"/>
                    </a:lnTo>
                    <a:lnTo>
                      <a:pt x="359" y="202"/>
                    </a:lnTo>
                    <a:lnTo>
                      <a:pt x="357" y="201"/>
                    </a:lnTo>
                    <a:lnTo>
                      <a:pt x="359" y="200"/>
                    </a:lnTo>
                    <a:lnTo>
                      <a:pt x="361" y="200"/>
                    </a:lnTo>
                    <a:lnTo>
                      <a:pt x="362" y="200"/>
                    </a:lnTo>
                    <a:lnTo>
                      <a:pt x="364" y="200"/>
                    </a:lnTo>
                    <a:lnTo>
                      <a:pt x="363" y="200"/>
                    </a:lnTo>
                    <a:lnTo>
                      <a:pt x="362" y="200"/>
                    </a:lnTo>
                    <a:lnTo>
                      <a:pt x="360" y="200"/>
                    </a:lnTo>
                    <a:lnTo>
                      <a:pt x="359" y="198"/>
                    </a:lnTo>
                    <a:lnTo>
                      <a:pt x="357" y="197"/>
                    </a:lnTo>
                    <a:lnTo>
                      <a:pt x="359" y="196"/>
                    </a:lnTo>
                    <a:lnTo>
                      <a:pt x="360" y="196"/>
                    </a:lnTo>
                    <a:lnTo>
                      <a:pt x="361" y="196"/>
                    </a:lnTo>
                    <a:lnTo>
                      <a:pt x="361" y="195"/>
                    </a:lnTo>
                    <a:lnTo>
                      <a:pt x="360" y="195"/>
                    </a:lnTo>
                    <a:lnTo>
                      <a:pt x="359" y="196"/>
                    </a:lnTo>
                    <a:lnTo>
                      <a:pt x="357" y="196"/>
                    </a:lnTo>
                    <a:lnTo>
                      <a:pt x="356" y="196"/>
                    </a:lnTo>
                    <a:lnTo>
                      <a:pt x="355" y="195"/>
                    </a:lnTo>
                    <a:lnTo>
                      <a:pt x="356" y="194"/>
                    </a:lnTo>
                    <a:lnTo>
                      <a:pt x="357" y="194"/>
                    </a:lnTo>
                    <a:lnTo>
                      <a:pt x="363" y="196"/>
                    </a:lnTo>
                    <a:lnTo>
                      <a:pt x="364" y="196"/>
                    </a:lnTo>
                    <a:lnTo>
                      <a:pt x="364" y="197"/>
                    </a:lnTo>
                    <a:lnTo>
                      <a:pt x="365" y="196"/>
                    </a:lnTo>
                    <a:lnTo>
                      <a:pt x="363" y="195"/>
                    </a:lnTo>
                    <a:lnTo>
                      <a:pt x="362" y="195"/>
                    </a:lnTo>
                    <a:lnTo>
                      <a:pt x="361" y="195"/>
                    </a:lnTo>
                    <a:lnTo>
                      <a:pt x="360" y="194"/>
                    </a:lnTo>
                    <a:lnTo>
                      <a:pt x="357" y="193"/>
                    </a:lnTo>
                    <a:lnTo>
                      <a:pt x="357" y="192"/>
                    </a:lnTo>
                    <a:lnTo>
                      <a:pt x="357" y="191"/>
                    </a:lnTo>
                    <a:lnTo>
                      <a:pt x="359" y="191"/>
                    </a:lnTo>
                    <a:lnTo>
                      <a:pt x="361" y="192"/>
                    </a:lnTo>
                    <a:lnTo>
                      <a:pt x="363" y="192"/>
                    </a:lnTo>
                    <a:lnTo>
                      <a:pt x="362" y="192"/>
                    </a:lnTo>
                    <a:lnTo>
                      <a:pt x="359" y="191"/>
                    </a:lnTo>
                    <a:lnTo>
                      <a:pt x="357" y="191"/>
                    </a:lnTo>
                    <a:lnTo>
                      <a:pt x="356" y="191"/>
                    </a:lnTo>
                    <a:lnTo>
                      <a:pt x="356" y="192"/>
                    </a:lnTo>
                    <a:lnTo>
                      <a:pt x="356" y="193"/>
                    </a:lnTo>
                    <a:lnTo>
                      <a:pt x="355" y="193"/>
                    </a:lnTo>
                    <a:lnTo>
                      <a:pt x="354" y="192"/>
                    </a:lnTo>
                    <a:lnTo>
                      <a:pt x="353" y="191"/>
                    </a:lnTo>
                    <a:lnTo>
                      <a:pt x="354" y="189"/>
                    </a:lnTo>
                    <a:lnTo>
                      <a:pt x="355" y="188"/>
                    </a:lnTo>
                    <a:lnTo>
                      <a:pt x="355" y="187"/>
                    </a:lnTo>
                    <a:lnTo>
                      <a:pt x="354" y="188"/>
                    </a:lnTo>
                    <a:lnTo>
                      <a:pt x="354" y="189"/>
                    </a:lnTo>
                    <a:lnTo>
                      <a:pt x="353" y="189"/>
                    </a:lnTo>
                    <a:lnTo>
                      <a:pt x="352" y="189"/>
                    </a:lnTo>
                    <a:lnTo>
                      <a:pt x="351" y="189"/>
                    </a:lnTo>
                    <a:lnTo>
                      <a:pt x="350" y="188"/>
                    </a:lnTo>
                    <a:lnTo>
                      <a:pt x="350" y="187"/>
                    </a:lnTo>
                    <a:lnTo>
                      <a:pt x="350" y="186"/>
                    </a:lnTo>
                    <a:lnTo>
                      <a:pt x="351" y="185"/>
                    </a:lnTo>
                    <a:lnTo>
                      <a:pt x="351" y="184"/>
                    </a:lnTo>
                    <a:lnTo>
                      <a:pt x="352" y="183"/>
                    </a:lnTo>
                    <a:lnTo>
                      <a:pt x="353" y="183"/>
                    </a:lnTo>
                    <a:lnTo>
                      <a:pt x="354" y="183"/>
                    </a:lnTo>
                    <a:lnTo>
                      <a:pt x="353" y="183"/>
                    </a:lnTo>
                    <a:lnTo>
                      <a:pt x="352" y="183"/>
                    </a:lnTo>
                    <a:lnTo>
                      <a:pt x="351" y="183"/>
                    </a:lnTo>
                    <a:lnTo>
                      <a:pt x="351" y="184"/>
                    </a:lnTo>
                    <a:lnTo>
                      <a:pt x="350" y="186"/>
                    </a:lnTo>
                    <a:lnTo>
                      <a:pt x="348" y="187"/>
                    </a:lnTo>
                    <a:lnTo>
                      <a:pt x="347" y="187"/>
                    </a:lnTo>
                    <a:lnTo>
                      <a:pt x="345" y="186"/>
                    </a:lnTo>
                    <a:lnTo>
                      <a:pt x="344" y="185"/>
                    </a:lnTo>
                    <a:lnTo>
                      <a:pt x="343" y="185"/>
                    </a:lnTo>
                    <a:lnTo>
                      <a:pt x="342" y="185"/>
                    </a:lnTo>
                    <a:lnTo>
                      <a:pt x="341" y="184"/>
                    </a:lnTo>
                    <a:lnTo>
                      <a:pt x="340" y="184"/>
                    </a:lnTo>
                    <a:lnTo>
                      <a:pt x="340" y="183"/>
                    </a:lnTo>
                    <a:lnTo>
                      <a:pt x="337" y="180"/>
                    </a:lnTo>
                    <a:lnTo>
                      <a:pt x="337" y="178"/>
                    </a:lnTo>
                    <a:lnTo>
                      <a:pt x="336" y="178"/>
                    </a:lnTo>
                    <a:lnTo>
                      <a:pt x="336" y="179"/>
                    </a:lnTo>
                    <a:lnTo>
                      <a:pt x="335" y="178"/>
                    </a:lnTo>
                    <a:lnTo>
                      <a:pt x="335" y="177"/>
                    </a:lnTo>
                    <a:lnTo>
                      <a:pt x="333" y="174"/>
                    </a:lnTo>
                    <a:lnTo>
                      <a:pt x="333" y="173"/>
                    </a:lnTo>
                    <a:lnTo>
                      <a:pt x="332" y="173"/>
                    </a:lnTo>
                    <a:lnTo>
                      <a:pt x="332" y="172"/>
                    </a:lnTo>
                    <a:lnTo>
                      <a:pt x="332" y="170"/>
                    </a:lnTo>
                    <a:lnTo>
                      <a:pt x="332" y="169"/>
                    </a:lnTo>
                    <a:lnTo>
                      <a:pt x="331" y="170"/>
                    </a:lnTo>
                    <a:lnTo>
                      <a:pt x="331" y="172"/>
                    </a:lnTo>
                    <a:lnTo>
                      <a:pt x="332" y="173"/>
                    </a:lnTo>
                    <a:lnTo>
                      <a:pt x="333" y="174"/>
                    </a:lnTo>
                    <a:lnTo>
                      <a:pt x="332" y="174"/>
                    </a:lnTo>
                    <a:lnTo>
                      <a:pt x="331" y="173"/>
                    </a:lnTo>
                    <a:lnTo>
                      <a:pt x="329" y="173"/>
                    </a:lnTo>
                    <a:lnTo>
                      <a:pt x="328" y="173"/>
                    </a:lnTo>
                    <a:lnTo>
                      <a:pt x="331" y="174"/>
                    </a:lnTo>
                    <a:lnTo>
                      <a:pt x="331" y="175"/>
                    </a:lnTo>
                    <a:lnTo>
                      <a:pt x="331" y="176"/>
                    </a:lnTo>
                    <a:lnTo>
                      <a:pt x="332" y="177"/>
                    </a:lnTo>
                    <a:lnTo>
                      <a:pt x="333" y="179"/>
                    </a:lnTo>
                    <a:lnTo>
                      <a:pt x="334" y="180"/>
                    </a:lnTo>
                    <a:lnTo>
                      <a:pt x="334" y="182"/>
                    </a:lnTo>
                    <a:lnTo>
                      <a:pt x="335" y="184"/>
                    </a:lnTo>
                    <a:lnTo>
                      <a:pt x="336" y="184"/>
                    </a:lnTo>
                    <a:lnTo>
                      <a:pt x="336" y="185"/>
                    </a:lnTo>
                    <a:lnTo>
                      <a:pt x="335" y="186"/>
                    </a:lnTo>
                    <a:lnTo>
                      <a:pt x="334" y="187"/>
                    </a:lnTo>
                    <a:lnTo>
                      <a:pt x="333" y="186"/>
                    </a:lnTo>
                    <a:lnTo>
                      <a:pt x="332" y="186"/>
                    </a:lnTo>
                    <a:lnTo>
                      <a:pt x="331" y="185"/>
                    </a:lnTo>
                    <a:lnTo>
                      <a:pt x="331" y="184"/>
                    </a:lnTo>
                    <a:lnTo>
                      <a:pt x="329" y="183"/>
                    </a:lnTo>
                    <a:lnTo>
                      <a:pt x="328" y="184"/>
                    </a:lnTo>
                    <a:lnTo>
                      <a:pt x="326" y="184"/>
                    </a:lnTo>
                    <a:lnTo>
                      <a:pt x="324" y="184"/>
                    </a:lnTo>
                    <a:lnTo>
                      <a:pt x="325" y="183"/>
                    </a:lnTo>
                    <a:lnTo>
                      <a:pt x="325" y="182"/>
                    </a:lnTo>
                    <a:lnTo>
                      <a:pt x="324" y="182"/>
                    </a:lnTo>
                    <a:lnTo>
                      <a:pt x="324" y="180"/>
                    </a:lnTo>
                    <a:lnTo>
                      <a:pt x="322" y="178"/>
                    </a:lnTo>
                    <a:lnTo>
                      <a:pt x="323" y="177"/>
                    </a:lnTo>
                    <a:lnTo>
                      <a:pt x="325" y="177"/>
                    </a:lnTo>
                    <a:lnTo>
                      <a:pt x="326" y="177"/>
                    </a:lnTo>
                    <a:lnTo>
                      <a:pt x="325" y="177"/>
                    </a:lnTo>
                    <a:lnTo>
                      <a:pt x="324" y="177"/>
                    </a:lnTo>
                    <a:lnTo>
                      <a:pt x="323" y="177"/>
                    </a:lnTo>
                    <a:lnTo>
                      <a:pt x="322" y="177"/>
                    </a:lnTo>
                    <a:lnTo>
                      <a:pt x="322" y="176"/>
                    </a:lnTo>
                    <a:lnTo>
                      <a:pt x="320" y="175"/>
                    </a:lnTo>
                    <a:lnTo>
                      <a:pt x="320" y="176"/>
                    </a:lnTo>
                    <a:lnTo>
                      <a:pt x="322" y="177"/>
                    </a:lnTo>
                    <a:lnTo>
                      <a:pt x="320" y="178"/>
                    </a:lnTo>
                    <a:lnTo>
                      <a:pt x="320" y="179"/>
                    </a:lnTo>
                    <a:lnTo>
                      <a:pt x="319" y="179"/>
                    </a:lnTo>
                    <a:lnTo>
                      <a:pt x="316" y="178"/>
                    </a:lnTo>
                    <a:lnTo>
                      <a:pt x="314" y="177"/>
                    </a:lnTo>
                    <a:lnTo>
                      <a:pt x="313" y="176"/>
                    </a:lnTo>
                    <a:lnTo>
                      <a:pt x="313" y="177"/>
                    </a:lnTo>
                    <a:lnTo>
                      <a:pt x="311" y="176"/>
                    </a:lnTo>
                    <a:lnTo>
                      <a:pt x="310" y="176"/>
                    </a:lnTo>
                    <a:lnTo>
                      <a:pt x="308" y="175"/>
                    </a:lnTo>
                    <a:lnTo>
                      <a:pt x="307" y="175"/>
                    </a:lnTo>
                    <a:lnTo>
                      <a:pt x="308" y="176"/>
                    </a:lnTo>
                    <a:lnTo>
                      <a:pt x="308" y="177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7" y="177"/>
                    </a:lnTo>
                    <a:lnTo>
                      <a:pt x="308" y="177"/>
                    </a:lnTo>
                    <a:lnTo>
                      <a:pt x="309" y="177"/>
                    </a:lnTo>
                    <a:lnTo>
                      <a:pt x="311" y="177"/>
                    </a:lnTo>
                    <a:lnTo>
                      <a:pt x="314" y="178"/>
                    </a:lnTo>
                    <a:lnTo>
                      <a:pt x="315" y="178"/>
                    </a:lnTo>
                    <a:lnTo>
                      <a:pt x="314" y="178"/>
                    </a:lnTo>
                    <a:lnTo>
                      <a:pt x="316" y="179"/>
                    </a:lnTo>
                    <a:lnTo>
                      <a:pt x="317" y="179"/>
                    </a:lnTo>
                    <a:lnTo>
                      <a:pt x="317" y="180"/>
                    </a:lnTo>
                    <a:lnTo>
                      <a:pt x="316" y="180"/>
                    </a:lnTo>
                    <a:lnTo>
                      <a:pt x="316" y="182"/>
                    </a:lnTo>
                    <a:lnTo>
                      <a:pt x="315" y="182"/>
                    </a:lnTo>
                    <a:lnTo>
                      <a:pt x="316" y="182"/>
                    </a:lnTo>
                    <a:lnTo>
                      <a:pt x="317" y="180"/>
                    </a:lnTo>
                    <a:lnTo>
                      <a:pt x="318" y="180"/>
                    </a:lnTo>
                    <a:lnTo>
                      <a:pt x="319" y="180"/>
                    </a:lnTo>
                    <a:lnTo>
                      <a:pt x="320" y="182"/>
                    </a:lnTo>
                    <a:lnTo>
                      <a:pt x="322" y="183"/>
                    </a:lnTo>
                    <a:lnTo>
                      <a:pt x="322" y="184"/>
                    </a:lnTo>
                    <a:lnTo>
                      <a:pt x="322" y="185"/>
                    </a:lnTo>
                    <a:lnTo>
                      <a:pt x="319" y="185"/>
                    </a:lnTo>
                    <a:lnTo>
                      <a:pt x="318" y="185"/>
                    </a:lnTo>
                    <a:lnTo>
                      <a:pt x="318" y="184"/>
                    </a:lnTo>
                    <a:lnTo>
                      <a:pt x="316" y="184"/>
                    </a:lnTo>
                    <a:lnTo>
                      <a:pt x="315" y="185"/>
                    </a:lnTo>
                    <a:lnTo>
                      <a:pt x="316" y="185"/>
                    </a:lnTo>
                    <a:lnTo>
                      <a:pt x="317" y="185"/>
                    </a:lnTo>
                    <a:lnTo>
                      <a:pt x="315" y="185"/>
                    </a:lnTo>
                    <a:lnTo>
                      <a:pt x="314" y="185"/>
                    </a:lnTo>
                    <a:lnTo>
                      <a:pt x="315" y="186"/>
                    </a:lnTo>
                    <a:lnTo>
                      <a:pt x="314" y="186"/>
                    </a:lnTo>
                    <a:lnTo>
                      <a:pt x="313" y="186"/>
                    </a:lnTo>
                    <a:lnTo>
                      <a:pt x="310" y="185"/>
                    </a:lnTo>
                    <a:lnTo>
                      <a:pt x="310" y="184"/>
                    </a:lnTo>
                    <a:lnTo>
                      <a:pt x="309" y="184"/>
                    </a:lnTo>
                    <a:lnTo>
                      <a:pt x="308" y="184"/>
                    </a:lnTo>
                    <a:lnTo>
                      <a:pt x="307" y="184"/>
                    </a:lnTo>
                    <a:lnTo>
                      <a:pt x="306" y="184"/>
                    </a:lnTo>
                    <a:lnTo>
                      <a:pt x="305" y="183"/>
                    </a:lnTo>
                    <a:lnTo>
                      <a:pt x="303" y="183"/>
                    </a:lnTo>
                    <a:lnTo>
                      <a:pt x="300" y="182"/>
                    </a:lnTo>
                    <a:lnTo>
                      <a:pt x="300" y="180"/>
                    </a:lnTo>
                    <a:lnTo>
                      <a:pt x="301" y="180"/>
                    </a:lnTo>
                    <a:lnTo>
                      <a:pt x="299" y="180"/>
                    </a:lnTo>
                    <a:lnTo>
                      <a:pt x="298" y="180"/>
                    </a:lnTo>
                    <a:lnTo>
                      <a:pt x="298" y="179"/>
                    </a:lnTo>
                    <a:lnTo>
                      <a:pt x="297" y="179"/>
                    </a:lnTo>
                    <a:lnTo>
                      <a:pt x="296" y="179"/>
                    </a:lnTo>
                    <a:lnTo>
                      <a:pt x="295" y="178"/>
                    </a:lnTo>
                    <a:lnTo>
                      <a:pt x="295" y="177"/>
                    </a:lnTo>
                    <a:lnTo>
                      <a:pt x="294" y="176"/>
                    </a:lnTo>
                    <a:lnTo>
                      <a:pt x="291" y="175"/>
                    </a:lnTo>
                    <a:lnTo>
                      <a:pt x="288" y="174"/>
                    </a:lnTo>
                    <a:lnTo>
                      <a:pt x="287" y="174"/>
                    </a:lnTo>
                    <a:lnTo>
                      <a:pt x="286" y="174"/>
                    </a:lnTo>
                    <a:lnTo>
                      <a:pt x="287" y="174"/>
                    </a:lnTo>
                    <a:lnTo>
                      <a:pt x="288" y="173"/>
                    </a:lnTo>
                    <a:lnTo>
                      <a:pt x="287" y="173"/>
                    </a:lnTo>
                    <a:lnTo>
                      <a:pt x="285" y="173"/>
                    </a:lnTo>
                    <a:lnTo>
                      <a:pt x="285" y="174"/>
                    </a:lnTo>
                    <a:lnTo>
                      <a:pt x="283" y="173"/>
                    </a:lnTo>
                    <a:lnTo>
                      <a:pt x="282" y="173"/>
                    </a:lnTo>
                    <a:lnTo>
                      <a:pt x="280" y="172"/>
                    </a:lnTo>
                    <a:lnTo>
                      <a:pt x="279" y="172"/>
                    </a:lnTo>
                    <a:lnTo>
                      <a:pt x="278" y="172"/>
                    </a:lnTo>
                    <a:lnTo>
                      <a:pt x="277" y="172"/>
                    </a:lnTo>
                    <a:lnTo>
                      <a:pt x="278" y="170"/>
                    </a:lnTo>
                    <a:lnTo>
                      <a:pt x="277" y="170"/>
                    </a:lnTo>
                    <a:lnTo>
                      <a:pt x="276" y="170"/>
                    </a:lnTo>
                    <a:lnTo>
                      <a:pt x="275" y="170"/>
                    </a:lnTo>
                    <a:lnTo>
                      <a:pt x="273" y="170"/>
                    </a:lnTo>
                    <a:lnTo>
                      <a:pt x="275" y="170"/>
                    </a:lnTo>
                    <a:lnTo>
                      <a:pt x="273" y="169"/>
                    </a:lnTo>
                    <a:lnTo>
                      <a:pt x="272" y="169"/>
                    </a:lnTo>
                    <a:lnTo>
                      <a:pt x="270" y="168"/>
                    </a:lnTo>
                    <a:lnTo>
                      <a:pt x="269" y="168"/>
                    </a:lnTo>
                    <a:lnTo>
                      <a:pt x="271" y="167"/>
                    </a:lnTo>
                    <a:lnTo>
                      <a:pt x="272" y="166"/>
                    </a:lnTo>
                    <a:lnTo>
                      <a:pt x="272" y="165"/>
                    </a:lnTo>
                    <a:lnTo>
                      <a:pt x="271" y="165"/>
                    </a:lnTo>
                    <a:lnTo>
                      <a:pt x="271" y="164"/>
                    </a:lnTo>
                    <a:lnTo>
                      <a:pt x="271" y="163"/>
                    </a:lnTo>
                    <a:lnTo>
                      <a:pt x="273" y="161"/>
                    </a:lnTo>
                    <a:lnTo>
                      <a:pt x="275" y="163"/>
                    </a:lnTo>
                    <a:lnTo>
                      <a:pt x="276" y="164"/>
                    </a:lnTo>
                    <a:lnTo>
                      <a:pt x="276" y="165"/>
                    </a:lnTo>
                    <a:lnTo>
                      <a:pt x="275" y="167"/>
                    </a:lnTo>
                    <a:lnTo>
                      <a:pt x="276" y="167"/>
                    </a:lnTo>
                    <a:lnTo>
                      <a:pt x="277" y="167"/>
                    </a:lnTo>
                    <a:lnTo>
                      <a:pt x="276" y="166"/>
                    </a:lnTo>
                    <a:lnTo>
                      <a:pt x="276" y="165"/>
                    </a:lnTo>
                    <a:lnTo>
                      <a:pt x="276" y="164"/>
                    </a:lnTo>
                    <a:lnTo>
                      <a:pt x="277" y="164"/>
                    </a:lnTo>
                    <a:lnTo>
                      <a:pt x="278" y="164"/>
                    </a:lnTo>
                    <a:lnTo>
                      <a:pt x="279" y="164"/>
                    </a:lnTo>
                    <a:lnTo>
                      <a:pt x="280" y="164"/>
                    </a:lnTo>
                    <a:lnTo>
                      <a:pt x="281" y="164"/>
                    </a:lnTo>
                    <a:lnTo>
                      <a:pt x="280" y="164"/>
                    </a:lnTo>
                    <a:lnTo>
                      <a:pt x="279" y="164"/>
                    </a:lnTo>
                    <a:lnTo>
                      <a:pt x="278" y="164"/>
                    </a:lnTo>
                    <a:lnTo>
                      <a:pt x="277" y="164"/>
                    </a:lnTo>
                    <a:lnTo>
                      <a:pt x="277" y="163"/>
                    </a:lnTo>
                    <a:lnTo>
                      <a:pt x="276" y="163"/>
                    </a:lnTo>
                    <a:lnTo>
                      <a:pt x="275" y="161"/>
                    </a:lnTo>
                    <a:lnTo>
                      <a:pt x="272" y="160"/>
                    </a:lnTo>
                    <a:lnTo>
                      <a:pt x="271" y="161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7" y="164"/>
                    </a:lnTo>
                    <a:lnTo>
                      <a:pt x="266" y="165"/>
                    </a:lnTo>
                    <a:lnTo>
                      <a:pt x="264" y="165"/>
                    </a:lnTo>
                    <a:lnTo>
                      <a:pt x="263" y="165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60" y="166"/>
                    </a:lnTo>
                    <a:lnTo>
                      <a:pt x="259" y="166"/>
                    </a:lnTo>
                    <a:lnTo>
                      <a:pt x="257" y="165"/>
                    </a:lnTo>
                    <a:lnTo>
                      <a:pt x="253" y="165"/>
                    </a:lnTo>
                    <a:lnTo>
                      <a:pt x="252" y="165"/>
                    </a:lnTo>
                    <a:lnTo>
                      <a:pt x="251" y="165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5" y="163"/>
                    </a:lnTo>
                    <a:lnTo>
                      <a:pt x="247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0"/>
                    </a:lnTo>
                    <a:lnTo>
                      <a:pt x="245" y="159"/>
                    </a:lnTo>
                    <a:lnTo>
                      <a:pt x="244" y="159"/>
                    </a:lnTo>
                    <a:lnTo>
                      <a:pt x="245" y="160"/>
                    </a:lnTo>
                    <a:lnTo>
                      <a:pt x="245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9" y="161"/>
                    </a:lnTo>
                    <a:lnTo>
                      <a:pt x="238" y="161"/>
                    </a:lnTo>
                    <a:lnTo>
                      <a:pt x="235" y="160"/>
                    </a:lnTo>
                    <a:lnTo>
                      <a:pt x="230" y="160"/>
                    </a:lnTo>
                    <a:lnTo>
                      <a:pt x="227" y="160"/>
                    </a:lnTo>
                    <a:lnTo>
                      <a:pt x="227" y="159"/>
                    </a:lnTo>
                    <a:lnTo>
                      <a:pt x="226" y="159"/>
                    </a:lnTo>
                    <a:lnTo>
                      <a:pt x="225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2" y="160"/>
                    </a:lnTo>
                    <a:lnTo>
                      <a:pt x="221" y="160"/>
                    </a:lnTo>
                    <a:lnTo>
                      <a:pt x="220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3" y="160"/>
                    </a:lnTo>
                    <a:lnTo>
                      <a:pt x="213" y="161"/>
                    </a:lnTo>
                    <a:lnTo>
                      <a:pt x="212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08" y="160"/>
                    </a:lnTo>
                    <a:lnTo>
                      <a:pt x="206" y="159"/>
                    </a:lnTo>
                    <a:lnTo>
                      <a:pt x="205" y="158"/>
                    </a:lnTo>
                    <a:lnTo>
                      <a:pt x="204" y="158"/>
                    </a:lnTo>
                    <a:lnTo>
                      <a:pt x="203" y="159"/>
                    </a:lnTo>
                    <a:lnTo>
                      <a:pt x="201" y="159"/>
                    </a:lnTo>
                    <a:lnTo>
                      <a:pt x="199" y="158"/>
                    </a:lnTo>
                    <a:lnTo>
                      <a:pt x="198" y="157"/>
                    </a:lnTo>
                    <a:lnTo>
                      <a:pt x="197" y="157"/>
                    </a:lnTo>
                    <a:lnTo>
                      <a:pt x="196" y="157"/>
                    </a:lnTo>
                    <a:lnTo>
                      <a:pt x="195" y="157"/>
                    </a:lnTo>
                    <a:lnTo>
                      <a:pt x="196" y="156"/>
                    </a:lnTo>
                    <a:lnTo>
                      <a:pt x="197" y="154"/>
                    </a:lnTo>
                    <a:lnTo>
                      <a:pt x="198" y="152"/>
                    </a:lnTo>
                    <a:lnTo>
                      <a:pt x="199" y="151"/>
                    </a:lnTo>
                    <a:lnTo>
                      <a:pt x="198" y="151"/>
                    </a:lnTo>
                    <a:lnTo>
                      <a:pt x="196" y="152"/>
                    </a:lnTo>
                    <a:lnTo>
                      <a:pt x="195" y="154"/>
                    </a:lnTo>
                    <a:lnTo>
                      <a:pt x="193" y="155"/>
                    </a:lnTo>
                    <a:lnTo>
                      <a:pt x="192" y="156"/>
                    </a:lnTo>
                    <a:lnTo>
                      <a:pt x="191" y="156"/>
                    </a:lnTo>
                    <a:lnTo>
                      <a:pt x="189" y="156"/>
                    </a:lnTo>
                    <a:lnTo>
                      <a:pt x="187" y="156"/>
                    </a:lnTo>
                    <a:lnTo>
                      <a:pt x="187" y="155"/>
                    </a:lnTo>
                    <a:lnTo>
                      <a:pt x="185" y="155"/>
                    </a:lnTo>
                    <a:lnTo>
                      <a:pt x="184" y="155"/>
                    </a:lnTo>
                    <a:lnTo>
                      <a:pt x="183" y="155"/>
                    </a:lnTo>
                    <a:lnTo>
                      <a:pt x="184" y="154"/>
                    </a:lnTo>
                    <a:lnTo>
                      <a:pt x="186" y="151"/>
                    </a:lnTo>
                    <a:lnTo>
                      <a:pt x="185" y="151"/>
                    </a:lnTo>
                    <a:lnTo>
                      <a:pt x="185" y="152"/>
                    </a:lnTo>
                    <a:lnTo>
                      <a:pt x="184" y="152"/>
                    </a:lnTo>
                    <a:lnTo>
                      <a:pt x="183" y="152"/>
                    </a:lnTo>
                    <a:lnTo>
                      <a:pt x="182" y="151"/>
                    </a:lnTo>
                    <a:lnTo>
                      <a:pt x="180" y="152"/>
                    </a:lnTo>
                    <a:lnTo>
                      <a:pt x="177" y="152"/>
                    </a:lnTo>
                    <a:lnTo>
                      <a:pt x="178" y="151"/>
                    </a:lnTo>
                    <a:lnTo>
                      <a:pt x="179" y="151"/>
                    </a:lnTo>
                    <a:lnTo>
                      <a:pt x="180" y="150"/>
                    </a:lnTo>
                    <a:lnTo>
                      <a:pt x="179" y="150"/>
                    </a:lnTo>
                    <a:lnTo>
                      <a:pt x="178" y="150"/>
                    </a:lnTo>
                    <a:lnTo>
                      <a:pt x="174" y="151"/>
                    </a:lnTo>
                    <a:lnTo>
                      <a:pt x="171" y="151"/>
                    </a:lnTo>
                    <a:lnTo>
                      <a:pt x="170" y="150"/>
                    </a:lnTo>
                    <a:lnTo>
                      <a:pt x="171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7" y="150"/>
                    </a:lnTo>
                    <a:lnTo>
                      <a:pt x="178" y="149"/>
                    </a:lnTo>
                    <a:lnTo>
                      <a:pt x="177" y="149"/>
                    </a:lnTo>
                    <a:lnTo>
                      <a:pt x="176" y="149"/>
                    </a:lnTo>
                    <a:lnTo>
                      <a:pt x="175" y="149"/>
                    </a:lnTo>
                    <a:lnTo>
                      <a:pt x="175" y="150"/>
                    </a:lnTo>
                    <a:lnTo>
                      <a:pt x="175" y="149"/>
                    </a:lnTo>
                    <a:lnTo>
                      <a:pt x="174" y="149"/>
                    </a:lnTo>
                    <a:lnTo>
                      <a:pt x="173" y="149"/>
                    </a:lnTo>
                    <a:lnTo>
                      <a:pt x="170" y="149"/>
                    </a:lnTo>
                    <a:lnTo>
                      <a:pt x="170" y="148"/>
                    </a:lnTo>
                    <a:lnTo>
                      <a:pt x="169" y="148"/>
                    </a:lnTo>
                    <a:lnTo>
                      <a:pt x="171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5" y="145"/>
                    </a:lnTo>
                    <a:lnTo>
                      <a:pt x="171" y="146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68" y="148"/>
                    </a:lnTo>
                    <a:lnTo>
                      <a:pt x="167" y="148"/>
                    </a:lnTo>
                    <a:lnTo>
                      <a:pt x="166" y="148"/>
                    </a:lnTo>
                    <a:lnTo>
                      <a:pt x="166" y="147"/>
                    </a:lnTo>
                    <a:lnTo>
                      <a:pt x="165" y="147"/>
                    </a:lnTo>
                    <a:lnTo>
                      <a:pt x="164" y="147"/>
                    </a:lnTo>
                    <a:lnTo>
                      <a:pt x="162" y="148"/>
                    </a:lnTo>
                    <a:lnTo>
                      <a:pt x="161" y="149"/>
                    </a:lnTo>
                    <a:lnTo>
                      <a:pt x="158" y="148"/>
                    </a:lnTo>
                    <a:lnTo>
                      <a:pt x="158" y="147"/>
                    </a:lnTo>
                    <a:lnTo>
                      <a:pt x="159" y="146"/>
                    </a:lnTo>
                    <a:lnTo>
                      <a:pt x="159" y="145"/>
                    </a:lnTo>
                    <a:lnTo>
                      <a:pt x="158" y="145"/>
                    </a:lnTo>
                    <a:lnTo>
                      <a:pt x="157" y="148"/>
                    </a:lnTo>
                    <a:lnTo>
                      <a:pt x="157" y="149"/>
                    </a:lnTo>
                    <a:lnTo>
                      <a:pt x="156" y="149"/>
                    </a:lnTo>
                    <a:lnTo>
                      <a:pt x="155" y="149"/>
                    </a:lnTo>
                    <a:lnTo>
                      <a:pt x="154" y="149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52" y="146"/>
                    </a:lnTo>
                    <a:lnTo>
                      <a:pt x="156" y="145"/>
                    </a:lnTo>
                    <a:lnTo>
                      <a:pt x="156" y="144"/>
                    </a:lnTo>
                    <a:lnTo>
                      <a:pt x="152" y="146"/>
                    </a:lnTo>
                    <a:lnTo>
                      <a:pt x="151" y="147"/>
                    </a:lnTo>
                    <a:lnTo>
                      <a:pt x="150" y="146"/>
                    </a:lnTo>
                    <a:lnTo>
                      <a:pt x="149" y="146"/>
                    </a:lnTo>
                    <a:lnTo>
                      <a:pt x="148" y="146"/>
                    </a:lnTo>
                    <a:lnTo>
                      <a:pt x="147" y="146"/>
                    </a:lnTo>
                    <a:lnTo>
                      <a:pt x="146" y="146"/>
                    </a:lnTo>
                    <a:lnTo>
                      <a:pt x="146" y="147"/>
                    </a:lnTo>
                    <a:lnTo>
                      <a:pt x="147" y="147"/>
                    </a:lnTo>
                    <a:lnTo>
                      <a:pt x="148" y="146"/>
                    </a:lnTo>
                    <a:lnTo>
                      <a:pt x="149" y="146"/>
                    </a:lnTo>
                    <a:lnTo>
                      <a:pt x="149" y="147"/>
                    </a:lnTo>
                    <a:lnTo>
                      <a:pt x="148" y="149"/>
                    </a:lnTo>
                    <a:lnTo>
                      <a:pt x="147" y="150"/>
                    </a:lnTo>
                    <a:lnTo>
                      <a:pt x="146" y="149"/>
                    </a:lnTo>
                    <a:lnTo>
                      <a:pt x="143" y="149"/>
                    </a:lnTo>
                    <a:lnTo>
                      <a:pt x="142" y="150"/>
                    </a:lnTo>
                    <a:lnTo>
                      <a:pt x="143" y="150"/>
                    </a:lnTo>
                    <a:lnTo>
                      <a:pt x="146" y="150"/>
                    </a:lnTo>
                    <a:lnTo>
                      <a:pt x="145" y="150"/>
                    </a:lnTo>
                    <a:lnTo>
                      <a:pt x="143" y="150"/>
                    </a:lnTo>
                    <a:lnTo>
                      <a:pt x="142" y="150"/>
                    </a:lnTo>
                    <a:lnTo>
                      <a:pt x="142" y="151"/>
                    </a:lnTo>
                    <a:lnTo>
                      <a:pt x="143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9" y="150"/>
                    </a:lnTo>
                    <a:lnTo>
                      <a:pt x="148" y="150"/>
                    </a:lnTo>
                    <a:lnTo>
                      <a:pt x="148" y="151"/>
                    </a:lnTo>
                    <a:lnTo>
                      <a:pt x="149" y="152"/>
                    </a:lnTo>
                    <a:lnTo>
                      <a:pt x="147" y="154"/>
                    </a:lnTo>
                    <a:lnTo>
                      <a:pt x="146" y="154"/>
                    </a:lnTo>
                    <a:lnTo>
                      <a:pt x="145" y="154"/>
                    </a:lnTo>
                    <a:lnTo>
                      <a:pt x="143" y="154"/>
                    </a:lnTo>
                    <a:lnTo>
                      <a:pt x="142" y="155"/>
                    </a:lnTo>
                    <a:lnTo>
                      <a:pt x="143" y="155"/>
                    </a:lnTo>
                    <a:lnTo>
                      <a:pt x="143" y="154"/>
                    </a:lnTo>
                    <a:lnTo>
                      <a:pt x="145" y="154"/>
                    </a:lnTo>
                    <a:lnTo>
                      <a:pt x="146" y="154"/>
                    </a:lnTo>
                    <a:lnTo>
                      <a:pt x="147" y="154"/>
                    </a:lnTo>
                    <a:lnTo>
                      <a:pt x="148" y="155"/>
                    </a:lnTo>
                    <a:lnTo>
                      <a:pt x="148" y="154"/>
                    </a:lnTo>
                    <a:lnTo>
                      <a:pt x="149" y="154"/>
                    </a:lnTo>
                    <a:lnTo>
                      <a:pt x="150" y="152"/>
                    </a:lnTo>
                    <a:lnTo>
                      <a:pt x="152" y="154"/>
                    </a:lnTo>
                    <a:lnTo>
                      <a:pt x="152" y="155"/>
                    </a:lnTo>
                    <a:lnTo>
                      <a:pt x="151" y="156"/>
                    </a:lnTo>
                    <a:lnTo>
                      <a:pt x="150" y="156"/>
                    </a:lnTo>
                    <a:lnTo>
                      <a:pt x="149" y="156"/>
                    </a:lnTo>
                    <a:lnTo>
                      <a:pt x="148" y="157"/>
                    </a:lnTo>
                    <a:lnTo>
                      <a:pt x="148" y="158"/>
                    </a:lnTo>
                    <a:lnTo>
                      <a:pt x="147" y="158"/>
                    </a:lnTo>
                    <a:lnTo>
                      <a:pt x="146" y="159"/>
                    </a:lnTo>
                    <a:lnTo>
                      <a:pt x="147" y="158"/>
                    </a:lnTo>
                    <a:lnTo>
                      <a:pt x="148" y="158"/>
                    </a:lnTo>
                    <a:lnTo>
                      <a:pt x="149" y="158"/>
                    </a:lnTo>
                    <a:lnTo>
                      <a:pt x="150" y="158"/>
                    </a:lnTo>
                    <a:lnTo>
                      <a:pt x="150" y="159"/>
                    </a:lnTo>
                    <a:lnTo>
                      <a:pt x="149" y="159"/>
                    </a:lnTo>
                    <a:lnTo>
                      <a:pt x="148" y="159"/>
                    </a:lnTo>
                    <a:lnTo>
                      <a:pt x="147" y="159"/>
                    </a:lnTo>
                    <a:lnTo>
                      <a:pt x="147" y="160"/>
                    </a:lnTo>
                    <a:lnTo>
                      <a:pt x="146" y="161"/>
                    </a:lnTo>
                    <a:lnTo>
                      <a:pt x="146" y="163"/>
                    </a:lnTo>
                    <a:lnTo>
                      <a:pt x="142" y="161"/>
                    </a:lnTo>
                    <a:lnTo>
                      <a:pt x="141" y="161"/>
                    </a:lnTo>
                    <a:lnTo>
                      <a:pt x="139" y="161"/>
                    </a:lnTo>
                    <a:lnTo>
                      <a:pt x="138" y="161"/>
                    </a:lnTo>
                    <a:lnTo>
                      <a:pt x="137" y="161"/>
                    </a:lnTo>
                    <a:lnTo>
                      <a:pt x="136" y="161"/>
                    </a:lnTo>
                    <a:lnTo>
                      <a:pt x="137" y="161"/>
                    </a:lnTo>
                    <a:lnTo>
                      <a:pt x="137" y="160"/>
                    </a:lnTo>
                    <a:lnTo>
                      <a:pt x="136" y="160"/>
                    </a:lnTo>
                    <a:lnTo>
                      <a:pt x="134" y="161"/>
                    </a:lnTo>
                    <a:lnTo>
                      <a:pt x="134" y="163"/>
                    </a:lnTo>
                    <a:lnTo>
                      <a:pt x="133" y="163"/>
                    </a:lnTo>
                    <a:lnTo>
                      <a:pt x="133" y="164"/>
                    </a:lnTo>
                    <a:lnTo>
                      <a:pt x="133" y="163"/>
                    </a:lnTo>
                    <a:lnTo>
                      <a:pt x="133" y="161"/>
                    </a:lnTo>
                    <a:lnTo>
                      <a:pt x="132" y="159"/>
                    </a:lnTo>
                    <a:lnTo>
                      <a:pt x="131" y="159"/>
                    </a:lnTo>
                    <a:lnTo>
                      <a:pt x="131" y="160"/>
                    </a:lnTo>
                    <a:lnTo>
                      <a:pt x="130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5"/>
                    </a:lnTo>
                    <a:lnTo>
                      <a:pt x="129" y="165"/>
                    </a:lnTo>
                    <a:lnTo>
                      <a:pt x="128" y="164"/>
                    </a:lnTo>
                    <a:lnTo>
                      <a:pt x="129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7" y="161"/>
                    </a:lnTo>
                    <a:lnTo>
                      <a:pt x="127" y="164"/>
                    </a:lnTo>
                    <a:lnTo>
                      <a:pt x="127" y="165"/>
                    </a:lnTo>
                    <a:lnTo>
                      <a:pt x="127" y="166"/>
                    </a:lnTo>
                    <a:lnTo>
                      <a:pt x="126" y="165"/>
                    </a:lnTo>
                    <a:lnTo>
                      <a:pt x="124" y="165"/>
                    </a:lnTo>
                    <a:lnTo>
                      <a:pt x="123" y="164"/>
                    </a:lnTo>
                    <a:lnTo>
                      <a:pt x="123" y="165"/>
                    </a:lnTo>
                    <a:lnTo>
                      <a:pt x="124" y="166"/>
                    </a:lnTo>
                    <a:lnTo>
                      <a:pt x="123" y="167"/>
                    </a:lnTo>
                    <a:lnTo>
                      <a:pt x="120" y="168"/>
                    </a:lnTo>
                    <a:lnTo>
                      <a:pt x="119" y="168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68"/>
                    </a:lnTo>
                    <a:lnTo>
                      <a:pt x="119" y="168"/>
                    </a:lnTo>
                    <a:lnTo>
                      <a:pt x="119" y="167"/>
                    </a:lnTo>
                    <a:lnTo>
                      <a:pt x="120" y="165"/>
                    </a:lnTo>
                    <a:lnTo>
                      <a:pt x="120" y="166"/>
                    </a:lnTo>
                    <a:lnTo>
                      <a:pt x="119" y="166"/>
                    </a:lnTo>
                    <a:lnTo>
                      <a:pt x="119" y="167"/>
                    </a:lnTo>
                    <a:lnTo>
                      <a:pt x="117" y="169"/>
                    </a:lnTo>
                    <a:lnTo>
                      <a:pt x="115" y="168"/>
                    </a:lnTo>
                    <a:lnTo>
                      <a:pt x="117" y="167"/>
                    </a:lnTo>
                    <a:lnTo>
                      <a:pt x="115" y="167"/>
                    </a:lnTo>
                    <a:lnTo>
                      <a:pt x="114" y="168"/>
                    </a:lnTo>
                    <a:lnTo>
                      <a:pt x="115" y="168"/>
                    </a:lnTo>
                    <a:lnTo>
                      <a:pt x="114" y="169"/>
                    </a:lnTo>
                    <a:lnTo>
                      <a:pt x="113" y="169"/>
                    </a:lnTo>
                    <a:lnTo>
                      <a:pt x="113" y="170"/>
                    </a:lnTo>
                    <a:lnTo>
                      <a:pt x="111" y="170"/>
                    </a:lnTo>
                    <a:lnTo>
                      <a:pt x="111" y="172"/>
                    </a:lnTo>
                    <a:lnTo>
                      <a:pt x="110" y="173"/>
                    </a:lnTo>
                    <a:lnTo>
                      <a:pt x="109" y="172"/>
                    </a:lnTo>
                    <a:lnTo>
                      <a:pt x="108" y="172"/>
                    </a:lnTo>
                    <a:lnTo>
                      <a:pt x="106" y="1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75" name="Freeform 703"/>
              <p:cNvSpPr>
                <a:spLocks/>
              </p:cNvSpPr>
              <p:nvPr/>
            </p:nvSpPr>
            <p:spPr bwMode="auto">
              <a:xfrm>
                <a:off x="990858" y="2098988"/>
                <a:ext cx="321980" cy="150420"/>
              </a:xfrm>
              <a:custGeom>
                <a:avLst/>
                <a:gdLst>
                  <a:gd name="T0" fmla="*/ 423015103 w 203"/>
                  <a:gd name="T1" fmla="*/ 82949505 h 95"/>
                  <a:gd name="T2" fmla="*/ 412943315 w 203"/>
                  <a:gd name="T3" fmla="*/ 72895115 h 95"/>
                  <a:gd name="T4" fmla="*/ 428050998 w 203"/>
                  <a:gd name="T5" fmla="*/ 67867921 h 95"/>
                  <a:gd name="T6" fmla="*/ 433086892 w 203"/>
                  <a:gd name="T7" fmla="*/ 62840726 h 95"/>
                  <a:gd name="T8" fmla="*/ 412943315 w 203"/>
                  <a:gd name="T9" fmla="*/ 62840726 h 95"/>
                  <a:gd name="T10" fmla="*/ 430569738 w 203"/>
                  <a:gd name="T11" fmla="*/ 40217558 h 95"/>
                  <a:gd name="T12" fmla="*/ 430569738 w 203"/>
                  <a:gd name="T13" fmla="*/ 25135974 h 95"/>
                  <a:gd name="T14" fmla="*/ 468338150 w 203"/>
                  <a:gd name="T15" fmla="*/ 20108779 h 95"/>
                  <a:gd name="T16" fmla="*/ 496036361 w 203"/>
                  <a:gd name="T17" fmla="*/ 20108779 h 95"/>
                  <a:gd name="T18" fmla="*/ 503589409 w 203"/>
                  <a:gd name="T19" fmla="*/ 20108779 h 95"/>
                  <a:gd name="T20" fmla="*/ 473374044 w 203"/>
                  <a:gd name="T21" fmla="*/ 12568779 h 95"/>
                  <a:gd name="T22" fmla="*/ 496036361 w 203"/>
                  <a:gd name="T23" fmla="*/ 2514389 h 95"/>
                  <a:gd name="T24" fmla="*/ 478409938 w 203"/>
                  <a:gd name="T25" fmla="*/ 5027195 h 95"/>
                  <a:gd name="T26" fmla="*/ 463302256 w 203"/>
                  <a:gd name="T27" fmla="*/ 10054389 h 95"/>
                  <a:gd name="T28" fmla="*/ 440641526 w 203"/>
                  <a:gd name="T29" fmla="*/ 12568779 h 95"/>
                  <a:gd name="T30" fmla="*/ 423015103 w 203"/>
                  <a:gd name="T31" fmla="*/ 17595973 h 95"/>
                  <a:gd name="T32" fmla="*/ 412943315 w 203"/>
                  <a:gd name="T33" fmla="*/ 27650363 h 95"/>
                  <a:gd name="T34" fmla="*/ 397835633 w 203"/>
                  <a:gd name="T35" fmla="*/ 35190363 h 95"/>
                  <a:gd name="T36" fmla="*/ 382727951 w 203"/>
                  <a:gd name="T37" fmla="*/ 45244753 h 95"/>
                  <a:gd name="T38" fmla="*/ 370139009 w 203"/>
                  <a:gd name="T39" fmla="*/ 42731947 h 95"/>
                  <a:gd name="T40" fmla="*/ 382727951 w 203"/>
                  <a:gd name="T41" fmla="*/ 52786336 h 95"/>
                  <a:gd name="T42" fmla="*/ 370139009 w 203"/>
                  <a:gd name="T43" fmla="*/ 60326337 h 95"/>
                  <a:gd name="T44" fmla="*/ 357548480 w 203"/>
                  <a:gd name="T45" fmla="*/ 62840726 h 95"/>
                  <a:gd name="T46" fmla="*/ 344959538 w 203"/>
                  <a:gd name="T47" fmla="*/ 72895115 h 95"/>
                  <a:gd name="T48" fmla="*/ 324815962 w 203"/>
                  <a:gd name="T49" fmla="*/ 85462311 h 95"/>
                  <a:gd name="T50" fmla="*/ 347476692 w 203"/>
                  <a:gd name="T51" fmla="*/ 90489505 h 95"/>
                  <a:gd name="T52" fmla="*/ 347476692 w 203"/>
                  <a:gd name="T53" fmla="*/ 100543895 h 95"/>
                  <a:gd name="T54" fmla="*/ 329851856 w 203"/>
                  <a:gd name="T55" fmla="*/ 110598284 h 95"/>
                  <a:gd name="T56" fmla="*/ 324815962 w 203"/>
                  <a:gd name="T57" fmla="*/ 115625479 h 95"/>
                  <a:gd name="T58" fmla="*/ 314744174 w 203"/>
                  <a:gd name="T59" fmla="*/ 120652674 h 95"/>
                  <a:gd name="T60" fmla="*/ 297117751 w 203"/>
                  <a:gd name="T61" fmla="*/ 123167063 h 95"/>
                  <a:gd name="T62" fmla="*/ 282010069 w 203"/>
                  <a:gd name="T63" fmla="*/ 133221452 h 95"/>
                  <a:gd name="T64" fmla="*/ 259349339 w 203"/>
                  <a:gd name="T65" fmla="*/ 140761453 h 95"/>
                  <a:gd name="T66" fmla="*/ 251794704 w 203"/>
                  <a:gd name="T67" fmla="*/ 150815842 h 95"/>
                  <a:gd name="T68" fmla="*/ 231651128 w 203"/>
                  <a:gd name="T69" fmla="*/ 163384621 h 95"/>
                  <a:gd name="T70" fmla="*/ 216543446 w 203"/>
                  <a:gd name="T71" fmla="*/ 165897426 h 95"/>
                  <a:gd name="T72" fmla="*/ 203954504 w 203"/>
                  <a:gd name="T73" fmla="*/ 175951816 h 95"/>
                  <a:gd name="T74" fmla="*/ 186328081 w 203"/>
                  <a:gd name="T75" fmla="*/ 178466205 h 95"/>
                  <a:gd name="T76" fmla="*/ 186328081 w 203"/>
                  <a:gd name="T77" fmla="*/ 178466205 h 95"/>
                  <a:gd name="T78" fmla="*/ 168703245 w 203"/>
                  <a:gd name="T79" fmla="*/ 183493400 h 95"/>
                  <a:gd name="T80" fmla="*/ 178775033 w 203"/>
                  <a:gd name="T81" fmla="*/ 186006205 h 95"/>
                  <a:gd name="T82" fmla="*/ 186328081 w 203"/>
                  <a:gd name="T83" fmla="*/ 188520594 h 95"/>
                  <a:gd name="T84" fmla="*/ 168703245 w 203"/>
                  <a:gd name="T85" fmla="*/ 193547789 h 95"/>
                  <a:gd name="T86" fmla="*/ 166184505 w 203"/>
                  <a:gd name="T87" fmla="*/ 198574984 h 95"/>
                  <a:gd name="T88" fmla="*/ 151076823 w 203"/>
                  <a:gd name="T89" fmla="*/ 201087789 h 95"/>
                  <a:gd name="T90" fmla="*/ 133451986 w 203"/>
                  <a:gd name="T91" fmla="*/ 211142179 h 95"/>
                  <a:gd name="T92" fmla="*/ 123380198 w 203"/>
                  <a:gd name="T93" fmla="*/ 203602179 h 95"/>
                  <a:gd name="T94" fmla="*/ 110789670 w 203"/>
                  <a:gd name="T95" fmla="*/ 208629373 h 95"/>
                  <a:gd name="T96" fmla="*/ 95681988 w 203"/>
                  <a:gd name="T97" fmla="*/ 211142179 h 95"/>
                  <a:gd name="T98" fmla="*/ 85610200 w 203"/>
                  <a:gd name="T99" fmla="*/ 213656568 h 95"/>
                  <a:gd name="T100" fmla="*/ 67985363 w 203"/>
                  <a:gd name="T101" fmla="*/ 211142179 h 95"/>
                  <a:gd name="T102" fmla="*/ 65466623 w 203"/>
                  <a:gd name="T103" fmla="*/ 208629373 h 95"/>
                  <a:gd name="T104" fmla="*/ 47841787 w 203"/>
                  <a:gd name="T105" fmla="*/ 223710957 h 95"/>
                  <a:gd name="T106" fmla="*/ 42805893 w 203"/>
                  <a:gd name="T107" fmla="*/ 226223763 h 95"/>
                  <a:gd name="T108" fmla="*/ 30215365 w 203"/>
                  <a:gd name="T109" fmla="*/ 226223763 h 95"/>
                  <a:gd name="T110" fmla="*/ 27698211 w 203"/>
                  <a:gd name="T111" fmla="*/ 233765347 h 95"/>
                  <a:gd name="T112" fmla="*/ 10071788 w 203"/>
                  <a:gd name="T113" fmla="*/ 228738152 h 95"/>
                  <a:gd name="T114" fmla="*/ 2518740 w 203"/>
                  <a:gd name="T115" fmla="*/ 236278153 h 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3"/>
                  <a:gd name="T175" fmla="*/ 0 h 95"/>
                  <a:gd name="T176" fmla="*/ 203 w 203"/>
                  <a:gd name="T177" fmla="*/ 95 h 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3" h="95">
                    <a:moveTo>
                      <a:pt x="172" y="32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3"/>
                    </a:lnTo>
                    <a:lnTo>
                      <a:pt x="167" y="33"/>
                    </a:lnTo>
                    <a:lnTo>
                      <a:pt x="165" y="34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61" y="32"/>
                    </a:lnTo>
                    <a:lnTo>
                      <a:pt x="162" y="29"/>
                    </a:lnTo>
                    <a:lnTo>
                      <a:pt x="164" y="29"/>
                    </a:lnTo>
                    <a:lnTo>
                      <a:pt x="166" y="29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69" y="28"/>
                    </a:lnTo>
                    <a:lnTo>
                      <a:pt x="170" y="27"/>
                    </a:lnTo>
                    <a:lnTo>
                      <a:pt x="171" y="27"/>
                    </a:lnTo>
                    <a:lnTo>
                      <a:pt x="172" y="27"/>
                    </a:lnTo>
                    <a:lnTo>
                      <a:pt x="175" y="25"/>
                    </a:lnTo>
                    <a:lnTo>
                      <a:pt x="175" y="24"/>
                    </a:lnTo>
                    <a:lnTo>
                      <a:pt x="175" y="25"/>
                    </a:lnTo>
                    <a:lnTo>
                      <a:pt x="174" y="25"/>
                    </a:lnTo>
                    <a:lnTo>
                      <a:pt x="172" y="25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6"/>
                    </a:lnTo>
                    <a:lnTo>
                      <a:pt x="164" y="26"/>
                    </a:lnTo>
                    <a:lnTo>
                      <a:pt x="164" y="25"/>
                    </a:lnTo>
                    <a:lnTo>
                      <a:pt x="162" y="25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19"/>
                    </a:lnTo>
                    <a:lnTo>
                      <a:pt x="168" y="19"/>
                    </a:lnTo>
                    <a:lnTo>
                      <a:pt x="169" y="18"/>
                    </a:lnTo>
                    <a:lnTo>
                      <a:pt x="171" y="16"/>
                    </a:lnTo>
                    <a:lnTo>
                      <a:pt x="171" y="15"/>
                    </a:lnTo>
                    <a:lnTo>
                      <a:pt x="171" y="14"/>
                    </a:lnTo>
                    <a:lnTo>
                      <a:pt x="170" y="14"/>
                    </a:lnTo>
                    <a:lnTo>
                      <a:pt x="170" y="12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71" y="10"/>
                    </a:lnTo>
                    <a:lnTo>
                      <a:pt x="174" y="10"/>
                    </a:lnTo>
                    <a:lnTo>
                      <a:pt x="175" y="10"/>
                    </a:lnTo>
                    <a:lnTo>
                      <a:pt x="177" y="9"/>
                    </a:lnTo>
                    <a:lnTo>
                      <a:pt x="180" y="8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8"/>
                    </a:lnTo>
                    <a:lnTo>
                      <a:pt x="187" y="8"/>
                    </a:lnTo>
                    <a:lnTo>
                      <a:pt x="189" y="8"/>
                    </a:lnTo>
                    <a:lnTo>
                      <a:pt x="190" y="8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7" y="8"/>
                    </a:lnTo>
                    <a:lnTo>
                      <a:pt x="198" y="8"/>
                    </a:lnTo>
                    <a:lnTo>
                      <a:pt x="200" y="9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3" y="8"/>
                    </a:lnTo>
                    <a:lnTo>
                      <a:pt x="202" y="8"/>
                    </a:lnTo>
                    <a:lnTo>
                      <a:pt x="200" y="8"/>
                    </a:lnTo>
                    <a:lnTo>
                      <a:pt x="198" y="8"/>
                    </a:lnTo>
                    <a:lnTo>
                      <a:pt x="195" y="7"/>
                    </a:lnTo>
                    <a:lnTo>
                      <a:pt x="194" y="7"/>
                    </a:lnTo>
                    <a:lnTo>
                      <a:pt x="193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8" y="5"/>
                    </a:lnTo>
                    <a:lnTo>
                      <a:pt x="189" y="4"/>
                    </a:lnTo>
                    <a:lnTo>
                      <a:pt x="192" y="2"/>
                    </a:lnTo>
                    <a:lnTo>
                      <a:pt x="193" y="2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1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3" y="1"/>
                    </a:lnTo>
                    <a:lnTo>
                      <a:pt x="192" y="1"/>
                    </a:lnTo>
                    <a:lnTo>
                      <a:pt x="190" y="2"/>
                    </a:lnTo>
                    <a:lnTo>
                      <a:pt x="190" y="4"/>
                    </a:lnTo>
                    <a:lnTo>
                      <a:pt x="189" y="4"/>
                    </a:lnTo>
                    <a:lnTo>
                      <a:pt x="188" y="4"/>
                    </a:lnTo>
                    <a:lnTo>
                      <a:pt x="187" y="4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1" y="4"/>
                    </a:lnTo>
                    <a:lnTo>
                      <a:pt x="180" y="4"/>
                    </a:lnTo>
                    <a:lnTo>
                      <a:pt x="179" y="4"/>
                    </a:lnTo>
                    <a:lnTo>
                      <a:pt x="177" y="5"/>
                    </a:lnTo>
                    <a:lnTo>
                      <a:pt x="176" y="5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2" y="7"/>
                    </a:lnTo>
                    <a:lnTo>
                      <a:pt x="170" y="7"/>
                    </a:lnTo>
                    <a:lnTo>
                      <a:pt x="169" y="7"/>
                    </a:lnTo>
                    <a:lnTo>
                      <a:pt x="168" y="7"/>
                    </a:lnTo>
                    <a:lnTo>
                      <a:pt x="167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4" y="11"/>
                    </a:lnTo>
                    <a:lnTo>
                      <a:pt x="164" y="10"/>
                    </a:lnTo>
                    <a:lnTo>
                      <a:pt x="162" y="11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59" y="12"/>
                    </a:lnTo>
                    <a:lnTo>
                      <a:pt x="159" y="14"/>
                    </a:lnTo>
                    <a:lnTo>
                      <a:pt x="158" y="14"/>
                    </a:lnTo>
                    <a:lnTo>
                      <a:pt x="157" y="15"/>
                    </a:lnTo>
                    <a:lnTo>
                      <a:pt x="156" y="15"/>
                    </a:lnTo>
                    <a:lnTo>
                      <a:pt x="157" y="16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3" y="18"/>
                    </a:lnTo>
                    <a:lnTo>
                      <a:pt x="152" y="18"/>
                    </a:lnTo>
                    <a:lnTo>
                      <a:pt x="150" y="18"/>
                    </a:lnTo>
                    <a:lnTo>
                      <a:pt x="149" y="18"/>
                    </a:lnTo>
                    <a:lnTo>
                      <a:pt x="149" y="17"/>
                    </a:lnTo>
                    <a:lnTo>
                      <a:pt x="148" y="17"/>
                    </a:lnTo>
                    <a:lnTo>
                      <a:pt x="147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9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1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3" y="24"/>
                    </a:lnTo>
                    <a:lnTo>
                      <a:pt x="146" y="24"/>
                    </a:lnTo>
                    <a:lnTo>
                      <a:pt x="147" y="24"/>
                    </a:lnTo>
                    <a:lnTo>
                      <a:pt x="147" y="25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5"/>
                    </a:lnTo>
                    <a:lnTo>
                      <a:pt x="141" y="25"/>
                    </a:lnTo>
                    <a:lnTo>
                      <a:pt x="140" y="25"/>
                    </a:lnTo>
                    <a:lnTo>
                      <a:pt x="140" y="26"/>
                    </a:lnTo>
                    <a:lnTo>
                      <a:pt x="139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7" y="29"/>
                    </a:lnTo>
                    <a:lnTo>
                      <a:pt x="136" y="29"/>
                    </a:lnTo>
                    <a:lnTo>
                      <a:pt x="133" y="29"/>
                    </a:lnTo>
                    <a:lnTo>
                      <a:pt x="131" y="30"/>
                    </a:lnTo>
                    <a:lnTo>
                      <a:pt x="132" y="30"/>
                    </a:lnTo>
                    <a:lnTo>
                      <a:pt x="131" y="30"/>
                    </a:lnTo>
                    <a:lnTo>
                      <a:pt x="131" y="32"/>
                    </a:lnTo>
                    <a:lnTo>
                      <a:pt x="129" y="34"/>
                    </a:lnTo>
                    <a:lnTo>
                      <a:pt x="130" y="35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5"/>
                    </a:lnTo>
                    <a:lnTo>
                      <a:pt x="137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2" y="36"/>
                    </a:lnTo>
                    <a:lnTo>
                      <a:pt x="143" y="37"/>
                    </a:lnTo>
                    <a:lnTo>
                      <a:pt x="140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1" y="43"/>
                    </a:lnTo>
                    <a:lnTo>
                      <a:pt x="131" y="44"/>
                    </a:lnTo>
                    <a:lnTo>
                      <a:pt x="132" y="44"/>
                    </a:lnTo>
                    <a:lnTo>
                      <a:pt x="132" y="45"/>
                    </a:lnTo>
                    <a:lnTo>
                      <a:pt x="131" y="45"/>
                    </a:lnTo>
                    <a:lnTo>
                      <a:pt x="130" y="45"/>
                    </a:lnTo>
                    <a:lnTo>
                      <a:pt x="128" y="45"/>
                    </a:lnTo>
                    <a:lnTo>
                      <a:pt x="128" y="46"/>
                    </a:lnTo>
                    <a:lnTo>
                      <a:pt x="129" y="46"/>
                    </a:lnTo>
                    <a:lnTo>
                      <a:pt x="130" y="45"/>
                    </a:lnTo>
                    <a:lnTo>
                      <a:pt x="131" y="46"/>
                    </a:lnTo>
                    <a:lnTo>
                      <a:pt x="129" y="48"/>
                    </a:lnTo>
                    <a:lnTo>
                      <a:pt x="128" y="48"/>
                    </a:lnTo>
                    <a:lnTo>
                      <a:pt x="127" y="48"/>
                    </a:lnTo>
                    <a:lnTo>
                      <a:pt x="127" y="47"/>
                    </a:lnTo>
                    <a:lnTo>
                      <a:pt x="125" y="48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2" y="49"/>
                    </a:lnTo>
                    <a:lnTo>
                      <a:pt x="121" y="49"/>
                    </a:lnTo>
                    <a:lnTo>
                      <a:pt x="120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8" y="51"/>
                    </a:lnTo>
                    <a:lnTo>
                      <a:pt x="118" y="52"/>
                    </a:lnTo>
                    <a:lnTo>
                      <a:pt x="114" y="52"/>
                    </a:lnTo>
                    <a:lnTo>
                      <a:pt x="114" y="53"/>
                    </a:lnTo>
                    <a:lnTo>
                      <a:pt x="114" y="54"/>
                    </a:lnTo>
                    <a:lnTo>
                      <a:pt x="113" y="54"/>
                    </a:lnTo>
                    <a:lnTo>
                      <a:pt x="112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5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4" y="56"/>
                    </a:lnTo>
                    <a:lnTo>
                      <a:pt x="103" y="56"/>
                    </a:lnTo>
                    <a:lnTo>
                      <a:pt x="104" y="57"/>
                    </a:lnTo>
                    <a:lnTo>
                      <a:pt x="103" y="57"/>
                    </a:lnTo>
                    <a:lnTo>
                      <a:pt x="102" y="57"/>
                    </a:lnTo>
                    <a:lnTo>
                      <a:pt x="101" y="57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3"/>
                    </a:lnTo>
                    <a:lnTo>
                      <a:pt x="96" y="64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0" y="65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6" y="67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70"/>
                    </a:lnTo>
                    <a:lnTo>
                      <a:pt x="81" y="70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8" y="68"/>
                    </a:lnTo>
                    <a:lnTo>
                      <a:pt x="77" y="68"/>
                    </a:lnTo>
                    <a:lnTo>
                      <a:pt x="76" y="70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5" y="71"/>
                    </a:lnTo>
                    <a:lnTo>
                      <a:pt x="76" y="70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77" y="72"/>
                    </a:lnTo>
                    <a:lnTo>
                      <a:pt x="76" y="71"/>
                    </a:lnTo>
                    <a:lnTo>
                      <a:pt x="74" y="71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7" y="74"/>
                    </a:lnTo>
                    <a:lnTo>
                      <a:pt x="68" y="74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4"/>
                    </a:lnTo>
                    <a:lnTo>
                      <a:pt x="72" y="74"/>
                    </a:lnTo>
                    <a:lnTo>
                      <a:pt x="72" y="75"/>
                    </a:lnTo>
                    <a:lnTo>
                      <a:pt x="71" y="75"/>
                    </a:lnTo>
                    <a:lnTo>
                      <a:pt x="72" y="75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3" y="75"/>
                    </a:lnTo>
                    <a:lnTo>
                      <a:pt x="71" y="76"/>
                    </a:lnTo>
                    <a:lnTo>
                      <a:pt x="71" y="75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8" y="79"/>
                    </a:lnTo>
                    <a:lnTo>
                      <a:pt x="67" y="77"/>
                    </a:lnTo>
                    <a:lnTo>
                      <a:pt x="67" y="76"/>
                    </a:lnTo>
                    <a:lnTo>
                      <a:pt x="68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9" y="80"/>
                    </a:lnTo>
                    <a:lnTo>
                      <a:pt x="56" y="80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2"/>
                    </a:lnTo>
                    <a:lnTo>
                      <a:pt x="54" y="83"/>
                    </a:lnTo>
                    <a:lnTo>
                      <a:pt x="53" y="84"/>
                    </a:lnTo>
                    <a:lnTo>
                      <a:pt x="51" y="84"/>
                    </a:lnTo>
                    <a:lnTo>
                      <a:pt x="50" y="84"/>
                    </a:lnTo>
                    <a:lnTo>
                      <a:pt x="51" y="83"/>
                    </a:lnTo>
                    <a:lnTo>
                      <a:pt x="53" y="81"/>
                    </a:lnTo>
                    <a:lnTo>
                      <a:pt x="51" y="81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8" y="81"/>
                    </a:lnTo>
                    <a:lnTo>
                      <a:pt x="47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5" y="83"/>
                    </a:lnTo>
                    <a:lnTo>
                      <a:pt x="44" y="83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9" y="84"/>
                    </a:lnTo>
                    <a:lnTo>
                      <a:pt x="38" y="84"/>
                    </a:lnTo>
                    <a:lnTo>
                      <a:pt x="37" y="85"/>
                    </a:lnTo>
                    <a:lnTo>
                      <a:pt x="38" y="85"/>
                    </a:lnTo>
                    <a:lnTo>
                      <a:pt x="37" y="86"/>
                    </a:lnTo>
                    <a:lnTo>
                      <a:pt x="36" y="86"/>
                    </a:lnTo>
                    <a:lnTo>
                      <a:pt x="36" y="85"/>
                    </a:lnTo>
                    <a:lnTo>
                      <a:pt x="35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2" y="86"/>
                    </a:lnTo>
                    <a:lnTo>
                      <a:pt x="31" y="86"/>
                    </a:lnTo>
                    <a:lnTo>
                      <a:pt x="29" y="88"/>
                    </a:lnTo>
                    <a:lnTo>
                      <a:pt x="26" y="88"/>
                    </a:lnTo>
                    <a:lnTo>
                      <a:pt x="26" y="85"/>
                    </a:lnTo>
                    <a:lnTo>
                      <a:pt x="27" y="84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29" y="85"/>
                    </a:lnTo>
                    <a:lnTo>
                      <a:pt x="30" y="85"/>
                    </a:lnTo>
                    <a:lnTo>
                      <a:pt x="31" y="85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5" y="84"/>
                    </a:lnTo>
                    <a:lnTo>
                      <a:pt x="22" y="85"/>
                    </a:lnTo>
                    <a:lnTo>
                      <a:pt x="23" y="86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89"/>
                    </a:lnTo>
                    <a:lnTo>
                      <a:pt x="18" y="89"/>
                    </a:lnTo>
                    <a:lnTo>
                      <a:pt x="19" y="90"/>
                    </a:lnTo>
                    <a:lnTo>
                      <a:pt x="19" y="91"/>
                    </a:lnTo>
                    <a:lnTo>
                      <a:pt x="18" y="91"/>
                    </a:lnTo>
                    <a:lnTo>
                      <a:pt x="17" y="91"/>
                    </a:lnTo>
                    <a:lnTo>
                      <a:pt x="18" y="90"/>
                    </a:lnTo>
                    <a:lnTo>
                      <a:pt x="17" y="90"/>
                    </a:lnTo>
                    <a:lnTo>
                      <a:pt x="16" y="91"/>
                    </a:lnTo>
                    <a:lnTo>
                      <a:pt x="16" y="92"/>
                    </a:lnTo>
                    <a:lnTo>
                      <a:pt x="15" y="92"/>
                    </a:lnTo>
                    <a:lnTo>
                      <a:pt x="12" y="92"/>
                    </a:lnTo>
                    <a:lnTo>
                      <a:pt x="11" y="91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1" y="89"/>
                    </a:lnTo>
                    <a:lnTo>
                      <a:pt x="10" y="89"/>
                    </a:lnTo>
                    <a:lnTo>
                      <a:pt x="9" y="89"/>
                    </a:lnTo>
                    <a:lnTo>
                      <a:pt x="9" y="90"/>
                    </a:lnTo>
                    <a:lnTo>
                      <a:pt x="10" y="91"/>
                    </a:lnTo>
                    <a:lnTo>
                      <a:pt x="11" y="93"/>
                    </a:lnTo>
                    <a:lnTo>
                      <a:pt x="10" y="92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3" y="91"/>
                    </a:lnTo>
                    <a:lnTo>
                      <a:pt x="2" y="91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2" y="92"/>
                    </a:lnTo>
                    <a:lnTo>
                      <a:pt x="3" y="93"/>
                    </a:lnTo>
                    <a:lnTo>
                      <a:pt x="1" y="94"/>
                    </a:lnTo>
                    <a:lnTo>
                      <a:pt x="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76" name="Freeform 704"/>
              <p:cNvSpPr>
                <a:spLocks/>
              </p:cNvSpPr>
              <p:nvPr/>
            </p:nvSpPr>
            <p:spPr bwMode="auto">
              <a:xfrm>
                <a:off x="1009152" y="2246337"/>
                <a:ext cx="7318" cy="2047"/>
              </a:xfrm>
              <a:custGeom>
                <a:avLst/>
                <a:gdLst>
                  <a:gd name="T0" fmla="*/ 2905246 w 4"/>
                  <a:gd name="T1" fmla="*/ 3248589 h 1"/>
                  <a:gd name="T2" fmla="*/ 0 w 4"/>
                  <a:gd name="T3" fmla="*/ 3248589 h 1"/>
                  <a:gd name="T4" fmla="*/ 0 w 4"/>
                  <a:gd name="T5" fmla="*/ 0 h 1"/>
                  <a:gd name="T6" fmla="*/ 2905246 w 4"/>
                  <a:gd name="T7" fmla="*/ 0 h 1"/>
                  <a:gd name="T8" fmla="*/ 8712079 w 4"/>
                  <a:gd name="T9" fmla="*/ 0 h 1"/>
                  <a:gd name="T10" fmla="*/ 11617325 w 4"/>
                  <a:gd name="T11" fmla="*/ 0 h 1"/>
                  <a:gd name="T12" fmla="*/ 11617325 w 4"/>
                  <a:gd name="T13" fmla="*/ 3248589 h 1"/>
                  <a:gd name="T14" fmla="*/ 8712079 w 4"/>
                  <a:gd name="T15" fmla="*/ 3248589 h 1"/>
                  <a:gd name="T16" fmla="*/ 2905246 w 4"/>
                  <a:gd name="T17" fmla="*/ 3248589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77" name="Freeform 705"/>
              <p:cNvSpPr>
                <a:spLocks/>
              </p:cNvSpPr>
              <p:nvPr/>
            </p:nvSpPr>
            <p:spPr bwMode="auto">
              <a:xfrm>
                <a:off x="1022568" y="2241221"/>
                <a:ext cx="4878" cy="3069"/>
              </a:xfrm>
              <a:custGeom>
                <a:avLst/>
                <a:gdLst>
                  <a:gd name="T0" fmla="*/ 0 w 3"/>
                  <a:gd name="T1" fmla="*/ 2436786 h 2"/>
                  <a:gd name="T2" fmla="*/ 0 w 3"/>
                  <a:gd name="T3" fmla="*/ 0 h 2"/>
                  <a:gd name="T4" fmla="*/ 2582088 w 3"/>
                  <a:gd name="T5" fmla="*/ 0 h 2"/>
                  <a:gd name="T6" fmla="*/ 5162550 w 3"/>
                  <a:gd name="T7" fmla="*/ 0 h 2"/>
                  <a:gd name="T8" fmla="*/ 7744638 w 3"/>
                  <a:gd name="T9" fmla="*/ 2436786 h 2"/>
                  <a:gd name="T10" fmla="*/ 5162550 w 3"/>
                  <a:gd name="T11" fmla="*/ 4872038 h 2"/>
                  <a:gd name="T12" fmla="*/ 0 w 3"/>
                  <a:gd name="T13" fmla="*/ 2436786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78" name="Freeform 706"/>
              <p:cNvSpPr>
                <a:spLocks/>
              </p:cNvSpPr>
              <p:nvPr/>
            </p:nvSpPr>
            <p:spPr bwMode="auto">
              <a:xfrm>
                <a:off x="1045741" y="2235082"/>
                <a:ext cx="8538" cy="8186"/>
              </a:xfrm>
              <a:custGeom>
                <a:avLst/>
                <a:gdLst>
                  <a:gd name="T0" fmla="*/ 2709961 w 5"/>
                  <a:gd name="T1" fmla="*/ 12996094 h 5"/>
                  <a:gd name="T2" fmla="*/ 0 w 5"/>
                  <a:gd name="T3" fmla="*/ 10396220 h 5"/>
                  <a:gd name="T4" fmla="*/ 0 w 5"/>
                  <a:gd name="T5" fmla="*/ 7797984 h 5"/>
                  <a:gd name="T6" fmla="*/ 0 w 5"/>
                  <a:gd name="T7" fmla="*/ 5198110 h 5"/>
                  <a:gd name="T8" fmla="*/ 2709961 w 5"/>
                  <a:gd name="T9" fmla="*/ 5198110 h 5"/>
                  <a:gd name="T10" fmla="*/ 2709961 w 5"/>
                  <a:gd name="T11" fmla="*/ 0 h 5"/>
                  <a:gd name="T12" fmla="*/ 5421630 w 5"/>
                  <a:gd name="T13" fmla="*/ 0 h 5"/>
                  <a:gd name="T14" fmla="*/ 8131591 w 5"/>
                  <a:gd name="T15" fmla="*/ 0 h 5"/>
                  <a:gd name="T16" fmla="*/ 10843260 w 5"/>
                  <a:gd name="T17" fmla="*/ 0 h 5"/>
                  <a:gd name="T18" fmla="*/ 10843260 w 5"/>
                  <a:gd name="T19" fmla="*/ 5198110 h 5"/>
                  <a:gd name="T20" fmla="*/ 10843260 w 5"/>
                  <a:gd name="T21" fmla="*/ 7797984 h 5"/>
                  <a:gd name="T22" fmla="*/ 13553221 w 5"/>
                  <a:gd name="T23" fmla="*/ 7797984 h 5"/>
                  <a:gd name="T24" fmla="*/ 13553221 w 5"/>
                  <a:gd name="T25" fmla="*/ 10396220 h 5"/>
                  <a:gd name="T26" fmla="*/ 10843260 w 5"/>
                  <a:gd name="T27" fmla="*/ 10396220 h 5"/>
                  <a:gd name="T28" fmla="*/ 8131591 w 5"/>
                  <a:gd name="T29" fmla="*/ 10396220 h 5"/>
                  <a:gd name="T30" fmla="*/ 2709961 w 5"/>
                  <a:gd name="T31" fmla="*/ 12996094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5"/>
                  <a:gd name="T50" fmla="*/ 5 w 5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79" name="Freeform 707"/>
              <p:cNvSpPr>
                <a:spLocks/>
              </p:cNvSpPr>
              <p:nvPr/>
            </p:nvSpPr>
            <p:spPr bwMode="auto">
              <a:xfrm>
                <a:off x="1060376" y="2240198"/>
                <a:ext cx="8538" cy="8186"/>
              </a:xfrm>
              <a:custGeom>
                <a:avLst/>
                <a:gdLst>
                  <a:gd name="T0" fmla="*/ 0 w 5"/>
                  <a:gd name="T1" fmla="*/ 12994456 h 5"/>
                  <a:gd name="T2" fmla="*/ 0 w 5"/>
                  <a:gd name="T3" fmla="*/ 10396220 h 5"/>
                  <a:gd name="T4" fmla="*/ 2711669 w 5"/>
                  <a:gd name="T5" fmla="*/ 10396220 h 5"/>
                  <a:gd name="T6" fmla="*/ 5421630 w 5"/>
                  <a:gd name="T7" fmla="*/ 7796346 h 5"/>
                  <a:gd name="T8" fmla="*/ 2711669 w 5"/>
                  <a:gd name="T9" fmla="*/ 7796346 h 5"/>
                  <a:gd name="T10" fmla="*/ 2711669 w 5"/>
                  <a:gd name="T11" fmla="*/ 5198110 h 5"/>
                  <a:gd name="T12" fmla="*/ 5421630 w 5"/>
                  <a:gd name="T13" fmla="*/ 2598236 h 5"/>
                  <a:gd name="T14" fmla="*/ 5421630 w 5"/>
                  <a:gd name="T15" fmla="*/ 5198110 h 5"/>
                  <a:gd name="T16" fmla="*/ 8133299 w 5"/>
                  <a:gd name="T17" fmla="*/ 5198110 h 5"/>
                  <a:gd name="T18" fmla="*/ 10843260 w 5"/>
                  <a:gd name="T19" fmla="*/ 2598236 h 5"/>
                  <a:gd name="T20" fmla="*/ 10843260 w 5"/>
                  <a:gd name="T21" fmla="*/ 0 h 5"/>
                  <a:gd name="T22" fmla="*/ 13554929 w 5"/>
                  <a:gd name="T23" fmla="*/ 0 h 5"/>
                  <a:gd name="T24" fmla="*/ 13554929 w 5"/>
                  <a:gd name="T25" fmla="*/ 2598236 h 5"/>
                  <a:gd name="T26" fmla="*/ 13554929 w 5"/>
                  <a:gd name="T27" fmla="*/ 5198110 h 5"/>
                  <a:gd name="T28" fmla="*/ 8133299 w 5"/>
                  <a:gd name="T29" fmla="*/ 7796346 h 5"/>
                  <a:gd name="T30" fmla="*/ 5421630 w 5"/>
                  <a:gd name="T31" fmla="*/ 10396220 h 5"/>
                  <a:gd name="T32" fmla="*/ 2711669 w 5"/>
                  <a:gd name="T33" fmla="*/ 10396220 h 5"/>
                  <a:gd name="T34" fmla="*/ 2711669 w 5"/>
                  <a:gd name="T35" fmla="*/ 12994456 h 5"/>
                  <a:gd name="T36" fmla="*/ 0 w 5"/>
                  <a:gd name="T37" fmla="*/ 12994456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5"/>
                  <a:gd name="T59" fmla="*/ 5 w 5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5">
                    <a:moveTo>
                      <a:pt x="0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80" name="Rectangle 708"/>
              <p:cNvSpPr>
                <a:spLocks noChangeArrowheads="1"/>
              </p:cNvSpPr>
              <p:nvPr/>
            </p:nvSpPr>
            <p:spPr bwMode="auto">
              <a:xfrm>
                <a:off x="1054279" y="2238151"/>
                <a:ext cx="4878" cy="204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2481" name="Freeform 709"/>
              <p:cNvSpPr>
                <a:spLocks/>
              </p:cNvSpPr>
              <p:nvPr/>
            </p:nvSpPr>
            <p:spPr bwMode="auto">
              <a:xfrm>
                <a:off x="1059157" y="2234058"/>
                <a:ext cx="2439" cy="1024"/>
              </a:xfrm>
              <a:custGeom>
                <a:avLst/>
                <a:gdLst>
                  <a:gd name="T0" fmla="*/ 0 w 2"/>
                  <a:gd name="T1" fmla="*/ 1625088 h 1"/>
                  <a:gd name="T2" fmla="*/ 1936566 w 2"/>
                  <a:gd name="T3" fmla="*/ 1625088 h 1"/>
                  <a:gd name="T4" fmla="*/ 1936566 w 2"/>
                  <a:gd name="T5" fmla="*/ 0 h 1"/>
                  <a:gd name="T6" fmla="*/ 3871913 w 2"/>
                  <a:gd name="T7" fmla="*/ 1625088 h 1"/>
                  <a:gd name="T8" fmla="*/ 0 w 2"/>
                  <a:gd name="T9" fmla="*/ 16250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82" name="Freeform 710"/>
              <p:cNvSpPr>
                <a:spLocks/>
              </p:cNvSpPr>
              <p:nvPr/>
            </p:nvSpPr>
            <p:spPr bwMode="auto">
              <a:xfrm>
                <a:off x="1075012" y="2240198"/>
                <a:ext cx="1220" cy="4093"/>
              </a:xfrm>
              <a:custGeom>
                <a:avLst/>
                <a:gdLst>
                  <a:gd name="T0" fmla="*/ 0 w 1"/>
                  <a:gd name="T1" fmla="*/ 6496955 h 3"/>
                  <a:gd name="T2" fmla="*/ 0 w 1"/>
                  <a:gd name="T3" fmla="*/ 4331758 h 3"/>
                  <a:gd name="T4" fmla="*/ 1936140 w 1"/>
                  <a:gd name="T5" fmla="*/ 0 h 3"/>
                  <a:gd name="T6" fmla="*/ 1936140 w 1"/>
                  <a:gd name="T7" fmla="*/ 2165197 h 3"/>
                  <a:gd name="T8" fmla="*/ 1936140 w 1"/>
                  <a:gd name="T9" fmla="*/ 4331758 h 3"/>
                  <a:gd name="T10" fmla="*/ 0 w 1"/>
                  <a:gd name="T11" fmla="*/ 649695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83" name="Freeform 711"/>
              <p:cNvSpPr>
                <a:spLocks/>
              </p:cNvSpPr>
              <p:nvPr/>
            </p:nvSpPr>
            <p:spPr bwMode="auto">
              <a:xfrm>
                <a:off x="1077451" y="2244291"/>
                <a:ext cx="3659" cy="2047"/>
              </a:xfrm>
              <a:custGeom>
                <a:avLst/>
                <a:gdLst>
                  <a:gd name="T0" fmla="*/ 0 w 2"/>
                  <a:gd name="T1" fmla="*/ 3250636 h 1"/>
                  <a:gd name="T2" fmla="*/ 0 w 2"/>
                  <a:gd name="T3" fmla="*/ 0 h 1"/>
                  <a:gd name="T4" fmla="*/ 2905246 w 2"/>
                  <a:gd name="T5" fmla="*/ 0 h 1"/>
                  <a:gd name="T6" fmla="*/ 5808663 w 2"/>
                  <a:gd name="T7" fmla="*/ 3250636 h 1"/>
                  <a:gd name="T8" fmla="*/ 2905246 w 2"/>
                  <a:gd name="T9" fmla="*/ 3250636 h 1"/>
                  <a:gd name="T10" fmla="*/ 0 w 2"/>
                  <a:gd name="T11" fmla="*/ 32506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84" name="Freeform 712"/>
              <p:cNvSpPr>
                <a:spLocks/>
              </p:cNvSpPr>
              <p:nvPr/>
            </p:nvSpPr>
            <p:spPr bwMode="auto">
              <a:xfrm>
                <a:off x="898167" y="2122523"/>
                <a:ext cx="42686" cy="15349"/>
              </a:xfrm>
              <a:custGeom>
                <a:avLst/>
                <a:gdLst>
                  <a:gd name="T0" fmla="*/ 2510569 w 27"/>
                  <a:gd name="T1" fmla="*/ 12184036 h 10"/>
                  <a:gd name="T2" fmla="*/ 0 w 27"/>
                  <a:gd name="T3" fmla="*/ 7309194 h 10"/>
                  <a:gd name="T4" fmla="*/ 2510569 w 27"/>
                  <a:gd name="T5" fmla="*/ 7309194 h 10"/>
                  <a:gd name="T6" fmla="*/ 5019557 w 27"/>
                  <a:gd name="T7" fmla="*/ 7309194 h 10"/>
                  <a:gd name="T8" fmla="*/ 7530127 w 27"/>
                  <a:gd name="T9" fmla="*/ 7309194 h 10"/>
                  <a:gd name="T10" fmla="*/ 10039115 w 27"/>
                  <a:gd name="T11" fmla="*/ 7309194 h 10"/>
                  <a:gd name="T12" fmla="*/ 15058672 w 27"/>
                  <a:gd name="T13" fmla="*/ 7309194 h 10"/>
                  <a:gd name="T14" fmla="*/ 20078230 w 27"/>
                  <a:gd name="T15" fmla="*/ 7309194 h 10"/>
                  <a:gd name="T16" fmla="*/ 22588799 w 27"/>
                  <a:gd name="T17" fmla="*/ 7309194 h 10"/>
                  <a:gd name="T18" fmla="*/ 22588799 w 27"/>
                  <a:gd name="T19" fmla="*/ 4873308 h 10"/>
                  <a:gd name="T20" fmla="*/ 25097787 w 27"/>
                  <a:gd name="T21" fmla="*/ 4873308 h 10"/>
                  <a:gd name="T22" fmla="*/ 32627914 w 27"/>
                  <a:gd name="T23" fmla="*/ 2437421 h 10"/>
                  <a:gd name="T24" fmla="*/ 35136902 w 27"/>
                  <a:gd name="T25" fmla="*/ 2437421 h 10"/>
                  <a:gd name="T26" fmla="*/ 37647471 w 27"/>
                  <a:gd name="T27" fmla="*/ 2437421 h 10"/>
                  <a:gd name="T28" fmla="*/ 45176017 w 27"/>
                  <a:gd name="T29" fmla="*/ 2437421 h 10"/>
                  <a:gd name="T30" fmla="*/ 45176017 w 27"/>
                  <a:gd name="T31" fmla="*/ 0 h 10"/>
                  <a:gd name="T32" fmla="*/ 47686586 w 27"/>
                  <a:gd name="T33" fmla="*/ 2437421 h 10"/>
                  <a:gd name="T34" fmla="*/ 47686586 w 27"/>
                  <a:gd name="T35" fmla="*/ 4873308 h 10"/>
                  <a:gd name="T36" fmla="*/ 50195574 w 27"/>
                  <a:gd name="T37" fmla="*/ 4873308 h 10"/>
                  <a:gd name="T38" fmla="*/ 52706143 w 27"/>
                  <a:gd name="T39" fmla="*/ 4873308 h 10"/>
                  <a:gd name="T40" fmla="*/ 55215131 w 27"/>
                  <a:gd name="T41" fmla="*/ 2437421 h 10"/>
                  <a:gd name="T42" fmla="*/ 57725701 w 27"/>
                  <a:gd name="T43" fmla="*/ 4873308 h 10"/>
                  <a:gd name="T44" fmla="*/ 60234689 w 27"/>
                  <a:gd name="T45" fmla="*/ 4873308 h 10"/>
                  <a:gd name="T46" fmla="*/ 60234689 w 27"/>
                  <a:gd name="T47" fmla="*/ 7309194 h 10"/>
                  <a:gd name="T48" fmla="*/ 60234689 w 27"/>
                  <a:gd name="T49" fmla="*/ 9746615 h 10"/>
                  <a:gd name="T50" fmla="*/ 60234689 w 27"/>
                  <a:gd name="T51" fmla="*/ 12184036 h 10"/>
                  <a:gd name="T52" fmla="*/ 62745258 w 27"/>
                  <a:gd name="T53" fmla="*/ 14619923 h 10"/>
                  <a:gd name="T54" fmla="*/ 67764815 w 27"/>
                  <a:gd name="T55" fmla="*/ 14619923 h 10"/>
                  <a:gd name="T56" fmla="*/ 67764815 w 27"/>
                  <a:gd name="T57" fmla="*/ 19493230 h 10"/>
                  <a:gd name="T58" fmla="*/ 62745258 w 27"/>
                  <a:gd name="T59" fmla="*/ 19493230 h 10"/>
                  <a:gd name="T60" fmla="*/ 60234689 w 27"/>
                  <a:gd name="T61" fmla="*/ 19493230 h 10"/>
                  <a:gd name="T62" fmla="*/ 57725701 w 27"/>
                  <a:gd name="T63" fmla="*/ 19493230 h 10"/>
                  <a:gd name="T64" fmla="*/ 52706143 w 27"/>
                  <a:gd name="T65" fmla="*/ 19493230 h 10"/>
                  <a:gd name="T66" fmla="*/ 47686586 w 27"/>
                  <a:gd name="T67" fmla="*/ 21930651 h 10"/>
                  <a:gd name="T68" fmla="*/ 45176017 w 27"/>
                  <a:gd name="T69" fmla="*/ 21930651 h 10"/>
                  <a:gd name="T70" fmla="*/ 40156459 w 27"/>
                  <a:gd name="T71" fmla="*/ 21930651 h 10"/>
                  <a:gd name="T72" fmla="*/ 45176017 w 27"/>
                  <a:gd name="T73" fmla="*/ 21930651 h 10"/>
                  <a:gd name="T74" fmla="*/ 47686586 w 27"/>
                  <a:gd name="T75" fmla="*/ 21930651 h 10"/>
                  <a:gd name="T76" fmla="*/ 47686586 w 27"/>
                  <a:gd name="T77" fmla="*/ 24366538 h 10"/>
                  <a:gd name="T78" fmla="*/ 45176017 w 27"/>
                  <a:gd name="T79" fmla="*/ 24366538 h 10"/>
                  <a:gd name="T80" fmla="*/ 40156459 w 27"/>
                  <a:gd name="T81" fmla="*/ 21930651 h 10"/>
                  <a:gd name="T82" fmla="*/ 37647471 w 27"/>
                  <a:gd name="T83" fmla="*/ 21930651 h 10"/>
                  <a:gd name="T84" fmla="*/ 35136902 w 27"/>
                  <a:gd name="T85" fmla="*/ 21930651 h 10"/>
                  <a:gd name="T86" fmla="*/ 32627914 w 27"/>
                  <a:gd name="T87" fmla="*/ 21930651 h 10"/>
                  <a:gd name="T88" fmla="*/ 27608356 w 27"/>
                  <a:gd name="T89" fmla="*/ 21930651 h 10"/>
                  <a:gd name="T90" fmla="*/ 15058672 w 27"/>
                  <a:gd name="T91" fmla="*/ 14619923 h 10"/>
                  <a:gd name="T92" fmla="*/ 12549684 w 27"/>
                  <a:gd name="T93" fmla="*/ 14619923 h 10"/>
                  <a:gd name="T94" fmla="*/ 10039115 w 27"/>
                  <a:gd name="T95" fmla="*/ 14619923 h 10"/>
                  <a:gd name="T96" fmla="*/ 7530127 w 27"/>
                  <a:gd name="T97" fmla="*/ 14619923 h 10"/>
                  <a:gd name="T98" fmla="*/ 5019557 w 27"/>
                  <a:gd name="T99" fmla="*/ 12184036 h 10"/>
                  <a:gd name="T100" fmla="*/ 2510569 w 27"/>
                  <a:gd name="T101" fmla="*/ 12184036 h 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10"/>
                  <a:gd name="T155" fmla="*/ 27 w 27"/>
                  <a:gd name="T156" fmla="*/ 10 h 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10">
                    <a:moveTo>
                      <a:pt x="1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85" name="Freeform 713"/>
              <p:cNvSpPr>
                <a:spLocks/>
              </p:cNvSpPr>
              <p:nvPr/>
            </p:nvSpPr>
            <p:spPr bwMode="auto">
              <a:xfrm>
                <a:off x="1090867" y="2225872"/>
                <a:ext cx="4878" cy="1024"/>
              </a:xfrm>
              <a:custGeom>
                <a:avLst/>
                <a:gdLst>
                  <a:gd name="T0" fmla="*/ 0 w 3"/>
                  <a:gd name="T1" fmla="*/ 1626112 h 1"/>
                  <a:gd name="T2" fmla="*/ 0 w 3"/>
                  <a:gd name="T3" fmla="*/ 0 h 1"/>
                  <a:gd name="T4" fmla="*/ 2580462 w 3"/>
                  <a:gd name="T5" fmla="*/ 0 h 1"/>
                  <a:gd name="T6" fmla="*/ 5162550 w 3"/>
                  <a:gd name="T7" fmla="*/ 0 h 1"/>
                  <a:gd name="T8" fmla="*/ 5162550 w 3"/>
                  <a:gd name="T9" fmla="*/ 1626112 h 1"/>
                  <a:gd name="T10" fmla="*/ 7743012 w 3"/>
                  <a:gd name="T11" fmla="*/ 1626112 h 1"/>
                  <a:gd name="T12" fmla="*/ 5162550 w 3"/>
                  <a:gd name="T13" fmla="*/ 1626112 h 1"/>
                  <a:gd name="T14" fmla="*/ 2580462 w 3"/>
                  <a:gd name="T15" fmla="*/ 1626112 h 1"/>
                  <a:gd name="T16" fmla="*/ 0 w 3"/>
                  <a:gd name="T17" fmla="*/ 1626112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86" name="Freeform 714"/>
              <p:cNvSpPr>
                <a:spLocks/>
              </p:cNvSpPr>
              <p:nvPr/>
            </p:nvSpPr>
            <p:spPr bwMode="auto">
              <a:xfrm>
                <a:off x="861578" y="2057034"/>
                <a:ext cx="8538" cy="5116"/>
              </a:xfrm>
              <a:custGeom>
                <a:avLst/>
                <a:gdLst>
                  <a:gd name="T0" fmla="*/ 0 w 5"/>
                  <a:gd name="T1" fmla="*/ 8122503 h 3"/>
                  <a:gd name="T2" fmla="*/ 0 w 5"/>
                  <a:gd name="T3" fmla="*/ 5414433 h 3"/>
                  <a:gd name="T4" fmla="*/ 0 w 5"/>
                  <a:gd name="T5" fmla="*/ 0 h 3"/>
                  <a:gd name="T6" fmla="*/ 2709961 w 5"/>
                  <a:gd name="T7" fmla="*/ 0 h 3"/>
                  <a:gd name="T8" fmla="*/ 13553221 w 5"/>
                  <a:gd name="T9" fmla="*/ 0 h 3"/>
                  <a:gd name="T10" fmla="*/ 13553221 w 5"/>
                  <a:gd name="T11" fmla="*/ 5414433 h 3"/>
                  <a:gd name="T12" fmla="*/ 10843260 w 5"/>
                  <a:gd name="T13" fmla="*/ 8122503 h 3"/>
                  <a:gd name="T14" fmla="*/ 8131591 w 5"/>
                  <a:gd name="T15" fmla="*/ 8122503 h 3"/>
                  <a:gd name="T16" fmla="*/ 0 w 5"/>
                  <a:gd name="T17" fmla="*/ 81225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87" name="Freeform 715"/>
              <p:cNvSpPr>
                <a:spLocks/>
              </p:cNvSpPr>
              <p:nvPr/>
            </p:nvSpPr>
            <p:spPr bwMode="auto">
              <a:xfrm>
                <a:off x="1039643" y="2159360"/>
                <a:ext cx="9757" cy="6140"/>
              </a:xfrm>
              <a:custGeom>
                <a:avLst/>
                <a:gdLst>
                  <a:gd name="T0" fmla="*/ 0 w 6"/>
                  <a:gd name="T1" fmla="*/ 9747250 h 4"/>
                  <a:gd name="T2" fmla="*/ 0 w 6"/>
                  <a:gd name="T3" fmla="*/ 4873625 h 4"/>
                  <a:gd name="T4" fmla="*/ 2582353 w 6"/>
                  <a:gd name="T5" fmla="*/ 2437580 h 4"/>
                  <a:gd name="T6" fmla="*/ 7745432 w 6"/>
                  <a:gd name="T7" fmla="*/ 2437580 h 4"/>
                  <a:gd name="T8" fmla="*/ 10326158 w 6"/>
                  <a:gd name="T9" fmla="*/ 2437580 h 4"/>
                  <a:gd name="T10" fmla="*/ 12908511 w 6"/>
                  <a:gd name="T11" fmla="*/ 0 h 4"/>
                  <a:gd name="T12" fmla="*/ 15489238 w 6"/>
                  <a:gd name="T13" fmla="*/ 0 h 4"/>
                  <a:gd name="T14" fmla="*/ 10326158 w 6"/>
                  <a:gd name="T15" fmla="*/ 9747250 h 4"/>
                  <a:gd name="T16" fmla="*/ 7745432 w 6"/>
                  <a:gd name="T17" fmla="*/ 9747250 h 4"/>
                  <a:gd name="T18" fmla="*/ 0 w 6"/>
                  <a:gd name="T19" fmla="*/ 97472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88" name="Freeform 716"/>
              <p:cNvSpPr>
                <a:spLocks/>
              </p:cNvSpPr>
              <p:nvPr/>
            </p:nvSpPr>
            <p:spPr bwMode="auto">
              <a:xfrm>
                <a:off x="1125017" y="2209500"/>
                <a:ext cx="9757" cy="2047"/>
              </a:xfrm>
              <a:custGeom>
                <a:avLst/>
                <a:gdLst>
                  <a:gd name="T0" fmla="*/ 0 w 6"/>
                  <a:gd name="T1" fmla="*/ 3250636 h 1"/>
                  <a:gd name="T2" fmla="*/ 2582353 w 6"/>
                  <a:gd name="T3" fmla="*/ 0 h 1"/>
                  <a:gd name="T4" fmla="*/ 5163079 w 6"/>
                  <a:gd name="T5" fmla="*/ 0 h 1"/>
                  <a:gd name="T6" fmla="*/ 7745432 w 6"/>
                  <a:gd name="T7" fmla="*/ 0 h 1"/>
                  <a:gd name="T8" fmla="*/ 12908511 w 6"/>
                  <a:gd name="T9" fmla="*/ 0 h 1"/>
                  <a:gd name="T10" fmla="*/ 12908511 w 6"/>
                  <a:gd name="T11" fmla="*/ 3250636 h 1"/>
                  <a:gd name="T12" fmla="*/ 15489238 w 6"/>
                  <a:gd name="T13" fmla="*/ 3250636 h 1"/>
                  <a:gd name="T14" fmla="*/ 12908511 w 6"/>
                  <a:gd name="T15" fmla="*/ 3250636 h 1"/>
                  <a:gd name="T16" fmla="*/ 7745432 w 6"/>
                  <a:gd name="T17" fmla="*/ 3250636 h 1"/>
                  <a:gd name="T18" fmla="*/ 5163079 w 6"/>
                  <a:gd name="T19" fmla="*/ 3250636 h 1"/>
                  <a:gd name="T20" fmla="*/ 0 w 6"/>
                  <a:gd name="T21" fmla="*/ 3250636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89" name="Freeform 717"/>
              <p:cNvSpPr>
                <a:spLocks/>
              </p:cNvSpPr>
              <p:nvPr/>
            </p:nvSpPr>
            <p:spPr bwMode="auto">
              <a:xfrm>
                <a:off x="1160385" y="2225872"/>
                <a:ext cx="6098" cy="3070"/>
              </a:xfrm>
              <a:custGeom>
                <a:avLst/>
                <a:gdLst>
                  <a:gd name="T0" fmla="*/ 4840288 w 4"/>
                  <a:gd name="T1" fmla="*/ 2437580 h 2"/>
                  <a:gd name="T2" fmla="*/ 0 w 4"/>
                  <a:gd name="T3" fmla="*/ 2437580 h 2"/>
                  <a:gd name="T4" fmla="*/ 7259669 w 4"/>
                  <a:gd name="T5" fmla="*/ 0 h 2"/>
                  <a:gd name="T6" fmla="*/ 9680575 w 4"/>
                  <a:gd name="T7" fmla="*/ 0 h 2"/>
                  <a:gd name="T8" fmla="*/ 9680575 w 4"/>
                  <a:gd name="T9" fmla="*/ 2437580 h 2"/>
                  <a:gd name="T10" fmla="*/ 7259669 w 4"/>
                  <a:gd name="T11" fmla="*/ 2437580 h 2"/>
                  <a:gd name="T12" fmla="*/ 7259669 w 4"/>
                  <a:gd name="T13" fmla="*/ 4873625 h 2"/>
                  <a:gd name="T14" fmla="*/ 4840288 w 4"/>
                  <a:gd name="T15" fmla="*/ 243758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90" name="Freeform 718"/>
              <p:cNvSpPr>
                <a:spLocks/>
              </p:cNvSpPr>
              <p:nvPr/>
            </p:nvSpPr>
            <p:spPr bwMode="auto">
              <a:xfrm>
                <a:off x="1182338" y="2209500"/>
                <a:ext cx="9757" cy="5117"/>
              </a:xfrm>
              <a:custGeom>
                <a:avLst/>
                <a:gdLst>
                  <a:gd name="T0" fmla="*/ 0 w 6"/>
                  <a:gd name="T1" fmla="*/ 5415492 h 3"/>
                  <a:gd name="T2" fmla="*/ 2582353 w 6"/>
                  <a:gd name="T3" fmla="*/ 5415492 h 3"/>
                  <a:gd name="T4" fmla="*/ 2582353 w 6"/>
                  <a:gd name="T5" fmla="*/ 2708599 h 3"/>
                  <a:gd name="T6" fmla="*/ 5163079 w 6"/>
                  <a:gd name="T7" fmla="*/ 2708599 h 3"/>
                  <a:gd name="T8" fmla="*/ 7745432 w 6"/>
                  <a:gd name="T9" fmla="*/ 0 h 3"/>
                  <a:gd name="T10" fmla="*/ 10326158 w 6"/>
                  <a:gd name="T11" fmla="*/ 0 h 3"/>
                  <a:gd name="T12" fmla="*/ 15489238 w 6"/>
                  <a:gd name="T13" fmla="*/ 0 h 3"/>
                  <a:gd name="T14" fmla="*/ 15489238 w 6"/>
                  <a:gd name="T15" fmla="*/ 2708599 h 3"/>
                  <a:gd name="T16" fmla="*/ 15489238 w 6"/>
                  <a:gd name="T17" fmla="*/ 0 h 3"/>
                  <a:gd name="T18" fmla="*/ 10326158 w 6"/>
                  <a:gd name="T19" fmla="*/ 0 h 3"/>
                  <a:gd name="T20" fmla="*/ 10326158 w 6"/>
                  <a:gd name="T21" fmla="*/ 2708599 h 3"/>
                  <a:gd name="T22" fmla="*/ 7745432 w 6"/>
                  <a:gd name="T23" fmla="*/ 2708599 h 3"/>
                  <a:gd name="T24" fmla="*/ 7745432 w 6"/>
                  <a:gd name="T25" fmla="*/ 5415492 h 3"/>
                  <a:gd name="T26" fmla="*/ 5163079 w 6"/>
                  <a:gd name="T27" fmla="*/ 5415492 h 3"/>
                  <a:gd name="T28" fmla="*/ 2582353 w 6"/>
                  <a:gd name="T29" fmla="*/ 5415492 h 3"/>
                  <a:gd name="T30" fmla="*/ 2582353 w 6"/>
                  <a:gd name="T31" fmla="*/ 8124090 h 3"/>
                  <a:gd name="T32" fmla="*/ 0 w 6"/>
                  <a:gd name="T33" fmla="*/ 5415492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91" name="Freeform 719"/>
              <p:cNvSpPr>
                <a:spLocks/>
              </p:cNvSpPr>
              <p:nvPr/>
            </p:nvSpPr>
            <p:spPr bwMode="auto">
              <a:xfrm>
                <a:off x="1193315" y="2209500"/>
                <a:ext cx="4878" cy="2047"/>
              </a:xfrm>
              <a:custGeom>
                <a:avLst/>
                <a:gdLst>
                  <a:gd name="T0" fmla="*/ 0 w 3"/>
                  <a:gd name="T1" fmla="*/ 3250636 h 1"/>
                  <a:gd name="T2" fmla="*/ 0 w 3"/>
                  <a:gd name="T3" fmla="*/ 0 h 1"/>
                  <a:gd name="T4" fmla="*/ 2582088 w 3"/>
                  <a:gd name="T5" fmla="*/ 0 h 1"/>
                  <a:gd name="T6" fmla="*/ 5162550 w 3"/>
                  <a:gd name="T7" fmla="*/ 0 h 1"/>
                  <a:gd name="T8" fmla="*/ 7744638 w 3"/>
                  <a:gd name="T9" fmla="*/ 0 h 1"/>
                  <a:gd name="T10" fmla="*/ 7744638 w 3"/>
                  <a:gd name="T11" fmla="*/ 3250636 h 1"/>
                  <a:gd name="T12" fmla="*/ 5162550 w 3"/>
                  <a:gd name="T13" fmla="*/ 3250636 h 1"/>
                  <a:gd name="T14" fmla="*/ 2582088 w 3"/>
                  <a:gd name="T15" fmla="*/ 3250636 h 1"/>
                  <a:gd name="T16" fmla="*/ 0 w 3"/>
                  <a:gd name="T17" fmla="*/ 325063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92" name="Freeform 720"/>
              <p:cNvSpPr>
                <a:spLocks/>
              </p:cNvSpPr>
              <p:nvPr/>
            </p:nvSpPr>
            <p:spPr bwMode="auto">
              <a:xfrm>
                <a:off x="1198194" y="2211547"/>
                <a:ext cx="4878" cy="0"/>
              </a:xfrm>
              <a:custGeom>
                <a:avLst/>
                <a:gdLst>
                  <a:gd name="T0" fmla="*/ 0 w 3"/>
                  <a:gd name="T1" fmla="*/ 2580462 w 3"/>
                  <a:gd name="T2" fmla="*/ 5162550 w 3"/>
                  <a:gd name="T3" fmla="*/ 7743012 w 3"/>
                  <a:gd name="T4" fmla="*/ 5162550 w 3"/>
                  <a:gd name="T5" fmla="*/ 2580462 w 3"/>
                  <a:gd name="T6" fmla="*/ 0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3"/>
                  <a:gd name="T15" fmla="*/ 3 w 3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93" name="Freeform 721"/>
              <p:cNvSpPr>
                <a:spLocks/>
              </p:cNvSpPr>
              <p:nvPr/>
            </p:nvSpPr>
            <p:spPr bwMode="auto">
              <a:xfrm>
                <a:off x="1182338" y="2176756"/>
                <a:ext cx="60981" cy="28651"/>
              </a:xfrm>
              <a:custGeom>
                <a:avLst/>
                <a:gdLst>
                  <a:gd name="T0" fmla="*/ 10190246 w 38"/>
                  <a:gd name="T1" fmla="*/ 32848372 h 18"/>
                  <a:gd name="T2" fmla="*/ 5095123 w 38"/>
                  <a:gd name="T3" fmla="*/ 27794653 h 18"/>
                  <a:gd name="T4" fmla="*/ 2548364 w 38"/>
                  <a:gd name="T5" fmla="*/ 22742527 h 18"/>
                  <a:gd name="T6" fmla="*/ 10190246 w 38"/>
                  <a:gd name="T7" fmla="*/ 17687217 h 18"/>
                  <a:gd name="T8" fmla="*/ 22928856 w 38"/>
                  <a:gd name="T9" fmla="*/ 12633499 h 18"/>
                  <a:gd name="T10" fmla="*/ 30570738 w 38"/>
                  <a:gd name="T11" fmla="*/ 20214872 h 18"/>
                  <a:gd name="T12" fmla="*/ 40760984 w 38"/>
                  <a:gd name="T13" fmla="*/ 27794653 h 18"/>
                  <a:gd name="T14" fmla="*/ 38212620 w 38"/>
                  <a:gd name="T15" fmla="*/ 22742527 h 18"/>
                  <a:gd name="T16" fmla="*/ 38212620 w 38"/>
                  <a:gd name="T17" fmla="*/ 15161154 h 18"/>
                  <a:gd name="T18" fmla="*/ 43309348 w 38"/>
                  <a:gd name="T19" fmla="*/ 15161154 h 18"/>
                  <a:gd name="T20" fmla="*/ 33117497 w 38"/>
                  <a:gd name="T21" fmla="*/ 12633499 h 18"/>
                  <a:gd name="T22" fmla="*/ 33117497 w 38"/>
                  <a:gd name="T23" fmla="*/ 7579781 h 18"/>
                  <a:gd name="T24" fmla="*/ 43309348 w 38"/>
                  <a:gd name="T25" fmla="*/ 7579781 h 18"/>
                  <a:gd name="T26" fmla="*/ 45856107 w 38"/>
                  <a:gd name="T27" fmla="*/ 12633499 h 18"/>
                  <a:gd name="T28" fmla="*/ 53497989 w 38"/>
                  <a:gd name="T29" fmla="*/ 12633499 h 18"/>
                  <a:gd name="T30" fmla="*/ 48404471 w 38"/>
                  <a:gd name="T31" fmla="*/ 7579781 h 18"/>
                  <a:gd name="T32" fmla="*/ 63688235 w 38"/>
                  <a:gd name="T33" fmla="*/ 7579781 h 18"/>
                  <a:gd name="T34" fmla="*/ 53497989 w 38"/>
                  <a:gd name="T35" fmla="*/ 0 h 18"/>
                  <a:gd name="T36" fmla="*/ 63688235 w 38"/>
                  <a:gd name="T37" fmla="*/ 5053718 h 18"/>
                  <a:gd name="T38" fmla="*/ 71331722 w 38"/>
                  <a:gd name="T39" fmla="*/ 5053718 h 18"/>
                  <a:gd name="T40" fmla="*/ 68783358 w 38"/>
                  <a:gd name="T41" fmla="*/ 10107436 h 18"/>
                  <a:gd name="T42" fmla="*/ 71331722 w 38"/>
                  <a:gd name="T43" fmla="*/ 7579781 h 18"/>
                  <a:gd name="T44" fmla="*/ 78973605 w 38"/>
                  <a:gd name="T45" fmla="*/ 5053718 h 18"/>
                  <a:gd name="T46" fmla="*/ 89165455 w 38"/>
                  <a:gd name="T47" fmla="*/ 7579781 h 18"/>
                  <a:gd name="T48" fmla="*/ 86617091 w 38"/>
                  <a:gd name="T49" fmla="*/ 10107436 h 18"/>
                  <a:gd name="T50" fmla="*/ 89165455 w 38"/>
                  <a:gd name="T51" fmla="*/ 15161154 h 18"/>
                  <a:gd name="T52" fmla="*/ 89165455 w 38"/>
                  <a:gd name="T53" fmla="*/ 22742527 h 18"/>
                  <a:gd name="T54" fmla="*/ 73878482 w 38"/>
                  <a:gd name="T55" fmla="*/ 20214872 h 18"/>
                  <a:gd name="T56" fmla="*/ 71331722 w 38"/>
                  <a:gd name="T57" fmla="*/ 20214872 h 18"/>
                  <a:gd name="T58" fmla="*/ 78973605 w 38"/>
                  <a:gd name="T59" fmla="*/ 27794653 h 18"/>
                  <a:gd name="T60" fmla="*/ 68783358 w 38"/>
                  <a:gd name="T61" fmla="*/ 27794653 h 18"/>
                  <a:gd name="T62" fmla="*/ 66236599 w 38"/>
                  <a:gd name="T63" fmla="*/ 27794653 h 18"/>
                  <a:gd name="T64" fmla="*/ 63688235 w 38"/>
                  <a:gd name="T65" fmla="*/ 30322308 h 18"/>
                  <a:gd name="T66" fmla="*/ 53497989 w 38"/>
                  <a:gd name="T67" fmla="*/ 30322308 h 18"/>
                  <a:gd name="T68" fmla="*/ 45856107 w 38"/>
                  <a:gd name="T69" fmla="*/ 35376026 h 18"/>
                  <a:gd name="T70" fmla="*/ 43309348 w 38"/>
                  <a:gd name="T71" fmla="*/ 35376026 h 18"/>
                  <a:gd name="T72" fmla="*/ 40760984 w 38"/>
                  <a:gd name="T73" fmla="*/ 40429744 h 18"/>
                  <a:gd name="T74" fmla="*/ 25475615 w 38"/>
                  <a:gd name="T75" fmla="*/ 45483463 h 18"/>
                  <a:gd name="T76" fmla="*/ 33117497 w 38"/>
                  <a:gd name="T77" fmla="*/ 40429744 h 18"/>
                  <a:gd name="T78" fmla="*/ 30570738 w 38"/>
                  <a:gd name="T79" fmla="*/ 37902090 h 18"/>
                  <a:gd name="T80" fmla="*/ 40760984 w 38"/>
                  <a:gd name="T81" fmla="*/ 32848372 h 18"/>
                  <a:gd name="T82" fmla="*/ 28022374 w 38"/>
                  <a:gd name="T83" fmla="*/ 35376026 h 18"/>
                  <a:gd name="T84" fmla="*/ 25475615 w 38"/>
                  <a:gd name="T85" fmla="*/ 35376026 h 18"/>
                  <a:gd name="T86" fmla="*/ 22928856 w 38"/>
                  <a:gd name="T87" fmla="*/ 32848372 h 18"/>
                  <a:gd name="T88" fmla="*/ 10190246 w 38"/>
                  <a:gd name="T89" fmla="*/ 32848372 h 18"/>
                  <a:gd name="T90" fmla="*/ 17832128 w 38"/>
                  <a:gd name="T91" fmla="*/ 35376026 h 18"/>
                  <a:gd name="T92" fmla="*/ 25475615 w 38"/>
                  <a:gd name="T93" fmla="*/ 35376026 h 18"/>
                  <a:gd name="T94" fmla="*/ 20380492 w 38"/>
                  <a:gd name="T95" fmla="*/ 40429744 h 18"/>
                  <a:gd name="T96" fmla="*/ 10190246 w 38"/>
                  <a:gd name="T97" fmla="*/ 37902090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8"/>
                  <a:gd name="T149" fmla="*/ 38 w 38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8">
                    <a:moveTo>
                      <a:pt x="4" y="15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5" y="9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8" y="12"/>
                    </a:lnTo>
                    <a:lnTo>
                      <a:pt x="27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94" name="Freeform 722"/>
              <p:cNvSpPr>
                <a:spLocks/>
              </p:cNvSpPr>
              <p:nvPr/>
            </p:nvSpPr>
            <p:spPr bwMode="auto">
              <a:xfrm>
                <a:off x="1214049" y="2195174"/>
                <a:ext cx="13416" cy="5117"/>
              </a:xfrm>
              <a:custGeom>
                <a:avLst/>
                <a:gdLst>
                  <a:gd name="T0" fmla="*/ 2663076 w 8"/>
                  <a:gd name="T1" fmla="*/ 8122385 h 3"/>
                  <a:gd name="T2" fmla="*/ 0 w 8"/>
                  <a:gd name="T3" fmla="*/ 5415492 h 3"/>
                  <a:gd name="T4" fmla="*/ 5324475 w 8"/>
                  <a:gd name="T5" fmla="*/ 0 h 3"/>
                  <a:gd name="T6" fmla="*/ 7985874 w 8"/>
                  <a:gd name="T7" fmla="*/ 2706893 h 3"/>
                  <a:gd name="T8" fmla="*/ 15973425 w 8"/>
                  <a:gd name="T9" fmla="*/ 2706893 h 3"/>
                  <a:gd name="T10" fmla="*/ 18634824 w 8"/>
                  <a:gd name="T11" fmla="*/ 2706893 h 3"/>
                  <a:gd name="T12" fmla="*/ 21297900 w 8"/>
                  <a:gd name="T13" fmla="*/ 2706893 h 3"/>
                  <a:gd name="T14" fmla="*/ 18634824 w 8"/>
                  <a:gd name="T15" fmla="*/ 2706893 h 3"/>
                  <a:gd name="T16" fmla="*/ 13310349 w 8"/>
                  <a:gd name="T17" fmla="*/ 5415492 h 3"/>
                  <a:gd name="T18" fmla="*/ 5324475 w 8"/>
                  <a:gd name="T19" fmla="*/ 5415492 h 3"/>
                  <a:gd name="T20" fmla="*/ 5324475 w 8"/>
                  <a:gd name="T21" fmla="*/ 8122385 h 3"/>
                  <a:gd name="T22" fmla="*/ 2663076 w 8"/>
                  <a:gd name="T23" fmla="*/ 8122385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3"/>
                  <a:gd name="T38" fmla="*/ 8 w 8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95" name="Freeform 723"/>
              <p:cNvSpPr>
                <a:spLocks/>
              </p:cNvSpPr>
              <p:nvPr/>
            </p:nvSpPr>
            <p:spPr bwMode="auto">
              <a:xfrm>
                <a:off x="1211609" y="2179826"/>
                <a:ext cx="6098" cy="3069"/>
              </a:xfrm>
              <a:custGeom>
                <a:avLst/>
                <a:gdLst>
                  <a:gd name="T0" fmla="*/ 0 w 4"/>
                  <a:gd name="T1" fmla="*/ 0 h 2"/>
                  <a:gd name="T2" fmla="*/ 2420906 w 4"/>
                  <a:gd name="T3" fmla="*/ 0 h 2"/>
                  <a:gd name="T4" fmla="*/ 7259669 w 4"/>
                  <a:gd name="T5" fmla="*/ 0 h 2"/>
                  <a:gd name="T6" fmla="*/ 9680575 w 4"/>
                  <a:gd name="T7" fmla="*/ 0 h 2"/>
                  <a:gd name="T8" fmla="*/ 9680575 w 4"/>
                  <a:gd name="T9" fmla="*/ 2436786 h 2"/>
                  <a:gd name="T10" fmla="*/ 9680575 w 4"/>
                  <a:gd name="T11" fmla="*/ 4872038 h 2"/>
                  <a:gd name="T12" fmla="*/ 7259669 w 4"/>
                  <a:gd name="T13" fmla="*/ 2436786 h 2"/>
                  <a:gd name="T14" fmla="*/ 2420906 w 4"/>
                  <a:gd name="T15" fmla="*/ 2436786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96" name="Freeform 724"/>
              <p:cNvSpPr>
                <a:spLocks/>
              </p:cNvSpPr>
              <p:nvPr/>
            </p:nvSpPr>
            <p:spPr bwMode="auto">
              <a:xfrm>
                <a:off x="1005494" y="2050895"/>
                <a:ext cx="6098" cy="2047"/>
              </a:xfrm>
              <a:custGeom>
                <a:avLst/>
                <a:gdLst>
                  <a:gd name="T0" fmla="*/ 0 w 4"/>
                  <a:gd name="T1" fmla="*/ 3250636 h 1"/>
                  <a:gd name="T2" fmla="*/ 0 w 4"/>
                  <a:gd name="T3" fmla="*/ 0 h 1"/>
                  <a:gd name="T4" fmla="*/ 2420906 w 4"/>
                  <a:gd name="T5" fmla="*/ 0 h 1"/>
                  <a:gd name="T6" fmla="*/ 4840288 w 4"/>
                  <a:gd name="T7" fmla="*/ 0 h 1"/>
                  <a:gd name="T8" fmla="*/ 7259669 w 4"/>
                  <a:gd name="T9" fmla="*/ 0 h 1"/>
                  <a:gd name="T10" fmla="*/ 9680575 w 4"/>
                  <a:gd name="T11" fmla="*/ 0 h 1"/>
                  <a:gd name="T12" fmla="*/ 9680575 w 4"/>
                  <a:gd name="T13" fmla="*/ 3250636 h 1"/>
                  <a:gd name="T14" fmla="*/ 4840288 w 4"/>
                  <a:gd name="T15" fmla="*/ 3250636 h 1"/>
                  <a:gd name="T16" fmla="*/ 2420906 w 4"/>
                  <a:gd name="T17" fmla="*/ 3250636 h 1"/>
                  <a:gd name="T18" fmla="*/ 0 w 4"/>
                  <a:gd name="T19" fmla="*/ 325063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97" name="Freeform 725"/>
              <p:cNvSpPr>
                <a:spLocks/>
              </p:cNvSpPr>
              <p:nvPr/>
            </p:nvSpPr>
            <p:spPr bwMode="auto">
              <a:xfrm>
                <a:off x="1214049" y="2173686"/>
                <a:ext cx="10977" cy="3069"/>
              </a:xfrm>
              <a:custGeom>
                <a:avLst/>
                <a:gdLst>
                  <a:gd name="T0" fmla="*/ 0 w 7"/>
                  <a:gd name="T1" fmla="*/ 2436786 h 2"/>
                  <a:gd name="T2" fmla="*/ 2488643 w 7"/>
                  <a:gd name="T3" fmla="*/ 2436786 h 2"/>
                  <a:gd name="T4" fmla="*/ 2488643 w 7"/>
                  <a:gd name="T5" fmla="*/ 0 h 2"/>
                  <a:gd name="T6" fmla="*/ 4978854 w 7"/>
                  <a:gd name="T7" fmla="*/ 0 h 2"/>
                  <a:gd name="T8" fmla="*/ 4978854 w 7"/>
                  <a:gd name="T9" fmla="*/ 2436786 h 2"/>
                  <a:gd name="T10" fmla="*/ 7467496 w 7"/>
                  <a:gd name="T11" fmla="*/ 2436786 h 2"/>
                  <a:gd name="T12" fmla="*/ 12446350 w 7"/>
                  <a:gd name="T13" fmla="*/ 4872038 h 2"/>
                  <a:gd name="T14" fmla="*/ 14936561 w 7"/>
                  <a:gd name="T15" fmla="*/ 4872038 h 2"/>
                  <a:gd name="T16" fmla="*/ 17425203 w 7"/>
                  <a:gd name="T17" fmla="*/ 4872038 h 2"/>
                  <a:gd name="T18" fmla="*/ 14936561 w 7"/>
                  <a:gd name="T19" fmla="*/ 4872038 h 2"/>
                  <a:gd name="T20" fmla="*/ 12446350 w 7"/>
                  <a:gd name="T21" fmla="*/ 4872038 h 2"/>
                  <a:gd name="T22" fmla="*/ 4978854 w 7"/>
                  <a:gd name="T23" fmla="*/ 4872038 h 2"/>
                  <a:gd name="T24" fmla="*/ 2488643 w 7"/>
                  <a:gd name="T25" fmla="*/ 4872038 h 2"/>
                  <a:gd name="T26" fmla="*/ 0 w 7"/>
                  <a:gd name="T27" fmla="*/ 4872038 h 2"/>
                  <a:gd name="T28" fmla="*/ 0 w 7"/>
                  <a:gd name="T29" fmla="*/ 2436786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98" name="Freeform 726"/>
              <p:cNvSpPr>
                <a:spLocks/>
              </p:cNvSpPr>
              <p:nvPr/>
            </p:nvSpPr>
            <p:spPr bwMode="auto">
              <a:xfrm>
                <a:off x="1217708" y="2166523"/>
                <a:ext cx="28051" cy="10233"/>
              </a:xfrm>
              <a:custGeom>
                <a:avLst/>
                <a:gdLst>
                  <a:gd name="T0" fmla="*/ 2474722 w 18"/>
                  <a:gd name="T1" fmla="*/ 13538259 h 6"/>
                  <a:gd name="T2" fmla="*/ 0 w 18"/>
                  <a:gd name="T3" fmla="*/ 10829925 h 6"/>
                  <a:gd name="T4" fmla="*/ 2474722 w 18"/>
                  <a:gd name="T5" fmla="*/ 10829925 h 6"/>
                  <a:gd name="T6" fmla="*/ 2474722 w 18"/>
                  <a:gd name="T7" fmla="*/ 8123297 h 6"/>
                  <a:gd name="T8" fmla="*/ 7421048 w 18"/>
                  <a:gd name="T9" fmla="*/ 10829925 h 6"/>
                  <a:gd name="T10" fmla="*/ 9895769 w 18"/>
                  <a:gd name="T11" fmla="*/ 10829925 h 6"/>
                  <a:gd name="T12" fmla="*/ 12368933 w 18"/>
                  <a:gd name="T13" fmla="*/ 10829925 h 6"/>
                  <a:gd name="T14" fmla="*/ 9895769 w 18"/>
                  <a:gd name="T15" fmla="*/ 8123297 h 6"/>
                  <a:gd name="T16" fmla="*/ 7421048 w 18"/>
                  <a:gd name="T17" fmla="*/ 8123297 h 6"/>
                  <a:gd name="T18" fmla="*/ 7421048 w 18"/>
                  <a:gd name="T19" fmla="*/ 5414963 h 6"/>
                  <a:gd name="T20" fmla="*/ 9895769 w 18"/>
                  <a:gd name="T21" fmla="*/ 5414963 h 6"/>
                  <a:gd name="T22" fmla="*/ 17316817 w 18"/>
                  <a:gd name="T23" fmla="*/ 8123297 h 6"/>
                  <a:gd name="T24" fmla="*/ 17316817 w 18"/>
                  <a:gd name="T25" fmla="*/ 2708334 h 6"/>
                  <a:gd name="T26" fmla="*/ 19791539 w 18"/>
                  <a:gd name="T27" fmla="*/ 0 h 6"/>
                  <a:gd name="T28" fmla="*/ 22266260 w 18"/>
                  <a:gd name="T29" fmla="*/ 0 h 6"/>
                  <a:gd name="T30" fmla="*/ 24739424 w 18"/>
                  <a:gd name="T31" fmla="*/ 0 h 6"/>
                  <a:gd name="T32" fmla="*/ 32160472 w 18"/>
                  <a:gd name="T33" fmla="*/ 5414963 h 6"/>
                  <a:gd name="T34" fmla="*/ 32160472 w 18"/>
                  <a:gd name="T35" fmla="*/ 2708334 h 6"/>
                  <a:gd name="T36" fmla="*/ 34635193 w 18"/>
                  <a:gd name="T37" fmla="*/ 2708334 h 6"/>
                  <a:gd name="T38" fmla="*/ 44530963 w 18"/>
                  <a:gd name="T39" fmla="*/ 5414963 h 6"/>
                  <a:gd name="T40" fmla="*/ 44530963 w 18"/>
                  <a:gd name="T41" fmla="*/ 8123297 h 6"/>
                  <a:gd name="T42" fmla="*/ 44530963 w 18"/>
                  <a:gd name="T43" fmla="*/ 10829925 h 6"/>
                  <a:gd name="T44" fmla="*/ 42057799 w 18"/>
                  <a:gd name="T45" fmla="*/ 10829925 h 6"/>
                  <a:gd name="T46" fmla="*/ 39583078 w 18"/>
                  <a:gd name="T47" fmla="*/ 10829925 h 6"/>
                  <a:gd name="T48" fmla="*/ 37108356 w 18"/>
                  <a:gd name="T49" fmla="*/ 10829925 h 6"/>
                  <a:gd name="T50" fmla="*/ 37108356 w 18"/>
                  <a:gd name="T51" fmla="*/ 8123297 h 6"/>
                  <a:gd name="T52" fmla="*/ 34635193 w 18"/>
                  <a:gd name="T53" fmla="*/ 8123297 h 6"/>
                  <a:gd name="T54" fmla="*/ 32160472 w 18"/>
                  <a:gd name="T55" fmla="*/ 10829925 h 6"/>
                  <a:gd name="T56" fmla="*/ 34635193 w 18"/>
                  <a:gd name="T57" fmla="*/ 10829925 h 6"/>
                  <a:gd name="T58" fmla="*/ 34635193 w 18"/>
                  <a:gd name="T59" fmla="*/ 13538259 h 6"/>
                  <a:gd name="T60" fmla="*/ 32160472 w 18"/>
                  <a:gd name="T61" fmla="*/ 13538259 h 6"/>
                  <a:gd name="T62" fmla="*/ 29687308 w 18"/>
                  <a:gd name="T63" fmla="*/ 13538259 h 6"/>
                  <a:gd name="T64" fmla="*/ 22266260 w 18"/>
                  <a:gd name="T65" fmla="*/ 13538259 h 6"/>
                  <a:gd name="T66" fmla="*/ 19791539 w 18"/>
                  <a:gd name="T67" fmla="*/ 13538259 h 6"/>
                  <a:gd name="T68" fmla="*/ 19791539 w 18"/>
                  <a:gd name="T69" fmla="*/ 16244888 h 6"/>
                  <a:gd name="T70" fmla="*/ 17316817 w 18"/>
                  <a:gd name="T71" fmla="*/ 16244888 h 6"/>
                  <a:gd name="T72" fmla="*/ 14843654 w 18"/>
                  <a:gd name="T73" fmla="*/ 16244888 h 6"/>
                  <a:gd name="T74" fmla="*/ 12368933 w 18"/>
                  <a:gd name="T75" fmla="*/ 16244888 h 6"/>
                  <a:gd name="T76" fmla="*/ 9895769 w 18"/>
                  <a:gd name="T77" fmla="*/ 16244888 h 6"/>
                  <a:gd name="T78" fmla="*/ 7421048 w 18"/>
                  <a:gd name="T79" fmla="*/ 13538259 h 6"/>
                  <a:gd name="T80" fmla="*/ 2474722 w 18"/>
                  <a:gd name="T81" fmla="*/ 13538259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6"/>
                  <a:gd name="T125" fmla="*/ 18 w 18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6">
                    <a:moveTo>
                      <a:pt x="1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499" name="Freeform 727"/>
              <p:cNvSpPr>
                <a:spLocks/>
              </p:cNvSpPr>
              <p:nvPr/>
            </p:nvSpPr>
            <p:spPr bwMode="auto">
              <a:xfrm>
                <a:off x="916461" y="1992568"/>
                <a:ext cx="10977" cy="1024"/>
              </a:xfrm>
              <a:custGeom>
                <a:avLst/>
                <a:gdLst>
                  <a:gd name="T0" fmla="*/ 0 w 7"/>
                  <a:gd name="T1" fmla="*/ 1625088 h 1"/>
                  <a:gd name="T2" fmla="*/ 4978854 w 7"/>
                  <a:gd name="T3" fmla="*/ 1625088 h 1"/>
                  <a:gd name="T4" fmla="*/ 4978854 w 7"/>
                  <a:gd name="T5" fmla="*/ 0 h 1"/>
                  <a:gd name="T6" fmla="*/ 7467496 w 7"/>
                  <a:gd name="T7" fmla="*/ 0 h 1"/>
                  <a:gd name="T8" fmla="*/ 9957707 w 7"/>
                  <a:gd name="T9" fmla="*/ 0 h 1"/>
                  <a:gd name="T10" fmla="*/ 12446350 w 7"/>
                  <a:gd name="T11" fmla="*/ 0 h 1"/>
                  <a:gd name="T12" fmla="*/ 17425203 w 7"/>
                  <a:gd name="T13" fmla="*/ 0 h 1"/>
                  <a:gd name="T14" fmla="*/ 12446350 w 7"/>
                  <a:gd name="T15" fmla="*/ 0 h 1"/>
                  <a:gd name="T16" fmla="*/ 9957707 w 7"/>
                  <a:gd name="T17" fmla="*/ 0 h 1"/>
                  <a:gd name="T18" fmla="*/ 2488643 w 7"/>
                  <a:gd name="T19" fmla="*/ 1625088 h 1"/>
                  <a:gd name="T20" fmla="*/ 0 w 7"/>
                  <a:gd name="T21" fmla="*/ 16250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00" name="Freeform 728"/>
              <p:cNvSpPr>
                <a:spLocks/>
              </p:cNvSpPr>
              <p:nvPr/>
            </p:nvSpPr>
            <p:spPr bwMode="auto">
              <a:xfrm>
                <a:off x="1229904" y="2162430"/>
                <a:ext cx="8537" cy="4093"/>
              </a:xfrm>
              <a:custGeom>
                <a:avLst/>
                <a:gdLst>
                  <a:gd name="T0" fmla="*/ 2709644 w 5"/>
                  <a:gd name="T1" fmla="*/ 6498320 h 3"/>
                  <a:gd name="T2" fmla="*/ 0 w 5"/>
                  <a:gd name="T3" fmla="*/ 4331758 h 3"/>
                  <a:gd name="T4" fmla="*/ 5420995 w 5"/>
                  <a:gd name="T5" fmla="*/ 4331758 h 3"/>
                  <a:gd name="T6" fmla="*/ 10841990 w 5"/>
                  <a:gd name="T7" fmla="*/ 4331758 h 3"/>
                  <a:gd name="T8" fmla="*/ 13551634 w 5"/>
                  <a:gd name="T9" fmla="*/ 0 h 3"/>
                  <a:gd name="T10" fmla="*/ 13551634 w 5"/>
                  <a:gd name="T11" fmla="*/ 4331758 h 3"/>
                  <a:gd name="T12" fmla="*/ 10841990 w 5"/>
                  <a:gd name="T13" fmla="*/ 6498320 h 3"/>
                  <a:gd name="T14" fmla="*/ 5420995 w 5"/>
                  <a:gd name="T15" fmla="*/ 6498320 h 3"/>
                  <a:gd name="T16" fmla="*/ 2709644 w 5"/>
                  <a:gd name="T17" fmla="*/ 649832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01" name="Freeform 729"/>
              <p:cNvSpPr>
                <a:spLocks/>
              </p:cNvSpPr>
              <p:nvPr/>
            </p:nvSpPr>
            <p:spPr bwMode="auto">
              <a:xfrm>
                <a:off x="1211609" y="2145035"/>
                <a:ext cx="4878" cy="1023"/>
              </a:xfrm>
              <a:custGeom>
                <a:avLst/>
                <a:gdLst>
                  <a:gd name="T0" fmla="*/ 0 w 3"/>
                  <a:gd name="T1" fmla="*/ 1623501 h 1"/>
                  <a:gd name="T2" fmla="*/ 2580462 w 3"/>
                  <a:gd name="T3" fmla="*/ 0 h 1"/>
                  <a:gd name="T4" fmla="*/ 5162550 w 3"/>
                  <a:gd name="T5" fmla="*/ 0 h 1"/>
                  <a:gd name="T6" fmla="*/ 7743012 w 3"/>
                  <a:gd name="T7" fmla="*/ 1623501 h 1"/>
                  <a:gd name="T8" fmla="*/ 5162550 w 3"/>
                  <a:gd name="T9" fmla="*/ 1623501 h 1"/>
                  <a:gd name="T10" fmla="*/ 2580462 w 3"/>
                  <a:gd name="T11" fmla="*/ 1623501 h 1"/>
                  <a:gd name="T12" fmla="*/ 0 w 3"/>
                  <a:gd name="T13" fmla="*/ 162350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02" name="Freeform 730"/>
              <p:cNvSpPr>
                <a:spLocks/>
              </p:cNvSpPr>
              <p:nvPr/>
            </p:nvSpPr>
            <p:spPr bwMode="auto">
              <a:xfrm>
                <a:off x="943293" y="1986429"/>
                <a:ext cx="15855" cy="1024"/>
              </a:xfrm>
              <a:custGeom>
                <a:avLst/>
                <a:gdLst>
                  <a:gd name="T0" fmla="*/ 0 w 10"/>
                  <a:gd name="T1" fmla="*/ 1625088 h 1"/>
                  <a:gd name="T2" fmla="*/ 10067925 w 10"/>
                  <a:gd name="T3" fmla="*/ 1625088 h 1"/>
                  <a:gd name="T4" fmla="*/ 12585699 w 10"/>
                  <a:gd name="T5" fmla="*/ 0 h 1"/>
                  <a:gd name="T6" fmla="*/ 25169813 w 10"/>
                  <a:gd name="T7" fmla="*/ 0 h 1"/>
                  <a:gd name="T8" fmla="*/ 20135850 w 10"/>
                  <a:gd name="T9" fmla="*/ 0 h 1"/>
                  <a:gd name="T10" fmla="*/ 12585699 w 10"/>
                  <a:gd name="T11" fmla="*/ 1625088 h 1"/>
                  <a:gd name="T12" fmla="*/ 2517774 w 10"/>
                  <a:gd name="T13" fmla="*/ 1625088 h 1"/>
                  <a:gd name="T14" fmla="*/ 0 w 10"/>
                  <a:gd name="T15" fmla="*/ 16250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"/>
                  <a:gd name="T26" fmla="*/ 10 w 10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">
                    <a:moveTo>
                      <a:pt x="0" y="1"/>
                    </a:moveTo>
                    <a:lnTo>
                      <a:pt x="4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03" name="Freeform 731"/>
              <p:cNvSpPr>
                <a:spLocks/>
              </p:cNvSpPr>
              <p:nvPr/>
            </p:nvSpPr>
            <p:spPr bwMode="auto">
              <a:xfrm>
                <a:off x="1272590" y="2145035"/>
                <a:ext cx="3659" cy="4093"/>
              </a:xfrm>
              <a:custGeom>
                <a:avLst/>
                <a:gdLst>
                  <a:gd name="T0" fmla="*/ 0 w 2"/>
                  <a:gd name="T1" fmla="*/ 6496955 h 3"/>
                  <a:gd name="T2" fmla="*/ 0 w 2"/>
                  <a:gd name="T3" fmla="*/ 2165197 h 3"/>
                  <a:gd name="T4" fmla="*/ 2905246 w 2"/>
                  <a:gd name="T5" fmla="*/ 0 h 3"/>
                  <a:gd name="T6" fmla="*/ 5808663 w 2"/>
                  <a:gd name="T7" fmla="*/ 0 h 3"/>
                  <a:gd name="T8" fmla="*/ 5808663 w 2"/>
                  <a:gd name="T9" fmla="*/ 2165197 h 3"/>
                  <a:gd name="T10" fmla="*/ 2905246 w 2"/>
                  <a:gd name="T11" fmla="*/ 6496955 h 3"/>
                  <a:gd name="T12" fmla="*/ 0 w 2"/>
                  <a:gd name="T13" fmla="*/ 6496955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04" name="Freeform 732"/>
              <p:cNvSpPr>
                <a:spLocks/>
              </p:cNvSpPr>
              <p:nvPr/>
            </p:nvSpPr>
            <p:spPr bwMode="auto">
              <a:xfrm>
                <a:off x="1329913" y="2127639"/>
                <a:ext cx="4878" cy="4093"/>
              </a:xfrm>
              <a:custGeom>
                <a:avLst/>
                <a:gdLst>
                  <a:gd name="T0" fmla="*/ 0 w 3"/>
                  <a:gd name="T1" fmla="*/ 6498320 h 3"/>
                  <a:gd name="T2" fmla="*/ 0 w 3"/>
                  <a:gd name="T3" fmla="*/ 4331758 h 3"/>
                  <a:gd name="T4" fmla="*/ 2582088 w 3"/>
                  <a:gd name="T5" fmla="*/ 2166561 h 3"/>
                  <a:gd name="T6" fmla="*/ 7744638 w 3"/>
                  <a:gd name="T7" fmla="*/ 0 h 3"/>
                  <a:gd name="T8" fmla="*/ 7744638 w 3"/>
                  <a:gd name="T9" fmla="*/ 2166561 h 3"/>
                  <a:gd name="T10" fmla="*/ 5162550 w 3"/>
                  <a:gd name="T11" fmla="*/ 2166561 h 3"/>
                  <a:gd name="T12" fmla="*/ 5162550 w 3"/>
                  <a:gd name="T13" fmla="*/ 4331758 h 3"/>
                  <a:gd name="T14" fmla="*/ 2582088 w 3"/>
                  <a:gd name="T15" fmla="*/ 6498320 h 3"/>
                  <a:gd name="T16" fmla="*/ 0 w 3"/>
                  <a:gd name="T17" fmla="*/ 649832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05" name="Freeform 733"/>
              <p:cNvSpPr>
                <a:spLocks/>
              </p:cNvSpPr>
              <p:nvPr/>
            </p:nvSpPr>
            <p:spPr bwMode="auto">
              <a:xfrm>
                <a:off x="1339670" y="2124570"/>
                <a:ext cx="20733" cy="13302"/>
              </a:xfrm>
              <a:custGeom>
                <a:avLst/>
                <a:gdLst>
                  <a:gd name="T0" fmla="*/ 0 w 13"/>
                  <a:gd name="T1" fmla="*/ 18770600 h 9"/>
                  <a:gd name="T2" fmla="*/ 2532616 w 13"/>
                  <a:gd name="T3" fmla="*/ 16425014 h 9"/>
                  <a:gd name="T4" fmla="*/ 7596252 w 13"/>
                  <a:gd name="T5" fmla="*/ 11732364 h 9"/>
                  <a:gd name="T6" fmla="*/ 12659889 w 13"/>
                  <a:gd name="T7" fmla="*/ 9385300 h 9"/>
                  <a:gd name="T8" fmla="*/ 15190910 w 13"/>
                  <a:gd name="T9" fmla="*/ 9385300 h 9"/>
                  <a:gd name="T10" fmla="*/ 15190910 w 13"/>
                  <a:gd name="T11" fmla="*/ 7039714 h 9"/>
                  <a:gd name="T12" fmla="*/ 17723525 w 13"/>
                  <a:gd name="T13" fmla="*/ 7039714 h 9"/>
                  <a:gd name="T14" fmla="*/ 25318183 w 13"/>
                  <a:gd name="T15" fmla="*/ 2347064 h 9"/>
                  <a:gd name="T16" fmla="*/ 25318183 w 13"/>
                  <a:gd name="T17" fmla="*/ 0 h 9"/>
                  <a:gd name="T18" fmla="*/ 27850798 w 13"/>
                  <a:gd name="T19" fmla="*/ 0 h 9"/>
                  <a:gd name="T20" fmla="*/ 32914435 w 13"/>
                  <a:gd name="T21" fmla="*/ 2347064 h 9"/>
                  <a:gd name="T22" fmla="*/ 32914435 w 13"/>
                  <a:gd name="T23" fmla="*/ 4692650 h 9"/>
                  <a:gd name="T24" fmla="*/ 30381819 w 13"/>
                  <a:gd name="T25" fmla="*/ 4692650 h 9"/>
                  <a:gd name="T26" fmla="*/ 27850798 w 13"/>
                  <a:gd name="T27" fmla="*/ 4692650 h 9"/>
                  <a:gd name="T28" fmla="*/ 27850798 w 13"/>
                  <a:gd name="T29" fmla="*/ 7039714 h 9"/>
                  <a:gd name="T30" fmla="*/ 25318183 w 13"/>
                  <a:gd name="T31" fmla="*/ 7039714 h 9"/>
                  <a:gd name="T32" fmla="*/ 20254546 w 13"/>
                  <a:gd name="T33" fmla="*/ 7039714 h 9"/>
                  <a:gd name="T34" fmla="*/ 12659889 w 13"/>
                  <a:gd name="T35" fmla="*/ 16425014 h 9"/>
                  <a:gd name="T36" fmla="*/ 10127273 w 13"/>
                  <a:gd name="T37" fmla="*/ 18770600 h 9"/>
                  <a:gd name="T38" fmla="*/ 5063637 w 13"/>
                  <a:gd name="T39" fmla="*/ 18770600 h 9"/>
                  <a:gd name="T40" fmla="*/ 0 w 13"/>
                  <a:gd name="T41" fmla="*/ 21117664 h 9"/>
                  <a:gd name="T42" fmla="*/ 0 w 13"/>
                  <a:gd name="T43" fmla="*/ 1877060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9"/>
                  <a:gd name="T68" fmla="*/ 13 w 13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9">
                    <a:moveTo>
                      <a:pt x="0" y="8"/>
                    </a:move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06" name="Freeform 734"/>
              <p:cNvSpPr>
                <a:spLocks/>
              </p:cNvSpPr>
              <p:nvPr/>
            </p:nvSpPr>
            <p:spPr bwMode="auto">
              <a:xfrm>
                <a:off x="1333571" y="2128663"/>
                <a:ext cx="6098" cy="3069"/>
              </a:xfrm>
              <a:custGeom>
                <a:avLst/>
                <a:gdLst>
                  <a:gd name="T0" fmla="*/ 0 w 4"/>
                  <a:gd name="T1" fmla="*/ 4872038 h 2"/>
                  <a:gd name="T2" fmla="*/ 0 w 4"/>
                  <a:gd name="T3" fmla="*/ 2436786 h 2"/>
                  <a:gd name="T4" fmla="*/ 4840288 w 4"/>
                  <a:gd name="T5" fmla="*/ 0 h 2"/>
                  <a:gd name="T6" fmla="*/ 9680575 w 4"/>
                  <a:gd name="T7" fmla="*/ 0 h 2"/>
                  <a:gd name="T8" fmla="*/ 9680575 w 4"/>
                  <a:gd name="T9" fmla="*/ 2436786 h 2"/>
                  <a:gd name="T10" fmla="*/ 4840288 w 4"/>
                  <a:gd name="T11" fmla="*/ 2436786 h 2"/>
                  <a:gd name="T12" fmla="*/ 0 w 4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07" name="Freeform 735"/>
              <p:cNvSpPr>
                <a:spLocks/>
              </p:cNvSpPr>
              <p:nvPr/>
            </p:nvSpPr>
            <p:spPr bwMode="auto">
              <a:xfrm>
                <a:off x="1334791" y="2130709"/>
                <a:ext cx="6098" cy="4093"/>
              </a:xfrm>
              <a:custGeom>
                <a:avLst/>
                <a:gdLst>
                  <a:gd name="T0" fmla="*/ 0 w 4"/>
                  <a:gd name="T1" fmla="*/ 6498320 h 3"/>
                  <a:gd name="T2" fmla="*/ 0 w 4"/>
                  <a:gd name="T3" fmla="*/ 2166561 h 3"/>
                  <a:gd name="T4" fmla="*/ 7259669 w 4"/>
                  <a:gd name="T5" fmla="*/ 0 h 3"/>
                  <a:gd name="T6" fmla="*/ 9680575 w 4"/>
                  <a:gd name="T7" fmla="*/ 0 h 3"/>
                  <a:gd name="T8" fmla="*/ 7259669 w 4"/>
                  <a:gd name="T9" fmla="*/ 2166561 h 3"/>
                  <a:gd name="T10" fmla="*/ 2420906 w 4"/>
                  <a:gd name="T11" fmla="*/ 2166561 h 3"/>
                  <a:gd name="T12" fmla="*/ 0 w 4"/>
                  <a:gd name="T13" fmla="*/ 649832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08" name="Freeform 736"/>
              <p:cNvSpPr>
                <a:spLocks/>
              </p:cNvSpPr>
              <p:nvPr/>
            </p:nvSpPr>
            <p:spPr bwMode="auto">
              <a:xfrm>
                <a:off x="1333571" y="2124570"/>
                <a:ext cx="3659" cy="1023"/>
              </a:xfrm>
              <a:custGeom>
                <a:avLst/>
                <a:gdLst>
                  <a:gd name="T0" fmla="*/ 0 w 2"/>
                  <a:gd name="T1" fmla="*/ 1624524 h 1"/>
                  <a:gd name="T2" fmla="*/ 0 w 2"/>
                  <a:gd name="T3" fmla="*/ 0 h 1"/>
                  <a:gd name="T4" fmla="*/ 2905246 w 2"/>
                  <a:gd name="T5" fmla="*/ 0 h 1"/>
                  <a:gd name="T6" fmla="*/ 5808663 w 2"/>
                  <a:gd name="T7" fmla="*/ 0 h 1"/>
                  <a:gd name="T8" fmla="*/ 2905246 w 2"/>
                  <a:gd name="T9" fmla="*/ 1624524 h 1"/>
                  <a:gd name="T10" fmla="*/ 0 w 2"/>
                  <a:gd name="T11" fmla="*/ 1624524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09" name="Freeform 737"/>
              <p:cNvSpPr>
                <a:spLocks/>
              </p:cNvSpPr>
              <p:nvPr/>
            </p:nvSpPr>
            <p:spPr bwMode="auto">
              <a:xfrm>
                <a:off x="1339670" y="2120477"/>
                <a:ext cx="4878" cy="8186"/>
              </a:xfrm>
              <a:custGeom>
                <a:avLst/>
                <a:gdLst>
                  <a:gd name="T0" fmla="*/ 0 w 3"/>
                  <a:gd name="T1" fmla="*/ 10396220 h 5"/>
                  <a:gd name="T2" fmla="*/ 0 w 3"/>
                  <a:gd name="T3" fmla="*/ 7797984 h 5"/>
                  <a:gd name="T4" fmla="*/ 0 w 3"/>
                  <a:gd name="T5" fmla="*/ 5198110 h 5"/>
                  <a:gd name="T6" fmla="*/ 2582088 w 3"/>
                  <a:gd name="T7" fmla="*/ 2599874 h 5"/>
                  <a:gd name="T8" fmla="*/ 5162550 w 3"/>
                  <a:gd name="T9" fmla="*/ 0 h 5"/>
                  <a:gd name="T10" fmla="*/ 7744638 w 3"/>
                  <a:gd name="T11" fmla="*/ 2599874 h 5"/>
                  <a:gd name="T12" fmla="*/ 7744638 w 3"/>
                  <a:gd name="T13" fmla="*/ 5198110 h 5"/>
                  <a:gd name="T14" fmla="*/ 5162550 w 3"/>
                  <a:gd name="T15" fmla="*/ 5198110 h 5"/>
                  <a:gd name="T16" fmla="*/ 7744638 w 3"/>
                  <a:gd name="T17" fmla="*/ 5198110 h 5"/>
                  <a:gd name="T18" fmla="*/ 5162550 w 3"/>
                  <a:gd name="T19" fmla="*/ 10396220 h 5"/>
                  <a:gd name="T20" fmla="*/ 5162550 w 3"/>
                  <a:gd name="T21" fmla="*/ 12996094 h 5"/>
                  <a:gd name="T22" fmla="*/ 2582088 w 3"/>
                  <a:gd name="T23" fmla="*/ 12996094 h 5"/>
                  <a:gd name="T24" fmla="*/ 0 w 3"/>
                  <a:gd name="T25" fmla="*/ 1039622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10" name="Freeform 738"/>
              <p:cNvSpPr>
                <a:spLocks/>
              </p:cNvSpPr>
              <p:nvPr/>
            </p:nvSpPr>
            <p:spPr bwMode="auto">
              <a:xfrm>
                <a:off x="1332352" y="2114337"/>
                <a:ext cx="1219" cy="3069"/>
              </a:xfrm>
              <a:custGeom>
                <a:avLst/>
                <a:gdLst>
                  <a:gd name="T0" fmla="*/ 0 w 1"/>
                  <a:gd name="T1" fmla="*/ 4872038 h 2"/>
                  <a:gd name="T2" fmla="*/ 0 w 1"/>
                  <a:gd name="T3" fmla="*/ 2436786 h 2"/>
                  <a:gd name="T4" fmla="*/ 0 w 1"/>
                  <a:gd name="T5" fmla="*/ 0 h 2"/>
                  <a:gd name="T6" fmla="*/ 1934553 w 1"/>
                  <a:gd name="T7" fmla="*/ 0 h 2"/>
                  <a:gd name="T8" fmla="*/ 1934553 w 1"/>
                  <a:gd name="T9" fmla="*/ 2436786 h 2"/>
                  <a:gd name="T10" fmla="*/ 1934553 w 1"/>
                  <a:gd name="T11" fmla="*/ 4872038 h 2"/>
                  <a:gd name="T12" fmla="*/ 0 w 1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11" name="Freeform 739"/>
              <p:cNvSpPr>
                <a:spLocks/>
              </p:cNvSpPr>
              <p:nvPr/>
            </p:nvSpPr>
            <p:spPr bwMode="auto">
              <a:xfrm>
                <a:off x="1333571" y="2111267"/>
                <a:ext cx="6098" cy="3070"/>
              </a:xfrm>
              <a:custGeom>
                <a:avLst/>
                <a:gdLst>
                  <a:gd name="T0" fmla="*/ 0 w 4"/>
                  <a:gd name="T1" fmla="*/ 4873625 h 2"/>
                  <a:gd name="T2" fmla="*/ 0 w 4"/>
                  <a:gd name="T3" fmla="*/ 2437580 h 2"/>
                  <a:gd name="T4" fmla="*/ 0 w 4"/>
                  <a:gd name="T5" fmla="*/ 0 h 2"/>
                  <a:gd name="T6" fmla="*/ 2420906 w 4"/>
                  <a:gd name="T7" fmla="*/ 0 h 2"/>
                  <a:gd name="T8" fmla="*/ 4840288 w 4"/>
                  <a:gd name="T9" fmla="*/ 0 h 2"/>
                  <a:gd name="T10" fmla="*/ 4840288 w 4"/>
                  <a:gd name="T11" fmla="*/ 2437580 h 2"/>
                  <a:gd name="T12" fmla="*/ 9680575 w 4"/>
                  <a:gd name="T13" fmla="*/ 2437580 h 2"/>
                  <a:gd name="T14" fmla="*/ 4840288 w 4"/>
                  <a:gd name="T15" fmla="*/ 4873625 h 2"/>
                  <a:gd name="T16" fmla="*/ 2420906 w 4"/>
                  <a:gd name="T17" fmla="*/ 4873625 h 2"/>
                  <a:gd name="T18" fmla="*/ 0 w 4"/>
                  <a:gd name="T19" fmla="*/ 487362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12" name="Freeform 740"/>
              <p:cNvSpPr>
                <a:spLocks/>
              </p:cNvSpPr>
              <p:nvPr/>
            </p:nvSpPr>
            <p:spPr bwMode="auto">
              <a:xfrm>
                <a:off x="1365282" y="2122523"/>
                <a:ext cx="14635" cy="5116"/>
              </a:xfrm>
              <a:custGeom>
                <a:avLst/>
                <a:gdLst>
                  <a:gd name="T0" fmla="*/ 0 w 9"/>
                  <a:gd name="T1" fmla="*/ 5414433 h 3"/>
                  <a:gd name="T2" fmla="*/ 2582264 w 9"/>
                  <a:gd name="T3" fmla="*/ 5414433 h 3"/>
                  <a:gd name="T4" fmla="*/ 7745167 w 9"/>
                  <a:gd name="T5" fmla="*/ 5414433 h 3"/>
                  <a:gd name="T6" fmla="*/ 10325806 w 9"/>
                  <a:gd name="T7" fmla="*/ 2706364 h 3"/>
                  <a:gd name="T8" fmla="*/ 2582264 w 9"/>
                  <a:gd name="T9" fmla="*/ 2706364 h 3"/>
                  <a:gd name="T10" fmla="*/ 0 w 9"/>
                  <a:gd name="T11" fmla="*/ 2706364 h 3"/>
                  <a:gd name="T12" fmla="*/ 2582264 w 9"/>
                  <a:gd name="T13" fmla="*/ 0 h 3"/>
                  <a:gd name="T14" fmla="*/ 7745167 w 9"/>
                  <a:gd name="T15" fmla="*/ 0 h 3"/>
                  <a:gd name="T16" fmla="*/ 10325806 w 9"/>
                  <a:gd name="T17" fmla="*/ 0 h 3"/>
                  <a:gd name="T18" fmla="*/ 12908070 w 9"/>
                  <a:gd name="T19" fmla="*/ 0 h 3"/>
                  <a:gd name="T20" fmla="*/ 12908070 w 9"/>
                  <a:gd name="T21" fmla="*/ 2706364 h 3"/>
                  <a:gd name="T22" fmla="*/ 15488708 w 9"/>
                  <a:gd name="T23" fmla="*/ 2706364 h 3"/>
                  <a:gd name="T24" fmla="*/ 18070973 w 9"/>
                  <a:gd name="T25" fmla="*/ 0 h 3"/>
                  <a:gd name="T26" fmla="*/ 20651611 w 9"/>
                  <a:gd name="T27" fmla="*/ 0 h 3"/>
                  <a:gd name="T28" fmla="*/ 23233876 w 9"/>
                  <a:gd name="T29" fmla="*/ 2706364 h 3"/>
                  <a:gd name="T30" fmla="*/ 20651611 w 9"/>
                  <a:gd name="T31" fmla="*/ 2706364 h 3"/>
                  <a:gd name="T32" fmla="*/ 15488708 w 9"/>
                  <a:gd name="T33" fmla="*/ 2706364 h 3"/>
                  <a:gd name="T34" fmla="*/ 12908070 w 9"/>
                  <a:gd name="T35" fmla="*/ 5414433 h 3"/>
                  <a:gd name="T36" fmla="*/ 10325806 w 9"/>
                  <a:gd name="T37" fmla="*/ 5414433 h 3"/>
                  <a:gd name="T38" fmla="*/ 7745167 w 9"/>
                  <a:gd name="T39" fmla="*/ 5414433 h 3"/>
                  <a:gd name="T40" fmla="*/ 7745167 w 9"/>
                  <a:gd name="T41" fmla="*/ 8120797 h 3"/>
                  <a:gd name="T42" fmla="*/ 2582264 w 9"/>
                  <a:gd name="T43" fmla="*/ 8120797 h 3"/>
                  <a:gd name="T44" fmla="*/ 0 w 9"/>
                  <a:gd name="T45" fmla="*/ 5414433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3"/>
                  <a:gd name="T71" fmla="*/ 9 w 9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3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13" name="Freeform 741"/>
              <p:cNvSpPr>
                <a:spLocks/>
              </p:cNvSpPr>
              <p:nvPr/>
            </p:nvSpPr>
            <p:spPr bwMode="auto">
              <a:xfrm>
                <a:off x="1375039" y="2117406"/>
                <a:ext cx="12196" cy="5117"/>
              </a:xfrm>
              <a:custGeom>
                <a:avLst/>
                <a:gdLst>
                  <a:gd name="T0" fmla="*/ 0 w 8"/>
                  <a:gd name="T1" fmla="*/ 8124090 h 3"/>
                  <a:gd name="T2" fmla="*/ 0 w 8"/>
                  <a:gd name="T3" fmla="*/ 5415492 h 3"/>
                  <a:gd name="T4" fmla="*/ 2420906 w 8"/>
                  <a:gd name="T5" fmla="*/ 5415492 h 3"/>
                  <a:gd name="T6" fmla="*/ 7259669 w 8"/>
                  <a:gd name="T7" fmla="*/ 5415492 h 3"/>
                  <a:gd name="T8" fmla="*/ 9680575 w 8"/>
                  <a:gd name="T9" fmla="*/ 0 h 3"/>
                  <a:gd name="T10" fmla="*/ 14520863 w 8"/>
                  <a:gd name="T11" fmla="*/ 0 h 3"/>
                  <a:gd name="T12" fmla="*/ 19361150 w 8"/>
                  <a:gd name="T13" fmla="*/ 0 h 3"/>
                  <a:gd name="T14" fmla="*/ 19361150 w 8"/>
                  <a:gd name="T15" fmla="*/ 5415492 h 3"/>
                  <a:gd name="T16" fmla="*/ 14520863 w 8"/>
                  <a:gd name="T17" fmla="*/ 5415492 h 3"/>
                  <a:gd name="T18" fmla="*/ 7259669 w 8"/>
                  <a:gd name="T19" fmla="*/ 8124090 h 3"/>
                  <a:gd name="T20" fmla="*/ 4840288 w 8"/>
                  <a:gd name="T21" fmla="*/ 8124090 h 3"/>
                  <a:gd name="T22" fmla="*/ 2420906 w 8"/>
                  <a:gd name="T23" fmla="*/ 8124090 h 3"/>
                  <a:gd name="T24" fmla="*/ 0 w 8"/>
                  <a:gd name="T25" fmla="*/ 812409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14" name="Freeform 742"/>
              <p:cNvSpPr>
                <a:spLocks/>
              </p:cNvSpPr>
              <p:nvPr/>
            </p:nvSpPr>
            <p:spPr bwMode="auto">
              <a:xfrm>
                <a:off x="1861668" y="2373222"/>
                <a:ext cx="1303775" cy="274234"/>
              </a:xfrm>
              <a:custGeom>
                <a:avLst/>
                <a:gdLst>
                  <a:gd name="T0" fmla="*/ 15126013 w 821"/>
                  <a:gd name="T1" fmla="*/ 327138970 h 173"/>
                  <a:gd name="T2" fmla="*/ 22688226 w 821"/>
                  <a:gd name="T3" fmla="*/ 281842805 h 173"/>
                  <a:gd name="T4" fmla="*/ 7562213 w 821"/>
                  <a:gd name="T5" fmla="*/ 236546640 h 173"/>
                  <a:gd name="T6" fmla="*/ 20168018 w 821"/>
                  <a:gd name="T7" fmla="*/ 201316289 h 173"/>
                  <a:gd name="T8" fmla="*/ 27730230 w 821"/>
                  <a:gd name="T9" fmla="*/ 133371249 h 173"/>
                  <a:gd name="T10" fmla="*/ 50420044 w 821"/>
                  <a:gd name="T11" fmla="*/ 115756866 h 173"/>
                  <a:gd name="T12" fmla="*/ 25210022 w 821"/>
                  <a:gd name="T13" fmla="*/ 95625237 h 173"/>
                  <a:gd name="T14" fmla="*/ 22688226 w 821"/>
                  <a:gd name="T15" fmla="*/ 85559423 h 173"/>
                  <a:gd name="T16" fmla="*/ 17646221 w 821"/>
                  <a:gd name="T17" fmla="*/ 70460701 h 173"/>
                  <a:gd name="T18" fmla="*/ 15126013 w 821"/>
                  <a:gd name="T19" fmla="*/ 37746012 h 173"/>
                  <a:gd name="T20" fmla="*/ 70588062 w 821"/>
                  <a:gd name="T21" fmla="*/ 40263258 h 173"/>
                  <a:gd name="T22" fmla="*/ 68066266 w 821"/>
                  <a:gd name="T23" fmla="*/ 67943455 h 173"/>
                  <a:gd name="T24" fmla="*/ 75630066 w 821"/>
                  <a:gd name="T25" fmla="*/ 60394887 h 173"/>
                  <a:gd name="T26" fmla="*/ 68066266 w 821"/>
                  <a:gd name="T27" fmla="*/ 75493608 h 173"/>
                  <a:gd name="T28" fmla="*/ 75630066 w 821"/>
                  <a:gd name="T29" fmla="*/ 78009269 h 173"/>
                  <a:gd name="T30" fmla="*/ 78150274 w 821"/>
                  <a:gd name="T31" fmla="*/ 40263258 h 173"/>
                  <a:gd name="T32" fmla="*/ 70588062 w 821"/>
                  <a:gd name="T33" fmla="*/ 12581475 h 173"/>
                  <a:gd name="T34" fmla="*/ 234452411 w 821"/>
                  <a:gd name="T35" fmla="*/ 10065814 h 173"/>
                  <a:gd name="T36" fmla="*/ 363024318 w 821"/>
                  <a:gd name="T37" fmla="*/ 10065814 h 173"/>
                  <a:gd name="T38" fmla="*/ 499158437 w 821"/>
                  <a:gd name="T39" fmla="*/ 10065814 h 173"/>
                  <a:gd name="T40" fmla="*/ 612602742 w 821"/>
                  <a:gd name="T41" fmla="*/ 10065814 h 173"/>
                  <a:gd name="T42" fmla="*/ 758820870 w 821"/>
                  <a:gd name="T43" fmla="*/ 10065814 h 173"/>
                  <a:gd name="T44" fmla="*/ 925207016 w 821"/>
                  <a:gd name="T45" fmla="*/ 10065814 h 173"/>
                  <a:gd name="T46" fmla="*/ 1073946940 w 821"/>
                  <a:gd name="T47" fmla="*/ 5032907 h 173"/>
                  <a:gd name="T48" fmla="*/ 1106719175 w 821"/>
                  <a:gd name="T49" fmla="*/ 30197443 h 173"/>
                  <a:gd name="T50" fmla="*/ 1167223228 w 821"/>
                  <a:gd name="T51" fmla="*/ 35230351 h 173"/>
                  <a:gd name="T52" fmla="*/ 1215123064 w 821"/>
                  <a:gd name="T53" fmla="*/ 40263258 h 173"/>
                  <a:gd name="T54" fmla="*/ 1336131170 w 821"/>
                  <a:gd name="T55" fmla="*/ 50329072 h 173"/>
                  <a:gd name="T56" fmla="*/ 1439491467 w 821"/>
                  <a:gd name="T57" fmla="*/ 103173806 h 173"/>
                  <a:gd name="T58" fmla="*/ 1477307294 w 821"/>
                  <a:gd name="T59" fmla="*/ 120789773 h 173"/>
                  <a:gd name="T60" fmla="*/ 1517643329 w 821"/>
                  <a:gd name="T61" fmla="*/ 223963579 h 173"/>
                  <a:gd name="T62" fmla="*/ 1489911511 w 821"/>
                  <a:gd name="T63" fmla="*/ 266744083 h 173"/>
                  <a:gd name="T64" fmla="*/ 1636129639 w 821"/>
                  <a:gd name="T65" fmla="*/ 236546640 h 173"/>
                  <a:gd name="T66" fmla="*/ 1681507679 w 821"/>
                  <a:gd name="T67" fmla="*/ 201316289 h 173"/>
                  <a:gd name="T68" fmla="*/ 1754617537 w 821"/>
                  <a:gd name="T69" fmla="*/ 171118846 h 173"/>
                  <a:gd name="T70" fmla="*/ 1870583638 w 821"/>
                  <a:gd name="T71" fmla="*/ 153502878 h 173"/>
                  <a:gd name="T72" fmla="*/ 1933607899 w 821"/>
                  <a:gd name="T73" fmla="*/ 133371249 h 173"/>
                  <a:gd name="T74" fmla="*/ 1958817921 w 821"/>
                  <a:gd name="T75" fmla="*/ 95625237 h 173"/>
                  <a:gd name="T76" fmla="*/ 2019321974 w 821"/>
                  <a:gd name="T77" fmla="*/ 70460701 h 173"/>
                  <a:gd name="T78" fmla="*/ 2047053793 w 821"/>
                  <a:gd name="T79" fmla="*/ 130855588 h 173"/>
                  <a:gd name="T80" fmla="*/ 2064700014 w 821"/>
                  <a:gd name="T81" fmla="*/ 158535785 h 173"/>
                  <a:gd name="T82" fmla="*/ 2026885775 w 821"/>
                  <a:gd name="T83" fmla="*/ 176151753 h 173"/>
                  <a:gd name="T84" fmla="*/ 1994111952 w 821"/>
                  <a:gd name="T85" fmla="*/ 186217567 h 173"/>
                  <a:gd name="T86" fmla="*/ 1971423726 w 821"/>
                  <a:gd name="T87" fmla="*/ 196283382 h 173"/>
                  <a:gd name="T88" fmla="*/ 1953775917 w 821"/>
                  <a:gd name="T89" fmla="*/ 201316289 h 173"/>
                  <a:gd name="T90" fmla="*/ 1933607899 w 821"/>
                  <a:gd name="T91" fmla="*/ 239062301 h 173"/>
                  <a:gd name="T92" fmla="*/ 1946213704 w 821"/>
                  <a:gd name="T93" fmla="*/ 269259744 h 173"/>
                  <a:gd name="T94" fmla="*/ 1963859926 w 821"/>
                  <a:gd name="T95" fmla="*/ 264226837 h 173"/>
                  <a:gd name="T96" fmla="*/ 1921003682 w 821"/>
                  <a:gd name="T97" fmla="*/ 279325558 h 173"/>
                  <a:gd name="T98" fmla="*/ 1898313868 w 821"/>
                  <a:gd name="T99" fmla="*/ 286875712 h 173"/>
                  <a:gd name="T100" fmla="*/ 1837809815 w 821"/>
                  <a:gd name="T101" fmla="*/ 294424280 h 173"/>
                  <a:gd name="T102" fmla="*/ 1822683802 w 821"/>
                  <a:gd name="T103" fmla="*/ 291908619 h 173"/>
                  <a:gd name="T104" fmla="*/ 1815121590 w 821"/>
                  <a:gd name="T105" fmla="*/ 332171877 h 173"/>
                  <a:gd name="T106" fmla="*/ 1789911567 w 821"/>
                  <a:gd name="T107" fmla="*/ 367402227 h 173"/>
                  <a:gd name="T108" fmla="*/ 1769743550 w 821"/>
                  <a:gd name="T109" fmla="*/ 339720445 h 173"/>
                  <a:gd name="T110" fmla="*/ 1767221754 w 821"/>
                  <a:gd name="T111" fmla="*/ 359852074 h 173"/>
                  <a:gd name="T112" fmla="*/ 1769743550 w 821"/>
                  <a:gd name="T113" fmla="*/ 402632578 h 173"/>
                  <a:gd name="T114" fmla="*/ 1747053736 w 821"/>
                  <a:gd name="T115" fmla="*/ 422764207 h 173"/>
                  <a:gd name="T116" fmla="*/ 1739491523 w 821"/>
                  <a:gd name="T117" fmla="*/ 392566764 h 173"/>
                  <a:gd name="T118" fmla="*/ 1742011731 w 821"/>
                  <a:gd name="T119" fmla="*/ 382500949 h 1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1"/>
                  <a:gd name="T181" fmla="*/ 0 h 173"/>
                  <a:gd name="T182" fmla="*/ 821 w 821"/>
                  <a:gd name="T183" fmla="*/ 173 h 17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1" h="173">
                    <a:moveTo>
                      <a:pt x="14" y="147"/>
                    </a:moveTo>
                    <a:lnTo>
                      <a:pt x="14" y="146"/>
                    </a:lnTo>
                    <a:lnTo>
                      <a:pt x="14" y="145"/>
                    </a:lnTo>
                    <a:lnTo>
                      <a:pt x="14" y="144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3" y="140"/>
                    </a:lnTo>
                    <a:lnTo>
                      <a:pt x="13" y="139"/>
                    </a:lnTo>
                    <a:lnTo>
                      <a:pt x="13" y="136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1" y="133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7" y="130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6" y="127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6" y="125"/>
                    </a:lnTo>
                    <a:lnTo>
                      <a:pt x="6" y="124"/>
                    </a:lnTo>
                    <a:lnTo>
                      <a:pt x="7" y="123"/>
                    </a:lnTo>
                    <a:lnTo>
                      <a:pt x="7" y="122"/>
                    </a:lnTo>
                    <a:lnTo>
                      <a:pt x="8" y="121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3"/>
                    </a:lnTo>
                    <a:lnTo>
                      <a:pt x="10" y="113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08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7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4" y="9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6" y="85"/>
                    </a:lnTo>
                    <a:lnTo>
                      <a:pt x="6" y="84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5" y="24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4" y="18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2" y="14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51" y="4"/>
                    </a:lnTo>
                    <a:lnTo>
                      <a:pt x="59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90" y="4"/>
                    </a:lnTo>
                    <a:lnTo>
                      <a:pt x="93" y="4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23" y="4"/>
                    </a:lnTo>
                    <a:lnTo>
                      <a:pt x="128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3" y="4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3" y="4"/>
                    </a:lnTo>
                    <a:lnTo>
                      <a:pt x="144" y="4"/>
                    </a:lnTo>
                    <a:lnTo>
                      <a:pt x="146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8" y="4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6" y="4"/>
                    </a:lnTo>
                    <a:lnTo>
                      <a:pt x="167" y="4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4"/>
                    </a:lnTo>
                    <a:lnTo>
                      <a:pt x="184" y="4"/>
                    </a:lnTo>
                    <a:lnTo>
                      <a:pt x="189" y="4"/>
                    </a:lnTo>
                    <a:lnTo>
                      <a:pt x="198" y="4"/>
                    </a:lnTo>
                    <a:lnTo>
                      <a:pt x="199" y="4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9" y="4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8" y="4"/>
                    </a:lnTo>
                    <a:lnTo>
                      <a:pt x="225" y="4"/>
                    </a:lnTo>
                    <a:lnTo>
                      <a:pt x="228" y="4"/>
                    </a:lnTo>
                    <a:lnTo>
                      <a:pt x="230" y="4"/>
                    </a:lnTo>
                    <a:lnTo>
                      <a:pt x="233" y="4"/>
                    </a:lnTo>
                    <a:lnTo>
                      <a:pt x="235" y="4"/>
                    </a:lnTo>
                    <a:lnTo>
                      <a:pt x="241" y="4"/>
                    </a:lnTo>
                    <a:lnTo>
                      <a:pt x="243" y="4"/>
                    </a:lnTo>
                    <a:lnTo>
                      <a:pt x="245" y="4"/>
                    </a:lnTo>
                    <a:lnTo>
                      <a:pt x="246" y="4"/>
                    </a:lnTo>
                    <a:lnTo>
                      <a:pt x="255" y="4"/>
                    </a:lnTo>
                    <a:lnTo>
                      <a:pt x="259" y="4"/>
                    </a:lnTo>
                    <a:lnTo>
                      <a:pt x="262" y="4"/>
                    </a:lnTo>
                    <a:lnTo>
                      <a:pt x="264" y="4"/>
                    </a:lnTo>
                    <a:lnTo>
                      <a:pt x="265" y="4"/>
                    </a:lnTo>
                    <a:lnTo>
                      <a:pt x="267" y="4"/>
                    </a:lnTo>
                    <a:lnTo>
                      <a:pt x="270" y="4"/>
                    </a:lnTo>
                    <a:lnTo>
                      <a:pt x="277" y="4"/>
                    </a:lnTo>
                    <a:lnTo>
                      <a:pt x="280" y="4"/>
                    </a:lnTo>
                    <a:lnTo>
                      <a:pt x="282" y="4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3" y="4"/>
                    </a:lnTo>
                    <a:lnTo>
                      <a:pt x="298" y="4"/>
                    </a:lnTo>
                    <a:lnTo>
                      <a:pt x="301" y="4"/>
                    </a:lnTo>
                    <a:lnTo>
                      <a:pt x="302" y="4"/>
                    </a:lnTo>
                    <a:lnTo>
                      <a:pt x="305" y="4"/>
                    </a:lnTo>
                    <a:lnTo>
                      <a:pt x="306" y="4"/>
                    </a:lnTo>
                    <a:lnTo>
                      <a:pt x="308" y="4"/>
                    </a:lnTo>
                    <a:lnTo>
                      <a:pt x="311" y="4"/>
                    </a:lnTo>
                    <a:lnTo>
                      <a:pt x="315" y="4"/>
                    </a:lnTo>
                    <a:lnTo>
                      <a:pt x="318" y="4"/>
                    </a:lnTo>
                    <a:lnTo>
                      <a:pt x="320" y="4"/>
                    </a:lnTo>
                    <a:lnTo>
                      <a:pt x="330" y="4"/>
                    </a:lnTo>
                    <a:lnTo>
                      <a:pt x="332" y="4"/>
                    </a:lnTo>
                    <a:lnTo>
                      <a:pt x="333" y="4"/>
                    </a:lnTo>
                    <a:lnTo>
                      <a:pt x="336" y="4"/>
                    </a:lnTo>
                    <a:lnTo>
                      <a:pt x="344" y="4"/>
                    </a:lnTo>
                    <a:lnTo>
                      <a:pt x="352" y="4"/>
                    </a:lnTo>
                    <a:lnTo>
                      <a:pt x="354" y="4"/>
                    </a:lnTo>
                    <a:lnTo>
                      <a:pt x="361" y="4"/>
                    </a:lnTo>
                    <a:lnTo>
                      <a:pt x="367" y="4"/>
                    </a:lnTo>
                    <a:lnTo>
                      <a:pt x="373" y="4"/>
                    </a:lnTo>
                    <a:lnTo>
                      <a:pt x="376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91" y="4"/>
                    </a:lnTo>
                    <a:lnTo>
                      <a:pt x="419" y="4"/>
                    </a:lnTo>
                    <a:lnTo>
                      <a:pt x="420" y="4"/>
                    </a:lnTo>
                    <a:lnTo>
                      <a:pt x="420" y="2"/>
                    </a:lnTo>
                    <a:lnTo>
                      <a:pt x="420" y="0"/>
                    </a:lnTo>
                    <a:lnTo>
                      <a:pt x="421" y="0"/>
                    </a:lnTo>
                    <a:lnTo>
                      <a:pt x="422" y="0"/>
                    </a:lnTo>
                    <a:lnTo>
                      <a:pt x="423" y="0"/>
                    </a:lnTo>
                    <a:lnTo>
                      <a:pt x="425" y="1"/>
                    </a:lnTo>
                    <a:lnTo>
                      <a:pt x="425" y="2"/>
                    </a:lnTo>
                    <a:lnTo>
                      <a:pt x="426" y="2"/>
                    </a:lnTo>
                    <a:lnTo>
                      <a:pt x="426" y="3"/>
                    </a:lnTo>
                    <a:lnTo>
                      <a:pt x="426" y="4"/>
                    </a:lnTo>
                    <a:lnTo>
                      <a:pt x="427" y="5"/>
                    </a:lnTo>
                    <a:lnTo>
                      <a:pt x="427" y="6"/>
                    </a:lnTo>
                    <a:lnTo>
                      <a:pt x="427" y="7"/>
                    </a:lnTo>
                    <a:lnTo>
                      <a:pt x="428" y="9"/>
                    </a:lnTo>
                    <a:lnTo>
                      <a:pt x="429" y="9"/>
                    </a:lnTo>
                    <a:lnTo>
                      <a:pt x="430" y="9"/>
                    </a:lnTo>
                    <a:lnTo>
                      <a:pt x="431" y="9"/>
                    </a:lnTo>
                    <a:lnTo>
                      <a:pt x="432" y="9"/>
                    </a:lnTo>
                    <a:lnTo>
                      <a:pt x="433" y="10"/>
                    </a:lnTo>
                    <a:lnTo>
                      <a:pt x="435" y="10"/>
                    </a:lnTo>
                    <a:lnTo>
                      <a:pt x="436" y="10"/>
                    </a:lnTo>
                    <a:lnTo>
                      <a:pt x="438" y="10"/>
                    </a:lnTo>
                    <a:lnTo>
                      <a:pt x="439" y="10"/>
                    </a:lnTo>
                    <a:lnTo>
                      <a:pt x="439" y="11"/>
                    </a:lnTo>
                    <a:lnTo>
                      <a:pt x="439" y="12"/>
                    </a:lnTo>
                    <a:lnTo>
                      <a:pt x="440" y="12"/>
                    </a:lnTo>
                    <a:lnTo>
                      <a:pt x="441" y="12"/>
                    </a:lnTo>
                    <a:lnTo>
                      <a:pt x="444" y="11"/>
                    </a:lnTo>
                    <a:lnTo>
                      <a:pt x="445" y="11"/>
                    </a:lnTo>
                    <a:lnTo>
                      <a:pt x="445" y="10"/>
                    </a:lnTo>
                    <a:lnTo>
                      <a:pt x="446" y="10"/>
                    </a:lnTo>
                    <a:lnTo>
                      <a:pt x="447" y="10"/>
                    </a:lnTo>
                    <a:lnTo>
                      <a:pt x="451" y="10"/>
                    </a:lnTo>
                    <a:lnTo>
                      <a:pt x="455" y="11"/>
                    </a:lnTo>
                    <a:lnTo>
                      <a:pt x="455" y="12"/>
                    </a:lnTo>
                    <a:lnTo>
                      <a:pt x="457" y="13"/>
                    </a:lnTo>
                    <a:lnTo>
                      <a:pt x="458" y="13"/>
                    </a:lnTo>
                    <a:lnTo>
                      <a:pt x="459" y="14"/>
                    </a:lnTo>
                    <a:lnTo>
                      <a:pt x="460" y="15"/>
                    </a:lnTo>
                    <a:lnTo>
                      <a:pt x="460" y="14"/>
                    </a:lnTo>
                    <a:lnTo>
                      <a:pt x="461" y="14"/>
                    </a:lnTo>
                    <a:lnTo>
                      <a:pt x="463" y="14"/>
                    </a:lnTo>
                    <a:lnTo>
                      <a:pt x="465" y="14"/>
                    </a:lnTo>
                    <a:lnTo>
                      <a:pt x="465" y="15"/>
                    </a:lnTo>
                    <a:lnTo>
                      <a:pt x="466" y="15"/>
                    </a:lnTo>
                    <a:lnTo>
                      <a:pt x="467" y="16"/>
                    </a:lnTo>
                    <a:lnTo>
                      <a:pt x="468" y="16"/>
                    </a:lnTo>
                    <a:lnTo>
                      <a:pt x="469" y="16"/>
                    </a:lnTo>
                    <a:lnTo>
                      <a:pt x="470" y="18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4" y="18"/>
                    </a:lnTo>
                    <a:lnTo>
                      <a:pt x="475" y="18"/>
                    </a:lnTo>
                    <a:lnTo>
                      <a:pt x="476" y="18"/>
                    </a:lnTo>
                    <a:lnTo>
                      <a:pt x="477" y="16"/>
                    </a:lnTo>
                    <a:lnTo>
                      <a:pt x="479" y="15"/>
                    </a:lnTo>
                    <a:lnTo>
                      <a:pt x="481" y="15"/>
                    </a:lnTo>
                    <a:lnTo>
                      <a:pt x="482" y="15"/>
                    </a:lnTo>
                    <a:lnTo>
                      <a:pt x="482" y="16"/>
                    </a:lnTo>
                    <a:lnTo>
                      <a:pt x="483" y="18"/>
                    </a:lnTo>
                    <a:lnTo>
                      <a:pt x="489" y="18"/>
                    </a:lnTo>
                    <a:lnTo>
                      <a:pt x="492" y="18"/>
                    </a:lnTo>
                    <a:lnTo>
                      <a:pt x="493" y="18"/>
                    </a:lnTo>
                    <a:lnTo>
                      <a:pt x="494" y="19"/>
                    </a:lnTo>
                    <a:lnTo>
                      <a:pt x="495" y="19"/>
                    </a:lnTo>
                    <a:lnTo>
                      <a:pt x="497" y="19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1" y="19"/>
                    </a:lnTo>
                    <a:lnTo>
                      <a:pt x="503" y="19"/>
                    </a:lnTo>
                    <a:lnTo>
                      <a:pt x="507" y="16"/>
                    </a:lnTo>
                    <a:lnTo>
                      <a:pt x="512" y="15"/>
                    </a:lnTo>
                    <a:lnTo>
                      <a:pt x="513" y="15"/>
                    </a:lnTo>
                    <a:lnTo>
                      <a:pt x="516" y="14"/>
                    </a:lnTo>
                    <a:lnTo>
                      <a:pt x="519" y="15"/>
                    </a:lnTo>
                    <a:lnTo>
                      <a:pt x="530" y="20"/>
                    </a:lnTo>
                    <a:lnTo>
                      <a:pt x="531" y="20"/>
                    </a:lnTo>
                    <a:lnTo>
                      <a:pt x="533" y="21"/>
                    </a:lnTo>
                    <a:lnTo>
                      <a:pt x="538" y="23"/>
                    </a:lnTo>
                    <a:lnTo>
                      <a:pt x="542" y="24"/>
                    </a:lnTo>
                    <a:lnTo>
                      <a:pt x="543" y="25"/>
                    </a:lnTo>
                    <a:lnTo>
                      <a:pt x="550" y="28"/>
                    </a:lnTo>
                    <a:lnTo>
                      <a:pt x="552" y="29"/>
                    </a:lnTo>
                    <a:lnTo>
                      <a:pt x="554" y="29"/>
                    </a:lnTo>
                    <a:lnTo>
                      <a:pt x="558" y="31"/>
                    </a:lnTo>
                    <a:lnTo>
                      <a:pt x="559" y="31"/>
                    </a:lnTo>
                    <a:lnTo>
                      <a:pt x="566" y="34"/>
                    </a:lnTo>
                    <a:lnTo>
                      <a:pt x="567" y="34"/>
                    </a:lnTo>
                    <a:lnTo>
                      <a:pt x="567" y="35"/>
                    </a:lnTo>
                    <a:lnTo>
                      <a:pt x="567" y="37"/>
                    </a:lnTo>
                    <a:lnTo>
                      <a:pt x="568" y="38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40"/>
                    </a:lnTo>
                    <a:lnTo>
                      <a:pt x="576" y="40"/>
                    </a:lnTo>
                    <a:lnTo>
                      <a:pt x="577" y="40"/>
                    </a:lnTo>
                    <a:lnTo>
                      <a:pt x="577" y="41"/>
                    </a:lnTo>
                    <a:lnTo>
                      <a:pt x="577" y="42"/>
                    </a:lnTo>
                    <a:lnTo>
                      <a:pt x="577" y="43"/>
                    </a:lnTo>
                    <a:lnTo>
                      <a:pt x="577" y="44"/>
                    </a:lnTo>
                    <a:lnTo>
                      <a:pt x="578" y="44"/>
                    </a:lnTo>
                    <a:lnTo>
                      <a:pt x="579" y="47"/>
                    </a:lnTo>
                    <a:lnTo>
                      <a:pt x="580" y="47"/>
                    </a:lnTo>
                    <a:lnTo>
                      <a:pt x="580" y="46"/>
                    </a:lnTo>
                    <a:lnTo>
                      <a:pt x="581" y="46"/>
                    </a:lnTo>
                    <a:lnTo>
                      <a:pt x="584" y="46"/>
                    </a:lnTo>
                    <a:lnTo>
                      <a:pt x="585" y="46"/>
                    </a:lnTo>
                    <a:lnTo>
                      <a:pt x="586" y="47"/>
                    </a:lnTo>
                    <a:lnTo>
                      <a:pt x="587" y="47"/>
                    </a:lnTo>
                    <a:lnTo>
                      <a:pt x="586" y="48"/>
                    </a:lnTo>
                    <a:lnTo>
                      <a:pt x="586" y="49"/>
                    </a:lnTo>
                    <a:lnTo>
                      <a:pt x="585" y="50"/>
                    </a:lnTo>
                    <a:lnTo>
                      <a:pt x="586" y="50"/>
                    </a:lnTo>
                    <a:lnTo>
                      <a:pt x="589" y="52"/>
                    </a:lnTo>
                    <a:lnTo>
                      <a:pt x="591" y="52"/>
                    </a:lnTo>
                    <a:lnTo>
                      <a:pt x="593" y="53"/>
                    </a:lnTo>
                    <a:lnTo>
                      <a:pt x="594" y="53"/>
                    </a:lnTo>
                    <a:lnTo>
                      <a:pt x="598" y="56"/>
                    </a:lnTo>
                    <a:lnTo>
                      <a:pt x="599" y="57"/>
                    </a:lnTo>
                    <a:lnTo>
                      <a:pt x="602" y="63"/>
                    </a:lnTo>
                    <a:lnTo>
                      <a:pt x="603" y="69"/>
                    </a:lnTo>
                    <a:lnTo>
                      <a:pt x="604" y="77"/>
                    </a:lnTo>
                    <a:lnTo>
                      <a:pt x="605" y="81"/>
                    </a:lnTo>
                    <a:lnTo>
                      <a:pt x="605" y="83"/>
                    </a:lnTo>
                    <a:lnTo>
                      <a:pt x="604" y="85"/>
                    </a:lnTo>
                    <a:lnTo>
                      <a:pt x="603" y="87"/>
                    </a:lnTo>
                    <a:lnTo>
                      <a:pt x="602" y="89"/>
                    </a:lnTo>
                    <a:lnTo>
                      <a:pt x="600" y="91"/>
                    </a:lnTo>
                    <a:lnTo>
                      <a:pt x="600" y="93"/>
                    </a:lnTo>
                    <a:lnTo>
                      <a:pt x="600" y="94"/>
                    </a:lnTo>
                    <a:lnTo>
                      <a:pt x="599" y="95"/>
                    </a:lnTo>
                    <a:lnTo>
                      <a:pt x="599" y="96"/>
                    </a:lnTo>
                    <a:lnTo>
                      <a:pt x="598" y="96"/>
                    </a:lnTo>
                    <a:lnTo>
                      <a:pt x="597" y="97"/>
                    </a:lnTo>
                    <a:lnTo>
                      <a:pt x="596" y="98"/>
                    </a:lnTo>
                    <a:lnTo>
                      <a:pt x="595" y="98"/>
                    </a:lnTo>
                    <a:lnTo>
                      <a:pt x="594" y="99"/>
                    </a:lnTo>
                    <a:lnTo>
                      <a:pt x="593" y="99"/>
                    </a:lnTo>
                    <a:lnTo>
                      <a:pt x="591" y="99"/>
                    </a:lnTo>
                    <a:lnTo>
                      <a:pt x="591" y="100"/>
                    </a:lnTo>
                    <a:lnTo>
                      <a:pt x="591" y="102"/>
                    </a:lnTo>
                    <a:lnTo>
                      <a:pt x="590" y="104"/>
                    </a:lnTo>
                    <a:lnTo>
                      <a:pt x="591" y="105"/>
                    </a:lnTo>
                    <a:lnTo>
                      <a:pt x="591" y="106"/>
                    </a:lnTo>
                    <a:lnTo>
                      <a:pt x="597" y="108"/>
                    </a:lnTo>
                    <a:lnTo>
                      <a:pt x="598" y="108"/>
                    </a:lnTo>
                    <a:lnTo>
                      <a:pt x="600" y="108"/>
                    </a:lnTo>
                    <a:lnTo>
                      <a:pt x="602" y="108"/>
                    </a:lnTo>
                    <a:lnTo>
                      <a:pt x="604" y="107"/>
                    </a:lnTo>
                    <a:lnTo>
                      <a:pt x="609" y="105"/>
                    </a:lnTo>
                    <a:lnTo>
                      <a:pt x="613" y="104"/>
                    </a:lnTo>
                    <a:lnTo>
                      <a:pt x="615" y="102"/>
                    </a:lnTo>
                    <a:lnTo>
                      <a:pt x="617" y="100"/>
                    </a:lnTo>
                    <a:lnTo>
                      <a:pt x="623" y="100"/>
                    </a:lnTo>
                    <a:lnTo>
                      <a:pt x="628" y="99"/>
                    </a:lnTo>
                    <a:lnTo>
                      <a:pt x="634" y="98"/>
                    </a:lnTo>
                    <a:lnTo>
                      <a:pt x="638" y="97"/>
                    </a:lnTo>
                    <a:lnTo>
                      <a:pt x="642" y="96"/>
                    </a:lnTo>
                    <a:lnTo>
                      <a:pt x="645" y="94"/>
                    </a:lnTo>
                    <a:lnTo>
                      <a:pt x="647" y="94"/>
                    </a:lnTo>
                    <a:lnTo>
                      <a:pt x="649" y="94"/>
                    </a:lnTo>
                    <a:lnTo>
                      <a:pt x="650" y="93"/>
                    </a:lnTo>
                    <a:lnTo>
                      <a:pt x="651" y="91"/>
                    </a:lnTo>
                    <a:lnTo>
                      <a:pt x="651" y="90"/>
                    </a:lnTo>
                    <a:lnTo>
                      <a:pt x="650" y="90"/>
                    </a:lnTo>
                    <a:lnTo>
                      <a:pt x="650" y="89"/>
                    </a:lnTo>
                    <a:lnTo>
                      <a:pt x="649" y="88"/>
                    </a:lnTo>
                    <a:lnTo>
                      <a:pt x="649" y="86"/>
                    </a:lnTo>
                    <a:lnTo>
                      <a:pt x="647" y="85"/>
                    </a:lnTo>
                    <a:lnTo>
                      <a:pt x="647" y="84"/>
                    </a:lnTo>
                    <a:lnTo>
                      <a:pt x="649" y="83"/>
                    </a:lnTo>
                    <a:lnTo>
                      <a:pt x="650" y="83"/>
                    </a:lnTo>
                    <a:lnTo>
                      <a:pt x="651" y="83"/>
                    </a:lnTo>
                    <a:lnTo>
                      <a:pt x="654" y="81"/>
                    </a:lnTo>
                    <a:lnTo>
                      <a:pt x="654" y="80"/>
                    </a:lnTo>
                    <a:lnTo>
                      <a:pt x="659" y="80"/>
                    </a:lnTo>
                    <a:lnTo>
                      <a:pt x="665" y="80"/>
                    </a:lnTo>
                    <a:lnTo>
                      <a:pt x="667" y="80"/>
                    </a:lnTo>
                    <a:lnTo>
                      <a:pt x="668" y="80"/>
                    </a:lnTo>
                    <a:lnTo>
                      <a:pt x="670" y="80"/>
                    </a:lnTo>
                    <a:lnTo>
                      <a:pt x="674" y="81"/>
                    </a:lnTo>
                    <a:lnTo>
                      <a:pt x="679" y="81"/>
                    </a:lnTo>
                    <a:lnTo>
                      <a:pt x="681" y="81"/>
                    </a:lnTo>
                    <a:lnTo>
                      <a:pt x="682" y="79"/>
                    </a:lnTo>
                    <a:lnTo>
                      <a:pt x="684" y="77"/>
                    </a:lnTo>
                    <a:lnTo>
                      <a:pt x="684" y="76"/>
                    </a:lnTo>
                    <a:lnTo>
                      <a:pt x="687" y="75"/>
                    </a:lnTo>
                    <a:lnTo>
                      <a:pt x="687" y="74"/>
                    </a:lnTo>
                    <a:lnTo>
                      <a:pt x="691" y="71"/>
                    </a:lnTo>
                    <a:lnTo>
                      <a:pt x="692" y="70"/>
                    </a:lnTo>
                    <a:lnTo>
                      <a:pt x="693" y="70"/>
                    </a:lnTo>
                    <a:lnTo>
                      <a:pt x="695" y="70"/>
                    </a:lnTo>
                    <a:lnTo>
                      <a:pt x="695" y="69"/>
                    </a:lnTo>
                    <a:lnTo>
                      <a:pt x="696" y="69"/>
                    </a:lnTo>
                    <a:lnTo>
                      <a:pt x="696" y="68"/>
                    </a:lnTo>
                    <a:lnTo>
                      <a:pt x="697" y="67"/>
                    </a:lnTo>
                    <a:lnTo>
                      <a:pt x="698" y="67"/>
                    </a:lnTo>
                    <a:lnTo>
                      <a:pt x="699" y="66"/>
                    </a:lnTo>
                    <a:lnTo>
                      <a:pt x="701" y="65"/>
                    </a:lnTo>
                    <a:lnTo>
                      <a:pt x="702" y="63"/>
                    </a:lnTo>
                    <a:lnTo>
                      <a:pt x="705" y="62"/>
                    </a:lnTo>
                    <a:lnTo>
                      <a:pt x="707" y="61"/>
                    </a:lnTo>
                    <a:lnTo>
                      <a:pt x="709" y="61"/>
                    </a:lnTo>
                    <a:lnTo>
                      <a:pt x="710" y="61"/>
                    </a:lnTo>
                    <a:lnTo>
                      <a:pt x="711" y="61"/>
                    </a:lnTo>
                    <a:lnTo>
                      <a:pt x="717" y="61"/>
                    </a:lnTo>
                    <a:lnTo>
                      <a:pt x="723" y="61"/>
                    </a:lnTo>
                    <a:lnTo>
                      <a:pt x="726" y="61"/>
                    </a:lnTo>
                    <a:lnTo>
                      <a:pt x="730" y="61"/>
                    </a:lnTo>
                    <a:lnTo>
                      <a:pt x="736" y="61"/>
                    </a:lnTo>
                    <a:lnTo>
                      <a:pt x="738" y="61"/>
                    </a:lnTo>
                    <a:lnTo>
                      <a:pt x="742" y="61"/>
                    </a:lnTo>
                    <a:lnTo>
                      <a:pt x="743" y="61"/>
                    </a:lnTo>
                    <a:lnTo>
                      <a:pt x="745" y="61"/>
                    </a:lnTo>
                    <a:lnTo>
                      <a:pt x="748" y="61"/>
                    </a:lnTo>
                    <a:lnTo>
                      <a:pt x="751" y="61"/>
                    </a:lnTo>
                    <a:lnTo>
                      <a:pt x="756" y="61"/>
                    </a:lnTo>
                    <a:lnTo>
                      <a:pt x="756" y="60"/>
                    </a:lnTo>
                    <a:lnTo>
                      <a:pt x="757" y="60"/>
                    </a:lnTo>
                    <a:lnTo>
                      <a:pt x="757" y="58"/>
                    </a:lnTo>
                    <a:lnTo>
                      <a:pt x="758" y="57"/>
                    </a:lnTo>
                    <a:lnTo>
                      <a:pt x="759" y="57"/>
                    </a:lnTo>
                    <a:lnTo>
                      <a:pt x="761" y="58"/>
                    </a:lnTo>
                    <a:lnTo>
                      <a:pt x="762" y="58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5" y="58"/>
                    </a:lnTo>
                    <a:lnTo>
                      <a:pt x="767" y="55"/>
                    </a:lnTo>
                    <a:lnTo>
                      <a:pt x="767" y="53"/>
                    </a:lnTo>
                    <a:lnTo>
                      <a:pt x="768" y="52"/>
                    </a:lnTo>
                    <a:lnTo>
                      <a:pt x="770" y="52"/>
                    </a:lnTo>
                    <a:lnTo>
                      <a:pt x="771" y="51"/>
                    </a:lnTo>
                    <a:lnTo>
                      <a:pt x="772" y="50"/>
                    </a:lnTo>
                    <a:lnTo>
                      <a:pt x="774" y="49"/>
                    </a:lnTo>
                    <a:lnTo>
                      <a:pt x="774" y="48"/>
                    </a:lnTo>
                    <a:lnTo>
                      <a:pt x="773" y="48"/>
                    </a:lnTo>
                    <a:lnTo>
                      <a:pt x="773" y="47"/>
                    </a:lnTo>
                    <a:lnTo>
                      <a:pt x="774" y="44"/>
                    </a:lnTo>
                    <a:lnTo>
                      <a:pt x="774" y="43"/>
                    </a:lnTo>
                    <a:lnTo>
                      <a:pt x="775" y="42"/>
                    </a:lnTo>
                    <a:lnTo>
                      <a:pt x="776" y="42"/>
                    </a:lnTo>
                    <a:lnTo>
                      <a:pt x="776" y="41"/>
                    </a:lnTo>
                    <a:lnTo>
                      <a:pt x="777" y="41"/>
                    </a:lnTo>
                    <a:lnTo>
                      <a:pt x="777" y="40"/>
                    </a:lnTo>
                    <a:lnTo>
                      <a:pt x="777" y="39"/>
                    </a:lnTo>
                    <a:lnTo>
                      <a:pt x="777" y="38"/>
                    </a:lnTo>
                    <a:lnTo>
                      <a:pt x="777" y="37"/>
                    </a:lnTo>
                    <a:lnTo>
                      <a:pt x="780" y="35"/>
                    </a:lnTo>
                    <a:lnTo>
                      <a:pt x="782" y="33"/>
                    </a:lnTo>
                    <a:lnTo>
                      <a:pt x="783" y="32"/>
                    </a:lnTo>
                    <a:lnTo>
                      <a:pt x="786" y="29"/>
                    </a:lnTo>
                    <a:lnTo>
                      <a:pt x="788" y="28"/>
                    </a:lnTo>
                    <a:lnTo>
                      <a:pt x="789" y="27"/>
                    </a:lnTo>
                    <a:lnTo>
                      <a:pt x="790" y="27"/>
                    </a:lnTo>
                    <a:lnTo>
                      <a:pt x="791" y="27"/>
                    </a:lnTo>
                    <a:lnTo>
                      <a:pt x="791" y="28"/>
                    </a:lnTo>
                    <a:lnTo>
                      <a:pt x="791" y="29"/>
                    </a:lnTo>
                    <a:lnTo>
                      <a:pt x="792" y="30"/>
                    </a:lnTo>
                    <a:lnTo>
                      <a:pt x="793" y="30"/>
                    </a:lnTo>
                    <a:lnTo>
                      <a:pt x="794" y="30"/>
                    </a:lnTo>
                    <a:lnTo>
                      <a:pt x="795" y="30"/>
                    </a:lnTo>
                    <a:lnTo>
                      <a:pt x="798" y="29"/>
                    </a:lnTo>
                    <a:lnTo>
                      <a:pt x="801" y="28"/>
                    </a:lnTo>
                    <a:lnTo>
                      <a:pt x="802" y="28"/>
                    </a:lnTo>
                    <a:lnTo>
                      <a:pt x="803" y="28"/>
                    </a:lnTo>
                    <a:lnTo>
                      <a:pt x="803" y="29"/>
                    </a:lnTo>
                    <a:lnTo>
                      <a:pt x="807" y="30"/>
                    </a:lnTo>
                    <a:lnTo>
                      <a:pt x="807" y="31"/>
                    </a:lnTo>
                    <a:lnTo>
                      <a:pt x="808" y="31"/>
                    </a:lnTo>
                    <a:lnTo>
                      <a:pt x="808" y="32"/>
                    </a:lnTo>
                    <a:lnTo>
                      <a:pt x="809" y="32"/>
                    </a:lnTo>
                    <a:lnTo>
                      <a:pt x="809" y="34"/>
                    </a:lnTo>
                    <a:lnTo>
                      <a:pt x="809" y="37"/>
                    </a:lnTo>
                    <a:lnTo>
                      <a:pt x="809" y="43"/>
                    </a:lnTo>
                    <a:lnTo>
                      <a:pt x="810" y="48"/>
                    </a:lnTo>
                    <a:lnTo>
                      <a:pt x="809" y="49"/>
                    </a:lnTo>
                    <a:lnTo>
                      <a:pt x="809" y="50"/>
                    </a:lnTo>
                    <a:lnTo>
                      <a:pt x="809" y="51"/>
                    </a:lnTo>
                    <a:lnTo>
                      <a:pt x="811" y="52"/>
                    </a:lnTo>
                    <a:lnTo>
                      <a:pt x="812" y="52"/>
                    </a:lnTo>
                    <a:lnTo>
                      <a:pt x="813" y="53"/>
                    </a:lnTo>
                    <a:lnTo>
                      <a:pt x="813" y="52"/>
                    </a:lnTo>
                    <a:lnTo>
                      <a:pt x="814" y="53"/>
                    </a:lnTo>
                    <a:lnTo>
                      <a:pt x="814" y="55"/>
                    </a:lnTo>
                    <a:lnTo>
                      <a:pt x="813" y="55"/>
                    </a:lnTo>
                    <a:lnTo>
                      <a:pt x="814" y="57"/>
                    </a:lnTo>
                    <a:lnTo>
                      <a:pt x="813" y="58"/>
                    </a:lnTo>
                    <a:lnTo>
                      <a:pt x="814" y="58"/>
                    </a:lnTo>
                    <a:lnTo>
                      <a:pt x="814" y="59"/>
                    </a:lnTo>
                    <a:lnTo>
                      <a:pt x="816" y="59"/>
                    </a:lnTo>
                    <a:lnTo>
                      <a:pt x="817" y="59"/>
                    </a:lnTo>
                    <a:lnTo>
                      <a:pt x="818" y="59"/>
                    </a:lnTo>
                    <a:lnTo>
                      <a:pt x="819" y="60"/>
                    </a:lnTo>
                    <a:lnTo>
                      <a:pt x="820" y="61"/>
                    </a:lnTo>
                    <a:lnTo>
                      <a:pt x="819" y="62"/>
                    </a:lnTo>
                    <a:lnTo>
                      <a:pt x="818" y="62"/>
                    </a:lnTo>
                    <a:lnTo>
                      <a:pt x="819" y="63"/>
                    </a:lnTo>
                    <a:lnTo>
                      <a:pt x="820" y="62"/>
                    </a:lnTo>
                    <a:lnTo>
                      <a:pt x="821" y="63"/>
                    </a:lnTo>
                    <a:lnTo>
                      <a:pt x="820" y="65"/>
                    </a:lnTo>
                    <a:lnTo>
                      <a:pt x="818" y="67"/>
                    </a:lnTo>
                    <a:lnTo>
                      <a:pt x="817" y="67"/>
                    </a:lnTo>
                    <a:lnTo>
                      <a:pt x="814" y="67"/>
                    </a:lnTo>
                    <a:lnTo>
                      <a:pt x="813" y="67"/>
                    </a:lnTo>
                    <a:lnTo>
                      <a:pt x="812" y="66"/>
                    </a:lnTo>
                    <a:lnTo>
                      <a:pt x="812" y="67"/>
                    </a:lnTo>
                    <a:lnTo>
                      <a:pt x="812" y="68"/>
                    </a:lnTo>
                    <a:lnTo>
                      <a:pt x="810" y="68"/>
                    </a:lnTo>
                    <a:lnTo>
                      <a:pt x="809" y="68"/>
                    </a:lnTo>
                    <a:lnTo>
                      <a:pt x="808" y="69"/>
                    </a:lnTo>
                    <a:lnTo>
                      <a:pt x="807" y="69"/>
                    </a:lnTo>
                    <a:lnTo>
                      <a:pt x="807" y="70"/>
                    </a:lnTo>
                    <a:lnTo>
                      <a:pt x="805" y="70"/>
                    </a:lnTo>
                    <a:lnTo>
                      <a:pt x="804" y="70"/>
                    </a:lnTo>
                    <a:lnTo>
                      <a:pt x="804" y="69"/>
                    </a:lnTo>
                    <a:lnTo>
                      <a:pt x="802" y="69"/>
                    </a:lnTo>
                    <a:lnTo>
                      <a:pt x="801" y="69"/>
                    </a:lnTo>
                    <a:lnTo>
                      <a:pt x="801" y="70"/>
                    </a:lnTo>
                    <a:lnTo>
                      <a:pt x="800" y="70"/>
                    </a:lnTo>
                    <a:lnTo>
                      <a:pt x="799" y="70"/>
                    </a:lnTo>
                    <a:lnTo>
                      <a:pt x="799" y="71"/>
                    </a:lnTo>
                    <a:lnTo>
                      <a:pt x="798" y="71"/>
                    </a:lnTo>
                    <a:lnTo>
                      <a:pt x="794" y="71"/>
                    </a:lnTo>
                    <a:lnTo>
                      <a:pt x="795" y="69"/>
                    </a:lnTo>
                    <a:lnTo>
                      <a:pt x="795" y="68"/>
                    </a:lnTo>
                    <a:lnTo>
                      <a:pt x="794" y="68"/>
                    </a:lnTo>
                    <a:lnTo>
                      <a:pt x="794" y="69"/>
                    </a:lnTo>
                    <a:lnTo>
                      <a:pt x="793" y="69"/>
                    </a:lnTo>
                    <a:lnTo>
                      <a:pt x="792" y="69"/>
                    </a:lnTo>
                    <a:lnTo>
                      <a:pt x="792" y="72"/>
                    </a:lnTo>
                    <a:lnTo>
                      <a:pt x="791" y="74"/>
                    </a:lnTo>
                    <a:lnTo>
                      <a:pt x="791" y="75"/>
                    </a:lnTo>
                    <a:lnTo>
                      <a:pt x="789" y="76"/>
                    </a:lnTo>
                    <a:lnTo>
                      <a:pt x="789" y="77"/>
                    </a:lnTo>
                    <a:lnTo>
                      <a:pt x="788" y="76"/>
                    </a:lnTo>
                    <a:lnTo>
                      <a:pt x="786" y="75"/>
                    </a:lnTo>
                    <a:lnTo>
                      <a:pt x="785" y="77"/>
                    </a:lnTo>
                    <a:lnTo>
                      <a:pt x="785" y="78"/>
                    </a:lnTo>
                    <a:lnTo>
                      <a:pt x="784" y="77"/>
                    </a:lnTo>
                    <a:lnTo>
                      <a:pt x="784" y="76"/>
                    </a:lnTo>
                    <a:lnTo>
                      <a:pt x="783" y="76"/>
                    </a:lnTo>
                    <a:lnTo>
                      <a:pt x="783" y="77"/>
                    </a:lnTo>
                    <a:lnTo>
                      <a:pt x="783" y="76"/>
                    </a:lnTo>
                    <a:lnTo>
                      <a:pt x="783" y="75"/>
                    </a:lnTo>
                    <a:lnTo>
                      <a:pt x="783" y="76"/>
                    </a:lnTo>
                    <a:lnTo>
                      <a:pt x="782" y="76"/>
                    </a:lnTo>
                    <a:lnTo>
                      <a:pt x="782" y="77"/>
                    </a:lnTo>
                    <a:lnTo>
                      <a:pt x="782" y="78"/>
                    </a:lnTo>
                    <a:lnTo>
                      <a:pt x="782" y="79"/>
                    </a:lnTo>
                    <a:lnTo>
                      <a:pt x="781" y="78"/>
                    </a:lnTo>
                    <a:lnTo>
                      <a:pt x="781" y="76"/>
                    </a:lnTo>
                    <a:lnTo>
                      <a:pt x="781" y="75"/>
                    </a:lnTo>
                    <a:lnTo>
                      <a:pt x="780" y="76"/>
                    </a:lnTo>
                    <a:lnTo>
                      <a:pt x="780" y="77"/>
                    </a:lnTo>
                    <a:lnTo>
                      <a:pt x="781" y="77"/>
                    </a:lnTo>
                    <a:lnTo>
                      <a:pt x="781" y="78"/>
                    </a:lnTo>
                    <a:lnTo>
                      <a:pt x="781" y="79"/>
                    </a:lnTo>
                    <a:lnTo>
                      <a:pt x="780" y="79"/>
                    </a:lnTo>
                    <a:lnTo>
                      <a:pt x="780" y="78"/>
                    </a:lnTo>
                    <a:lnTo>
                      <a:pt x="779" y="78"/>
                    </a:lnTo>
                    <a:lnTo>
                      <a:pt x="777" y="77"/>
                    </a:lnTo>
                    <a:lnTo>
                      <a:pt x="776" y="78"/>
                    </a:lnTo>
                    <a:lnTo>
                      <a:pt x="775" y="79"/>
                    </a:lnTo>
                    <a:lnTo>
                      <a:pt x="774" y="80"/>
                    </a:lnTo>
                    <a:lnTo>
                      <a:pt x="775" y="80"/>
                    </a:lnTo>
                    <a:lnTo>
                      <a:pt x="775" y="81"/>
                    </a:lnTo>
                    <a:lnTo>
                      <a:pt x="774" y="83"/>
                    </a:lnTo>
                    <a:lnTo>
                      <a:pt x="773" y="84"/>
                    </a:lnTo>
                    <a:lnTo>
                      <a:pt x="772" y="84"/>
                    </a:lnTo>
                    <a:lnTo>
                      <a:pt x="772" y="85"/>
                    </a:lnTo>
                    <a:lnTo>
                      <a:pt x="771" y="85"/>
                    </a:lnTo>
                    <a:lnTo>
                      <a:pt x="770" y="85"/>
                    </a:lnTo>
                    <a:lnTo>
                      <a:pt x="770" y="86"/>
                    </a:lnTo>
                    <a:lnTo>
                      <a:pt x="770" y="87"/>
                    </a:lnTo>
                    <a:lnTo>
                      <a:pt x="768" y="89"/>
                    </a:lnTo>
                    <a:lnTo>
                      <a:pt x="767" y="88"/>
                    </a:lnTo>
                    <a:lnTo>
                      <a:pt x="767" y="89"/>
                    </a:lnTo>
                    <a:lnTo>
                      <a:pt x="767" y="90"/>
                    </a:lnTo>
                    <a:lnTo>
                      <a:pt x="766" y="90"/>
                    </a:lnTo>
                    <a:lnTo>
                      <a:pt x="766" y="91"/>
                    </a:lnTo>
                    <a:lnTo>
                      <a:pt x="766" y="94"/>
                    </a:lnTo>
                    <a:lnTo>
                      <a:pt x="767" y="95"/>
                    </a:lnTo>
                    <a:lnTo>
                      <a:pt x="768" y="95"/>
                    </a:lnTo>
                    <a:lnTo>
                      <a:pt x="770" y="95"/>
                    </a:lnTo>
                    <a:lnTo>
                      <a:pt x="768" y="96"/>
                    </a:lnTo>
                    <a:lnTo>
                      <a:pt x="766" y="96"/>
                    </a:lnTo>
                    <a:lnTo>
                      <a:pt x="765" y="96"/>
                    </a:lnTo>
                    <a:lnTo>
                      <a:pt x="765" y="97"/>
                    </a:lnTo>
                    <a:lnTo>
                      <a:pt x="763" y="99"/>
                    </a:lnTo>
                    <a:lnTo>
                      <a:pt x="764" y="100"/>
                    </a:lnTo>
                    <a:lnTo>
                      <a:pt x="765" y="100"/>
                    </a:lnTo>
                    <a:lnTo>
                      <a:pt x="767" y="100"/>
                    </a:lnTo>
                    <a:lnTo>
                      <a:pt x="767" y="102"/>
                    </a:lnTo>
                    <a:lnTo>
                      <a:pt x="768" y="104"/>
                    </a:lnTo>
                    <a:lnTo>
                      <a:pt x="768" y="105"/>
                    </a:lnTo>
                    <a:lnTo>
                      <a:pt x="770" y="105"/>
                    </a:lnTo>
                    <a:lnTo>
                      <a:pt x="771" y="106"/>
                    </a:lnTo>
                    <a:lnTo>
                      <a:pt x="771" y="107"/>
                    </a:lnTo>
                    <a:lnTo>
                      <a:pt x="772" y="107"/>
                    </a:lnTo>
                    <a:lnTo>
                      <a:pt x="773" y="108"/>
                    </a:lnTo>
                    <a:lnTo>
                      <a:pt x="774" y="108"/>
                    </a:lnTo>
                    <a:lnTo>
                      <a:pt x="775" y="108"/>
                    </a:lnTo>
                    <a:lnTo>
                      <a:pt x="775" y="107"/>
                    </a:lnTo>
                    <a:lnTo>
                      <a:pt x="776" y="107"/>
                    </a:lnTo>
                    <a:lnTo>
                      <a:pt x="777" y="107"/>
                    </a:lnTo>
                    <a:lnTo>
                      <a:pt x="777" y="106"/>
                    </a:lnTo>
                    <a:lnTo>
                      <a:pt x="777" y="105"/>
                    </a:lnTo>
                    <a:lnTo>
                      <a:pt x="776" y="104"/>
                    </a:lnTo>
                    <a:lnTo>
                      <a:pt x="775" y="104"/>
                    </a:lnTo>
                    <a:lnTo>
                      <a:pt x="774" y="103"/>
                    </a:lnTo>
                    <a:lnTo>
                      <a:pt x="775" y="103"/>
                    </a:lnTo>
                    <a:lnTo>
                      <a:pt x="776" y="103"/>
                    </a:lnTo>
                    <a:lnTo>
                      <a:pt x="776" y="104"/>
                    </a:lnTo>
                    <a:lnTo>
                      <a:pt x="777" y="104"/>
                    </a:lnTo>
                    <a:lnTo>
                      <a:pt x="777" y="105"/>
                    </a:lnTo>
                    <a:lnTo>
                      <a:pt x="779" y="105"/>
                    </a:lnTo>
                    <a:lnTo>
                      <a:pt x="779" y="106"/>
                    </a:lnTo>
                    <a:lnTo>
                      <a:pt x="779" y="108"/>
                    </a:lnTo>
                    <a:lnTo>
                      <a:pt x="777" y="108"/>
                    </a:lnTo>
                    <a:lnTo>
                      <a:pt x="776" y="108"/>
                    </a:lnTo>
                    <a:lnTo>
                      <a:pt x="775" y="109"/>
                    </a:lnTo>
                    <a:lnTo>
                      <a:pt x="774" y="109"/>
                    </a:lnTo>
                    <a:lnTo>
                      <a:pt x="773" y="109"/>
                    </a:lnTo>
                    <a:lnTo>
                      <a:pt x="772" y="109"/>
                    </a:lnTo>
                    <a:lnTo>
                      <a:pt x="771" y="111"/>
                    </a:lnTo>
                    <a:lnTo>
                      <a:pt x="768" y="111"/>
                    </a:lnTo>
                    <a:lnTo>
                      <a:pt x="768" y="109"/>
                    </a:lnTo>
                    <a:lnTo>
                      <a:pt x="768" y="108"/>
                    </a:lnTo>
                    <a:lnTo>
                      <a:pt x="767" y="108"/>
                    </a:lnTo>
                    <a:lnTo>
                      <a:pt x="766" y="109"/>
                    </a:lnTo>
                    <a:lnTo>
                      <a:pt x="764" y="111"/>
                    </a:lnTo>
                    <a:lnTo>
                      <a:pt x="763" y="111"/>
                    </a:lnTo>
                    <a:lnTo>
                      <a:pt x="762" y="111"/>
                    </a:lnTo>
                    <a:lnTo>
                      <a:pt x="762" y="112"/>
                    </a:lnTo>
                    <a:lnTo>
                      <a:pt x="761" y="112"/>
                    </a:lnTo>
                    <a:lnTo>
                      <a:pt x="761" y="111"/>
                    </a:lnTo>
                    <a:lnTo>
                      <a:pt x="761" y="109"/>
                    </a:lnTo>
                    <a:lnTo>
                      <a:pt x="761" y="108"/>
                    </a:lnTo>
                    <a:lnTo>
                      <a:pt x="762" y="108"/>
                    </a:lnTo>
                    <a:lnTo>
                      <a:pt x="762" y="107"/>
                    </a:lnTo>
                    <a:lnTo>
                      <a:pt x="761" y="108"/>
                    </a:lnTo>
                    <a:lnTo>
                      <a:pt x="759" y="109"/>
                    </a:lnTo>
                    <a:lnTo>
                      <a:pt x="758" y="107"/>
                    </a:lnTo>
                    <a:lnTo>
                      <a:pt x="757" y="109"/>
                    </a:lnTo>
                    <a:lnTo>
                      <a:pt x="757" y="112"/>
                    </a:lnTo>
                    <a:lnTo>
                      <a:pt x="757" y="113"/>
                    </a:lnTo>
                    <a:lnTo>
                      <a:pt x="756" y="113"/>
                    </a:lnTo>
                    <a:lnTo>
                      <a:pt x="755" y="113"/>
                    </a:lnTo>
                    <a:lnTo>
                      <a:pt x="754" y="113"/>
                    </a:lnTo>
                    <a:lnTo>
                      <a:pt x="753" y="114"/>
                    </a:lnTo>
                    <a:lnTo>
                      <a:pt x="752" y="114"/>
                    </a:lnTo>
                    <a:lnTo>
                      <a:pt x="751" y="114"/>
                    </a:lnTo>
                    <a:lnTo>
                      <a:pt x="749" y="114"/>
                    </a:lnTo>
                    <a:lnTo>
                      <a:pt x="747" y="114"/>
                    </a:lnTo>
                    <a:lnTo>
                      <a:pt x="746" y="114"/>
                    </a:lnTo>
                    <a:lnTo>
                      <a:pt x="744" y="115"/>
                    </a:lnTo>
                    <a:lnTo>
                      <a:pt x="742" y="115"/>
                    </a:lnTo>
                    <a:lnTo>
                      <a:pt x="742" y="114"/>
                    </a:lnTo>
                    <a:lnTo>
                      <a:pt x="740" y="114"/>
                    </a:lnTo>
                    <a:lnTo>
                      <a:pt x="737" y="115"/>
                    </a:lnTo>
                    <a:lnTo>
                      <a:pt x="736" y="114"/>
                    </a:lnTo>
                    <a:lnTo>
                      <a:pt x="735" y="115"/>
                    </a:lnTo>
                    <a:lnTo>
                      <a:pt x="734" y="116"/>
                    </a:lnTo>
                    <a:lnTo>
                      <a:pt x="733" y="116"/>
                    </a:lnTo>
                    <a:lnTo>
                      <a:pt x="731" y="116"/>
                    </a:lnTo>
                    <a:lnTo>
                      <a:pt x="730" y="116"/>
                    </a:lnTo>
                    <a:lnTo>
                      <a:pt x="729" y="117"/>
                    </a:lnTo>
                    <a:lnTo>
                      <a:pt x="728" y="117"/>
                    </a:lnTo>
                    <a:lnTo>
                      <a:pt x="727" y="118"/>
                    </a:lnTo>
                    <a:lnTo>
                      <a:pt x="726" y="118"/>
                    </a:lnTo>
                    <a:lnTo>
                      <a:pt x="726" y="119"/>
                    </a:lnTo>
                    <a:lnTo>
                      <a:pt x="725" y="119"/>
                    </a:lnTo>
                    <a:lnTo>
                      <a:pt x="724" y="119"/>
                    </a:lnTo>
                    <a:lnTo>
                      <a:pt x="724" y="121"/>
                    </a:lnTo>
                    <a:lnTo>
                      <a:pt x="721" y="122"/>
                    </a:lnTo>
                    <a:lnTo>
                      <a:pt x="721" y="121"/>
                    </a:lnTo>
                    <a:lnTo>
                      <a:pt x="723" y="119"/>
                    </a:lnTo>
                    <a:lnTo>
                      <a:pt x="723" y="118"/>
                    </a:lnTo>
                    <a:lnTo>
                      <a:pt x="723" y="117"/>
                    </a:lnTo>
                    <a:lnTo>
                      <a:pt x="723" y="116"/>
                    </a:lnTo>
                    <a:lnTo>
                      <a:pt x="721" y="114"/>
                    </a:lnTo>
                    <a:lnTo>
                      <a:pt x="721" y="115"/>
                    </a:lnTo>
                    <a:lnTo>
                      <a:pt x="721" y="116"/>
                    </a:lnTo>
                    <a:lnTo>
                      <a:pt x="723" y="116"/>
                    </a:lnTo>
                    <a:lnTo>
                      <a:pt x="723" y="118"/>
                    </a:lnTo>
                    <a:lnTo>
                      <a:pt x="721" y="119"/>
                    </a:lnTo>
                    <a:lnTo>
                      <a:pt x="720" y="123"/>
                    </a:lnTo>
                    <a:lnTo>
                      <a:pt x="719" y="123"/>
                    </a:lnTo>
                    <a:lnTo>
                      <a:pt x="718" y="124"/>
                    </a:lnTo>
                    <a:lnTo>
                      <a:pt x="717" y="125"/>
                    </a:lnTo>
                    <a:lnTo>
                      <a:pt x="717" y="126"/>
                    </a:lnTo>
                    <a:lnTo>
                      <a:pt x="718" y="126"/>
                    </a:lnTo>
                    <a:lnTo>
                      <a:pt x="719" y="126"/>
                    </a:lnTo>
                    <a:lnTo>
                      <a:pt x="721" y="126"/>
                    </a:lnTo>
                    <a:lnTo>
                      <a:pt x="721" y="127"/>
                    </a:lnTo>
                    <a:lnTo>
                      <a:pt x="721" y="128"/>
                    </a:lnTo>
                    <a:lnTo>
                      <a:pt x="720" y="132"/>
                    </a:lnTo>
                    <a:lnTo>
                      <a:pt x="719" y="136"/>
                    </a:lnTo>
                    <a:lnTo>
                      <a:pt x="719" y="134"/>
                    </a:lnTo>
                    <a:lnTo>
                      <a:pt x="720" y="133"/>
                    </a:lnTo>
                    <a:lnTo>
                      <a:pt x="720" y="132"/>
                    </a:lnTo>
                    <a:lnTo>
                      <a:pt x="719" y="133"/>
                    </a:lnTo>
                    <a:lnTo>
                      <a:pt x="718" y="135"/>
                    </a:lnTo>
                    <a:lnTo>
                      <a:pt x="718" y="136"/>
                    </a:lnTo>
                    <a:lnTo>
                      <a:pt x="719" y="136"/>
                    </a:lnTo>
                    <a:lnTo>
                      <a:pt x="718" y="137"/>
                    </a:lnTo>
                    <a:lnTo>
                      <a:pt x="716" y="139"/>
                    </a:lnTo>
                    <a:lnTo>
                      <a:pt x="715" y="140"/>
                    </a:lnTo>
                    <a:lnTo>
                      <a:pt x="716" y="140"/>
                    </a:lnTo>
                    <a:lnTo>
                      <a:pt x="715" y="141"/>
                    </a:lnTo>
                    <a:lnTo>
                      <a:pt x="715" y="142"/>
                    </a:lnTo>
                    <a:lnTo>
                      <a:pt x="714" y="142"/>
                    </a:lnTo>
                    <a:lnTo>
                      <a:pt x="712" y="142"/>
                    </a:lnTo>
                    <a:lnTo>
                      <a:pt x="711" y="143"/>
                    </a:lnTo>
                    <a:lnTo>
                      <a:pt x="712" y="143"/>
                    </a:lnTo>
                    <a:lnTo>
                      <a:pt x="711" y="144"/>
                    </a:lnTo>
                    <a:lnTo>
                      <a:pt x="710" y="145"/>
                    </a:lnTo>
                    <a:lnTo>
                      <a:pt x="710" y="146"/>
                    </a:lnTo>
                    <a:lnTo>
                      <a:pt x="709" y="147"/>
                    </a:lnTo>
                    <a:lnTo>
                      <a:pt x="708" y="147"/>
                    </a:lnTo>
                    <a:lnTo>
                      <a:pt x="707" y="147"/>
                    </a:lnTo>
                    <a:lnTo>
                      <a:pt x="707" y="146"/>
                    </a:lnTo>
                    <a:lnTo>
                      <a:pt x="708" y="146"/>
                    </a:lnTo>
                    <a:lnTo>
                      <a:pt x="708" y="145"/>
                    </a:lnTo>
                    <a:lnTo>
                      <a:pt x="708" y="144"/>
                    </a:lnTo>
                    <a:lnTo>
                      <a:pt x="706" y="144"/>
                    </a:lnTo>
                    <a:lnTo>
                      <a:pt x="705" y="143"/>
                    </a:lnTo>
                    <a:lnTo>
                      <a:pt x="702" y="142"/>
                    </a:lnTo>
                    <a:lnTo>
                      <a:pt x="701" y="142"/>
                    </a:lnTo>
                    <a:lnTo>
                      <a:pt x="699" y="140"/>
                    </a:lnTo>
                    <a:lnTo>
                      <a:pt x="699" y="137"/>
                    </a:lnTo>
                    <a:lnTo>
                      <a:pt x="700" y="136"/>
                    </a:lnTo>
                    <a:lnTo>
                      <a:pt x="700" y="135"/>
                    </a:lnTo>
                    <a:lnTo>
                      <a:pt x="701" y="135"/>
                    </a:lnTo>
                    <a:lnTo>
                      <a:pt x="702" y="135"/>
                    </a:lnTo>
                    <a:lnTo>
                      <a:pt x="703" y="134"/>
                    </a:lnTo>
                    <a:lnTo>
                      <a:pt x="705" y="134"/>
                    </a:lnTo>
                    <a:lnTo>
                      <a:pt x="706" y="134"/>
                    </a:lnTo>
                    <a:lnTo>
                      <a:pt x="706" y="133"/>
                    </a:lnTo>
                    <a:lnTo>
                      <a:pt x="706" y="132"/>
                    </a:lnTo>
                    <a:lnTo>
                      <a:pt x="706" y="133"/>
                    </a:lnTo>
                    <a:lnTo>
                      <a:pt x="705" y="133"/>
                    </a:lnTo>
                    <a:lnTo>
                      <a:pt x="705" y="134"/>
                    </a:lnTo>
                    <a:lnTo>
                      <a:pt x="703" y="134"/>
                    </a:lnTo>
                    <a:lnTo>
                      <a:pt x="702" y="134"/>
                    </a:lnTo>
                    <a:lnTo>
                      <a:pt x="701" y="135"/>
                    </a:lnTo>
                    <a:lnTo>
                      <a:pt x="700" y="135"/>
                    </a:lnTo>
                    <a:lnTo>
                      <a:pt x="698" y="137"/>
                    </a:lnTo>
                    <a:lnTo>
                      <a:pt x="698" y="139"/>
                    </a:lnTo>
                    <a:lnTo>
                      <a:pt x="699" y="141"/>
                    </a:lnTo>
                    <a:lnTo>
                      <a:pt x="700" y="142"/>
                    </a:lnTo>
                    <a:lnTo>
                      <a:pt x="701" y="143"/>
                    </a:lnTo>
                    <a:lnTo>
                      <a:pt x="701" y="144"/>
                    </a:lnTo>
                    <a:lnTo>
                      <a:pt x="701" y="145"/>
                    </a:lnTo>
                    <a:lnTo>
                      <a:pt x="702" y="147"/>
                    </a:lnTo>
                    <a:lnTo>
                      <a:pt x="703" y="150"/>
                    </a:lnTo>
                    <a:lnTo>
                      <a:pt x="705" y="151"/>
                    </a:lnTo>
                    <a:lnTo>
                      <a:pt x="703" y="152"/>
                    </a:lnTo>
                    <a:lnTo>
                      <a:pt x="705" y="153"/>
                    </a:lnTo>
                    <a:lnTo>
                      <a:pt x="706" y="153"/>
                    </a:lnTo>
                    <a:lnTo>
                      <a:pt x="706" y="154"/>
                    </a:lnTo>
                    <a:lnTo>
                      <a:pt x="706" y="155"/>
                    </a:lnTo>
                    <a:lnTo>
                      <a:pt x="706" y="156"/>
                    </a:lnTo>
                    <a:lnTo>
                      <a:pt x="706" y="155"/>
                    </a:lnTo>
                    <a:lnTo>
                      <a:pt x="706" y="154"/>
                    </a:lnTo>
                    <a:lnTo>
                      <a:pt x="706" y="156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2" y="160"/>
                    </a:lnTo>
                    <a:lnTo>
                      <a:pt x="701" y="160"/>
                    </a:lnTo>
                    <a:lnTo>
                      <a:pt x="701" y="161"/>
                    </a:lnTo>
                    <a:lnTo>
                      <a:pt x="701" y="162"/>
                    </a:lnTo>
                    <a:lnTo>
                      <a:pt x="700" y="163"/>
                    </a:lnTo>
                    <a:lnTo>
                      <a:pt x="699" y="164"/>
                    </a:lnTo>
                    <a:lnTo>
                      <a:pt x="699" y="165"/>
                    </a:lnTo>
                    <a:lnTo>
                      <a:pt x="698" y="167"/>
                    </a:lnTo>
                    <a:lnTo>
                      <a:pt x="698" y="168"/>
                    </a:lnTo>
                    <a:lnTo>
                      <a:pt x="697" y="168"/>
                    </a:lnTo>
                    <a:lnTo>
                      <a:pt x="696" y="169"/>
                    </a:lnTo>
                    <a:lnTo>
                      <a:pt x="695" y="170"/>
                    </a:lnTo>
                    <a:lnTo>
                      <a:pt x="695" y="171"/>
                    </a:lnTo>
                    <a:lnTo>
                      <a:pt x="695" y="172"/>
                    </a:lnTo>
                    <a:lnTo>
                      <a:pt x="693" y="173"/>
                    </a:lnTo>
                    <a:lnTo>
                      <a:pt x="692" y="172"/>
                    </a:lnTo>
                    <a:lnTo>
                      <a:pt x="692" y="171"/>
                    </a:lnTo>
                    <a:lnTo>
                      <a:pt x="693" y="168"/>
                    </a:lnTo>
                    <a:lnTo>
                      <a:pt x="693" y="167"/>
                    </a:lnTo>
                    <a:lnTo>
                      <a:pt x="695" y="165"/>
                    </a:lnTo>
                    <a:lnTo>
                      <a:pt x="696" y="165"/>
                    </a:lnTo>
                    <a:lnTo>
                      <a:pt x="697" y="164"/>
                    </a:lnTo>
                    <a:lnTo>
                      <a:pt x="697" y="163"/>
                    </a:lnTo>
                    <a:lnTo>
                      <a:pt x="698" y="162"/>
                    </a:lnTo>
                    <a:lnTo>
                      <a:pt x="697" y="161"/>
                    </a:lnTo>
                    <a:lnTo>
                      <a:pt x="696" y="161"/>
                    </a:lnTo>
                    <a:lnTo>
                      <a:pt x="695" y="162"/>
                    </a:lnTo>
                    <a:lnTo>
                      <a:pt x="695" y="161"/>
                    </a:lnTo>
                    <a:lnTo>
                      <a:pt x="695" y="160"/>
                    </a:lnTo>
                    <a:lnTo>
                      <a:pt x="693" y="159"/>
                    </a:lnTo>
                    <a:lnTo>
                      <a:pt x="693" y="158"/>
                    </a:lnTo>
                    <a:lnTo>
                      <a:pt x="695" y="155"/>
                    </a:lnTo>
                    <a:lnTo>
                      <a:pt x="692" y="158"/>
                    </a:lnTo>
                    <a:lnTo>
                      <a:pt x="691" y="156"/>
                    </a:lnTo>
                    <a:lnTo>
                      <a:pt x="690" y="156"/>
                    </a:lnTo>
                    <a:lnTo>
                      <a:pt x="689" y="155"/>
                    </a:lnTo>
                    <a:lnTo>
                      <a:pt x="689" y="156"/>
                    </a:lnTo>
                    <a:lnTo>
                      <a:pt x="689" y="155"/>
                    </a:lnTo>
                    <a:lnTo>
                      <a:pt x="688" y="154"/>
                    </a:lnTo>
                    <a:lnTo>
                      <a:pt x="689" y="154"/>
                    </a:lnTo>
                    <a:lnTo>
                      <a:pt x="689" y="153"/>
                    </a:lnTo>
                    <a:lnTo>
                      <a:pt x="690" y="153"/>
                    </a:lnTo>
                    <a:lnTo>
                      <a:pt x="689" y="153"/>
                    </a:lnTo>
                    <a:lnTo>
                      <a:pt x="688" y="153"/>
                    </a:lnTo>
                    <a:lnTo>
                      <a:pt x="689" y="152"/>
                    </a:lnTo>
                    <a:lnTo>
                      <a:pt x="690" y="152"/>
                    </a:lnTo>
                    <a:lnTo>
                      <a:pt x="691" y="153"/>
                    </a:lnTo>
                    <a:lnTo>
                      <a:pt x="692" y="153"/>
                    </a:lnTo>
                    <a:lnTo>
                      <a:pt x="692" y="152"/>
                    </a:lnTo>
                    <a:lnTo>
                      <a:pt x="693" y="152"/>
                    </a:lnTo>
                    <a:lnTo>
                      <a:pt x="692" y="152"/>
                    </a:lnTo>
                    <a:lnTo>
                      <a:pt x="691" y="152"/>
                    </a:lnTo>
                    <a:lnTo>
                      <a:pt x="690" y="151"/>
                    </a:lnTo>
                    <a:lnTo>
                      <a:pt x="688" y="151"/>
                    </a:lnTo>
                    <a:lnTo>
                      <a:pt x="688" y="150"/>
                    </a:lnTo>
                    <a:lnTo>
                      <a:pt x="689" y="14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15" name="Freeform 743"/>
              <p:cNvSpPr>
                <a:spLocks/>
              </p:cNvSpPr>
              <p:nvPr/>
            </p:nvSpPr>
            <p:spPr bwMode="auto">
              <a:xfrm>
                <a:off x="2428791" y="2594246"/>
                <a:ext cx="542732" cy="326421"/>
              </a:xfrm>
              <a:custGeom>
                <a:avLst/>
                <a:gdLst>
                  <a:gd name="T0" fmla="*/ 836394446 w 342"/>
                  <a:gd name="T1" fmla="*/ 17607719 h 206"/>
                  <a:gd name="T2" fmla="*/ 828837459 w 342"/>
                  <a:gd name="T3" fmla="*/ 10062007 h 206"/>
                  <a:gd name="T4" fmla="*/ 831355925 w 342"/>
                  <a:gd name="T5" fmla="*/ 40248026 h 206"/>
                  <a:gd name="T6" fmla="*/ 821278884 w 342"/>
                  <a:gd name="T7" fmla="*/ 47795323 h 206"/>
                  <a:gd name="T8" fmla="*/ 806163322 w 342"/>
                  <a:gd name="T9" fmla="*/ 30186020 h 206"/>
                  <a:gd name="T10" fmla="*/ 836394446 w 342"/>
                  <a:gd name="T11" fmla="*/ 60372039 h 206"/>
                  <a:gd name="T12" fmla="*/ 821278884 w 342"/>
                  <a:gd name="T13" fmla="*/ 62888333 h 206"/>
                  <a:gd name="T14" fmla="*/ 821278884 w 342"/>
                  <a:gd name="T15" fmla="*/ 80496052 h 206"/>
                  <a:gd name="T16" fmla="*/ 798606334 w 342"/>
                  <a:gd name="T17" fmla="*/ 80496052 h 206"/>
                  <a:gd name="T18" fmla="*/ 846471488 w 342"/>
                  <a:gd name="T19" fmla="*/ 98105356 h 206"/>
                  <a:gd name="T20" fmla="*/ 854030062 w 342"/>
                  <a:gd name="T21" fmla="*/ 123260373 h 206"/>
                  <a:gd name="T22" fmla="*/ 846471488 w 342"/>
                  <a:gd name="T23" fmla="*/ 113198366 h 206"/>
                  <a:gd name="T24" fmla="*/ 828837459 w 342"/>
                  <a:gd name="T25" fmla="*/ 125775082 h 206"/>
                  <a:gd name="T26" fmla="*/ 833875979 w 342"/>
                  <a:gd name="T27" fmla="*/ 128291376 h 206"/>
                  <a:gd name="T28" fmla="*/ 854030062 w 342"/>
                  <a:gd name="T29" fmla="*/ 128291376 h 206"/>
                  <a:gd name="T30" fmla="*/ 821278884 w 342"/>
                  <a:gd name="T31" fmla="*/ 145899095 h 206"/>
                  <a:gd name="T32" fmla="*/ 813721896 w 342"/>
                  <a:gd name="T33" fmla="*/ 160992105 h 206"/>
                  <a:gd name="T34" fmla="*/ 833875979 w 342"/>
                  <a:gd name="T35" fmla="*/ 168539402 h 206"/>
                  <a:gd name="T36" fmla="*/ 788529292 w 342"/>
                  <a:gd name="T37" fmla="*/ 181116118 h 206"/>
                  <a:gd name="T38" fmla="*/ 765855156 w 342"/>
                  <a:gd name="T39" fmla="*/ 201240131 h 206"/>
                  <a:gd name="T40" fmla="*/ 728067043 w 342"/>
                  <a:gd name="T41" fmla="*/ 223880438 h 206"/>
                  <a:gd name="T42" fmla="*/ 705392906 w 342"/>
                  <a:gd name="T43" fmla="*/ 246519161 h 206"/>
                  <a:gd name="T44" fmla="*/ 677681836 w 342"/>
                  <a:gd name="T45" fmla="*/ 259097461 h 206"/>
                  <a:gd name="T46" fmla="*/ 672643315 w 342"/>
                  <a:gd name="T47" fmla="*/ 269157883 h 206"/>
                  <a:gd name="T48" fmla="*/ 649969178 w 342"/>
                  <a:gd name="T49" fmla="*/ 296829193 h 206"/>
                  <a:gd name="T50" fmla="*/ 655007699 w 342"/>
                  <a:gd name="T51" fmla="*/ 347139226 h 206"/>
                  <a:gd name="T52" fmla="*/ 680200303 w 342"/>
                  <a:gd name="T53" fmla="*/ 410027559 h 206"/>
                  <a:gd name="T54" fmla="*/ 675161782 w 342"/>
                  <a:gd name="T55" fmla="*/ 387387252 h 206"/>
                  <a:gd name="T56" fmla="*/ 700354386 w 342"/>
                  <a:gd name="T57" fmla="*/ 455306589 h 206"/>
                  <a:gd name="T58" fmla="*/ 680200303 w 342"/>
                  <a:gd name="T59" fmla="*/ 510647625 h 206"/>
                  <a:gd name="T60" fmla="*/ 647450711 w 342"/>
                  <a:gd name="T61" fmla="*/ 485492608 h 206"/>
                  <a:gd name="T62" fmla="*/ 627295041 w 342"/>
                  <a:gd name="T63" fmla="*/ 457821298 h 206"/>
                  <a:gd name="T64" fmla="*/ 607140958 w 342"/>
                  <a:gd name="T65" fmla="*/ 430151572 h 206"/>
                  <a:gd name="T66" fmla="*/ 602102437 w 342"/>
                  <a:gd name="T67" fmla="*/ 412542269 h 206"/>
                  <a:gd name="T68" fmla="*/ 584468408 w 342"/>
                  <a:gd name="T69" fmla="*/ 362232236 h 206"/>
                  <a:gd name="T70" fmla="*/ 541640188 w 342"/>
                  <a:gd name="T71" fmla="*/ 342108223 h 206"/>
                  <a:gd name="T72" fmla="*/ 508890597 w 342"/>
                  <a:gd name="T73" fmla="*/ 354686523 h 206"/>
                  <a:gd name="T74" fmla="*/ 506370543 w 342"/>
                  <a:gd name="T75" fmla="*/ 339593513 h 206"/>
                  <a:gd name="T76" fmla="*/ 478659472 w 342"/>
                  <a:gd name="T77" fmla="*/ 329531507 h 206"/>
                  <a:gd name="T78" fmla="*/ 443389827 w 342"/>
                  <a:gd name="T79" fmla="*/ 329531507 h 206"/>
                  <a:gd name="T80" fmla="*/ 438351306 w 342"/>
                  <a:gd name="T81" fmla="*/ 324500504 h 206"/>
                  <a:gd name="T82" fmla="*/ 418197223 w 342"/>
                  <a:gd name="T83" fmla="*/ 316953206 h 206"/>
                  <a:gd name="T84" fmla="*/ 377889057 w 342"/>
                  <a:gd name="T85" fmla="*/ 329531507 h 206"/>
                  <a:gd name="T86" fmla="*/ 340100945 w 342"/>
                  <a:gd name="T87" fmla="*/ 339593513 h 206"/>
                  <a:gd name="T88" fmla="*/ 365293549 w 342"/>
                  <a:gd name="T89" fmla="*/ 352170229 h 206"/>
                  <a:gd name="T90" fmla="*/ 367812015 w 342"/>
                  <a:gd name="T91" fmla="*/ 377325246 h 206"/>
                  <a:gd name="T92" fmla="*/ 340100945 w 342"/>
                  <a:gd name="T93" fmla="*/ 357201233 h 206"/>
                  <a:gd name="T94" fmla="*/ 324985383 w 342"/>
                  <a:gd name="T95" fmla="*/ 367263239 h 206"/>
                  <a:gd name="T96" fmla="*/ 297272725 w 342"/>
                  <a:gd name="T97" fmla="*/ 359717527 h 206"/>
                  <a:gd name="T98" fmla="*/ 244367463 w 342"/>
                  <a:gd name="T99" fmla="*/ 354686523 h 206"/>
                  <a:gd name="T100" fmla="*/ 204060884 w 342"/>
                  <a:gd name="T101" fmla="*/ 352170229 h 206"/>
                  <a:gd name="T102" fmla="*/ 173829760 w 342"/>
                  <a:gd name="T103" fmla="*/ 357201233 h 206"/>
                  <a:gd name="T104" fmla="*/ 138558527 w 342"/>
                  <a:gd name="T105" fmla="*/ 387387252 h 206"/>
                  <a:gd name="T106" fmla="*/ 128481486 w 342"/>
                  <a:gd name="T107" fmla="*/ 392418256 h 206"/>
                  <a:gd name="T108" fmla="*/ 108327403 w 342"/>
                  <a:gd name="T109" fmla="*/ 389903546 h 206"/>
                  <a:gd name="T110" fmla="*/ 85654853 w 342"/>
                  <a:gd name="T111" fmla="*/ 410027559 h 206"/>
                  <a:gd name="T112" fmla="*/ 68019237 w 342"/>
                  <a:gd name="T113" fmla="*/ 435182576 h 206"/>
                  <a:gd name="T114" fmla="*/ 83136386 w 342"/>
                  <a:gd name="T115" fmla="*/ 477945311 h 206"/>
                  <a:gd name="T116" fmla="*/ 55423728 w 342"/>
                  <a:gd name="T117" fmla="*/ 482976315 h 206"/>
                  <a:gd name="T118" fmla="*/ 2520054 w 342"/>
                  <a:gd name="T119" fmla="*/ 447759292 h 2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"/>
                  <a:gd name="T181" fmla="*/ 0 h 206"/>
                  <a:gd name="T182" fmla="*/ 342 w 342"/>
                  <a:gd name="T183" fmla="*/ 206 h 2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" h="206">
                    <a:moveTo>
                      <a:pt x="332" y="10"/>
                    </a:moveTo>
                    <a:lnTo>
                      <a:pt x="332" y="11"/>
                    </a:lnTo>
                    <a:lnTo>
                      <a:pt x="333" y="11"/>
                    </a:lnTo>
                    <a:lnTo>
                      <a:pt x="334" y="11"/>
                    </a:lnTo>
                    <a:lnTo>
                      <a:pt x="333" y="10"/>
                    </a:lnTo>
                    <a:lnTo>
                      <a:pt x="332" y="8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8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2" y="8"/>
                    </a:lnTo>
                    <a:lnTo>
                      <a:pt x="333" y="8"/>
                    </a:lnTo>
                    <a:lnTo>
                      <a:pt x="333" y="7"/>
                    </a:lnTo>
                    <a:lnTo>
                      <a:pt x="334" y="6"/>
                    </a:lnTo>
                    <a:lnTo>
                      <a:pt x="333" y="6"/>
                    </a:lnTo>
                    <a:lnTo>
                      <a:pt x="332" y="7"/>
                    </a:lnTo>
                    <a:lnTo>
                      <a:pt x="332" y="5"/>
                    </a:lnTo>
                    <a:lnTo>
                      <a:pt x="333" y="3"/>
                    </a:lnTo>
                    <a:lnTo>
                      <a:pt x="334" y="3"/>
                    </a:lnTo>
                    <a:lnTo>
                      <a:pt x="335" y="2"/>
                    </a:lnTo>
                    <a:lnTo>
                      <a:pt x="338" y="1"/>
                    </a:lnTo>
                    <a:lnTo>
                      <a:pt x="338" y="0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4" y="1"/>
                    </a:lnTo>
                    <a:lnTo>
                      <a:pt x="334" y="2"/>
                    </a:lnTo>
                    <a:lnTo>
                      <a:pt x="333" y="3"/>
                    </a:lnTo>
                    <a:lnTo>
                      <a:pt x="332" y="3"/>
                    </a:lnTo>
                    <a:lnTo>
                      <a:pt x="332" y="2"/>
                    </a:lnTo>
                    <a:lnTo>
                      <a:pt x="331" y="2"/>
                    </a:lnTo>
                    <a:lnTo>
                      <a:pt x="331" y="3"/>
                    </a:lnTo>
                    <a:lnTo>
                      <a:pt x="330" y="3"/>
                    </a:lnTo>
                    <a:lnTo>
                      <a:pt x="329" y="4"/>
                    </a:lnTo>
                    <a:lnTo>
                      <a:pt x="330" y="4"/>
                    </a:lnTo>
                    <a:lnTo>
                      <a:pt x="330" y="5"/>
                    </a:lnTo>
                    <a:lnTo>
                      <a:pt x="329" y="5"/>
                    </a:lnTo>
                    <a:lnTo>
                      <a:pt x="329" y="4"/>
                    </a:lnTo>
                    <a:lnTo>
                      <a:pt x="327" y="4"/>
                    </a:lnTo>
                    <a:lnTo>
                      <a:pt x="326" y="4"/>
                    </a:lnTo>
                    <a:lnTo>
                      <a:pt x="327" y="4"/>
                    </a:lnTo>
                    <a:lnTo>
                      <a:pt x="329" y="5"/>
                    </a:lnTo>
                    <a:lnTo>
                      <a:pt x="330" y="5"/>
                    </a:lnTo>
                    <a:lnTo>
                      <a:pt x="330" y="6"/>
                    </a:lnTo>
                    <a:lnTo>
                      <a:pt x="330" y="7"/>
                    </a:lnTo>
                    <a:lnTo>
                      <a:pt x="329" y="8"/>
                    </a:lnTo>
                    <a:lnTo>
                      <a:pt x="327" y="10"/>
                    </a:lnTo>
                    <a:lnTo>
                      <a:pt x="327" y="12"/>
                    </a:lnTo>
                    <a:lnTo>
                      <a:pt x="329" y="14"/>
                    </a:lnTo>
                    <a:lnTo>
                      <a:pt x="329" y="15"/>
                    </a:lnTo>
                    <a:lnTo>
                      <a:pt x="330" y="16"/>
                    </a:lnTo>
                    <a:lnTo>
                      <a:pt x="330" y="17"/>
                    </a:lnTo>
                    <a:lnTo>
                      <a:pt x="329" y="17"/>
                    </a:lnTo>
                    <a:lnTo>
                      <a:pt x="327" y="16"/>
                    </a:lnTo>
                    <a:lnTo>
                      <a:pt x="326" y="15"/>
                    </a:lnTo>
                    <a:lnTo>
                      <a:pt x="326" y="14"/>
                    </a:lnTo>
                    <a:lnTo>
                      <a:pt x="326" y="13"/>
                    </a:lnTo>
                    <a:lnTo>
                      <a:pt x="325" y="13"/>
                    </a:lnTo>
                    <a:lnTo>
                      <a:pt x="326" y="15"/>
                    </a:lnTo>
                    <a:lnTo>
                      <a:pt x="327" y="16"/>
                    </a:lnTo>
                    <a:lnTo>
                      <a:pt x="329" y="17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31" y="20"/>
                    </a:lnTo>
                    <a:lnTo>
                      <a:pt x="331" y="21"/>
                    </a:lnTo>
                    <a:lnTo>
                      <a:pt x="327" y="20"/>
                    </a:lnTo>
                    <a:lnTo>
                      <a:pt x="327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3" y="19"/>
                    </a:lnTo>
                    <a:lnTo>
                      <a:pt x="322" y="17"/>
                    </a:lnTo>
                    <a:lnTo>
                      <a:pt x="322" y="16"/>
                    </a:lnTo>
                    <a:lnTo>
                      <a:pt x="321" y="15"/>
                    </a:lnTo>
                    <a:lnTo>
                      <a:pt x="320" y="16"/>
                    </a:lnTo>
                    <a:lnTo>
                      <a:pt x="318" y="16"/>
                    </a:lnTo>
                    <a:lnTo>
                      <a:pt x="317" y="16"/>
                    </a:lnTo>
                    <a:lnTo>
                      <a:pt x="317" y="15"/>
                    </a:lnTo>
                    <a:lnTo>
                      <a:pt x="317" y="14"/>
                    </a:lnTo>
                    <a:lnTo>
                      <a:pt x="318" y="13"/>
                    </a:lnTo>
                    <a:lnTo>
                      <a:pt x="320" y="12"/>
                    </a:lnTo>
                    <a:lnTo>
                      <a:pt x="321" y="12"/>
                    </a:lnTo>
                    <a:lnTo>
                      <a:pt x="321" y="11"/>
                    </a:lnTo>
                    <a:lnTo>
                      <a:pt x="321" y="10"/>
                    </a:lnTo>
                    <a:lnTo>
                      <a:pt x="321" y="12"/>
                    </a:lnTo>
                    <a:lnTo>
                      <a:pt x="320" y="12"/>
                    </a:lnTo>
                    <a:lnTo>
                      <a:pt x="317" y="13"/>
                    </a:lnTo>
                    <a:lnTo>
                      <a:pt x="317" y="15"/>
                    </a:lnTo>
                    <a:lnTo>
                      <a:pt x="316" y="16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7"/>
                    </a:lnTo>
                    <a:lnTo>
                      <a:pt x="321" y="16"/>
                    </a:lnTo>
                    <a:lnTo>
                      <a:pt x="321" y="17"/>
                    </a:lnTo>
                    <a:lnTo>
                      <a:pt x="322" y="19"/>
                    </a:lnTo>
                    <a:lnTo>
                      <a:pt x="323" y="20"/>
                    </a:lnTo>
                    <a:lnTo>
                      <a:pt x="325" y="20"/>
                    </a:lnTo>
                    <a:lnTo>
                      <a:pt x="327" y="20"/>
                    </a:lnTo>
                    <a:lnTo>
                      <a:pt x="329" y="22"/>
                    </a:lnTo>
                    <a:lnTo>
                      <a:pt x="330" y="22"/>
                    </a:lnTo>
                    <a:lnTo>
                      <a:pt x="331" y="23"/>
                    </a:lnTo>
                    <a:lnTo>
                      <a:pt x="332" y="23"/>
                    </a:lnTo>
                    <a:lnTo>
                      <a:pt x="332" y="24"/>
                    </a:lnTo>
                    <a:lnTo>
                      <a:pt x="331" y="26"/>
                    </a:lnTo>
                    <a:lnTo>
                      <a:pt x="331" y="28"/>
                    </a:lnTo>
                    <a:lnTo>
                      <a:pt x="330" y="28"/>
                    </a:lnTo>
                    <a:lnTo>
                      <a:pt x="329" y="26"/>
                    </a:lnTo>
                    <a:lnTo>
                      <a:pt x="325" y="24"/>
                    </a:lnTo>
                    <a:lnTo>
                      <a:pt x="324" y="23"/>
                    </a:lnTo>
                    <a:lnTo>
                      <a:pt x="323" y="22"/>
                    </a:lnTo>
                    <a:lnTo>
                      <a:pt x="323" y="21"/>
                    </a:lnTo>
                    <a:lnTo>
                      <a:pt x="322" y="21"/>
                    </a:lnTo>
                    <a:lnTo>
                      <a:pt x="321" y="20"/>
                    </a:lnTo>
                    <a:lnTo>
                      <a:pt x="320" y="20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2"/>
                    </a:lnTo>
                    <a:lnTo>
                      <a:pt x="323" y="23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27" y="25"/>
                    </a:lnTo>
                    <a:lnTo>
                      <a:pt x="327" y="26"/>
                    </a:lnTo>
                    <a:lnTo>
                      <a:pt x="327" y="28"/>
                    </a:lnTo>
                    <a:lnTo>
                      <a:pt x="329" y="28"/>
                    </a:lnTo>
                    <a:lnTo>
                      <a:pt x="330" y="28"/>
                    </a:lnTo>
                    <a:lnTo>
                      <a:pt x="331" y="29"/>
                    </a:lnTo>
                    <a:lnTo>
                      <a:pt x="332" y="29"/>
                    </a:lnTo>
                    <a:lnTo>
                      <a:pt x="332" y="30"/>
                    </a:lnTo>
                    <a:lnTo>
                      <a:pt x="332" y="31"/>
                    </a:lnTo>
                    <a:lnTo>
                      <a:pt x="331" y="31"/>
                    </a:lnTo>
                    <a:lnTo>
                      <a:pt x="330" y="31"/>
                    </a:lnTo>
                    <a:lnTo>
                      <a:pt x="330" y="32"/>
                    </a:lnTo>
                    <a:lnTo>
                      <a:pt x="329" y="32"/>
                    </a:lnTo>
                    <a:lnTo>
                      <a:pt x="327" y="32"/>
                    </a:lnTo>
                    <a:lnTo>
                      <a:pt x="325" y="30"/>
                    </a:lnTo>
                    <a:lnTo>
                      <a:pt x="326" y="31"/>
                    </a:lnTo>
                    <a:lnTo>
                      <a:pt x="326" y="32"/>
                    </a:lnTo>
                    <a:lnTo>
                      <a:pt x="327" y="32"/>
                    </a:lnTo>
                    <a:lnTo>
                      <a:pt x="329" y="33"/>
                    </a:lnTo>
                    <a:lnTo>
                      <a:pt x="330" y="33"/>
                    </a:lnTo>
                    <a:lnTo>
                      <a:pt x="331" y="34"/>
                    </a:lnTo>
                    <a:lnTo>
                      <a:pt x="332" y="35"/>
                    </a:lnTo>
                    <a:lnTo>
                      <a:pt x="331" y="36"/>
                    </a:lnTo>
                    <a:lnTo>
                      <a:pt x="330" y="36"/>
                    </a:lnTo>
                    <a:lnTo>
                      <a:pt x="327" y="35"/>
                    </a:lnTo>
                    <a:lnTo>
                      <a:pt x="326" y="34"/>
                    </a:lnTo>
                    <a:lnTo>
                      <a:pt x="326" y="33"/>
                    </a:lnTo>
                    <a:lnTo>
                      <a:pt x="325" y="33"/>
                    </a:lnTo>
                    <a:lnTo>
                      <a:pt x="324" y="33"/>
                    </a:lnTo>
                    <a:lnTo>
                      <a:pt x="323" y="33"/>
                    </a:lnTo>
                    <a:lnTo>
                      <a:pt x="323" y="32"/>
                    </a:lnTo>
                    <a:lnTo>
                      <a:pt x="322" y="32"/>
                    </a:lnTo>
                    <a:lnTo>
                      <a:pt x="317" y="31"/>
                    </a:lnTo>
                    <a:lnTo>
                      <a:pt x="317" y="32"/>
                    </a:lnTo>
                    <a:lnTo>
                      <a:pt x="320" y="32"/>
                    </a:lnTo>
                    <a:lnTo>
                      <a:pt x="321" y="32"/>
                    </a:lnTo>
                    <a:lnTo>
                      <a:pt x="323" y="33"/>
                    </a:lnTo>
                    <a:lnTo>
                      <a:pt x="325" y="34"/>
                    </a:lnTo>
                    <a:lnTo>
                      <a:pt x="326" y="35"/>
                    </a:lnTo>
                    <a:lnTo>
                      <a:pt x="327" y="36"/>
                    </a:lnTo>
                    <a:lnTo>
                      <a:pt x="329" y="36"/>
                    </a:lnTo>
                    <a:lnTo>
                      <a:pt x="329" y="38"/>
                    </a:lnTo>
                    <a:lnTo>
                      <a:pt x="331" y="38"/>
                    </a:lnTo>
                    <a:lnTo>
                      <a:pt x="331" y="39"/>
                    </a:lnTo>
                    <a:lnTo>
                      <a:pt x="331" y="38"/>
                    </a:lnTo>
                    <a:lnTo>
                      <a:pt x="331" y="36"/>
                    </a:lnTo>
                    <a:lnTo>
                      <a:pt x="332" y="36"/>
                    </a:lnTo>
                    <a:lnTo>
                      <a:pt x="333" y="38"/>
                    </a:lnTo>
                    <a:lnTo>
                      <a:pt x="334" y="38"/>
                    </a:lnTo>
                    <a:lnTo>
                      <a:pt x="335" y="38"/>
                    </a:lnTo>
                    <a:lnTo>
                      <a:pt x="336" y="39"/>
                    </a:lnTo>
                    <a:lnTo>
                      <a:pt x="338" y="41"/>
                    </a:lnTo>
                    <a:lnTo>
                      <a:pt x="338" y="42"/>
                    </a:lnTo>
                    <a:lnTo>
                      <a:pt x="338" y="43"/>
                    </a:lnTo>
                    <a:lnTo>
                      <a:pt x="338" y="44"/>
                    </a:lnTo>
                    <a:lnTo>
                      <a:pt x="339" y="45"/>
                    </a:lnTo>
                    <a:lnTo>
                      <a:pt x="339" y="47"/>
                    </a:lnTo>
                    <a:lnTo>
                      <a:pt x="340" y="49"/>
                    </a:lnTo>
                    <a:lnTo>
                      <a:pt x="340" y="50"/>
                    </a:lnTo>
                    <a:lnTo>
                      <a:pt x="341" y="50"/>
                    </a:lnTo>
                    <a:lnTo>
                      <a:pt x="341" y="52"/>
                    </a:lnTo>
                    <a:lnTo>
                      <a:pt x="342" y="52"/>
                    </a:lnTo>
                    <a:lnTo>
                      <a:pt x="342" y="53"/>
                    </a:lnTo>
                    <a:lnTo>
                      <a:pt x="341" y="52"/>
                    </a:lnTo>
                    <a:lnTo>
                      <a:pt x="341" y="51"/>
                    </a:lnTo>
                    <a:lnTo>
                      <a:pt x="340" y="51"/>
                    </a:lnTo>
                    <a:lnTo>
                      <a:pt x="340" y="50"/>
                    </a:lnTo>
                    <a:lnTo>
                      <a:pt x="339" y="49"/>
                    </a:lnTo>
                    <a:lnTo>
                      <a:pt x="339" y="48"/>
                    </a:lnTo>
                    <a:lnTo>
                      <a:pt x="338" y="45"/>
                    </a:lnTo>
                    <a:lnTo>
                      <a:pt x="338" y="43"/>
                    </a:lnTo>
                    <a:lnTo>
                      <a:pt x="338" y="42"/>
                    </a:lnTo>
                    <a:lnTo>
                      <a:pt x="336" y="41"/>
                    </a:lnTo>
                    <a:lnTo>
                      <a:pt x="336" y="40"/>
                    </a:lnTo>
                    <a:lnTo>
                      <a:pt x="336" y="41"/>
                    </a:lnTo>
                    <a:lnTo>
                      <a:pt x="335" y="42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5" y="43"/>
                    </a:lnTo>
                    <a:lnTo>
                      <a:pt x="335" y="42"/>
                    </a:lnTo>
                    <a:lnTo>
                      <a:pt x="335" y="43"/>
                    </a:lnTo>
                    <a:lnTo>
                      <a:pt x="335" y="44"/>
                    </a:lnTo>
                    <a:lnTo>
                      <a:pt x="336" y="45"/>
                    </a:lnTo>
                    <a:lnTo>
                      <a:pt x="338" y="47"/>
                    </a:lnTo>
                    <a:lnTo>
                      <a:pt x="339" y="49"/>
                    </a:lnTo>
                    <a:lnTo>
                      <a:pt x="338" y="49"/>
                    </a:lnTo>
                    <a:lnTo>
                      <a:pt x="336" y="47"/>
                    </a:lnTo>
                    <a:lnTo>
                      <a:pt x="335" y="45"/>
                    </a:lnTo>
                    <a:lnTo>
                      <a:pt x="336" y="48"/>
                    </a:lnTo>
                    <a:lnTo>
                      <a:pt x="335" y="48"/>
                    </a:lnTo>
                    <a:lnTo>
                      <a:pt x="333" y="47"/>
                    </a:lnTo>
                    <a:lnTo>
                      <a:pt x="333" y="45"/>
                    </a:lnTo>
                    <a:lnTo>
                      <a:pt x="332" y="47"/>
                    </a:lnTo>
                    <a:lnTo>
                      <a:pt x="333" y="47"/>
                    </a:lnTo>
                    <a:lnTo>
                      <a:pt x="334" y="48"/>
                    </a:lnTo>
                    <a:lnTo>
                      <a:pt x="334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0" y="49"/>
                    </a:lnTo>
                    <a:lnTo>
                      <a:pt x="329" y="50"/>
                    </a:lnTo>
                    <a:lnTo>
                      <a:pt x="326" y="50"/>
                    </a:lnTo>
                    <a:lnTo>
                      <a:pt x="325" y="50"/>
                    </a:lnTo>
                    <a:lnTo>
                      <a:pt x="325" y="49"/>
                    </a:lnTo>
                    <a:lnTo>
                      <a:pt x="325" y="48"/>
                    </a:lnTo>
                    <a:lnTo>
                      <a:pt x="325" y="47"/>
                    </a:lnTo>
                    <a:lnTo>
                      <a:pt x="325" y="48"/>
                    </a:lnTo>
                    <a:lnTo>
                      <a:pt x="324" y="48"/>
                    </a:lnTo>
                    <a:lnTo>
                      <a:pt x="324" y="49"/>
                    </a:lnTo>
                    <a:lnTo>
                      <a:pt x="325" y="49"/>
                    </a:lnTo>
                    <a:lnTo>
                      <a:pt x="325" y="50"/>
                    </a:lnTo>
                    <a:lnTo>
                      <a:pt x="325" y="51"/>
                    </a:lnTo>
                    <a:lnTo>
                      <a:pt x="326" y="51"/>
                    </a:lnTo>
                    <a:lnTo>
                      <a:pt x="327" y="51"/>
                    </a:lnTo>
                    <a:lnTo>
                      <a:pt x="329" y="51"/>
                    </a:lnTo>
                    <a:lnTo>
                      <a:pt x="330" y="51"/>
                    </a:lnTo>
                    <a:lnTo>
                      <a:pt x="332" y="51"/>
                    </a:lnTo>
                    <a:lnTo>
                      <a:pt x="331" y="51"/>
                    </a:lnTo>
                    <a:lnTo>
                      <a:pt x="333" y="50"/>
                    </a:lnTo>
                    <a:lnTo>
                      <a:pt x="334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4" y="52"/>
                    </a:lnTo>
                    <a:lnTo>
                      <a:pt x="334" y="53"/>
                    </a:lnTo>
                    <a:lnTo>
                      <a:pt x="335" y="54"/>
                    </a:lnTo>
                    <a:lnTo>
                      <a:pt x="334" y="54"/>
                    </a:lnTo>
                    <a:lnTo>
                      <a:pt x="333" y="54"/>
                    </a:lnTo>
                    <a:lnTo>
                      <a:pt x="334" y="56"/>
                    </a:lnTo>
                    <a:lnTo>
                      <a:pt x="335" y="56"/>
                    </a:lnTo>
                    <a:lnTo>
                      <a:pt x="335" y="54"/>
                    </a:lnTo>
                    <a:lnTo>
                      <a:pt x="335" y="53"/>
                    </a:lnTo>
                    <a:lnTo>
                      <a:pt x="335" y="52"/>
                    </a:lnTo>
                    <a:lnTo>
                      <a:pt x="336" y="51"/>
                    </a:lnTo>
                    <a:lnTo>
                      <a:pt x="338" y="51"/>
                    </a:lnTo>
                    <a:lnTo>
                      <a:pt x="339" y="51"/>
                    </a:lnTo>
                    <a:lnTo>
                      <a:pt x="339" y="52"/>
                    </a:lnTo>
                    <a:lnTo>
                      <a:pt x="340" y="53"/>
                    </a:lnTo>
                    <a:lnTo>
                      <a:pt x="340" y="54"/>
                    </a:lnTo>
                    <a:lnTo>
                      <a:pt x="339" y="56"/>
                    </a:lnTo>
                    <a:lnTo>
                      <a:pt x="339" y="57"/>
                    </a:lnTo>
                    <a:lnTo>
                      <a:pt x="338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5" y="59"/>
                    </a:lnTo>
                    <a:lnTo>
                      <a:pt x="333" y="60"/>
                    </a:lnTo>
                    <a:lnTo>
                      <a:pt x="329" y="59"/>
                    </a:lnTo>
                    <a:lnTo>
                      <a:pt x="327" y="59"/>
                    </a:lnTo>
                    <a:lnTo>
                      <a:pt x="327" y="58"/>
                    </a:lnTo>
                    <a:lnTo>
                      <a:pt x="329" y="57"/>
                    </a:lnTo>
                    <a:lnTo>
                      <a:pt x="327" y="57"/>
                    </a:lnTo>
                    <a:lnTo>
                      <a:pt x="326" y="57"/>
                    </a:lnTo>
                    <a:lnTo>
                      <a:pt x="326" y="58"/>
                    </a:lnTo>
                    <a:lnTo>
                      <a:pt x="326" y="59"/>
                    </a:lnTo>
                    <a:lnTo>
                      <a:pt x="323" y="58"/>
                    </a:lnTo>
                    <a:lnTo>
                      <a:pt x="322" y="58"/>
                    </a:lnTo>
                    <a:lnTo>
                      <a:pt x="321" y="57"/>
                    </a:lnTo>
                    <a:lnTo>
                      <a:pt x="321" y="58"/>
                    </a:lnTo>
                    <a:lnTo>
                      <a:pt x="324" y="59"/>
                    </a:lnTo>
                    <a:lnTo>
                      <a:pt x="329" y="60"/>
                    </a:lnTo>
                    <a:lnTo>
                      <a:pt x="329" y="61"/>
                    </a:lnTo>
                    <a:lnTo>
                      <a:pt x="327" y="61"/>
                    </a:lnTo>
                    <a:lnTo>
                      <a:pt x="326" y="62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6" y="63"/>
                    </a:lnTo>
                    <a:lnTo>
                      <a:pt x="326" y="64"/>
                    </a:lnTo>
                    <a:lnTo>
                      <a:pt x="325" y="64"/>
                    </a:lnTo>
                    <a:lnTo>
                      <a:pt x="324" y="64"/>
                    </a:lnTo>
                    <a:lnTo>
                      <a:pt x="323" y="64"/>
                    </a:lnTo>
                    <a:lnTo>
                      <a:pt x="322" y="63"/>
                    </a:lnTo>
                    <a:lnTo>
                      <a:pt x="321" y="62"/>
                    </a:lnTo>
                    <a:lnTo>
                      <a:pt x="322" y="64"/>
                    </a:lnTo>
                    <a:lnTo>
                      <a:pt x="323" y="66"/>
                    </a:lnTo>
                    <a:lnTo>
                      <a:pt x="324" y="66"/>
                    </a:lnTo>
                    <a:lnTo>
                      <a:pt x="325" y="66"/>
                    </a:lnTo>
                    <a:lnTo>
                      <a:pt x="326" y="64"/>
                    </a:lnTo>
                    <a:lnTo>
                      <a:pt x="327" y="64"/>
                    </a:lnTo>
                    <a:lnTo>
                      <a:pt x="329" y="64"/>
                    </a:lnTo>
                    <a:lnTo>
                      <a:pt x="329" y="63"/>
                    </a:lnTo>
                    <a:lnTo>
                      <a:pt x="330" y="64"/>
                    </a:lnTo>
                    <a:lnTo>
                      <a:pt x="329" y="66"/>
                    </a:lnTo>
                    <a:lnTo>
                      <a:pt x="330" y="66"/>
                    </a:lnTo>
                    <a:lnTo>
                      <a:pt x="331" y="64"/>
                    </a:lnTo>
                    <a:lnTo>
                      <a:pt x="332" y="66"/>
                    </a:lnTo>
                    <a:lnTo>
                      <a:pt x="331" y="66"/>
                    </a:lnTo>
                    <a:lnTo>
                      <a:pt x="331" y="67"/>
                    </a:lnTo>
                    <a:lnTo>
                      <a:pt x="330" y="67"/>
                    </a:lnTo>
                    <a:lnTo>
                      <a:pt x="329" y="68"/>
                    </a:lnTo>
                    <a:lnTo>
                      <a:pt x="326" y="69"/>
                    </a:lnTo>
                    <a:lnTo>
                      <a:pt x="326" y="68"/>
                    </a:lnTo>
                    <a:lnTo>
                      <a:pt x="325" y="68"/>
                    </a:lnTo>
                    <a:lnTo>
                      <a:pt x="324" y="68"/>
                    </a:lnTo>
                    <a:lnTo>
                      <a:pt x="320" y="69"/>
                    </a:lnTo>
                    <a:lnTo>
                      <a:pt x="318" y="69"/>
                    </a:lnTo>
                    <a:lnTo>
                      <a:pt x="317" y="70"/>
                    </a:lnTo>
                    <a:lnTo>
                      <a:pt x="316" y="71"/>
                    </a:lnTo>
                    <a:lnTo>
                      <a:pt x="316" y="70"/>
                    </a:lnTo>
                    <a:lnTo>
                      <a:pt x="315" y="68"/>
                    </a:lnTo>
                    <a:lnTo>
                      <a:pt x="315" y="69"/>
                    </a:lnTo>
                    <a:lnTo>
                      <a:pt x="316" y="70"/>
                    </a:lnTo>
                    <a:lnTo>
                      <a:pt x="316" y="71"/>
                    </a:lnTo>
                    <a:lnTo>
                      <a:pt x="315" y="71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2" y="73"/>
                    </a:lnTo>
                    <a:lnTo>
                      <a:pt x="311" y="73"/>
                    </a:lnTo>
                    <a:lnTo>
                      <a:pt x="311" y="75"/>
                    </a:lnTo>
                    <a:lnTo>
                      <a:pt x="310" y="76"/>
                    </a:lnTo>
                    <a:lnTo>
                      <a:pt x="308" y="77"/>
                    </a:lnTo>
                    <a:lnTo>
                      <a:pt x="308" y="78"/>
                    </a:lnTo>
                    <a:lnTo>
                      <a:pt x="308" y="80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7" y="77"/>
                    </a:lnTo>
                    <a:lnTo>
                      <a:pt x="307" y="78"/>
                    </a:lnTo>
                    <a:lnTo>
                      <a:pt x="307" y="79"/>
                    </a:lnTo>
                    <a:lnTo>
                      <a:pt x="307" y="80"/>
                    </a:lnTo>
                    <a:lnTo>
                      <a:pt x="306" y="80"/>
                    </a:lnTo>
                    <a:lnTo>
                      <a:pt x="305" y="80"/>
                    </a:lnTo>
                    <a:lnTo>
                      <a:pt x="304" y="80"/>
                    </a:lnTo>
                    <a:lnTo>
                      <a:pt x="301" y="80"/>
                    </a:lnTo>
                    <a:lnTo>
                      <a:pt x="299" y="80"/>
                    </a:lnTo>
                    <a:lnTo>
                      <a:pt x="298" y="80"/>
                    </a:lnTo>
                    <a:lnTo>
                      <a:pt x="295" y="82"/>
                    </a:lnTo>
                    <a:lnTo>
                      <a:pt x="295" y="84"/>
                    </a:lnTo>
                    <a:lnTo>
                      <a:pt x="294" y="84"/>
                    </a:lnTo>
                    <a:lnTo>
                      <a:pt x="293" y="85"/>
                    </a:lnTo>
                    <a:lnTo>
                      <a:pt x="290" y="87"/>
                    </a:lnTo>
                    <a:lnTo>
                      <a:pt x="290" y="88"/>
                    </a:lnTo>
                    <a:lnTo>
                      <a:pt x="290" y="89"/>
                    </a:lnTo>
                    <a:lnTo>
                      <a:pt x="289" y="88"/>
                    </a:lnTo>
                    <a:lnTo>
                      <a:pt x="290" y="87"/>
                    </a:lnTo>
                    <a:lnTo>
                      <a:pt x="289" y="87"/>
                    </a:lnTo>
                    <a:lnTo>
                      <a:pt x="289" y="88"/>
                    </a:lnTo>
                    <a:lnTo>
                      <a:pt x="288" y="88"/>
                    </a:lnTo>
                    <a:lnTo>
                      <a:pt x="288" y="89"/>
                    </a:lnTo>
                    <a:lnTo>
                      <a:pt x="289" y="89"/>
                    </a:lnTo>
                    <a:lnTo>
                      <a:pt x="289" y="90"/>
                    </a:lnTo>
                    <a:lnTo>
                      <a:pt x="289" y="91"/>
                    </a:lnTo>
                    <a:lnTo>
                      <a:pt x="288" y="91"/>
                    </a:lnTo>
                    <a:lnTo>
                      <a:pt x="287" y="92"/>
                    </a:lnTo>
                    <a:lnTo>
                      <a:pt x="286" y="92"/>
                    </a:lnTo>
                    <a:lnTo>
                      <a:pt x="285" y="92"/>
                    </a:lnTo>
                    <a:lnTo>
                      <a:pt x="284" y="94"/>
                    </a:lnTo>
                    <a:lnTo>
                      <a:pt x="284" y="95"/>
                    </a:lnTo>
                    <a:lnTo>
                      <a:pt x="283" y="96"/>
                    </a:lnTo>
                    <a:lnTo>
                      <a:pt x="281" y="96"/>
                    </a:lnTo>
                    <a:lnTo>
                      <a:pt x="280" y="96"/>
                    </a:lnTo>
                    <a:lnTo>
                      <a:pt x="280" y="95"/>
                    </a:lnTo>
                    <a:lnTo>
                      <a:pt x="279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0" y="97"/>
                    </a:lnTo>
                    <a:lnTo>
                      <a:pt x="280" y="98"/>
                    </a:lnTo>
                    <a:lnTo>
                      <a:pt x="279" y="98"/>
                    </a:lnTo>
                    <a:lnTo>
                      <a:pt x="278" y="98"/>
                    </a:lnTo>
                    <a:lnTo>
                      <a:pt x="276" y="99"/>
                    </a:lnTo>
                    <a:lnTo>
                      <a:pt x="274" y="100"/>
                    </a:lnTo>
                    <a:lnTo>
                      <a:pt x="273" y="100"/>
                    </a:lnTo>
                    <a:lnTo>
                      <a:pt x="271" y="100"/>
                    </a:lnTo>
                    <a:lnTo>
                      <a:pt x="270" y="100"/>
                    </a:lnTo>
                    <a:lnTo>
                      <a:pt x="269" y="100"/>
                    </a:lnTo>
                    <a:lnTo>
                      <a:pt x="270" y="100"/>
                    </a:lnTo>
                    <a:lnTo>
                      <a:pt x="271" y="100"/>
                    </a:lnTo>
                    <a:lnTo>
                      <a:pt x="273" y="101"/>
                    </a:lnTo>
                    <a:lnTo>
                      <a:pt x="273" y="103"/>
                    </a:lnTo>
                    <a:lnTo>
                      <a:pt x="271" y="103"/>
                    </a:lnTo>
                    <a:lnTo>
                      <a:pt x="271" y="104"/>
                    </a:lnTo>
                    <a:lnTo>
                      <a:pt x="270" y="104"/>
                    </a:lnTo>
                    <a:lnTo>
                      <a:pt x="269" y="104"/>
                    </a:lnTo>
                    <a:lnTo>
                      <a:pt x="269" y="103"/>
                    </a:lnTo>
                    <a:lnTo>
                      <a:pt x="269" y="101"/>
                    </a:lnTo>
                    <a:lnTo>
                      <a:pt x="269" y="100"/>
                    </a:lnTo>
                    <a:lnTo>
                      <a:pt x="269" y="101"/>
                    </a:lnTo>
                    <a:lnTo>
                      <a:pt x="269" y="103"/>
                    </a:lnTo>
                    <a:lnTo>
                      <a:pt x="268" y="103"/>
                    </a:lnTo>
                    <a:lnTo>
                      <a:pt x="268" y="101"/>
                    </a:lnTo>
                    <a:lnTo>
                      <a:pt x="267" y="100"/>
                    </a:lnTo>
                    <a:lnTo>
                      <a:pt x="267" y="101"/>
                    </a:lnTo>
                    <a:lnTo>
                      <a:pt x="267" y="103"/>
                    </a:lnTo>
                    <a:lnTo>
                      <a:pt x="268" y="104"/>
                    </a:lnTo>
                    <a:lnTo>
                      <a:pt x="269" y="104"/>
                    </a:lnTo>
                    <a:lnTo>
                      <a:pt x="268" y="105"/>
                    </a:lnTo>
                    <a:lnTo>
                      <a:pt x="267" y="106"/>
                    </a:lnTo>
                    <a:lnTo>
                      <a:pt x="267" y="105"/>
                    </a:lnTo>
                    <a:lnTo>
                      <a:pt x="266" y="106"/>
                    </a:lnTo>
                    <a:lnTo>
                      <a:pt x="266" y="107"/>
                    </a:lnTo>
                    <a:lnTo>
                      <a:pt x="267" y="107"/>
                    </a:lnTo>
                    <a:lnTo>
                      <a:pt x="267" y="108"/>
                    </a:lnTo>
                    <a:lnTo>
                      <a:pt x="265" y="109"/>
                    </a:lnTo>
                    <a:lnTo>
                      <a:pt x="264" y="110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2" y="114"/>
                    </a:lnTo>
                    <a:lnTo>
                      <a:pt x="261" y="114"/>
                    </a:lnTo>
                    <a:lnTo>
                      <a:pt x="260" y="114"/>
                    </a:lnTo>
                    <a:lnTo>
                      <a:pt x="259" y="114"/>
                    </a:lnTo>
                    <a:lnTo>
                      <a:pt x="260" y="115"/>
                    </a:lnTo>
                    <a:lnTo>
                      <a:pt x="260" y="114"/>
                    </a:lnTo>
                    <a:lnTo>
                      <a:pt x="261" y="115"/>
                    </a:lnTo>
                    <a:lnTo>
                      <a:pt x="260" y="116"/>
                    </a:lnTo>
                    <a:lnTo>
                      <a:pt x="260" y="117"/>
                    </a:lnTo>
                    <a:lnTo>
                      <a:pt x="260" y="118"/>
                    </a:lnTo>
                    <a:lnTo>
                      <a:pt x="259" y="119"/>
                    </a:lnTo>
                    <a:lnTo>
                      <a:pt x="258" y="118"/>
                    </a:lnTo>
                    <a:lnTo>
                      <a:pt x="257" y="119"/>
                    </a:lnTo>
                    <a:lnTo>
                      <a:pt x="258" y="120"/>
                    </a:lnTo>
                    <a:lnTo>
                      <a:pt x="258" y="123"/>
                    </a:lnTo>
                    <a:lnTo>
                      <a:pt x="257" y="123"/>
                    </a:lnTo>
                    <a:lnTo>
                      <a:pt x="257" y="124"/>
                    </a:lnTo>
                    <a:lnTo>
                      <a:pt x="257" y="125"/>
                    </a:lnTo>
                    <a:lnTo>
                      <a:pt x="258" y="126"/>
                    </a:lnTo>
                    <a:lnTo>
                      <a:pt x="258" y="127"/>
                    </a:lnTo>
                    <a:lnTo>
                      <a:pt x="258" y="128"/>
                    </a:lnTo>
                    <a:lnTo>
                      <a:pt x="258" y="129"/>
                    </a:lnTo>
                    <a:lnTo>
                      <a:pt x="259" y="131"/>
                    </a:lnTo>
                    <a:lnTo>
                      <a:pt x="259" y="132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60" y="136"/>
                    </a:lnTo>
                    <a:lnTo>
                      <a:pt x="260" y="137"/>
                    </a:lnTo>
                    <a:lnTo>
                      <a:pt x="260" y="138"/>
                    </a:lnTo>
                    <a:lnTo>
                      <a:pt x="261" y="138"/>
                    </a:lnTo>
                    <a:lnTo>
                      <a:pt x="261" y="141"/>
                    </a:lnTo>
                    <a:lnTo>
                      <a:pt x="262" y="142"/>
                    </a:lnTo>
                    <a:lnTo>
                      <a:pt x="264" y="146"/>
                    </a:lnTo>
                    <a:lnTo>
                      <a:pt x="265" y="147"/>
                    </a:lnTo>
                    <a:lnTo>
                      <a:pt x="267" y="151"/>
                    </a:lnTo>
                    <a:lnTo>
                      <a:pt x="268" y="153"/>
                    </a:lnTo>
                    <a:lnTo>
                      <a:pt x="269" y="154"/>
                    </a:lnTo>
                    <a:lnTo>
                      <a:pt x="270" y="155"/>
                    </a:lnTo>
                    <a:lnTo>
                      <a:pt x="270" y="156"/>
                    </a:lnTo>
                    <a:lnTo>
                      <a:pt x="271" y="157"/>
                    </a:lnTo>
                    <a:lnTo>
                      <a:pt x="270" y="157"/>
                    </a:lnTo>
                    <a:lnTo>
                      <a:pt x="270" y="159"/>
                    </a:lnTo>
                    <a:lnTo>
                      <a:pt x="270" y="160"/>
                    </a:lnTo>
                    <a:lnTo>
                      <a:pt x="270" y="161"/>
                    </a:lnTo>
                    <a:lnTo>
                      <a:pt x="270" y="162"/>
                    </a:lnTo>
                    <a:lnTo>
                      <a:pt x="270" y="163"/>
                    </a:lnTo>
                    <a:lnTo>
                      <a:pt x="271" y="163"/>
                    </a:lnTo>
                    <a:lnTo>
                      <a:pt x="271" y="164"/>
                    </a:lnTo>
                    <a:lnTo>
                      <a:pt x="271" y="165"/>
                    </a:lnTo>
                    <a:lnTo>
                      <a:pt x="273" y="166"/>
                    </a:lnTo>
                    <a:lnTo>
                      <a:pt x="271" y="165"/>
                    </a:lnTo>
                    <a:lnTo>
                      <a:pt x="270" y="163"/>
                    </a:lnTo>
                    <a:lnTo>
                      <a:pt x="270" y="162"/>
                    </a:lnTo>
                    <a:lnTo>
                      <a:pt x="269" y="161"/>
                    </a:lnTo>
                    <a:lnTo>
                      <a:pt x="269" y="160"/>
                    </a:lnTo>
                    <a:lnTo>
                      <a:pt x="270" y="159"/>
                    </a:lnTo>
                    <a:lnTo>
                      <a:pt x="270" y="157"/>
                    </a:lnTo>
                    <a:lnTo>
                      <a:pt x="270" y="156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8" y="155"/>
                    </a:lnTo>
                    <a:lnTo>
                      <a:pt x="267" y="155"/>
                    </a:lnTo>
                    <a:lnTo>
                      <a:pt x="268" y="154"/>
                    </a:lnTo>
                    <a:lnTo>
                      <a:pt x="267" y="153"/>
                    </a:lnTo>
                    <a:lnTo>
                      <a:pt x="267" y="155"/>
                    </a:lnTo>
                    <a:lnTo>
                      <a:pt x="268" y="159"/>
                    </a:lnTo>
                    <a:lnTo>
                      <a:pt x="268" y="160"/>
                    </a:lnTo>
                    <a:lnTo>
                      <a:pt x="270" y="163"/>
                    </a:lnTo>
                    <a:lnTo>
                      <a:pt x="271" y="166"/>
                    </a:lnTo>
                    <a:lnTo>
                      <a:pt x="273" y="168"/>
                    </a:lnTo>
                    <a:lnTo>
                      <a:pt x="273" y="169"/>
                    </a:lnTo>
                    <a:lnTo>
                      <a:pt x="274" y="170"/>
                    </a:lnTo>
                    <a:lnTo>
                      <a:pt x="274" y="171"/>
                    </a:lnTo>
                    <a:lnTo>
                      <a:pt x="274" y="172"/>
                    </a:lnTo>
                    <a:lnTo>
                      <a:pt x="276" y="175"/>
                    </a:lnTo>
                    <a:lnTo>
                      <a:pt x="276" y="176"/>
                    </a:lnTo>
                    <a:lnTo>
                      <a:pt x="277" y="178"/>
                    </a:lnTo>
                    <a:lnTo>
                      <a:pt x="277" y="179"/>
                    </a:lnTo>
                    <a:lnTo>
                      <a:pt x="278" y="180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8" y="184"/>
                    </a:lnTo>
                    <a:lnTo>
                      <a:pt x="278" y="185"/>
                    </a:lnTo>
                    <a:lnTo>
                      <a:pt x="277" y="187"/>
                    </a:lnTo>
                    <a:lnTo>
                      <a:pt x="277" y="190"/>
                    </a:lnTo>
                    <a:lnTo>
                      <a:pt x="277" y="194"/>
                    </a:lnTo>
                    <a:lnTo>
                      <a:pt x="276" y="197"/>
                    </a:lnTo>
                    <a:lnTo>
                      <a:pt x="275" y="197"/>
                    </a:lnTo>
                    <a:lnTo>
                      <a:pt x="274" y="198"/>
                    </a:lnTo>
                    <a:lnTo>
                      <a:pt x="274" y="199"/>
                    </a:lnTo>
                    <a:lnTo>
                      <a:pt x="274" y="200"/>
                    </a:lnTo>
                    <a:lnTo>
                      <a:pt x="274" y="202"/>
                    </a:lnTo>
                    <a:lnTo>
                      <a:pt x="273" y="203"/>
                    </a:lnTo>
                    <a:lnTo>
                      <a:pt x="273" y="204"/>
                    </a:lnTo>
                    <a:lnTo>
                      <a:pt x="273" y="203"/>
                    </a:lnTo>
                    <a:lnTo>
                      <a:pt x="271" y="203"/>
                    </a:lnTo>
                    <a:lnTo>
                      <a:pt x="270" y="203"/>
                    </a:lnTo>
                    <a:lnTo>
                      <a:pt x="269" y="204"/>
                    </a:lnTo>
                    <a:lnTo>
                      <a:pt x="267" y="204"/>
                    </a:lnTo>
                    <a:lnTo>
                      <a:pt x="264" y="204"/>
                    </a:lnTo>
                    <a:lnTo>
                      <a:pt x="264" y="206"/>
                    </a:lnTo>
                    <a:lnTo>
                      <a:pt x="262" y="204"/>
                    </a:lnTo>
                    <a:lnTo>
                      <a:pt x="261" y="203"/>
                    </a:lnTo>
                    <a:lnTo>
                      <a:pt x="262" y="202"/>
                    </a:lnTo>
                    <a:lnTo>
                      <a:pt x="265" y="203"/>
                    </a:lnTo>
                    <a:lnTo>
                      <a:pt x="266" y="203"/>
                    </a:lnTo>
                    <a:lnTo>
                      <a:pt x="265" y="202"/>
                    </a:lnTo>
                    <a:lnTo>
                      <a:pt x="264" y="202"/>
                    </a:lnTo>
                    <a:lnTo>
                      <a:pt x="262" y="201"/>
                    </a:lnTo>
                    <a:lnTo>
                      <a:pt x="261" y="200"/>
                    </a:lnTo>
                    <a:lnTo>
                      <a:pt x="260" y="195"/>
                    </a:lnTo>
                    <a:lnTo>
                      <a:pt x="259" y="195"/>
                    </a:lnTo>
                    <a:lnTo>
                      <a:pt x="259" y="194"/>
                    </a:lnTo>
                    <a:lnTo>
                      <a:pt x="257" y="193"/>
                    </a:lnTo>
                    <a:lnTo>
                      <a:pt x="256" y="193"/>
                    </a:lnTo>
                    <a:lnTo>
                      <a:pt x="255" y="193"/>
                    </a:lnTo>
                    <a:lnTo>
                      <a:pt x="253" y="193"/>
                    </a:lnTo>
                    <a:lnTo>
                      <a:pt x="253" y="191"/>
                    </a:lnTo>
                    <a:lnTo>
                      <a:pt x="252" y="191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1" y="187"/>
                    </a:lnTo>
                    <a:lnTo>
                      <a:pt x="250" y="185"/>
                    </a:lnTo>
                    <a:lnTo>
                      <a:pt x="251" y="185"/>
                    </a:lnTo>
                    <a:lnTo>
                      <a:pt x="253" y="182"/>
                    </a:lnTo>
                    <a:lnTo>
                      <a:pt x="251" y="183"/>
                    </a:lnTo>
                    <a:lnTo>
                      <a:pt x="251" y="184"/>
                    </a:lnTo>
                    <a:lnTo>
                      <a:pt x="250" y="185"/>
                    </a:lnTo>
                    <a:lnTo>
                      <a:pt x="249" y="184"/>
                    </a:lnTo>
                    <a:lnTo>
                      <a:pt x="249" y="183"/>
                    </a:lnTo>
                    <a:lnTo>
                      <a:pt x="249" y="182"/>
                    </a:lnTo>
                    <a:lnTo>
                      <a:pt x="249" y="181"/>
                    </a:lnTo>
                    <a:lnTo>
                      <a:pt x="250" y="179"/>
                    </a:lnTo>
                    <a:lnTo>
                      <a:pt x="249" y="179"/>
                    </a:lnTo>
                    <a:lnTo>
                      <a:pt x="248" y="179"/>
                    </a:lnTo>
                    <a:lnTo>
                      <a:pt x="248" y="180"/>
                    </a:lnTo>
                    <a:lnTo>
                      <a:pt x="248" y="181"/>
                    </a:lnTo>
                    <a:lnTo>
                      <a:pt x="246" y="181"/>
                    </a:lnTo>
                    <a:lnTo>
                      <a:pt x="245" y="179"/>
                    </a:lnTo>
                    <a:lnTo>
                      <a:pt x="245" y="178"/>
                    </a:lnTo>
                    <a:lnTo>
                      <a:pt x="243" y="176"/>
                    </a:lnTo>
                    <a:lnTo>
                      <a:pt x="242" y="174"/>
                    </a:lnTo>
                    <a:lnTo>
                      <a:pt x="242" y="173"/>
                    </a:lnTo>
                    <a:lnTo>
                      <a:pt x="242" y="172"/>
                    </a:lnTo>
                    <a:lnTo>
                      <a:pt x="241" y="172"/>
                    </a:lnTo>
                    <a:lnTo>
                      <a:pt x="241" y="171"/>
                    </a:lnTo>
                    <a:lnTo>
                      <a:pt x="242" y="171"/>
                    </a:lnTo>
                    <a:lnTo>
                      <a:pt x="241" y="171"/>
                    </a:lnTo>
                    <a:lnTo>
                      <a:pt x="242" y="169"/>
                    </a:lnTo>
                    <a:lnTo>
                      <a:pt x="243" y="168"/>
                    </a:lnTo>
                    <a:lnTo>
                      <a:pt x="245" y="168"/>
                    </a:lnTo>
                    <a:lnTo>
                      <a:pt x="245" y="166"/>
                    </a:lnTo>
                    <a:lnTo>
                      <a:pt x="245" y="165"/>
                    </a:lnTo>
                    <a:lnTo>
                      <a:pt x="243" y="165"/>
                    </a:lnTo>
                    <a:lnTo>
                      <a:pt x="240" y="164"/>
                    </a:lnTo>
                    <a:lnTo>
                      <a:pt x="240" y="165"/>
                    </a:lnTo>
                    <a:lnTo>
                      <a:pt x="241" y="165"/>
                    </a:lnTo>
                    <a:lnTo>
                      <a:pt x="241" y="166"/>
                    </a:lnTo>
                    <a:lnTo>
                      <a:pt x="241" y="168"/>
                    </a:lnTo>
                    <a:lnTo>
                      <a:pt x="241" y="169"/>
                    </a:lnTo>
                    <a:lnTo>
                      <a:pt x="240" y="169"/>
                    </a:lnTo>
                    <a:lnTo>
                      <a:pt x="238" y="166"/>
                    </a:lnTo>
                    <a:lnTo>
                      <a:pt x="238" y="165"/>
                    </a:lnTo>
                    <a:lnTo>
                      <a:pt x="239" y="165"/>
                    </a:lnTo>
                    <a:lnTo>
                      <a:pt x="239" y="164"/>
                    </a:lnTo>
                    <a:lnTo>
                      <a:pt x="239" y="163"/>
                    </a:lnTo>
                    <a:lnTo>
                      <a:pt x="239" y="161"/>
                    </a:lnTo>
                    <a:lnTo>
                      <a:pt x="240" y="160"/>
                    </a:lnTo>
                    <a:lnTo>
                      <a:pt x="241" y="157"/>
                    </a:lnTo>
                    <a:lnTo>
                      <a:pt x="241" y="156"/>
                    </a:lnTo>
                    <a:lnTo>
                      <a:pt x="241" y="154"/>
                    </a:lnTo>
                    <a:lnTo>
                      <a:pt x="241" y="153"/>
                    </a:lnTo>
                    <a:lnTo>
                      <a:pt x="240" y="153"/>
                    </a:lnTo>
                    <a:lnTo>
                      <a:pt x="241" y="152"/>
                    </a:lnTo>
                    <a:lnTo>
                      <a:pt x="239" y="150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8" y="147"/>
                    </a:lnTo>
                    <a:lnTo>
                      <a:pt x="237" y="147"/>
                    </a:lnTo>
                    <a:lnTo>
                      <a:pt x="236" y="147"/>
                    </a:lnTo>
                    <a:lnTo>
                      <a:pt x="234" y="146"/>
                    </a:lnTo>
                    <a:lnTo>
                      <a:pt x="232" y="144"/>
                    </a:lnTo>
                    <a:lnTo>
                      <a:pt x="231" y="143"/>
                    </a:lnTo>
                    <a:lnTo>
                      <a:pt x="230" y="143"/>
                    </a:lnTo>
                    <a:lnTo>
                      <a:pt x="230" y="142"/>
                    </a:lnTo>
                    <a:lnTo>
                      <a:pt x="230" y="141"/>
                    </a:lnTo>
                    <a:lnTo>
                      <a:pt x="229" y="141"/>
                    </a:lnTo>
                    <a:lnTo>
                      <a:pt x="228" y="140"/>
                    </a:lnTo>
                    <a:lnTo>
                      <a:pt x="228" y="138"/>
                    </a:lnTo>
                    <a:lnTo>
                      <a:pt x="227" y="137"/>
                    </a:lnTo>
                    <a:lnTo>
                      <a:pt x="225" y="136"/>
                    </a:lnTo>
                    <a:lnTo>
                      <a:pt x="224" y="136"/>
                    </a:lnTo>
                    <a:lnTo>
                      <a:pt x="223" y="135"/>
                    </a:lnTo>
                    <a:lnTo>
                      <a:pt x="222" y="135"/>
                    </a:lnTo>
                    <a:lnTo>
                      <a:pt x="221" y="134"/>
                    </a:lnTo>
                    <a:lnTo>
                      <a:pt x="219" y="134"/>
                    </a:lnTo>
                    <a:lnTo>
                      <a:pt x="218" y="134"/>
                    </a:lnTo>
                    <a:lnTo>
                      <a:pt x="217" y="135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4" y="137"/>
                    </a:lnTo>
                    <a:lnTo>
                      <a:pt x="213" y="137"/>
                    </a:lnTo>
                    <a:lnTo>
                      <a:pt x="212" y="138"/>
                    </a:lnTo>
                    <a:lnTo>
                      <a:pt x="211" y="138"/>
                    </a:lnTo>
                    <a:lnTo>
                      <a:pt x="210" y="140"/>
                    </a:lnTo>
                    <a:lnTo>
                      <a:pt x="209" y="140"/>
                    </a:lnTo>
                    <a:lnTo>
                      <a:pt x="210" y="138"/>
                    </a:lnTo>
                    <a:lnTo>
                      <a:pt x="209" y="138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41"/>
                    </a:lnTo>
                    <a:lnTo>
                      <a:pt x="202" y="141"/>
                    </a:lnTo>
                    <a:lnTo>
                      <a:pt x="202" y="140"/>
                    </a:lnTo>
                    <a:lnTo>
                      <a:pt x="202" y="138"/>
                    </a:lnTo>
                    <a:lnTo>
                      <a:pt x="202" y="137"/>
                    </a:lnTo>
                    <a:lnTo>
                      <a:pt x="202" y="138"/>
                    </a:lnTo>
                    <a:lnTo>
                      <a:pt x="202" y="140"/>
                    </a:lnTo>
                    <a:lnTo>
                      <a:pt x="202" y="141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2" y="137"/>
                    </a:lnTo>
                    <a:lnTo>
                      <a:pt x="202" y="136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9" y="134"/>
                    </a:lnTo>
                    <a:lnTo>
                      <a:pt x="200" y="135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9" y="134"/>
                    </a:lnTo>
                    <a:lnTo>
                      <a:pt x="197" y="133"/>
                    </a:lnTo>
                    <a:lnTo>
                      <a:pt x="197" y="132"/>
                    </a:lnTo>
                    <a:lnTo>
                      <a:pt x="196" y="132"/>
                    </a:lnTo>
                    <a:lnTo>
                      <a:pt x="195" y="132"/>
                    </a:lnTo>
                    <a:lnTo>
                      <a:pt x="195" y="133"/>
                    </a:lnTo>
                    <a:lnTo>
                      <a:pt x="196" y="132"/>
                    </a:lnTo>
                    <a:lnTo>
                      <a:pt x="197" y="133"/>
                    </a:lnTo>
                    <a:lnTo>
                      <a:pt x="197" y="134"/>
                    </a:lnTo>
                    <a:lnTo>
                      <a:pt x="196" y="133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4" y="132"/>
                    </a:lnTo>
                    <a:lnTo>
                      <a:pt x="193" y="132"/>
                    </a:lnTo>
                    <a:lnTo>
                      <a:pt x="192" y="132"/>
                    </a:lnTo>
                    <a:lnTo>
                      <a:pt x="191" y="131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1" y="129"/>
                    </a:lnTo>
                    <a:lnTo>
                      <a:pt x="190" y="128"/>
                    </a:lnTo>
                    <a:lnTo>
                      <a:pt x="187" y="128"/>
                    </a:lnTo>
                    <a:lnTo>
                      <a:pt x="186" y="129"/>
                    </a:lnTo>
                    <a:lnTo>
                      <a:pt x="185" y="129"/>
                    </a:lnTo>
                    <a:lnTo>
                      <a:pt x="184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80" y="131"/>
                    </a:lnTo>
                    <a:lnTo>
                      <a:pt x="178" y="131"/>
                    </a:lnTo>
                    <a:lnTo>
                      <a:pt x="177" y="131"/>
                    </a:lnTo>
                    <a:lnTo>
                      <a:pt x="176" y="131"/>
                    </a:lnTo>
                    <a:lnTo>
                      <a:pt x="177" y="131"/>
                    </a:lnTo>
                    <a:lnTo>
                      <a:pt x="177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8"/>
                    </a:lnTo>
                    <a:lnTo>
                      <a:pt x="177" y="128"/>
                    </a:lnTo>
                    <a:lnTo>
                      <a:pt x="176" y="128"/>
                    </a:lnTo>
                    <a:lnTo>
                      <a:pt x="177" y="128"/>
                    </a:lnTo>
                    <a:lnTo>
                      <a:pt x="177" y="129"/>
                    </a:lnTo>
                    <a:lnTo>
                      <a:pt x="176" y="129"/>
                    </a:lnTo>
                    <a:lnTo>
                      <a:pt x="175" y="131"/>
                    </a:lnTo>
                    <a:lnTo>
                      <a:pt x="174" y="132"/>
                    </a:lnTo>
                    <a:lnTo>
                      <a:pt x="173" y="132"/>
                    </a:lnTo>
                    <a:lnTo>
                      <a:pt x="172" y="132"/>
                    </a:lnTo>
                    <a:lnTo>
                      <a:pt x="173" y="132"/>
                    </a:lnTo>
                    <a:lnTo>
                      <a:pt x="173" y="131"/>
                    </a:lnTo>
                    <a:lnTo>
                      <a:pt x="174" y="129"/>
                    </a:lnTo>
                    <a:lnTo>
                      <a:pt x="173" y="128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2"/>
                    </a:lnTo>
                    <a:lnTo>
                      <a:pt x="169" y="132"/>
                    </a:lnTo>
                    <a:lnTo>
                      <a:pt x="168" y="133"/>
                    </a:lnTo>
                    <a:lnTo>
                      <a:pt x="165" y="133"/>
                    </a:lnTo>
                    <a:lnTo>
                      <a:pt x="165" y="132"/>
                    </a:lnTo>
                    <a:lnTo>
                      <a:pt x="166" y="132"/>
                    </a:lnTo>
                    <a:lnTo>
                      <a:pt x="166" y="133"/>
                    </a:lnTo>
                    <a:lnTo>
                      <a:pt x="168" y="132"/>
                    </a:lnTo>
                    <a:lnTo>
                      <a:pt x="167" y="131"/>
                    </a:lnTo>
                    <a:lnTo>
                      <a:pt x="166" y="131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66" y="126"/>
                    </a:lnTo>
                    <a:lnTo>
                      <a:pt x="165" y="126"/>
                    </a:lnTo>
                    <a:lnTo>
                      <a:pt x="164" y="127"/>
                    </a:lnTo>
                    <a:lnTo>
                      <a:pt x="164" y="128"/>
                    </a:lnTo>
                    <a:lnTo>
                      <a:pt x="164" y="129"/>
                    </a:lnTo>
                    <a:lnTo>
                      <a:pt x="163" y="131"/>
                    </a:lnTo>
                    <a:lnTo>
                      <a:pt x="162" y="131"/>
                    </a:lnTo>
                    <a:lnTo>
                      <a:pt x="159" y="129"/>
                    </a:lnTo>
                    <a:lnTo>
                      <a:pt x="159" y="131"/>
                    </a:lnTo>
                    <a:lnTo>
                      <a:pt x="158" y="132"/>
                    </a:lnTo>
                    <a:lnTo>
                      <a:pt x="158" y="131"/>
                    </a:lnTo>
                    <a:lnTo>
                      <a:pt x="157" y="131"/>
                    </a:lnTo>
                    <a:lnTo>
                      <a:pt x="156" y="131"/>
                    </a:lnTo>
                    <a:lnTo>
                      <a:pt x="155" y="131"/>
                    </a:lnTo>
                    <a:lnTo>
                      <a:pt x="154" y="131"/>
                    </a:lnTo>
                    <a:lnTo>
                      <a:pt x="153" y="129"/>
                    </a:lnTo>
                    <a:lnTo>
                      <a:pt x="150" y="129"/>
                    </a:lnTo>
                    <a:lnTo>
                      <a:pt x="150" y="131"/>
                    </a:lnTo>
                    <a:lnTo>
                      <a:pt x="148" y="131"/>
                    </a:lnTo>
                    <a:lnTo>
                      <a:pt x="147" y="132"/>
                    </a:lnTo>
                    <a:lnTo>
                      <a:pt x="146" y="132"/>
                    </a:lnTo>
                    <a:lnTo>
                      <a:pt x="144" y="133"/>
                    </a:lnTo>
                    <a:lnTo>
                      <a:pt x="143" y="134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7" y="132"/>
                    </a:lnTo>
                    <a:lnTo>
                      <a:pt x="136" y="131"/>
                    </a:lnTo>
                    <a:lnTo>
                      <a:pt x="135" y="131"/>
                    </a:lnTo>
                    <a:lnTo>
                      <a:pt x="134" y="131"/>
                    </a:lnTo>
                    <a:lnTo>
                      <a:pt x="132" y="131"/>
                    </a:lnTo>
                    <a:lnTo>
                      <a:pt x="130" y="133"/>
                    </a:lnTo>
                    <a:lnTo>
                      <a:pt x="130" y="134"/>
                    </a:lnTo>
                    <a:lnTo>
                      <a:pt x="131" y="135"/>
                    </a:lnTo>
                    <a:lnTo>
                      <a:pt x="134" y="135"/>
                    </a:lnTo>
                    <a:lnTo>
                      <a:pt x="135" y="135"/>
                    </a:lnTo>
                    <a:lnTo>
                      <a:pt x="136" y="135"/>
                    </a:lnTo>
                    <a:lnTo>
                      <a:pt x="139" y="134"/>
                    </a:lnTo>
                    <a:lnTo>
                      <a:pt x="140" y="134"/>
                    </a:lnTo>
                    <a:lnTo>
                      <a:pt x="141" y="133"/>
                    </a:lnTo>
                    <a:lnTo>
                      <a:pt x="141" y="134"/>
                    </a:lnTo>
                    <a:lnTo>
                      <a:pt x="140" y="135"/>
                    </a:lnTo>
                    <a:lnTo>
                      <a:pt x="139" y="135"/>
                    </a:lnTo>
                    <a:lnTo>
                      <a:pt x="138" y="135"/>
                    </a:lnTo>
                    <a:lnTo>
                      <a:pt x="139" y="136"/>
                    </a:lnTo>
                    <a:lnTo>
                      <a:pt x="140" y="137"/>
                    </a:lnTo>
                    <a:lnTo>
                      <a:pt x="141" y="137"/>
                    </a:lnTo>
                    <a:lnTo>
                      <a:pt x="143" y="137"/>
                    </a:lnTo>
                    <a:lnTo>
                      <a:pt x="143" y="136"/>
                    </a:lnTo>
                    <a:lnTo>
                      <a:pt x="144" y="135"/>
                    </a:lnTo>
                    <a:lnTo>
                      <a:pt x="145" y="135"/>
                    </a:lnTo>
                    <a:lnTo>
                      <a:pt x="146" y="137"/>
                    </a:lnTo>
                    <a:lnTo>
                      <a:pt x="145" y="140"/>
                    </a:lnTo>
                    <a:lnTo>
                      <a:pt x="145" y="138"/>
                    </a:lnTo>
                    <a:lnTo>
                      <a:pt x="144" y="138"/>
                    </a:lnTo>
                    <a:lnTo>
                      <a:pt x="143" y="140"/>
                    </a:lnTo>
                    <a:lnTo>
                      <a:pt x="141" y="141"/>
                    </a:lnTo>
                    <a:lnTo>
                      <a:pt x="140" y="141"/>
                    </a:lnTo>
                    <a:lnTo>
                      <a:pt x="141" y="143"/>
                    </a:lnTo>
                    <a:lnTo>
                      <a:pt x="144" y="143"/>
                    </a:lnTo>
                    <a:lnTo>
                      <a:pt x="144" y="144"/>
                    </a:lnTo>
                    <a:lnTo>
                      <a:pt x="146" y="145"/>
                    </a:lnTo>
                    <a:lnTo>
                      <a:pt x="147" y="145"/>
                    </a:lnTo>
                    <a:lnTo>
                      <a:pt x="148" y="145"/>
                    </a:lnTo>
                    <a:lnTo>
                      <a:pt x="150" y="146"/>
                    </a:lnTo>
                    <a:lnTo>
                      <a:pt x="150" y="147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7" y="148"/>
                    </a:lnTo>
                    <a:lnTo>
                      <a:pt x="146" y="150"/>
                    </a:lnTo>
                    <a:lnTo>
                      <a:pt x="146" y="151"/>
                    </a:lnTo>
                    <a:lnTo>
                      <a:pt x="145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7" y="147"/>
                    </a:lnTo>
                    <a:lnTo>
                      <a:pt x="146" y="147"/>
                    </a:lnTo>
                    <a:lnTo>
                      <a:pt x="146" y="148"/>
                    </a:lnTo>
                    <a:lnTo>
                      <a:pt x="145" y="148"/>
                    </a:lnTo>
                    <a:lnTo>
                      <a:pt x="144" y="146"/>
                    </a:lnTo>
                    <a:lnTo>
                      <a:pt x="141" y="146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39" y="144"/>
                    </a:lnTo>
                    <a:lnTo>
                      <a:pt x="137" y="143"/>
                    </a:lnTo>
                    <a:lnTo>
                      <a:pt x="135" y="142"/>
                    </a:lnTo>
                    <a:lnTo>
                      <a:pt x="134" y="142"/>
                    </a:lnTo>
                    <a:lnTo>
                      <a:pt x="134" y="143"/>
                    </a:lnTo>
                    <a:lnTo>
                      <a:pt x="135" y="143"/>
                    </a:lnTo>
                    <a:lnTo>
                      <a:pt x="136" y="143"/>
                    </a:lnTo>
                    <a:lnTo>
                      <a:pt x="136" y="144"/>
                    </a:lnTo>
                    <a:lnTo>
                      <a:pt x="136" y="145"/>
                    </a:lnTo>
                    <a:lnTo>
                      <a:pt x="136" y="146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5" y="148"/>
                    </a:lnTo>
                    <a:lnTo>
                      <a:pt x="134" y="148"/>
                    </a:lnTo>
                    <a:lnTo>
                      <a:pt x="132" y="148"/>
                    </a:lnTo>
                    <a:lnTo>
                      <a:pt x="132" y="147"/>
                    </a:lnTo>
                    <a:lnTo>
                      <a:pt x="132" y="146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29" y="146"/>
                    </a:lnTo>
                    <a:lnTo>
                      <a:pt x="128" y="146"/>
                    </a:lnTo>
                    <a:lnTo>
                      <a:pt x="127" y="147"/>
                    </a:lnTo>
                    <a:lnTo>
                      <a:pt x="127" y="148"/>
                    </a:lnTo>
                    <a:lnTo>
                      <a:pt x="126" y="148"/>
                    </a:lnTo>
                    <a:lnTo>
                      <a:pt x="124" y="148"/>
                    </a:lnTo>
                    <a:lnTo>
                      <a:pt x="124" y="147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19" y="146"/>
                    </a:lnTo>
                    <a:lnTo>
                      <a:pt x="118" y="146"/>
                    </a:lnTo>
                    <a:lnTo>
                      <a:pt x="118" y="145"/>
                    </a:lnTo>
                    <a:lnTo>
                      <a:pt x="117" y="145"/>
                    </a:lnTo>
                    <a:lnTo>
                      <a:pt x="119" y="145"/>
                    </a:lnTo>
                    <a:lnTo>
                      <a:pt x="120" y="145"/>
                    </a:lnTo>
                    <a:lnTo>
                      <a:pt x="120" y="146"/>
                    </a:lnTo>
                    <a:lnTo>
                      <a:pt x="120" y="145"/>
                    </a:lnTo>
                    <a:lnTo>
                      <a:pt x="118" y="143"/>
                    </a:lnTo>
                    <a:lnTo>
                      <a:pt x="116" y="142"/>
                    </a:lnTo>
                    <a:lnTo>
                      <a:pt x="115" y="142"/>
                    </a:lnTo>
                    <a:lnTo>
                      <a:pt x="115" y="141"/>
                    </a:lnTo>
                    <a:lnTo>
                      <a:pt x="113" y="140"/>
                    </a:lnTo>
                    <a:lnTo>
                      <a:pt x="112" y="140"/>
                    </a:lnTo>
                    <a:lnTo>
                      <a:pt x="110" y="138"/>
                    </a:lnTo>
                    <a:lnTo>
                      <a:pt x="109" y="138"/>
                    </a:lnTo>
                    <a:lnTo>
                      <a:pt x="106" y="138"/>
                    </a:lnTo>
                    <a:lnTo>
                      <a:pt x="106" y="140"/>
                    </a:lnTo>
                    <a:lnTo>
                      <a:pt x="107" y="141"/>
                    </a:lnTo>
                    <a:lnTo>
                      <a:pt x="106" y="142"/>
                    </a:lnTo>
                    <a:lnTo>
                      <a:pt x="104" y="142"/>
                    </a:lnTo>
                    <a:lnTo>
                      <a:pt x="103" y="142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1"/>
                    </a:lnTo>
                    <a:lnTo>
                      <a:pt x="97" y="141"/>
                    </a:lnTo>
                    <a:lnTo>
                      <a:pt x="96" y="141"/>
                    </a:lnTo>
                    <a:lnTo>
                      <a:pt x="96" y="140"/>
                    </a:lnTo>
                    <a:lnTo>
                      <a:pt x="93" y="140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0" y="138"/>
                    </a:lnTo>
                    <a:lnTo>
                      <a:pt x="84" y="140"/>
                    </a:lnTo>
                    <a:lnTo>
                      <a:pt x="83" y="140"/>
                    </a:lnTo>
                    <a:lnTo>
                      <a:pt x="82" y="140"/>
                    </a:lnTo>
                    <a:lnTo>
                      <a:pt x="81" y="140"/>
                    </a:lnTo>
                    <a:lnTo>
                      <a:pt x="81" y="138"/>
                    </a:lnTo>
                    <a:lnTo>
                      <a:pt x="82" y="138"/>
                    </a:lnTo>
                    <a:lnTo>
                      <a:pt x="83" y="137"/>
                    </a:lnTo>
                    <a:lnTo>
                      <a:pt x="83" y="136"/>
                    </a:lnTo>
                    <a:lnTo>
                      <a:pt x="82" y="136"/>
                    </a:lnTo>
                    <a:lnTo>
                      <a:pt x="80" y="138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79" y="141"/>
                    </a:lnTo>
                    <a:lnTo>
                      <a:pt x="78" y="141"/>
                    </a:lnTo>
                    <a:lnTo>
                      <a:pt x="75" y="142"/>
                    </a:lnTo>
                    <a:lnTo>
                      <a:pt x="73" y="143"/>
                    </a:lnTo>
                    <a:lnTo>
                      <a:pt x="71" y="143"/>
                    </a:lnTo>
                    <a:lnTo>
                      <a:pt x="70" y="144"/>
                    </a:lnTo>
                    <a:lnTo>
                      <a:pt x="69" y="144"/>
                    </a:lnTo>
                    <a:lnTo>
                      <a:pt x="69" y="145"/>
                    </a:lnTo>
                    <a:lnTo>
                      <a:pt x="69" y="144"/>
                    </a:lnTo>
                    <a:lnTo>
                      <a:pt x="70" y="143"/>
                    </a:lnTo>
                    <a:lnTo>
                      <a:pt x="71" y="143"/>
                    </a:lnTo>
                    <a:lnTo>
                      <a:pt x="72" y="143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69" y="142"/>
                    </a:lnTo>
                    <a:lnTo>
                      <a:pt x="69" y="141"/>
                    </a:lnTo>
                    <a:lnTo>
                      <a:pt x="70" y="141"/>
                    </a:lnTo>
                    <a:lnTo>
                      <a:pt x="70" y="140"/>
                    </a:lnTo>
                    <a:lnTo>
                      <a:pt x="69" y="138"/>
                    </a:lnTo>
                    <a:lnTo>
                      <a:pt x="68" y="140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5" y="142"/>
                    </a:lnTo>
                    <a:lnTo>
                      <a:pt x="66" y="144"/>
                    </a:lnTo>
                    <a:lnTo>
                      <a:pt x="66" y="145"/>
                    </a:lnTo>
                    <a:lnTo>
                      <a:pt x="64" y="147"/>
                    </a:lnTo>
                    <a:lnTo>
                      <a:pt x="63" y="150"/>
                    </a:lnTo>
                    <a:lnTo>
                      <a:pt x="61" y="151"/>
                    </a:lnTo>
                    <a:lnTo>
                      <a:pt x="60" y="152"/>
                    </a:lnTo>
                    <a:lnTo>
                      <a:pt x="56" y="153"/>
                    </a:lnTo>
                    <a:lnTo>
                      <a:pt x="55" y="154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5"/>
                    </a:lnTo>
                    <a:lnTo>
                      <a:pt x="53" y="155"/>
                    </a:lnTo>
                    <a:lnTo>
                      <a:pt x="53" y="154"/>
                    </a:lnTo>
                    <a:lnTo>
                      <a:pt x="54" y="154"/>
                    </a:lnTo>
                    <a:lnTo>
                      <a:pt x="54" y="155"/>
                    </a:lnTo>
                    <a:lnTo>
                      <a:pt x="53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1" y="156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8" y="157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1" y="156"/>
                    </a:lnTo>
                    <a:lnTo>
                      <a:pt x="51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0" y="155"/>
                    </a:lnTo>
                    <a:lnTo>
                      <a:pt x="48" y="156"/>
                    </a:lnTo>
                    <a:lnTo>
                      <a:pt x="48" y="155"/>
                    </a:lnTo>
                    <a:lnTo>
                      <a:pt x="50" y="155"/>
                    </a:lnTo>
                    <a:lnTo>
                      <a:pt x="48" y="154"/>
                    </a:lnTo>
                    <a:lnTo>
                      <a:pt x="47" y="154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5" y="155"/>
                    </a:lnTo>
                    <a:lnTo>
                      <a:pt x="46" y="155"/>
                    </a:lnTo>
                    <a:lnTo>
                      <a:pt x="45" y="155"/>
                    </a:lnTo>
                    <a:lnTo>
                      <a:pt x="44" y="155"/>
                    </a:lnTo>
                    <a:lnTo>
                      <a:pt x="43" y="155"/>
                    </a:lnTo>
                    <a:lnTo>
                      <a:pt x="43" y="154"/>
                    </a:lnTo>
                    <a:lnTo>
                      <a:pt x="42" y="154"/>
                    </a:lnTo>
                    <a:lnTo>
                      <a:pt x="43" y="156"/>
                    </a:lnTo>
                    <a:lnTo>
                      <a:pt x="44" y="156"/>
                    </a:lnTo>
                    <a:lnTo>
                      <a:pt x="45" y="157"/>
                    </a:lnTo>
                    <a:lnTo>
                      <a:pt x="42" y="160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7"/>
                    </a:lnTo>
                    <a:lnTo>
                      <a:pt x="40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38" y="162"/>
                    </a:lnTo>
                    <a:lnTo>
                      <a:pt x="37" y="162"/>
                    </a:lnTo>
                    <a:lnTo>
                      <a:pt x="36" y="162"/>
                    </a:lnTo>
                    <a:lnTo>
                      <a:pt x="34" y="162"/>
                    </a:lnTo>
                    <a:lnTo>
                      <a:pt x="34" y="163"/>
                    </a:lnTo>
                    <a:lnTo>
                      <a:pt x="35" y="163"/>
                    </a:lnTo>
                    <a:lnTo>
                      <a:pt x="35" y="164"/>
                    </a:lnTo>
                    <a:lnTo>
                      <a:pt x="35" y="163"/>
                    </a:lnTo>
                    <a:lnTo>
                      <a:pt x="36" y="163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2" y="166"/>
                    </a:lnTo>
                    <a:lnTo>
                      <a:pt x="29" y="165"/>
                    </a:lnTo>
                    <a:lnTo>
                      <a:pt x="29" y="166"/>
                    </a:lnTo>
                    <a:lnTo>
                      <a:pt x="32" y="168"/>
                    </a:lnTo>
                    <a:lnTo>
                      <a:pt x="33" y="169"/>
                    </a:lnTo>
                    <a:lnTo>
                      <a:pt x="32" y="173"/>
                    </a:lnTo>
                    <a:lnTo>
                      <a:pt x="31" y="173"/>
                    </a:lnTo>
                    <a:lnTo>
                      <a:pt x="29" y="174"/>
                    </a:lnTo>
                    <a:lnTo>
                      <a:pt x="29" y="173"/>
                    </a:lnTo>
                    <a:lnTo>
                      <a:pt x="28" y="173"/>
                    </a:lnTo>
                    <a:lnTo>
                      <a:pt x="27" y="173"/>
                    </a:lnTo>
                    <a:lnTo>
                      <a:pt x="26" y="172"/>
                    </a:lnTo>
                    <a:lnTo>
                      <a:pt x="26" y="173"/>
                    </a:lnTo>
                    <a:lnTo>
                      <a:pt x="27" y="174"/>
                    </a:lnTo>
                    <a:lnTo>
                      <a:pt x="28" y="174"/>
                    </a:lnTo>
                    <a:lnTo>
                      <a:pt x="29" y="175"/>
                    </a:lnTo>
                    <a:lnTo>
                      <a:pt x="31" y="174"/>
                    </a:lnTo>
                    <a:lnTo>
                      <a:pt x="31" y="176"/>
                    </a:lnTo>
                    <a:lnTo>
                      <a:pt x="31" y="178"/>
                    </a:lnTo>
                    <a:lnTo>
                      <a:pt x="29" y="179"/>
                    </a:lnTo>
                    <a:lnTo>
                      <a:pt x="28" y="179"/>
                    </a:lnTo>
                    <a:lnTo>
                      <a:pt x="29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1" y="187"/>
                    </a:lnTo>
                    <a:lnTo>
                      <a:pt x="32" y="188"/>
                    </a:lnTo>
                    <a:lnTo>
                      <a:pt x="33" y="189"/>
                    </a:lnTo>
                    <a:lnTo>
                      <a:pt x="33" y="190"/>
                    </a:lnTo>
                    <a:lnTo>
                      <a:pt x="33" y="191"/>
                    </a:lnTo>
                    <a:lnTo>
                      <a:pt x="34" y="193"/>
                    </a:lnTo>
                    <a:lnTo>
                      <a:pt x="34" y="192"/>
                    </a:lnTo>
                    <a:lnTo>
                      <a:pt x="34" y="191"/>
                    </a:lnTo>
                    <a:lnTo>
                      <a:pt x="35" y="192"/>
                    </a:lnTo>
                    <a:lnTo>
                      <a:pt x="35" y="193"/>
                    </a:lnTo>
                    <a:lnTo>
                      <a:pt x="33" y="193"/>
                    </a:lnTo>
                    <a:lnTo>
                      <a:pt x="32" y="194"/>
                    </a:lnTo>
                    <a:lnTo>
                      <a:pt x="31" y="194"/>
                    </a:lnTo>
                    <a:lnTo>
                      <a:pt x="29" y="194"/>
                    </a:lnTo>
                    <a:lnTo>
                      <a:pt x="29" y="193"/>
                    </a:lnTo>
                    <a:lnTo>
                      <a:pt x="28" y="192"/>
                    </a:lnTo>
                    <a:lnTo>
                      <a:pt x="27" y="192"/>
                    </a:lnTo>
                    <a:lnTo>
                      <a:pt x="25" y="192"/>
                    </a:lnTo>
                    <a:lnTo>
                      <a:pt x="25" y="191"/>
                    </a:lnTo>
                    <a:lnTo>
                      <a:pt x="23" y="192"/>
                    </a:lnTo>
                    <a:lnTo>
                      <a:pt x="22" y="192"/>
                    </a:lnTo>
                    <a:lnTo>
                      <a:pt x="19" y="192"/>
                    </a:lnTo>
                    <a:lnTo>
                      <a:pt x="18" y="191"/>
                    </a:lnTo>
                    <a:lnTo>
                      <a:pt x="17" y="190"/>
                    </a:lnTo>
                    <a:lnTo>
                      <a:pt x="16" y="189"/>
                    </a:lnTo>
                    <a:lnTo>
                      <a:pt x="15" y="189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7"/>
                    </a:lnTo>
                    <a:lnTo>
                      <a:pt x="7" y="187"/>
                    </a:lnTo>
                    <a:lnTo>
                      <a:pt x="7" y="185"/>
                    </a:lnTo>
                    <a:lnTo>
                      <a:pt x="6" y="182"/>
                    </a:lnTo>
                    <a:lnTo>
                      <a:pt x="5" y="181"/>
                    </a:lnTo>
                    <a:lnTo>
                      <a:pt x="5" y="180"/>
                    </a:lnTo>
                    <a:lnTo>
                      <a:pt x="4" y="180"/>
                    </a:lnTo>
                    <a:lnTo>
                      <a:pt x="1" y="178"/>
                    </a:lnTo>
                    <a:lnTo>
                      <a:pt x="3" y="174"/>
                    </a:lnTo>
                    <a:lnTo>
                      <a:pt x="1" y="172"/>
                    </a:lnTo>
                    <a:lnTo>
                      <a:pt x="1" y="170"/>
                    </a:lnTo>
                    <a:lnTo>
                      <a:pt x="0" y="1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16" name="Freeform 744"/>
              <p:cNvSpPr>
                <a:spLocks/>
              </p:cNvSpPr>
              <p:nvPr/>
            </p:nvSpPr>
            <p:spPr bwMode="auto">
              <a:xfrm>
                <a:off x="1884840" y="2606526"/>
                <a:ext cx="543951" cy="255815"/>
              </a:xfrm>
              <a:custGeom>
                <a:avLst/>
                <a:gdLst>
                  <a:gd name="T0" fmla="*/ 855969540 w 343"/>
                  <a:gd name="T1" fmla="*/ 403583913 h 161"/>
                  <a:gd name="T2" fmla="*/ 843380960 w 343"/>
                  <a:gd name="T3" fmla="*/ 388449516 h 161"/>
                  <a:gd name="T4" fmla="*/ 835829080 w 343"/>
                  <a:gd name="T5" fmla="*/ 373315120 h 161"/>
                  <a:gd name="T6" fmla="*/ 828275615 w 343"/>
                  <a:gd name="T7" fmla="*/ 363225522 h 161"/>
                  <a:gd name="T8" fmla="*/ 815688621 w 343"/>
                  <a:gd name="T9" fmla="*/ 345569520 h 161"/>
                  <a:gd name="T10" fmla="*/ 803100040 w 343"/>
                  <a:gd name="T11" fmla="*/ 335479922 h 161"/>
                  <a:gd name="T12" fmla="*/ 793029810 w 343"/>
                  <a:gd name="T13" fmla="*/ 327911929 h 161"/>
                  <a:gd name="T14" fmla="*/ 777924466 w 343"/>
                  <a:gd name="T15" fmla="*/ 327911929 h 161"/>
                  <a:gd name="T16" fmla="*/ 757784006 w 343"/>
                  <a:gd name="T17" fmla="*/ 327911929 h 161"/>
                  <a:gd name="T18" fmla="*/ 742678661 w 343"/>
                  <a:gd name="T19" fmla="*/ 350614319 h 161"/>
                  <a:gd name="T20" fmla="*/ 725056552 w 343"/>
                  <a:gd name="T21" fmla="*/ 358180723 h 161"/>
                  <a:gd name="T22" fmla="*/ 707432856 w 343"/>
                  <a:gd name="T23" fmla="*/ 345569520 h 161"/>
                  <a:gd name="T24" fmla="*/ 694845862 w 343"/>
                  <a:gd name="T25" fmla="*/ 338001527 h 161"/>
                  <a:gd name="T26" fmla="*/ 679740517 w 343"/>
                  <a:gd name="T27" fmla="*/ 320345525 h 161"/>
                  <a:gd name="T28" fmla="*/ 674705402 w 343"/>
                  <a:gd name="T29" fmla="*/ 305211129 h 161"/>
                  <a:gd name="T30" fmla="*/ 667151937 w 343"/>
                  <a:gd name="T31" fmla="*/ 295121531 h 161"/>
                  <a:gd name="T32" fmla="*/ 649529827 w 343"/>
                  <a:gd name="T33" fmla="*/ 287553538 h 161"/>
                  <a:gd name="T34" fmla="*/ 641976362 w 343"/>
                  <a:gd name="T35" fmla="*/ 277463940 h 161"/>
                  <a:gd name="T36" fmla="*/ 626871017 w 343"/>
                  <a:gd name="T37" fmla="*/ 269897536 h 161"/>
                  <a:gd name="T38" fmla="*/ 616800787 w 343"/>
                  <a:gd name="T39" fmla="*/ 257284745 h 161"/>
                  <a:gd name="T40" fmla="*/ 589108448 w 343"/>
                  <a:gd name="T41" fmla="*/ 257284745 h 161"/>
                  <a:gd name="T42" fmla="*/ 574003103 w 343"/>
                  <a:gd name="T43" fmla="*/ 257284745 h 161"/>
                  <a:gd name="T44" fmla="*/ 553862644 w 343"/>
                  <a:gd name="T45" fmla="*/ 264852737 h 161"/>
                  <a:gd name="T46" fmla="*/ 533722184 w 343"/>
                  <a:gd name="T47" fmla="*/ 274942335 h 161"/>
                  <a:gd name="T48" fmla="*/ 483371034 w 343"/>
                  <a:gd name="T49" fmla="*/ 274942335 h 161"/>
                  <a:gd name="T50" fmla="*/ 407844310 w 343"/>
                  <a:gd name="T51" fmla="*/ 262329543 h 161"/>
                  <a:gd name="T52" fmla="*/ 360009925 w 343"/>
                  <a:gd name="T53" fmla="*/ 244673542 h 161"/>
                  <a:gd name="T54" fmla="*/ 319729006 w 343"/>
                  <a:gd name="T55" fmla="*/ 232060750 h 161"/>
                  <a:gd name="T56" fmla="*/ 304623661 w 343"/>
                  <a:gd name="T57" fmla="*/ 224494346 h 161"/>
                  <a:gd name="T58" fmla="*/ 256790862 w 343"/>
                  <a:gd name="T59" fmla="*/ 229539145 h 161"/>
                  <a:gd name="T60" fmla="*/ 234132052 w 343"/>
                  <a:gd name="T61" fmla="*/ 227015951 h 161"/>
                  <a:gd name="T62" fmla="*/ 231615287 w 343"/>
                  <a:gd name="T63" fmla="*/ 227015951 h 161"/>
                  <a:gd name="T64" fmla="*/ 229096937 w 343"/>
                  <a:gd name="T65" fmla="*/ 216926353 h 161"/>
                  <a:gd name="T66" fmla="*/ 216509942 w 343"/>
                  <a:gd name="T67" fmla="*/ 199270352 h 161"/>
                  <a:gd name="T68" fmla="*/ 203921362 w 343"/>
                  <a:gd name="T69" fmla="*/ 191702359 h 161"/>
                  <a:gd name="T70" fmla="*/ 193851132 w 343"/>
                  <a:gd name="T71" fmla="*/ 186657560 h 161"/>
                  <a:gd name="T72" fmla="*/ 186299253 w 343"/>
                  <a:gd name="T73" fmla="*/ 176567962 h 161"/>
                  <a:gd name="T74" fmla="*/ 171193908 w 343"/>
                  <a:gd name="T75" fmla="*/ 176567962 h 161"/>
                  <a:gd name="T76" fmla="*/ 153570213 w 343"/>
                  <a:gd name="T77" fmla="*/ 163956759 h 161"/>
                  <a:gd name="T78" fmla="*/ 128394638 w 343"/>
                  <a:gd name="T79" fmla="*/ 161433565 h 161"/>
                  <a:gd name="T80" fmla="*/ 113289293 w 343"/>
                  <a:gd name="T81" fmla="*/ 158911960 h 161"/>
                  <a:gd name="T82" fmla="*/ 110772529 w 343"/>
                  <a:gd name="T83" fmla="*/ 146299168 h 161"/>
                  <a:gd name="T84" fmla="*/ 105737414 w 343"/>
                  <a:gd name="T85" fmla="*/ 136209571 h 161"/>
                  <a:gd name="T86" fmla="*/ 93148833 w 343"/>
                  <a:gd name="T87" fmla="*/ 123598368 h 161"/>
                  <a:gd name="T88" fmla="*/ 83078604 w 343"/>
                  <a:gd name="T89" fmla="*/ 110985576 h 161"/>
                  <a:gd name="T90" fmla="*/ 65456494 w 343"/>
                  <a:gd name="T91" fmla="*/ 93329574 h 161"/>
                  <a:gd name="T92" fmla="*/ 65456494 w 343"/>
                  <a:gd name="T93" fmla="*/ 83239977 h 161"/>
                  <a:gd name="T94" fmla="*/ 67973259 w 343"/>
                  <a:gd name="T95" fmla="*/ 75671984 h 161"/>
                  <a:gd name="T96" fmla="*/ 55386264 w 343"/>
                  <a:gd name="T97" fmla="*/ 68105580 h 161"/>
                  <a:gd name="T98" fmla="*/ 45316034 w 343"/>
                  <a:gd name="T99" fmla="*/ 55492788 h 161"/>
                  <a:gd name="T100" fmla="*/ 45316034 w 343"/>
                  <a:gd name="T101" fmla="*/ 40358391 h 161"/>
                  <a:gd name="T102" fmla="*/ 60421379 w 343"/>
                  <a:gd name="T103" fmla="*/ 55492788 h 161"/>
                  <a:gd name="T104" fmla="*/ 52867914 w 343"/>
                  <a:gd name="T105" fmla="*/ 42881585 h 161"/>
                  <a:gd name="T106" fmla="*/ 57903029 w 343"/>
                  <a:gd name="T107" fmla="*/ 35313592 h 161"/>
                  <a:gd name="T108" fmla="*/ 70491609 w 343"/>
                  <a:gd name="T109" fmla="*/ 35313592 h 161"/>
                  <a:gd name="T110" fmla="*/ 80561839 w 343"/>
                  <a:gd name="T111" fmla="*/ 32791987 h 161"/>
                  <a:gd name="T112" fmla="*/ 65456494 w 343"/>
                  <a:gd name="T113" fmla="*/ 32791987 h 161"/>
                  <a:gd name="T114" fmla="*/ 52867914 w 343"/>
                  <a:gd name="T115" fmla="*/ 32791987 h 161"/>
                  <a:gd name="T116" fmla="*/ 42797684 w 343"/>
                  <a:gd name="T117" fmla="*/ 37836786 h 161"/>
                  <a:gd name="T118" fmla="*/ 32727454 w 343"/>
                  <a:gd name="T119" fmla="*/ 35313592 h 161"/>
                  <a:gd name="T120" fmla="*/ 32727454 w 343"/>
                  <a:gd name="T121" fmla="*/ 30268793 h 161"/>
                  <a:gd name="T122" fmla="*/ 12586994 w 343"/>
                  <a:gd name="T123" fmla="*/ 12612792 h 1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3"/>
                  <a:gd name="T187" fmla="*/ 0 h 161"/>
                  <a:gd name="T188" fmla="*/ 343 w 343"/>
                  <a:gd name="T189" fmla="*/ 161 h 1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3" h="161">
                    <a:moveTo>
                      <a:pt x="343" y="161"/>
                    </a:moveTo>
                    <a:lnTo>
                      <a:pt x="342" y="161"/>
                    </a:lnTo>
                    <a:lnTo>
                      <a:pt x="341" y="161"/>
                    </a:lnTo>
                    <a:lnTo>
                      <a:pt x="341" y="160"/>
                    </a:lnTo>
                    <a:lnTo>
                      <a:pt x="340" y="160"/>
                    </a:lnTo>
                    <a:lnTo>
                      <a:pt x="339" y="158"/>
                    </a:lnTo>
                    <a:lnTo>
                      <a:pt x="339" y="157"/>
                    </a:lnTo>
                    <a:lnTo>
                      <a:pt x="338" y="156"/>
                    </a:lnTo>
                    <a:lnTo>
                      <a:pt x="337" y="154"/>
                    </a:lnTo>
                    <a:lnTo>
                      <a:pt x="335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2" y="151"/>
                    </a:lnTo>
                    <a:lnTo>
                      <a:pt x="332" y="149"/>
                    </a:lnTo>
                    <a:lnTo>
                      <a:pt x="332" y="148"/>
                    </a:lnTo>
                    <a:lnTo>
                      <a:pt x="331" y="148"/>
                    </a:lnTo>
                    <a:lnTo>
                      <a:pt x="331" y="147"/>
                    </a:lnTo>
                    <a:lnTo>
                      <a:pt x="330" y="146"/>
                    </a:lnTo>
                    <a:lnTo>
                      <a:pt x="330" y="144"/>
                    </a:lnTo>
                    <a:lnTo>
                      <a:pt x="329" y="144"/>
                    </a:lnTo>
                    <a:lnTo>
                      <a:pt x="329" y="143"/>
                    </a:lnTo>
                    <a:lnTo>
                      <a:pt x="329" y="142"/>
                    </a:lnTo>
                    <a:lnTo>
                      <a:pt x="328" y="140"/>
                    </a:lnTo>
                    <a:lnTo>
                      <a:pt x="325" y="138"/>
                    </a:lnTo>
                    <a:lnTo>
                      <a:pt x="324" y="137"/>
                    </a:lnTo>
                    <a:lnTo>
                      <a:pt x="323" y="136"/>
                    </a:lnTo>
                    <a:lnTo>
                      <a:pt x="322" y="135"/>
                    </a:lnTo>
                    <a:lnTo>
                      <a:pt x="321" y="135"/>
                    </a:lnTo>
                    <a:lnTo>
                      <a:pt x="320" y="134"/>
                    </a:lnTo>
                    <a:lnTo>
                      <a:pt x="319" y="133"/>
                    </a:lnTo>
                    <a:lnTo>
                      <a:pt x="318" y="133"/>
                    </a:lnTo>
                    <a:lnTo>
                      <a:pt x="318" y="132"/>
                    </a:lnTo>
                    <a:lnTo>
                      <a:pt x="318" y="130"/>
                    </a:lnTo>
                    <a:lnTo>
                      <a:pt x="316" y="130"/>
                    </a:lnTo>
                    <a:lnTo>
                      <a:pt x="315" y="130"/>
                    </a:lnTo>
                    <a:lnTo>
                      <a:pt x="314" y="132"/>
                    </a:lnTo>
                    <a:lnTo>
                      <a:pt x="313" y="130"/>
                    </a:lnTo>
                    <a:lnTo>
                      <a:pt x="312" y="130"/>
                    </a:lnTo>
                    <a:lnTo>
                      <a:pt x="311" y="130"/>
                    </a:lnTo>
                    <a:lnTo>
                      <a:pt x="309" y="130"/>
                    </a:lnTo>
                    <a:lnTo>
                      <a:pt x="307" y="130"/>
                    </a:lnTo>
                    <a:lnTo>
                      <a:pt x="305" y="129"/>
                    </a:lnTo>
                    <a:lnTo>
                      <a:pt x="304" y="129"/>
                    </a:lnTo>
                    <a:lnTo>
                      <a:pt x="302" y="130"/>
                    </a:lnTo>
                    <a:lnTo>
                      <a:pt x="301" y="130"/>
                    </a:lnTo>
                    <a:lnTo>
                      <a:pt x="300" y="132"/>
                    </a:lnTo>
                    <a:lnTo>
                      <a:pt x="297" y="135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5" y="139"/>
                    </a:lnTo>
                    <a:lnTo>
                      <a:pt x="294" y="140"/>
                    </a:lnTo>
                    <a:lnTo>
                      <a:pt x="292" y="142"/>
                    </a:lnTo>
                    <a:lnTo>
                      <a:pt x="291" y="142"/>
                    </a:lnTo>
                    <a:lnTo>
                      <a:pt x="290" y="142"/>
                    </a:lnTo>
                    <a:lnTo>
                      <a:pt x="288" y="142"/>
                    </a:lnTo>
                    <a:lnTo>
                      <a:pt x="288" y="140"/>
                    </a:lnTo>
                    <a:lnTo>
                      <a:pt x="287" y="140"/>
                    </a:lnTo>
                    <a:lnTo>
                      <a:pt x="284" y="139"/>
                    </a:lnTo>
                    <a:lnTo>
                      <a:pt x="282" y="138"/>
                    </a:lnTo>
                    <a:lnTo>
                      <a:pt x="281" y="137"/>
                    </a:lnTo>
                    <a:lnTo>
                      <a:pt x="279" y="137"/>
                    </a:lnTo>
                    <a:lnTo>
                      <a:pt x="278" y="136"/>
                    </a:lnTo>
                    <a:lnTo>
                      <a:pt x="277" y="135"/>
                    </a:lnTo>
                    <a:lnTo>
                      <a:pt x="276" y="135"/>
                    </a:lnTo>
                    <a:lnTo>
                      <a:pt x="276" y="134"/>
                    </a:lnTo>
                    <a:lnTo>
                      <a:pt x="276" y="135"/>
                    </a:lnTo>
                    <a:lnTo>
                      <a:pt x="274" y="134"/>
                    </a:lnTo>
                    <a:lnTo>
                      <a:pt x="273" y="133"/>
                    </a:lnTo>
                    <a:lnTo>
                      <a:pt x="270" y="128"/>
                    </a:lnTo>
                    <a:lnTo>
                      <a:pt x="270" y="127"/>
                    </a:lnTo>
                    <a:lnTo>
                      <a:pt x="270" y="126"/>
                    </a:lnTo>
                    <a:lnTo>
                      <a:pt x="270" y="125"/>
                    </a:lnTo>
                    <a:lnTo>
                      <a:pt x="269" y="124"/>
                    </a:lnTo>
                    <a:lnTo>
                      <a:pt x="268" y="123"/>
                    </a:lnTo>
                    <a:lnTo>
                      <a:pt x="268" y="121"/>
                    </a:lnTo>
                    <a:lnTo>
                      <a:pt x="268" y="120"/>
                    </a:lnTo>
                    <a:lnTo>
                      <a:pt x="267" y="119"/>
                    </a:lnTo>
                    <a:lnTo>
                      <a:pt x="266" y="119"/>
                    </a:lnTo>
                    <a:lnTo>
                      <a:pt x="265" y="118"/>
                    </a:lnTo>
                    <a:lnTo>
                      <a:pt x="265" y="117"/>
                    </a:lnTo>
                    <a:lnTo>
                      <a:pt x="264" y="117"/>
                    </a:lnTo>
                    <a:lnTo>
                      <a:pt x="263" y="116"/>
                    </a:lnTo>
                    <a:lnTo>
                      <a:pt x="260" y="116"/>
                    </a:lnTo>
                    <a:lnTo>
                      <a:pt x="259" y="115"/>
                    </a:lnTo>
                    <a:lnTo>
                      <a:pt x="258" y="114"/>
                    </a:lnTo>
                    <a:lnTo>
                      <a:pt x="258" y="112"/>
                    </a:lnTo>
                    <a:lnTo>
                      <a:pt x="257" y="112"/>
                    </a:lnTo>
                    <a:lnTo>
                      <a:pt x="256" y="111"/>
                    </a:lnTo>
                    <a:lnTo>
                      <a:pt x="255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8"/>
                    </a:lnTo>
                    <a:lnTo>
                      <a:pt x="251" y="108"/>
                    </a:lnTo>
                    <a:lnTo>
                      <a:pt x="250" y="107"/>
                    </a:lnTo>
                    <a:lnTo>
                      <a:pt x="249" y="107"/>
                    </a:lnTo>
                    <a:lnTo>
                      <a:pt x="248" y="106"/>
                    </a:lnTo>
                    <a:lnTo>
                      <a:pt x="248" y="105"/>
                    </a:lnTo>
                    <a:lnTo>
                      <a:pt x="247" y="104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4" y="102"/>
                    </a:lnTo>
                    <a:lnTo>
                      <a:pt x="237" y="102"/>
                    </a:lnTo>
                    <a:lnTo>
                      <a:pt x="236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02"/>
                    </a:lnTo>
                    <a:lnTo>
                      <a:pt x="231" y="102"/>
                    </a:lnTo>
                    <a:lnTo>
                      <a:pt x="230" y="102"/>
                    </a:lnTo>
                    <a:lnTo>
                      <a:pt x="229" y="102"/>
                    </a:lnTo>
                    <a:lnTo>
                      <a:pt x="228" y="102"/>
                    </a:lnTo>
                    <a:lnTo>
                      <a:pt x="225" y="102"/>
                    </a:lnTo>
                    <a:lnTo>
                      <a:pt x="221" y="102"/>
                    </a:lnTo>
                    <a:lnTo>
                      <a:pt x="220" y="102"/>
                    </a:lnTo>
                    <a:lnTo>
                      <a:pt x="220" y="104"/>
                    </a:lnTo>
                    <a:lnTo>
                      <a:pt x="220" y="105"/>
                    </a:lnTo>
                    <a:lnTo>
                      <a:pt x="220" y="106"/>
                    </a:lnTo>
                    <a:lnTo>
                      <a:pt x="220" y="107"/>
                    </a:lnTo>
                    <a:lnTo>
                      <a:pt x="220" y="108"/>
                    </a:lnTo>
                    <a:lnTo>
                      <a:pt x="220" y="109"/>
                    </a:lnTo>
                    <a:lnTo>
                      <a:pt x="212" y="109"/>
                    </a:lnTo>
                    <a:lnTo>
                      <a:pt x="211" y="109"/>
                    </a:lnTo>
                    <a:lnTo>
                      <a:pt x="209" y="109"/>
                    </a:lnTo>
                    <a:lnTo>
                      <a:pt x="202" y="109"/>
                    </a:lnTo>
                    <a:lnTo>
                      <a:pt x="197" y="109"/>
                    </a:lnTo>
                    <a:lnTo>
                      <a:pt x="192" y="109"/>
                    </a:lnTo>
                    <a:lnTo>
                      <a:pt x="191" y="109"/>
                    </a:lnTo>
                    <a:lnTo>
                      <a:pt x="180" y="109"/>
                    </a:lnTo>
                    <a:lnTo>
                      <a:pt x="175" y="107"/>
                    </a:lnTo>
                    <a:lnTo>
                      <a:pt x="167" y="105"/>
                    </a:lnTo>
                    <a:lnTo>
                      <a:pt x="162" y="104"/>
                    </a:lnTo>
                    <a:lnTo>
                      <a:pt x="160" y="102"/>
                    </a:lnTo>
                    <a:lnTo>
                      <a:pt x="154" y="100"/>
                    </a:lnTo>
                    <a:lnTo>
                      <a:pt x="152" y="100"/>
                    </a:lnTo>
                    <a:lnTo>
                      <a:pt x="147" y="98"/>
                    </a:lnTo>
                    <a:lnTo>
                      <a:pt x="143" y="97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29" y="93"/>
                    </a:lnTo>
                    <a:lnTo>
                      <a:pt x="127" y="92"/>
                    </a:lnTo>
                    <a:lnTo>
                      <a:pt x="127" y="91"/>
                    </a:lnTo>
                    <a:lnTo>
                      <a:pt x="128" y="89"/>
                    </a:lnTo>
                    <a:lnTo>
                      <a:pt x="126" y="89"/>
                    </a:lnTo>
                    <a:lnTo>
                      <a:pt x="124" y="89"/>
                    </a:lnTo>
                    <a:lnTo>
                      <a:pt x="121" y="89"/>
                    </a:lnTo>
                    <a:lnTo>
                      <a:pt x="118" y="90"/>
                    </a:lnTo>
                    <a:lnTo>
                      <a:pt x="116" y="90"/>
                    </a:lnTo>
                    <a:lnTo>
                      <a:pt x="111" y="90"/>
                    </a:lnTo>
                    <a:lnTo>
                      <a:pt x="106" y="90"/>
                    </a:lnTo>
                    <a:lnTo>
                      <a:pt x="102" y="91"/>
                    </a:lnTo>
                    <a:lnTo>
                      <a:pt x="99" y="91"/>
                    </a:lnTo>
                    <a:lnTo>
                      <a:pt x="97" y="91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90"/>
                    </a:lnTo>
                    <a:lnTo>
                      <a:pt x="92" y="90"/>
                    </a:lnTo>
                    <a:lnTo>
                      <a:pt x="92" y="89"/>
                    </a:lnTo>
                    <a:lnTo>
                      <a:pt x="93" y="90"/>
                    </a:lnTo>
                    <a:lnTo>
                      <a:pt x="92" y="89"/>
                    </a:lnTo>
                    <a:lnTo>
                      <a:pt x="92" y="90"/>
                    </a:lnTo>
                    <a:lnTo>
                      <a:pt x="91" y="89"/>
                    </a:lnTo>
                    <a:lnTo>
                      <a:pt x="92" y="88"/>
                    </a:lnTo>
                    <a:lnTo>
                      <a:pt x="91" y="88"/>
                    </a:lnTo>
                    <a:lnTo>
                      <a:pt x="92" y="87"/>
                    </a:lnTo>
                    <a:lnTo>
                      <a:pt x="91" y="86"/>
                    </a:lnTo>
                    <a:lnTo>
                      <a:pt x="91" y="83"/>
                    </a:lnTo>
                    <a:lnTo>
                      <a:pt x="90" y="81"/>
                    </a:lnTo>
                    <a:lnTo>
                      <a:pt x="89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2" y="77"/>
                    </a:lnTo>
                    <a:lnTo>
                      <a:pt x="82" y="76"/>
                    </a:lnTo>
                    <a:lnTo>
                      <a:pt x="81" y="76"/>
                    </a:lnTo>
                    <a:lnTo>
                      <a:pt x="81" y="74"/>
                    </a:lnTo>
                    <a:lnTo>
                      <a:pt x="80" y="74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3"/>
                    </a:lnTo>
                    <a:lnTo>
                      <a:pt x="76" y="72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3" y="68"/>
                    </a:lnTo>
                    <a:lnTo>
                      <a:pt x="62" y="67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4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4" y="62"/>
                    </a:lnTo>
                    <a:lnTo>
                      <a:pt x="44" y="61"/>
                    </a:lnTo>
                    <a:lnTo>
                      <a:pt x="44" y="59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5" y="46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8" y="15"/>
                    </a:lnTo>
                    <a:lnTo>
                      <a:pt x="20" y="14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17" name="Freeform 745"/>
              <p:cNvSpPr>
                <a:spLocks/>
              </p:cNvSpPr>
              <p:nvPr/>
            </p:nvSpPr>
            <p:spPr bwMode="auto">
              <a:xfrm>
                <a:off x="1414066" y="2131732"/>
                <a:ext cx="8538" cy="5117"/>
              </a:xfrm>
              <a:custGeom>
                <a:avLst/>
                <a:gdLst>
                  <a:gd name="T0" fmla="*/ 0 w 5"/>
                  <a:gd name="T1" fmla="*/ 8122385 h 3"/>
                  <a:gd name="T2" fmla="*/ 2709961 w 5"/>
                  <a:gd name="T3" fmla="*/ 5415492 h 3"/>
                  <a:gd name="T4" fmla="*/ 5421630 w 5"/>
                  <a:gd name="T5" fmla="*/ 5415492 h 3"/>
                  <a:gd name="T6" fmla="*/ 8131591 w 5"/>
                  <a:gd name="T7" fmla="*/ 0 h 3"/>
                  <a:gd name="T8" fmla="*/ 10843260 w 5"/>
                  <a:gd name="T9" fmla="*/ 0 h 3"/>
                  <a:gd name="T10" fmla="*/ 13553221 w 5"/>
                  <a:gd name="T11" fmla="*/ 0 h 3"/>
                  <a:gd name="T12" fmla="*/ 10843260 w 5"/>
                  <a:gd name="T13" fmla="*/ 0 h 3"/>
                  <a:gd name="T14" fmla="*/ 8131591 w 5"/>
                  <a:gd name="T15" fmla="*/ 0 h 3"/>
                  <a:gd name="T16" fmla="*/ 5421630 w 5"/>
                  <a:gd name="T17" fmla="*/ 5415492 h 3"/>
                  <a:gd name="T18" fmla="*/ 2709961 w 5"/>
                  <a:gd name="T19" fmla="*/ 5415492 h 3"/>
                  <a:gd name="T20" fmla="*/ 0 w 5"/>
                  <a:gd name="T21" fmla="*/ 8122385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18" name="Freeform 746"/>
              <p:cNvSpPr>
                <a:spLocks/>
              </p:cNvSpPr>
              <p:nvPr/>
            </p:nvSpPr>
            <p:spPr bwMode="auto">
              <a:xfrm>
                <a:off x="1398212" y="2124570"/>
                <a:ext cx="3658" cy="1023"/>
              </a:xfrm>
              <a:custGeom>
                <a:avLst/>
                <a:gdLst>
                  <a:gd name="T0" fmla="*/ 0 w 2"/>
                  <a:gd name="T1" fmla="*/ 1624524 h 1"/>
                  <a:gd name="T2" fmla="*/ 0 w 2"/>
                  <a:gd name="T3" fmla="*/ 0 h 1"/>
                  <a:gd name="T4" fmla="*/ 5807075 w 2"/>
                  <a:gd name="T5" fmla="*/ 0 h 1"/>
                  <a:gd name="T6" fmla="*/ 5807075 w 2"/>
                  <a:gd name="T7" fmla="*/ 1624524 h 1"/>
                  <a:gd name="T8" fmla="*/ 2904452 w 2"/>
                  <a:gd name="T9" fmla="*/ 1624524 h 1"/>
                  <a:gd name="T10" fmla="*/ 0 w 2"/>
                  <a:gd name="T11" fmla="*/ 1624524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19" name="Freeform 747"/>
              <p:cNvSpPr>
                <a:spLocks/>
              </p:cNvSpPr>
              <p:nvPr/>
            </p:nvSpPr>
            <p:spPr bwMode="auto">
              <a:xfrm>
                <a:off x="1964116" y="2718061"/>
                <a:ext cx="4878" cy="3069"/>
              </a:xfrm>
              <a:custGeom>
                <a:avLst/>
                <a:gdLst>
                  <a:gd name="T0" fmla="*/ 0 w 3"/>
                  <a:gd name="T1" fmla="*/ 2436786 h 2"/>
                  <a:gd name="T2" fmla="*/ 2580462 w 3"/>
                  <a:gd name="T3" fmla="*/ 0 h 2"/>
                  <a:gd name="T4" fmla="*/ 5162550 w 3"/>
                  <a:gd name="T5" fmla="*/ 0 h 2"/>
                  <a:gd name="T6" fmla="*/ 7743012 w 3"/>
                  <a:gd name="T7" fmla="*/ 2436786 h 2"/>
                  <a:gd name="T8" fmla="*/ 5162550 w 3"/>
                  <a:gd name="T9" fmla="*/ 4872038 h 2"/>
                  <a:gd name="T10" fmla="*/ 2580462 w 3"/>
                  <a:gd name="T11" fmla="*/ 4872038 h 2"/>
                  <a:gd name="T12" fmla="*/ 0 w 3"/>
                  <a:gd name="T13" fmla="*/ 2436786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20" name="Freeform 748"/>
              <p:cNvSpPr>
                <a:spLocks/>
              </p:cNvSpPr>
              <p:nvPr/>
            </p:nvSpPr>
            <p:spPr bwMode="auto">
              <a:xfrm>
                <a:off x="1970214" y="2718061"/>
                <a:ext cx="9757" cy="1023"/>
              </a:xfrm>
              <a:custGeom>
                <a:avLst/>
                <a:gdLst>
                  <a:gd name="T0" fmla="*/ 0 w 6"/>
                  <a:gd name="T1" fmla="*/ 0 h 1"/>
                  <a:gd name="T2" fmla="*/ 10326158 w 6"/>
                  <a:gd name="T3" fmla="*/ 0 h 1"/>
                  <a:gd name="T4" fmla="*/ 12908511 w 6"/>
                  <a:gd name="T5" fmla="*/ 0 h 1"/>
                  <a:gd name="T6" fmla="*/ 15489238 w 6"/>
                  <a:gd name="T7" fmla="*/ 0 h 1"/>
                  <a:gd name="T8" fmla="*/ 15489238 w 6"/>
                  <a:gd name="T9" fmla="*/ 1624524 h 1"/>
                  <a:gd name="T10" fmla="*/ 12908511 w 6"/>
                  <a:gd name="T11" fmla="*/ 1624524 h 1"/>
                  <a:gd name="T12" fmla="*/ 5163079 w 6"/>
                  <a:gd name="T13" fmla="*/ 1624524 h 1"/>
                  <a:gd name="T14" fmla="*/ 2582353 w 6"/>
                  <a:gd name="T15" fmla="*/ 1624524 h 1"/>
                  <a:gd name="T16" fmla="*/ 0 w 6"/>
                  <a:gd name="T17" fmla="*/ 1624524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21" name="Freeform 749"/>
              <p:cNvSpPr>
                <a:spLocks/>
              </p:cNvSpPr>
              <p:nvPr/>
            </p:nvSpPr>
            <p:spPr bwMode="auto">
              <a:xfrm>
                <a:off x="2000705" y="2739550"/>
                <a:ext cx="4878" cy="7163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5685631 h 4"/>
                  <a:gd name="T4" fmla="*/ 2582088 w 3"/>
                  <a:gd name="T5" fmla="*/ 5685631 h 4"/>
                  <a:gd name="T6" fmla="*/ 7744638 w 3"/>
                  <a:gd name="T7" fmla="*/ 8527552 h 4"/>
                  <a:gd name="T8" fmla="*/ 7744638 w 3"/>
                  <a:gd name="T9" fmla="*/ 11371263 h 4"/>
                  <a:gd name="T10" fmla="*/ 2582088 w 3"/>
                  <a:gd name="T11" fmla="*/ 8527552 h 4"/>
                  <a:gd name="T12" fmla="*/ 0 w 3"/>
                  <a:gd name="T13" fmla="*/ 568563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22" name="Freeform 750"/>
              <p:cNvSpPr>
                <a:spLocks/>
              </p:cNvSpPr>
              <p:nvPr/>
            </p:nvSpPr>
            <p:spPr bwMode="auto">
              <a:xfrm>
                <a:off x="2000705" y="2730341"/>
                <a:ext cx="6098" cy="5116"/>
              </a:xfrm>
              <a:custGeom>
                <a:avLst/>
                <a:gdLst>
                  <a:gd name="T0" fmla="*/ 0 w 4"/>
                  <a:gd name="T1" fmla="*/ 0 h 3"/>
                  <a:gd name="T2" fmla="*/ 2420906 w 4"/>
                  <a:gd name="T3" fmla="*/ 0 h 3"/>
                  <a:gd name="T4" fmla="*/ 7259669 w 4"/>
                  <a:gd name="T5" fmla="*/ 2708069 h 3"/>
                  <a:gd name="T6" fmla="*/ 9680575 w 4"/>
                  <a:gd name="T7" fmla="*/ 2708069 h 3"/>
                  <a:gd name="T8" fmla="*/ 9680575 w 4"/>
                  <a:gd name="T9" fmla="*/ 5414433 h 3"/>
                  <a:gd name="T10" fmla="*/ 9680575 w 4"/>
                  <a:gd name="T11" fmla="*/ 8122503 h 3"/>
                  <a:gd name="T12" fmla="*/ 2420906 w 4"/>
                  <a:gd name="T13" fmla="*/ 5414433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23" name="Freeform 751"/>
              <p:cNvSpPr>
                <a:spLocks/>
              </p:cNvSpPr>
              <p:nvPr/>
            </p:nvSpPr>
            <p:spPr bwMode="auto">
              <a:xfrm>
                <a:off x="1611645" y="2194151"/>
                <a:ext cx="6098" cy="6140"/>
              </a:xfrm>
              <a:custGeom>
                <a:avLst/>
                <a:gdLst>
                  <a:gd name="T0" fmla="*/ 0 w 4"/>
                  <a:gd name="T1" fmla="*/ 9747250 h 4"/>
                  <a:gd name="T2" fmla="*/ 0 w 4"/>
                  <a:gd name="T3" fmla="*/ 7309670 h 4"/>
                  <a:gd name="T4" fmla="*/ 2420906 w 4"/>
                  <a:gd name="T5" fmla="*/ 7309670 h 4"/>
                  <a:gd name="T6" fmla="*/ 2420906 w 4"/>
                  <a:gd name="T7" fmla="*/ 4873625 h 4"/>
                  <a:gd name="T8" fmla="*/ 0 w 4"/>
                  <a:gd name="T9" fmla="*/ 4873625 h 4"/>
                  <a:gd name="T10" fmla="*/ 0 w 4"/>
                  <a:gd name="T11" fmla="*/ 0 h 4"/>
                  <a:gd name="T12" fmla="*/ 2420906 w 4"/>
                  <a:gd name="T13" fmla="*/ 0 h 4"/>
                  <a:gd name="T14" fmla="*/ 4840288 w 4"/>
                  <a:gd name="T15" fmla="*/ 0 h 4"/>
                  <a:gd name="T16" fmla="*/ 7259669 w 4"/>
                  <a:gd name="T17" fmla="*/ 0 h 4"/>
                  <a:gd name="T18" fmla="*/ 7259669 w 4"/>
                  <a:gd name="T19" fmla="*/ 2437580 h 4"/>
                  <a:gd name="T20" fmla="*/ 9680575 w 4"/>
                  <a:gd name="T21" fmla="*/ 4873625 h 4"/>
                  <a:gd name="T22" fmla="*/ 7259669 w 4"/>
                  <a:gd name="T23" fmla="*/ 7309670 h 4"/>
                  <a:gd name="T24" fmla="*/ 4840288 w 4"/>
                  <a:gd name="T25" fmla="*/ 9747250 h 4"/>
                  <a:gd name="T26" fmla="*/ 2420906 w 4"/>
                  <a:gd name="T27" fmla="*/ 9747250 h 4"/>
                  <a:gd name="T28" fmla="*/ 0 w 4"/>
                  <a:gd name="T29" fmla="*/ 97472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4"/>
                  <a:gd name="T47" fmla="*/ 4 w 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24" name="Freeform 752"/>
              <p:cNvSpPr>
                <a:spLocks/>
              </p:cNvSpPr>
              <p:nvPr/>
            </p:nvSpPr>
            <p:spPr bwMode="auto">
              <a:xfrm>
                <a:off x="1659211" y="2235082"/>
                <a:ext cx="6098" cy="5116"/>
              </a:xfrm>
              <a:custGeom>
                <a:avLst/>
                <a:gdLst>
                  <a:gd name="T0" fmla="*/ 2420906 w 4"/>
                  <a:gd name="T1" fmla="*/ 8122503 h 3"/>
                  <a:gd name="T2" fmla="*/ 0 w 4"/>
                  <a:gd name="T3" fmla="*/ 5414433 h 3"/>
                  <a:gd name="T4" fmla="*/ 2420906 w 4"/>
                  <a:gd name="T5" fmla="*/ 5414433 h 3"/>
                  <a:gd name="T6" fmla="*/ 2420906 w 4"/>
                  <a:gd name="T7" fmla="*/ 0 h 3"/>
                  <a:gd name="T8" fmla="*/ 4840288 w 4"/>
                  <a:gd name="T9" fmla="*/ 0 h 3"/>
                  <a:gd name="T10" fmla="*/ 9680575 w 4"/>
                  <a:gd name="T11" fmla="*/ 0 h 3"/>
                  <a:gd name="T12" fmla="*/ 9680575 w 4"/>
                  <a:gd name="T13" fmla="*/ 5414433 h 3"/>
                  <a:gd name="T14" fmla="*/ 4840288 w 4"/>
                  <a:gd name="T15" fmla="*/ 5414433 h 3"/>
                  <a:gd name="T16" fmla="*/ 2420906 w 4"/>
                  <a:gd name="T17" fmla="*/ 81225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25" name="Freeform 753"/>
              <p:cNvSpPr>
                <a:spLocks/>
              </p:cNvSpPr>
              <p:nvPr/>
            </p:nvSpPr>
            <p:spPr bwMode="auto">
              <a:xfrm>
                <a:off x="1644575" y="2225872"/>
                <a:ext cx="6098" cy="1024"/>
              </a:xfrm>
              <a:custGeom>
                <a:avLst/>
                <a:gdLst>
                  <a:gd name="T0" fmla="*/ 0 w 4"/>
                  <a:gd name="T1" fmla="*/ 1626112 h 1"/>
                  <a:gd name="T2" fmla="*/ 0 w 4"/>
                  <a:gd name="T3" fmla="*/ 0 h 1"/>
                  <a:gd name="T4" fmla="*/ 9680575 w 4"/>
                  <a:gd name="T5" fmla="*/ 0 h 1"/>
                  <a:gd name="T6" fmla="*/ 4840288 w 4"/>
                  <a:gd name="T7" fmla="*/ 0 h 1"/>
                  <a:gd name="T8" fmla="*/ 2420906 w 4"/>
                  <a:gd name="T9" fmla="*/ 0 h 1"/>
                  <a:gd name="T10" fmla="*/ 2420906 w 4"/>
                  <a:gd name="T11" fmla="*/ 1626112 h 1"/>
                  <a:gd name="T12" fmla="*/ 0 w 4"/>
                  <a:gd name="T13" fmla="*/ 1626112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26" name="Freeform 754"/>
              <p:cNvSpPr>
                <a:spLocks/>
              </p:cNvSpPr>
              <p:nvPr/>
            </p:nvSpPr>
            <p:spPr bwMode="auto">
              <a:xfrm>
                <a:off x="1614084" y="2188012"/>
                <a:ext cx="24392" cy="31721"/>
              </a:xfrm>
              <a:custGeom>
                <a:avLst/>
                <a:gdLst>
                  <a:gd name="T0" fmla="*/ 33558514 w 15"/>
                  <a:gd name="T1" fmla="*/ 47840026 h 20"/>
                  <a:gd name="T2" fmla="*/ 28395540 w 15"/>
                  <a:gd name="T3" fmla="*/ 42804317 h 20"/>
                  <a:gd name="T4" fmla="*/ 23232567 w 15"/>
                  <a:gd name="T5" fmla="*/ 40285670 h 20"/>
                  <a:gd name="T6" fmla="*/ 23232567 w 15"/>
                  <a:gd name="T7" fmla="*/ 37767023 h 20"/>
                  <a:gd name="T8" fmla="*/ 23232567 w 15"/>
                  <a:gd name="T9" fmla="*/ 35249961 h 20"/>
                  <a:gd name="T10" fmla="*/ 25814867 w 15"/>
                  <a:gd name="T11" fmla="*/ 35249961 h 20"/>
                  <a:gd name="T12" fmla="*/ 28395540 w 15"/>
                  <a:gd name="T13" fmla="*/ 30214253 h 20"/>
                  <a:gd name="T14" fmla="*/ 23232567 w 15"/>
                  <a:gd name="T15" fmla="*/ 35249961 h 20"/>
                  <a:gd name="T16" fmla="*/ 20651893 w 15"/>
                  <a:gd name="T17" fmla="*/ 35249961 h 20"/>
                  <a:gd name="T18" fmla="*/ 18069594 w 15"/>
                  <a:gd name="T19" fmla="*/ 30214253 h 20"/>
                  <a:gd name="T20" fmla="*/ 18069594 w 15"/>
                  <a:gd name="T21" fmla="*/ 27695605 h 20"/>
                  <a:gd name="T22" fmla="*/ 20651893 w 15"/>
                  <a:gd name="T23" fmla="*/ 25178544 h 20"/>
                  <a:gd name="T24" fmla="*/ 18069594 w 15"/>
                  <a:gd name="T25" fmla="*/ 25178544 h 20"/>
                  <a:gd name="T26" fmla="*/ 15488920 w 15"/>
                  <a:gd name="T27" fmla="*/ 27695605 h 20"/>
                  <a:gd name="T28" fmla="*/ 12906620 w 15"/>
                  <a:gd name="T29" fmla="*/ 25178544 h 20"/>
                  <a:gd name="T30" fmla="*/ 12906620 w 15"/>
                  <a:gd name="T31" fmla="*/ 20142835 h 20"/>
                  <a:gd name="T32" fmla="*/ 12906620 w 15"/>
                  <a:gd name="T33" fmla="*/ 17624188 h 20"/>
                  <a:gd name="T34" fmla="*/ 10325947 w 15"/>
                  <a:gd name="T35" fmla="*/ 15107126 h 20"/>
                  <a:gd name="T36" fmla="*/ 12906620 w 15"/>
                  <a:gd name="T37" fmla="*/ 12590065 h 20"/>
                  <a:gd name="T38" fmla="*/ 10325947 w 15"/>
                  <a:gd name="T39" fmla="*/ 12590065 h 20"/>
                  <a:gd name="T40" fmla="*/ 5162973 w 15"/>
                  <a:gd name="T41" fmla="*/ 12590065 h 20"/>
                  <a:gd name="T42" fmla="*/ 2580674 w 15"/>
                  <a:gd name="T43" fmla="*/ 12590065 h 20"/>
                  <a:gd name="T44" fmla="*/ 0 w 15"/>
                  <a:gd name="T45" fmla="*/ 10071418 h 20"/>
                  <a:gd name="T46" fmla="*/ 0 w 15"/>
                  <a:gd name="T47" fmla="*/ 5035709 h 20"/>
                  <a:gd name="T48" fmla="*/ 2580674 w 15"/>
                  <a:gd name="T49" fmla="*/ 5035709 h 20"/>
                  <a:gd name="T50" fmla="*/ 5162973 w 15"/>
                  <a:gd name="T51" fmla="*/ 5035709 h 20"/>
                  <a:gd name="T52" fmla="*/ 2580674 w 15"/>
                  <a:gd name="T53" fmla="*/ 5035709 h 20"/>
                  <a:gd name="T54" fmla="*/ 5162973 w 15"/>
                  <a:gd name="T55" fmla="*/ 2518647 h 20"/>
                  <a:gd name="T56" fmla="*/ 10325947 w 15"/>
                  <a:gd name="T57" fmla="*/ 0 h 20"/>
                  <a:gd name="T58" fmla="*/ 12906620 w 15"/>
                  <a:gd name="T59" fmla="*/ 0 h 20"/>
                  <a:gd name="T60" fmla="*/ 18069594 w 15"/>
                  <a:gd name="T61" fmla="*/ 2518647 h 20"/>
                  <a:gd name="T62" fmla="*/ 25814867 w 15"/>
                  <a:gd name="T63" fmla="*/ 5035709 h 20"/>
                  <a:gd name="T64" fmla="*/ 33558514 w 15"/>
                  <a:gd name="T65" fmla="*/ 12590065 h 20"/>
                  <a:gd name="T66" fmla="*/ 33558514 w 15"/>
                  <a:gd name="T67" fmla="*/ 15107126 h 20"/>
                  <a:gd name="T68" fmla="*/ 36140813 w 15"/>
                  <a:gd name="T69" fmla="*/ 20142835 h 20"/>
                  <a:gd name="T70" fmla="*/ 36140813 w 15"/>
                  <a:gd name="T71" fmla="*/ 22661482 h 20"/>
                  <a:gd name="T72" fmla="*/ 38721487 w 15"/>
                  <a:gd name="T73" fmla="*/ 27695605 h 20"/>
                  <a:gd name="T74" fmla="*/ 38721487 w 15"/>
                  <a:gd name="T75" fmla="*/ 30214253 h 20"/>
                  <a:gd name="T76" fmla="*/ 38721487 w 15"/>
                  <a:gd name="T77" fmla="*/ 35249961 h 20"/>
                  <a:gd name="T78" fmla="*/ 38721487 w 15"/>
                  <a:gd name="T79" fmla="*/ 37767023 h 20"/>
                  <a:gd name="T80" fmla="*/ 38721487 w 15"/>
                  <a:gd name="T81" fmla="*/ 40285670 h 20"/>
                  <a:gd name="T82" fmla="*/ 38721487 w 15"/>
                  <a:gd name="T83" fmla="*/ 42804317 h 20"/>
                  <a:gd name="T84" fmla="*/ 38721487 w 15"/>
                  <a:gd name="T85" fmla="*/ 45321379 h 20"/>
                  <a:gd name="T86" fmla="*/ 38721487 w 15"/>
                  <a:gd name="T87" fmla="*/ 50357088 h 20"/>
                  <a:gd name="T88" fmla="*/ 33558514 w 15"/>
                  <a:gd name="T89" fmla="*/ 47840026 h 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"/>
                  <a:gd name="T136" fmla="*/ 0 h 20"/>
                  <a:gd name="T137" fmla="*/ 15 w 15"/>
                  <a:gd name="T138" fmla="*/ 20 h 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" h="20">
                    <a:moveTo>
                      <a:pt x="13" y="19"/>
                    </a:moveTo>
                    <a:lnTo>
                      <a:pt x="11" y="17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27" name="Freeform 755"/>
              <p:cNvSpPr>
                <a:spLocks/>
              </p:cNvSpPr>
              <p:nvPr/>
            </p:nvSpPr>
            <p:spPr bwMode="auto">
              <a:xfrm>
                <a:off x="1670187" y="2240198"/>
                <a:ext cx="12196" cy="14326"/>
              </a:xfrm>
              <a:custGeom>
                <a:avLst/>
                <a:gdLst>
                  <a:gd name="T0" fmla="*/ 14520863 w 8"/>
                  <a:gd name="T1" fmla="*/ 17687835 h 9"/>
                  <a:gd name="T2" fmla="*/ 9680575 w 8"/>
                  <a:gd name="T3" fmla="*/ 15161683 h 9"/>
                  <a:gd name="T4" fmla="*/ 7259669 w 8"/>
                  <a:gd name="T5" fmla="*/ 15161683 h 9"/>
                  <a:gd name="T6" fmla="*/ 7259669 w 8"/>
                  <a:gd name="T7" fmla="*/ 12633940 h 9"/>
                  <a:gd name="T8" fmla="*/ 2420906 w 8"/>
                  <a:gd name="T9" fmla="*/ 10107789 h 9"/>
                  <a:gd name="T10" fmla="*/ 0 w 8"/>
                  <a:gd name="T11" fmla="*/ 7580046 h 9"/>
                  <a:gd name="T12" fmla="*/ 0 w 8"/>
                  <a:gd name="T13" fmla="*/ 5053894 h 9"/>
                  <a:gd name="T14" fmla="*/ 0 w 8"/>
                  <a:gd name="T15" fmla="*/ 0 h 9"/>
                  <a:gd name="T16" fmla="*/ 2420906 w 8"/>
                  <a:gd name="T17" fmla="*/ 0 h 9"/>
                  <a:gd name="T18" fmla="*/ 4840288 w 8"/>
                  <a:gd name="T19" fmla="*/ 0 h 9"/>
                  <a:gd name="T20" fmla="*/ 4840288 w 8"/>
                  <a:gd name="T21" fmla="*/ 2526151 h 9"/>
                  <a:gd name="T22" fmla="*/ 7259669 w 8"/>
                  <a:gd name="T23" fmla="*/ 5053894 h 9"/>
                  <a:gd name="T24" fmla="*/ 7259669 w 8"/>
                  <a:gd name="T25" fmla="*/ 7580046 h 9"/>
                  <a:gd name="T26" fmla="*/ 9680575 w 8"/>
                  <a:gd name="T27" fmla="*/ 10107789 h 9"/>
                  <a:gd name="T28" fmla="*/ 9680575 w 8"/>
                  <a:gd name="T29" fmla="*/ 12633940 h 9"/>
                  <a:gd name="T30" fmla="*/ 14520863 w 8"/>
                  <a:gd name="T31" fmla="*/ 12633940 h 9"/>
                  <a:gd name="T32" fmla="*/ 16940244 w 8"/>
                  <a:gd name="T33" fmla="*/ 15161683 h 9"/>
                  <a:gd name="T34" fmla="*/ 19361150 w 8"/>
                  <a:gd name="T35" fmla="*/ 17687835 h 9"/>
                  <a:gd name="T36" fmla="*/ 19361150 w 8"/>
                  <a:gd name="T37" fmla="*/ 22741729 h 9"/>
                  <a:gd name="T38" fmla="*/ 14520863 w 8"/>
                  <a:gd name="T39" fmla="*/ 17687835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9"/>
                  <a:gd name="T62" fmla="*/ 8 w 8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9">
                    <a:moveTo>
                      <a:pt x="6" y="7"/>
                    </a:move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28" name="Freeform 756"/>
              <p:cNvSpPr>
                <a:spLocks/>
              </p:cNvSpPr>
              <p:nvPr/>
            </p:nvSpPr>
            <p:spPr bwMode="auto">
              <a:xfrm>
                <a:off x="1656771" y="2232012"/>
                <a:ext cx="3658" cy="3070"/>
              </a:xfrm>
              <a:custGeom>
                <a:avLst/>
                <a:gdLst>
                  <a:gd name="T0" fmla="*/ 0 w 2"/>
                  <a:gd name="T1" fmla="*/ 2437580 h 2"/>
                  <a:gd name="T2" fmla="*/ 2904452 w 2"/>
                  <a:gd name="T3" fmla="*/ 0 h 2"/>
                  <a:gd name="T4" fmla="*/ 5807075 w 2"/>
                  <a:gd name="T5" fmla="*/ 0 h 2"/>
                  <a:gd name="T6" fmla="*/ 5807075 w 2"/>
                  <a:gd name="T7" fmla="*/ 2437580 h 2"/>
                  <a:gd name="T8" fmla="*/ 5807075 w 2"/>
                  <a:gd name="T9" fmla="*/ 4873625 h 2"/>
                  <a:gd name="T10" fmla="*/ 2904452 w 2"/>
                  <a:gd name="T11" fmla="*/ 4873625 h 2"/>
                  <a:gd name="T12" fmla="*/ 2904452 w 2"/>
                  <a:gd name="T13" fmla="*/ 2437580 h 2"/>
                  <a:gd name="T14" fmla="*/ 0 w 2"/>
                  <a:gd name="T15" fmla="*/ 243758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29" name="Freeform 757"/>
              <p:cNvSpPr>
                <a:spLocks/>
              </p:cNvSpPr>
              <p:nvPr/>
            </p:nvSpPr>
            <p:spPr bwMode="auto">
              <a:xfrm>
                <a:off x="1665308" y="2238151"/>
                <a:ext cx="4878" cy="3070"/>
              </a:xfrm>
              <a:custGeom>
                <a:avLst/>
                <a:gdLst>
                  <a:gd name="T0" fmla="*/ 0 w 3"/>
                  <a:gd name="T1" fmla="*/ 4873625 h 2"/>
                  <a:gd name="T2" fmla="*/ 0 w 3"/>
                  <a:gd name="T3" fmla="*/ 2437580 h 2"/>
                  <a:gd name="T4" fmla="*/ 0 w 3"/>
                  <a:gd name="T5" fmla="*/ 0 h 2"/>
                  <a:gd name="T6" fmla="*/ 5162550 w 3"/>
                  <a:gd name="T7" fmla="*/ 0 h 2"/>
                  <a:gd name="T8" fmla="*/ 7743012 w 3"/>
                  <a:gd name="T9" fmla="*/ 2437580 h 2"/>
                  <a:gd name="T10" fmla="*/ 7743012 w 3"/>
                  <a:gd name="T11" fmla="*/ 4873625 h 2"/>
                  <a:gd name="T12" fmla="*/ 5162550 w 3"/>
                  <a:gd name="T13" fmla="*/ 4873625 h 2"/>
                  <a:gd name="T14" fmla="*/ 2580462 w 3"/>
                  <a:gd name="T15" fmla="*/ 4873625 h 2"/>
                  <a:gd name="T16" fmla="*/ 0 w 3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30" name="Freeform 758"/>
              <p:cNvSpPr>
                <a:spLocks/>
              </p:cNvSpPr>
              <p:nvPr/>
            </p:nvSpPr>
            <p:spPr bwMode="auto">
              <a:xfrm>
                <a:off x="1660430" y="2234058"/>
                <a:ext cx="6098" cy="1024"/>
              </a:xfrm>
              <a:custGeom>
                <a:avLst/>
                <a:gdLst>
                  <a:gd name="T0" fmla="*/ 0 w 4"/>
                  <a:gd name="T1" fmla="*/ 1625088 h 1"/>
                  <a:gd name="T2" fmla="*/ 2420906 w 4"/>
                  <a:gd name="T3" fmla="*/ 0 h 1"/>
                  <a:gd name="T4" fmla="*/ 7259669 w 4"/>
                  <a:gd name="T5" fmla="*/ 0 h 1"/>
                  <a:gd name="T6" fmla="*/ 9680575 w 4"/>
                  <a:gd name="T7" fmla="*/ 0 h 1"/>
                  <a:gd name="T8" fmla="*/ 7259669 w 4"/>
                  <a:gd name="T9" fmla="*/ 1625088 h 1"/>
                  <a:gd name="T10" fmla="*/ 2420906 w 4"/>
                  <a:gd name="T11" fmla="*/ 1625088 h 1"/>
                  <a:gd name="T12" fmla="*/ 0 w 4"/>
                  <a:gd name="T13" fmla="*/ 16250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31" name="Freeform 759"/>
              <p:cNvSpPr>
                <a:spLocks/>
              </p:cNvSpPr>
              <p:nvPr/>
            </p:nvSpPr>
            <p:spPr bwMode="auto">
              <a:xfrm>
                <a:off x="1679944" y="2246337"/>
                <a:ext cx="4878" cy="3070"/>
              </a:xfrm>
              <a:custGeom>
                <a:avLst/>
                <a:gdLst>
                  <a:gd name="T0" fmla="*/ 5162550 w 3"/>
                  <a:gd name="T1" fmla="*/ 4873625 h 2"/>
                  <a:gd name="T2" fmla="*/ 2582088 w 3"/>
                  <a:gd name="T3" fmla="*/ 2437580 h 2"/>
                  <a:gd name="T4" fmla="*/ 0 w 3"/>
                  <a:gd name="T5" fmla="*/ 2437580 h 2"/>
                  <a:gd name="T6" fmla="*/ 2582088 w 3"/>
                  <a:gd name="T7" fmla="*/ 0 h 2"/>
                  <a:gd name="T8" fmla="*/ 5162550 w 3"/>
                  <a:gd name="T9" fmla="*/ 0 h 2"/>
                  <a:gd name="T10" fmla="*/ 7744638 w 3"/>
                  <a:gd name="T11" fmla="*/ 2437580 h 2"/>
                  <a:gd name="T12" fmla="*/ 7744638 w 3"/>
                  <a:gd name="T13" fmla="*/ 4873625 h 2"/>
                  <a:gd name="T14" fmla="*/ 5162550 w 3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32" name="Freeform 760"/>
              <p:cNvSpPr>
                <a:spLocks/>
              </p:cNvSpPr>
              <p:nvPr/>
            </p:nvSpPr>
            <p:spPr bwMode="auto">
              <a:xfrm>
                <a:off x="1643355" y="2202337"/>
                <a:ext cx="15855" cy="21488"/>
              </a:xfrm>
              <a:custGeom>
                <a:avLst/>
                <a:gdLst>
                  <a:gd name="T0" fmla="*/ 5033963 w 10"/>
                  <a:gd name="T1" fmla="*/ 21930039 h 14"/>
                  <a:gd name="T2" fmla="*/ 5033963 w 10"/>
                  <a:gd name="T3" fmla="*/ 21930039 h 14"/>
                  <a:gd name="T4" fmla="*/ 5033963 w 10"/>
                  <a:gd name="T5" fmla="*/ 17056867 h 14"/>
                  <a:gd name="T6" fmla="*/ 12585699 w 10"/>
                  <a:gd name="T7" fmla="*/ 19492686 h 14"/>
                  <a:gd name="T8" fmla="*/ 15101888 w 10"/>
                  <a:gd name="T9" fmla="*/ 17056867 h 14"/>
                  <a:gd name="T10" fmla="*/ 7550151 w 10"/>
                  <a:gd name="T11" fmla="*/ 14619514 h 14"/>
                  <a:gd name="T12" fmla="*/ 0 w 10"/>
                  <a:gd name="T13" fmla="*/ 7310525 h 14"/>
                  <a:gd name="T14" fmla="*/ 0 w 10"/>
                  <a:gd name="T15" fmla="*/ 2437353 h 14"/>
                  <a:gd name="T16" fmla="*/ 5033963 w 10"/>
                  <a:gd name="T17" fmla="*/ 0 h 14"/>
                  <a:gd name="T18" fmla="*/ 12585699 w 10"/>
                  <a:gd name="T19" fmla="*/ 2437353 h 14"/>
                  <a:gd name="T20" fmla="*/ 5033963 w 10"/>
                  <a:gd name="T21" fmla="*/ 0 h 14"/>
                  <a:gd name="T22" fmla="*/ 12585699 w 10"/>
                  <a:gd name="T23" fmla="*/ 0 h 14"/>
                  <a:gd name="T24" fmla="*/ 15101888 w 10"/>
                  <a:gd name="T25" fmla="*/ 2437353 h 14"/>
                  <a:gd name="T26" fmla="*/ 17618076 w 10"/>
                  <a:gd name="T27" fmla="*/ 4873171 h 14"/>
                  <a:gd name="T28" fmla="*/ 15101888 w 10"/>
                  <a:gd name="T29" fmla="*/ 7310525 h 14"/>
                  <a:gd name="T30" fmla="*/ 17618076 w 10"/>
                  <a:gd name="T31" fmla="*/ 12183696 h 14"/>
                  <a:gd name="T32" fmla="*/ 20135850 w 10"/>
                  <a:gd name="T33" fmla="*/ 7310525 h 14"/>
                  <a:gd name="T34" fmla="*/ 25169813 w 10"/>
                  <a:gd name="T35" fmla="*/ 4873171 h 14"/>
                  <a:gd name="T36" fmla="*/ 25169813 w 10"/>
                  <a:gd name="T37" fmla="*/ 12183696 h 14"/>
                  <a:gd name="T38" fmla="*/ 22653624 w 10"/>
                  <a:gd name="T39" fmla="*/ 12183696 h 14"/>
                  <a:gd name="T40" fmla="*/ 17618076 w 10"/>
                  <a:gd name="T41" fmla="*/ 12183696 h 14"/>
                  <a:gd name="T42" fmla="*/ 20135850 w 10"/>
                  <a:gd name="T43" fmla="*/ 17056867 h 14"/>
                  <a:gd name="T44" fmla="*/ 20135850 w 10"/>
                  <a:gd name="T45" fmla="*/ 21930039 h 14"/>
                  <a:gd name="T46" fmla="*/ 17618076 w 10"/>
                  <a:gd name="T47" fmla="*/ 19492686 h 14"/>
                  <a:gd name="T48" fmla="*/ 17618076 w 10"/>
                  <a:gd name="T49" fmla="*/ 21930039 h 14"/>
                  <a:gd name="T50" fmla="*/ 17618076 w 10"/>
                  <a:gd name="T51" fmla="*/ 21930039 h 14"/>
                  <a:gd name="T52" fmla="*/ 17618076 w 10"/>
                  <a:gd name="T53" fmla="*/ 26803210 h 14"/>
                  <a:gd name="T54" fmla="*/ 15101888 w 10"/>
                  <a:gd name="T55" fmla="*/ 29239029 h 14"/>
                  <a:gd name="T56" fmla="*/ 15101888 w 10"/>
                  <a:gd name="T57" fmla="*/ 24365857 h 14"/>
                  <a:gd name="T58" fmla="*/ 12585699 w 10"/>
                  <a:gd name="T59" fmla="*/ 21930039 h 14"/>
                  <a:gd name="T60" fmla="*/ 12585699 w 10"/>
                  <a:gd name="T61" fmla="*/ 29239029 h 14"/>
                  <a:gd name="T62" fmla="*/ 7550151 w 10"/>
                  <a:gd name="T63" fmla="*/ 29239029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"/>
                  <a:gd name="T97" fmla="*/ 0 h 14"/>
                  <a:gd name="T98" fmla="*/ 10 w 10"/>
                  <a:gd name="T99" fmla="*/ 14 h 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" h="14">
                    <a:moveTo>
                      <a:pt x="2" y="12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33" name="Freeform 761"/>
              <p:cNvSpPr>
                <a:spLocks/>
              </p:cNvSpPr>
              <p:nvPr/>
            </p:nvSpPr>
            <p:spPr bwMode="auto">
              <a:xfrm>
                <a:off x="1660430" y="2214617"/>
                <a:ext cx="37809" cy="36837"/>
              </a:xfrm>
              <a:custGeom>
                <a:avLst/>
                <a:gdLst>
                  <a:gd name="T0" fmla="*/ 12505327 w 24"/>
                  <a:gd name="T1" fmla="*/ 38137506 h 23"/>
                  <a:gd name="T2" fmla="*/ 17505567 w 24"/>
                  <a:gd name="T3" fmla="*/ 38137506 h 23"/>
                  <a:gd name="T4" fmla="*/ 22508958 w 24"/>
                  <a:gd name="T5" fmla="*/ 38137506 h 23"/>
                  <a:gd name="T6" fmla="*/ 22508958 w 24"/>
                  <a:gd name="T7" fmla="*/ 38137506 h 23"/>
                  <a:gd name="T8" fmla="*/ 20007263 w 24"/>
                  <a:gd name="T9" fmla="*/ 33052399 h 23"/>
                  <a:gd name="T10" fmla="*/ 20007263 w 24"/>
                  <a:gd name="T11" fmla="*/ 27967291 h 23"/>
                  <a:gd name="T12" fmla="*/ 22508958 w 24"/>
                  <a:gd name="T13" fmla="*/ 25425538 h 23"/>
                  <a:gd name="T14" fmla="*/ 22508958 w 24"/>
                  <a:gd name="T15" fmla="*/ 25425538 h 23"/>
                  <a:gd name="T16" fmla="*/ 17505567 w 24"/>
                  <a:gd name="T17" fmla="*/ 27967291 h 23"/>
                  <a:gd name="T18" fmla="*/ 10003631 w 24"/>
                  <a:gd name="T19" fmla="*/ 27967291 h 23"/>
                  <a:gd name="T20" fmla="*/ 10003631 w 24"/>
                  <a:gd name="T21" fmla="*/ 22882183 h 23"/>
                  <a:gd name="T22" fmla="*/ 15005447 w 24"/>
                  <a:gd name="T23" fmla="*/ 22882183 h 23"/>
                  <a:gd name="T24" fmla="*/ 17505567 w 24"/>
                  <a:gd name="T25" fmla="*/ 17797076 h 23"/>
                  <a:gd name="T26" fmla="*/ 15005447 w 24"/>
                  <a:gd name="T27" fmla="*/ 15255323 h 23"/>
                  <a:gd name="T28" fmla="*/ 12505327 w 24"/>
                  <a:gd name="T29" fmla="*/ 5085108 h 23"/>
                  <a:gd name="T30" fmla="*/ 10003631 w 24"/>
                  <a:gd name="T31" fmla="*/ 7626861 h 23"/>
                  <a:gd name="T32" fmla="*/ 0 w 24"/>
                  <a:gd name="T33" fmla="*/ 5085108 h 23"/>
                  <a:gd name="T34" fmla="*/ 0 w 24"/>
                  <a:gd name="T35" fmla="*/ 0 h 23"/>
                  <a:gd name="T36" fmla="*/ 10003631 w 24"/>
                  <a:gd name="T37" fmla="*/ 0 h 23"/>
                  <a:gd name="T38" fmla="*/ 17505567 w 24"/>
                  <a:gd name="T39" fmla="*/ 0 h 23"/>
                  <a:gd name="T40" fmla="*/ 22508958 w 24"/>
                  <a:gd name="T41" fmla="*/ 5085108 h 23"/>
                  <a:gd name="T42" fmla="*/ 17505567 w 24"/>
                  <a:gd name="T43" fmla="*/ 7626861 h 23"/>
                  <a:gd name="T44" fmla="*/ 22508958 w 24"/>
                  <a:gd name="T45" fmla="*/ 10170215 h 23"/>
                  <a:gd name="T46" fmla="*/ 30010894 w 24"/>
                  <a:gd name="T47" fmla="*/ 10170215 h 23"/>
                  <a:gd name="T48" fmla="*/ 40014525 w 24"/>
                  <a:gd name="T49" fmla="*/ 20340430 h 23"/>
                  <a:gd name="T50" fmla="*/ 42516221 w 24"/>
                  <a:gd name="T51" fmla="*/ 25425538 h 23"/>
                  <a:gd name="T52" fmla="*/ 50018156 w 24"/>
                  <a:gd name="T53" fmla="*/ 27967291 h 23"/>
                  <a:gd name="T54" fmla="*/ 55019972 w 24"/>
                  <a:gd name="T55" fmla="*/ 30510646 h 23"/>
                  <a:gd name="T56" fmla="*/ 50018156 w 24"/>
                  <a:gd name="T57" fmla="*/ 33052399 h 23"/>
                  <a:gd name="T58" fmla="*/ 45016341 w 24"/>
                  <a:gd name="T59" fmla="*/ 30510646 h 23"/>
                  <a:gd name="T60" fmla="*/ 40014525 w 24"/>
                  <a:gd name="T61" fmla="*/ 27967291 h 23"/>
                  <a:gd name="T62" fmla="*/ 37512830 w 24"/>
                  <a:gd name="T63" fmla="*/ 27967291 h 23"/>
                  <a:gd name="T64" fmla="*/ 47518036 w 24"/>
                  <a:gd name="T65" fmla="*/ 33052399 h 23"/>
                  <a:gd name="T66" fmla="*/ 50018156 w 24"/>
                  <a:gd name="T67" fmla="*/ 40680861 h 23"/>
                  <a:gd name="T68" fmla="*/ 50018156 w 24"/>
                  <a:gd name="T69" fmla="*/ 43222614 h 23"/>
                  <a:gd name="T70" fmla="*/ 57521667 w 24"/>
                  <a:gd name="T71" fmla="*/ 43222614 h 23"/>
                  <a:gd name="T72" fmla="*/ 60021788 w 24"/>
                  <a:gd name="T73" fmla="*/ 40680861 h 23"/>
                  <a:gd name="T74" fmla="*/ 60021788 w 24"/>
                  <a:gd name="T75" fmla="*/ 45765968 h 23"/>
                  <a:gd name="T76" fmla="*/ 55019972 w 24"/>
                  <a:gd name="T77" fmla="*/ 45765968 h 23"/>
                  <a:gd name="T78" fmla="*/ 55019972 w 24"/>
                  <a:gd name="T79" fmla="*/ 48307721 h 23"/>
                  <a:gd name="T80" fmla="*/ 55019972 w 24"/>
                  <a:gd name="T81" fmla="*/ 50851076 h 23"/>
                  <a:gd name="T82" fmla="*/ 60021788 w 24"/>
                  <a:gd name="T83" fmla="*/ 48307721 h 23"/>
                  <a:gd name="T84" fmla="*/ 57521667 w 24"/>
                  <a:gd name="T85" fmla="*/ 58477937 h 23"/>
                  <a:gd name="T86" fmla="*/ 47518036 w 24"/>
                  <a:gd name="T87" fmla="*/ 58477937 h 23"/>
                  <a:gd name="T88" fmla="*/ 50018156 w 24"/>
                  <a:gd name="T89" fmla="*/ 55936184 h 23"/>
                  <a:gd name="T90" fmla="*/ 45016341 w 24"/>
                  <a:gd name="T91" fmla="*/ 53392829 h 23"/>
                  <a:gd name="T92" fmla="*/ 37512830 w 24"/>
                  <a:gd name="T93" fmla="*/ 50851076 h 23"/>
                  <a:gd name="T94" fmla="*/ 40014525 w 24"/>
                  <a:gd name="T95" fmla="*/ 48307721 h 23"/>
                  <a:gd name="T96" fmla="*/ 35012709 w 24"/>
                  <a:gd name="T97" fmla="*/ 40680861 h 23"/>
                  <a:gd name="T98" fmla="*/ 37512830 w 24"/>
                  <a:gd name="T99" fmla="*/ 43222614 h 23"/>
                  <a:gd name="T100" fmla="*/ 35012709 w 24"/>
                  <a:gd name="T101" fmla="*/ 43222614 h 23"/>
                  <a:gd name="T102" fmla="*/ 30010894 w 24"/>
                  <a:gd name="T103" fmla="*/ 43222614 h 23"/>
                  <a:gd name="T104" fmla="*/ 25009078 w 24"/>
                  <a:gd name="T105" fmla="*/ 43222614 h 23"/>
                  <a:gd name="T106" fmla="*/ 20007263 w 24"/>
                  <a:gd name="T107" fmla="*/ 43222614 h 23"/>
                  <a:gd name="T108" fmla="*/ 25009078 w 24"/>
                  <a:gd name="T109" fmla="*/ 40680861 h 23"/>
                  <a:gd name="T110" fmla="*/ 20007263 w 24"/>
                  <a:gd name="T111" fmla="*/ 40680861 h 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"/>
                  <a:gd name="T169" fmla="*/ 0 h 23"/>
                  <a:gd name="T170" fmla="*/ 24 w 24"/>
                  <a:gd name="T171" fmla="*/ 23 h 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" h="23">
                    <a:moveTo>
                      <a:pt x="6" y="16"/>
                    </a:moveTo>
                    <a:lnTo>
                      <a:pt x="5" y="15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34" name="Freeform 762"/>
              <p:cNvSpPr>
                <a:spLocks/>
              </p:cNvSpPr>
              <p:nvPr/>
            </p:nvSpPr>
            <p:spPr bwMode="auto">
              <a:xfrm>
                <a:off x="1597010" y="2171640"/>
                <a:ext cx="35369" cy="19442"/>
              </a:xfrm>
              <a:custGeom>
                <a:avLst/>
                <a:gdLst>
                  <a:gd name="T0" fmla="*/ 17864560 w 22"/>
                  <a:gd name="T1" fmla="*/ 25720146 h 12"/>
                  <a:gd name="T2" fmla="*/ 22970558 w 22"/>
                  <a:gd name="T3" fmla="*/ 28292971 h 12"/>
                  <a:gd name="T4" fmla="*/ 22970558 w 22"/>
                  <a:gd name="T5" fmla="*/ 28292971 h 12"/>
                  <a:gd name="T6" fmla="*/ 17864560 w 22"/>
                  <a:gd name="T7" fmla="*/ 25720146 h 12"/>
                  <a:gd name="T8" fmla="*/ 15313169 w 22"/>
                  <a:gd name="T9" fmla="*/ 23148941 h 12"/>
                  <a:gd name="T10" fmla="*/ 15313169 w 22"/>
                  <a:gd name="T11" fmla="*/ 23148941 h 12"/>
                  <a:gd name="T12" fmla="*/ 7655781 w 22"/>
                  <a:gd name="T13" fmla="*/ 18003292 h 12"/>
                  <a:gd name="T14" fmla="*/ 2552999 w 22"/>
                  <a:gd name="T15" fmla="*/ 12860883 h 12"/>
                  <a:gd name="T16" fmla="*/ 5104390 w 22"/>
                  <a:gd name="T17" fmla="*/ 7716854 h 12"/>
                  <a:gd name="T18" fmla="*/ 15313169 w 22"/>
                  <a:gd name="T19" fmla="*/ 15432088 h 12"/>
                  <a:gd name="T20" fmla="*/ 7655781 w 22"/>
                  <a:gd name="T21" fmla="*/ 12860883 h 12"/>
                  <a:gd name="T22" fmla="*/ 2552999 w 22"/>
                  <a:gd name="T23" fmla="*/ 5144029 h 12"/>
                  <a:gd name="T24" fmla="*/ 2552999 w 22"/>
                  <a:gd name="T25" fmla="*/ 0 h 12"/>
                  <a:gd name="T26" fmla="*/ 7655781 w 22"/>
                  <a:gd name="T27" fmla="*/ 2572825 h 12"/>
                  <a:gd name="T28" fmla="*/ 7655781 w 22"/>
                  <a:gd name="T29" fmla="*/ 2572825 h 12"/>
                  <a:gd name="T30" fmla="*/ 17864560 w 22"/>
                  <a:gd name="T31" fmla="*/ 2572825 h 12"/>
                  <a:gd name="T32" fmla="*/ 22970558 w 22"/>
                  <a:gd name="T33" fmla="*/ 0 h 12"/>
                  <a:gd name="T34" fmla="*/ 30626339 w 22"/>
                  <a:gd name="T35" fmla="*/ 2572825 h 12"/>
                  <a:gd name="T36" fmla="*/ 33177730 w 22"/>
                  <a:gd name="T37" fmla="*/ 5144029 h 12"/>
                  <a:gd name="T38" fmla="*/ 28074948 w 22"/>
                  <a:gd name="T39" fmla="*/ 7716854 h 12"/>
                  <a:gd name="T40" fmla="*/ 25521949 w 22"/>
                  <a:gd name="T41" fmla="*/ 12860883 h 12"/>
                  <a:gd name="T42" fmla="*/ 30626339 w 22"/>
                  <a:gd name="T43" fmla="*/ 12860883 h 12"/>
                  <a:gd name="T44" fmla="*/ 33177730 w 22"/>
                  <a:gd name="T45" fmla="*/ 7716854 h 12"/>
                  <a:gd name="T46" fmla="*/ 38282119 w 22"/>
                  <a:gd name="T47" fmla="*/ 5144029 h 12"/>
                  <a:gd name="T48" fmla="*/ 48492507 w 22"/>
                  <a:gd name="T49" fmla="*/ 5144029 h 12"/>
                  <a:gd name="T50" fmla="*/ 56148288 w 22"/>
                  <a:gd name="T51" fmla="*/ 7716854 h 12"/>
                  <a:gd name="T52" fmla="*/ 53596896 w 22"/>
                  <a:gd name="T53" fmla="*/ 15432088 h 12"/>
                  <a:gd name="T54" fmla="*/ 45939508 w 22"/>
                  <a:gd name="T55" fmla="*/ 12860883 h 12"/>
                  <a:gd name="T56" fmla="*/ 51043898 w 22"/>
                  <a:gd name="T57" fmla="*/ 15432088 h 12"/>
                  <a:gd name="T58" fmla="*/ 51043898 w 22"/>
                  <a:gd name="T59" fmla="*/ 18003292 h 12"/>
                  <a:gd name="T60" fmla="*/ 45939508 w 22"/>
                  <a:gd name="T61" fmla="*/ 18003292 h 12"/>
                  <a:gd name="T62" fmla="*/ 40835118 w 22"/>
                  <a:gd name="T63" fmla="*/ 15432088 h 12"/>
                  <a:gd name="T64" fmla="*/ 25521949 w 22"/>
                  <a:gd name="T65" fmla="*/ 12860883 h 12"/>
                  <a:gd name="T66" fmla="*/ 20417559 w 22"/>
                  <a:gd name="T67" fmla="*/ 7716854 h 12"/>
                  <a:gd name="T68" fmla="*/ 25521949 w 22"/>
                  <a:gd name="T69" fmla="*/ 12860883 h 12"/>
                  <a:gd name="T70" fmla="*/ 30626339 w 22"/>
                  <a:gd name="T71" fmla="*/ 15432088 h 12"/>
                  <a:gd name="T72" fmla="*/ 43388117 w 22"/>
                  <a:gd name="T73" fmla="*/ 20576117 h 12"/>
                  <a:gd name="T74" fmla="*/ 48492507 w 22"/>
                  <a:gd name="T75" fmla="*/ 20576117 h 12"/>
                  <a:gd name="T76" fmla="*/ 53596896 w 22"/>
                  <a:gd name="T77" fmla="*/ 18003292 h 12"/>
                  <a:gd name="T78" fmla="*/ 56148288 w 22"/>
                  <a:gd name="T79" fmla="*/ 23148941 h 12"/>
                  <a:gd name="T80" fmla="*/ 53596896 w 22"/>
                  <a:gd name="T81" fmla="*/ 28292971 h 12"/>
                  <a:gd name="T82" fmla="*/ 48492507 w 22"/>
                  <a:gd name="T83" fmla="*/ 28292971 h 12"/>
                  <a:gd name="T84" fmla="*/ 38282119 w 22"/>
                  <a:gd name="T85" fmla="*/ 23148941 h 12"/>
                  <a:gd name="T86" fmla="*/ 28074948 w 22"/>
                  <a:gd name="T87" fmla="*/ 20576117 h 12"/>
                  <a:gd name="T88" fmla="*/ 22970558 w 22"/>
                  <a:gd name="T89" fmla="*/ 18003292 h 12"/>
                  <a:gd name="T90" fmla="*/ 30626339 w 22"/>
                  <a:gd name="T91" fmla="*/ 25720146 h 12"/>
                  <a:gd name="T92" fmla="*/ 30626339 w 22"/>
                  <a:gd name="T93" fmla="*/ 30864175 h 12"/>
                  <a:gd name="T94" fmla="*/ 25521949 w 22"/>
                  <a:gd name="T95" fmla="*/ 30864175 h 12"/>
                  <a:gd name="T96" fmla="*/ 17864560 w 22"/>
                  <a:gd name="T97" fmla="*/ 28292971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"/>
                  <a:gd name="T148" fmla="*/ 0 h 12"/>
                  <a:gd name="T149" fmla="*/ 22 w 22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" h="12">
                    <a:moveTo>
                      <a:pt x="7" y="11"/>
                    </a:moveTo>
                    <a:lnTo>
                      <a:pt x="7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35" name="Freeform 763"/>
              <p:cNvSpPr>
                <a:spLocks/>
              </p:cNvSpPr>
              <p:nvPr/>
            </p:nvSpPr>
            <p:spPr bwMode="auto">
              <a:xfrm>
                <a:off x="1595790" y="2174709"/>
                <a:ext cx="4878" cy="6140"/>
              </a:xfrm>
              <a:custGeom>
                <a:avLst/>
                <a:gdLst>
                  <a:gd name="T0" fmla="*/ 2580462 w 3"/>
                  <a:gd name="T1" fmla="*/ 9747250 h 4"/>
                  <a:gd name="T2" fmla="*/ 0 w 3"/>
                  <a:gd name="T3" fmla="*/ 7309670 h 4"/>
                  <a:gd name="T4" fmla="*/ 0 w 3"/>
                  <a:gd name="T5" fmla="*/ 2437580 h 4"/>
                  <a:gd name="T6" fmla="*/ 0 w 3"/>
                  <a:gd name="T7" fmla="*/ 0 h 4"/>
                  <a:gd name="T8" fmla="*/ 2580462 w 3"/>
                  <a:gd name="T9" fmla="*/ 0 h 4"/>
                  <a:gd name="T10" fmla="*/ 5162550 w 3"/>
                  <a:gd name="T11" fmla="*/ 2437580 h 4"/>
                  <a:gd name="T12" fmla="*/ 7743012 w 3"/>
                  <a:gd name="T13" fmla="*/ 2437580 h 4"/>
                  <a:gd name="T14" fmla="*/ 5162550 w 3"/>
                  <a:gd name="T15" fmla="*/ 2437580 h 4"/>
                  <a:gd name="T16" fmla="*/ 5162550 w 3"/>
                  <a:gd name="T17" fmla="*/ 7309670 h 4"/>
                  <a:gd name="T18" fmla="*/ 2580462 w 3"/>
                  <a:gd name="T19" fmla="*/ 97472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36" name="Freeform 764"/>
              <p:cNvSpPr>
                <a:spLocks/>
              </p:cNvSpPr>
              <p:nvPr/>
            </p:nvSpPr>
            <p:spPr bwMode="auto">
              <a:xfrm>
                <a:off x="1679944" y="2241221"/>
                <a:ext cx="2439" cy="3069"/>
              </a:xfrm>
              <a:custGeom>
                <a:avLst/>
                <a:gdLst>
                  <a:gd name="T0" fmla="*/ 0 w 2"/>
                  <a:gd name="T1" fmla="*/ 4872038 h 2"/>
                  <a:gd name="T2" fmla="*/ 0 w 2"/>
                  <a:gd name="T3" fmla="*/ 2436786 h 2"/>
                  <a:gd name="T4" fmla="*/ 0 w 2"/>
                  <a:gd name="T5" fmla="*/ 0 h 2"/>
                  <a:gd name="T6" fmla="*/ 1936566 w 2"/>
                  <a:gd name="T7" fmla="*/ 2436786 h 2"/>
                  <a:gd name="T8" fmla="*/ 3871913 w 2"/>
                  <a:gd name="T9" fmla="*/ 2436786 h 2"/>
                  <a:gd name="T10" fmla="*/ 3871913 w 2"/>
                  <a:gd name="T11" fmla="*/ 4872038 h 2"/>
                  <a:gd name="T12" fmla="*/ 1936566 w 2"/>
                  <a:gd name="T13" fmla="*/ 4872038 h 2"/>
                  <a:gd name="T14" fmla="*/ 0 w 2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37" name="Freeform 765"/>
              <p:cNvSpPr>
                <a:spLocks/>
              </p:cNvSpPr>
              <p:nvPr/>
            </p:nvSpPr>
            <p:spPr bwMode="auto">
              <a:xfrm>
                <a:off x="1665308" y="2232012"/>
                <a:ext cx="3659" cy="3070"/>
              </a:xfrm>
              <a:custGeom>
                <a:avLst/>
                <a:gdLst>
                  <a:gd name="T0" fmla="*/ 2905246 w 2"/>
                  <a:gd name="T1" fmla="*/ 4873625 h 2"/>
                  <a:gd name="T2" fmla="*/ 0 w 2"/>
                  <a:gd name="T3" fmla="*/ 2437580 h 2"/>
                  <a:gd name="T4" fmla="*/ 0 w 2"/>
                  <a:gd name="T5" fmla="*/ 0 h 2"/>
                  <a:gd name="T6" fmla="*/ 2905246 w 2"/>
                  <a:gd name="T7" fmla="*/ 0 h 2"/>
                  <a:gd name="T8" fmla="*/ 5808663 w 2"/>
                  <a:gd name="T9" fmla="*/ 0 h 2"/>
                  <a:gd name="T10" fmla="*/ 5808663 w 2"/>
                  <a:gd name="T11" fmla="*/ 2437580 h 2"/>
                  <a:gd name="T12" fmla="*/ 2905246 w 2"/>
                  <a:gd name="T13" fmla="*/ 487362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38" name="Freeform 766"/>
              <p:cNvSpPr>
                <a:spLocks/>
              </p:cNvSpPr>
              <p:nvPr/>
            </p:nvSpPr>
            <p:spPr bwMode="auto">
              <a:xfrm>
                <a:off x="1659211" y="2226896"/>
                <a:ext cx="9757" cy="3069"/>
              </a:xfrm>
              <a:custGeom>
                <a:avLst/>
                <a:gdLst>
                  <a:gd name="T0" fmla="*/ 2582353 w 6"/>
                  <a:gd name="T1" fmla="*/ 2436786 h 2"/>
                  <a:gd name="T2" fmla="*/ 0 w 6"/>
                  <a:gd name="T3" fmla="*/ 0 h 2"/>
                  <a:gd name="T4" fmla="*/ 2582353 w 6"/>
                  <a:gd name="T5" fmla="*/ 0 h 2"/>
                  <a:gd name="T6" fmla="*/ 5163079 w 6"/>
                  <a:gd name="T7" fmla="*/ 0 h 2"/>
                  <a:gd name="T8" fmla="*/ 15489238 w 6"/>
                  <a:gd name="T9" fmla="*/ 0 h 2"/>
                  <a:gd name="T10" fmla="*/ 15489238 w 6"/>
                  <a:gd name="T11" fmla="*/ 2436786 h 2"/>
                  <a:gd name="T12" fmla="*/ 10326158 w 6"/>
                  <a:gd name="T13" fmla="*/ 2436786 h 2"/>
                  <a:gd name="T14" fmla="*/ 5163079 w 6"/>
                  <a:gd name="T15" fmla="*/ 4872038 h 2"/>
                  <a:gd name="T16" fmla="*/ 5163079 w 6"/>
                  <a:gd name="T17" fmla="*/ 2436786 h 2"/>
                  <a:gd name="T18" fmla="*/ 2582353 w 6"/>
                  <a:gd name="T19" fmla="*/ 243678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39" name="Freeform 767"/>
              <p:cNvSpPr>
                <a:spLocks/>
              </p:cNvSpPr>
              <p:nvPr/>
            </p:nvSpPr>
            <p:spPr bwMode="auto">
              <a:xfrm>
                <a:off x="1656771" y="2219733"/>
                <a:ext cx="12196" cy="6140"/>
              </a:xfrm>
              <a:custGeom>
                <a:avLst/>
                <a:gdLst>
                  <a:gd name="T0" fmla="*/ 0 w 7"/>
                  <a:gd name="T1" fmla="*/ 9747250 h 4"/>
                  <a:gd name="T2" fmla="*/ 0 w 7"/>
                  <a:gd name="T3" fmla="*/ 7309670 h 4"/>
                  <a:gd name="T4" fmla="*/ 2766750 w 7"/>
                  <a:gd name="T5" fmla="*/ 2437580 h 4"/>
                  <a:gd name="T6" fmla="*/ 5531757 w 7"/>
                  <a:gd name="T7" fmla="*/ 0 h 4"/>
                  <a:gd name="T8" fmla="*/ 8298507 w 7"/>
                  <a:gd name="T9" fmla="*/ 0 h 4"/>
                  <a:gd name="T10" fmla="*/ 16595271 w 7"/>
                  <a:gd name="T11" fmla="*/ 0 h 4"/>
                  <a:gd name="T12" fmla="*/ 19362021 w 7"/>
                  <a:gd name="T13" fmla="*/ 0 h 4"/>
                  <a:gd name="T14" fmla="*/ 19362021 w 7"/>
                  <a:gd name="T15" fmla="*/ 2437580 h 4"/>
                  <a:gd name="T16" fmla="*/ 16595271 w 7"/>
                  <a:gd name="T17" fmla="*/ 2437580 h 4"/>
                  <a:gd name="T18" fmla="*/ 13830264 w 7"/>
                  <a:gd name="T19" fmla="*/ 7309670 h 4"/>
                  <a:gd name="T20" fmla="*/ 5531757 w 7"/>
                  <a:gd name="T21" fmla="*/ 7309670 h 4"/>
                  <a:gd name="T22" fmla="*/ 2766750 w 7"/>
                  <a:gd name="T23" fmla="*/ 9747250 h 4"/>
                  <a:gd name="T24" fmla="*/ 0 w 7"/>
                  <a:gd name="T25" fmla="*/ 97472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40" name="Rectangle 768"/>
              <p:cNvSpPr>
                <a:spLocks noChangeArrowheads="1"/>
              </p:cNvSpPr>
              <p:nvPr/>
            </p:nvSpPr>
            <p:spPr bwMode="auto">
              <a:xfrm>
                <a:off x="1668968" y="2225872"/>
                <a:ext cx="1219" cy="1024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2541" name="Freeform 769"/>
              <p:cNvSpPr>
                <a:spLocks/>
              </p:cNvSpPr>
              <p:nvPr/>
            </p:nvSpPr>
            <p:spPr bwMode="auto">
              <a:xfrm>
                <a:off x="1629940" y="2168570"/>
                <a:ext cx="25612" cy="31721"/>
              </a:xfrm>
              <a:custGeom>
                <a:avLst/>
                <a:gdLst>
                  <a:gd name="T0" fmla="*/ 12705153 w 16"/>
                  <a:gd name="T1" fmla="*/ 47840026 h 20"/>
                  <a:gd name="T2" fmla="*/ 17787534 w 16"/>
                  <a:gd name="T3" fmla="*/ 35249961 h 20"/>
                  <a:gd name="T4" fmla="*/ 22869915 w 16"/>
                  <a:gd name="T5" fmla="*/ 35249961 h 20"/>
                  <a:gd name="T6" fmla="*/ 17787534 w 16"/>
                  <a:gd name="T7" fmla="*/ 35249961 h 20"/>
                  <a:gd name="T8" fmla="*/ 17787534 w 16"/>
                  <a:gd name="T9" fmla="*/ 32731314 h 20"/>
                  <a:gd name="T10" fmla="*/ 20329525 w 16"/>
                  <a:gd name="T11" fmla="*/ 30214253 h 20"/>
                  <a:gd name="T12" fmla="*/ 15247144 w 16"/>
                  <a:gd name="T13" fmla="*/ 30214253 h 20"/>
                  <a:gd name="T14" fmla="*/ 15247144 w 16"/>
                  <a:gd name="T15" fmla="*/ 30214253 h 20"/>
                  <a:gd name="T16" fmla="*/ 12705153 w 16"/>
                  <a:gd name="T17" fmla="*/ 27695605 h 20"/>
                  <a:gd name="T18" fmla="*/ 10164763 w 16"/>
                  <a:gd name="T19" fmla="*/ 22661482 h 20"/>
                  <a:gd name="T20" fmla="*/ 7622772 w 16"/>
                  <a:gd name="T21" fmla="*/ 10071418 h 20"/>
                  <a:gd name="T22" fmla="*/ 0 w 16"/>
                  <a:gd name="T23" fmla="*/ 2518647 h 20"/>
                  <a:gd name="T24" fmla="*/ 7622772 w 16"/>
                  <a:gd name="T25" fmla="*/ 2518647 h 20"/>
                  <a:gd name="T26" fmla="*/ 12705153 w 16"/>
                  <a:gd name="T27" fmla="*/ 7552770 h 20"/>
                  <a:gd name="T28" fmla="*/ 17787534 w 16"/>
                  <a:gd name="T29" fmla="*/ 7552770 h 20"/>
                  <a:gd name="T30" fmla="*/ 22869915 w 16"/>
                  <a:gd name="T31" fmla="*/ 7552770 h 20"/>
                  <a:gd name="T32" fmla="*/ 27952297 w 16"/>
                  <a:gd name="T33" fmla="*/ 10071418 h 20"/>
                  <a:gd name="T34" fmla="*/ 33034678 w 16"/>
                  <a:gd name="T35" fmla="*/ 12590065 h 20"/>
                  <a:gd name="T36" fmla="*/ 38117059 w 16"/>
                  <a:gd name="T37" fmla="*/ 22661482 h 20"/>
                  <a:gd name="T38" fmla="*/ 38117059 w 16"/>
                  <a:gd name="T39" fmla="*/ 27695605 h 20"/>
                  <a:gd name="T40" fmla="*/ 35576669 w 16"/>
                  <a:gd name="T41" fmla="*/ 25178544 h 20"/>
                  <a:gd name="T42" fmla="*/ 33034678 w 16"/>
                  <a:gd name="T43" fmla="*/ 20142835 h 20"/>
                  <a:gd name="T44" fmla="*/ 27952297 w 16"/>
                  <a:gd name="T45" fmla="*/ 12590065 h 20"/>
                  <a:gd name="T46" fmla="*/ 22869915 w 16"/>
                  <a:gd name="T47" fmla="*/ 10071418 h 20"/>
                  <a:gd name="T48" fmla="*/ 25411906 w 16"/>
                  <a:gd name="T49" fmla="*/ 20142835 h 20"/>
                  <a:gd name="T50" fmla="*/ 35576669 w 16"/>
                  <a:gd name="T51" fmla="*/ 27695605 h 20"/>
                  <a:gd name="T52" fmla="*/ 38117059 w 16"/>
                  <a:gd name="T53" fmla="*/ 32731314 h 20"/>
                  <a:gd name="T54" fmla="*/ 35576669 w 16"/>
                  <a:gd name="T55" fmla="*/ 32731314 h 20"/>
                  <a:gd name="T56" fmla="*/ 35576669 w 16"/>
                  <a:gd name="T57" fmla="*/ 32731314 h 20"/>
                  <a:gd name="T58" fmla="*/ 38117059 w 16"/>
                  <a:gd name="T59" fmla="*/ 40285670 h 20"/>
                  <a:gd name="T60" fmla="*/ 33034678 w 16"/>
                  <a:gd name="T61" fmla="*/ 35249961 h 20"/>
                  <a:gd name="T62" fmla="*/ 33034678 w 16"/>
                  <a:gd name="T63" fmla="*/ 40285670 h 20"/>
                  <a:gd name="T64" fmla="*/ 27952297 w 16"/>
                  <a:gd name="T65" fmla="*/ 45321379 h 20"/>
                  <a:gd name="T66" fmla="*/ 15247144 w 16"/>
                  <a:gd name="T67" fmla="*/ 50357088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"/>
                  <a:gd name="T103" fmla="*/ 0 h 20"/>
                  <a:gd name="T104" fmla="*/ 16 w 16"/>
                  <a:gd name="T105" fmla="*/ 20 h 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" h="20">
                    <a:moveTo>
                      <a:pt x="6" y="19"/>
                    </a:moveTo>
                    <a:lnTo>
                      <a:pt x="5" y="19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1" y="18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42" name="Freeform 770"/>
              <p:cNvSpPr>
                <a:spLocks/>
              </p:cNvSpPr>
              <p:nvPr/>
            </p:nvSpPr>
            <p:spPr bwMode="auto">
              <a:xfrm>
                <a:off x="1629940" y="2189035"/>
                <a:ext cx="4878" cy="5117"/>
              </a:xfrm>
              <a:custGeom>
                <a:avLst/>
                <a:gdLst>
                  <a:gd name="T0" fmla="*/ 0 w 3"/>
                  <a:gd name="T1" fmla="*/ 2706893 h 3"/>
                  <a:gd name="T2" fmla="*/ 2580462 w 3"/>
                  <a:gd name="T3" fmla="*/ 0 h 3"/>
                  <a:gd name="T4" fmla="*/ 2580462 w 3"/>
                  <a:gd name="T5" fmla="*/ 2706893 h 3"/>
                  <a:gd name="T6" fmla="*/ 7743012 w 3"/>
                  <a:gd name="T7" fmla="*/ 2706893 h 3"/>
                  <a:gd name="T8" fmla="*/ 7743012 w 3"/>
                  <a:gd name="T9" fmla="*/ 8122385 h 3"/>
                  <a:gd name="T10" fmla="*/ 2580462 w 3"/>
                  <a:gd name="T11" fmla="*/ 8122385 h 3"/>
                  <a:gd name="T12" fmla="*/ 0 w 3"/>
                  <a:gd name="T13" fmla="*/ 270689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43" name="Freeform 771"/>
              <p:cNvSpPr>
                <a:spLocks/>
              </p:cNvSpPr>
              <p:nvPr/>
            </p:nvSpPr>
            <p:spPr bwMode="auto">
              <a:xfrm>
                <a:off x="1653112" y="2198244"/>
                <a:ext cx="23173" cy="14326"/>
              </a:xfrm>
              <a:custGeom>
                <a:avLst/>
                <a:gdLst>
                  <a:gd name="T0" fmla="*/ 12261607 w 15"/>
                  <a:gd name="T1" fmla="*/ 22741729 h 9"/>
                  <a:gd name="T2" fmla="*/ 9809903 w 15"/>
                  <a:gd name="T3" fmla="*/ 22741729 h 9"/>
                  <a:gd name="T4" fmla="*/ 9809903 w 15"/>
                  <a:gd name="T5" fmla="*/ 20215578 h 9"/>
                  <a:gd name="T6" fmla="*/ 12261607 w 15"/>
                  <a:gd name="T7" fmla="*/ 17687835 h 9"/>
                  <a:gd name="T8" fmla="*/ 9809903 w 15"/>
                  <a:gd name="T9" fmla="*/ 17687835 h 9"/>
                  <a:gd name="T10" fmla="*/ 9809903 w 15"/>
                  <a:gd name="T11" fmla="*/ 12633940 h 9"/>
                  <a:gd name="T12" fmla="*/ 9809903 w 15"/>
                  <a:gd name="T13" fmla="*/ 10107789 h 9"/>
                  <a:gd name="T14" fmla="*/ 9809903 w 15"/>
                  <a:gd name="T15" fmla="*/ 7580046 h 9"/>
                  <a:gd name="T16" fmla="*/ 7356655 w 15"/>
                  <a:gd name="T17" fmla="*/ 7580046 h 9"/>
                  <a:gd name="T18" fmla="*/ 4904952 w 15"/>
                  <a:gd name="T19" fmla="*/ 7580046 h 9"/>
                  <a:gd name="T20" fmla="*/ 4904952 w 15"/>
                  <a:gd name="T21" fmla="*/ 5053894 h 9"/>
                  <a:gd name="T22" fmla="*/ 7356655 w 15"/>
                  <a:gd name="T23" fmla="*/ 7580046 h 9"/>
                  <a:gd name="T24" fmla="*/ 7356655 w 15"/>
                  <a:gd name="T25" fmla="*/ 5053894 h 9"/>
                  <a:gd name="T26" fmla="*/ 4904952 w 15"/>
                  <a:gd name="T27" fmla="*/ 5053894 h 9"/>
                  <a:gd name="T28" fmla="*/ 0 w 15"/>
                  <a:gd name="T29" fmla="*/ 2526151 h 9"/>
                  <a:gd name="T30" fmla="*/ 0 w 15"/>
                  <a:gd name="T31" fmla="*/ 0 h 9"/>
                  <a:gd name="T32" fmla="*/ 2451703 w 15"/>
                  <a:gd name="T33" fmla="*/ 0 h 9"/>
                  <a:gd name="T34" fmla="*/ 4904952 w 15"/>
                  <a:gd name="T35" fmla="*/ 0 h 9"/>
                  <a:gd name="T36" fmla="*/ 7356655 w 15"/>
                  <a:gd name="T37" fmla="*/ 0 h 9"/>
                  <a:gd name="T38" fmla="*/ 12261607 w 15"/>
                  <a:gd name="T39" fmla="*/ 0 h 9"/>
                  <a:gd name="T40" fmla="*/ 14714855 w 15"/>
                  <a:gd name="T41" fmla="*/ 2526151 h 9"/>
                  <a:gd name="T42" fmla="*/ 19619807 w 15"/>
                  <a:gd name="T43" fmla="*/ 2526151 h 9"/>
                  <a:gd name="T44" fmla="*/ 24524758 w 15"/>
                  <a:gd name="T45" fmla="*/ 2526151 h 9"/>
                  <a:gd name="T46" fmla="*/ 29429710 w 15"/>
                  <a:gd name="T47" fmla="*/ 2526151 h 9"/>
                  <a:gd name="T48" fmla="*/ 31881413 w 15"/>
                  <a:gd name="T49" fmla="*/ 2526151 h 9"/>
                  <a:gd name="T50" fmla="*/ 34334662 w 15"/>
                  <a:gd name="T51" fmla="*/ 5053894 h 9"/>
                  <a:gd name="T52" fmla="*/ 36786365 w 15"/>
                  <a:gd name="T53" fmla="*/ 7580046 h 9"/>
                  <a:gd name="T54" fmla="*/ 36786365 w 15"/>
                  <a:gd name="T55" fmla="*/ 10107789 h 9"/>
                  <a:gd name="T56" fmla="*/ 36786365 w 15"/>
                  <a:gd name="T57" fmla="*/ 12633940 h 9"/>
                  <a:gd name="T58" fmla="*/ 36786365 w 15"/>
                  <a:gd name="T59" fmla="*/ 17687835 h 9"/>
                  <a:gd name="T60" fmla="*/ 34334662 w 15"/>
                  <a:gd name="T61" fmla="*/ 17687835 h 9"/>
                  <a:gd name="T62" fmla="*/ 29429710 w 15"/>
                  <a:gd name="T63" fmla="*/ 12633940 h 9"/>
                  <a:gd name="T64" fmla="*/ 26976462 w 15"/>
                  <a:gd name="T65" fmla="*/ 12633940 h 9"/>
                  <a:gd name="T66" fmla="*/ 26976462 w 15"/>
                  <a:gd name="T67" fmla="*/ 10107789 h 9"/>
                  <a:gd name="T68" fmla="*/ 26976462 w 15"/>
                  <a:gd name="T69" fmla="*/ 7580046 h 9"/>
                  <a:gd name="T70" fmla="*/ 22071510 w 15"/>
                  <a:gd name="T71" fmla="*/ 7580046 h 9"/>
                  <a:gd name="T72" fmla="*/ 24524758 w 15"/>
                  <a:gd name="T73" fmla="*/ 10107789 h 9"/>
                  <a:gd name="T74" fmla="*/ 26976462 w 15"/>
                  <a:gd name="T75" fmla="*/ 17687835 h 9"/>
                  <a:gd name="T76" fmla="*/ 29429710 w 15"/>
                  <a:gd name="T77" fmla="*/ 17687835 h 9"/>
                  <a:gd name="T78" fmla="*/ 31881413 w 15"/>
                  <a:gd name="T79" fmla="*/ 17687835 h 9"/>
                  <a:gd name="T80" fmla="*/ 31881413 w 15"/>
                  <a:gd name="T81" fmla="*/ 20215578 h 9"/>
                  <a:gd name="T82" fmla="*/ 29429710 w 15"/>
                  <a:gd name="T83" fmla="*/ 22741729 h 9"/>
                  <a:gd name="T84" fmla="*/ 26976462 w 15"/>
                  <a:gd name="T85" fmla="*/ 22741729 h 9"/>
                  <a:gd name="T86" fmla="*/ 24524758 w 15"/>
                  <a:gd name="T87" fmla="*/ 22741729 h 9"/>
                  <a:gd name="T88" fmla="*/ 19619807 w 15"/>
                  <a:gd name="T89" fmla="*/ 22741729 h 9"/>
                  <a:gd name="T90" fmla="*/ 14714855 w 15"/>
                  <a:gd name="T91" fmla="*/ 22741729 h 9"/>
                  <a:gd name="T92" fmla="*/ 12261607 w 15"/>
                  <a:gd name="T93" fmla="*/ 22741729 h 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"/>
                  <a:gd name="T142" fmla="*/ 0 h 9"/>
                  <a:gd name="T143" fmla="*/ 15 w 15"/>
                  <a:gd name="T144" fmla="*/ 9 h 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" h="9">
                    <a:moveTo>
                      <a:pt x="5" y="9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44" name="Freeform 772"/>
              <p:cNvSpPr>
                <a:spLocks/>
              </p:cNvSpPr>
              <p:nvPr/>
            </p:nvSpPr>
            <p:spPr bwMode="auto">
              <a:xfrm>
                <a:off x="1705556" y="2240198"/>
                <a:ext cx="7318" cy="4093"/>
              </a:xfrm>
              <a:custGeom>
                <a:avLst/>
                <a:gdLst>
                  <a:gd name="T0" fmla="*/ 0 w 5"/>
                  <a:gd name="T1" fmla="*/ 6496955 h 3"/>
                  <a:gd name="T2" fmla="*/ 2324197 w 5"/>
                  <a:gd name="T3" fmla="*/ 4331758 h 3"/>
                  <a:gd name="T4" fmla="*/ 2324197 w 5"/>
                  <a:gd name="T5" fmla="*/ 2165197 h 3"/>
                  <a:gd name="T6" fmla="*/ 2324197 w 5"/>
                  <a:gd name="T7" fmla="*/ 0 h 3"/>
                  <a:gd name="T8" fmla="*/ 6971127 w 5"/>
                  <a:gd name="T9" fmla="*/ 0 h 3"/>
                  <a:gd name="T10" fmla="*/ 9293860 w 5"/>
                  <a:gd name="T11" fmla="*/ 2165197 h 3"/>
                  <a:gd name="T12" fmla="*/ 11618057 w 5"/>
                  <a:gd name="T13" fmla="*/ 4331758 h 3"/>
                  <a:gd name="T14" fmla="*/ 11618057 w 5"/>
                  <a:gd name="T15" fmla="*/ 6496955 h 3"/>
                  <a:gd name="T16" fmla="*/ 9293860 w 5"/>
                  <a:gd name="T17" fmla="*/ 6496955 h 3"/>
                  <a:gd name="T18" fmla="*/ 2324197 w 5"/>
                  <a:gd name="T19" fmla="*/ 6496955 h 3"/>
                  <a:gd name="T20" fmla="*/ 0 w 5"/>
                  <a:gd name="T21" fmla="*/ 6496955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45" name="Freeform 773"/>
              <p:cNvSpPr>
                <a:spLocks/>
              </p:cNvSpPr>
              <p:nvPr/>
            </p:nvSpPr>
            <p:spPr bwMode="auto">
              <a:xfrm>
                <a:off x="1700678" y="2235082"/>
                <a:ext cx="4878" cy="8186"/>
              </a:xfrm>
              <a:custGeom>
                <a:avLst/>
                <a:gdLst>
                  <a:gd name="T0" fmla="*/ 2580462 w 3"/>
                  <a:gd name="T1" fmla="*/ 10396220 h 5"/>
                  <a:gd name="T2" fmla="*/ 2580462 w 3"/>
                  <a:gd name="T3" fmla="*/ 7797984 h 5"/>
                  <a:gd name="T4" fmla="*/ 0 w 3"/>
                  <a:gd name="T5" fmla="*/ 7797984 h 5"/>
                  <a:gd name="T6" fmla="*/ 0 w 3"/>
                  <a:gd name="T7" fmla="*/ 5198110 h 5"/>
                  <a:gd name="T8" fmla="*/ 0 w 3"/>
                  <a:gd name="T9" fmla="*/ 0 h 5"/>
                  <a:gd name="T10" fmla="*/ 2580462 w 3"/>
                  <a:gd name="T11" fmla="*/ 0 h 5"/>
                  <a:gd name="T12" fmla="*/ 5162550 w 3"/>
                  <a:gd name="T13" fmla="*/ 5198110 h 5"/>
                  <a:gd name="T14" fmla="*/ 7743012 w 3"/>
                  <a:gd name="T15" fmla="*/ 5198110 h 5"/>
                  <a:gd name="T16" fmla="*/ 7743012 w 3"/>
                  <a:gd name="T17" fmla="*/ 7797984 h 5"/>
                  <a:gd name="T18" fmla="*/ 5162550 w 3"/>
                  <a:gd name="T19" fmla="*/ 12996094 h 5"/>
                  <a:gd name="T20" fmla="*/ 2580462 w 3"/>
                  <a:gd name="T21" fmla="*/ 1039622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46" name="Freeform 774"/>
              <p:cNvSpPr>
                <a:spLocks/>
              </p:cNvSpPr>
              <p:nvPr/>
            </p:nvSpPr>
            <p:spPr bwMode="auto">
              <a:xfrm>
                <a:off x="1709215" y="2244291"/>
                <a:ext cx="7318" cy="4093"/>
              </a:xfrm>
              <a:custGeom>
                <a:avLst/>
                <a:gdLst>
                  <a:gd name="T0" fmla="*/ 0 w 4"/>
                  <a:gd name="T1" fmla="*/ 3249842 h 2"/>
                  <a:gd name="T2" fmla="*/ 8712079 w 4"/>
                  <a:gd name="T3" fmla="*/ 0 h 2"/>
                  <a:gd name="T4" fmla="*/ 8712079 w 4"/>
                  <a:gd name="T5" fmla="*/ 3249842 h 2"/>
                  <a:gd name="T6" fmla="*/ 11617325 w 4"/>
                  <a:gd name="T7" fmla="*/ 3249842 h 2"/>
                  <a:gd name="T8" fmla="*/ 8712079 w 4"/>
                  <a:gd name="T9" fmla="*/ 6497638 h 2"/>
                  <a:gd name="T10" fmla="*/ 5808663 w 4"/>
                  <a:gd name="T11" fmla="*/ 6497638 h 2"/>
                  <a:gd name="T12" fmla="*/ 2905246 w 4"/>
                  <a:gd name="T13" fmla="*/ 6497638 h 2"/>
                  <a:gd name="T14" fmla="*/ 0 w 4"/>
                  <a:gd name="T15" fmla="*/ 324984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47" name="Freeform 775"/>
              <p:cNvSpPr>
                <a:spLocks/>
              </p:cNvSpPr>
              <p:nvPr/>
            </p:nvSpPr>
            <p:spPr bwMode="auto">
              <a:xfrm>
                <a:off x="1672626" y="2212570"/>
                <a:ext cx="12196" cy="5116"/>
              </a:xfrm>
              <a:custGeom>
                <a:avLst/>
                <a:gdLst>
                  <a:gd name="T0" fmla="*/ 0 w 7"/>
                  <a:gd name="T1" fmla="*/ 2708069 h 3"/>
                  <a:gd name="T2" fmla="*/ 2766750 w 7"/>
                  <a:gd name="T3" fmla="*/ 0 h 3"/>
                  <a:gd name="T4" fmla="*/ 5531757 w 7"/>
                  <a:gd name="T5" fmla="*/ 0 h 3"/>
                  <a:gd name="T6" fmla="*/ 13830264 w 7"/>
                  <a:gd name="T7" fmla="*/ 0 h 3"/>
                  <a:gd name="T8" fmla="*/ 16595271 w 7"/>
                  <a:gd name="T9" fmla="*/ 0 h 3"/>
                  <a:gd name="T10" fmla="*/ 19362021 w 7"/>
                  <a:gd name="T11" fmla="*/ 0 h 3"/>
                  <a:gd name="T12" fmla="*/ 19362021 w 7"/>
                  <a:gd name="T13" fmla="*/ 2708069 h 3"/>
                  <a:gd name="T14" fmla="*/ 16595271 w 7"/>
                  <a:gd name="T15" fmla="*/ 5414433 h 3"/>
                  <a:gd name="T16" fmla="*/ 13830264 w 7"/>
                  <a:gd name="T17" fmla="*/ 8122503 h 3"/>
                  <a:gd name="T18" fmla="*/ 11063514 w 7"/>
                  <a:gd name="T19" fmla="*/ 8122503 h 3"/>
                  <a:gd name="T20" fmla="*/ 5531757 w 7"/>
                  <a:gd name="T21" fmla="*/ 5414433 h 3"/>
                  <a:gd name="T22" fmla="*/ 0 w 7"/>
                  <a:gd name="T23" fmla="*/ 27080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48" name="Freeform 776"/>
              <p:cNvSpPr>
                <a:spLocks/>
              </p:cNvSpPr>
              <p:nvPr/>
            </p:nvSpPr>
            <p:spPr bwMode="auto">
              <a:xfrm>
                <a:off x="1681164" y="2214617"/>
                <a:ext cx="14635" cy="11256"/>
              </a:xfrm>
              <a:custGeom>
                <a:avLst/>
                <a:gdLst>
                  <a:gd name="T0" fmla="*/ 2580638 w 9"/>
                  <a:gd name="T1" fmla="*/ 10210800 h 7"/>
                  <a:gd name="T2" fmla="*/ 2580638 w 9"/>
                  <a:gd name="T3" fmla="*/ 7657296 h 7"/>
                  <a:gd name="T4" fmla="*/ 0 w 9"/>
                  <a:gd name="T5" fmla="*/ 7657296 h 7"/>
                  <a:gd name="T6" fmla="*/ 2580638 w 9"/>
                  <a:gd name="T7" fmla="*/ 5105400 h 7"/>
                  <a:gd name="T8" fmla="*/ 5162903 w 9"/>
                  <a:gd name="T9" fmla="*/ 2551896 h 7"/>
                  <a:gd name="T10" fmla="*/ 7743541 w 9"/>
                  <a:gd name="T11" fmla="*/ 0 h 7"/>
                  <a:gd name="T12" fmla="*/ 10325806 w 9"/>
                  <a:gd name="T13" fmla="*/ 0 h 7"/>
                  <a:gd name="T14" fmla="*/ 12906444 w 9"/>
                  <a:gd name="T15" fmla="*/ 0 h 7"/>
                  <a:gd name="T16" fmla="*/ 12906444 w 9"/>
                  <a:gd name="T17" fmla="*/ 2551896 h 7"/>
                  <a:gd name="T18" fmla="*/ 10325806 w 9"/>
                  <a:gd name="T19" fmla="*/ 5105400 h 7"/>
                  <a:gd name="T20" fmla="*/ 18069347 w 9"/>
                  <a:gd name="T21" fmla="*/ 5105400 h 7"/>
                  <a:gd name="T22" fmla="*/ 23232249 w 9"/>
                  <a:gd name="T23" fmla="*/ 7657296 h 7"/>
                  <a:gd name="T24" fmla="*/ 23232249 w 9"/>
                  <a:gd name="T25" fmla="*/ 10210800 h 7"/>
                  <a:gd name="T26" fmla="*/ 23232249 w 9"/>
                  <a:gd name="T27" fmla="*/ 15316200 h 7"/>
                  <a:gd name="T28" fmla="*/ 23232249 w 9"/>
                  <a:gd name="T29" fmla="*/ 17868096 h 7"/>
                  <a:gd name="T30" fmla="*/ 15488708 w 9"/>
                  <a:gd name="T31" fmla="*/ 17868096 h 7"/>
                  <a:gd name="T32" fmla="*/ 12906444 w 9"/>
                  <a:gd name="T33" fmla="*/ 17868096 h 7"/>
                  <a:gd name="T34" fmla="*/ 10325806 w 9"/>
                  <a:gd name="T35" fmla="*/ 15316200 h 7"/>
                  <a:gd name="T36" fmla="*/ 10325806 w 9"/>
                  <a:gd name="T37" fmla="*/ 10210800 h 7"/>
                  <a:gd name="T38" fmla="*/ 5162903 w 9"/>
                  <a:gd name="T39" fmla="*/ 10210800 h 7"/>
                  <a:gd name="T40" fmla="*/ 2580638 w 9"/>
                  <a:gd name="T41" fmla="*/ 1021080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7"/>
                  <a:gd name="T65" fmla="*/ 9 w 9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7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49" name="Freeform 777"/>
              <p:cNvSpPr>
                <a:spLocks/>
              </p:cNvSpPr>
              <p:nvPr/>
            </p:nvSpPr>
            <p:spPr bwMode="auto">
              <a:xfrm>
                <a:off x="1701897" y="2223826"/>
                <a:ext cx="19514" cy="17396"/>
              </a:xfrm>
              <a:custGeom>
                <a:avLst/>
                <a:gdLst>
                  <a:gd name="T0" fmla="*/ 0 w 12"/>
                  <a:gd name="T1" fmla="*/ 17573123 h 11"/>
                  <a:gd name="T2" fmla="*/ 2582353 w 12"/>
                  <a:gd name="T3" fmla="*/ 15063355 h 11"/>
                  <a:gd name="T4" fmla="*/ 2582353 w 12"/>
                  <a:gd name="T5" fmla="*/ 12552005 h 11"/>
                  <a:gd name="T6" fmla="*/ 2582353 w 12"/>
                  <a:gd name="T7" fmla="*/ 10042236 h 11"/>
                  <a:gd name="T8" fmla="*/ 5163079 w 12"/>
                  <a:gd name="T9" fmla="*/ 7530887 h 11"/>
                  <a:gd name="T10" fmla="*/ 5163079 w 12"/>
                  <a:gd name="T11" fmla="*/ 5021118 h 11"/>
                  <a:gd name="T12" fmla="*/ 2582353 w 12"/>
                  <a:gd name="T13" fmla="*/ 5021118 h 11"/>
                  <a:gd name="T14" fmla="*/ 7745432 w 12"/>
                  <a:gd name="T15" fmla="*/ 5021118 h 11"/>
                  <a:gd name="T16" fmla="*/ 7745432 w 12"/>
                  <a:gd name="T17" fmla="*/ 2509768 h 11"/>
                  <a:gd name="T18" fmla="*/ 12908511 w 12"/>
                  <a:gd name="T19" fmla="*/ 2509768 h 11"/>
                  <a:gd name="T20" fmla="*/ 15489238 w 12"/>
                  <a:gd name="T21" fmla="*/ 2509768 h 11"/>
                  <a:gd name="T22" fmla="*/ 18069964 w 12"/>
                  <a:gd name="T23" fmla="*/ 0 h 11"/>
                  <a:gd name="T24" fmla="*/ 20652317 w 12"/>
                  <a:gd name="T25" fmla="*/ 0 h 11"/>
                  <a:gd name="T26" fmla="*/ 23234669 w 12"/>
                  <a:gd name="T27" fmla="*/ 0 h 11"/>
                  <a:gd name="T28" fmla="*/ 23234669 w 12"/>
                  <a:gd name="T29" fmla="*/ 2509768 h 11"/>
                  <a:gd name="T30" fmla="*/ 25815396 w 12"/>
                  <a:gd name="T31" fmla="*/ 5021118 h 11"/>
                  <a:gd name="T32" fmla="*/ 30978475 w 12"/>
                  <a:gd name="T33" fmla="*/ 10042236 h 11"/>
                  <a:gd name="T34" fmla="*/ 30978475 w 12"/>
                  <a:gd name="T35" fmla="*/ 12552005 h 11"/>
                  <a:gd name="T36" fmla="*/ 30978475 w 12"/>
                  <a:gd name="T37" fmla="*/ 17573123 h 11"/>
                  <a:gd name="T38" fmla="*/ 25815396 w 12"/>
                  <a:gd name="T39" fmla="*/ 25105591 h 11"/>
                  <a:gd name="T40" fmla="*/ 23234669 w 12"/>
                  <a:gd name="T41" fmla="*/ 25105591 h 11"/>
                  <a:gd name="T42" fmla="*/ 23234669 w 12"/>
                  <a:gd name="T43" fmla="*/ 27615359 h 11"/>
                  <a:gd name="T44" fmla="*/ 20652317 w 12"/>
                  <a:gd name="T45" fmla="*/ 27615359 h 11"/>
                  <a:gd name="T46" fmla="*/ 20652317 w 12"/>
                  <a:gd name="T47" fmla="*/ 25105591 h 11"/>
                  <a:gd name="T48" fmla="*/ 23234669 w 12"/>
                  <a:gd name="T49" fmla="*/ 22594241 h 11"/>
                  <a:gd name="T50" fmla="*/ 23234669 w 12"/>
                  <a:gd name="T51" fmla="*/ 17573123 h 11"/>
                  <a:gd name="T52" fmla="*/ 20652317 w 12"/>
                  <a:gd name="T53" fmla="*/ 17573123 h 11"/>
                  <a:gd name="T54" fmla="*/ 20652317 w 12"/>
                  <a:gd name="T55" fmla="*/ 22594241 h 11"/>
                  <a:gd name="T56" fmla="*/ 20652317 w 12"/>
                  <a:gd name="T57" fmla="*/ 25105591 h 11"/>
                  <a:gd name="T58" fmla="*/ 18069964 w 12"/>
                  <a:gd name="T59" fmla="*/ 25105591 h 11"/>
                  <a:gd name="T60" fmla="*/ 15489238 w 12"/>
                  <a:gd name="T61" fmla="*/ 25105591 h 11"/>
                  <a:gd name="T62" fmla="*/ 12908511 w 12"/>
                  <a:gd name="T63" fmla="*/ 25105591 h 11"/>
                  <a:gd name="T64" fmla="*/ 15489238 w 12"/>
                  <a:gd name="T65" fmla="*/ 22594241 h 11"/>
                  <a:gd name="T66" fmla="*/ 18069964 w 12"/>
                  <a:gd name="T67" fmla="*/ 22594241 h 11"/>
                  <a:gd name="T68" fmla="*/ 18069964 w 12"/>
                  <a:gd name="T69" fmla="*/ 17573123 h 11"/>
                  <a:gd name="T70" fmla="*/ 20652317 w 12"/>
                  <a:gd name="T71" fmla="*/ 17573123 h 11"/>
                  <a:gd name="T72" fmla="*/ 20652317 w 12"/>
                  <a:gd name="T73" fmla="*/ 15063355 h 11"/>
                  <a:gd name="T74" fmla="*/ 18069964 w 12"/>
                  <a:gd name="T75" fmla="*/ 10042236 h 11"/>
                  <a:gd name="T76" fmla="*/ 18069964 w 12"/>
                  <a:gd name="T77" fmla="*/ 12552005 h 11"/>
                  <a:gd name="T78" fmla="*/ 18069964 w 12"/>
                  <a:gd name="T79" fmla="*/ 15063355 h 11"/>
                  <a:gd name="T80" fmla="*/ 18069964 w 12"/>
                  <a:gd name="T81" fmla="*/ 17573123 h 11"/>
                  <a:gd name="T82" fmla="*/ 15489238 w 12"/>
                  <a:gd name="T83" fmla="*/ 22594241 h 11"/>
                  <a:gd name="T84" fmla="*/ 12908511 w 12"/>
                  <a:gd name="T85" fmla="*/ 22594241 h 11"/>
                  <a:gd name="T86" fmla="*/ 15489238 w 12"/>
                  <a:gd name="T87" fmla="*/ 22594241 h 11"/>
                  <a:gd name="T88" fmla="*/ 15489238 w 12"/>
                  <a:gd name="T89" fmla="*/ 17573123 h 11"/>
                  <a:gd name="T90" fmla="*/ 12908511 w 12"/>
                  <a:gd name="T91" fmla="*/ 17573123 h 11"/>
                  <a:gd name="T92" fmla="*/ 12908511 w 12"/>
                  <a:gd name="T93" fmla="*/ 15063355 h 11"/>
                  <a:gd name="T94" fmla="*/ 15489238 w 12"/>
                  <a:gd name="T95" fmla="*/ 15063355 h 11"/>
                  <a:gd name="T96" fmla="*/ 12908511 w 12"/>
                  <a:gd name="T97" fmla="*/ 15063355 h 11"/>
                  <a:gd name="T98" fmla="*/ 12908511 w 12"/>
                  <a:gd name="T99" fmla="*/ 17573123 h 11"/>
                  <a:gd name="T100" fmla="*/ 12908511 w 12"/>
                  <a:gd name="T101" fmla="*/ 22594241 h 11"/>
                  <a:gd name="T102" fmla="*/ 12908511 w 12"/>
                  <a:gd name="T103" fmla="*/ 25105591 h 11"/>
                  <a:gd name="T104" fmla="*/ 7745432 w 12"/>
                  <a:gd name="T105" fmla="*/ 25105591 h 11"/>
                  <a:gd name="T106" fmla="*/ 5163079 w 12"/>
                  <a:gd name="T107" fmla="*/ 22594241 h 11"/>
                  <a:gd name="T108" fmla="*/ 2582353 w 12"/>
                  <a:gd name="T109" fmla="*/ 22594241 h 11"/>
                  <a:gd name="T110" fmla="*/ 0 w 12"/>
                  <a:gd name="T111" fmla="*/ 17573123 h 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"/>
                  <a:gd name="T169" fmla="*/ 0 h 11"/>
                  <a:gd name="T170" fmla="*/ 12 w 12"/>
                  <a:gd name="T171" fmla="*/ 11 h 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" h="11">
                    <a:moveTo>
                      <a:pt x="0" y="7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50" name="Freeform 778"/>
              <p:cNvSpPr>
                <a:spLocks/>
              </p:cNvSpPr>
              <p:nvPr/>
            </p:nvSpPr>
            <p:spPr bwMode="auto">
              <a:xfrm>
                <a:off x="1675065" y="2205407"/>
                <a:ext cx="10977" cy="6140"/>
              </a:xfrm>
              <a:custGeom>
                <a:avLst/>
                <a:gdLst>
                  <a:gd name="T0" fmla="*/ 2488643 w 7"/>
                  <a:gd name="T1" fmla="*/ 9747250 h 4"/>
                  <a:gd name="T2" fmla="*/ 0 w 7"/>
                  <a:gd name="T3" fmla="*/ 7309670 h 4"/>
                  <a:gd name="T4" fmla="*/ 2488643 w 7"/>
                  <a:gd name="T5" fmla="*/ 7309670 h 4"/>
                  <a:gd name="T6" fmla="*/ 2488643 w 7"/>
                  <a:gd name="T7" fmla="*/ 2437580 h 4"/>
                  <a:gd name="T8" fmla="*/ 2488643 w 7"/>
                  <a:gd name="T9" fmla="*/ 0 h 4"/>
                  <a:gd name="T10" fmla="*/ 7467496 w 7"/>
                  <a:gd name="T11" fmla="*/ 0 h 4"/>
                  <a:gd name="T12" fmla="*/ 9957707 w 7"/>
                  <a:gd name="T13" fmla="*/ 0 h 4"/>
                  <a:gd name="T14" fmla="*/ 12446350 w 7"/>
                  <a:gd name="T15" fmla="*/ 2437580 h 4"/>
                  <a:gd name="T16" fmla="*/ 14936561 w 7"/>
                  <a:gd name="T17" fmla="*/ 2437580 h 4"/>
                  <a:gd name="T18" fmla="*/ 17425203 w 7"/>
                  <a:gd name="T19" fmla="*/ 7309670 h 4"/>
                  <a:gd name="T20" fmla="*/ 14936561 w 7"/>
                  <a:gd name="T21" fmla="*/ 9747250 h 4"/>
                  <a:gd name="T22" fmla="*/ 12446350 w 7"/>
                  <a:gd name="T23" fmla="*/ 9747250 h 4"/>
                  <a:gd name="T24" fmla="*/ 9957707 w 7"/>
                  <a:gd name="T25" fmla="*/ 9747250 h 4"/>
                  <a:gd name="T26" fmla="*/ 7467496 w 7"/>
                  <a:gd name="T27" fmla="*/ 9747250 h 4"/>
                  <a:gd name="T28" fmla="*/ 2488643 w 7"/>
                  <a:gd name="T29" fmla="*/ 97472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51" name="Freeform 779"/>
              <p:cNvSpPr>
                <a:spLocks/>
              </p:cNvSpPr>
              <p:nvPr/>
            </p:nvSpPr>
            <p:spPr bwMode="auto">
              <a:xfrm>
                <a:off x="1689701" y="2211547"/>
                <a:ext cx="8538" cy="8186"/>
              </a:xfrm>
              <a:custGeom>
                <a:avLst/>
                <a:gdLst>
                  <a:gd name="T0" fmla="*/ 2259724 w 6"/>
                  <a:gd name="T1" fmla="*/ 10396220 h 5"/>
                  <a:gd name="T2" fmla="*/ 0 w 6"/>
                  <a:gd name="T3" fmla="*/ 7796346 h 5"/>
                  <a:gd name="T4" fmla="*/ 0 w 6"/>
                  <a:gd name="T5" fmla="*/ 5198110 h 5"/>
                  <a:gd name="T6" fmla="*/ 0 w 6"/>
                  <a:gd name="T7" fmla="*/ 2598236 h 5"/>
                  <a:gd name="T8" fmla="*/ 0 w 6"/>
                  <a:gd name="T9" fmla="*/ 0 h 5"/>
                  <a:gd name="T10" fmla="*/ 2259724 w 6"/>
                  <a:gd name="T11" fmla="*/ 2598236 h 5"/>
                  <a:gd name="T12" fmla="*/ 4518025 w 6"/>
                  <a:gd name="T13" fmla="*/ 2598236 h 5"/>
                  <a:gd name="T14" fmla="*/ 4518025 w 6"/>
                  <a:gd name="T15" fmla="*/ 5198110 h 5"/>
                  <a:gd name="T16" fmla="*/ 9036050 w 6"/>
                  <a:gd name="T17" fmla="*/ 5198110 h 5"/>
                  <a:gd name="T18" fmla="*/ 11295774 w 6"/>
                  <a:gd name="T19" fmla="*/ 5198110 h 5"/>
                  <a:gd name="T20" fmla="*/ 13554075 w 6"/>
                  <a:gd name="T21" fmla="*/ 5198110 h 5"/>
                  <a:gd name="T22" fmla="*/ 13554075 w 6"/>
                  <a:gd name="T23" fmla="*/ 7796346 h 5"/>
                  <a:gd name="T24" fmla="*/ 13554075 w 6"/>
                  <a:gd name="T25" fmla="*/ 10396220 h 5"/>
                  <a:gd name="T26" fmla="*/ 11295774 w 6"/>
                  <a:gd name="T27" fmla="*/ 12994456 h 5"/>
                  <a:gd name="T28" fmla="*/ 9036050 w 6"/>
                  <a:gd name="T29" fmla="*/ 12994456 h 5"/>
                  <a:gd name="T30" fmla="*/ 4518025 w 6"/>
                  <a:gd name="T31" fmla="*/ 10396220 h 5"/>
                  <a:gd name="T32" fmla="*/ 2259724 w 6"/>
                  <a:gd name="T33" fmla="*/ 1039622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52" name="Freeform 780"/>
              <p:cNvSpPr>
                <a:spLocks/>
              </p:cNvSpPr>
              <p:nvPr/>
            </p:nvSpPr>
            <p:spPr bwMode="auto">
              <a:xfrm>
                <a:off x="1637257" y="2170616"/>
                <a:ext cx="8537" cy="3070"/>
              </a:xfrm>
              <a:custGeom>
                <a:avLst/>
                <a:gdLst>
                  <a:gd name="T0" fmla="*/ 2259459 w 6"/>
                  <a:gd name="T1" fmla="*/ 2437580 h 2"/>
                  <a:gd name="T2" fmla="*/ 0 w 6"/>
                  <a:gd name="T3" fmla="*/ 0 h 2"/>
                  <a:gd name="T4" fmla="*/ 2259459 w 6"/>
                  <a:gd name="T5" fmla="*/ 0 h 2"/>
                  <a:gd name="T6" fmla="*/ 4517496 w 6"/>
                  <a:gd name="T7" fmla="*/ 0 h 2"/>
                  <a:gd name="T8" fmla="*/ 6776955 w 6"/>
                  <a:gd name="T9" fmla="*/ 0 h 2"/>
                  <a:gd name="T10" fmla="*/ 13552488 w 6"/>
                  <a:gd name="T11" fmla="*/ 4873625 h 2"/>
                  <a:gd name="T12" fmla="*/ 9034992 w 6"/>
                  <a:gd name="T13" fmla="*/ 4873625 h 2"/>
                  <a:gd name="T14" fmla="*/ 9034992 w 6"/>
                  <a:gd name="T15" fmla="*/ 2437580 h 2"/>
                  <a:gd name="T16" fmla="*/ 6776955 w 6"/>
                  <a:gd name="T17" fmla="*/ 2437580 h 2"/>
                  <a:gd name="T18" fmla="*/ 4517496 w 6"/>
                  <a:gd name="T19" fmla="*/ 2437580 h 2"/>
                  <a:gd name="T20" fmla="*/ 2259459 w 6"/>
                  <a:gd name="T21" fmla="*/ 243758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53" name="Freeform 781"/>
              <p:cNvSpPr>
                <a:spLocks/>
              </p:cNvSpPr>
              <p:nvPr/>
            </p:nvSpPr>
            <p:spPr bwMode="auto">
              <a:xfrm>
                <a:off x="1911672" y="2413129"/>
                <a:ext cx="4878" cy="5116"/>
              </a:xfrm>
              <a:custGeom>
                <a:avLst/>
                <a:gdLst>
                  <a:gd name="T0" fmla="*/ 0 w 3"/>
                  <a:gd name="T1" fmla="*/ 8122503 h 3"/>
                  <a:gd name="T2" fmla="*/ 0 w 3"/>
                  <a:gd name="T3" fmla="*/ 5414433 h 3"/>
                  <a:gd name="T4" fmla="*/ 2582088 w 3"/>
                  <a:gd name="T5" fmla="*/ 0 h 3"/>
                  <a:gd name="T6" fmla="*/ 2582088 w 3"/>
                  <a:gd name="T7" fmla="*/ 5414433 h 3"/>
                  <a:gd name="T8" fmla="*/ 7744638 w 3"/>
                  <a:gd name="T9" fmla="*/ 8122503 h 3"/>
                  <a:gd name="T10" fmla="*/ 2582088 w 3"/>
                  <a:gd name="T11" fmla="*/ 8122503 h 3"/>
                  <a:gd name="T12" fmla="*/ 0 w 3"/>
                  <a:gd name="T13" fmla="*/ 812250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54" name="Freeform 782"/>
              <p:cNvSpPr>
                <a:spLocks/>
              </p:cNvSpPr>
              <p:nvPr/>
            </p:nvSpPr>
            <p:spPr bwMode="auto">
              <a:xfrm>
                <a:off x="1895817" y="2389594"/>
                <a:ext cx="6098" cy="3070"/>
              </a:xfrm>
              <a:custGeom>
                <a:avLst/>
                <a:gdLst>
                  <a:gd name="T0" fmla="*/ 2420906 w 4"/>
                  <a:gd name="T1" fmla="*/ 4873625 h 2"/>
                  <a:gd name="T2" fmla="*/ 0 w 4"/>
                  <a:gd name="T3" fmla="*/ 2437580 h 2"/>
                  <a:gd name="T4" fmla="*/ 2420906 w 4"/>
                  <a:gd name="T5" fmla="*/ 0 h 2"/>
                  <a:gd name="T6" fmla="*/ 4840288 w 4"/>
                  <a:gd name="T7" fmla="*/ 2437580 h 2"/>
                  <a:gd name="T8" fmla="*/ 9680575 w 4"/>
                  <a:gd name="T9" fmla="*/ 2437580 h 2"/>
                  <a:gd name="T10" fmla="*/ 9680575 w 4"/>
                  <a:gd name="T11" fmla="*/ 4873625 h 2"/>
                  <a:gd name="T12" fmla="*/ 2420906 w 4"/>
                  <a:gd name="T13" fmla="*/ 487362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55" name="Freeform 783"/>
              <p:cNvSpPr>
                <a:spLocks/>
              </p:cNvSpPr>
              <p:nvPr/>
            </p:nvSpPr>
            <p:spPr bwMode="auto">
              <a:xfrm>
                <a:off x="1906793" y="2393687"/>
                <a:ext cx="9757" cy="11256"/>
              </a:xfrm>
              <a:custGeom>
                <a:avLst/>
                <a:gdLst>
                  <a:gd name="T0" fmla="*/ 0 w 6"/>
                  <a:gd name="T1" fmla="*/ 5105400 h 7"/>
                  <a:gd name="T2" fmla="*/ 2582353 w 6"/>
                  <a:gd name="T3" fmla="*/ 0 h 7"/>
                  <a:gd name="T4" fmla="*/ 5163079 w 6"/>
                  <a:gd name="T5" fmla="*/ 0 h 7"/>
                  <a:gd name="T6" fmla="*/ 7745432 w 6"/>
                  <a:gd name="T7" fmla="*/ 2553504 h 7"/>
                  <a:gd name="T8" fmla="*/ 5163079 w 6"/>
                  <a:gd name="T9" fmla="*/ 5105400 h 7"/>
                  <a:gd name="T10" fmla="*/ 5163079 w 6"/>
                  <a:gd name="T11" fmla="*/ 2553504 h 7"/>
                  <a:gd name="T12" fmla="*/ 2582353 w 6"/>
                  <a:gd name="T13" fmla="*/ 5105400 h 7"/>
                  <a:gd name="T14" fmla="*/ 5163079 w 6"/>
                  <a:gd name="T15" fmla="*/ 5105400 h 7"/>
                  <a:gd name="T16" fmla="*/ 5163079 w 6"/>
                  <a:gd name="T17" fmla="*/ 7658904 h 7"/>
                  <a:gd name="T18" fmla="*/ 7745432 w 6"/>
                  <a:gd name="T19" fmla="*/ 12764304 h 7"/>
                  <a:gd name="T20" fmla="*/ 15489238 w 6"/>
                  <a:gd name="T21" fmla="*/ 15316200 h 7"/>
                  <a:gd name="T22" fmla="*/ 15489238 w 6"/>
                  <a:gd name="T23" fmla="*/ 17869704 h 7"/>
                  <a:gd name="T24" fmla="*/ 10326158 w 6"/>
                  <a:gd name="T25" fmla="*/ 17869704 h 7"/>
                  <a:gd name="T26" fmla="*/ 7745432 w 6"/>
                  <a:gd name="T27" fmla="*/ 15316200 h 7"/>
                  <a:gd name="T28" fmla="*/ 5163079 w 6"/>
                  <a:gd name="T29" fmla="*/ 15316200 h 7"/>
                  <a:gd name="T30" fmla="*/ 5163079 w 6"/>
                  <a:gd name="T31" fmla="*/ 12764304 h 7"/>
                  <a:gd name="T32" fmla="*/ 0 w 6"/>
                  <a:gd name="T33" fmla="*/ 510540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7"/>
                  <a:gd name="T53" fmla="*/ 6 w 6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7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56" name="Freeform 784"/>
              <p:cNvSpPr>
                <a:spLocks/>
              </p:cNvSpPr>
              <p:nvPr/>
            </p:nvSpPr>
            <p:spPr bwMode="auto">
              <a:xfrm>
                <a:off x="1903135" y="2390618"/>
                <a:ext cx="2439" cy="3069"/>
              </a:xfrm>
              <a:custGeom>
                <a:avLst/>
                <a:gdLst>
                  <a:gd name="T0" fmla="*/ 0 w 1"/>
                  <a:gd name="T1" fmla="*/ 2436786 h 2"/>
                  <a:gd name="T2" fmla="*/ 0 w 1"/>
                  <a:gd name="T3" fmla="*/ 0 h 2"/>
                  <a:gd name="T4" fmla="*/ 3870693 w 1"/>
                  <a:gd name="T5" fmla="*/ 0 h 2"/>
                  <a:gd name="T6" fmla="*/ 3870693 w 1"/>
                  <a:gd name="T7" fmla="*/ 2436786 h 2"/>
                  <a:gd name="T8" fmla="*/ 3870693 w 1"/>
                  <a:gd name="T9" fmla="*/ 4872038 h 2"/>
                  <a:gd name="T10" fmla="*/ 0 w 1"/>
                  <a:gd name="T11" fmla="*/ 4872038 h 2"/>
                  <a:gd name="T12" fmla="*/ 0 w 1"/>
                  <a:gd name="T13" fmla="*/ 2436786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57" name="Freeform 785"/>
              <p:cNvSpPr>
                <a:spLocks/>
              </p:cNvSpPr>
              <p:nvPr/>
            </p:nvSpPr>
            <p:spPr bwMode="auto">
              <a:xfrm>
                <a:off x="1898256" y="2387548"/>
                <a:ext cx="8537" cy="3070"/>
              </a:xfrm>
              <a:custGeom>
                <a:avLst/>
                <a:gdLst>
                  <a:gd name="T0" fmla="*/ 5420995 w 5"/>
                  <a:gd name="T1" fmla="*/ 2437580 h 2"/>
                  <a:gd name="T2" fmla="*/ 0 w 5"/>
                  <a:gd name="T3" fmla="*/ 2437580 h 2"/>
                  <a:gd name="T4" fmla="*/ 5420995 w 5"/>
                  <a:gd name="T5" fmla="*/ 0 h 2"/>
                  <a:gd name="T6" fmla="*/ 8132346 w 5"/>
                  <a:gd name="T7" fmla="*/ 0 h 2"/>
                  <a:gd name="T8" fmla="*/ 10841990 w 5"/>
                  <a:gd name="T9" fmla="*/ 0 h 2"/>
                  <a:gd name="T10" fmla="*/ 10841990 w 5"/>
                  <a:gd name="T11" fmla="*/ 2437580 h 2"/>
                  <a:gd name="T12" fmla="*/ 13553341 w 5"/>
                  <a:gd name="T13" fmla="*/ 2437580 h 2"/>
                  <a:gd name="T14" fmla="*/ 10841990 w 5"/>
                  <a:gd name="T15" fmla="*/ 2437580 h 2"/>
                  <a:gd name="T16" fmla="*/ 8132346 w 5"/>
                  <a:gd name="T17" fmla="*/ 4873625 h 2"/>
                  <a:gd name="T18" fmla="*/ 5420995 w 5"/>
                  <a:gd name="T19" fmla="*/ 4873625 h 2"/>
                  <a:gd name="T20" fmla="*/ 5420995 w 5"/>
                  <a:gd name="T21" fmla="*/ 243758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58" name="Freeform 786"/>
              <p:cNvSpPr>
                <a:spLocks/>
              </p:cNvSpPr>
              <p:nvPr/>
            </p:nvSpPr>
            <p:spPr bwMode="auto">
              <a:xfrm>
                <a:off x="1898256" y="2379361"/>
                <a:ext cx="0" cy="2047"/>
              </a:xfrm>
              <a:custGeom>
                <a:avLst/>
                <a:gdLst>
                  <a:gd name="T0" fmla="*/ 3248589 h 1"/>
                  <a:gd name="T1" fmla="*/ 0 h 1"/>
                  <a:gd name="T2" fmla="*/ 3248589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59" name="Freeform 787"/>
              <p:cNvSpPr>
                <a:spLocks/>
              </p:cNvSpPr>
              <p:nvPr/>
            </p:nvSpPr>
            <p:spPr bwMode="auto">
              <a:xfrm>
                <a:off x="2480015" y="2871551"/>
                <a:ext cx="2439" cy="25581"/>
              </a:xfrm>
              <a:custGeom>
                <a:avLst/>
                <a:gdLst>
                  <a:gd name="T0" fmla="*/ 0 w 2"/>
                  <a:gd name="T1" fmla="*/ 17766005 h 16"/>
                  <a:gd name="T2" fmla="*/ 0 w 2"/>
                  <a:gd name="T3" fmla="*/ 15228689 h 16"/>
                  <a:gd name="T4" fmla="*/ 0 w 2"/>
                  <a:gd name="T5" fmla="*/ 7613545 h 16"/>
                  <a:gd name="T6" fmla="*/ 0 w 2"/>
                  <a:gd name="T7" fmla="*/ 2538914 h 16"/>
                  <a:gd name="T8" fmla="*/ 0 w 2"/>
                  <a:gd name="T9" fmla="*/ 0 h 16"/>
                  <a:gd name="T10" fmla="*/ 0 w 2"/>
                  <a:gd name="T11" fmla="*/ 2538914 h 16"/>
                  <a:gd name="T12" fmla="*/ 0 w 2"/>
                  <a:gd name="T13" fmla="*/ 7613545 h 16"/>
                  <a:gd name="T14" fmla="*/ 0 w 2"/>
                  <a:gd name="T15" fmla="*/ 10152459 h 16"/>
                  <a:gd name="T16" fmla="*/ 0 w 2"/>
                  <a:gd name="T17" fmla="*/ 15228689 h 16"/>
                  <a:gd name="T18" fmla="*/ 1936566 w 2"/>
                  <a:gd name="T19" fmla="*/ 17766005 h 16"/>
                  <a:gd name="T20" fmla="*/ 1936566 w 2"/>
                  <a:gd name="T21" fmla="*/ 22842234 h 16"/>
                  <a:gd name="T22" fmla="*/ 1936566 w 2"/>
                  <a:gd name="T23" fmla="*/ 25381148 h 16"/>
                  <a:gd name="T24" fmla="*/ 3871913 w 2"/>
                  <a:gd name="T25" fmla="*/ 30457378 h 16"/>
                  <a:gd name="T26" fmla="*/ 3871913 w 2"/>
                  <a:gd name="T27" fmla="*/ 32994694 h 16"/>
                  <a:gd name="T28" fmla="*/ 3871913 w 2"/>
                  <a:gd name="T29" fmla="*/ 35533608 h 16"/>
                  <a:gd name="T30" fmla="*/ 3871913 w 2"/>
                  <a:gd name="T31" fmla="*/ 38070923 h 16"/>
                  <a:gd name="T32" fmla="*/ 3871913 w 2"/>
                  <a:gd name="T33" fmla="*/ 40609838 h 16"/>
                  <a:gd name="T34" fmla="*/ 3871913 w 2"/>
                  <a:gd name="T35" fmla="*/ 35533608 h 16"/>
                  <a:gd name="T36" fmla="*/ 3871913 w 2"/>
                  <a:gd name="T37" fmla="*/ 32994694 h 16"/>
                  <a:gd name="T38" fmla="*/ 1936566 w 2"/>
                  <a:gd name="T39" fmla="*/ 25381148 h 16"/>
                  <a:gd name="T40" fmla="*/ 1936566 w 2"/>
                  <a:gd name="T41" fmla="*/ 22842234 h 16"/>
                  <a:gd name="T42" fmla="*/ 0 w 2"/>
                  <a:gd name="T43" fmla="*/ 20304919 h 16"/>
                  <a:gd name="T44" fmla="*/ 0 w 2"/>
                  <a:gd name="T45" fmla="*/ 17766005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16"/>
                  <a:gd name="T71" fmla="*/ 2 w 2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16">
                    <a:moveTo>
                      <a:pt x="0" y="7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60" name="Freeform 788"/>
              <p:cNvSpPr>
                <a:spLocks/>
              </p:cNvSpPr>
              <p:nvPr/>
            </p:nvSpPr>
            <p:spPr bwMode="auto">
              <a:xfrm>
                <a:off x="2480015" y="2857225"/>
                <a:ext cx="6098" cy="14326"/>
              </a:xfrm>
              <a:custGeom>
                <a:avLst/>
                <a:gdLst>
                  <a:gd name="T0" fmla="*/ 0 w 4"/>
                  <a:gd name="T1" fmla="*/ 22743321 h 9"/>
                  <a:gd name="T2" fmla="*/ 0 w 4"/>
                  <a:gd name="T3" fmla="*/ 20215578 h 9"/>
                  <a:gd name="T4" fmla="*/ 0 w 4"/>
                  <a:gd name="T5" fmla="*/ 17689426 h 9"/>
                  <a:gd name="T6" fmla="*/ 0 w 4"/>
                  <a:gd name="T7" fmla="*/ 15161683 h 9"/>
                  <a:gd name="T8" fmla="*/ 2420906 w 4"/>
                  <a:gd name="T9" fmla="*/ 12635532 h 9"/>
                  <a:gd name="T10" fmla="*/ 7259669 w 4"/>
                  <a:gd name="T11" fmla="*/ 5053894 h 9"/>
                  <a:gd name="T12" fmla="*/ 9680575 w 4"/>
                  <a:gd name="T13" fmla="*/ 0 h 9"/>
                  <a:gd name="T14" fmla="*/ 9680575 w 4"/>
                  <a:gd name="T15" fmla="*/ 5053894 h 9"/>
                  <a:gd name="T16" fmla="*/ 7259669 w 4"/>
                  <a:gd name="T17" fmla="*/ 5053894 h 9"/>
                  <a:gd name="T18" fmla="*/ 7259669 w 4"/>
                  <a:gd name="T19" fmla="*/ 7581638 h 9"/>
                  <a:gd name="T20" fmla="*/ 4840288 w 4"/>
                  <a:gd name="T21" fmla="*/ 7581638 h 9"/>
                  <a:gd name="T22" fmla="*/ 4840288 w 4"/>
                  <a:gd name="T23" fmla="*/ 12635532 h 9"/>
                  <a:gd name="T24" fmla="*/ 2420906 w 4"/>
                  <a:gd name="T25" fmla="*/ 12635532 h 9"/>
                  <a:gd name="T26" fmla="*/ 2420906 w 4"/>
                  <a:gd name="T27" fmla="*/ 15161683 h 9"/>
                  <a:gd name="T28" fmla="*/ 0 w 4"/>
                  <a:gd name="T29" fmla="*/ 17689426 h 9"/>
                  <a:gd name="T30" fmla="*/ 0 w 4"/>
                  <a:gd name="T31" fmla="*/ 20215578 h 9"/>
                  <a:gd name="T32" fmla="*/ 0 w 4"/>
                  <a:gd name="T33" fmla="*/ 2274332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9"/>
                  <a:gd name="T53" fmla="*/ 4 w 4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61" name="Freeform 789"/>
              <p:cNvSpPr>
                <a:spLocks/>
              </p:cNvSpPr>
              <p:nvPr/>
            </p:nvSpPr>
            <p:spPr bwMode="auto">
              <a:xfrm>
                <a:off x="2486114" y="2851086"/>
                <a:ext cx="6098" cy="6140"/>
              </a:xfrm>
              <a:custGeom>
                <a:avLst/>
                <a:gdLst>
                  <a:gd name="T0" fmla="*/ 0 w 4"/>
                  <a:gd name="T1" fmla="*/ 9747250 h 4"/>
                  <a:gd name="T2" fmla="*/ 0 w 4"/>
                  <a:gd name="T3" fmla="*/ 7309670 h 4"/>
                  <a:gd name="T4" fmla="*/ 4840288 w 4"/>
                  <a:gd name="T5" fmla="*/ 2437580 h 4"/>
                  <a:gd name="T6" fmla="*/ 4840288 w 4"/>
                  <a:gd name="T7" fmla="*/ 0 h 4"/>
                  <a:gd name="T8" fmla="*/ 9680575 w 4"/>
                  <a:gd name="T9" fmla="*/ 0 h 4"/>
                  <a:gd name="T10" fmla="*/ 9680575 w 4"/>
                  <a:gd name="T11" fmla="*/ 2437580 h 4"/>
                  <a:gd name="T12" fmla="*/ 4840288 w 4"/>
                  <a:gd name="T13" fmla="*/ 4873625 h 4"/>
                  <a:gd name="T14" fmla="*/ 0 w 4"/>
                  <a:gd name="T15" fmla="*/ 97472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62" name="Freeform 790"/>
              <p:cNvSpPr>
                <a:spLocks/>
              </p:cNvSpPr>
              <p:nvPr/>
            </p:nvSpPr>
            <p:spPr bwMode="auto">
              <a:xfrm>
                <a:off x="2492211" y="2845969"/>
                <a:ext cx="8538" cy="7163"/>
              </a:xfrm>
              <a:custGeom>
                <a:avLst/>
                <a:gdLst>
                  <a:gd name="T0" fmla="*/ 0 w 5"/>
                  <a:gd name="T1" fmla="*/ 11371263 h 4"/>
                  <a:gd name="T2" fmla="*/ 0 w 5"/>
                  <a:gd name="T3" fmla="*/ 8527552 h 4"/>
                  <a:gd name="T4" fmla="*/ 0 w 5"/>
                  <a:gd name="T5" fmla="*/ 5685631 h 4"/>
                  <a:gd name="T6" fmla="*/ 2711669 w 5"/>
                  <a:gd name="T7" fmla="*/ 5685631 h 4"/>
                  <a:gd name="T8" fmla="*/ 5421630 w 5"/>
                  <a:gd name="T9" fmla="*/ 5685631 h 4"/>
                  <a:gd name="T10" fmla="*/ 10843260 w 5"/>
                  <a:gd name="T11" fmla="*/ 2843711 h 4"/>
                  <a:gd name="T12" fmla="*/ 13554929 w 5"/>
                  <a:gd name="T13" fmla="*/ 0 h 4"/>
                  <a:gd name="T14" fmla="*/ 13554929 w 5"/>
                  <a:gd name="T15" fmla="*/ 2843711 h 4"/>
                  <a:gd name="T16" fmla="*/ 10843260 w 5"/>
                  <a:gd name="T17" fmla="*/ 2843711 h 4"/>
                  <a:gd name="T18" fmla="*/ 8133299 w 5"/>
                  <a:gd name="T19" fmla="*/ 5685631 h 4"/>
                  <a:gd name="T20" fmla="*/ 5421630 w 5"/>
                  <a:gd name="T21" fmla="*/ 8527552 h 4"/>
                  <a:gd name="T22" fmla="*/ 2711669 w 5"/>
                  <a:gd name="T23" fmla="*/ 8527552 h 4"/>
                  <a:gd name="T24" fmla="*/ 0 w 5"/>
                  <a:gd name="T25" fmla="*/ 11371263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63" name="Freeform 791"/>
              <p:cNvSpPr>
                <a:spLocks/>
              </p:cNvSpPr>
              <p:nvPr/>
            </p:nvSpPr>
            <p:spPr bwMode="auto">
              <a:xfrm>
                <a:off x="2530020" y="2824481"/>
                <a:ext cx="8537" cy="4093"/>
              </a:xfrm>
              <a:custGeom>
                <a:avLst/>
                <a:gdLst>
                  <a:gd name="T0" fmla="*/ 0 w 5"/>
                  <a:gd name="T1" fmla="*/ 6496955 h 3"/>
                  <a:gd name="T2" fmla="*/ 5420995 w 5"/>
                  <a:gd name="T3" fmla="*/ 2165197 h 3"/>
                  <a:gd name="T4" fmla="*/ 10841990 w 5"/>
                  <a:gd name="T5" fmla="*/ 0 h 3"/>
                  <a:gd name="T6" fmla="*/ 13553341 w 5"/>
                  <a:gd name="T7" fmla="*/ 0 h 3"/>
                  <a:gd name="T8" fmla="*/ 10841990 w 5"/>
                  <a:gd name="T9" fmla="*/ 2165197 h 3"/>
                  <a:gd name="T10" fmla="*/ 0 w 5"/>
                  <a:gd name="T11" fmla="*/ 649695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3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64" name="Freeform 792"/>
              <p:cNvSpPr>
                <a:spLocks/>
              </p:cNvSpPr>
              <p:nvPr/>
            </p:nvSpPr>
            <p:spPr bwMode="auto">
              <a:xfrm>
                <a:off x="2600758" y="2817318"/>
                <a:ext cx="6098" cy="4093"/>
              </a:xfrm>
              <a:custGeom>
                <a:avLst/>
                <a:gdLst>
                  <a:gd name="T0" fmla="*/ 0 w 4"/>
                  <a:gd name="T1" fmla="*/ 3249842 h 2"/>
                  <a:gd name="T2" fmla="*/ 0 w 4"/>
                  <a:gd name="T3" fmla="*/ 0 h 2"/>
                  <a:gd name="T4" fmla="*/ 2420906 w 4"/>
                  <a:gd name="T5" fmla="*/ 0 h 2"/>
                  <a:gd name="T6" fmla="*/ 4840288 w 4"/>
                  <a:gd name="T7" fmla="*/ 0 h 2"/>
                  <a:gd name="T8" fmla="*/ 7259669 w 4"/>
                  <a:gd name="T9" fmla="*/ 3249842 h 2"/>
                  <a:gd name="T10" fmla="*/ 9680575 w 4"/>
                  <a:gd name="T11" fmla="*/ 3249842 h 2"/>
                  <a:gd name="T12" fmla="*/ 7259669 w 4"/>
                  <a:gd name="T13" fmla="*/ 6497638 h 2"/>
                  <a:gd name="T14" fmla="*/ 4840288 w 4"/>
                  <a:gd name="T15" fmla="*/ 6497638 h 2"/>
                  <a:gd name="T16" fmla="*/ 0 w 4"/>
                  <a:gd name="T17" fmla="*/ 324984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65" name="Freeform 793"/>
              <p:cNvSpPr>
                <a:spLocks/>
              </p:cNvSpPr>
              <p:nvPr/>
            </p:nvSpPr>
            <p:spPr bwMode="auto">
              <a:xfrm>
                <a:off x="2706865" y="2798899"/>
                <a:ext cx="17075" cy="5117"/>
              </a:xfrm>
              <a:custGeom>
                <a:avLst/>
                <a:gdLst>
                  <a:gd name="T0" fmla="*/ 0 w 11"/>
                  <a:gd name="T1" fmla="*/ 5415492 h 3"/>
                  <a:gd name="T2" fmla="*/ 4928466 w 11"/>
                  <a:gd name="T3" fmla="*/ 5415492 h 3"/>
                  <a:gd name="T4" fmla="*/ 7391923 w 11"/>
                  <a:gd name="T5" fmla="*/ 5415492 h 3"/>
                  <a:gd name="T6" fmla="*/ 14785398 w 11"/>
                  <a:gd name="T7" fmla="*/ 5415492 h 3"/>
                  <a:gd name="T8" fmla="*/ 17248855 w 11"/>
                  <a:gd name="T9" fmla="*/ 0 h 3"/>
                  <a:gd name="T10" fmla="*/ 19713864 w 11"/>
                  <a:gd name="T11" fmla="*/ 0 h 3"/>
                  <a:gd name="T12" fmla="*/ 22177320 w 11"/>
                  <a:gd name="T13" fmla="*/ 0 h 3"/>
                  <a:gd name="T14" fmla="*/ 24642330 w 11"/>
                  <a:gd name="T15" fmla="*/ 0 h 3"/>
                  <a:gd name="T16" fmla="*/ 27105786 w 11"/>
                  <a:gd name="T17" fmla="*/ 5415492 h 3"/>
                  <a:gd name="T18" fmla="*/ 24642330 w 11"/>
                  <a:gd name="T19" fmla="*/ 5415492 h 3"/>
                  <a:gd name="T20" fmla="*/ 22177320 w 11"/>
                  <a:gd name="T21" fmla="*/ 0 h 3"/>
                  <a:gd name="T22" fmla="*/ 19713864 w 11"/>
                  <a:gd name="T23" fmla="*/ 0 h 3"/>
                  <a:gd name="T24" fmla="*/ 14785398 w 11"/>
                  <a:gd name="T25" fmla="*/ 5415492 h 3"/>
                  <a:gd name="T26" fmla="*/ 12320389 w 11"/>
                  <a:gd name="T27" fmla="*/ 5415492 h 3"/>
                  <a:gd name="T28" fmla="*/ 7391923 w 11"/>
                  <a:gd name="T29" fmla="*/ 5415492 h 3"/>
                  <a:gd name="T30" fmla="*/ 4928466 w 11"/>
                  <a:gd name="T31" fmla="*/ 5415492 h 3"/>
                  <a:gd name="T32" fmla="*/ 2463457 w 11"/>
                  <a:gd name="T33" fmla="*/ 5415492 h 3"/>
                  <a:gd name="T34" fmla="*/ 0 w 11"/>
                  <a:gd name="T35" fmla="*/ 8122385 h 3"/>
                  <a:gd name="T36" fmla="*/ 0 w 11"/>
                  <a:gd name="T37" fmla="*/ 5415492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3"/>
                  <a:gd name="T59" fmla="*/ 11 w 11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3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66" name="Freeform 794"/>
              <p:cNvSpPr>
                <a:spLocks/>
              </p:cNvSpPr>
              <p:nvPr/>
            </p:nvSpPr>
            <p:spPr bwMode="auto">
              <a:xfrm>
                <a:off x="2858098" y="2914528"/>
                <a:ext cx="7318" cy="9209"/>
              </a:xfrm>
              <a:custGeom>
                <a:avLst/>
                <a:gdLst>
                  <a:gd name="T0" fmla="*/ 0 w 5"/>
                  <a:gd name="T1" fmla="*/ 14619288 h 6"/>
                  <a:gd name="T2" fmla="*/ 0 w 5"/>
                  <a:gd name="T3" fmla="*/ 12183507 h 6"/>
                  <a:gd name="T4" fmla="*/ 6971127 w 5"/>
                  <a:gd name="T5" fmla="*/ 9746192 h 6"/>
                  <a:gd name="T6" fmla="*/ 6971127 w 5"/>
                  <a:gd name="T7" fmla="*/ 4873096 h 6"/>
                  <a:gd name="T8" fmla="*/ 9293860 w 5"/>
                  <a:gd name="T9" fmla="*/ 2437315 h 6"/>
                  <a:gd name="T10" fmla="*/ 9293860 w 5"/>
                  <a:gd name="T11" fmla="*/ 0 h 6"/>
                  <a:gd name="T12" fmla="*/ 11618057 w 5"/>
                  <a:gd name="T13" fmla="*/ 0 h 6"/>
                  <a:gd name="T14" fmla="*/ 9293860 w 5"/>
                  <a:gd name="T15" fmla="*/ 4873096 h 6"/>
                  <a:gd name="T16" fmla="*/ 0 w 5"/>
                  <a:gd name="T17" fmla="*/ 14619288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6"/>
                    </a:moveTo>
                    <a:lnTo>
                      <a:pt x="0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67" name="Freeform 795"/>
              <p:cNvSpPr>
                <a:spLocks/>
              </p:cNvSpPr>
              <p:nvPr/>
            </p:nvSpPr>
            <p:spPr bwMode="auto">
              <a:xfrm>
                <a:off x="2854439" y="2839829"/>
                <a:ext cx="3658" cy="10233"/>
              </a:xfrm>
              <a:custGeom>
                <a:avLst/>
                <a:gdLst>
                  <a:gd name="T0" fmla="*/ 0 w 2"/>
                  <a:gd name="T1" fmla="*/ 10829925 h 6"/>
                  <a:gd name="T2" fmla="*/ 0 w 2"/>
                  <a:gd name="T3" fmla="*/ 5414963 h 6"/>
                  <a:gd name="T4" fmla="*/ 0 w 2"/>
                  <a:gd name="T5" fmla="*/ 2708334 h 6"/>
                  <a:gd name="T6" fmla="*/ 2904452 w 2"/>
                  <a:gd name="T7" fmla="*/ 2708334 h 6"/>
                  <a:gd name="T8" fmla="*/ 2904452 w 2"/>
                  <a:gd name="T9" fmla="*/ 0 h 6"/>
                  <a:gd name="T10" fmla="*/ 5807075 w 2"/>
                  <a:gd name="T11" fmla="*/ 2708334 h 6"/>
                  <a:gd name="T12" fmla="*/ 2904452 w 2"/>
                  <a:gd name="T13" fmla="*/ 2708334 h 6"/>
                  <a:gd name="T14" fmla="*/ 2904452 w 2"/>
                  <a:gd name="T15" fmla="*/ 5414963 h 6"/>
                  <a:gd name="T16" fmla="*/ 2904452 w 2"/>
                  <a:gd name="T17" fmla="*/ 10829925 h 6"/>
                  <a:gd name="T18" fmla="*/ 2904452 w 2"/>
                  <a:gd name="T19" fmla="*/ 13538259 h 6"/>
                  <a:gd name="T20" fmla="*/ 2904452 w 2"/>
                  <a:gd name="T21" fmla="*/ 16244888 h 6"/>
                  <a:gd name="T22" fmla="*/ 0 w 2"/>
                  <a:gd name="T23" fmla="*/ 10829925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68" name="Freeform 796"/>
              <p:cNvSpPr>
                <a:spLocks/>
              </p:cNvSpPr>
              <p:nvPr/>
            </p:nvSpPr>
            <p:spPr bwMode="auto">
              <a:xfrm>
                <a:off x="2861757" y="2857225"/>
                <a:ext cx="4878" cy="14326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5053894 h 9"/>
                  <a:gd name="T4" fmla="*/ 2580462 w 3"/>
                  <a:gd name="T5" fmla="*/ 7581638 h 9"/>
                  <a:gd name="T6" fmla="*/ 2580462 w 3"/>
                  <a:gd name="T7" fmla="*/ 10107789 h 9"/>
                  <a:gd name="T8" fmla="*/ 5162550 w 3"/>
                  <a:gd name="T9" fmla="*/ 15161683 h 9"/>
                  <a:gd name="T10" fmla="*/ 5162550 w 3"/>
                  <a:gd name="T11" fmla="*/ 17689426 h 9"/>
                  <a:gd name="T12" fmla="*/ 7743012 w 3"/>
                  <a:gd name="T13" fmla="*/ 22743321 h 9"/>
                  <a:gd name="T14" fmla="*/ 5162550 w 3"/>
                  <a:gd name="T15" fmla="*/ 15161683 h 9"/>
                  <a:gd name="T16" fmla="*/ 0 w 3"/>
                  <a:gd name="T17" fmla="*/ 7581638 h 9"/>
                  <a:gd name="T18" fmla="*/ 0 w 3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9"/>
                  <a:gd name="T32" fmla="*/ 3 w 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9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69" name="Freeform 797"/>
              <p:cNvSpPr>
                <a:spLocks/>
              </p:cNvSpPr>
              <p:nvPr/>
            </p:nvSpPr>
            <p:spPr bwMode="auto">
              <a:xfrm>
                <a:off x="2970303" y="2678154"/>
                <a:ext cx="3659" cy="12279"/>
              </a:xfrm>
              <a:custGeom>
                <a:avLst/>
                <a:gdLst>
                  <a:gd name="T0" fmla="*/ 0 w 2"/>
                  <a:gd name="T1" fmla="*/ 19492913 h 8"/>
                  <a:gd name="T2" fmla="*/ 2905246 w 2"/>
                  <a:gd name="T3" fmla="*/ 19492913 h 8"/>
                  <a:gd name="T4" fmla="*/ 2905246 w 2"/>
                  <a:gd name="T5" fmla="*/ 17055531 h 8"/>
                  <a:gd name="T6" fmla="*/ 5808663 w 2"/>
                  <a:gd name="T7" fmla="*/ 14619684 h 8"/>
                  <a:gd name="T8" fmla="*/ 5808663 w 2"/>
                  <a:gd name="T9" fmla="*/ 9746456 h 8"/>
                  <a:gd name="T10" fmla="*/ 5808663 w 2"/>
                  <a:gd name="T11" fmla="*/ 7309075 h 8"/>
                  <a:gd name="T12" fmla="*/ 2905246 w 2"/>
                  <a:gd name="T13" fmla="*/ 2437382 h 8"/>
                  <a:gd name="T14" fmla="*/ 2905246 w 2"/>
                  <a:gd name="T15" fmla="*/ 0 h 8"/>
                  <a:gd name="T16" fmla="*/ 5808663 w 2"/>
                  <a:gd name="T17" fmla="*/ 2437382 h 8"/>
                  <a:gd name="T18" fmla="*/ 5808663 w 2"/>
                  <a:gd name="T19" fmla="*/ 7309075 h 8"/>
                  <a:gd name="T20" fmla="*/ 5808663 w 2"/>
                  <a:gd name="T21" fmla="*/ 9746456 h 8"/>
                  <a:gd name="T22" fmla="*/ 5808663 w 2"/>
                  <a:gd name="T23" fmla="*/ 17055531 h 8"/>
                  <a:gd name="T24" fmla="*/ 2905246 w 2"/>
                  <a:gd name="T25" fmla="*/ 19492913 h 8"/>
                  <a:gd name="T26" fmla="*/ 0 w 2"/>
                  <a:gd name="T27" fmla="*/ 19492913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8"/>
                  <a:gd name="T44" fmla="*/ 2 w 2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70" name="Freeform 798"/>
              <p:cNvSpPr>
                <a:spLocks/>
              </p:cNvSpPr>
              <p:nvPr/>
            </p:nvSpPr>
            <p:spPr bwMode="auto">
              <a:xfrm>
                <a:off x="3002013" y="2568665"/>
                <a:ext cx="3659" cy="3069"/>
              </a:xfrm>
              <a:custGeom>
                <a:avLst/>
                <a:gdLst>
                  <a:gd name="T0" fmla="*/ 0 w 2"/>
                  <a:gd name="T1" fmla="*/ 4872038 h 2"/>
                  <a:gd name="T2" fmla="*/ 0 w 2"/>
                  <a:gd name="T3" fmla="*/ 2436786 h 2"/>
                  <a:gd name="T4" fmla="*/ 2905246 w 2"/>
                  <a:gd name="T5" fmla="*/ 0 h 2"/>
                  <a:gd name="T6" fmla="*/ 5808663 w 2"/>
                  <a:gd name="T7" fmla="*/ 0 h 2"/>
                  <a:gd name="T8" fmla="*/ 5808663 w 2"/>
                  <a:gd name="T9" fmla="*/ 2436786 h 2"/>
                  <a:gd name="T10" fmla="*/ 2905246 w 2"/>
                  <a:gd name="T11" fmla="*/ 4872038 h 2"/>
                  <a:gd name="T12" fmla="*/ 0 w 2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71" name="Freeform 799"/>
              <p:cNvSpPr>
                <a:spLocks/>
              </p:cNvSpPr>
              <p:nvPr/>
            </p:nvSpPr>
            <p:spPr bwMode="auto">
              <a:xfrm>
                <a:off x="3005672" y="2557409"/>
                <a:ext cx="50004" cy="12279"/>
              </a:xfrm>
              <a:custGeom>
                <a:avLst/>
                <a:gdLst>
                  <a:gd name="T0" fmla="*/ 0 w 32"/>
                  <a:gd name="T1" fmla="*/ 19492913 h 8"/>
                  <a:gd name="T2" fmla="*/ 0 w 32"/>
                  <a:gd name="T3" fmla="*/ 17055531 h 8"/>
                  <a:gd name="T4" fmla="*/ 2481449 w 32"/>
                  <a:gd name="T5" fmla="*/ 14619684 h 8"/>
                  <a:gd name="T6" fmla="*/ 7441220 w 32"/>
                  <a:gd name="T7" fmla="*/ 14619684 h 8"/>
                  <a:gd name="T8" fmla="*/ 9922669 w 32"/>
                  <a:gd name="T9" fmla="*/ 12182303 h 8"/>
                  <a:gd name="T10" fmla="*/ 12402555 w 32"/>
                  <a:gd name="T11" fmla="*/ 12182303 h 8"/>
                  <a:gd name="T12" fmla="*/ 14884003 w 32"/>
                  <a:gd name="T13" fmla="*/ 7309075 h 8"/>
                  <a:gd name="T14" fmla="*/ 17363889 w 32"/>
                  <a:gd name="T15" fmla="*/ 7309075 h 8"/>
                  <a:gd name="T16" fmla="*/ 19845338 w 32"/>
                  <a:gd name="T17" fmla="*/ 7309075 h 8"/>
                  <a:gd name="T18" fmla="*/ 24806672 w 32"/>
                  <a:gd name="T19" fmla="*/ 7309075 h 8"/>
                  <a:gd name="T20" fmla="*/ 27286558 w 32"/>
                  <a:gd name="T21" fmla="*/ 7309075 h 8"/>
                  <a:gd name="T22" fmla="*/ 32247892 w 32"/>
                  <a:gd name="T23" fmla="*/ 7309075 h 8"/>
                  <a:gd name="T24" fmla="*/ 37209227 w 32"/>
                  <a:gd name="T25" fmla="*/ 4873228 h 8"/>
                  <a:gd name="T26" fmla="*/ 42170561 w 32"/>
                  <a:gd name="T27" fmla="*/ 4873228 h 8"/>
                  <a:gd name="T28" fmla="*/ 44652009 w 32"/>
                  <a:gd name="T29" fmla="*/ 4873228 h 8"/>
                  <a:gd name="T30" fmla="*/ 49613344 w 32"/>
                  <a:gd name="T31" fmla="*/ 4873228 h 8"/>
                  <a:gd name="T32" fmla="*/ 54574678 w 32"/>
                  <a:gd name="T33" fmla="*/ 4873228 h 8"/>
                  <a:gd name="T34" fmla="*/ 54574678 w 32"/>
                  <a:gd name="T35" fmla="*/ 2437382 h 8"/>
                  <a:gd name="T36" fmla="*/ 57054564 w 32"/>
                  <a:gd name="T37" fmla="*/ 2437382 h 8"/>
                  <a:gd name="T38" fmla="*/ 59536013 w 32"/>
                  <a:gd name="T39" fmla="*/ 0 h 8"/>
                  <a:gd name="T40" fmla="*/ 62015898 w 32"/>
                  <a:gd name="T41" fmla="*/ 0 h 8"/>
                  <a:gd name="T42" fmla="*/ 64497347 w 32"/>
                  <a:gd name="T43" fmla="*/ 0 h 8"/>
                  <a:gd name="T44" fmla="*/ 62015898 w 32"/>
                  <a:gd name="T45" fmla="*/ 0 h 8"/>
                  <a:gd name="T46" fmla="*/ 59536013 w 32"/>
                  <a:gd name="T47" fmla="*/ 2437382 h 8"/>
                  <a:gd name="T48" fmla="*/ 49613344 w 32"/>
                  <a:gd name="T49" fmla="*/ 7309075 h 8"/>
                  <a:gd name="T50" fmla="*/ 57054564 w 32"/>
                  <a:gd name="T51" fmla="*/ 7309075 h 8"/>
                  <a:gd name="T52" fmla="*/ 59536013 w 32"/>
                  <a:gd name="T53" fmla="*/ 4873228 h 8"/>
                  <a:gd name="T54" fmla="*/ 64497347 w 32"/>
                  <a:gd name="T55" fmla="*/ 4873228 h 8"/>
                  <a:gd name="T56" fmla="*/ 66977233 w 32"/>
                  <a:gd name="T57" fmla="*/ 4873228 h 8"/>
                  <a:gd name="T58" fmla="*/ 69458681 w 32"/>
                  <a:gd name="T59" fmla="*/ 4873228 h 8"/>
                  <a:gd name="T60" fmla="*/ 71938567 w 32"/>
                  <a:gd name="T61" fmla="*/ 4873228 h 8"/>
                  <a:gd name="T62" fmla="*/ 71938567 w 32"/>
                  <a:gd name="T63" fmla="*/ 2437382 h 8"/>
                  <a:gd name="T64" fmla="*/ 76899902 w 32"/>
                  <a:gd name="T65" fmla="*/ 2437382 h 8"/>
                  <a:gd name="T66" fmla="*/ 79381350 w 32"/>
                  <a:gd name="T67" fmla="*/ 2437382 h 8"/>
                  <a:gd name="T68" fmla="*/ 69458681 w 32"/>
                  <a:gd name="T69" fmla="*/ 4873228 h 8"/>
                  <a:gd name="T70" fmla="*/ 59536013 w 32"/>
                  <a:gd name="T71" fmla="*/ 7309075 h 8"/>
                  <a:gd name="T72" fmla="*/ 57054564 w 32"/>
                  <a:gd name="T73" fmla="*/ 12182303 h 8"/>
                  <a:gd name="T74" fmla="*/ 54574678 w 32"/>
                  <a:gd name="T75" fmla="*/ 12182303 h 8"/>
                  <a:gd name="T76" fmla="*/ 47131895 w 32"/>
                  <a:gd name="T77" fmla="*/ 14619684 h 8"/>
                  <a:gd name="T78" fmla="*/ 42170561 w 32"/>
                  <a:gd name="T79" fmla="*/ 14619684 h 8"/>
                  <a:gd name="T80" fmla="*/ 37209227 w 32"/>
                  <a:gd name="T81" fmla="*/ 14619684 h 8"/>
                  <a:gd name="T82" fmla="*/ 34729341 w 32"/>
                  <a:gd name="T83" fmla="*/ 14619684 h 8"/>
                  <a:gd name="T84" fmla="*/ 32247892 w 32"/>
                  <a:gd name="T85" fmla="*/ 17055531 h 8"/>
                  <a:gd name="T86" fmla="*/ 22325223 w 32"/>
                  <a:gd name="T87" fmla="*/ 17055531 h 8"/>
                  <a:gd name="T88" fmla="*/ 17363889 w 32"/>
                  <a:gd name="T89" fmla="*/ 17055531 h 8"/>
                  <a:gd name="T90" fmla="*/ 14884003 w 32"/>
                  <a:gd name="T91" fmla="*/ 19492913 h 8"/>
                  <a:gd name="T92" fmla="*/ 17363889 w 32"/>
                  <a:gd name="T93" fmla="*/ 19492913 h 8"/>
                  <a:gd name="T94" fmla="*/ 14884003 w 32"/>
                  <a:gd name="T95" fmla="*/ 19492913 h 8"/>
                  <a:gd name="T96" fmla="*/ 9922669 w 32"/>
                  <a:gd name="T97" fmla="*/ 19492913 h 8"/>
                  <a:gd name="T98" fmla="*/ 9922669 w 32"/>
                  <a:gd name="T99" fmla="*/ 17055531 h 8"/>
                  <a:gd name="T100" fmla="*/ 7441220 w 32"/>
                  <a:gd name="T101" fmla="*/ 17055531 h 8"/>
                  <a:gd name="T102" fmla="*/ 7441220 w 32"/>
                  <a:gd name="T103" fmla="*/ 19492913 h 8"/>
                  <a:gd name="T104" fmla="*/ 2481449 w 32"/>
                  <a:gd name="T105" fmla="*/ 19492913 h 8"/>
                  <a:gd name="T106" fmla="*/ 0 w 32"/>
                  <a:gd name="T107" fmla="*/ 19492913 h 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"/>
                  <a:gd name="T163" fmla="*/ 0 h 8"/>
                  <a:gd name="T164" fmla="*/ 32 w 32"/>
                  <a:gd name="T165" fmla="*/ 8 h 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" h="8">
                    <a:moveTo>
                      <a:pt x="0" y="8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72" name="Freeform 800"/>
              <p:cNvSpPr>
                <a:spLocks/>
              </p:cNvSpPr>
              <p:nvPr/>
            </p:nvSpPr>
            <p:spPr bwMode="auto">
              <a:xfrm>
                <a:off x="3065433" y="2546153"/>
                <a:ext cx="4878" cy="5116"/>
              </a:xfrm>
              <a:custGeom>
                <a:avLst/>
                <a:gdLst>
                  <a:gd name="T0" fmla="*/ 0 w 3"/>
                  <a:gd name="T1" fmla="*/ 8122503 h 3"/>
                  <a:gd name="T2" fmla="*/ 2580462 w 3"/>
                  <a:gd name="T3" fmla="*/ 5414433 h 3"/>
                  <a:gd name="T4" fmla="*/ 2580462 w 3"/>
                  <a:gd name="T5" fmla="*/ 0 h 3"/>
                  <a:gd name="T6" fmla="*/ 7743012 w 3"/>
                  <a:gd name="T7" fmla="*/ 0 h 3"/>
                  <a:gd name="T8" fmla="*/ 7743012 w 3"/>
                  <a:gd name="T9" fmla="*/ 5414433 h 3"/>
                  <a:gd name="T10" fmla="*/ 7743012 w 3"/>
                  <a:gd name="T11" fmla="*/ 8122503 h 3"/>
                  <a:gd name="T12" fmla="*/ 2580462 w 3"/>
                  <a:gd name="T13" fmla="*/ 8122503 h 3"/>
                  <a:gd name="T14" fmla="*/ 0 w 3"/>
                  <a:gd name="T15" fmla="*/ 81225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73" name="Freeform 801"/>
              <p:cNvSpPr>
                <a:spLocks/>
              </p:cNvSpPr>
              <p:nvPr/>
            </p:nvSpPr>
            <p:spPr bwMode="auto">
              <a:xfrm>
                <a:off x="3077630" y="2551269"/>
                <a:ext cx="8538" cy="3070"/>
              </a:xfrm>
              <a:custGeom>
                <a:avLst/>
                <a:gdLst>
                  <a:gd name="T0" fmla="*/ 0 w 5"/>
                  <a:gd name="T1" fmla="*/ 2437580 h 2"/>
                  <a:gd name="T2" fmla="*/ 5421630 w 5"/>
                  <a:gd name="T3" fmla="*/ 0 h 2"/>
                  <a:gd name="T4" fmla="*/ 10843260 w 5"/>
                  <a:gd name="T5" fmla="*/ 0 h 2"/>
                  <a:gd name="T6" fmla="*/ 13553221 w 5"/>
                  <a:gd name="T7" fmla="*/ 2437580 h 2"/>
                  <a:gd name="T8" fmla="*/ 10843260 w 5"/>
                  <a:gd name="T9" fmla="*/ 2437580 h 2"/>
                  <a:gd name="T10" fmla="*/ 5421630 w 5"/>
                  <a:gd name="T11" fmla="*/ 2437580 h 2"/>
                  <a:gd name="T12" fmla="*/ 5421630 w 5"/>
                  <a:gd name="T13" fmla="*/ 4873625 h 2"/>
                  <a:gd name="T14" fmla="*/ 2709961 w 5"/>
                  <a:gd name="T15" fmla="*/ 4873625 h 2"/>
                  <a:gd name="T16" fmla="*/ 0 w 5"/>
                  <a:gd name="T17" fmla="*/ 4873625 h 2"/>
                  <a:gd name="T18" fmla="*/ 0 w 5"/>
                  <a:gd name="T19" fmla="*/ 243758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74" name="Freeform 802"/>
              <p:cNvSpPr>
                <a:spLocks/>
              </p:cNvSpPr>
              <p:nvPr/>
            </p:nvSpPr>
            <p:spPr bwMode="auto">
              <a:xfrm>
                <a:off x="3091046" y="2552293"/>
                <a:ext cx="7318" cy="4093"/>
              </a:xfrm>
              <a:custGeom>
                <a:avLst/>
                <a:gdLst>
                  <a:gd name="T0" fmla="*/ 0 w 5"/>
                  <a:gd name="T1" fmla="*/ 3249842 h 2"/>
                  <a:gd name="T2" fmla="*/ 2322733 w 5"/>
                  <a:gd name="T3" fmla="*/ 3249842 h 2"/>
                  <a:gd name="T4" fmla="*/ 4646930 w 5"/>
                  <a:gd name="T5" fmla="*/ 3249842 h 2"/>
                  <a:gd name="T6" fmla="*/ 6969663 w 5"/>
                  <a:gd name="T7" fmla="*/ 0 h 2"/>
                  <a:gd name="T8" fmla="*/ 6969663 w 5"/>
                  <a:gd name="T9" fmla="*/ 3249842 h 2"/>
                  <a:gd name="T10" fmla="*/ 11616593 w 5"/>
                  <a:gd name="T11" fmla="*/ 3249842 h 2"/>
                  <a:gd name="T12" fmla="*/ 11616593 w 5"/>
                  <a:gd name="T13" fmla="*/ 6497638 h 2"/>
                  <a:gd name="T14" fmla="*/ 6969663 w 5"/>
                  <a:gd name="T15" fmla="*/ 6497638 h 2"/>
                  <a:gd name="T16" fmla="*/ 4646930 w 5"/>
                  <a:gd name="T17" fmla="*/ 6497638 h 2"/>
                  <a:gd name="T18" fmla="*/ 2322733 w 5"/>
                  <a:gd name="T19" fmla="*/ 6497638 h 2"/>
                  <a:gd name="T20" fmla="*/ 0 w 5"/>
                  <a:gd name="T21" fmla="*/ 324984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75" name="Freeform 803"/>
              <p:cNvSpPr>
                <a:spLocks/>
              </p:cNvSpPr>
              <p:nvPr/>
            </p:nvSpPr>
            <p:spPr bwMode="auto">
              <a:xfrm>
                <a:off x="3123975" y="2485781"/>
                <a:ext cx="4878" cy="5117"/>
              </a:xfrm>
              <a:custGeom>
                <a:avLst/>
                <a:gdLst>
                  <a:gd name="T0" fmla="*/ 2582088 w 3"/>
                  <a:gd name="T1" fmla="*/ 8124090 h 3"/>
                  <a:gd name="T2" fmla="*/ 0 w 3"/>
                  <a:gd name="T3" fmla="*/ 2708599 h 3"/>
                  <a:gd name="T4" fmla="*/ 2582088 w 3"/>
                  <a:gd name="T5" fmla="*/ 0 h 3"/>
                  <a:gd name="T6" fmla="*/ 7744638 w 3"/>
                  <a:gd name="T7" fmla="*/ 0 h 3"/>
                  <a:gd name="T8" fmla="*/ 7744638 w 3"/>
                  <a:gd name="T9" fmla="*/ 2708599 h 3"/>
                  <a:gd name="T10" fmla="*/ 7744638 w 3"/>
                  <a:gd name="T11" fmla="*/ 8124090 h 3"/>
                  <a:gd name="T12" fmla="*/ 2582088 w 3"/>
                  <a:gd name="T13" fmla="*/ 812409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76" name="Freeform 804"/>
              <p:cNvSpPr>
                <a:spLocks/>
              </p:cNvSpPr>
              <p:nvPr/>
            </p:nvSpPr>
            <p:spPr bwMode="auto">
              <a:xfrm>
                <a:off x="3132513" y="2482711"/>
                <a:ext cx="4878" cy="5116"/>
              </a:xfrm>
              <a:custGeom>
                <a:avLst/>
                <a:gdLst>
                  <a:gd name="T0" fmla="*/ 0 w 3"/>
                  <a:gd name="T1" fmla="*/ 5414433 h 3"/>
                  <a:gd name="T2" fmla="*/ 0 w 3"/>
                  <a:gd name="T3" fmla="*/ 2708069 h 3"/>
                  <a:gd name="T4" fmla="*/ 2580462 w 3"/>
                  <a:gd name="T5" fmla="*/ 0 h 3"/>
                  <a:gd name="T6" fmla="*/ 5162550 w 3"/>
                  <a:gd name="T7" fmla="*/ 0 h 3"/>
                  <a:gd name="T8" fmla="*/ 7743012 w 3"/>
                  <a:gd name="T9" fmla="*/ 0 h 3"/>
                  <a:gd name="T10" fmla="*/ 7743012 w 3"/>
                  <a:gd name="T11" fmla="*/ 2708069 h 3"/>
                  <a:gd name="T12" fmla="*/ 7743012 w 3"/>
                  <a:gd name="T13" fmla="*/ 5414433 h 3"/>
                  <a:gd name="T14" fmla="*/ 5162550 w 3"/>
                  <a:gd name="T15" fmla="*/ 8122503 h 3"/>
                  <a:gd name="T16" fmla="*/ 2580462 w 3"/>
                  <a:gd name="T17" fmla="*/ 8122503 h 3"/>
                  <a:gd name="T18" fmla="*/ 0 w 3"/>
                  <a:gd name="T19" fmla="*/ 541443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77" name="Freeform 812"/>
              <p:cNvSpPr>
                <a:spLocks/>
              </p:cNvSpPr>
              <p:nvPr/>
            </p:nvSpPr>
            <p:spPr bwMode="auto">
              <a:xfrm>
                <a:off x="798157" y="2047825"/>
                <a:ext cx="63420" cy="19442"/>
              </a:xfrm>
              <a:custGeom>
                <a:avLst/>
                <a:gdLst>
                  <a:gd name="T0" fmla="*/ 5033963 w 40"/>
                  <a:gd name="T1" fmla="*/ 0 h 12"/>
                  <a:gd name="T2" fmla="*/ 5033963 w 40"/>
                  <a:gd name="T3" fmla="*/ 2572825 h 12"/>
                  <a:gd name="T4" fmla="*/ 15101888 w 40"/>
                  <a:gd name="T5" fmla="*/ 5144029 h 12"/>
                  <a:gd name="T6" fmla="*/ 20135850 w 40"/>
                  <a:gd name="T7" fmla="*/ 5144029 h 12"/>
                  <a:gd name="T8" fmla="*/ 20135850 w 40"/>
                  <a:gd name="T9" fmla="*/ 5144029 h 12"/>
                  <a:gd name="T10" fmla="*/ 25169813 w 40"/>
                  <a:gd name="T11" fmla="*/ 5144029 h 12"/>
                  <a:gd name="T12" fmla="*/ 30203775 w 40"/>
                  <a:gd name="T13" fmla="*/ 7716854 h 12"/>
                  <a:gd name="T14" fmla="*/ 37753926 w 40"/>
                  <a:gd name="T15" fmla="*/ 5144029 h 12"/>
                  <a:gd name="T16" fmla="*/ 47823437 w 40"/>
                  <a:gd name="T17" fmla="*/ 2572825 h 12"/>
                  <a:gd name="T18" fmla="*/ 55373588 w 40"/>
                  <a:gd name="T19" fmla="*/ 2572825 h 12"/>
                  <a:gd name="T20" fmla="*/ 62923739 w 40"/>
                  <a:gd name="T21" fmla="*/ 5144029 h 12"/>
                  <a:gd name="T22" fmla="*/ 65441513 w 40"/>
                  <a:gd name="T23" fmla="*/ 7716854 h 12"/>
                  <a:gd name="T24" fmla="*/ 70475475 w 40"/>
                  <a:gd name="T25" fmla="*/ 10288058 h 12"/>
                  <a:gd name="T26" fmla="*/ 78025626 w 40"/>
                  <a:gd name="T27" fmla="*/ 10288058 h 12"/>
                  <a:gd name="T28" fmla="*/ 85577363 w 40"/>
                  <a:gd name="T29" fmla="*/ 12860883 h 12"/>
                  <a:gd name="T30" fmla="*/ 93129099 w 40"/>
                  <a:gd name="T31" fmla="*/ 15432088 h 12"/>
                  <a:gd name="T32" fmla="*/ 98163062 w 40"/>
                  <a:gd name="T33" fmla="*/ 15432088 h 12"/>
                  <a:gd name="T34" fmla="*/ 93129099 w 40"/>
                  <a:gd name="T35" fmla="*/ 12860883 h 12"/>
                  <a:gd name="T36" fmla="*/ 98163062 w 40"/>
                  <a:gd name="T37" fmla="*/ 12860883 h 12"/>
                  <a:gd name="T38" fmla="*/ 100679250 w 40"/>
                  <a:gd name="T39" fmla="*/ 20576117 h 12"/>
                  <a:gd name="T40" fmla="*/ 95645288 w 40"/>
                  <a:gd name="T41" fmla="*/ 20576117 h 12"/>
                  <a:gd name="T42" fmla="*/ 90611325 w 40"/>
                  <a:gd name="T43" fmla="*/ 20576117 h 12"/>
                  <a:gd name="T44" fmla="*/ 80543400 w 40"/>
                  <a:gd name="T45" fmla="*/ 28292971 h 12"/>
                  <a:gd name="T46" fmla="*/ 75509438 w 40"/>
                  <a:gd name="T47" fmla="*/ 30864175 h 12"/>
                  <a:gd name="T48" fmla="*/ 75509438 w 40"/>
                  <a:gd name="T49" fmla="*/ 25720146 h 12"/>
                  <a:gd name="T50" fmla="*/ 70475475 w 40"/>
                  <a:gd name="T51" fmla="*/ 23148941 h 12"/>
                  <a:gd name="T52" fmla="*/ 62923739 w 40"/>
                  <a:gd name="T53" fmla="*/ 20576117 h 12"/>
                  <a:gd name="T54" fmla="*/ 55373588 w 40"/>
                  <a:gd name="T55" fmla="*/ 20576117 h 12"/>
                  <a:gd name="T56" fmla="*/ 55373588 w 40"/>
                  <a:gd name="T57" fmla="*/ 15432088 h 12"/>
                  <a:gd name="T58" fmla="*/ 45305663 w 40"/>
                  <a:gd name="T59" fmla="*/ 12860883 h 12"/>
                  <a:gd name="T60" fmla="*/ 37753926 w 40"/>
                  <a:gd name="T61" fmla="*/ 10288058 h 12"/>
                  <a:gd name="T62" fmla="*/ 30203775 w 40"/>
                  <a:gd name="T63" fmla="*/ 10288058 h 12"/>
                  <a:gd name="T64" fmla="*/ 37753926 w 40"/>
                  <a:gd name="T65" fmla="*/ 12860883 h 12"/>
                  <a:gd name="T66" fmla="*/ 45305663 w 40"/>
                  <a:gd name="T67" fmla="*/ 12860883 h 12"/>
                  <a:gd name="T68" fmla="*/ 47823437 w 40"/>
                  <a:gd name="T69" fmla="*/ 15432088 h 12"/>
                  <a:gd name="T70" fmla="*/ 52855814 w 40"/>
                  <a:gd name="T71" fmla="*/ 15432088 h 12"/>
                  <a:gd name="T72" fmla="*/ 55373588 w 40"/>
                  <a:gd name="T73" fmla="*/ 20576117 h 12"/>
                  <a:gd name="T74" fmla="*/ 52855814 w 40"/>
                  <a:gd name="T75" fmla="*/ 15432088 h 12"/>
                  <a:gd name="T76" fmla="*/ 47823437 w 40"/>
                  <a:gd name="T77" fmla="*/ 15432088 h 12"/>
                  <a:gd name="T78" fmla="*/ 37753926 w 40"/>
                  <a:gd name="T79" fmla="*/ 12860883 h 12"/>
                  <a:gd name="T80" fmla="*/ 30203775 w 40"/>
                  <a:gd name="T81" fmla="*/ 10288058 h 12"/>
                  <a:gd name="T82" fmla="*/ 25169813 w 40"/>
                  <a:gd name="T83" fmla="*/ 10288058 h 12"/>
                  <a:gd name="T84" fmla="*/ 20135850 w 40"/>
                  <a:gd name="T85" fmla="*/ 12860883 h 12"/>
                  <a:gd name="T86" fmla="*/ 15101888 w 40"/>
                  <a:gd name="T87" fmla="*/ 15432088 h 12"/>
                  <a:gd name="T88" fmla="*/ 5033963 w 40"/>
                  <a:gd name="T89" fmla="*/ 12860883 h 12"/>
                  <a:gd name="T90" fmla="*/ 0 w 40"/>
                  <a:gd name="T91" fmla="*/ 12860883 h 12"/>
                  <a:gd name="T92" fmla="*/ 0 w 40"/>
                  <a:gd name="T93" fmla="*/ 7716854 h 12"/>
                  <a:gd name="T94" fmla="*/ 2517774 w 40"/>
                  <a:gd name="T95" fmla="*/ 5144029 h 12"/>
                  <a:gd name="T96" fmla="*/ 2517774 w 40"/>
                  <a:gd name="T97" fmla="*/ 0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12"/>
                  <a:gd name="T149" fmla="*/ 40 w 40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12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78" name="Freeform 813"/>
              <p:cNvSpPr>
                <a:spLocks/>
              </p:cNvSpPr>
              <p:nvPr/>
            </p:nvSpPr>
            <p:spPr bwMode="auto">
              <a:xfrm>
                <a:off x="771326" y="2117406"/>
                <a:ext cx="17075" cy="8186"/>
              </a:xfrm>
              <a:custGeom>
                <a:avLst/>
                <a:gdLst>
                  <a:gd name="T0" fmla="*/ 0 w 11"/>
                  <a:gd name="T1" fmla="*/ 5198110 h 5"/>
                  <a:gd name="T2" fmla="*/ 2465009 w 11"/>
                  <a:gd name="T3" fmla="*/ 0 h 5"/>
                  <a:gd name="T4" fmla="*/ 2465009 w 11"/>
                  <a:gd name="T5" fmla="*/ 5198110 h 5"/>
                  <a:gd name="T6" fmla="*/ 4928466 w 11"/>
                  <a:gd name="T7" fmla="*/ 5198110 h 5"/>
                  <a:gd name="T8" fmla="*/ 4928466 w 11"/>
                  <a:gd name="T9" fmla="*/ 7797984 h 5"/>
                  <a:gd name="T10" fmla="*/ 9856932 w 11"/>
                  <a:gd name="T11" fmla="*/ 7797984 h 5"/>
                  <a:gd name="T12" fmla="*/ 12321941 w 11"/>
                  <a:gd name="T13" fmla="*/ 7797984 h 5"/>
                  <a:gd name="T14" fmla="*/ 14785398 w 11"/>
                  <a:gd name="T15" fmla="*/ 10396220 h 5"/>
                  <a:gd name="T16" fmla="*/ 17250407 w 11"/>
                  <a:gd name="T17" fmla="*/ 10396220 h 5"/>
                  <a:gd name="T18" fmla="*/ 19713864 w 11"/>
                  <a:gd name="T19" fmla="*/ 10396220 h 5"/>
                  <a:gd name="T20" fmla="*/ 22178873 w 11"/>
                  <a:gd name="T21" fmla="*/ 10396220 h 5"/>
                  <a:gd name="T22" fmla="*/ 27107339 w 11"/>
                  <a:gd name="T23" fmla="*/ 12996094 h 5"/>
                  <a:gd name="T24" fmla="*/ 24642330 w 11"/>
                  <a:gd name="T25" fmla="*/ 12996094 h 5"/>
                  <a:gd name="T26" fmla="*/ 22178873 w 11"/>
                  <a:gd name="T27" fmla="*/ 12996094 h 5"/>
                  <a:gd name="T28" fmla="*/ 19713864 w 11"/>
                  <a:gd name="T29" fmla="*/ 12996094 h 5"/>
                  <a:gd name="T30" fmla="*/ 17250407 w 11"/>
                  <a:gd name="T31" fmla="*/ 12996094 h 5"/>
                  <a:gd name="T32" fmla="*/ 14785398 w 11"/>
                  <a:gd name="T33" fmla="*/ 12996094 h 5"/>
                  <a:gd name="T34" fmla="*/ 12321941 w 11"/>
                  <a:gd name="T35" fmla="*/ 10396220 h 5"/>
                  <a:gd name="T36" fmla="*/ 9856932 w 11"/>
                  <a:gd name="T37" fmla="*/ 10396220 h 5"/>
                  <a:gd name="T38" fmla="*/ 4928466 w 11"/>
                  <a:gd name="T39" fmla="*/ 7797984 h 5"/>
                  <a:gd name="T40" fmla="*/ 2465009 w 11"/>
                  <a:gd name="T41" fmla="*/ 7797984 h 5"/>
                  <a:gd name="T42" fmla="*/ 0 w 11"/>
                  <a:gd name="T43" fmla="*/ 7797984 h 5"/>
                  <a:gd name="T44" fmla="*/ 0 w 11"/>
                  <a:gd name="T45" fmla="*/ 5198110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5"/>
                  <a:gd name="T71" fmla="*/ 11 w 11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5">
                    <a:moveTo>
                      <a:pt x="0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79" name="Freeform 814"/>
              <p:cNvSpPr>
                <a:spLocks/>
              </p:cNvSpPr>
              <p:nvPr/>
            </p:nvSpPr>
            <p:spPr bwMode="auto">
              <a:xfrm>
                <a:off x="654242" y="2314896"/>
                <a:ext cx="9757" cy="7163"/>
              </a:xfrm>
              <a:custGeom>
                <a:avLst/>
                <a:gdLst>
                  <a:gd name="T0" fmla="*/ 0 w 6"/>
                  <a:gd name="T1" fmla="*/ 2274969 h 5"/>
                  <a:gd name="T2" fmla="*/ 2582353 w 6"/>
                  <a:gd name="T3" fmla="*/ 2274969 h 5"/>
                  <a:gd name="T4" fmla="*/ 2582353 w 6"/>
                  <a:gd name="T5" fmla="*/ 0 h 5"/>
                  <a:gd name="T6" fmla="*/ 12908511 w 6"/>
                  <a:gd name="T7" fmla="*/ 0 h 5"/>
                  <a:gd name="T8" fmla="*/ 12908511 w 6"/>
                  <a:gd name="T9" fmla="*/ 2274969 h 5"/>
                  <a:gd name="T10" fmla="*/ 15489238 w 6"/>
                  <a:gd name="T11" fmla="*/ 4548505 h 5"/>
                  <a:gd name="T12" fmla="*/ 15489238 w 6"/>
                  <a:gd name="T13" fmla="*/ 6823474 h 5"/>
                  <a:gd name="T14" fmla="*/ 12908511 w 6"/>
                  <a:gd name="T15" fmla="*/ 6823474 h 5"/>
                  <a:gd name="T16" fmla="*/ 12908511 w 6"/>
                  <a:gd name="T17" fmla="*/ 9097010 h 5"/>
                  <a:gd name="T18" fmla="*/ 12908511 w 6"/>
                  <a:gd name="T19" fmla="*/ 11371979 h 5"/>
                  <a:gd name="T20" fmla="*/ 10326158 w 6"/>
                  <a:gd name="T21" fmla="*/ 9097010 h 5"/>
                  <a:gd name="T22" fmla="*/ 5163079 w 6"/>
                  <a:gd name="T23" fmla="*/ 9097010 h 5"/>
                  <a:gd name="T24" fmla="*/ 5163079 w 6"/>
                  <a:gd name="T25" fmla="*/ 6823474 h 5"/>
                  <a:gd name="T26" fmla="*/ 10326158 w 6"/>
                  <a:gd name="T27" fmla="*/ 6823474 h 5"/>
                  <a:gd name="T28" fmla="*/ 10326158 w 6"/>
                  <a:gd name="T29" fmla="*/ 4548505 h 5"/>
                  <a:gd name="T30" fmla="*/ 5163079 w 6"/>
                  <a:gd name="T31" fmla="*/ 4548505 h 5"/>
                  <a:gd name="T32" fmla="*/ 2582353 w 6"/>
                  <a:gd name="T33" fmla="*/ 2274969 h 5"/>
                  <a:gd name="T34" fmla="*/ 0 w 6"/>
                  <a:gd name="T35" fmla="*/ 2274969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5"/>
                  <a:gd name="T56" fmla="*/ 6 w 6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5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80" name="Freeform 815"/>
              <p:cNvSpPr>
                <a:spLocks/>
              </p:cNvSpPr>
              <p:nvPr/>
            </p:nvSpPr>
            <p:spPr bwMode="auto">
              <a:xfrm>
                <a:off x="829868" y="2195174"/>
                <a:ext cx="8538" cy="3070"/>
              </a:xfrm>
              <a:custGeom>
                <a:avLst/>
                <a:gdLst>
                  <a:gd name="T0" fmla="*/ 0 w 5"/>
                  <a:gd name="T1" fmla="*/ 0 h 2"/>
                  <a:gd name="T2" fmla="*/ 2709961 w 5"/>
                  <a:gd name="T3" fmla="*/ 0 h 2"/>
                  <a:gd name="T4" fmla="*/ 8131591 w 5"/>
                  <a:gd name="T5" fmla="*/ 0 h 2"/>
                  <a:gd name="T6" fmla="*/ 13553221 w 5"/>
                  <a:gd name="T7" fmla="*/ 0 h 2"/>
                  <a:gd name="T8" fmla="*/ 8131591 w 5"/>
                  <a:gd name="T9" fmla="*/ 2437580 h 2"/>
                  <a:gd name="T10" fmla="*/ 5421630 w 5"/>
                  <a:gd name="T11" fmla="*/ 2437580 h 2"/>
                  <a:gd name="T12" fmla="*/ 5421630 w 5"/>
                  <a:gd name="T13" fmla="*/ 4873625 h 2"/>
                  <a:gd name="T14" fmla="*/ 5421630 w 5"/>
                  <a:gd name="T15" fmla="*/ 2437580 h 2"/>
                  <a:gd name="T16" fmla="*/ 2709961 w 5"/>
                  <a:gd name="T17" fmla="*/ 2437580 h 2"/>
                  <a:gd name="T18" fmla="*/ 0 w 5"/>
                  <a:gd name="T19" fmla="*/ 2437580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81" name="Freeform 816"/>
              <p:cNvSpPr>
                <a:spLocks/>
              </p:cNvSpPr>
              <p:nvPr/>
            </p:nvSpPr>
            <p:spPr bwMode="auto">
              <a:xfrm>
                <a:off x="666438" y="2314896"/>
                <a:ext cx="14635" cy="6140"/>
              </a:xfrm>
              <a:custGeom>
                <a:avLst/>
                <a:gdLst>
                  <a:gd name="T0" fmla="*/ 0 w 9"/>
                  <a:gd name="T1" fmla="*/ 7309670 h 4"/>
                  <a:gd name="T2" fmla="*/ 2582264 w 9"/>
                  <a:gd name="T3" fmla="*/ 7309670 h 4"/>
                  <a:gd name="T4" fmla="*/ 5162903 w 9"/>
                  <a:gd name="T5" fmla="*/ 7309670 h 4"/>
                  <a:gd name="T6" fmla="*/ 15488708 w 9"/>
                  <a:gd name="T7" fmla="*/ 4873625 h 4"/>
                  <a:gd name="T8" fmla="*/ 18070973 w 9"/>
                  <a:gd name="T9" fmla="*/ 4873625 h 4"/>
                  <a:gd name="T10" fmla="*/ 18070973 w 9"/>
                  <a:gd name="T11" fmla="*/ 2437580 h 4"/>
                  <a:gd name="T12" fmla="*/ 18070973 w 9"/>
                  <a:gd name="T13" fmla="*/ 0 h 4"/>
                  <a:gd name="T14" fmla="*/ 20651611 w 9"/>
                  <a:gd name="T15" fmla="*/ 0 h 4"/>
                  <a:gd name="T16" fmla="*/ 23233876 w 9"/>
                  <a:gd name="T17" fmla="*/ 2437580 h 4"/>
                  <a:gd name="T18" fmla="*/ 20651611 w 9"/>
                  <a:gd name="T19" fmla="*/ 4873625 h 4"/>
                  <a:gd name="T20" fmla="*/ 20651611 w 9"/>
                  <a:gd name="T21" fmla="*/ 7309670 h 4"/>
                  <a:gd name="T22" fmla="*/ 15488708 w 9"/>
                  <a:gd name="T23" fmla="*/ 9747250 h 4"/>
                  <a:gd name="T24" fmla="*/ 15488708 w 9"/>
                  <a:gd name="T25" fmla="*/ 7309670 h 4"/>
                  <a:gd name="T26" fmla="*/ 12908070 w 9"/>
                  <a:gd name="T27" fmla="*/ 7309670 h 4"/>
                  <a:gd name="T28" fmla="*/ 7745167 w 9"/>
                  <a:gd name="T29" fmla="*/ 7309670 h 4"/>
                  <a:gd name="T30" fmla="*/ 2582264 w 9"/>
                  <a:gd name="T31" fmla="*/ 7309670 h 4"/>
                  <a:gd name="T32" fmla="*/ 0 w 9"/>
                  <a:gd name="T33" fmla="*/ 7309670 h 4"/>
                  <a:gd name="T34" fmla="*/ 0 w 9"/>
                  <a:gd name="T35" fmla="*/ 9747250 h 4"/>
                  <a:gd name="T36" fmla="*/ 0 w 9"/>
                  <a:gd name="T37" fmla="*/ 730967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4"/>
                  <a:gd name="T59" fmla="*/ 9 w 9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4">
                    <a:moveTo>
                      <a:pt x="0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82" name="Freeform 817"/>
              <p:cNvSpPr>
                <a:spLocks/>
              </p:cNvSpPr>
              <p:nvPr/>
            </p:nvSpPr>
            <p:spPr bwMode="auto">
              <a:xfrm>
                <a:off x="682294" y="2314896"/>
                <a:ext cx="13415" cy="7163"/>
              </a:xfrm>
              <a:custGeom>
                <a:avLst/>
                <a:gdLst>
                  <a:gd name="T0" fmla="*/ 5324078 w 8"/>
                  <a:gd name="T1" fmla="*/ 0 h 5"/>
                  <a:gd name="T2" fmla="*/ 7985279 w 8"/>
                  <a:gd name="T3" fmla="*/ 0 h 5"/>
                  <a:gd name="T4" fmla="*/ 13309357 w 8"/>
                  <a:gd name="T5" fmla="*/ 0 h 5"/>
                  <a:gd name="T6" fmla="*/ 15972234 w 8"/>
                  <a:gd name="T7" fmla="*/ 0 h 5"/>
                  <a:gd name="T8" fmla="*/ 15972234 w 8"/>
                  <a:gd name="T9" fmla="*/ 2274969 h 5"/>
                  <a:gd name="T10" fmla="*/ 13309357 w 8"/>
                  <a:gd name="T11" fmla="*/ 2274969 h 5"/>
                  <a:gd name="T12" fmla="*/ 15972234 w 8"/>
                  <a:gd name="T13" fmla="*/ 4548505 h 5"/>
                  <a:gd name="T14" fmla="*/ 15972234 w 8"/>
                  <a:gd name="T15" fmla="*/ 2274969 h 5"/>
                  <a:gd name="T16" fmla="*/ 18633435 w 8"/>
                  <a:gd name="T17" fmla="*/ 2274969 h 5"/>
                  <a:gd name="T18" fmla="*/ 21296313 w 8"/>
                  <a:gd name="T19" fmla="*/ 2274969 h 5"/>
                  <a:gd name="T20" fmla="*/ 21296313 w 8"/>
                  <a:gd name="T21" fmla="*/ 4548505 h 5"/>
                  <a:gd name="T22" fmla="*/ 21296313 w 8"/>
                  <a:gd name="T23" fmla="*/ 6823474 h 5"/>
                  <a:gd name="T24" fmla="*/ 18633435 w 8"/>
                  <a:gd name="T25" fmla="*/ 6823474 h 5"/>
                  <a:gd name="T26" fmla="*/ 15972234 w 8"/>
                  <a:gd name="T27" fmla="*/ 6823474 h 5"/>
                  <a:gd name="T28" fmla="*/ 7985279 w 8"/>
                  <a:gd name="T29" fmla="*/ 6823474 h 5"/>
                  <a:gd name="T30" fmla="*/ 7985279 w 8"/>
                  <a:gd name="T31" fmla="*/ 9097010 h 5"/>
                  <a:gd name="T32" fmla="*/ 2662878 w 8"/>
                  <a:gd name="T33" fmla="*/ 9097010 h 5"/>
                  <a:gd name="T34" fmla="*/ 0 w 8"/>
                  <a:gd name="T35" fmla="*/ 11371979 h 5"/>
                  <a:gd name="T36" fmla="*/ 0 w 8"/>
                  <a:gd name="T37" fmla="*/ 9097010 h 5"/>
                  <a:gd name="T38" fmla="*/ 2662878 w 8"/>
                  <a:gd name="T39" fmla="*/ 4548505 h 5"/>
                  <a:gd name="T40" fmla="*/ 5324078 w 8"/>
                  <a:gd name="T41" fmla="*/ 4548505 h 5"/>
                  <a:gd name="T42" fmla="*/ 5324078 w 8"/>
                  <a:gd name="T43" fmla="*/ 0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5"/>
                  <a:gd name="T68" fmla="*/ 8 w 8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5">
                    <a:moveTo>
                      <a:pt x="2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83" name="Freeform 818"/>
              <p:cNvSpPr>
                <a:spLocks/>
              </p:cNvSpPr>
              <p:nvPr/>
            </p:nvSpPr>
            <p:spPr bwMode="auto">
              <a:xfrm>
                <a:off x="844503" y="2209500"/>
                <a:ext cx="8538" cy="2047"/>
              </a:xfrm>
              <a:custGeom>
                <a:avLst/>
                <a:gdLst>
                  <a:gd name="T0" fmla="*/ 0 w 5"/>
                  <a:gd name="T1" fmla="*/ 0 h 1"/>
                  <a:gd name="T2" fmla="*/ 2711669 w 5"/>
                  <a:gd name="T3" fmla="*/ 0 h 1"/>
                  <a:gd name="T4" fmla="*/ 5421630 w 5"/>
                  <a:gd name="T5" fmla="*/ 0 h 1"/>
                  <a:gd name="T6" fmla="*/ 8133299 w 5"/>
                  <a:gd name="T7" fmla="*/ 0 h 1"/>
                  <a:gd name="T8" fmla="*/ 13554929 w 5"/>
                  <a:gd name="T9" fmla="*/ 0 h 1"/>
                  <a:gd name="T10" fmla="*/ 8133299 w 5"/>
                  <a:gd name="T11" fmla="*/ 3250636 h 1"/>
                  <a:gd name="T12" fmla="*/ 5421630 w 5"/>
                  <a:gd name="T13" fmla="*/ 3250636 h 1"/>
                  <a:gd name="T14" fmla="*/ 2711669 w 5"/>
                  <a:gd name="T15" fmla="*/ 0 h 1"/>
                  <a:gd name="T16" fmla="*/ 0 w 5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84" name="Freeform 819"/>
              <p:cNvSpPr>
                <a:spLocks/>
              </p:cNvSpPr>
              <p:nvPr/>
            </p:nvSpPr>
            <p:spPr bwMode="auto">
              <a:xfrm>
                <a:off x="700588" y="2309780"/>
                <a:ext cx="3659" cy="5117"/>
              </a:xfrm>
              <a:custGeom>
                <a:avLst/>
                <a:gdLst>
                  <a:gd name="T0" fmla="*/ 0 w 3"/>
                  <a:gd name="T1" fmla="*/ 0 h 3"/>
                  <a:gd name="T2" fmla="*/ 5808053 w 3"/>
                  <a:gd name="T3" fmla="*/ 0 h 3"/>
                  <a:gd name="T4" fmla="*/ 5808053 w 3"/>
                  <a:gd name="T5" fmla="*/ 5415492 h 3"/>
                  <a:gd name="T6" fmla="*/ 5808053 w 3"/>
                  <a:gd name="T7" fmla="*/ 8122385 h 3"/>
                  <a:gd name="T8" fmla="*/ 1935611 w 3"/>
                  <a:gd name="T9" fmla="*/ 8122385 h 3"/>
                  <a:gd name="T10" fmla="*/ 0 w 3"/>
                  <a:gd name="T11" fmla="*/ 5415492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85" name="Freeform 820"/>
              <p:cNvSpPr>
                <a:spLocks/>
              </p:cNvSpPr>
              <p:nvPr/>
            </p:nvSpPr>
            <p:spPr bwMode="auto">
              <a:xfrm>
                <a:off x="695709" y="2315919"/>
                <a:ext cx="2439" cy="3070"/>
              </a:xfrm>
              <a:custGeom>
                <a:avLst/>
                <a:gdLst>
                  <a:gd name="T0" fmla="*/ 0 w 2"/>
                  <a:gd name="T1" fmla="*/ 0 h 2"/>
                  <a:gd name="T2" fmla="*/ 1936566 w 2"/>
                  <a:gd name="T3" fmla="*/ 0 h 2"/>
                  <a:gd name="T4" fmla="*/ 3871913 w 2"/>
                  <a:gd name="T5" fmla="*/ 0 h 2"/>
                  <a:gd name="T6" fmla="*/ 3871913 w 2"/>
                  <a:gd name="T7" fmla="*/ 2437580 h 2"/>
                  <a:gd name="T8" fmla="*/ 1936566 w 2"/>
                  <a:gd name="T9" fmla="*/ 4873625 h 2"/>
                  <a:gd name="T10" fmla="*/ 0 w 2"/>
                  <a:gd name="T11" fmla="*/ 4873625 h 2"/>
                  <a:gd name="T12" fmla="*/ 0 w 2"/>
                  <a:gd name="T13" fmla="*/ 243758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86" name="Freeform 821"/>
              <p:cNvSpPr>
                <a:spLocks/>
              </p:cNvSpPr>
              <p:nvPr/>
            </p:nvSpPr>
            <p:spPr bwMode="auto">
              <a:xfrm>
                <a:off x="698148" y="2315919"/>
                <a:ext cx="6098" cy="2047"/>
              </a:xfrm>
              <a:custGeom>
                <a:avLst/>
                <a:gdLst>
                  <a:gd name="T0" fmla="*/ 2420906 w 4"/>
                  <a:gd name="T1" fmla="*/ 0 h 1"/>
                  <a:gd name="T2" fmla="*/ 9680575 w 4"/>
                  <a:gd name="T3" fmla="*/ 0 h 1"/>
                  <a:gd name="T4" fmla="*/ 9680575 w 4"/>
                  <a:gd name="T5" fmla="*/ 3248589 h 1"/>
                  <a:gd name="T6" fmla="*/ 2420906 w 4"/>
                  <a:gd name="T7" fmla="*/ 3248589 h 1"/>
                  <a:gd name="T8" fmla="*/ 0 w 4"/>
                  <a:gd name="T9" fmla="*/ 3248589 h 1"/>
                  <a:gd name="T10" fmla="*/ 0 w 4"/>
                  <a:gd name="T11" fmla="*/ 0 h 1"/>
                  <a:gd name="T12" fmla="*/ 2420906 w 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87" name="Freeform 822"/>
              <p:cNvSpPr>
                <a:spLocks/>
              </p:cNvSpPr>
              <p:nvPr/>
            </p:nvSpPr>
            <p:spPr bwMode="auto">
              <a:xfrm>
                <a:off x="721322" y="2303640"/>
                <a:ext cx="29271" cy="9210"/>
              </a:xfrm>
              <a:custGeom>
                <a:avLst/>
                <a:gdLst>
                  <a:gd name="T0" fmla="*/ 0 w 19"/>
                  <a:gd name="T1" fmla="*/ 14620875 h 6"/>
                  <a:gd name="T2" fmla="*/ 2446439 w 19"/>
                  <a:gd name="T3" fmla="*/ 14620875 h 6"/>
                  <a:gd name="T4" fmla="*/ 9782676 w 19"/>
                  <a:gd name="T5" fmla="*/ 9747250 h 6"/>
                  <a:gd name="T6" fmla="*/ 9782676 w 19"/>
                  <a:gd name="T7" fmla="*/ 14620875 h 6"/>
                  <a:gd name="T8" fmla="*/ 12229116 w 19"/>
                  <a:gd name="T9" fmla="*/ 9747250 h 6"/>
                  <a:gd name="T10" fmla="*/ 14674014 w 19"/>
                  <a:gd name="T11" fmla="*/ 9747250 h 6"/>
                  <a:gd name="T12" fmla="*/ 22011792 w 19"/>
                  <a:gd name="T13" fmla="*/ 9747250 h 6"/>
                  <a:gd name="T14" fmla="*/ 24456691 w 19"/>
                  <a:gd name="T15" fmla="*/ 9747250 h 6"/>
                  <a:gd name="T16" fmla="*/ 26903130 w 19"/>
                  <a:gd name="T17" fmla="*/ 9747250 h 6"/>
                  <a:gd name="T18" fmla="*/ 26903130 w 19"/>
                  <a:gd name="T19" fmla="*/ 7311205 h 6"/>
                  <a:gd name="T20" fmla="*/ 26903130 w 19"/>
                  <a:gd name="T21" fmla="*/ 9747250 h 6"/>
                  <a:gd name="T22" fmla="*/ 26903130 w 19"/>
                  <a:gd name="T23" fmla="*/ 7311205 h 6"/>
                  <a:gd name="T24" fmla="*/ 29348029 w 19"/>
                  <a:gd name="T25" fmla="*/ 7311205 h 6"/>
                  <a:gd name="T26" fmla="*/ 31794468 w 19"/>
                  <a:gd name="T27" fmla="*/ 7311205 h 6"/>
                  <a:gd name="T28" fmla="*/ 34239367 w 19"/>
                  <a:gd name="T29" fmla="*/ 7311205 h 6"/>
                  <a:gd name="T30" fmla="*/ 36685806 w 19"/>
                  <a:gd name="T31" fmla="*/ 4873625 h 6"/>
                  <a:gd name="T32" fmla="*/ 31794468 w 19"/>
                  <a:gd name="T33" fmla="*/ 4873625 h 6"/>
                  <a:gd name="T34" fmla="*/ 29348029 w 19"/>
                  <a:gd name="T35" fmla="*/ 4873625 h 6"/>
                  <a:gd name="T36" fmla="*/ 29348029 w 19"/>
                  <a:gd name="T37" fmla="*/ 2437580 h 6"/>
                  <a:gd name="T38" fmla="*/ 31794468 w 19"/>
                  <a:gd name="T39" fmla="*/ 2437580 h 6"/>
                  <a:gd name="T40" fmla="*/ 36685806 w 19"/>
                  <a:gd name="T41" fmla="*/ 0 h 6"/>
                  <a:gd name="T42" fmla="*/ 39130705 w 19"/>
                  <a:gd name="T43" fmla="*/ 0 h 6"/>
                  <a:gd name="T44" fmla="*/ 44022043 w 19"/>
                  <a:gd name="T45" fmla="*/ 0 h 6"/>
                  <a:gd name="T46" fmla="*/ 44022043 w 19"/>
                  <a:gd name="T47" fmla="*/ 2437580 h 6"/>
                  <a:gd name="T48" fmla="*/ 46468483 w 19"/>
                  <a:gd name="T49" fmla="*/ 2437580 h 6"/>
                  <a:gd name="T50" fmla="*/ 46468483 w 19"/>
                  <a:gd name="T51" fmla="*/ 4873625 h 6"/>
                  <a:gd name="T52" fmla="*/ 39130705 w 19"/>
                  <a:gd name="T53" fmla="*/ 9747250 h 6"/>
                  <a:gd name="T54" fmla="*/ 36685806 w 19"/>
                  <a:gd name="T55" fmla="*/ 9747250 h 6"/>
                  <a:gd name="T56" fmla="*/ 34239367 w 19"/>
                  <a:gd name="T57" fmla="*/ 9747250 h 6"/>
                  <a:gd name="T58" fmla="*/ 31794468 w 19"/>
                  <a:gd name="T59" fmla="*/ 9747250 h 6"/>
                  <a:gd name="T60" fmla="*/ 31794468 w 19"/>
                  <a:gd name="T61" fmla="*/ 14620875 h 6"/>
                  <a:gd name="T62" fmla="*/ 29348029 w 19"/>
                  <a:gd name="T63" fmla="*/ 14620875 h 6"/>
                  <a:gd name="T64" fmla="*/ 24456691 w 19"/>
                  <a:gd name="T65" fmla="*/ 14620875 h 6"/>
                  <a:gd name="T66" fmla="*/ 17120454 w 19"/>
                  <a:gd name="T67" fmla="*/ 14620875 h 6"/>
                  <a:gd name="T68" fmla="*/ 14674014 w 19"/>
                  <a:gd name="T69" fmla="*/ 14620875 h 6"/>
                  <a:gd name="T70" fmla="*/ 12229116 w 19"/>
                  <a:gd name="T71" fmla="*/ 14620875 h 6"/>
                  <a:gd name="T72" fmla="*/ 9782676 w 19"/>
                  <a:gd name="T73" fmla="*/ 14620875 h 6"/>
                  <a:gd name="T74" fmla="*/ 7337778 w 19"/>
                  <a:gd name="T75" fmla="*/ 14620875 h 6"/>
                  <a:gd name="T76" fmla="*/ 4891338 w 19"/>
                  <a:gd name="T77" fmla="*/ 14620875 h 6"/>
                  <a:gd name="T78" fmla="*/ 2446439 w 19"/>
                  <a:gd name="T79" fmla="*/ 14620875 h 6"/>
                  <a:gd name="T80" fmla="*/ 0 w 19"/>
                  <a:gd name="T81" fmla="*/ 1462087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6"/>
                  <a:gd name="T125" fmla="*/ 19 w 19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6">
                    <a:moveTo>
                      <a:pt x="0" y="6"/>
                    </a:moveTo>
                    <a:lnTo>
                      <a:pt x="1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88" name="Freeform 823"/>
              <p:cNvSpPr>
                <a:spLocks/>
              </p:cNvSpPr>
              <p:nvPr/>
            </p:nvSpPr>
            <p:spPr bwMode="auto">
              <a:xfrm>
                <a:off x="749373" y="2307733"/>
                <a:ext cx="23173" cy="5117"/>
              </a:xfrm>
              <a:custGeom>
                <a:avLst/>
                <a:gdLst>
                  <a:gd name="T0" fmla="*/ 0 w 15"/>
                  <a:gd name="T1" fmla="*/ 2708599 h 3"/>
                  <a:gd name="T2" fmla="*/ 7358200 w 15"/>
                  <a:gd name="T3" fmla="*/ 2708599 h 3"/>
                  <a:gd name="T4" fmla="*/ 9809903 w 15"/>
                  <a:gd name="T5" fmla="*/ 2708599 h 3"/>
                  <a:gd name="T6" fmla="*/ 12263152 w 15"/>
                  <a:gd name="T7" fmla="*/ 2708599 h 3"/>
                  <a:gd name="T8" fmla="*/ 14714855 w 15"/>
                  <a:gd name="T9" fmla="*/ 0 h 3"/>
                  <a:gd name="T10" fmla="*/ 14714855 w 15"/>
                  <a:gd name="T11" fmla="*/ 2708599 h 3"/>
                  <a:gd name="T12" fmla="*/ 17168103 w 15"/>
                  <a:gd name="T13" fmla="*/ 2708599 h 3"/>
                  <a:gd name="T14" fmla="*/ 22073055 w 15"/>
                  <a:gd name="T15" fmla="*/ 2708599 h 3"/>
                  <a:gd name="T16" fmla="*/ 24524758 w 15"/>
                  <a:gd name="T17" fmla="*/ 2708599 h 3"/>
                  <a:gd name="T18" fmla="*/ 26978007 w 15"/>
                  <a:gd name="T19" fmla="*/ 2708599 h 3"/>
                  <a:gd name="T20" fmla="*/ 29429710 w 15"/>
                  <a:gd name="T21" fmla="*/ 2708599 h 3"/>
                  <a:gd name="T22" fmla="*/ 34334662 w 15"/>
                  <a:gd name="T23" fmla="*/ 2708599 h 3"/>
                  <a:gd name="T24" fmla="*/ 36787910 w 15"/>
                  <a:gd name="T25" fmla="*/ 2708599 h 3"/>
                  <a:gd name="T26" fmla="*/ 34334662 w 15"/>
                  <a:gd name="T27" fmla="*/ 2708599 h 3"/>
                  <a:gd name="T28" fmla="*/ 29429710 w 15"/>
                  <a:gd name="T29" fmla="*/ 8124090 h 3"/>
                  <a:gd name="T30" fmla="*/ 26978007 w 15"/>
                  <a:gd name="T31" fmla="*/ 2708599 h 3"/>
                  <a:gd name="T32" fmla="*/ 17168103 w 15"/>
                  <a:gd name="T33" fmla="*/ 8124090 h 3"/>
                  <a:gd name="T34" fmla="*/ 14714855 w 15"/>
                  <a:gd name="T35" fmla="*/ 8124090 h 3"/>
                  <a:gd name="T36" fmla="*/ 12263152 w 15"/>
                  <a:gd name="T37" fmla="*/ 8124090 h 3"/>
                  <a:gd name="T38" fmla="*/ 9809903 w 15"/>
                  <a:gd name="T39" fmla="*/ 8124090 h 3"/>
                  <a:gd name="T40" fmla="*/ 7358200 w 15"/>
                  <a:gd name="T41" fmla="*/ 8124090 h 3"/>
                  <a:gd name="T42" fmla="*/ 4904952 w 15"/>
                  <a:gd name="T43" fmla="*/ 8124090 h 3"/>
                  <a:gd name="T44" fmla="*/ 0 w 15"/>
                  <a:gd name="T45" fmla="*/ 2708599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"/>
                  <a:gd name="T71" fmla="*/ 15 w 15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">
                    <a:moveTo>
                      <a:pt x="0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89" name="Freeform 824"/>
              <p:cNvSpPr>
                <a:spLocks/>
              </p:cNvSpPr>
              <p:nvPr/>
            </p:nvSpPr>
            <p:spPr bwMode="auto">
              <a:xfrm>
                <a:off x="781083" y="2303640"/>
                <a:ext cx="6098" cy="3070"/>
              </a:xfrm>
              <a:custGeom>
                <a:avLst/>
                <a:gdLst>
                  <a:gd name="T0" fmla="*/ 2420906 w 4"/>
                  <a:gd name="T1" fmla="*/ 2437580 h 2"/>
                  <a:gd name="T2" fmla="*/ 4840288 w 4"/>
                  <a:gd name="T3" fmla="*/ 2437580 h 2"/>
                  <a:gd name="T4" fmla="*/ 4840288 w 4"/>
                  <a:gd name="T5" fmla="*/ 0 h 2"/>
                  <a:gd name="T6" fmla="*/ 7259669 w 4"/>
                  <a:gd name="T7" fmla="*/ 0 h 2"/>
                  <a:gd name="T8" fmla="*/ 9680575 w 4"/>
                  <a:gd name="T9" fmla="*/ 2437580 h 2"/>
                  <a:gd name="T10" fmla="*/ 7259669 w 4"/>
                  <a:gd name="T11" fmla="*/ 4873625 h 2"/>
                  <a:gd name="T12" fmla="*/ 4840288 w 4"/>
                  <a:gd name="T13" fmla="*/ 4873625 h 2"/>
                  <a:gd name="T14" fmla="*/ 2420906 w 4"/>
                  <a:gd name="T15" fmla="*/ 4873625 h 2"/>
                  <a:gd name="T16" fmla="*/ 0 w 4"/>
                  <a:gd name="T17" fmla="*/ 4873625 h 2"/>
                  <a:gd name="T18" fmla="*/ 2420906 w 4"/>
                  <a:gd name="T19" fmla="*/ 243758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90" name="Freeform 825"/>
              <p:cNvSpPr>
                <a:spLocks/>
              </p:cNvSpPr>
              <p:nvPr/>
            </p:nvSpPr>
            <p:spPr bwMode="auto">
              <a:xfrm>
                <a:off x="822550" y="2298524"/>
                <a:ext cx="4878" cy="3069"/>
              </a:xfrm>
              <a:custGeom>
                <a:avLst/>
                <a:gdLst>
                  <a:gd name="T0" fmla="*/ 0 w 3"/>
                  <a:gd name="T1" fmla="*/ 0 h 2"/>
                  <a:gd name="T2" fmla="*/ 2582088 w 3"/>
                  <a:gd name="T3" fmla="*/ 0 h 2"/>
                  <a:gd name="T4" fmla="*/ 5162550 w 3"/>
                  <a:gd name="T5" fmla="*/ 0 h 2"/>
                  <a:gd name="T6" fmla="*/ 7744638 w 3"/>
                  <a:gd name="T7" fmla="*/ 0 h 2"/>
                  <a:gd name="T8" fmla="*/ 7744638 w 3"/>
                  <a:gd name="T9" fmla="*/ 2436786 h 2"/>
                  <a:gd name="T10" fmla="*/ 5162550 w 3"/>
                  <a:gd name="T11" fmla="*/ 2436786 h 2"/>
                  <a:gd name="T12" fmla="*/ 2582088 w 3"/>
                  <a:gd name="T13" fmla="*/ 2436786 h 2"/>
                  <a:gd name="T14" fmla="*/ 0 w 3"/>
                  <a:gd name="T15" fmla="*/ 4872038 h 2"/>
                  <a:gd name="T16" fmla="*/ 0 w 3"/>
                  <a:gd name="T17" fmla="*/ 2436786 h 2"/>
                  <a:gd name="T18" fmla="*/ 0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91" name="Freeform 826"/>
              <p:cNvSpPr>
                <a:spLocks/>
              </p:cNvSpPr>
              <p:nvPr/>
            </p:nvSpPr>
            <p:spPr bwMode="auto">
              <a:xfrm>
                <a:off x="839625" y="2292385"/>
                <a:ext cx="6098" cy="3069"/>
              </a:xfrm>
              <a:custGeom>
                <a:avLst/>
                <a:gdLst>
                  <a:gd name="T0" fmla="*/ 0 w 4"/>
                  <a:gd name="T1" fmla="*/ 2436786 h 2"/>
                  <a:gd name="T2" fmla="*/ 2420906 w 4"/>
                  <a:gd name="T3" fmla="*/ 2436786 h 2"/>
                  <a:gd name="T4" fmla="*/ 4840288 w 4"/>
                  <a:gd name="T5" fmla="*/ 0 h 2"/>
                  <a:gd name="T6" fmla="*/ 7259669 w 4"/>
                  <a:gd name="T7" fmla="*/ 0 h 2"/>
                  <a:gd name="T8" fmla="*/ 9680575 w 4"/>
                  <a:gd name="T9" fmla="*/ 0 h 2"/>
                  <a:gd name="T10" fmla="*/ 9680575 w 4"/>
                  <a:gd name="T11" fmla="*/ 2436786 h 2"/>
                  <a:gd name="T12" fmla="*/ 9680575 w 4"/>
                  <a:gd name="T13" fmla="*/ 4872038 h 2"/>
                  <a:gd name="T14" fmla="*/ 4840288 w 4"/>
                  <a:gd name="T15" fmla="*/ 2436786 h 2"/>
                  <a:gd name="T16" fmla="*/ 2420906 w 4"/>
                  <a:gd name="T17" fmla="*/ 2436786 h 2"/>
                  <a:gd name="T18" fmla="*/ 0 w 4"/>
                  <a:gd name="T19" fmla="*/ 243678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92" name="Rectangle 827"/>
              <p:cNvSpPr>
                <a:spLocks noChangeArrowheads="1"/>
              </p:cNvSpPr>
              <p:nvPr/>
            </p:nvSpPr>
            <p:spPr bwMode="auto">
              <a:xfrm>
                <a:off x="860358" y="2292385"/>
                <a:ext cx="1219" cy="204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2593" name="Freeform 936"/>
              <p:cNvSpPr>
                <a:spLocks/>
              </p:cNvSpPr>
              <p:nvPr/>
            </p:nvSpPr>
            <p:spPr bwMode="auto">
              <a:xfrm>
                <a:off x="2081200" y="2765132"/>
                <a:ext cx="636642" cy="393955"/>
              </a:xfrm>
              <a:custGeom>
                <a:avLst/>
                <a:gdLst>
                  <a:gd name="T0" fmla="*/ 617490348 w 401"/>
                  <a:gd name="T1" fmla="*/ 284962901 h 248"/>
                  <a:gd name="T2" fmla="*/ 614970770 w 401"/>
                  <a:gd name="T3" fmla="*/ 345485827 h 248"/>
                  <a:gd name="T4" fmla="*/ 632612580 w 401"/>
                  <a:gd name="T5" fmla="*/ 375747289 h 248"/>
                  <a:gd name="T6" fmla="*/ 632612580 w 401"/>
                  <a:gd name="T7" fmla="*/ 388355438 h 248"/>
                  <a:gd name="T8" fmla="*/ 665378210 w 401"/>
                  <a:gd name="T9" fmla="*/ 438791209 h 248"/>
                  <a:gd name="T10" fmla="*/ 705704162 w 401"/>
                  <a:gd name="T11" fmla="*/ 474096249 h 248"/>
                  <a:gd name="T12" fmla="*/ 758631180 w 401"/>
                  <a:gd name="T13" fmla="*/ 489226980 h 248"/>
                  <a:gd name="T14" fmla="*/ 806519042 w 401"/>
                  <a:gd name="T15" fmla="*/ 474096249 h 248"/>
                  <a:gd name="T16" fmla="*/ 834242341 w 401"/>
                  <a:gd name="T17" fmla="*/ 484183403 h 248"/>
                  <a:gd name="T18" fmla="*/ 856926483 w 401"/>
                  <a:gd name="T19" fmla="*/ 461488100 h 248"/>
                  <a:gd name="T20" fmla="*/ 879609037 w 401"/>
                  <a:gd name="T21" fmla="*/ 398442592 h 248"/>
                  <a:gd name="T22" fmla="*/ 914894245 w 401"/>
                  <a:gd name="T23" fmla="*/ 380790867 h 248"/>
                  <a:gd name="T24" fmla="*/ 975383173 w 401"/>
                  <a:gd name="T25" fmla="*/ 373224707 h 248"/>
                  <a:gd name="T26" fmla="*/ 998067315 w 401"/>
                  <a:gd name="T27" fmla="*/ 370703712 h 248"/>
                  <a:gd name="T28" fmla="*/ 987985827 w 401"/>
                  <a:gd name="T29" fmla="*/ 428704055 h 248"/>
                  <a:gd name="T30" fmla="*/ 987985827 w 401"/>
                  <a:gd name="T31" fmla="*/ 443834786 h 248"/>
                  <a:gd name="T32" fmla="*/ 977904339 w 401"/>
                  <a:gd name="T33" fmla="*/ 471575255 h 248"/>
                  <a:gd name="T34" fmla="*/ 967822851 w 401"/>
                  <a:gd name="T35" fmla="*/ 471575255 h 248"/>
                  <a:gd name="T36" fmla="*/ 930016477 w 401"/>
                  <a:gd name="T37" fmla="*/ 499314135 h 248"/>
                  <a:gd name="T38" fmla="*/ 851885739 w 401"/>
                  <a:gd name="T39" fmla="*/ 534619174 h 248"/>
                  <a:gd name="T40" fmla="*/ 874568293 w 401"/>
                  <a:gd name="T41" fmla="*/ 567403220 h 248"/>
                  <a:gd name="T42" fmla="*/ 814079365 w 401"/>
                  <a:gd name="T43" fmla="*/ 625403563 h 248"/>
                  <a:gd name="T44" fmla="*/ 773753412 w 401"/>
                  <a:gd name="T45" fmla="*/ 585054946 h 248"/>
                  <a:gd name="T46" fmla="*/ 740989370 w 401"/>
                  <a:gd name="T47" fmla="*/ 564880637 h 248"/>
                  <a:gd name="T48" fmla="*/ 723345972 w 401"/>
                  <a:gd name="T49" fmla="*/ 562359643 h 248"/>
                  <a:gd name="T50" fmla="*/ 690581930 w 401"/>
                  <a:gd name="T51" fmla="*/ 572446797 h 248"/>
                  <a:gd name="T52" fmla="*/ 614970770 w 401"/>
                  <a:gd name="T53" fmla="*/ 569924214 h 248"/>
                  <a:gd name="T54" fmla="*/ 541879188 w 401"/>
                  <a:gd name="T55" fmla="*/ 542185334 h 248"/>
                  <a:gd name="T56" fmla="*/ 491471748 w 401"/>
                  <a:gd name="T57" fmla="*/ 516967449 h 248"/>
                  <a:gd name="T58" fmla="*/ 443585473 w 401"/>
                  <a:gd name="T59" fmla="*/ 496793140 h 248"/>
                  <a:gd name="T60" fmla="*/ 395697611 w 401"/>
                  <a:gd name="T61" fmla="*/ 469052672 h 248"/>
                  <a:gd name="T62" fmla="*/ 355371659 w 401"/>
                  <a:gd name="T63" fmla="*/ 443834786 h 248"/>
                  <a:gd name="T64" fmla="*/ 350330915 w 401"/>
                  <a:gd name="T65" fmla="*/ 403486169 h 248"/>
                  <a:gd name="T66" fmla="*/ 337729849 w 401"/>
                  <a:gd name="T67" fmla="*/ 358093975 h 248"/>
                  <a:gd name="T68" fmla="*/ 310004963 w 401"/>
                  <a:gd name="T69" fmla="*/ 312701781 h 248"/>
                  <a:gd name="T70" fmla="*/ 262118689 w 401"/>
                  <a:gd name="T71" fmla="*/ 269832170 h 248"/>
                  <a:gd name="T72" fmla="*/ 244475291 w 401"/>
                  <a:gd name="T73" fmla="*/ 254701439 h 248"/>
                  <a:gd name="T74" fmla="*/ 221792737 w 401"/>
                  <a:gd name="T75" fmla="*/ 232004547 h 248"/>
                  <a:gd name="T76" fmla="*/ 209190083 w 401"/>
                  <a:gd name="T77" fmla="*/ 226960970 h 248"/>
                  <a:gd name="T78" fmla="*/ 209190083 w 401"/>
                  <a:gd name="T79" fmla="*/ 201743085 h 248"/>
                  <a:gd name="T80" fmla="*/ 168864131 w 401"/>
                  <a:gd name="T81" fmla="*/ 171481622 h 248"/>
                  <a:gd name="T82" fmla="*/ 123497435 w 401"/>
                  <a:gd name="T83" fmla="*/ 128612011 h 248"/>
                  <a:gd name="T84" fmla="*/ 93252970 w 401"/>
                  <a:gd name="T85" fmla="*/ 90784388 h 248"/>
                  <a:gd name="T86" fmla="*/ 68049250 w 401"/>
                  <a:gd name="T87" fmla="*/ 40348617 h 248"/>
                  <a:gd name="T88" fmla="*/ 35285208 w 401"/>
                  <a:gd name="T89" fmla="*/ 17653314 h 248"/>
                  <a:gd name="T90" fmla="*/ 7560322 w 401"/>
                  <a:gd name="T91" fmla="*/ 10087154 h 248"/>
                  <a:gd name="T92" fmla="*/ 12601066 w 401"/>
                  <a:gd name="T93" fmla="*/ 60522925 h 248"/>
                  <a:gd name="T94" fmla="*/ 52927018 w 401"/>
                  <a:gd name="T95" fmla="*/ 105915119 h 248"/>
                  <a:gd name="T96" fmla="*/ 75611160 w 401"/>
                  <a:gd name="T97" fmla="*/ 131133005 h 248"/>
                  <a:gd name="T98" fmla="*/ 108375203 w 401"/>
                  <a:gd name="T99" fmla="*/ 184091359 h 248"/>
                  <a:gd name="T100" fmla="*/ 126018600 w 401"/>
                  <a:gd name="T101" fmla="*/ 194178513 h 248"/>
                  <a:gd name="T102" fmla="*/ 151222320 w 401"/>
                  <a:gd name="T103" fmla="*/ 247135279 h 248"/>
                  <a:gd name="T104" fmla="*/ 166344552 w 401"/>
                  <a:gd name="T105" fmla="*/ 279919324 h 248"/>
                  <a:gd name="T106" fmla="*/ 191548273 w 401"/>
                  <a:gd name="T107" fmla="*/ 297571050 h 248"/>
                  <a:gd name="T108" fmla="*/ 176426041 w 401"/>
                  <a:gd name="T109" fmla="*/ 325311518 h 248"/>
                  <a:gd name="T110" fmla="*/ 141140832 w 401"/>
                  <a:gd name="T111" fmla="*/ 279919324 h 248"/>
                  <a:gd name="T112" fmla="*/ 103334458 w 401"/>
                  <a:gd name="T113" fmla="*/ 239570707 h 248"/>
                  <a:gd name="T114" fmla="*/ 75611160 w 401"/>
                  <a:gd name="T115" fmla="*/ 194178513 h 248"/>
                  <a:gd name="T116" fmla="*/ 45366696 w 401"/>
                  <a:gd name="T117" fmla="*/ 181568776 h 248"/>
                  <a:gd name="T118" fmla="*/ 2519578 w 401"/>
                  <a:gd name="T119" fmla="*/ 153829896 h 2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1"/>
                  <a:gd name="T181" fmla="*/ 0 h 248"/>
                  <a:gd name="T182" fmla="*/ 401 w 401"/>
                  <a:gd name="T183" fmla="*/ 248 h 2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1" h="248">
                    <a:moveTo>
                      <a:pt x="254" y="85"/>
                    </a:moveTo>
                    <a:lnTo>
                      <a:pt x="254" y="87"/>
                    </a:lnTo>
                    <a:lnTo>
                      <a:pt x="253" y="89"/>
                    </a:lnTo>
                    <a:lnTo>
                      <a:pt x="252" y="92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1" y="94"/>
                    </a:lnTo>
                    <a:lnTo>
                      <a:pt x="250" y="95"/>
                    </a:lnTo>
                    <a:lnTo>
                      <a:pt x="250" y="96"/>
                    </a:lnTo>
                    <a:lnTo>
                      <a:pt x="248" y="98"/>
                    </a:lnTo>
                    <a:lnTo>
                      <a:pt x="247" y="102"/>
                    </a:lnTo>
                    <a:lnTo>
                      <a:pt x="247" y="103"/>
                    </a:lnTo>
                    <a:lnTo>
                      <a:pt x="246" y="105"/>
                    </a:lnTo>
                    <a:lnTo>
                      <a:pt x="246" y="108"/>
                    </a:lnTo>
                    <a:lnTo>
                      <a:pt x="246" y="109"/>
                    </a:lnTo>
                    <a:lnTo>
                      <a:pt x="246" y="112"/>
                    </a:lnTo>
                    <a:lnTo>
                      <a:pt x="245" y="113"/>
                    </a:lnTo>
                    <a:lnTo>
                      <a:pt x="245" y="114"/>
                    </a:lnTo>
                    <a:lnTo>
                      <a:pt x="245" y="115"/>
                    </a:lnTo>
                    <a:lnTo>
                      <a:pt x="245" y="119"/>
                    </a:lnTo>
                    <a:lnTo>
                      <a:pt x="245" y="120"/>
                    </a:lnTo>
                    <a:lnTo>
                      <a:pt x="245" y="121"/>
                    </a:lnTo>
                    <a:lnTo>
                      <a:pt x="245" y="122"/>
                    </a:lnTo>
                    <a:lnTo>
                      <a:pt x="245" y="123"/>
                    </a:lnTo>
                    <a:lnTo>
                      <a:pt x="245" y="124"/>
                    </a:lnTo>
                    <a:lnTo>
                      <a:pt x="245" y="126"/>
                    </a:lnTo>
                    <a:lnTo>
                      <a:pt x="245" y="127"/>
                    </a:lnTo>
                    <a:lnTo>
                      <a:pt x="245" y="129"/>
                    </a:lnTo>
                    <a:lnTo>
                      <a:pt x="245" y="130"/>
                    </a:lnTo>
                    <a:lnTo>
                      <a:pt x="244" y="130"/>
                    </a:lnTo>
                    <a:lnTo>
                      <a:pt x="244" y="131"/>
                    </a:lnTo>
                    <a:lnTo>
                      <a:pt x="243" y="132"/>
                    </a:lnTo>
                    <a:lnTo>
                      <a:pt x="244" y="133"/>
                    </a:lnTo>
                    <a:lnTo>
                      <a:pt x="244" y="137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39"/>
                    </a:lnTo>
                    <a:lnTo>
                      <a:pt x="245" y="140"/>
                    </a:lnTo>
                    <a:lnTo>
                      <a:pt x="246" y="141"/>
                    </a:lnTo>
                    <a:lnTo>
                      <a:pt x="246" y="143"/>
                    </a:lnTo>
                    <a:lnTo>
                      <a:pt x="247" y="143"/>
                    </a:lnTo>
                    <a:lnTo>
                      <a:pt x="247" y="145"/>
                    </a:lnTo>
                    <a:lnTo>
                      <a:pt x="248" y="145"/>
                    </a:lnTo>
                    <a:lnTo>
                      <a:pt x="251" y="147"/>
                    </a:lnTo>
                    <a:lnTo>
                      <a:pt x="252" y="147"/>
                    </a:lnTo>
                    <a:lnTo>
                      <a:pt x="252" y="148"/>
                    </a:lnTo>
                    <a:lnTo>
                      <a:pt x="251" y="149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9"/>
                    </a:lnTo>
                    <a:lnTo>
                      <a:pt x="251" y="149"/>
                    </a:lnTo>
                    <a:lnTo>
                      <a:pt x="251" y="148"/>
                    </a:lnTo>
                    <a:lnTo>
                      <a:pt x="250" y="147"/>
                    </a:lnTo>
                    <a:lnTo>
                      <a:pt x="248" y="147"/>
                    </a:lnTo>
                    <a:lnTo>
                      <a:pt x="248" y="146"/>
                    </a:lnTo>
                    <a:lnTo>
                      <a:pt x="247" y="145"/>
                    </a:lnTo>
                    <a:lnTo>
                      <a:pt x="246" y="142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6" y="142"/>
                    </a:lnTo>
                    <a:lnTo>
                      <a:pt x="246" y="143"/>
                    </a:lnTo>
                    <a:lnTo>
                      <a:pt x="246" y="145"/>
                    </a:lnTo>
                    <a:lnTo>
                      <a:pt x="246" y="146"/>
                    </a:lnTo>
                    <a:lnTo>
                      <a:pt x="246" y="147"/>
                    </a:lnTo>
                    <a:lnTo>
                      <a:pt x="247" y="148"/>
                    </a:lnTo>
                    <a:lnTo>
                      <a:pt x="248" y="149"/>
                    </a:lnTo>
                    <a:lnTo>
                      <a:pt x="250" y="151"/>
                    </a:lnTo>
                    <a:lnTo>
                      <a:pt x="251" y="154"/>
                    </a:lnTo>
                    <a:lnTo>
                      <a:pt x="251" y="155"/>
                    </a:lnTo>
                    <a:lnTo>
                      <a:pt x="252" y="156"/>
                    </a:lnTo>
                    <a:lnTo>
                      <a:pt x="252" y="157"/>
                    </a:lnTo>
                    <a:lnTo>
                      <a:pt x="253" y="158"/>
                    </a:lnTo>
                    <a:lnTo>
                      <a:pt x="253" y="159"/>
                    </a:lnTo>
                    <a:lnTo>
                      <a:pt x="253" y="160"/>
                    </a:lnTo>
                    <a:lnTo>
                      <a:pt x="254" y="160"/>
                    </a:lnTo>
                    <a:lnTo>
                      <a:pt x="255" y="161"/>
                    </a:lnTo>
                    <a:lnTo>
                      <a:pt x="255" y="163"/>
                    </a:lnTo>
                    <a:lnTo>
                      <a:pt x="259" y="166"/>
                    </a:lnTo>
                    <a:lnTo>
                      <a:pt x="260" y="167"/>
                    </a:lnTo>
                    <a:lnTo>
                      <a:pt x="261" y="167"/>
                    </a:lnTo>
                    <a:lnTo>
                      <a:pt x="262" y="169"/>
                    </a:lnTo>
                    <a:lnTo>
                      <a:pt x="263" y="171"/>
                    </a:lnTo>
                    <a:lnTo>
                      <a:pt x="264" y="171"/>
                    </a:lnTo>
                    <a:lnTo>
                      <a:pt x="264" y="173"/>
                    </a:lnTo>
                    <a:lnTo>
                      <a:pt x="264" y="174"/>
                    </a:lnTo>
                    <a:lnTo>
                      <a:pt x="264" y="175"/>
                    </a:lnTo>
                    <a:lnTo>
                      <a:pt x="265" y="176"/>
                    </a:lnTo>
                    <a:lnTo>
                      <a:pt x="266" y="179"/>
                    </a:lnTo>
                    <a:lnTo>
                      <a:pt x="266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69" y="183"/>
                    </a:lnTo>
                    <a:lnTo>
                      <a:pt x="270" y="183"/>
                    </a:lnTo>
                    <a:lnTo>
                      <a:pt x="271" y="184"/>
                    </a:lnTo>
                    <a:lnTo>
                      <a:pt x="271" y="185"/>
                    </a:lnTo>
                    <a:lnTo>
                      <a:pt x="271" y="186"/>
                    </a:lnTo>
                    <a:lnTo>
                      <a:pt x="272" y="186"/>
                    </a:lnTo>
                    <a:lnTo>
                      <a:pt x="271" y="186"/>
                    </a:lnTo>
                    <a:lnTo>
                      <a:pt x="273" y="187"/>
                    </a:lnTo>
                    <a:lnTo>
                      <a:pt x="276" y="188"/>
                    </a:lnTo>
                    <a:lnTo>
                      <a:pt x="279" y="188"/>
                    </a:lnTo>
                    <a:lnTo>
                      <a:pt x="280" y="188"/>
                    </a:lnTo>
                    <a:lnTo>
                      <a:pt x="281" y="188"/>
                    </a:lnTo>
                    <a:lnTo>
                      <a:pt x="282" y="188"/>
                    </a:lnTo>
                    <a:lnTo>
                      <a:pt x="283" y="189"/>
                    </a:lnTo>
                    <a:lnTo>
                      <a:pt x="284" y="191"/>
                    </a:lnTo>
                    <a:lnTo>
                      <a:pt x="285" y="191"/>
                    </a:lnTo>
                    <a:lnTo>
                      <a:pt x="287" y="191"/>
                    </a:lnTo>
                    <a:lnTo>
                      <a:pt x="288" y="191"/>
                    </a:lnTo>
                    <a:lnTo>
                      <a:pt x="288" y="192"/>
                    </a:lnTo>
                    <a:lnTo>
                      <a:pt x="288" y="193"/>
                    </a:lnTo>
                    <a:lnTo>
                      <a:pt x="290" y="196"/>
                    </a:lnTo>
                    <a:lnTo>
                      <a:pt x="291" y="196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7" y="195"/>
                    </a:lnTo>
                    <a:lnTo>
                      <a:pt x="299" y="195"/>
                    </a:lnTo>
                    <a:lnTo>
                      <a:pt x="300" y="195"/>
                    </a:lnTo>
                    <a:lnTo>
                      <a:pt x="301" y="194"/>
                    </a:lnTo>
                    <a:lnTo>
                      <a:pt x="304" y="193"/>
                    </a:lnTo>
                    <a:lnTo>
                      <a:pt x="302" y="194"/>
                    </a:lnTo>
                    <a:lnTo>
                      <a:pt x="301" y="194"/>
                    </a:lnTo>
                    <a:lnTo>
                      <a:pt x="301" y="193"/>
                    </a:lnTo>
                    <a:lnTo>
                      <a:pt x="304" y="192"/>
                    </a:lnTo>
                    <a:lnTo>
                      <a:pt x="307" y="192"/>
                    </a:lnTo>
                    <a:lnTo>
                      <a:pt x="310" y="192"/>
                    </a:lnTo>
                    <a:lnTo>
                      <a:pt x="310" y="193"/>
                    </a:lnTo>
                    <a:lnTo>
                      <a:pt x="311" y="194"/>
                    </a:lnTo>
                    <a:lnTo>
                      <a:pt x="311" y="193"/>
                    </a:lnTo>
                    <a:lnTo>
                      <a:pt x="313" y="192"/>
                    </a:lnTo>
                    <a:lnTo>
                      <a:pt x="315" y="192"/>
                    </a:lnTo>
                    <a:lnTo>
                      <a:pt x="316" y="192"/>
                    </a:lnTo>
                    <a:lnTo>
                      <a:pt x="316" y="191"/>
                    </a:lnTo>
                    <a:lnTo>
                      <a:pt x="317" y="191"/>
                    </a:lnTo>
                    <a:lnTo>
                      <a:pt x="319" y="189"/>
                    </a:lnTo>
                    <a:lnTo>
                      <a:pt x="320" y="188"/>
                    </a:lnTo>
                    <a:lnTo>
                      <a:pt x="321" y="188"/>
                    </a:lnTo>
                    <a:lnTo>
                      <a:pt x="322" y="188"/>
                    </a:lnTo>
                    <a:lnTo>
                      <a:pt x="325" y="188"/>
                    </a:lnTo>
                    <a:lnTo>
                      <a:pt x="327" y="188"/>
                    </a:lnTo>
                    <a:lnTo>
                      <a:pt x="328" y="188"/>
                    </a:lnTo>
                    <a:lnTo>
                      <a:pt x="329" y="189"/>
                    </a:lnTo>
                    <a:lnTo>
                      <a:pt x="328" y="189"/>
                    </a:lnTo>
                    <a:lnTo>
                      <a:pt x="327" y="189"/>
                    </a:lnTo>
                    <a:lnTo>
                      <a:pt x="327" y="191"/>
                    </a:lnTo>
                    <a:lnTo>
                      <a:pt x="328" y="191"/>
                    </a:lnTo>
                    <a:lnTo>
                      <a:pt x="328" y="189"/>
                    </a:lnTo>
                    <a:lnTo>
                      <a:pt x="328" y="191"/>
                    </a:lnTo>
                    <a:lnTo>
                      <a:pt x="329" y="192"/>
                    </a:lnTo>
                    <a:lnTo>
                      <a:pt x="329" y="193"/>
                    </a:lnTo>
                    <a:lnTo>
                      <a:pt x="330" y="193"/>
                    </a:lnTo>
                    <a:lnTo>
                      <a:pt x="330" y="192"/>
                    </a:lnTo>
                    <a:lnTo>
                      <a:pt x="331" y="192"/>
                    </a:lnTo>
                    <a:lnTo>
                      <a:pt x="332" y="192"/>
                    </a:lnTo>
                    <a:lnTo>
                      <a:pt x="334" y="192"/>
                    </a:lnTo>
                    <a:lnTo>
                      <a:pt x="335" y="192"/>
                    </a:lnTo>
                    <a:lnTo>
                      <a:pt x="335" y="191"/>
                    </a:lnTo>
                    <a:lnTo>
                      <a:pt x="337" y="189"/>
                    </a:lnTo>
                    <a:lnTo>
                      <a:pt x="338" y="189"/>
                    </a:lnTo>
                    <a:lnTo>
                      <a:pt x="337" y="187"/>
                    </a:lnTo>
                    <a:lnTo>
                      <a:pt x="336" y="187"/>
                    </a:lnTo>
                    <a:lnTo>
                      <a:pt x="336" y="186"/>
                    </a:lnTo>
                    <a:lnTo>
                      <a:pt x="337" y="185"/>
                    </a:lnTo>
                    <a:lnTo>
                      <a:pt x="336" y="186"/>
                    </a:lnTo>
                    <a:lnTo>
                      <a:pt x="335" y="186"/>
                    </a:lnTo>
                    <a:lnTo>
                      <a:pt x="336" y="185"/>
                    </a:lnTo>
                    <a:lnTo>
                      <a:pt x="337" y="185"/>
                    </a:lnTo>
                    <a:lnTo>
                      <a:pt x="337" y="184"/>
                    </a:lnTo>
                    <a:lnTo>
                      <a:pt x="339" y="184"/>
                    </a:lnTo>
                    <a:lnTo>
                      <a:pt x="340" y="183"/>
                    </a:lnTo>
                    <a:lnTo>
                      <a:pt x="343" y="182"/>
                    </a:lnTo>
                    <a:lnTo>
                      <a:pt x="345" y="179"/>
                    </a:lnTo>
                    <a:lnTo>
                      <a:pt x="345" y="177"/>
                    </a:lnTo>
                    <a:lnTo>
                      <a:pt x="346" y="175"/>
                    </a:lnTo>
                    <a:lnTo>
                      <a:pt x="345" y="175"/>
                    </a:lnTo>
                    <a:lnTo>
                      <a:pt x="346" y="173"/>
                    </a:lnTo>
                    <a:lnTo>
                      <a:pt x="347" y="171"/>
                    </a:lnTo>
                    <a:lnTo>
                      <a:pt x="348" y="171"/>
                    </a:lnTo>
                    <a:lnTo>
                      <a:pt x="349" y="170"/>
                    </a:lnTo>
                    <a:lnTo>
                      <a:pt x="349" y="169"/>
                    </a:lnTo>
                    <a:lnTo>
                      <a:pt x="348" y="169"/>
                    </a:lnTo>
                    <a:lnTo>
                      <a:pt x="348" y="168"/>
                    </a:lnTo>
                    <a:lnTo>
                      <a:pt x="348" y="167"/>
                    </a:lnTo>
                    <a:lnTo>
                      <a:pt x="348" y="166"/>
                    </a:lnTo>
                    <a:lnTo>
                      <a:pt x="348" y="161"/>
                    </a:lnTo>
                    <a:lnTo>
                      <a:pt x="349" y="159"/>
                    </a:lnTo>
                    <a:lnTo>
                      <a:pt x="349" y="158"/>
                    </a:lnTo>
                    <a:lnTo>
                      <a:pt x="350" y="158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7"/>
                    </a:lnTo>
                    <a:lnTo>
                      <a:pt x="350" y="158"/>
                    </a:lnTo>
                    <a:lnTo>
                      <a:pt x="349" y="158"/>
                    </a:lnTo>
                    <a:lnTo>
                      <a:pt x="349" y="157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5"/>
                    </a:lnTo>
                    <a:lnTo>
                      <a:pt x="351" y="155"/>
                    </a:lnTo>
                    <a:lnTo>
                      <a:pt x="354" y="154"/>
                    </a:lnTo>
                    <a:lnTo>
                      <a:pt x="356" y="152"/>
                    </a:lnTo>
                    <a:lnTo>
                      <a:pt x="357" y="152"/>
                    </a:lnTo>
                    <a:lnTo>
                      <a:pt x="358" y="151"/>
                    </a:lnTo>
                    <a:lnTo>
                      <a:pt x="359" y="151"/>
                    </a:lnTo>
                    <a:lnTo>
                      <a:pt x="363" y="151"/>
                    </a:lnTo>
                    <a:lnTo>
                      <a:pt x="365" y="151"/>
                    </a:lnTo>
                    <a:lnTo>
                      <a:pt x="366" y="150"/>
                    </a:lnTo>
                    <a:lnTo>
                      <a:pt x="368" y="150"/>
                    </a:lnTo>
                    <a:lnTo>
                      <a:pt x="372" y="150"/>
                    </a:lnTo>
                    <a:lnTo>
                      <a:pt x="374" y="149"/>
                    </a:lnTo>
                    <a:lnTo>
                      <a:pt x="375" y="148"/>
                    </a:lnTo>
                    <a:lnTo>
                      <a:pt x="377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3" y="147"/>
                    </a:lnTo>
                    <a:lnTo>
                      <a:pt x="382" y="147"/>
                    </a:lnTo>
                    <a:lnTo>
                      <a:pt x="381" y="147"/>
                    </a:lnTo>
                    <a:lnTo>
                      <a:pt x="381" y="148"/>
                    </a:lnTo>
                    <a:lnTo>
                      <a:pt x="381" y="147"/>
                    </a:lnTo>
                    <a:lnTo>
                      <a:pt x="382" y="147"/>
                    </a:lnTo>
                    <a:lnTo>
                      <a:pt x="384" y="147"/>
                    </a:lnTo>
                    <a:lnTo>
                      <a:pt x="387" y="148"/>
                    </a:lnTo>
                    <a:lnTo>
                      <a:pt x="386" y="148"/>
                    </a:lnTo>
                    <a:lnTo>
                      <a:pt x="387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1" y="148"/>
                    </a:lnTo>
                    <a:lnTo>
                      <a:pt x="391" y="149"/>
                    </a:lnTo>
                    <a:lnTo>
                      <a:pt x="393" y="149"/>
                    </a:lnTo>
                    <a:lnTo>
                      <a:pt x="394" y="149"/>
                    </a:lnTo>
                    <a:lnTo>
                      <a:pt x="395" y="149"/>
                    </a:lnTo>
                    <a:lnTo>
                      <a:pt x="396" y="149"/>
                    </a:lnTo>
                    <a:lnTo>
                      <a:pt x="396" y="148"/>
                    </a:lnTo>
                    <a:lnTo>
                      <a:pt x="395" y="148"/>
                    </a:lnTo>
                    <a:lnTo>
                      <a:pt x="394" y="148"/>
                    </a:lnTo>
                    <a:lnTo>
                      <a:pt x="392" y="148"/>
                    </a:lnTo>
                    <a:lnTo>
                      <a:pt x="393" y="148"/>
                    </a:lnTo>
                    <a:lnTo>
                      <a:pt x="394" y="148"/>
                    </a:lnTo>
                    <a:lnTo>
                      <a:pt x="396" y="147"/>
                    </a:lnTo>
                    <a:lnTo>
                      <a:pt x="397" y="147"/>
                    </a:lnTo>
                    <a:lnTo>
                      <a:pt x="400" y="149"/>
                    </a:lnTo>
                    <a:lnTo>
                      <a:pt x="401" y="149"/>
                    </a:lnTo>
                    <a:lnTo>
                      <a:pt x="401" y="150"/>
                    </a:lnTo>
                    <a:lnTo>
                      <a:pt x="401" y="151"/>
                    </a:lnTo>
                    <a:lnTo>
                      <a:pt x="401" y="152"/>
                    </a:lnTo>
                    <a:lnTo>
                      <a:pt x="401" y="154"/>
                    </a:lnTo>
                    <a:lnTo>
                      <a:pt x="401" y="156"/>
                    </a:lnTo>
                    <a:lnTo>
                      <a:pt x="400" y="157"/>
                    </a:lnTo>
                    <a:lnTo>
                      <a:pt x="400" y="158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5" y="163"/>
                    </a:lnTo>
                    <a:lnTo>
                      <a:pt x="394" y="164"/>
                    </a:lnTo>
                    <a:lnTo>
                      <a:pt x="392" y="167"/>
                    </a:lnTo>
                    <a:lnTo>
                      <a:pt x="392" y="168"/>
                    </a:lnTo>
                    <a:lnTo>
                      <a:pt x="392" y="170"/>
                    </a:lnTo>
                    <a:lnTo>
                      <a:pt x="392" y="171"/>
                    </a:lnTo>
                    <a:lnTo>
                      <a:pt x="392" y="170"/>
                    </a:lnTo>
                    <a:lnTo>
                      <a:pt x="391" y="170"/>
                    </a:lnTo>
                    <a:lnTo>
                      <a:pt x="392" y="171"/>
                    </a:lnTo>
                    <a:lnTo>
                      <a:pt x="391" y="171"/>
                    </a:lnTo>
                    <a:lnTo>
                      <a:pt x="391" y="173"/>
                    </a:lnTo>
                    <a:lnTo>
                      <a:pt x="390" y="173"/>
                    </a:lnTo>
                    <a:lnTo>
                      <a:pt x="388" y="175"/>
                    </a:lnTo>
                    <a:lnTo>
                      <a:pt x="387" y="175"/>
                    </a:lnTo>
                    <a:lnTo>
                      <a:pt x="387" y="176"/>
                    </a:lnTo>
                    <a:lnTo>
                      <a:pt x="388" y="176"/>
                    </a:lnTo>
                    <a:lnTo>
                      <a:pt x="388" y="177"/>
                    </a:lnTo>
                    <a:lnTo>
                      <a:pt x="388" y="176"/>
                    </a:lnTo>
                    <a:lnTo>
                      <a:pt x="390" y="176"/>
                    </a:lnTo>
                    <a:lnTo>
                      <a:pt x="391" y="176"/>
                    </a:lnTo>
                    <a:lnTo>
                      <a:pt x="392" y="175"/>
                    </a:lnTo>
                    <a:lnTo>
                      <a:pt x="392" y="176"/>
                    </a:lnTo>
                    <a:lnTo>
                      <a:pt x="392" y="177"/>
                    </a:lnTo>
                    <a:lnTo>
                      <a:pt x="392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79"/>
                    </a:lnTo>
                    <a:lnTo>
                      <a:pt x="388" y="180"/>
                    </a:lnTo>
                    <a:lnTo>
                      <a:pt x="390" y="180"/>
                    </a:lnTo>
                    <a:lnTo>
                      <a:pt x="390" y="179"/>
                    </a:lnTo>
                    <a:lnTo>
                      <a:pt x="391" y="179"/>
                    </a:lnTo>
                    <a:lnTo>
                      <a:pt x="391" y="182"/>
                    </a:lnTo>
                    <a:lnTo>
                      <a:pt x="390" y="183"/>
                    </a:lnTo>
                    <a:lnTo>
                      <a:pt x="390" y="185"/>
                    </a:lnTo>
                    <a:lnTo>
                      <a:pt x="390" y="186"/>
                    </a:lnTo>
                    <a:lnTo>
                      <a:pt x="388" y="187"/>
                    </a:lnTo>
                    <a:lnTo>
                      <a:pt x="388" y="188"/>
                    </a:lnTo>
                    <a:lnTo>
                      <a:pt x="387" y="188"/>
                    </a:lnTo>
                    <a:lnTo>
                      <a:pt x="387" y="189"/>
                    </a:lnTo>
                    <a:lnTo>
                      <a:pt x="387" y="191"/>
                    </a:lnTo>
                    <a:lnTo>
                      <a:pt x="387" y="192"/>
                    </a:lnTo>
                    <a:lnTo>
                      <a:pt x="387" y="193"/>
                    </a:lnTo>
                    <a:lnTo>
                      <a:pt x="386" y="193"/>
                    </a:lnTo>
                    <a:lnTo>
                      <a:pt x="386" y="194"/>
                    </a:lnTo>
                    <a:lnTo>
                      <a:pt x="386" y="195"/>
                    </a:lnTo>
                    <a:lnTo>
                      <a:pt x="385" y="194"/>
                    </a:lnTo>
                    <a:lnTo>
                      <a:pt x="385" y="193"/>
                    </a:lnTo>
                    <a:lnTo>
                      <a:pt x="385" y="192"/>
                    </a:lnTo>
                    <a:lnTo>
                      <a:pt x="384" y="192"/>
                    </a:lnTo>
                    <a:lnTo>
                      <a:pt x="383" y="192"/>
                    </a:lnTo>
                    <a:lnTo>
                      <a:pt x="383" y="191"/>
                    </a:lnTo>
                    <a:lnTo>
                      <a:pt x="384" y="188"/>
                    </a:lnTo>
                    <a:lnTo>
                      <a:pt x="384" y="187"/>
                    </a:lnTo>
                    <a:lnTo>
                      <a:pt x="383" y="186"/>
                    </a:lnTo>
                    <a:lnTo>
                      <a:pt x="382" y="187"/>
                    </a:lnTo>
                    <a:lnTo>
                      <a:pt x="381" y="188"/>
                    </a:lnTo>
                    <a:lnTo>
                      <a:pt x="382" y="188"/>
                    </a:lnTo>
                    <a:lnTo>
                      <a:pt x="380" y="191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7" y="192"/>
                    </a:lnTo>
                    <a:lnTo>
                      <a:pt x="376" y="192"/>
                    </a:lnTo>
                    <a:lnTo>
                      <a:pt x="375" y="194"/>
                    </a:lnTo>
                    <a:lnTo>
                      <a:pt x="375" y="195"/>
                    </a:lnTo>
                    <a:lnTo>
                      <a:pt x="374" y="195"/>
                    </a:lnTo>
                    <a:lnTo>
                      <a:pt x="374" y="196"/>
                    </a:lnTo>
                    <a:lnTo>
                      <a:pt x="374" y="197"/>
                    </a:lnTo>
                    <a:lnTo>
                      <a:pt x="373" y="198"/>
                    </a:lnTo>
                    <a:lnTo>
                      <a:pt x="372" y="199"/>
                    </a:lnTo>
                    <a:lnTo>
                      <a:pt x="369" y="198"/>
                    </a:lnTo>
                    <a:lnTo>
                      <a:pt x="368" y="198"/>
                    </a:lnTo>
                    <a:lnTo>
                      <a:pt x="367" y="198"/>
                    </a:lnTo>
                    <a:lnTo>
                      <a:pt x="367" y="201"/>
                    </a:lnTo>
                    <a:lnTo>
                      <a:pt x="364" y="201"/>
                    </a:lnTo>
                    <a:lnTo>
                      <a:pt x="359" y="201"/>
                    </a:lnTo>
                    <a:lnTo>
                      <a:pt x="355" y="201"/>
                    </a:lnTo>
                    <a:lnTo>
                      <a:pt x="351" y="201"/>
                    </a:lnTo>
                    <a:lnTo>
                      <a:pt x="347" y="201"/>
                    </a:lnTo>
                    <a:lnTo>
                      <a:pt x="345" y="201"/>
                    </a:lnTo>
                    <a:lnTo>
                      <a:pt x="343" y="201"/>
                    </a:lnTo>
                    <a:lnTo>
                      <a:pt x="341" y="201"/>
                    </a:lnTo>
                    <a:lnTo>
                      <a:pt x="341" y="204"/>
                    </a:lnTo>
                    <a:lnTo>
                      <a:pt x="341" y="208"/>
                    </a:lnTo>
                    <a:lnTo>
                      <a:pt x="335" y="208"/>
                    </a:lnTo>
                    <a:lnTo>
                      <a:pt x="337" y="210"/>
                    </a:lnTo>
                    <a:lnTo>
                      <a:pt x="337" y="211"/>
                    </a:lnTo>
                    <a:lnTo>
                      <a:pt x="338" y="212"/>
                    </a:lnTo>
                    <a:lnTo>
                      <a:pt x="340" y="213"/>
                    </a:lnTo>
                    <a:lnTo>
                      <a:pt x="341" y="214"/>
                    </a:lnTo>
                    <a:lnTo>
                      <a:pt x="343" y="215"/>
                    </a:lnTo>
                    <a:lnTo>
                      <a:pt x="344" y="215"/>
                    </a:lnTo>
                    <a:lnTo>
                      <a:pt x="345" y="216"/>
                    </a:lnTo>
                    <a:lnTo>
                      <a:pt x="346" y="217"/>
                    </a:lnTo>
                    <a:lnTo>
                      <a:pt x="346" y="219"/>
                    </a:lnTo>
                    <a:lnTo>
                      <a:pt x="346" y="220"/>
                    </a:lnTo>
                    <a:lnTo>
                      <a:pt x="347" y="220"/>
                    </a:lnTo>
                    <a:lnTo>
                      <a:pt x="348" y="220"/>
                    </a:lnTo>
                    <a:lnTo>
                      <a:pt x="349" y="221"/>
                    </a:lnTo>
                    <a:lnTo>
                      <a:pt x="350" y="221"/>
                    </a:lnTo>
                    <a:lnTo>
                      <a:pt x="349" y="222"/>
                    </a:lnTo>
                    <a:lnTo>
                      <a:pt x="349" y="223"/>
                    </a:lnTo>
                    <a:lnTo>
                      <a:pt x="349" y="224"/>
                    </a:lnTo>
                    <a:lnTo>
                      <a:pt x="349" y="225"/>
                    </a:lnTo>
                    <a:lnTo>
                      <a:pt x="347" y="225"/>
                    </a:lnTo>
                    <a:lnTo>
                      <a:pt x="344" y="225"/>
                    </a:lnTo>
                    <a:lnTo>
                      <a:pt x="341" y="225"/>
                    </a:lnTo>
                    <a:lnTo>
                      <a:pt x="334" y="225"/>
                    </a:lnTo>
                    <a:lnTo>
                      <a:pt x="331" y="225"/>
                    </a:lnTo>
                    <a:lnTo>
                      <a:pt x="330" y="227"/>
                    </a:lnTo>
                    <a:lnTo>
                      <a:pt x="329" y="227"/>
                    </a:lnTo>
                    <a:lnTo>
                      <a:pt x="326" y="234"/>
                    </a:lnTo>
                    <a:lnTo>
                      <a:pt x="323" y="238"/>
                    </a:lnTo>
                    <a:lnTo>
                      <a:pt x="326" y="240"/>
                    </a:lnTo>
                    <a:lnTo>
                      <a:pt x="326" y="241"/>
                    </a:lnTo>
                    <a:lnTo>
                      <a:pt x="325" y="242"/>
                    </a:lnTo>
                    <a:lnTo>
                      <a:pt x="325" y="243"/>
                    </a:lnTo>
                    <a:lnTo>
                      <a:pt x="325" y="244"/>
                    </a:lnTo>
                    <a:lnTo>
                      <a:pt x="325" y="245"/>
                    </a:lnTo>
                    <a:lnTo>
                      <a:pt x="325" y="247"/>
                    </a:lnTo>
                    <a:lnTo>
                      <a:pt x="323" y="247"/>
                    </a:lnTo>
                    <a:lnTo>
                      <a:pt x="323" y="248"/>
                    </a:lnTo>
                    <a:lnTo>
                      <a:pt x="322" y="247"/>
                    </a:lnTo>
                    <a:lnTo>
                      <a:pt x="321" y="245"/>
                    </a:lnTo>
                    <a:lnTo>
                      <a:pt x="319" y="243"/>
                    </a:lnTo>
                    <a:lnTo>
                      <a:pt x="319" y="242"/>
                    </a:lnTo>
                    <a:lnTo>
                      <a:pt x="318" y="242"/>
                    </a:lnTo>
                    <a:lnTo>
                      <a:pt x="317" y="241"/>
                    </a:lnTo>
                    <a:lnTo>
                      <a:pt x="317" y="240"/>
                    </a:lnTo>
                    <a:lnTo>
                      <a:pt x="316" y="239"/>
                    </a:lnTo>
                    <a:lnTo>
                      <a:pt x="317" y="240"/>
                    </a:lnTo>
                    <a:lnTo>
                      <a:pt x="317" y="239"/>
                    </a:lnTo>
                    <a:lnTo>
                      <a:pt x="316" y="239"/>
                    </a:lnTo>
                    <a:lnTo>
                      <a:pt x="315" y="238"/>
                    </a:lnTo>
                    <a:lnTo>
                      <a:pt x="313" y="238"/>
                    </a:lnTo>
                    <a:lnTo>
                      <a:pt x="311" y="235"/>
                    </a:lnTo>
                    <a:lnTo>
                      <a:pt x="310" y="234"/>
                    </a:lnTo>
                    <a:lnTo>
                      <a:pt x="309" y="233"/>
                    </a:lnTo>
                    <a:lnTo>
                      <a:pt x="307" y="232"/>
                    </a:lnTo>
                    <a:lnTo>
                      <a:pt x="306" y="231"/>
                    </a:lnTo>
                    <a:lnTo>
                      <a:pt x="304" y="230"/>
                    </a:lnTo>
                    <a:lnTo>
                      <a:pt x="303" y="229"/>
                    </a:lnTo>
                    <a:lnTo>
                      <a:pt x="301" y="227"/>
                    </a:lnTo>
                    <a:lnTo>
                      <a:pt x="300" y="226"/>
                    </a:lnTo>
                    <a:lnTo>
                      <a:pt x="299" y="225"/>
                    </a:lnTo>
                    <a:lnTo>
                      <a:pt x="298" y="225"/>
                    </a:lnTo>
                    <a:lnTo>
                      <a:pt x="298" y="224"/>
                    </a:lnTo>
                    <a:lnTo>
                      <a:pt x="297" y="224"/>
                    </a:lnTo>
                    <a:lnTo>
                      <a:pt x="295" y="224"/>
                    </a:lnTo>
                    <a:lnTo>
                      <a:pt x="294" y="223"/>
                    </a:lnTo>
                    <a:lnTo>
                      <a:pt x="293" y="223"/>
                    </a:lnTo>
                    <a:lnTo>
                      <a:pt x="293" y="222"/>
                    </a:lnTo>
                    <a:lnTo>
                      <a:pt x="292" y="223"/>
                    </a:lnTo>
                    <a:lnTo>
                      <a:pt x="292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5" y="224"/>
                    </a:lnTo>
                    <a:lnTo>
                      <a:pt x="297" y="225"/>
                    </a:lnTo>
                    <a:lnTo>
                      <a:pt x="298" y="225"/>
                    </a:lnTo>
                    <a:lnTo>
                      <a:pt x="298" y="226"/>
                    </a:lnTo>
                    <a:lnTo>
                      <a:pt x="295" y="225"/>
                    </a:lnTo>
                    <a:lnTo>
                      <a:pt x="293" y="224"/>
                    </a:lnTo>
                    <a:lnTo>
                      <a:pt x="292" y="224"/>
                    </a:lnTo>
                    <a:lnTo>
                      <a:pt x="290" y="224"/>
                    </a:lnTo>
                    <a:lnTo>
                      <a:pt x="289" y="224"/>
                    </a:lnTo>
                    <a:lnTo>
                      <a:pt x="289" y="223"/>
                    </a:lnTo>
                    <a:lnTo>
                      <a:pt x="290" y="223"/>
                    </a:lnTo>
                    <a:lnTo>
                      <a:pt x="290" y="222"/>
                    </a:lnTo>
                    <a:lnTo>
                      <a:pt x="289" y="222"/>
                    </a:lnTo>
                    <a:lnTo>
                      <a:pt x="288" y="223"/>
                    </a:lnTo>
                    <a:lnTo>
                      <a:pt x="287" y="223"/>
                    </a:lnTo>
                    <a:lnTo>
                      <a:pt x="288" y="222"/>
                    </a:lnTo>
                    <a:lnTo>
                      <a:pt x="287" y="221"/>
                    </a:lnTo>
                    <a:lnTo>
                      <a:pt x="285" y="221"/>
                    </a:lnTo>
                    <a:lnTo>
                      <a:pt x="284" y="222"/>
                    </a:lnTo>
                    <a:lnTo>
                      <a:pt x="283" y="223"/>
                    </a:lnTo>
                    <a:lnTo>
                      <a:pt x="284" y="223"/>
                    </a:lnTo>
                    <a:lnTo>
                      <a:pt x="285" y="223"/>
                    </a:lnTo>
                    <a:lnTo>
                      <a:pt x="287" y="223"/>
                    </a:lnTo>
                    <a:lnTo>
                      <a:pt x="285" y="223"/>
                    </a:lnTo>
                    <a:lnTo>
                      <a:pt x="283" y="224"/>
                    </a:lnTo>
                    <a:lnTo>
                      <a:pt x="281" y="224"/>
                    </a:lnTo>
                    <a:lnTo>
                      <a:pt x="281" y="225"/>
                    </a:lnTo>
                    <a:lnTo>
                      <a:pt x="279" y="226"/>
                    </a:lnTo>
                    <a:lnTo>
                      <a:pt x="278" y="227"/>
                    </a:lnTo>
                    <a:lnTo>
                      <a:pt x="276" y="227"/>
                    </a:lnTo>
                    <a:lnTo>
                      <a:pt x="275" y="227"/>
                    </a:lnTo>
                    <a:lnTo>
                      <a:pt x="274" y="227"/>
                    </a:lnTo>
                    <a:lnTo>
                      <a:pt x="274" y="229"/>
                    </a:lnTo>
                    <a:lnTo>
                      <a:pt x="271" y="230"/>
                    </a:lnTo>
                    <a:lnTo>
                      <a:pt x="270" y="230"/>
                    </a:lnTo>
                    <a:lnTo>
                      <a:pt x="267" y="231"/>
                    </a:lnTo>
                    <a:lnTo>
                      <a:pt x="266" y="231"/>
                    </a:lnTo>
                    <a:lnTo>
                      <a:pt x="265" y="231"/>
                    </a:lnTo>
                    <a:lnTo>
                      <a:pt x="264" y="231"/>
                    </a:lnTo>
                    <a:lnTo>
                      <a:pt x="263" y="232"/>
                    </a:lnTo>
                    <a:lnTo>
                      <a:pt x="262" y="232"/>
                    </a:lnTo>
                    <a:lnTo>
                      <a:pt x="259" y="231"/>
                    </a:lnTo>
                    <a:lnTo>
                      <a:pt x="255" y="229"/>
                    </a:lnTo>
                    <a:lnTo>
                      <a:pt x="254" y="229"/>
                    </a:lnTo>
                    <a:lnTo>
                      <a:pt x="253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5" y="227"/>
                    </a:lnTo>
                    <a:lnTo>
                      <a:pt x="244" y="226"/>
                    </a:lnTo>
                    <a:lnTo>
                      <a:pt x="243" y="225"/>
                    </a:lnTo>
                    <a:lnTo>
                      <a:pt x="241" y="224"/>
                    </a:lnTo>
                    <a:lnTo>
                      <a:pt x="239" y="224"/>
                    </a:lnTo>
                    <a:lnTo>
                      <a:pt x="238" y="223"/>
                    </a:lnTo>
                    <a:lnTo>
                      <a:pt x="236" y="223"/>
                    </a:lnTo>
                    <a:lnTo>
                      <a:pt x="235" y="223"/>
                    </a:lnTo>
                    <a:lnTo>
                      <a:pt x="234" y="222"/>
                    </a:lnTo>
                    <a:lnTo>
                      <a:pt x="233" y="221"/>
                    </a:lnTo>
                    <a:lnTo>
                      <a:pt x="232" y="220"/>
                    </a:lnTo>
                    <a:lnTo>
                      <a:pt x="230" y="219"/>
                    </a:lnTo>
                    <a:lnTo>
                      <a:pt x="227" y="219"/>
                    </a:lnTo>
                    <a:lnTo>
                      <a:pt x="224" y="217"/>
                    </a:lnTo>
                    <a:lnTo>
                      <a:pt x="222" y="217"/>
                    </a:lnTo>
                    <a:lnTo>
                      <a:pt x="219" y="217"/>
                    </a:lnTo>
                    <a:lnTo>
                      <a:pt x="218" y="216"/>
                    </a:lnTo>
                    <a:lnTo>
                      <a:pt x="217" y="216"/>
                    </a:lnTo>
                    <a:lnTo>
                      <a:pt x="215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4" y="214"/>
                    </a:lnTo>
                    <a:lnTo>
                      <a:pt x="210" y="213"/>
                    </a:lnTo>
                    <a:lnTo>
                      <a:pt x="209" y="212"/>
                    </a:lnTo>
                    <a:lnTo>
                      <a:pt x="208" y="212"/>
                    </a:lnTo>
                    <a:lnTo>
                      <a:pt x="207" y="212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1" y="210"/>
                    </a:lnTo>
                    <a:lnTo>
                      <a:pt x="200" y="210"/>
                    </a:lnTo>
                    <a:lnTo>
                      <a:pt x="199" y="208"/>
                    </a:lnTo>
                    <a:lnTo>
                      <a:pt x="198" y="208"/>
                    </a:lnTo>
                    <a:lnTo>
                      <a:pt x="198" y="207"/>
                    </a:lnTo>
                    <a:lnTo>
                      <a:pt x="197" y="207"/>
                    </a:lnTo>
                    <a:lnTo>
                      <a:pt x="195" y="206"/>
                    </a:lnTo>
                    <a:lnTo>
                      <a:pt x="195" y="205"/>
                    </a:lnTo>
                    <a:lnTo>
                      <a:pt x="192" y="205"/>
                    </a:lnTo>
                    <a:lnTo>
                      <a:pt x="191" y="204"/>
                    </a:lnTo>
                    <a:lnTo>
                      <a:pt x="190" y="203"/>
                    </a:lnTo>
                    <a:lnTo>
                      <a:pt x="190" y="202"/>
                    </a:lnTo>
                    <a:lnTo>
                      <a:pt x="189" y="202"/>
                    </a:lnTo>
                    <a:lnTo>
                      <a:pt x="188" y="199"/>
                    </a:lnTo>
                    <a:lnTo>
                      <a:pt x="187" y="199"/>
                    </a:lnTo>
                    <a:lnTo>
                      <a:pt x="186" y="198"/>
                    </a:lnTo>
                    <a:lnTo>
                      <a:pt x="185" y="198"/>
                    </a:lnTo>
                    <a:lnTo>
                      <a:pt x="183" y="198"/>
                    </a:lnTo>
                    <a:lnTo>
                      <a:pt x="183" y="199"/>
                    </a:lnTo>
                    <a:lnTo>
                      <a:pt x="182" y="199"/>
                    </a:lnTo>
                    <a:lnTo>
                      <a:pt x="181" y="199"/>
                    </a:lnTo>
                    <a:lnTo>
                      <a:pt x="180" y="198"/>
                    </a:lnTo>
                    <a:lnTo>
                      <a:pt x="178" y="198"/>
                    </a:lnTo>
                    <a:lnTo>
                      <a:pt x="177" y="197"/>
                    </a:lnTo>
                    <a:lnTo>
                      <a:pt x="176" y="197"/>
                    </a:lnTo>
                    <a:lnTo>
                      <a:pt x="174" y="197"/>
                    </a:lnTo>
                    <a:lnTo>
                      <a:pt x="173" y="197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5"/>
                    </a:lnTo>
                    <a:lnTo>
                      <a:pt x="169" y="195"/>
                    </a:lnTo>
                    <a:lnTo>
                      <a:pt x="166" y="194"/>
                    </a:lnTo>
                    <a:lnTo>
                      <a:pt x="164" y="194"/>
                    </a:lnTo>
                    <a:lnTo>
                      <a:pt x="163" y="194"/>
                    </a:lnTo>
                    <a:lnTo>
                      <a:pt x="163" y="193"/>
                    </a:lnTo>
                    <a:lnTo>
                      <a:pt x="163" y="192"/>
                    </a:lnTo>
                    <a:lnTo>
                      <a:pt x="162" y="192"/>
                    </a:lnTo>
                    <a:lnTo>
                      <a:pt x="161" y="189"/>
                    </a:lnTo>
                    <a:lnTo>
                      <a:pt x="160" y="188"/>
                    </a:lnTo>
                    <a:lnTo>
                      <a:pt x="159" y="187"/>
                    </a:lnTo>
                    <a:lnTo>
                      <a:pt x="158" y="186"/>
                    </a:lnTo>
                    <a:lnTo>
                      <a:pt x="157" y="186"/>
                    </a:lnTo>
                    <a:lnTo>
                      <a:pt x="157" y="185"/>
                    </a:lnTo>
                    <a:lnTo>
                      <a:pt x="155" y="185"/>
                    </a:lnTo>
                    <a:lnTo>
                      <a:pt x="154" y="185"/>
                    </a:lnTo>
                    <a:lnTo>
                      <a:pt x="153" y="185"/>
                    </a:lnTo>
                    <a:lnTo>
                      <a:pt x="152" y="184"/>
                    </a:lnTo>
                    <a:lnTo>
                      <a:pt x="152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5" y="180"/>
                    </a:lnTo>
                    <a:lnTo>
                      <a:pt x="143" y="180"/>
                    </a:lnTo>
                    <a:lnTo>
                      <a:pt x="143" y="179"/>
                    </a:lnTo>
                    <a:lnTo>
                      <a:pt x="142" y="179"/>
                    </a:lnTo>
                    <a:lnTo>
                      <a:pt x="142" y="178"/>
                    </a:lnTo>
                    <a:lnTo>
                      <a:pt x="141" y="177"/>
                    </a:lnTo>
                    <a:lnTo>
                      <a:pt x="141" y="176"/>
                    </a:lnTo>
                    <a:lnTo>
                      <a:pt x="140" y="175"/>
                    </a:lnTo>
                    <a:lnTo>
                      <a:pt x="139" y="175"/>
                    </a:lnTo>
                    <a:lnTo>
                      <a:pt x="138" y="174"/>
                    </a:lnTo>
                    <a:lnTo>
                      <a:pt x="138" y="173"/>
                    </a:lnTo>
                    <a:lnTo>
                      <a:pt x="136" y="171"/>
                    </a:lnTo>
                    <a:lnTo>
                      <a:pt x="135" y="170"/>
                    </a:lnTo>
                    <a:lnTo>
                      <a:pt x="135" y="169"/>
                    </a:lnTo>
                    <a:lnTo>
                      <a:pt x="134" y="169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3" y="165"/>
                    </a:lnTo>
                    <a:lnTo>
                      <a:pt x="133" y="164"/>
                    </a:lnTo>
                    <a:lnTo>
                      <a:pt x="134" y="163"/>
                    </a:lnTo>
                    <a:lnTo>
                      <a:pt x="135" y="163"/>
                    </a:lnTo>
                    <a:lnTo>
                      <a:pt x="138" y="163"/>
                    </a:lnTo>
                    <a:lnTo>
                      <a:pt x="139" y="161"/>
                    </a:lnTo>
                    <a:lnTo>
                      <a:pt x="139" y="160"/>
                    </a:lnTo>
                    <a:lnTo>
                      <a:pt x="138" y="159"/>
                    </a:lnTo>
                    <a:lnTo>
                      <a:pt x="136" y="159"/>
                    </a:lnTo>
                    <a:lnTo>
                      <a:pt x="134" y="158"/>
                    </a:lnTo>
                    <a:lnTo>
                      <a:pt x="138" y="155"/>
                    </a:lnTo>
                    <a:lnTo>
                      <a:pt x="139" y="155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1"/>
                    </a:lnTo>
                    <a:lnTo>
                      <a:pt x="140" y="149"/>
                    </a:lnTo>
                    <a:lnTo>
                      <a:pt x="139" y="148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6" y="146"/>
                    </a:lnTo>
                    <a:lnTo>
                      <a:pt x="135" y="146"/>
                    </a:lnTo>
                    <a:lnTo>
                      <a:pt x="135" y="145"/>
                    </a:lnTo>
                    <a:lnTo>
                      <a:pt x="134" y="143"/>
                    </a:lnTo>
                    <a:lnTo>
                      <a:pt x="134" y="142"/>
                    </a:lnTo>
                    <a:lnTo>
                      <a:pt x="133" y="142"/>
                    </a:lnTo>
                    <a:lnTo>
                      <a:pt x="133" y="141"/>
                    </a:lnTo>
                    <a:lnTo>
                      <a:pt x="133" y="140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6"/>
                    </a:lnTo>
                    <a:lnTo>
                      <a:pt x="132" y="136"/>
                    </a:lnTo>
                    <a:lnTo>
                      <a:pt x="132" y="135"/>
                    </a:lnTo>
                    <a:lnTo>
                      <a:pt x="132" y="133"/>
                    </a:lnTo>
                    <a:lnTo>
                      <a:pt x="131" y="132"/>
                    </a:lnTo>
                    <a:lnTo>
                      <a:pt x="129" y="130"/>
                    </a:lnTo>
                    <a:lnTo>
                      <a:pt x="127" y="130"/>
                    </a:lnTo>
                    <a:lnTo>
                      <a:pt x="126" y="129"/>
                    </a:lnTo>
                    <a:lnTo>
                      <a:pt x="126" y="128"/>
                    </a:lnTo>
                    <a:lnTo>
                      <a:pt x="125" y="127"/>
                    </a:lnTo>
                    <a:lnTo>
                      <a:pt x="123" y="124"/>
                    </a:lnTo>
                    <a:lnTo>
                      <a:pt x="121" y="122"/>
                    </a:lnTo>
                    <a:lnTo>
                      <a:pt x="121" y="121"/>
                    </a:lnTo>
                    <a:lnTo>
                      <a:pt x="118" y="120"/>
                    </a:lnTo>
                    <a:lnTo>
                      <a:pt x="116" y="118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4"/>
                    </a:lnTo>
                    <a:lnTo>
                      <a:pt x="114" y="114"/>
                    </a:lnTo>
                    <a:lnTo>
                      <a:pt x="114" y="113"/>
                    </a:lnTo>
                    <a:lnTo>
                      <a:pt x="113" y="113"/>
                    </a:lnTo>
                    <a:lnTo>
                      <a:pt x="108" y="110"/>
                    </a:lnTo>
                    <a:lnTo>
                      <a:pt x="107" y="109"/>
                    </a:lnTo>
                    <a:lnTo>
                      <a:pt x="106" y="109"/>
                    </a:lnTo>
                    <a:lnTo>
                      <a:pt x="106" y="108"/>
                    </a:lnTo>
                    <a:lnTo>
                      <a:pt x="105" y="108"/>
                    </a:lnTo>
                    <a:lnTo>
                      <a:pt x="104" y="108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5" y="105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5"/>
                    </a:lnTo>
                    <a:lnTo>
                      <a:pt x="102" y="104"/>
                    </a:lnTo>
                    <a:lnTo>
                      <a:pt x="101" y="104"/>
                    </a:lnTo>
                    <a:lnTo>
                      <a:pt x="102" y="105"/>
                    </a:lnTo>
                    <a:lnTo>
                      <a:pt x="101" y="104"/>
                    </a:lnTo>
                    <a:lnTo>
                      <a:pt x="99" y="103"/>
                    </a:lnTo>
                    <a:lnTo>
                      <a:pt x="99" y="102"/>
                    </a:lnTo>
                    <a:lnTo>
                      <a:pt x="99" y="100"/>
                    </a:lnTo>
                    <a:lnTo>
                      <a:pt x="99" y="99"/>
                    </a:lnTo>
                    <a:lnTo>
                      <a:pt x="98" y="100"/>
                    </a:lnTo>
                    <a:lnTo>
                      <a:pt x="99" y="100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7" y="100"/>
                    </a:lnTo>
                    <a:lnTo>
                      <a:pt x="96" y="99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98"/>
                    </a:lnTo>
                    <a:lnTo>
                      <a:pt x="98" y="98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89" y="93"/>
                    </a:lnTo>
                    <a:lnTo>
                      <a:pt x="88" y="92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6" y="92"/>
                    </a:lnTo>
                    <a:lnTo>
                      <a:pt x="85" y="92"/>
                    </a:lnTo>
                    <a:lnTo>
                      <a:pt x="84" y="92"/>
                    </a:lnTo>
                    <a:lnTo>
                      <a:pt x="84" y="91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0"/>
                    </a:lnTo>
                    <a:lnTo>
                      <a:pt x="87" y="89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85" y="90"/>
                    </a:lnTo>
                    <a:lnTo>
                      <a:pt x="84" y="90"/>
                    </a:lnTo>
                    <a:lnTo>
                      <a:pt x="84" y="91"/>
                    </a:lnTo>
                    <a:lnTo>
                      <a:pt x="83" y="90"/>
                    </a:lnTo>
                    <a:lnTo>
                      <a:pt x="80" y="89"/>
                    </a:lnTo>
                    <a:lnTo>
                      <a:pt x="80" y="87"/>
                    </a:lnTo>
                    <a:lnTo>
                      <a:pt x="79" y="87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79" y="83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3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1" y="77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5" y="74"/>
                    </a:lnTo>
                    <a:lnTo>
                      <a:pt x="74" y="74"/>
                    </a:lnTo>
                    <a:lnTo>
                      <a:pt x="73" y="73"/>
                    </a:lnTo>
                    <a:lnTo>
                      <a:pt x="73" y="72"/>
                    </a:lnTo>
                    <a:lnTo>
                      <a:pt x="73" y="71"/>
                    </a:lnTo>
                    <a:lnTo>
                      <a:pt x="73" y="70"/>
                    </a:lnTo>
                    <a:lnTo>
                      <a:pt x="71" y="68"/>
                    </a:lnTo>
                    <a:lnTo>
                      <a:pt x="70" y="68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4" y="65"/>
                    </a:lnTo>
                    <a:lnTo>
                      <a:pt x="62" y="62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4" y="58"/>
                    </a:lnTo>
                    <a:lnTo>
                      <a:pt x="62" y="57"/>
                    </a:lnTo>
                    <a:lnTo>
                      <a:pt x="60" y="57"/>
                    </a:lnTo>
                    <a:lnTo>
                      <a:pt x="59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49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10" y="32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8" y="36"/>
                    </a:lnTo>
                    <a:lnTo>
                      <a:pt x="19" y="38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4" y="45"/>
                    </a:lnTo>
                    <a:lnTo>
                      <a:pt x="25" y="44"/>
                    </a:lnTo>
                    <a:lnTo>
                      <a:pt x="25" y="45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5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3" y="60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8" y="63"/>
                    </a:lnTo>
                    <a:lnTo>
                      <a:pt x="39" y="67"/>
                    </a:lnTo>
                    <a:lnTo>
                      <a:pt x="41" y="68"/>
                    </a:lnTo>
                    <a:lnTo>
                      <a:pt x="42" y="70"/>
                    </a:lnTo>
                    <a:lnTo>
                      <a:pt x="42" y="71"/>
                    </a:lnTo>
                    <a:lnTo>
                      <a:pt x="43" y="72"/>
                    </a:lnTo>
                    <a:lnTo>
                      <a:pt x="43" y="73"/>
                    </a:lnTo>
                    <a:lnTo>
                      <a:pt x="45" y="74"/>
                    </a:lnTo>
                    <a:lnTo>
                      <a:pt x="43" y="74"/>
                    </a:lnTo>
                    <a:lnTo>
                      <a:pt x="45" y="75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3"/>
                    </a:lnTo>
                    <a:lnTo>
                      <a:pt x="48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49" y="76"/>
                    </a:lnTo>
                    <a:lnTo>
                      <a:pt x="50" y="77"/>
                    </a:lnTo>
                    <a:lnTo>
                      <a:pt x="51" y="80"/>
                    </a:lnTo>
                    <a:lnTo>
                      <a:pt x="51" y="81"/>
                    </a:lnTo>
                    <a:lnTo>
                      <a:pt x="51" y="82"/>
                    </a:lnTo>
                    <a:lnTo>
                      <a:pt x="52" y="83"/>
                    </a:lnTo>
                    <a:lnTo>
                      <a:pt x="52" y="84"/>
                    </a:lnTo>
                    <a:lnTo>
                      <a:pt x="51" y="85"/>
                    </a:lnTo>
                    <a:lnTo>
                      <a:pt x="52" y="86"/>
                    </a:lnTo>
                    <a:lnTo>
                      <a:pt x="52" y="87"/>
                    </a:lnTo>
                    <a:lnTo>
                      <a:pt x="55" y="91"/>
                    </a:lnTo>
                    <a:lnTo>
                      <a:pt x="56" y="91"/>
                    </a:lnTo>
                    <a:lnTo>
                      <a:pt x="57" y="91"/>
                    </a:lnTo>
                    <a:lnTo>
                      <a:pt x="57" y="92"/>
                    </a:lnTo>
                    <a:lnTo>
                      <a:pt x="57" y="93"/>
                    </a:lnTo>
                    <a:lnTo>
                      <a:pt x="58" y="95"/>
                    </a:lnTo>
                    <a:lnTo>
                      <a:pt x="58" y="96"/>
                    </a:lnTo>
                    <a:lnTo>
                      <a:pt x="59" y="98"/>
                    </a:lnTo>
                    <a:lnTo>
                      <a:pt x="60" y="98"/>
                    </a:lnTo>
                    <a:lnTo>
                      <a:pt x="60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61" y="103"/>
                    </a:lnTo>
                    <a:lnTo>
                      <a:pt x="60" y="103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1" y="105"/>
                    </a:lnTo>
                    <a:lnTo>
                      <a:pt x="61" y="107"/>
                    </a:lnTo>
                    <a:lnTo>
                      <a:pt x="61" y="108"/>
                    </a:lnTo>
                    <a:lnTo>
                      <a:pt x="62" y="109"/>
                    </a:lnTo>
                    <a:lnTo>
                      <a:pt x="64" y="110"/>
                    </a:lnTo>
                    <a:lnTo>
                      <a:pt x="65" y="110"/>
                    </a:lnTo>
                    <a:lnTo>
                      <a:pt x="66" y="110"/>
                    </a:lnTo>
                    <a:lnTo>
                      <a:pt x="67" y="110"/>
                    </a:lnTo>
                    <a:lnTo>
                      <a:pt x="66" y="111"/>
                    </a:lnTo>
                    <a:lnTo>
                      <a:pt x="66" y="110"/>
                    </a:lnTo>
                    <a:lnTo>
                      <a:pt x="66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7" y="109"/>
                    </a:lnTo>
                    <a:lnTo>
                      <a:pt x="67" y="108"/>
                    </a:lnTo>
                    <a:lnTo>
                      <a:pt x="68" y="108"/>
                    </a:lnTo>
                    <a:lnTo>
                      <a:pt x="69" y="109"/>
                    </a:lnTo>
                    <a:lnTo>
                      <a:pt x="70" y="110"/>
                    </a:lnTo>
                    <a:lnTo>
                      <a:pt x="71" y="111"/>
                    </a:lnTo>
                    <a:lnTo>
                      <a:pt x="73" y="112"/>
                    </a:lnTo>
                    <a:lnTo>
                      <a:pt x="74" y="113"/>
                    </a:lnTo>
                    <a:lnTo>
                      <a:pt x="74" y="114"/>
                    </a:lnTo>
                    <a:lnTo>
                      <a:pt x="75" y="115"/>
                    </a:lnTo>
                    <a:lnTo>
                      <a:pt x="76" y="115"/>
                    </a:lnTo>
                    <a:lnTo>
                      <a:pt x="75" y="117"/>
                    </a:lnTo>
                    <a:lnTo>
                      <a:pt x="76" y="118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8" y="119"/>
                    </a:lnTo>
                    <a:lnTo>
                      <a:pt x="79" y="121"/>
                    </a:lnTo>
                    <a:lnTo>
                      <a:pt x="79" y="124"/>
                    </a:lnTo>
                    <a:lnTo>
                      <a:pt x="78" y="124"/>
                    </a:lnTo>
                    <a:lnTo>
                      <a:pt x="78" y="126"/>
                    </a:lnTo>
                    <a:lnTo>
                      <a:pt x="77" y="126"/>
                    </a:lnTo>
                    <a:lnTo>
                      <a:pt x="76" y="126"/>
                    </a:lnTo>
                    <a:lnTo>
                      <a:pt x="76" y="127"/>
                    </a:lnTo>
                    <a:lnTo>
                      <a:pt x="75" y="127"/>
                    </a:lnTo>
                    <a:lnTo>
                      <a:pt x="75" y="128"/>
                    </a:lnTo>
                    <a:lnTo>
                      <a:pt x="74" y="128"/>
                    </a:lnTo>
                    <a:lnTo>
                      <a:pt x="74" y="129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70" y="129"/>
                    </a:lnTo>
                    <a:lnTo>
                      <a:pt x="70" y="128"/>
                    </a:lnTo>
                    <a:lnTo>
                      <a:pt x="70" y="127"/>
                    </a:lnTo>
                    <a:lnTo>
                      <a:pt x="69" y="127"/>
                    </a:lnTo>
                    <a:lnTo>
                      <a:pt x="69" y="126"/>
                    </a:lnTo>
                    <a:lnTo>
                      <a:pt x="69" y="124"/>
                    </a:lnTo>
                    <a:lnTo>
                      <a:pt x="68" y="122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2" y="117"/>
                    </a:lnTo>
                    <a:lnTo>
                      <a:pt x="61" y="115"/>
                    </a:lnTo>
                    <a:lnTo>
                      <a:pt x="59" y="114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3" y="110"/>
                    </a:lnTo>
                    <a:lnTo>
                      <a:pt x="50" y="108"/>
                    </a:lnTo>
                    <a:lnTo>
                      <a:pt x="49" y="107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5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1" y="99"/>
                    </a:lnTo>
                    <a:lnTo>
                      <a:pt x="40" y="100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1" y="90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3" y="80"/>
                    </a:lnTo>
                    <a:lnTo>
                      <a:pt x="31" y="79"/>
                    </a:lnTo>
                    <a:lnTo>
                      <a:pt x="30" y="77"/>
                    </a:lnTo>
                    <a:lnTo>
                      <a:pt x="29" y="76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7" y="72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72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8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8" y="65"/>
                    </a:lnTo>
                    <a:lnTo>
                      <a:pt x="6" y="64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94" name="Freeform 937"/>
              <p:cNvSpPr>
                <a:spLocks/>
              </p:cNvSpPr>
              <p:nvPr/>
            </p:nvSpPr>
            <p:spPr bwMode="auto">
              <a:xfrm>
                <a:off x="2032415" y="2747736"/>
                <a:ext cx="452479" cy="154513"/>
              </a:xfrm>
              <a:custGeom>
                <a:avLst/>
                <a:gdLst>
                  <a:gd name="T0" fmla="*/ 93255128 w 285"/>
                  <a:gd name="T1" fmla="*/ 179540920 h 97"/>
                  <a:gd name="T2" fmla="*/ 113418227 w 285"/>
                  <a:gd name="T3" fmla="*/ 182070473 h 97"/>
                  <a:gd name="T4" fmla="*/ 105856271 w 285"/>
                  <a:gd name="T5" fmla="*/ 179540920 h 97"/>
                  <a:gd name="T6" fmla="*/ 108377453 w 285"/>
                  <a:gd name="T7" fmla="*/ 169425894 h 97"/>
                  <a:gd name="T8" fmla="*/ 108377453 w 285"/>
                  <a:gd name="T9" fmla="*/ 161840421 h 97"/>
                  <a:gd name="T10" fmla="*/ 108377453 w 285"/>
                  <a:gd name="T11" fmla="*/ 144138328 h 97"/>
                  <a:gd name="T12" fmla="*/ 98295903 w 285"/>
                  <a:gd name="T13" fmla="*/ 136552855 h 97"/>
                  <a:gd name="T14" fmla="*/ 70570848 w 285"/>
                  <a:gd name="T15" fmla="*/ 118850762 h 97"/>
                  <a:gd name="T16" fmla="*/ 52928929 w 285"/>
                  <a:gd name="T17" fmla="*/ 103678223 h 97"/>
                  <a:gd name="T18" fmla="*/ 50407748 w 285"/>
                  <a:gd name="T19" fmla="*/ 85977723 h 97"/>
                  <a:gd name="T20" fmla="*/ 42847380 w 285"/>
                  <a:gd name="T21" fmla="*/ 80920210 h 97"/>
                  <a:gd name="T22" fmla="*/ 40326199 w 285"/>
                  <a:gd name="T23" fmla="*/ 70805184 h 97"/>
                  <a:gd name="T24" fmla="*/ 22684281 w 285"/>
                  <a:gd name="T25" fmla="*/ 48045578 h 97"/>
                  <a:gd name="T26" fmla="*/ 20163099 w 285"/>
                  <a:gd name="T27" fmla="*/ 30345079 h 97"/>
                  <a:gd name="T28" fmla="*/ 10081550 w 285"/>
                  <a:gd name="T29" fmla="*/ 22758013 h 97"/>
                  <a:gd name="T30" fmla="*/ 5040775 w 285"/>
                  <a:gd name="T31" fmla="*/ 15172539 h 97"/>
                  <a:gd name="T32" fmla="*/ 15122324 w 285"/>
                  <a:gd name="T33" fmla="*/ 5057513 h 97"/>
                  <a:gd name="T34" fmla="*/ 63010479 w 285"/>
                  <a:gd name="T35" fmla="*/ 2527960 h 97"/>
                  <a:gd name="T36" fmla="*/ 85693172 w 285"/>
                  <a:gd name="T37" fmla="*/ 5057513 h 97"/>
                  <a:gd name="T38" fmla="*/ 120978596 w 285"/>
                  <a:gd name="T39" fmla="*/ 17700500 h 97"/>
                  <a:gd name="T40" fmla="*/ 168866750 w 285"/>
                  <a:gd name="T41" fmla="*/ 32873039 h 97"/>
                  <a:gd name="T42" fmla="*/ 246997966 w 285"/>
                  <a:gd name="T43" fmla="*/ 50575131 h 97"/>
                  <a:gd name="T44" fmla="*/ 297405715 w 285"/>
                  <a:gd name="T45" fmla="*/ 50575131 h 97"/>
                  <a:gd name="T46" fmla="*/ 320089995 w 285"/>
                  <a:gd name="T47" fmla="*/ 42988065 h 97"/>
                  <a:gd name="T48" fmla="*/ 332691138 w 285"/>
                  <a:gd name="T49" fmla="*/ 32873039 h 97"/>
                  <a:gd name="T50" fmla="*/ 350334644 w 285"/>
                  <a:gd name="T51" fmla="*/ 32873039 h 97"/>
                  <a:gd name="T52" fmla="*/ 380579293 w 285"/>
                  <a:gd name="T53" fmla="*/ 32873039 h 97"/>
                  <a:gd name="T54" fmla="*/ 390660843 w 285"/>
                  <a:gd name="T55" fmla="*/ 42988065 h 97"/>
                  <a:gd name="T56" fmla="*/ 405783167 w 285"/>
                  <a:gd name="T57" fmla="*/ 50575131 h 97"/>
                  <a:gd name="T58" fmla="*/ 415864717 w 285"/>
                  <a:gd name="T59" fmla="*/ 58160605 h 97"/>
                  <a:gd name="T60" fmla="*/ 430987041 w 285"/>
                  <a:gd name="T61" fmla="*/ 70805184 h 97"/>
                  <a:gd name="T62" fmla="*/ 441068591 w 285"/>
                  <a:gd name="T63" fmla="*/ 78390657 h 97"/>
                  <a:gd name="T64" fmla="*/ 446109366 w 285"/>
                  <a:gd name="T65" fmla="*/ 93563197 h 97"/>
                  <a:gd name="T66" fmla="*/ 461231690 w 285"/>
                  <a:gd name="T67" fmla="*/ 116322802 h 97"/>
                  <a:gd name="T68" fmla="*/ 468792059 w 285"/>
                  <a:gd name="T69" fmla="*/ 121380315 h 97"/>
                  <a:gd name="T70" fmla="*/ 491476339 w 285"/>
                  <a:gd name="T71" fmla="*/ 128965789 h 97"/>
                  <a:gd name="T72" fmla="*/ 506598664 w 285"/>
                  <a:gd name="T73" fmla="*/ 128965789 h 97"/>
                  <a:gd name="T74" fmla="*/ 521720988 w 285"/>
                  <a:gd name="T75" fmla="*/ 108735736 h 97"/>
                  <a:gd name="T76" fmla="*/ 539362906 w 285"/>
                  <a:gd name="T77" fmla="*/ 103678223 h 97"/>
                  <a:gd name="T78" fmla="*/ 557006412 w 285"/>
                  <a:gd name="T79" fmla="*/ 108735736 h 97"/>
                  <a:gd name="T80" fmla="*/ 567087962 w 285"/>
                  <a:gd name="T81" fmla="*/ 111265289 h 97"/>
                  <a:gd name="T82" fmla="*/ 579689105 w 285"/>
                  <a:gd name="T83" fmla="*/ 118850762 h 97"/>
                  <a:gd name="T84" fmla="*/ 594811429 w 285"/>
                  <a:gd name="T85" fmla="*/ 136552855 h 97"/>
                  <a:gd name="T86" fmla="*/ 599852204 w 285"/>
                  <a:gd name="T87" fmla="*/ 149195841 h 97"/>
                  <a:gd name="T88" fmla="*/ 607414160 w 285"/>
                  <a:gd name="T89" fmla="*/ 161840421 h 97"/>
                  <a:gd name="T90" fmla="*/ 620015303 w 285"/>
                  <a:gd name="T91" fmla="*/ 174483407 h 97"/>
                  <a:gd name="T92" fmla="*/ 630096853 w 285"/>
                  <a:gd name="T93" fmla="*/ 182070473 h 97"/>
                  <a:gd name="T94" fmla="*/ 640178403 w 285"/>
                  <a:gd name="T95" fmla="*/ 209885999 h 97"/>
                  <a:gd name="T96" fmla="*/ 647740359 w 285"/>
                  <a:gd name="T97" fmla="*/ 227588091 h 97"/>
                  <a:gd name="T98" fmla="*/ 665382277 w 285"/>
                  <a:gd name="T99" fmla="*/ 232645605 h 97"/>
                  <a:gd name="T100" fmla="*/ 677985008 w 285"/>
                  <a:gd name="T101" fmla="*/ 240231078 h 97"/>
                  <a:gd name="T102" fmla="*/ 698148107 w 285"/>
                  <a:gd name="T103" fmla="*/ 240231078 h 97"/>
                  <a:gd name="T104" fmla="*/ 710749250 w 285"/>
                  <a:gd name="T105" fmla="*/ 245288591 h 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5"/>
                  <a:gd name="T160" fmla="*/ 0 h 97"/>
                  <a:gd name="T161" fmla="*/ 285 w 285"/>
                  <a:gd name="T162" fmla="*/ 97 h 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5" h="97">
                    <a:moveTo>
                      <a:pt x="33" y="69"/>
                    </a:moveTo>
                    <a:lnTo>
                      <a:pt x="34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9" y="71"/>
                    </a:lnTo>
                    <a:lnTo>
                      <a:pt x="39" y="69"/>
                    </a:lnTo>
                    <a:lnTo>
                      <a:pt x="41" y="71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3" y="64"/>
                    </a:lnTo>
                    <a:lnTo>
                      <a:pt x="43" y="63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4" y="59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1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4" y="44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50" y="8"/>
                    </a:lnTo>
                    <a:lnTo>
                      <a:pt x="54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7" y="13"/>
                    </a:lnTo>
                    <a:lnTo>
                      <a:pt x="69" y="15"/>
                    </a:lnTo>
                    <a:lnTo>
                      <a:pt x="74" y="16"/>
                    </a:lnTo>
                    <a:lnTo>
                      <a:pt x="82" y="18"/>
                    </a:lnTo>
                    <a:lnTo>
                      <a:pt x="87" y="20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4" y="20"/>
                    </a:lnTo>
                    <a:lnTo>
                      <a:pt x="109" y="20"/>
                    </a:lnTo>
                    <a:lnTo>
                      <a:pt x="116" y="20"/>
                    </a:lnTo>
                    <a:lnTo>
                      <a:pt x="118" y="20"/>
                    </a:lnTo>
                    <a:lnTo>
                      <a:pt x="119" y="20"/>
                    </a:lnTo>
                    <a:lnTo>
                      <a:pt x="127" y="20"/>
                    </a:lnTo>
                    <a:lnTo>
                      <a:pt x="127" y="19"/>
                    </a:lnTo>
                    <a:lnTo>
                      <a:pt x="127" y="18"/>
                    </a:lnTo>
                    <a:lnTo>
                      <a:pt x="127" y="17"/>
                    </a:lnTo>
                    <a:lnTo>
                      <a:pt x="127" y="16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32" y="13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3" y="13"/>
                    </a:lnTo>
                    <a:lnTo>
                      <a:pt x="154" y="15"/>
                    </a:lnTo>
                    <a:lnTo>
                      <a:pt x="155" y="16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1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6" y="26"/>
                    </a:lnTo>
                    <a:lnTo>
                      <a:pt x="167" y="27"/>
                    </a:lnTo>
                    <a:lnTo>
                      <a:pt x="170" y="27"/>
                    </a:lnTo>
                    <a:lnTo>
                      <a:pt x="171" y="28"/>
                    </a:lnTo>
                    <a:lnTo>
                      <a:pt x="172" y="28"/>
                    </a:lnTo>
                    <a:lnTo>
                      <a:pt x="172" y="29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5" y="31"/>
                    </a:lnTo>
                    <a:lnTo>
                      <a:pt x="175" y="32"/>
                    </a:lnTo>
                    <a:lnTo>
                      <a:pt x="175" y="34"/>
                    </a:lnTo>
                    <a:lnTo>
                      <a:pt x="176" y="35"/>
                    </a:lnTo>
                    <a:lnTo>
                      <a:pt x="177" y="36"/>
                    </a:lnTo>
                    <a:lnTo>
                      <a:pt x="177" y="37"/>
                    </a:lnTo>
                    <a:lnTo>
                      <a:pt x="177" y="38"/>
                    </a:lnTo>
                    <a:lnTo>
                      <a:pt x="177" y="39"/>
                    </a:lnTo>
                    <a:lnTo>
                      <a:pt x="180" y="44"/>
                    </a:lnTo>
                    <a:lnTo>
                      <a:pt x="181" y="45"/>
                    </a:lnTo>
                    <a:lnTo>
                      <a:pt x="183" y="46"/>
                    </a:lnTo>
                    <a:lnTo>
                      <a:pt x="183" y="45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89" y="49"/>
                    </a:lnTo>
                    <a:lnTo>
                      <a:pt x="191" y="50"/>
                    </a:lnTo>
                    <a:lnTo>
                      <a:pt x="194" y="51"/>
                    </a:lnTo>
                    <a:lnTo>
                      <a:pt x="195" y="51"/>
                    </a:lnTo>
                    <a:lnTo>
                      <a:pt x="195" y="53"/>
                    </a:lnTo>
                    <a:lnTo>
                      <a:pt x="197" y="53"/>
                    </a:lnTo>
                    <a:lnTo>
                      <a:pt x="198" y="53"/>
                    </a:lnTo>
                    <a:lnTo>
                      <a:pt x="199" y="53"/>
                    </a:lnTo>
                    <a:lnTo>
                      <a:pt x="201" y="51"/>
                    </a:lnTo>
                    <a:lnTo>
                      <a:pt x="202" y="50"/>
                    </a:lnTo>
                    <a:lnTo>
                      <a:pt x="203" y="49"/>
                    </a:lnTo>
                    <a:lnTo>
                      <a:pt x="203" y="48"/>
                    </a:lnTo>
                    <a:lnTo>
                      <a:pt x="204" y="46"/>
                    </a:lnTo>
                    <a:lnTo>
                      <a:pt x="207" y="43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11" y="40"/>
                    </a:lnTo>
                    <a:lnTo>
                      <a:pt x="212" y="40"/>
                    </a:lnTo>
                    <a:lnTo>
                      <a:pt x="214" y="41"/>
                    </a:lnTo>
                    <a:lnTo>
                      <a:pt x="216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20" y="41"/>
                    </a:lnTo>
                    <a:lnTo>
                      <a:pt x="221" y="43"/>
                    </a:lnTo>
                    <a:lnTo>
                      <a:pt x="222" y="41"/>
                    </a:lnTo>
                    <a:lnTo>
                      <a:pt x="223" y="41"/>
                    </a:lnTo>
                    <a:lnTo>
                      <a:pt x="225" y="41"/>
                    </a:lnTo>
                    <a:lnTo>
                      <a:pt x="225" y="43"/>
                    </a:lnTo>
                    <a:lnTo>
                      <a:pt x="225" y="44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8" y="46"/>
                    </a:lnTo>
                    <a:lnTo>
                      <a:pt x="229" y="46"/>
                    </a:lnTo>
                    <a:lnTo>
                      <a:pt x="230" y="47"/>
                    </a:lnTo>
                    <a:lnTo>
                      <a:pt x="231" y="48"/>
                    </a:lnTo>
                    <a:lnTo>
                      <a:pt x="232" y="49"/>
                    </a:lnTo>
                    <a:lnTo>
                      <a:pt x="235" y="51"/>
                    </a:lnTo>
                    <a:lnTo>
                      <a:pt x="236" y="53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7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9" y="59"/>
                    </a:lnTo>
                    <a:lnTo>
                      <a:pt x="239" y="60"/>
                    </a:lnTo>
                    <a:lnTo>
                      <a:pt x="239" y="62"/>
                    </a:lnTo>
                    <a:lnTo>
                      <a:pt x="240" y="63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5"/>
                    </a:lnTo>
                    <a:lnTo>
                      <a:pt x="245" y="67"/>
                    </a:lnTo>
                    <a:lnTo>
                      <a:pt x="246" y="68"/>
                    </a:lnTo>
                    <a:lnTo>
                      <a:pt x="246" y="69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3"/>
                    </a:lnTo>
                    <a:lnTo>
                      <a:pt x="251" y="75"/>
                    </a:lnTo>
                    <a:lnTo>
                      <a:pt x="253" y="77"/>
                    </a:lnTo>
                    <a:lnTo>
                      <a:pt x="251" y="81"/>
                    </a:lnTo>
                    <a:lnTo>
                      <a:pt x="254" y="83"/>
                    </a:lnTo>
                    <a:lnTo>
                      <a:pt x="255" y="83"/>
                    </a:lnTo>
                    <a:lnTo>
                      <a:pt x="255" y="84"/>
                    </a:lnTo>
                    <a:lnTo>
                      <a:pt x="256" y="85"/>
                    </a:lnTo>
                    <a:lnTo>
                      <a:pt x="257" y="88"/>
                    </a:lnTo>
                    <a:lnTo>
                      <a:pt x="257" y="90"/>
                    </a:lnTo>
                    <a:lnTo>
                      <a:pt x="259" y="90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3" y="92"/>
                    </a:lnTo>
                    <a:lnTo>
                      <a:pt x="264" y="92"/>
                    </a:lnTo>
                    <a:lnTo>
                      <a:pt x="265" y="92"/>
                    </a:lnTo>
                    <a:lnTo>
                      <a:pt x="266" y="92"/>
                    </a:lnTo>
                    <a:lnTo>
                      <a:pt x="267" y="93"/>
                    </a:lnTo>
                    <a:lnTo>
                      <a:pt x="268" y="94"/>
                    </a:lnTo>
                    <a:lnTo>
                      <a:pt x="269" y="95"/>
                    </a:lnTo>
                    <a:lnTo>
                      <a:pt x="272" y="95"/>
                    </a:lnTo>
                    <a:lnTo>
                      <a:pt x="273" y="95"/>
                    </a:lnTo>
                    <a:lnTo>
                      <a:pt x="275" y="94"/>
                    </a:lnTo>
                    <a:lnTo>
                      <a:pt x="275" y="95"/>
                    </a:lnTo>
                    <a:lnTo>
                      <a:pt x="277" y="95"/>
                    </a:lnTo>
                    <a:lnTo>
                      <a:pt x="278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1" y="97"/>
                    </a:lnTo>
                    <a:lnTo>
                      <a:pt x="282" y="97"/>
                    </a:lnTo>
                    <a:lnTo>
                      <a:pt x="283" y="96"/>
                    </a:lnTo>
                    <a:lnTo>
                      <a:pt x="285" y="9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95" name="Freeform 938"/>
              <p:cNvSpPr>
                <a:spLocks/>
              </p:cNvSpPr>
              <p:nvPr/>
            </p:nvSpPr>
            <p:spPr bwMode="auto">
              <a:xfrm>
                <a:off x="2134863" y="2825504"/>
                <a:ext cx="9757" cy="11256"/>
              </a:xfrm>
              <a:custGeom>
                <a:avLst/>
                <a:gdLst>
                  <a:gd name="T0" fmla="*/ 12908511 w 6"/>
                  <a:gd name="T1" fmla="*/ 17869704 h 7"/>
                  <a:gd name="T2" fmla="*/ 10326158 w 6"/>
                  <a:gd name="T3" fmla="*/ 17869704 h 7"/>
                  <a:gd name="T4" fmla="*/ 7745432 w 6"/>
                  <a:gd name="T5" fmla="*/ 17869704 h 7"/>
                  <a:gd name="T6" fmla="*/ 0 w 6"/>
                  <a:gd name="T7" fmla="*/ 15316200 h 7"/>
                  <a:gd name="T8" fmla="*/ 5163079 w 6"/>
                  <a:gd name="T9" fmla="*/ 2553504 h 7"/>
                  <a:gd name="T10" fmla="*/ 7745432 w 6"/>
                  <a:gd name="T11" fmla="*/ 2553504 h 7"/>
                  <a:gd name="T12" fmla="*/ 10326158 w 6"/>
                  <a:gd name="T13" fmla="*/ 0 h 7"/>
                  <a:gd name="T14" fmla="*/ 12908511 w 6"/>
                  <a:gd name="T15" fmla="*/ 0 h 7"/>
                  <a:gd name="T16" fmla="*/ 15489238 w 6"/>
                  <a:gd name="T17" fmla="*/ 5105400 h 7"/>
                  <a:gd name="T18" fmla="*/ 15489238 w 6"/>
                  <a:gd name="T19" fmla="*/ 10210800 h 7"/>
                  <a:gd name="T20" fmla="*/ 15489238 w 6"/>
                  <a:gd name="T21" fmla="*/ 12764304 h 7"/>
                  <a:gd name="T22" fmla="*/ 12908511 w 6"/>
                  <a:gd name="T23" fmla="*/ 1786970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7"/>
                  <a:gd name="T38" fmla="*/ 6 w 6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7">
                    <a:moveTo>
                      <a:pt x="5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96" name="Freeform 939"/>
              <p:cNvSpPr>
                <a:spLocks/>
              </p:cNvSpPr>
              <p:nvPr/>
            </p:nvSpPr>
            <p:spPr bwMode="auto">
              <a:xfrm>
                <a:off x="2112910" y="2819364"/>
                <a:ext cx="10976" cy="12279"/>
              </a:xfrm>
              <a:custGeom>
                <a:avLst/>
                <a:gdLst>
                  <a:gd name="T0" fmla="*/ 17423616 w 7"/>
                  <a:gd name="T1" fmla="*/ 19492913 h 8"/>
                  <a:gd name="T2" fmla="*/ 12445216 w 7"/>
                  <a:gd name="T3" fmla="*/ 19492913 h 8"/>
                  <a:gd name="T4" fmla="*/ 12445216 w 7"/>
                  <a:gd name="T5" fmla="*/ 14619684 h 8"/>
                  <a:gd name="T6" fmla="*/ 7466816 w 7"/>
                  <a:gd name="T7" fmla="*/ 12182303 h 8"/>
                  <a:gd name="T8" fmla="*/ 4978400 w 7"/>
                  <a:gd name="T9" fmla="*/ 9746456 h 8"/>
                  <a:gd name="T10" fmla="*/ 2488416 w 7"/>
                  <a:gd name="T11" fmla="*/ 7309075 h 8"/>
                  <a:gd name="T12" fmla="*/ 0 w 7"/>
                  <a:gd name="T13" fmla="*/ 4873228 h 8"/>
                  <a:gd name="T14" fmla="*/ 0 w 7"/>
                  <a:gd name="T15" fmla="*/ 2437382 h 8"/>
                  <a:gd name="T16" fmla="*/ 0 w 7"/>
                  <a:gd name="T17" fmla="*/ 0 h 8"/>
                  <a:gd name="T18" fmla="*/ 2488416 w 7"/>
                  <a:gd name="T19" fmla="*/ 0 h 8"/>
                  <a:gd name="T20" fmla="*/ 4978400 w 7"/>
                  <a:gd name="T21" fmla="*/ 0 h 8"/>
                  <a:gd name="T22" fmla="*/ 4978400 w 7"/>
                  <a:gd name="T23" fmla="*/ 2437382 h 8"/>
                  <a:gd name="T24" fmla="*/ 7466816 w 7"/>
                  <a:gd name="T25" fmla="*/ 2437382 h 8"/>
                  <a:gd name="T26" fmla="*/ 7466816 w 7"/>
                  <a:gd name="T27" fmla="*/ 4873228 h 8"/>
                  <a:gd name="T28" fmla="*/ 7466816 w 7"/>
                  <a:gd name="T29" fmla="*/ 7309075 h 8"/>
                  <a:gd name="T30" fmla="*/ 9956800 w 7"/>
                  <a:gd name="T31" fmla="*/ 7309075 h 8"/>
                  <a:gd name="T32" fmla="*/ 12445216 w 7"/>
                  <a:gd name="T33" fmla="*/ 9746456 h 8"/>
                  <a:gd name="T34" fmla="*/ 12445216 w 7"/>
                  <a:gd name="T35" fmla="*/ 12182303 h 8"/>
                  <a:gd name="T36" fmla="*/ 12445216 w 7"/>
                  <a:gd name="T37" fmla="*/ 14619684 h 8"/>
                  <a:gd name="T38" fmla="*/ 17423616 w 7"/>
                  <a:gd name="T39" fmla="*/ 14619684 h 8"/>
                  <a:gd name="T40" fmla="*/ 17423616 w 7"/>
                  <a:gd name="T41" fmla="*/ 19492913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8"/>
                  <a:gd name="T65" fmla="*/ 7 w 7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97" name="Freeform 940"/>
              <p:cNvSpPr>
                <a:spLocks/>
              </p:cNvSpPr>
              <p:nvPr/>
            </p:nvSpPr>
            <p:spPr bwMode="auto">
              <a:xfrm>
                <a:off x="2711743" y="3020947"/>
                <a:ext cx="7318" cy="8186"/>
              </a:xfrm>
              <a:custGeom>
                <a:avLst/>
                <a:gdLst>
                  <a:gd name="T0" fmla="*/ 4646930 w 5"/>
                  <a:gd name="T1" fmla="*/ 12994456 h 5"/>
                  <a:gd name="T2" fmla="*/ 0 w 5"/>
                  <a:gd name="T3" fmla="*/ 12994456 h 5"/>
                  <a:gd name="T4" fmla="*/ 0 w 5"/>
                  <a:gd name="T5" fmla="*/ 10396220 h 5"/>
                  <a:gd name="T6" fmla="*/ 0 w 5"/>
                  <a:gd name="T7" fmla="*/ 7796346 h 5"/>
                  <a:gd name="T8" fmla="*/ 4646930 w 5"/>
                  <a:gd name="T9" fmla="*/ 7796346 h 5"/>
                  <a:gd name="T10" fmla="*/ 4646930 w 5"/>
                  <a:gd name="T11" fmla="*/ 5198110 h 5"/>
                  <a:gd name="T12" fmla="*/ 6971127 w 5"/>
                  <a:gd name="T13" fmla="*/ 0 h 5"/>
                  <a:gd name="T14" fmla="*/ 9293860 w 5"/>
                  <a:gd name="T15" fmla="*/ 5198110 h 5"/>
                  <a:gd name="T16" fmla="*/ 9293860 w 5"/>
                  <a:gd name="T17" fmla="*/ 0 h 5"/>
                  <a:gd name="T18" fmla="*/ 11618057 w 5"/>
                  <a:gd name="T19" fmla="*/ 0 h 5"/>
                  <a:gd name="T20" fmla="*/ 9293860 w 5"/>
                  <a:gd name="T21" fmla="*/ 5198110 h 5"/>
                  <a:gd name="T22" fmla="*/ 6971127 w 5"/>
                  <a:gd name="T23" fmla="*/ 10396220 h 5"/>
                  <a:gd name="T24" fmla="*/ 4646930 w 5"/>
                  <a:gd name="T25" fmla="*/ 12994456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98" name="Freeform 941"/>
              <p:cNvSpPr>
                <a:spLocks/>
              </p:cNvSpPr>
              <p:nvPr/>
            </p:nvSpPr>
            <p:spPr bwMode="auto">
              <a:xfrm>
                <a:off x="2073882" y="2845969"/>
                <a:ext cx="2439" cy="8186"/>
              </a:xfrm>
              <a:custGeom>
                <a:avLst/>
                <a:gdLst>
                  <a:gd name="T0" fmla="*/ 3871913 w 2"/>
                  <a:gd name="T1" fmla="*/ 12994456 h 5"/>
                  <a:gd name="T2" fmla="*/ 1936566 w 2"/>
                  <a:gd name="T3" fmla="*/ 10396220 h 5"/>
                  <a:gd name="T4" fmla="*/ 0 w 2"/>
                  <a:gd name="T5" fmla="*/ 10396220 h 5"/>
                  <a:gd name="T6" fmla="*/ 0 w 2"/>
                  <a:gd name="T7" fmla="*/ 7796346 h 5"/>
                  <a:gd name="T8" fmla="*/ 1936566 w 2"/>
                  <a:gd name="T9" fmla="*/ 5198110 h 5"/>
                  <a:gd name="T10" fmla="*/ 1936566 w 2"/>
                  <a:gd name="T11" fmla="*/ 2598236 h 5"/>
                  <a:gd name="T12" fmla="*/ 1936566 w 2"/>
                  <a:gd name="T13" fmla="*/ 0 h 5"/>
                  <a:gd name="T14" fmla="*/ 3871913 w 2"/>
                  <a:gd name="T15" fmla="*/ 0 h 5"/>
                  <a:gd name="T16" fmla="*/ 3871913 w 2"/>
                  <a:gd name="T17" fmla="*/ 2598236 h 5"/>
                  <a:gd name="T18" fmla="*/ 3871913 w 2"/>
                  <a:gd name="T19" fmla="*/ 7796346 h 5"/>
                  <a:gd name="T20" fmla="*/ 3871913 w 2"/>
                  <a:gd name="T21" fmla="*/ 12994456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5"/>
                  <a:gd name="T35" fmla="*/ 2 w 2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5">
                    <a:moveTo>
                      <a:pt x="2" y="5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599" name="Freeform 942"/>
              <p:cNvSpPr>
                <a:spLocks/>
              </p:cNvSpPr>
              <p:nvPr/>
            </p:nvSpPr>
            <p:spPr bwMode="auto">
              <a:xfrm>
                <a:off x="2148278" y="2931923"/>
                <a:ext cx="7318" cy="6140"/>
              </a:xfrm>
              <a:custGeom>
                <a:avLst/>
                <a:gdLst>
                  <a:gd name="T0" fmla="*/ 11616593 w 5"/>
                  <a:gd name="T1" fmla="*/ 9747250 h 4"/>
                  <a:gd name="T2" fmla="*/ 11616593 w 5"/>
                  <a:gd name="T3" fmla="*/ 7309670 h 4"/>
                  <a:gd name="T4" fmla="*/ 9293860 w 5"/>
                  <a:gd name="T5" fmla="*/ 7309670 h 4"/>
                  <a:gd name="T6" fmla="*/ 6969663 w 5"/>
                  <a:gd name="T7" fmla="*/ 4873625 h 4"/>
                  <a:gd name="T8" fmla="*/ 2322733 w 5"/>
                  <a:gd name="T9" fmla="*/ 4873625 h 4"/>
                  <a:gd name="T10" fmla="*/ 0 w 5"/>
                  <a:gd name="T11" fmla="*/ 0 h 4"/>
                  <a:gd name="T12" fmla="*/ 6969663 w 5"/>
                  <a:gd name="T13" fmla="*/ 0 h 4"/>
                  <a:gd name="T14" fmla="*/ 11616593 w 5"/>
                  <a:gd name="T15" fmla="*/ 7309670 h 4"/>
                  <a:gd name="T16" fmla="*/ 11616593 w 5"/>
                  <a:gd name="T17" fmla="*/ 97472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00" name="Freeform 943"/>
              <p:cNvSpPr>
                <a:spLocks/>
              </p:cNvSpPr>
              <p:nvPr/>
            </p:nvSpPr>
            <p:spPr bwMode="auto">
              <a:xfrm>
                <a:off x="2143400" y="2914528"/>
                <a:ext cx="4878" cy="17395"/>
              </a:xfrm>
              <a:custGeom>
                <a:avLst/>
                <a:gdLst>
                  <a:gd name="T0" fmla="*/ 7744638 w 3"/>
                  <a:gd name="T1" fmla="*/ 27615353 h 11"/>
                  <a:gd name="T2" fmla="*/ 5162550 w 3"/>
                  <a:gd name="T3" fmla="*/ 27615353 h 11"/>
                  <a:gd name="T4" fmla="*/ 2582088 w 3"/>
                  <a:gd name="T5" fmla="*/ 25104148 h 11"/>
                  <a:gd name="T6" fmla="*/ 2582088 w 3"/>
                  <a:gd name="T7" fmla="*/ 22594524 h 11"/>
                  <a:gd name="T8" fmla="*/ 2582088 w 3"/>
                  <a:gd name="T9" fmla="*/ 20083318 h 11"/>
                  <a:gd name="T10" fmla="*/ 0 w 3"/>
                  <a:gd name="T11" fmla="*/ 17573694 h 11"/>
                  <a:gd name="T12" fmla="*/ 2582088 w 3"/>
                  <a:gd name="T13" fmla="*/ 12552865 h 11"/>
                  <a:gd name="T14" fmla="*/ 2582088 w 3"/>
                  <a:gd name="T15" fmla="*/ 5020830 h 11"/>
                  <a:gd name="T16" fmla="*/ 2582088 w 3"/>
                  <a:gd name="T17" fmla="*/ 2511205 h 11"/>
                  <a:gd name="T18" fmla="*/ 5162550 w 3"/>
                  <a:gd name="T19" fmla="*/ 0 h 11"/>
                  <a:gd name="T20" fmla="*/ 5162550 w 3"/>
                  <a:gd name="T21" fmla="*/ 2511205 h 11"/>
                  <a:gd name="T22" fmla="*/ 5162550 w 3"/>
                  <a:gd name="T23" fmla="*/ 5020830 h 11"/>
                  <a:gd name="T24" fmla="*/ 2582088 w 3"/>
                  <a:gd name="T25" fmla="*/ 5020830 h 11"/>
                  <a:gd name="T26" fmla="*/ 2582088 w 3"/>
                  <a:gd name="T27" fmla="*/ 10041659 h 11"/>
                  <a:gd name="T28" fmla="*/ 2582088 w 3"/>
                  <a:gd name="T29" fmla="*/ 17573694 h 11"/>
                  <a:gd name="T30" fmla="*/ 2582088 w 3"/>
                  <a:gd name="T31" fmla="*/ 20083318 h 11"/>
                  <a:gd name="T32" fmla="*/ 7744638 w 3"/>
                  <a:gd name="T33" fmla="*/ 2761535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1"/>
                  <a:gd name="T53" fmla="*/ 3 w 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1">
                    <a:moveTo>
                      <a:pt x="3" y="11"/>
                    </a:move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01" name="Freeform 944"/>
              <p:cNvSpPr>
                <a:spLocks/>
              </p:cNvSpPr>
              <p:nvPr/>
            </p:nvSpPr>
            <p:spPr bwMode="auto">
              <a:xfrm>
                <a:off x="2269021" y="2997412"/>
                <a:ext cx="4878" cy="3070"/>
              </a:xfrm>
              <a:custGeom>
                <a:avLst/>
                <a:gdLst>
                  <a:gd name="T0" fmla="*/ 7743012 w 3"/>
                  <a:gd name="T1" fmla="*/ 4873625 h 2"/>
                  <a:gd name="T2" fmla="*/ 5162550 w 3"/>
                  <a:gd name="T3" fmla="*/ 4873625 h 2"/>
                  <a:gd name="T4" fmla="*/ 0 w 3"/>
                  <a:gd name="T5" fmla="*/ 2437580 h 2"/>
                  <a:gd name="T6" fmla="*/ 0 w 3"/>
                  <a:gd name="T7" fmla="*/ 0 h 2"/>
                  <a:gd name="T8" fmla="*/ 5162550 w 3"/>
                  <a:gd name="T9" fmla="*/ 0 h 2"/>
                  <a:gd name="T10" fmla="*/ 7743012 w 3"/>
                  <a:gd name="T11" fmla="*/ 0 h 2"/>
                  <a:gd name="T12" fmla="*/ 7743012 w 3"/>
                  <a:gd name="T13" fmla="*/ 2437580 h 2"/>
                  <a:gd name="T14" fmla="*/ 7743012 w 3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02" name="Freeform 945"/>
              <p:cNvSpPr>
                <a:spLocks/>
              </p:cNvSpPr>
              <p:nvPr/>
            </p:nvSpPr>
            <p:spPr bwMode="auto">
              <a:xfrm>
                <a:off x="2177549" y="2920667"/>
                <a:ext cx="4878" cy="3069"/>
              </a:xfrm>
              <a:custGeom>
                <a:avLst/>
                <a:gdLst>
                  <a:gd name="T0" fmla="*/ 7744638 w 3"/>
                  <a:gd name="T1" fmla="*/ 4872038 h 2"/>
                  <a:gd name="T2" fmla="*/ 2582088 w 3"/>
                  <a:gd name="T3" fmla="*/ 4872038 h 2"/>
                  <a:gd name="T4" fmla="*/ 0 w 3"/>
                  <a:gd name="T5" fmla="*/ 0 h 2"/>
                  <a:gd name="T6" fmla="*/ 2582088 w 3"/>
                  <a:gd name="T7" fmla="*/ 0 h 2"/>
                  <a:gd name="T8" fmla="*/ 2582088 w 3"/>
                  <a:gd name="T9" fmla="*/ 2436786 h 2"/>
                  <a:gd name="T10" fmla="*/ 7744638 w 3"/>
                  <a:gd name="T11" fmla="*/ 487203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03" name="Freeform 946"/>
              <p:cNvSpPr>
                <a:spLocks/>
              </p:cNvSpPr>
              <p:nvPr/>
            </p:nvSpPr>
            <p:spPr bwMode="auto">
              <a:xfrm>
                <a:off x="2170231" y="3060854"/>
                <a:ext cx="3659" cy="3070"/>
              </a:xfrm>
              <a:custGeom>
                <a:avLst/>
                <a:gdLst>
                  <a:gd name="T0" fmla="*/ 2905246 w 2"/>
                  <a:gd name="T1" fmla="*/ 4873625 h 2"/>
                  <a:gd name="T2" fmla="*/ 2905246 w 2"/>
                  <a:gd name="T3" fmla="*/ 2437580 h 2"/>
                  <a:gd name="T4" fmla="*/ 0 w 2"/>
                  <a:gd name="T5" fmla="*/ 2437580 h 2"/>
                  <a:gd name="T6" fmla="*/ 0 w 2"/>
                  <a:gd name="T7" fmla="*/ 0 h 2"/>
                  <a:gd name="T8" fmla="*/ 2905246 w 2"/>
                  <a:gd name="T9" fmla="*/ 0 h 2"/>
                  <a:gd name="T10" fmla="*/ 5808663 w 2"/>
                  <a:gd name="T11" fmla="*/ 0 h 2"/>
                  <a:gd name="T12" fmla="*/ 5808663 w 2"/>
                  <a:gd name="T13" fmla="*/ 2437580 h 2"/>
                  <a:gd name="T14" fmla="*/ 5808663 w 2"/>
                  <a:gd name="T15" fmla="*/ 4873625 h 2"/>
                  <a:gd name="T16" fmla="*/ 2905246 w 2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04" name="Freeform 947"/>
              <p:cNvSpPr>
                <a:spLocks/>
              </p:cNvSpPr>
              <p:nvPr/>
            </p:nvSpPr>
            <p:spPr bwMode="auto">
              <a:xfrm>
                <a:off x="2165353" y="2897132"/>
                <a:ext cx="4878" cy="6140"/>
              </a:xfrm>
              <a:custGeom>
                <a:avLst/>
                <a:gdLst>
                  <a:gd name="T0" fmla="*/ 0 w 3"/>
                  <a:gd name="T1" fmla="*/ 9747250 h 4"/>
                  <a:gd name="T2" fmla="*/ 0 w 3"/>
                  <a:gd name="T3" fmla="*/ 7309670 h 4"/>
                  <a:gd name="T4" fmla="*/ 5162550 w 3"/>
                  <a:gd name="T5" fmla="*/ 2437580 h 4"/>
                  <a:gd name="T6" fmla="*/ 5162550 w 3"/>
                  <a:gd name="T7" fmla="*/ 0 h 4"/>
                  <a:gd name="T8" fmla="*/ 7744638 w 3"/>
                  <a:gd name="T9" fmla="*/ 0 h 4"/>
                  <a:gd name="T10" fmla="*/ 7744638 w 3"/>
                  <a:gd name="T11" fmla="*/ 2437580 h 4"/>
                  <a:gd name="T12" fmla="*/ 5162550 w 3"/>
                  <a:gd name="T13" fmla="*/ 4873625 h 4"/>
                  <a:gd name="T14" fmla="*/ 5162550 w 3"/>
                  <a:gd name="T15" fmla="*/ 7309670 h 4"/>
                  <a:gd name="T16" fmla="*/ 0 w 3"/>
                  <a:gd name="T17" fmla="*/ 7309670 h 4"/>
                  <a:gd name="T18" fmla="*/ 0 w 3"/>
                  <a:gd name="T19" fmla="*/ 97472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05" name="Freeform 948"/>
              <p:cNvSpPr>
                <a:spLocks/>
              </p:cNvSpPr>
              <p:nvPr/>
            </p:nvSpPr>
            <p:spPr bwMode="auto">
              <a:xfrm>
                <a:off x="2603197" y="3061877"/>
                <a:ext cx="8537" cy="4093"/>
              </a:xfrm>
              <a:custGeom>
                <a:avLst/>
                <a:gdLst>
                  <a:gd name="T0" fmla="*/ 0 w 5"/>
                  <a:gd name="T1" fmla="*/ 6497638 h 2"/>
                  <a:gd name="T2" fmla="*/ 0 w 5"/>
                  <a:gd name="T3" fmla="*/ 3249842 h 2"/>
                  <a:gd name="T4" fmla="*/ 8132346 w 5"/>
                  <a:gd name="T5" fmla="*/ 0 h 2"/>
                  <a:gd name="T6" fmla="*/ 13553341 w 5"/>
                  <a:gd name="T7" fmla="*/ 0 h 2"/>
                  <a:gd name="T8" fmla="*/ 2711351 w 5"/>
                  <a:gd name="T9" fmla="*/ 6497638 h 2"/>
                  <a:gd name="T10" fmla="*/ 0 w 5"/>
                  <a:gd name="T11" fmla="*/ 649763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06" name="Freeform 949"/>
              <p:cNvSpPr>
                <a:spLocks/>
              </p:cNvSpPr>
              <p:nvPr/>
            </p:nvSpPr>
            <p:spPr bwMode="auto">
              <a:xfrm>
                <a:off x="2273900" y="3000482"/>
                <a:ext cx="2439" cy="1023"/>
              </a:xfrm>
              <a:custGeom>
                <a:avLst/>
                <a:gdLst>
                  <a:gd name="T0" fmla="*/ 1936566 w 2"/>
                  <a:gd name="T1" fmla="*/ 1624524 h 1"/>
                  <a:gd name="T2" fmla="*/ 0 w 2"/>
                  <a:gd name="T3" fmla="*/ 1624524 h 1"/>
                  <a:gd name="T4" fmla="*/ 0 w 2"/>
                  <a:gd name="T5" fmla="*/ 0 h 1"/>
                  <a:gd name="T6" fmla="*/ 1936566 w 2"/>
                  <a:gd name="T7" fmla="*/ 0 h 1"/>
                  <a:gd name="T8" fmla="*/ 3871913 w 2"/>
                  <a:gd name="T9" fmla="*/ 0 h 1"/>
                  <a:gd name="T10" fmla="*/ 3871913 w 2"/>
                  <a:gd name="T11" fmla="*/ 1624524 h 1"/>
                  <a:gd name="T12" fmla="*/ 1936566 w 2"/>
                  <a:gd name="T13" fmla="*/ 1624524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07" name="Freeform 950"/>
              <p:cNvSpPr>
                <a:spLocks/>
              </p:cNvSpPr>
              <p:nvPr/>
            </p:nvSpPr>
            <p:spPr bwMode="auto">
              <a:xfrm>
                <a:off x="2197063" y="2937040"/>
                <a:ext cx="1220" cy="4093"/>
              </a:xfrm>
              <a:custGeom>
                <a:avLst/>
                <a:gdLst>
                  <a:gd name="T0" fmla="*/ 1937360 w 1"/>
                  <a:gd name="T1" fmla="*/ 6498320 h 3"/>
                  <a:gd name="T2" fmla="*/ 0 w 1"/>
                  <a:gd name="T3" fmla="*/ 4331758 h 3"/>
                  <a:gd name="T4" fmla="*/ 0 w 1"/>
                  <a:gd name="T5" fmla="*/ 2166561 h 3"/>
                  <a:gd name="T6" fmla="*/ 0 w 1"/>
                  <a:gd name="T7" fmla="*/ 0 h 3"/>
                  <a:gd name="T8" fmla="*/ 0 w 1"/>
                  <a:gd name="T9" fmla="*/ 2166561 h 3"/>
                  <a:gd name="T10" fmla="*/ 1937360 w 1"/>
                  <a:gd name="T11" fmla="*/ 4331758 h 3"/>
                  <a:gd name="T12" fmla="*/ 1937360 w 1"/>
                  <a:gd name="T13" fmla="*/ 649832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08" name="Freeform 951"/>
              <p:cNvSpPr>
                <a:spLocks/>
              </p:cNvSpPr>
              <p:nvPr/>
            </p:nvSpPr>
            <p:spPr bwMode="auto">
              <a:xfrm>
                <a:off x="2186087" y="2930900"/>
                <a:ext cx="1219" cy="6140"/>
              </a:xfrm>
              <a:custGeom>
                <a:avLst/>
                <a:gdLst>
                  <a:gd name="T0" fmla="*/ 0 w 1"/>
                  <a:gd name="T1" fmla="*/ 9747250 h 4"/>
                  <a:gd name="T2" fmla="*/ 0 w 1"/>
                  <a:gd name="T3" fmla="*/ 7309670 h 4"/>
                  <a:gd name="T4" fmla="*/ 0 w 1"/>
                  <a:gd name="T5" fmla="*/ 2437580 h 4"/>
                  <a:gd name="T6" fmla="*/ 0 w 1"/>
                  <a:gd name="T7" fmla="*/ 0 h 4"/>
                  <a:gd name="T8" fmla="*/ 1934553 w 1"/>
                  <a:gd name="T9" fmla="*/ 7309670 h 4"/>
                  <a:gd name="T10" fmla="*/ 1934553 w 1"/>
                  <a:gd name="T11" fmla="*/ 9747250 h 4"/>
                  <a:gd name="T12" fmla="*/ 0 w 1"/>
                  <a:gd name="T13" fmla="*/ 97472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4"/>
                  <a:gd name="T23" fmla="*/ 1 w 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09" name="Freeform 952"/>
              <p:cNvSpPr>
                <a:spLocks/>
              </p:cNvSpPr>
              <p:nvPr/>
            </p:nvSpPr>
            <p:spPr bwMode="auto">
              <a:xfrm>
                <a:off x="2005583" y="2827550"/>
                <a:ext cx="2439" cy="8186"/>
              </a:xfrm>
              <a:custGeom>
                <a:avLst/>
                <a:gdLst>
                  <a:gd name="T0" fmla="*/ 1936566 w 2"/>
                  <a:gd name="T1" fmla="*/ 12994456 h 5"/>
                  <a:gd name="T2" fmla="*/ 1936566 w 2"/>
                  <a:gd name="T3" fmla="*/ 10396220 h 5"/>
                  <a:gd name="T4" fmla="*/ 1936566 w 2"/>
                  <a:gd name="T5" fmla="*/ 7796346 h 5"/>
                  <a:gd name="T6" fmla="*/ 1936566 w 2"/>
                  <a:gd name="T7" fmla="*/ 2598236 h 5"/>
                  <a:gd name="T8" fmla="*/ 0 w 2"/>
                  <a:gd name="T9" fmla="*/ 2598236 h 5"/>
                  <a:gd name="T10" fmla="*/ 0 w 2"/>
                  <a:gd name="T11" fmla="*/ 0 h 5"/>
                  <a:gd name="T12" fmla="*/ 1936566 w 2"/>
                  <a:gd name="T13" fmla="*/ 0 h 5"/>
                  <a:gd name="T14" fmla="*/ 3871913 w 2"/>
                  <a:gd name="T15" fmla="*/ 2598236 h 5"/>
                  <a:gd name="T16" fmla="*/ 3871913 w 2"/>
                  <a:gd name="T17" fmla="*/ 7796346 h 5"/>
                  <a:gd name="T18" fmla="*/ 3871913 w 2"/>
                  <a:gd name="T19" fmla="*/ 10396220 h 5"/>
                  <a:gd name="T20" fmla="*/ 3871913 w 2"/>
                  <a:gd name="T21" fmla="*/ 12994456 h 5"/>
                  <a:gd name="T22" fmla="*/ 1936566 w 2"/>
                  <a:gd name="T23" fmla="*/ 12994456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5"/>
                  <a:gd name="T38" fmla="*/ 2 w 2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5">
                    <a:moveTo>
                      <a:pt x="1" y="5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10" name="Freeform 955"/>
              <p:cNvSpPr>
                <a:spLocks/>
              </p:cNvSpPr>
              <p:nvPr/>
            </p:nvSpPr>
            <p:spPr bwMode="auto">
              <a:xfrm>
                <a:off x="671317" y="2850062"/>
                <a:ext cx="3659" cy="1024"/>
              </a:xfrm>
              <a:custGeom>
                <a:avLst/>
                <a:gdLst>
                  <a:gd name="T0" fmla="*/ 0 w 2"/>
                  <a:gd name="T1" fmla="*/ 1625088 h 1"/>
                  <a:gd name="T2" fmla="*/ 0 w 2"/>
                  <a:gd name="T3" fmla="*/ 1625088 h 1"/>
                  <a:gd name="T4" fmla="*/ 5808663 w 2"/>
                  <a:gd name="T5" fmla="*/ 0 h 1"/>
                  <a:gd name="T6" fmla="*/ 5808663 w 2"/>
                  <a:gd name="T7" fmla="*/ 0 h 1"/>
                  <a:gd name="T8" fmla="*/ 5808663 w 2"/>
                  <a:gd name="T9" fmla="*/ 0 h 1"/>
                  <a:gd name="T10" fmla="*/ 5808663 w 2"/>
                  <a:gd name="T11" fmla="*/ 0 h 1"/>
                  <a:gd name="T12" fmla="*/ 5808663 w 2"/>
                  <a:gd name="T13" fmla="*/ 1625088 h 1"/>
                  <a:gd name="T14" fmla="*/ 0 w 2"/>
                  <a:gd name="T15" fmla="*/ 16250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"/>
                  <a:gd name="T26" fmla="*/ 2 w 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11" name="Freeform 957"/>
              <p:cNvSpPr>
                <a:spLocks/>
              </p:cNvSpPr>
              <p:nvPr/>
            </p:nvSpPr>
            <p:spPr bwMode="auto">
              <a:xfrm>
                <a:off x="2737356" y="3233785"/>
                <a:ext cx="75617" cy="69582"/>
              </a:xfrm>
              <a:custGeom>
                <a:avLst/>
                <a:gdLst>
                  <a:gd name="T0" fmla="*/ 85029741 w 48"/>
                  <a:gd name="T1" fmla="*/ 10041948 h 44"/>
                  <a:gd name="T2" fmla="*/ 85029741 w 48"/>
                  <a:gd name="T3" fmla="*/ 20083895 h 44"/>
                  <a:gd name="T4" fmla="*/ 92533153 w 48"/>
                  <a:gd name="T5" fmla="*/ 32635539 h 44"/>
                  <a:gd name="T6" fmla="*/ 105036739 w 48"/>
                  <a:gd name="T7" fmla="*/ 45188765 h 44"/>
                  <a:gd name="T8" fmla="*/ 112540151 w 48"/>
                  <a:gd name="T9" fmla="*/ 55230713 h 44"/>
                  <a:gd name="T10" fmla="*/ 120041988 w 48"/>
                  <a:gd name="T11" fmla="*/ 57740409 h 44"/>
                  <a:gd name="T12" fmla="*/ 115040238 w 48"/>
                  <a:gd name="T13" fmla="*/ 60251686 h 44"/>
                  <a:gd name="T14" fmla="*/ 110038489 w 48"/>
                  <a:gd name="T15" fmla="*/ 55230713 h 44"/>
                  <a:gd name="T16" fmla="*/ 107538401 w 48"/>
                  <a:gd name="T17" fmla="*/ 75314608 h 44"/>
                  <a:gd name="T18" fmla="*/ 115040238 w 48"/>
                  <a:gd name="T19" fmla="*/ 80335582 h 44"/>
                  <a:gd name="T20" fmla="*/ 110038489 w 48"/>
                  <a:gd name="T21" fmla="*/ 82846859 h 44"/>
                  <a:gd name="T22" fmla="*/ 110038489 w 48"/>
                  <a:gd name="T23" fmla="*/ 90377530 h 44"/>
                  <a:gd name="T24" fmla="*/ 110038489 w 48"/>
                  <a:gd name="T25" fmla="*/ 97909781 h 44"/>
                  <a:gd name="T26" fmla="*/ 105036739 w 48"/>
                  <a:gd name="T27" fmla="*/ 102930755 h 44"/>
                  <a:gd name="T28" fmla="*/ 107538401 w 48"/>
                  <a:gd name="T29" fmla="*/ 102930755 h 44"/>
                  <a:gd name="T30" fmla="*/ 110038489 w 48"/>
                  <a:gd name="T31" fmla="*/ 110461425 h 44"/>
                  <a:gd name="T32" fmla="*/ 105036739 w 48"/>
                  <a:gd name="T33" fmla="*/ 105440451 h 44"/>
                  <a:gd name="T34" fmla="*/ 97534903 w 48"/>
                  <a:gd name="T35" fmla="*/ 100419477 h 44"/>
                  <a:gd name="T36" fmla="*/ 97534903 w 48"/>
                  <a:gd name="T37" fmla="*/ 92888807 h 44"/>
                  <a:gd name="T38" fmla="*/ 92533153 w 48"/>
                  <a:gd name="T39" fmla="*/ 85356556 h 44"/>
                  <a:gd name="T40" fmla="*/ 90031491 w 48"/>
                  <a:gd name="T41" fmla="*/ 92888807 h 44"/>
                  <a:gd name="T42" fmla="*/ 92533153 w 48"/>
                  <a:gd name="T43" fmla="*/ 95398503 h 44"/>
                  <a:gd name="T44" fmla="*/ 95033240 w 48"/>
                  <a:gd name="T45" fmla="*/ 100419477 h 44"/>
                  <a:gd name="T46" fmla="*/ 90031491 w 48"/>
                  <a:gd name="T47" fmla="*/ 97909781 h 44"/>
                  <a:gd name="T48" fmla="*/ 85029741 w 48"/>
                  <a:gd name="T49" fmla="*/ 97909781 h 44"/>
                  <a:gd name="T50" fmla="*/ 77526329 w 48"/>
                  <a:gd name="T51" fmla="*/ 90377530 h 44"/>
                  <a:gd name="T52" fmla="*/ 85029741 w 48"/>
                  <a:gd name="T53" fmla="*/ 77824304 h 44"/>
                  <a:gd name="T54" fmla="*/ 77526329 w 48"/>
                  <a:gd name="T55" fmla="*/ 72803330 h 44"/>
                  <a:gd name="T56" fmla="*/ 65022743 w 48"/>
                  <a:gd name="T57" fmla="*/ 62761383 h 44"/>
                  <a:gd name="T58" fmla="*/ 57520907 w 48"/>
                  <a:gd name="T59" fmla="*/ 60251686 h 44"/>
                  <a:gd name="T60" fmla="*/ 45015745 w 48"/>
                  <a:gd name="T61" fmla="*/ 55230713 h 44"/>
                  <a:gd name="T62" fmla="*/ 47517408 w 48"/>
                  <a:gd name="T63" fmla="*/ 52721016 h 44"/>
                  <a:gd name="T64" fmla="*/ 40013996 w 48"/>
                  <a:gd name="T65" fmla="*/ 45188765 h 44"/>
                  <a:gd name="T66" fmla="*/ 30010497 w 48"/>
                  <a:gd name="T67" fmla="*/ 37656513 h 44"/>
                  <a:gd name="T68" fmla="*/ 25008747 w 48"/>
                  <a:gd name="T69" fmla="*/ 37656513 h 44"/>
                  <a:gd name="T70" fmla="*/ 27510410 w 48"/>
                  <a:gd name="T71" fmla="*/ 40167791 h 44"/>
                  <a:gd name="T72" fmla="*/ 37512333 w 48"/>
                  <a:gd name="T73" fmla="*/ 50209739 h 44"/>
                  <a:gd name="T74" fmla="*/ 22508660 w 48"/>
                  <a:gd name="T75" fmla="*/ 50209739 h 44"/>
                  <a:gd name="T76" fmla="*/ 15005248 w 48"/>
                  <a:gd name="T77" fmla="*/ 47700042 h 44"/>
                  <a:gd name="T78" fmla="*/ 12505161 w 48"/>
                  <a:gd name="T79" fmla="*/ 47700042 h 44"/>
                  <a:gd name="T80" fmla="*/ 5001749 w 48"/>
                  <a:gd name="T81" fmla="*/ 37656513 h 44"/>
                  <a:gd name="T82" fmla="*/ 5001749 w 48"/>
                  <a:gd name="T83" fmla="*/ 27616147 h 44"/>
                  <a:gd name="T84" fmla="*/ 7503412 w 48"/>
                  <a:gd name="T85" fmla="*/ 12553225 h 44"/>
                  <a:gd name="T86" fmla="*/ 2501662 w 48"/>
                  <a:gd name="T87" fmla="*/ 10041948 h 44"/>
                  <a:gd name="T88" fmla="*/ 7503412 w 48"/>
                  <a:gd name="T89" fmla="*/ 7530670 h 44"/>
                  <a:gd name="T90" fmla="*/ 7503412 w 48"/>
                  <a:gd name="T91" fmla="*/ 5020974 h 44"/>
                  <a:gd name="T92" fmla="*/ 20006998 w 48"/>
                  <a:gd name="T93" fmla="*/ 2511278 h 44"/>
                  <a:gd name="T94" fmla="*/ 27510410 w 48"/>
                  <a:gd name="T95" fmla="*/ 5020974 h 44"/>
                  <a:gd name="T96" fmla="*/ 30010497 w 48"/>
                  <a:gd name="T97" fmla="*/ 7530670 h 44"/>
                  <a:gd name="T98" fmla="*/ 60020994 w 48"/>
                  <a:gd name="T99" fmla="*/ 10041948 h 44"/>
                  <a:gd name="T100" fmla="*/ 65022743 w 48"/>
                  <a:gd name="T101" fmla="*/ 15062922 h 44"/>
                  <a:gd name="T102" fmla="*/ 70024493 w 48"/>
                  <a:gd name="T103" fmla="*/ 15062922 h 44"/>
                  <a:gd name="T104" fmla="*/ 75026242 w 48"/>
                  <a:gd name="T105" fmla="*/ 15062922 h 44"/>
                  <a:gd name="T106" fmla="*/ 82529654 w 48"/>
                  <a:gd name="T107" fmla="*/ 12553225 h 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44"/>
                  <a:gd name="T164" fmla="*/ 48 w 48"/>
                  <a:gd name="T165" fmla="*/ 44 h 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44">
                    <a:moveTo>
                      <a:pt x="33" y="4"/>
                    </a:moveTo>
                    <a:lnTo>
                      <a:pt x="33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1"/>
                    </a:lnTo>
                    <a:lnTo>
                      <a:pt x="37" y="13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3" y="24"/>
                    </a:lnTo>
                    <a:lnTo>
                      <a:pt x="43" y="28"/>
                    </a:lnTo>
                    <a:lnTo>
                      <a:pt x="43" y="30"/>
                    </a:lnTo>
                    <a:lnTo>
                      <a:pt x="44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2" y="40"/>
                    </a:lnTo>
                    <a:lnTo>
                      <a:pt x="42" y="41"/>
                    </a:lnTo>
                    <a:lnTo>
                      <a:pt x="43" y="41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1" y="23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12" name="Freeform 961"/>
              <p:cNvSpPr>
                <a:spLocks noEditPoints="1"/>
              </p:cNvSpPr>
              <p:nvPr/>
            </p:nvSpPr>
            <p:spPr bwMode="auto">
              <a:xfrm>
                <a:off x="3280087" y="3228669"/>
                <a:ext cx="31710" cy="30698"/>
              </a:xfrm>
              <a:custGeom>
                <a:avLst/>
                <a:gdLst>
                  <a:gd name="T0" fmla="*/ 0 w 20"/>
                  <a:gd name="T1" fmla="*/ 48733883 h 19"/>
                  <a:gd name="T2" fmla="*/ 7550151 w 20"/>
                  <a:gd name="T3" fmla="*/ 43604085 h 19"/>
                  <a:gd name="T4" fmla="*/ 17618076 w 20"/>
                  <a:gd name="T5" fmla="*/ 41038379 h 19"/>
                  <a:gd name="T6" fmla="*/ 17618076 w 20"/>
                  <a:gd name="T7" fmla="*/ 30778784 h 19"/>
                  <a:gd name="T8" fmla="*/ 12585699 w 20"/>
                  <a:gd name="T9" fmla="*/ 28214693 h 19"/>
                  <a:gd name="T10" fmla="*/ 10067925 w 20"/>
                  <a:gd name="T11" fmla="*/ 28214693 h 19"/>
                  <a:gd name="T12" fmla="*/ 7550151 w 20"/>
                  <a:gd name="T13" fmla="*/ 28214693 h 19"/>
                  <a:gd name="T14" fmla="*/ 10067925 w 20"/>
                  <a:gd name="T15" fmla="*/ 23084896 h 19"/>
                  <a:gd name="T16" fmla="*/ 17618076 w 20"/>
                  <a:gd name="T17" fmla="*/ 23084896 h 19"/>
                  <a:gd name="T18" fmla="*/ 22653624 w 20"/>
                  <a:gd name="T19" fmla="*/ 20519189 h 19"/>
                  <a:gd name="T20" fmla="*/ 25169813 w 20"/>
                  <a:gd name="T21" fmla="*/ 20519189 h 19"/>
                  <a:gd name="T22" fmla="*/ 27686001 w 20"/>
                  <a:gd name="T23" fmla="*/ 20519189 h 19"/>
                  <a:gd name="T24" fmla="*/ 30203775 w 20"/>
                  <a:gd name="T25" fmla="*/ 20519189 h 19"/>
                  <a:gd name="T26" fmla="*/ 35237738 w 20"/>
                  <a:gd name="T27" fmla="*/ 20519189 h 19"/>
                  <a:gd name="T28" fmla="*/ 32719964 w 20"/>
                  <a:gd name="T29" fmla="*/ 23084896 h 19"/>
                  <a:gd name="T30" fmla="*/ 32719964 w 20"/>
                  <a:gd name="T31" fmla="*/ 23084896 h 19"/>
                  <a:gd name="T32" fmla="*/ 30203775 w 20"/>
                  <a:gd name="T33" fmla="*/ 28214693 h 19"/>
                  <a:gd name="T34" fmla="*/ 30203775 w 20"/>
                  <a:gd name="T35" fmla="*/ 35908582 h 19"/>
                  <a:gd name="T36" fmla="*/ 30203775 w 20"/>
                  <a:gd name="T37" fmla="*/ 43604085 h 19"/>
                  <a:gd name="T38" fmla="*/ 27686001 w 20"/>
                  <a:gd name="T39" fmla="*/ 46168176 h 19"/>
                  <a:gd name="T40" fmla="*/ 25169813 w 20"/>
                  <a:gd name="T41" fmla="*/ 46168176 h 19"/>
                  <a:gd name="T42" fmla="*/ 12585699 w 20"/>
                  <a:gd name="T43" fmla="*/ 46168176 h 19"/>
                  <a:gd name="T44" fmla="*/ 5033963 w 20"/>
                  <a:gd name="T45" fmla="*/ 46168176 h 19"/>
                  <a:gd name="T46" fmla="*/ 2517774 w 20"/>
                  <a:gd name="T47" fmla="*/ 46168176 h 19"/>
                  <a:gd name="T48" fmla="*/ 0 w 20"/>
                  <a:gd name="T49" fmla="*/ 48733883 h 19"/>
                  <a:gd name="T50" fmla="*/ 37753926 w 20"/>
                  <a:gd name="T51" fmla="*/ 10259595 h 19"/>
                  <a:gd name="T52" fmla="*/ 35237738 w 20"/>
                  <a:gd name="T53" fmla="*/ 7695504 h 19"/>
                  <a:gd name="T54" fmla="*/ 42789474 w 20"/>
                  <a:gd name="T55" fmla="*/ 5129797 h 19"/>
                  <a:gd name="T56" fmla="*/ 47823437 w 20"/>
                  <a:gd name="T57" fmla="*/ 0 h 19"/>
                  <a:gd name="T58" fmla="*/ 47823437 w 20"/>
                  <a:gd name="T59" fmla="*/ 5129797 h 19"/>
                  <a:gd name="T60" fmla="*/ 45305663 w 20"/>
                  <a:gd name="T61" fmla="*/ 7695504 h 19"/>
                  <a:gd name="T62" fmla="*/ 42789474 w 20"/>
                  <a:gd name="T63" fmla="*/ 7695504 h 19"/>
                  <a:gd name="T64" fmla="*/ 42789474 w 20"/>
                  <a:gd name="T65" fmla="*/ 7695504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19"/>
                  <a:gd name="T101" fmla="*/ 20 w 20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19">
                    <a:moveTo>
                      <a:pt x="0" y="19"/>
                    </a:moveTo>
                    <a:lnTo>
                      <a:pt x="0" y="19"/>
                    </a:lnTo>
                    <a:lnTo>
                      <a:pt x="1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moveTo>
                      <a:pt x="15" y="4"/>
                    </a:moveTo>
                    <a:lnTo>
                      <a:pt x="14" y="4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13" name="Freeform 1055"/>
              <p:cNvSpPr>
                <a:spLocks/>
              </p:cNvSpPr>
              <p:nvPr/>
            </p:nvSpPr>
            <p:spPr bwMode="auto">
              <a:xfrm>
                <a:off x="3213008" y="2753875"/>
                <a:ext cx="4878" cy="5117"/>
              </a:xfrm>
              <a:custGeom>
                <a:avLst/>
                <a:gdLst>
                  <a:gd name="T0" fmla="*/ 0 w 3"/>
                  <a:gd name="T1" fmla="*/ 8122385 h 3"/>
                  <a:gd name="T2" fmla="*/ 0 w 3"/>
                  <a:gd name="T3" fmla="*/ 8122385 h 3"/>
                  <a:gd name="T4" fmla="*/ 0 w 3"/>
                  <a:gd name="T5" fmla="*/ 5415492 h 3"/>
                  <a:gd name="T6" fmla="*/ 2582088 w 3"/>
                  <a:gd name="T7" fmla="*/ 5415492 h 3"/>
                  <a:gd name="T8" fmla="*/ 2582088 w 3"/>
                  <a:gd name="T9" fmla="*/ 5415492 h 3"/>
                  <a:gd name="T10" fmla="*/ 7744638 w 3"/>
                  <a:gd name="T11" fmla="*/ 0 h 3"/>
                  <a:gd name="T12" fmla="*/ 7744638 w 3"/>
                  <a:gd name="T13" fmla="*/ 0 h 3"/>
                  <a:gd name="T14" fmla="*/ 7744638 w 3"/>
                  <a:gd name="T15" fmla="*/ 5415492 h 3"/>
                  <a:gd name="T16" fmla="*/ 2582088 w 3"/>
                  <a:gd name="T17" fmla="*/ 5415492 h 3"/>
                  <a:gd name="T18" fmla="*/ 2582088 w 3"/>
                  <a:gd name="T19" fmla="*/ 5415492 h 3"/>
                  <a:gd name="T20" fmla="*/ 2582088 w 3"/>
                  <a:gd name="T21" fmla="*/ 8122385 h 3"/>
                  <a:gd name="T22" fmla="*/ 2582088 w 3"/>
                  <a:gd name="T23" fmla="*/ 8122385 h 3"/>
                  <a:gd name="T24" fmla="*/ 0 w 3"/>
                  <a:gd name="T25" fmla="*/ 8122385 h 3"/>
                  <a:gd name="T26" fmla="*/ 0 w 3"/>
                  <a:gd name="T27" fmla="*/ 8122385 h 3"/>
                  <a:gd name="T28" fmla="*/ 0 w 3"/>
                  <a:gd name="T29" fmla="*/ 8122385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"/>
                  <a:gd name="T47" fmla="*/ 3 w 3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14" name="Freeform 1069"/>
              <p:cNvSpPr>
                <a:spLocks/>
              </p:cNvSpPr>
              <p:nvPr/>
            </p:nvSpPr>
            <p:spPr bwMode="auto">
              <a:xfrm>
                <a:off x="2697108" y="3147831"/>
                <a:ext cx="103668" cy="95163"/>
              </a:xfrm>
              <a:custGeom>
                <a:avLst/>
                <a:gdLst>
                  <a:gd name="T0" fmla="*/ 162041058 w 65"/>
                  <a:gd name="T1" fmla="*/ 0 h 60"/>
                  <a:gd name="T2" fmla="*/ 154444586 w 65"/>
                  <a:gd name="T3" fmla="*/ 5035709 h 60"/>
                  <a:gd name="T4" fmla="*/ 159508369 w 65"/>
                  <a:gd name="T5" fmla="*/ 17625774 h 60"/>
                  <a:gd name="T6" fmla="*/ 162041058 w 65"/>
                  <a:gd name="T7" fmla="*/ 25178544 h 60"/>
                  <a:gd name="T8" fmla="*/ 154444586 w 65"/>
                  <a:gd name="T9" fmla="*/ 32732900 h 60"/>
                  <a:gd name="T10" fmla="*/ 151913492 w 65"/>
                  <a:gd name="T11" fmla="*/ 45321379 h 60"/>
                  <a:gd name="T12" fmla="*/ 149380803 w 65"/>
                  <a:gd name="T13" fmla="*/ 62947152 h 60"/>
                  <a:gd name="T14" fmla="*/ 151913492 w 65"/>
                  <a:gd name="T15" fmla="*/ 73018570 h 60"/>
                  <a:gd name="T16" fmla="*/ 149380803 w 65"/>
                  <a:gd name="T17" fmla="*/ 85607049 h 60"/>
                  <a:gd name="T18" fmla="*/ 151913492 w 65"/>
                  <a:gd name="T19" fmla="*/ 93161405 h 60"/>
                  <a:gd name="T20" fmla="*/ 146849709 w 65"/>
                  <a:gd name="T21" fmla="*/ 88125696 h 60"/>
                  <a:gd name="T22" fmla="*/ 149380803 w 65"/>
                  <a:gd name="T23" fmla="*/ 78052693 h 60"/>
                  <a:gd name="T24" fmla="*/ 146849709 w 65"/>
                  <a:gd name="T25" fmla="*/ 80571340 h 60"/>
                  <a:gd name="T26" fmla="*/ 141785926 w 65"/>
                  <a:gd name="T27" fmla="*/ 95678466 h 60"/>
                  <a:gd name="T28" fmla="*/ 141785926 w 65"/>
                  <a:gd name="T29" fmla="*/ 103232822 h 60"/>
                  <a:gd name="T30" fmla="*/ 139253237 w 65"/>
                  <a:gd name="T31" fmla="*/ 113304240 h 60"/>
                  <a:gd name="T32" fmla="*/ 141785926 w 65"/>
                  <a:gd name="T33" fmla="*/ 113304240 h 60"/>
                  <a:gd name="T34" fmla="*/ 146849709 w 65"/>
                  <a:gd name="T35" fmla="*/ 120857010 h 60"/>
                  <a:gd name="T36" fmla="*/ 136722143 w 65"/>
                  <a:gd name="T37" fmla="*/ 128411366 h 60"/>
                  <a:gd name="T38" fmla="*/ 139253237 w 65"/>
                  <a:gd name="T39" fmla="*/ 140999845 h 60"/>
                  <a:gd name="T40" fmla="*/ 146849709 w 65"/>
                  <a:gd name="T41" fmla="*/ 146035554 h 60"/>
                  <a:gd name="T42" fmla="*/ 141785926 w 65"/>
                  <a:gd name="T43" fmla="*/ 151071263 h 60"/>
                  <a:gd name="T44" fmla="*/ 136722143 w 65"/>
                  <a:gd name="T45" fmla="*/ 151071263 h 60"/>
                  <a:gd name="T46" fmla="*/ 129125671 w 65"/>
                  <a:gd name="T47" fmla="*/ 151071263 h 60"/>
                  <a:gd name="T48" fmla="*/ 121530794 w 65"/>
                  <a:gd name="T49" fmla="*/ 143518492 h 60"/>
                  <a:gd name="T50" fmla="*/ 91148095 w 65"/>
                  <a:gd name="T51" fmla="*/ 140999845 h 60"/>
                  <a:gd name="T52" fmla="*/ 83551623 w 65"/>
                  <a:gd name="T53" fmla="*/ 138482784 h 60"/>
                  <a:gd name="T54" fmla="*/ 70892963 w 65"/>
                  <a:gd name="T55" fmla="*/ 140999845 h 60"/>
                  <a:gd name="T56" fmla="*/ 63296491 w 65"/>
                  <a:gd name="T57" fmla="*/ 133447075 h 60"/>
                  <a:gd name="T58" fmla="*/ 45574048 w 65"/>
                  <a:gd name="T59" fmla="*/ 118339949 h 60"/>
                  <a:gd name="T60" fmla="*/ 40510265 w 65"/>
                  <a:gd name="T61" fmla="*/ 113304240 h 60"/>
                  <a:gd name="T62" fmla="*/ 35446482 w 65"/>
                  <a:gd name="T63" fmla="*/ 103232822 h 60"/>
                  <a:gd name="T64" fmla="*/ 30382698 w 65"/>
                  <a:gd name="T65" fmla="*/ 95678466 h 60"/>
                  <a:gd name="T66" fmla="*/ 20255132 w 65"/>
                  <a:gd name="T67" fmla="*/ 90642758 h 60"/>
                  <a:gd name="T68" fmla="*/ 5063783 w 65"/>
                  <a:gd name="T69" fmla="*/ 75535631 h 60"/>
                  <a:gd name="T70" fmla="*/ 5063783 w 65"/>
                  <a:gd name="T71" fmla="*/ 70499923 h 60"/>
                  <a:gd name="T72" fmla="*/ 10127566 w 65"/>
                  <a:gd name="T73" fmla="*/ 73018570 h 60"/>
                  <a:gd name="T74" fmla="*/ 15191349 w 65"/>
                  <a:gd name="T75" fmla="*/ 73018570 h 60"/>
                  <a:gd name="T76" fmla="*/ 27850009 w 65"/>
                  <a:gd name="T77" fmla="*/ 70499923 h 60"/>
                  <a:gd name="T78" fmla="*/ 30382698 w 65"/>
                  <a:gd name="T79" fmla="*/ 62947152 h 60"/>
                  <a:gd name="T80" fmla="*/ 35446482 w 65"/>
                  <a:gd name="T81" fmla="*/ 57911444 h 60"/>
                  <a:gd name="T82" fmla="*/ 35446482 w 65"/>
                  <a:gd name="T83" fmla="*/ 45321379 h 60"/>
                  <a:gd name="T84" fmla="*/ 45574048 w 65"/>
                  <a:gd name="T85" fmla="*/ 45321379 h 60"/>
                  <a:gd name="T86" fmla="*/ 60765397 w 65"/>
                  <a:gd name="T87" fmla="*/ 32732900 h 60"/>
                  <a:gd name="T88" fmla="*/ 68360274 w 65"/>
                  <a:gd name="T89" fmla="*/ 42804317 h 60"/>
                  <a:gd name="T90" fmla="*/ 70892963 w 65"/>
                  <a:gd name="T91" fmla="*/ 35249961 h 60"/>
                  <a:gd name="T92" fmla="*/ 83551623 w 65"/>
                  <a:gd name="T93" fmla="*/ 27697191 h 60"/>
                  <a:gd name="T94" fmla="*/ 88615406 w 65"/>
                  <a:gd name="T95" fmla="*/ 25178544 h 60"/>
                  <a:gd name="T96" fmla="*/ 91148095 w 65"/>
                  <a:gd name="T97" fmla="*/ 22661482 h 60"/>
                  <a:gd name="T98" fmla="*/ 98742973 w 65"/>
                  <a:gd name="T99" fmla="*/ 15107126 h 60"/>
                  <a:gd name="T100" fmla="*/ 101275662 w 65"/>
                  <a:gd name="T101" fmla="*/ 5035709 h 60"/>
                  <a:gd name="T102" fmla="*/ 124061888 w 65"/>
                  <a:gd name="T103" fmla="*/ 10071418 h 60"/>
                  <a:gd name="T104" fmla="*/ 136722143 w 65"/>
                  <a:gd name="T105" fmla="*/ 7554356 h 60"/>
                  <a:gd name="T106" fmla="*/ 154444586 w 65"/>
                  <a:gd name="T107" fmla="*/ 0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60"/>
                  <a:gd name="T164" fmla="*/ 65 w 65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60">
                    <a:moveTo>
                      <a:pt x="62" y="0"/>
                    </a:move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3" y="7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59" y="34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59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8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56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6" y="57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3" y="60"/>
                    </a:lnTo>
                    <a:lnTo>
                      <a:pt x="52" y="59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43" y="56"/>
                    </a:lnTo>
                    <a:lnTo>
                      <a:pt x="40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1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1" y="48"/>
                    </a:lnTo>
                    <a:lnTo>
                      <a:pt x="18" y="47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15" name="Freeform 1071"/>
              <p:cNvSpPr>
                <a:spLocks/>
              </p:cNvSpPr>
              <p:nvPr/>
            </p:nvSpPr>
            <p:spPr bwMode="auto">
              <a:xfrm>
                <a:off x="3295942" y="3149878"/>
                <a:ext cx="7318" cy="11256"/>
              </a:xfrm>
              <a:custGeom>
                <a:avLst/>
                <a:gdLst>
                  <a:gd name="T0" fmla="*/ 9293860 w 5"/>
                  <a:gd name="T1" fmla="*/ 17869704 h 7"/>
                  <a:gd name="T2" fmla="*/ 9293860 w 5"/>
                  <a:gd name="T3" fmla="*/ 17869704 h 7"/>
                  <a:gd name="T4" fmla="*/ 6971127 w 5"/>
                  <a:gd name="T5" fmla="*/ 17869704 h 7"/>
                  <a:gd name="T6" fmla="*/ 4646930 w 5"/>
                  <a:gd name="T7" fmla="*/ 17869704 h 7"/>
                  <a:gd name="T8" fmla="*/ 4646930 w 5"/>
                  <a:gd name="T9" fmla="*/ 17869704 h 7"/>
                  <a:gd name="T10" fmla="*/ 0 w 5"/>
                  <a:gd name="T11" fmla="*/ 7658904 h 7"/>
                  <a:gd name="T12" fmla="*/ 0 w 5"/>
                  <a:gd name="T13" fmla="*/ 2553504 h 7"/>
                  <a:gd name="T14" fmla="*/ 0 w 5"/>
                  <a:gd name="T15" fmla="*/ 2553504 h 7"/>
                  <a:gd name="T16" fmla="*/ 0 w 5"/>
                  <a:gd name="T17" fmla="*/ 2553504 h 7"/>
                  <a:gd name="T18" fmla="*/ 0 w 5"/>
                  <a:gd name="T19" fmla="*/ 2553504 h 7"/>
                  <a:gd name="T20" fmla="*/ 0 w 5"/>
                  <a:gd name="T21" fmla="*/ 0 h 7"/>
                  <a:gd name="T22" fmla="*/ 0 w 5"/>
                  <a:gd name="T23" fmla="*/ 0 h 7"/>
                  <a:gd name="T24" fmla="*/ 2324197 w 5"/>
                  <a:gd name="T25" fmla="*/ 0 h 7"/>
                  <a:gd name="T26" fmla="*/ 2324197 w 5"/>
                  <a:gd name="T27" fmla="*/ 2553504 h 7"/>
                  <a:gd name="T28" fmla="*/ 4646930 w 5"/>
                  <a:gd name="T29" fmla="*/ 2553504 h 7"/>
                  <a:gd name="T30" fmla="*/ 6971127 w 5"/>
                  <a:gd name="T31" fmla="*/ 5105400 h 7"/>
                  <a:gd name="T32" fmla="*/ 6971127 w 5"/>
                  <a:gd name="T33" fmla="*/ 5105400 h 7"/>
                  <a:gd name="T34" fmla="*/ 9293860 w 5"/>
                  <a:gd name="T35" fmla="*/ 7658904 h 7"/>
                  <a:gd name="T36" fmla="*/ 9293860 w 5"/>
                  <a:gd name="T37" fmla="*/ 12764304 h 7"/>
                  <a:gd name="T38" fmla="*/ 11618057 w 5"/>
                  <a:gd name="T39" fmla="*/ 12764304 h 7"/>
                  <a:gd name="T40" fmla="*/ 11618057 w 5"/>
                  <a:gd name="T41" fmla="*/ 17869704 h 7"/>
                  <a:gd name="T42" fmla="*/ 11618057 w 5"/>
                  <a:gd name="T43" fmla="*/ 17869704 h 7"/>
                  <a:gd name="T44" fmla="*/ 11618057 w 5"/>
                  <a:gd name="T45" fmla="*/ 17869704 h 7"/>
                  <a:gd name="T46" fmla="*/ 9293860 w 5"/>
                  <a:gd name="T47" fmla="*/ 17869704 h 7"/>
                  <a:gd name="T48" fmla="*/ 9293860 w 5"/>
                  <a:gd name="T49" fmla="*/ 17869704 h 7"/>
                  <a:gd name="T50" fmla="*/ 9293860 w 5"/>
                  <a:gd name="T51" fmla="*/ 17869704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7"/>
                  <a:gd name="T80" fmla="*/ 5 w 5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7">
                    <a:moveTo>
                      <a:pt x="4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16" name="Freeform 1073"/>
              <p:cNvSpPr>
                <a:spLocks/>
              </p:cNvSpPr>
              <p:nvPr/>
            </p:nvSpPr>
            <p:spPr bwMode="auto">
              <a:xfrm>
                <a:off x="2643444" y="3161134"/>
                <a:ext cx="53663" cy="28651"/>
              </a:xfrm>
              <a:custGeom>
                <a:avLst/>
                <a:gdLst>
                  <a:gd name="T0" fmla="*/ 77672458 w 34"/>
                  <a:gd name="T1" fmla="*/ 35376026 h 18"/>
                  <a:gd name="T2" fmla="*/ 80178835 w 34"/>
                  <a:gd name="T3" fmla="*/ 37902090 h 18"/>
                  <a:gd name="T4" fmla="*/ 80178835 w 34"/>
                  <a:gd name="T5" fmla="*/ 42957399 h 18"/>
                  <a:gd name="T6" fmla="*/ 72661280 w 34"/>
                  <a:gd name="T7" fmla="*/ 45483463 h 18"/>
                  <a:gd name="T8" fmla="*/ 70156481 w 34"/>
                  <a:gd name="T9" fmla="*/ 45483463 h 18"/>
                  <a:gd name="T10" fmla="*/ 60134126 w 34"/>
                  <a:gd name="T11" fmla="*/ 45483463 h 18"/>
                  <a:gd name="T12" fmla="*/ 52616572 w 34"/>
                  <a:gd name="T13" fmla="*/ 42957399 h 18"/>
                  <a:gd name="T14" fmla="*/ 52616572 w 34"/>
                  <a:gd name="T15" fmla="*/ 42957399 h 18"/>
                  <a:gd name="T16" fmla="*/ 55122949 w 34"/>
                  <a:gd name="T17" fmla="*/ 45483463 h 18"/>
                  <a:gd name="T18" fmla="*/ 50111772 w 34"/>
                  <a:gd name="T19" fmla="*/ 42957399 h 18"/>
                  <a:gd name="T20" fmla="*/ 45100595 w 34"/>
                  <a:gd name="T21" fmla="*/ 42957399 h 18"/>
                  <a:gd name="T22" fmla="*/ 37583040 w 34"/>
                  <a:gd name="T23" fmla="*/ 37902090 h 18"/>
                  <a:gd name="T24" fmla="*/ 32571863 w 34"/>
                  <a:gd name="T25" fmla="*/ 35376026 h 18"/>
                  <a:gd name="T26" fmla="*/ 27560685 w 34"/>
                  <a:gd name="T27" fmla="*/ 32848372 h 18"/>
                  <a:gd name="T28" fmla="*/ 15033532 w 34"/>
                  <a:gd name="T29" fmla="*/ 32848372 h 18"/>
                  <a:gd name="T30" fmla="*/ 12527154 w 34"/>
                  <a:gd name="T31" fmla="*/ 32848372 h 18"/>
                  <a:gd name="T32" fmla="*/ 7515977 w 34"/>
                  <a:gd name="T33" fmla="*/ 30322308 h 18"/>
                  <a:gd name="T34" fmla="*/ 5011177 w 34"/>
                  <a:gd name="T35" fmla="*/ 27794653 h 18"/>
                  <a:gd name="T36" fmla="*/ 0 w 34"/>
                  <a:gd name="T37" fmla="*/ 22742527 h 18"/>
                  <a:gd name="T38" fmla="*/ 2506378 w 34"/>
                  <a:gd name="T39" fmla="*/ 15161154 h 18"/>
                  <a:gd name="T40" fmla="*/ 10022354 w 34"/>
                  <a:gd name="T41" fmla="*/ 12633499 h 18"/>
                  <a:gd name="T42" fmla="*/ 12527154 w 34"/>
                  <a:gd name="T43" fmla="*/ 10107436 h 18"/>
                  <a:gd name="T44" fmla="*/ 15033532 w 34"/>
                  <a:gd name="T45" fmla="*/ 7579781 h 18"/>
                  <a:gd name="T46" fmla="*/ 20044709 w 34"/>
                  <a:gd name="T47" fmla="*/ 7579781 h 18"/>
                  <a:gd name="T48" fmla="*/ 20044709 w 34"/>
                  <a:gd name="T49" fmla="*/ 5053718 h 18"/>
                  <a:gd name="T50" fmla="*/ 20044709 w 34"/>
                  <a:gd name="T51" fmla="*/ 0 h 18"/>
                  <a:gd name="T52" fmla="*/ 25055886 w 34"/>
                  <a:gd name="T53" fmla="*/ 0 h 18"/>
                  <a:gd name="T54" fmla="*/ 27560685 w 34"/>
                  <a:gd name="T55" fmla="*/ 0 h 18"/>
                  <a:gd name="T56" fmla="*/ 32571863 w 34"/>
                  <a:gd name="T57" fmla="*/ 2527655 h 18"/>
                  <a:gd name="T58" fmla="*/ 37583040 w 34"/>
                  <a:gd name="T59" fmla="*/ 2527655 h 18"/>
                  <a:gd name="T60" fmla="*/ 42595795 w 34"/>
                  <a:gd name="T61" fmla="*/ 7579781 h 18"/>
                  <a:gd name="T62" fmla="*/ 42595795 w 34"/>
                  <a:gd name="T63" fmla="*/ 7579781 h 18"/>
                  <a:gd name="T64" fmla="*/ 45100595 w 34"/>
                  <a:gd name="T65" fmla="*/ 10107436 h 18"/>
                  <a:gd name="T66" fmla="*/ 47605394 w 34"/>
                  <a:gd name="T67" fmla="*/ 10107436 h 18"/>
                  <a:gd name="T68" fmla="*/ 50111772 w 34"/>
                  <a:gd name="T69" fmla="*/ 10107436 h 18"/>
                  <a:gd name="T70" fmla="*/ 50111772 w 34"/>
                  <a:gd name="T71" fmla="*/ 12633499 h 18"/>
                  <a:gd name="T72" fmla="*/ 57627749 w 34"/>
                  <a:gd name="T73" fmla="*/ 15161154 h 18"/>
                  <a:gd name="T74" fmla="*/ 57627749 w 34"/>
                  <a:gd name="T75" fmla="*/ 20214872 h 18"/>
                  <a:gd name="T76" fmla="*/ 60134126 w 34"/>
                  <a:gd name="T77" fmla="*/ 20214872 h 18"/>
                  <a:gd name="T78" fmla="*/ 65145304 w 34"/>
                  <a:gd name="T79" fmla="*/ 20214872 h 18"/>
                  <a:gd name="T80" fmla="*/ 67650103 w 34"/>
                  <a:gd name="T81" fmla="*/ 15161154 h 18"/>
                  <a:gd name="T82" fmla="*/ 72661280 w 34"/>
                  <a:gd name="T83" fmla="*/ 15161154 h 18"/>
                  <a:gd name="T84" fmla="*/ 75167658 w 34"/>
                  <a:gd name="T85" fmla="*/ 20214872 h 18"/>
                  <a:gd name="T86" fmla="*/ 77672458 w 34"/>
                  <a:gd name="T87" fmla="*/ 20214872 h 18"/>
                  <a:gd name="T88" fmla="*/ 82685213 w 34"/>
                  <a:gd name="T89" fmla="*/ 22742527 h 18"/>
                  <a:gd name="T90" fmla="*/ 82685213 w 34"/>
                  <a:gd name="T91" fmla="*/ 25268590 h 18"/>
                  <a:gd name="T92" fmla="*/ 82685213 w 34"/>
                  <a:gd name="T93" fmla="*/ 32848372 h 18"/>
                  <a:gd name="T94" fmla="*/ 82685213 w 34"/>
                  <a:gd name="T95" fmla="*/ 32848372 h 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"/>
                  <a:gd name="T145" fmla="*/ 0 h 18"/>
                  <a:gd name="T146" fmla="*/ 34 w 34"/>
                  <a:gd name="T147" fmla="*/ 18 h 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" h="18">
                    <a:moveTo>
                      <a:pt x="32" y="14"/>
                    </a:moveTo>
                    <a:lnTo>
                      <a:pt x="32" y="14"/>
                    </a:lnTo>
                    <a:lnTo>
                      <a:pt x="31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17" name="Freeform 1074"/>
              <p:cNvSpPr>
                <a:spLocks/>
              </p:cNvSpPr>
              <p:nvPr/>
            </p:nvSpPr>
            <p:spPr bwMode="auto">
              <a:xfrm>
                <a:off x="3297161" y="3167273"/>
                <a:ext cx="4878" cy="9210"/>
              </a:xfrm>
              <a:custGeom>
                <a:avLst/>
                <a:gdLst>
                  <a:gd name="T0" fmla="*/ 5162550 w 3"/>
                  <a:gd name="T1" fmla="*/ 14620875 h 6"/>
                  <a:gd name="T2" fmla="*/ 5162550 w 3"/>
                  <a:gd name="T3" fmla="*/ 14620875 h 6"/>
                  <a:gd name="T4" fmla="*/ 5162550 w 3"/>
                  <a:gd name="T5" fmla="*/ 14620875 h 6"/>
                  <a:gd name="T6" fmla="*/ 5162550 w 3"/>
                  <a:gd name="T7" fmla="*/ 14620875 h 6"/>
                  <a:gd name="T8" fmla="*/ 2580462 w 3"/>
                  <a:gd name="T9" fmla="*/ 14620875 h 6"/>
                  <a:gd name="T10" fmla="*/ 2580462 w 3"/>
                  <a:gd name="T11" fmla="*/ 14620875 h 6"/>
                  <a:gd name="T12" fmla="*/ 2580462 w 3"/>
                  <a:gd name="T13" fmla="*/ 14620875 h 6"/>
                  <a:gd name="T14" fmla="*/ 2580462 w 3"/>
                  <a:gd name="T15" fmla="*/ 14620875 h 6"/>
                  <a:gd name="T16" fmla="*/ 2580462 w 3"/>
                  <a:gd name="T17" fmla="*/ 12184830 h 6"/>
                  <a:gd name="T18" fmla="*/ 2580462 w 3"/>
                  <a:gd name="T19" fmla="*/ 12184830 h 6"/>
                  <a:gd name="T20" fmla="*/ 0 w 3"/>
                  <a:gd name="T21" fmla="*/ 12184830 h 6"/>
                  <a:gd name="T22" fmla="*/ 0 w 3"/>
                  <a:gd name="T23" fmla="*/ 9747250 h 6"/>
                  <a:gd name="T24" fmla="*/ 0 w 3"/>
                  <a:gd name="T25" fmla="*/ 9747250 h 6"/>
                  <a:gd name="T26" fmla="*/ 2580462 w 3"/>
                  <a:gd name="T27" fmla="*/ 4873625 h 6"/>
                  <a:gd name="T28" fmla="*/ 2580462 w 3"/>
                  <a:gd name="T29" fmla="*/ 2437580 h 6"/>
                  <a:gd name="T30" fmla="*/ 5162550 w 3"/>
                  <a:gd name="T31" fmla="*/ 0 h 6"/>
                  <a:gd name="T32" fmla="*/ 5162550 w 3"/>
                  <a:gd name="T33" fmla="*/ 0 h 6"/>
                  <a:gd name="T34" fmla="*/ 7743012 w 3"/>
                  <a:gd name="T35" fmla="*/ 0 h 6"/>
                  <a:gd name="T36" fmla="*/ 7743012 w 3"/>
                  <a:gd name="T37" fmla="*/ 2437580 h 6"/>
                  <a:gd name="T38" fmla="*/ 7743012 w 3"/>
                  <a:gd name="T39" fmla="*/ 4873625 h 6"/>
                  <a:gd name="T40" fmla="*/ 7743012 w 3"/>
                  <a:gd name="T41" fmla="*/ 4873625 h 6"/>
                  <a:gd name="T42" fmla="*/ 7743012 w 3"/>
                  <a:gd name="T43" fmla="*/ 9747250 h 6"/>
                  <a:gd name="T44" fmla="*/ 7743012 w 3"/>
                  <a:gd name="T45" fmla="*/ 12184830 h 6"/>
                  <a:gd name="T46" fmla="*/ 7743012 w 3"/>
                  <a:gd name="T47" fmla="*/ 12184830 h 6"/>
                  <a:gd name="T48" fmla="*/ 5162550 w 3"/>
                  <a:gd name="T49" fmla="*/ 14620875 h 6"/>
                  <a:gd name="T50" fmla="*/ 5162550 w 3"/>
                  <a:gd name="T51" fmla="*/ 14620875 h 6"/>
                  <a:gd name="T52" fmla="*/ 5162550 w 3"/>
                  <a:gd name="T53" fmla="*/ 1462087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6"/>
                  <a:gd name="T83" fmla="*/ 3 w 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18" name="Freeform 1095"/>
              <p:cNvSpPr>
                <a:spLocks/>
              </p:cNvSpPr>
              <p:nvPr/>
            </p:nvSpPr>
            <p:spPr bwMode="auto">
              <a:xfrm>
                <a:off x="3293503" y="3182622"/>
                <a:ext cx="3658" cy="8186"/>
              </a:xfrm>
              <a:custGeom>
                <a:avLst/>
                <a:gdLst>
                  <a:gd name="T0" fmla="*/ 2904452 w 2"/>
                  <a:gd name="T1" fmla="*/ 12994456 h 5"/>
                  <a:gd name="T2" fmla="*/ 0 w 2"/>
                  <a:gd name="T3" fmla="*/ 10396220 h 5"/>
                  <a:gd name="T4" fmla="*/ 0 w 2"/>
                  <a:gd name="T5" fmla="*/ 10396220 h 5"/>
                  <a:gd name="T6" fmla="*/ 0 w 2"/>
                  <a:gd name="T7" fmla="*/ 10396220 h 5"/>
                  <a:gd name="T8" fmla="*/ 0 w 2"/>
                  <a:gd name="T9" fmla="*/ 7796346 h 5"/>
                  <a:gd name="T10" fmla="*/ 0 w 2"/>
                  <a:gd name="T11" fmla="*/ 7796346 h 5"/>
                  <a:gd name="T12" fmla="*/ 2904452 w 2"/>
                  <a:gd name="T13" fmla="*/ 2598236 h 5"/>
                  <a:gd name="T14" fmla="*/ 2904452 w 2"/>
                  <a:gd name="T15" fmla="*/ 0 h 5"/>
                  <a:gd name="T16" fmla="*/ 5807075 w 2"/>
                  <a:gd name="T17" fmla="*/ 0 h 5"/>
                  <a:gd name="T18" fmla="*/ 5807075 w 2"/>
                  <a:gd name="T19" fmla="*/ 2598236 h 5"/>
                  <a:gd name="T20" fmla="*/ 5807075 w 2"/>
                  <a:gd name="T21" fmla="*/ 2598236 h 5"/>
                  <a:gd name="T22" fmla="*/ 5807075 w 2"/>
                  <a:gd name="T23" fmla="*/ 7796346 h 5"/>
                  <a:gd name="T24" fmla="*/ 5807075 w 2"/>
                  <a:gd name="T25" fmla="*/ 7796346 h 5"/>
                  <a:gd name="T26" fmla="*/ 5807075 w 2"/>
                  <a:gd name="T27" fmla="*/ 10396220 h 5"/>
                  <a:gd name="T28" fmla="*/ 2904452 w 2"/>
                  <a:gd name="T29" fmla="*/ 12994456 h 5"/>
                  <a:gd name="T30" fmla="*/ 2904452 w 2"/>
                  <a:gd name="T31" fmla="*/ 12994456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"/>
                  <a:gd name="T49" fmla="*/ 0 h 5"/>
                  <a:gd name="T50" fmla="*/ 2 w 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19" name="Freeform 1096"/>
              <p:cNvSpPr>
                <a:spLocks/>
              </p:cNvSpPr>
              <p:nvPr/>
            </p:nvSpPr>
            <p:spPr bwMode="auto">
              <a:xfrm>
                <a:off x="3328871" y="3184669"/>
                <a:ext cx="6098" cy="8186"/>
              </a:xfrm>
              <a:custGeom>
                <a:avLst/>
                <a:gdLst>
                  <a:gd name="T0" fmla="*/ 4840288 w 4"/>
                  <a:gd name="T1" fmla="*/ 12996094 h 5"/>
                  <a:gd name="T2" fmla="*/ 4840288 w 4"/>
                  <a:gd name="T3" fmla="*/ 10396220 h 5"/>
                  <a:gd name="T4" fmla="*/ 4840288 w 4"/>
                  <a:gd name="T5" fmla="*/ 10396220 h 5"/>
                  <a:gd name="T6" fmla="*/ 2420906 w 4"/>
                  <a:gd name="T7" fmla="*/ 10396220 h 5"/>
                  <a:gd name="T8" fmla="*/ 2420906 w 4"/>
                  <a:gd name="T9" fmla="*/ 10396220 h 5"/>
                  <a:gd name="T10" fmla="*/ 2420906 w 4"/>
                  <a:gd name="T11" fmla="*/ 7797984 h 5"/>
                  <a:gd name="T12" fmla="*/ 0 w 4"/>
                  <a:gd name="T13" fmla="*/ 5198110 h 5"/>
                  <a:gd name="T14" fmla="*/ 0 w 4"/>
                  <a:gd name="T15" fmla="*/ 0 h 5"/>
                  <a:gd name="T16" fmla="*/ 2420906 w 4"/>
                  <a:gd name="T17" fmla="*/ 0 h 5"/>
                  <a:gd name="T18" fmla="*/ 2420906 w 4"/>
                  <a:gd name="T19" fmla="*/ 0 h 5"/>
                  <a:gd name="T20" fmla="*/ 2420906 w 4"/>
                  <a:gd name="T21" fmla="*/ 0 h 5"/>
                  <a:gd name="T22" fmla="*/ 2420906 w 4"/>
                  <a:gd name="T23" fmla="*/ 0 h 5"/>
                  <a:gd name="T24" fmla="*/ 2420906 w 4"/>
                  <a:gd name="T25" fmla="*/ 0 h 5"/>
                  <a:gd name="T26" fmla="*/ 4840288 w 4"/>
                  <a:gd name="T27" fmla="*/ 5198110 h 5"/>
                  <a:gd name="T28" fmla="*/ 4840288 w 4"/>
                  <a:gd name="T29" fmla="*/ 5198110 h 5"/>
                  <a:gd name="T30" fmla="*/ 4840288 w 4"/>
                  <a:gd name="T31" fmla="*/ 5198110 h 5"/>
                  <a:gd name="T32" fmla="*/ 4840288 w 4"/>
                  <a:gd name="T33" fmla="*/ 5198110 h 5"/>
                  <a:gd name="T34" fmla="*/ 4840288 w 4"/>
                  <a:gd name="T35" fmla="*/ 7797984 h 5"/>
                  <a:gd name="T36" fmla="*/ 9680575 w 4"/>
                  <a:gd name="T37" fmla="*/ 7797984 h 5"/>
                  <a:gd name="T38" fmla="*/ 9680575 w 4"/>
                  <a:gd name="T39" fmla="*/ 7797984 h 5"/>
                  <a:gd name="T40" fmla="*/ 9680575 w 4"/>
                  <a:gd name="T41" fmla="*/ 7797984 h 5"/>
                  <a:gd name="T42" fmla="*/ 9680575 w 4"/>
                  <a:gd name="T43" fmla="*/ 7797984 h 5"/>
                  <a:gd name="T44" fmla="*/ 9680575 w 4"/>
                  <a:gd name="T45" fmla="*/ 7797984 h 5"/>
                  <a:gd name="T46" fmla="*/ 9680575 w 4"/>
                  <a:gd name="T47" fmla="*/ 10396220 h 5"/>
                  <a:gd name="T48" fmla="*/ 9680575 w 4"/>
                  <a:gd name="T49" fmla="*/ 10396220 h 5"/>
                  <a:gd name="T50" fmla="*/ 9680575 w 4"/>
                  <a:gd name="T51" fmla="*/ 10396220 h 5"/>
                  <a:gd name="T52" fmla="*/ 9680575 w 4"/>
                  <a:gd name="T53" fmla="*/ 10396220 h 5"/>
                  <a:gd name="T54" fmla="*/ 9680575 w 4"/>
                  <a:gd name="T55" fmla="*/ 10396220 h 5"/>
                  <a:gd name="T56" fmla="*/ 4840288 w 4"/>
                  <a:gd name="T57" fmla="*/ 12996094 h 5"/>
                  <a:gd name="T58" fmla="*/ 4840288 w 4"/>
                  <a:gd name="T59" fmla="*/ 12996094 h 5"/>
                  <a:gd name="T60" fmla="*/ 4840288 w 4"/>
                  <a:gd name="T61" fmla="*/ 12996094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"/>
                  <a:gd name="T94" fmla="*/ 0 h 5"/>
                  <a:gd name="T95" fmla="*/ 4 w 4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20" name="Freeform 1099"/>
              <p:cNvSpPr>
                <a:spLocks/>
              </p:cNvSpPr>
              <p:nvPr/>
            </p:nvSpPr>
            <p:spPr bwMode="auto">
              <a:xfrm>
                <a:off x="2991037" y="4000208"/>
                <a:ext cx="173186" cy="701958"/>
              </a:xfrm>
              <a:custGeom>
                <a:avLst/>
                <a:gdLst>
                  <a:gd name="T0" fmla="*/ 227008713 w 109"/>
                  <a:gd name="T1" fmla="*/ 60508144 h 442"/>
                  <a:gd name="T2" fmla="*/ 224487189 w 109"/>
                  <a:gd name="T3" fmla="*/ 123538255 h 442"/>
                  <a:gd name="T4" fmla="*/ 211874799 w 109"/>
                  <a:gd name="T5" fmla="*/ 153790739 h 442"/>
                  <a:gd name="T6" fmla="*/ 189174722 w 109"/>
                  <a:gd name="T7" fmla="*/ 191609124 h 442"/>
                  <a:gd name="T8" fmla="*/ 171517694 w 109"/>
                  <a:gd name="T9" fmla="*/ 229427508 h 442"/>
                  <a:gd name="T10" fmla="*/ 158906894 w 109"/>
                  <a:gd name="T11" fmla="*/ 279849374 h 442"/>
                  <a:gd name="T12" fmla="*/ 158906894 w 109"/>
                  <a:gd name="T13" fmla="*/ 325232070 h 442"/>
                  <a:gd name="T14" fmla="*/ 166473056 w 109"/>
                  <a:gd name="T15" fmla="*/ 375655524 h 442"/>
                  <a:gd name="T16" fmla="*/ 161428418 w 109"/>
                  <a:gd name="T17" fmla="*/ 418514665 h 442"/>
                  <a:gd name="T18" fmla="*/ 153862256 w 109"/>
                  <a:gd name="T19" fmla="*/ 468938119 h 442"/>
                  <a:gd name="T20" fmla="*/ 128639065 w 109"/>
                  <a:gd name="T21" fmla="*/ 516841194 h 442"/>
                  <a:gd name="T22" fmla="*/ 136205228 w 109"/>
                  <a:gd name="T23" fmla="*/ 562220714 h 442"/>
                  <a:gd name="T24" fmla="*/ 113505151 w 109"/>
                  <a:gd name="T25" fmla="*/ 600039098 h 442"/>
                  <a:gd name="T26" fmla="*/ 103415875 w 109"/>
                  <a:gd name="T27" fmla="*/ 635335516 h 442"/>
                  <a:gd name="T28" fmla="*/ 103415875 w 109"/>
                  <a:gd name="T29" fmla="*/ 678196245 h 442"/>
                  <a:gd name="T30" fmla="*/ 90803485 w 109"/>
                  <a:gd name="T31" fmla="*/ 721055387 h 442"/>
                  <a:gd name="T32" fmla="*/ 105937400 w 109"/>
                  <a:gd name="T33" fmla="*/ 748789080 h 442"/>
                  <a:gd name="T34" fmla="*/ 128639065 w 109"/>
                  <a:gd name="T35" fmla="*/ 776521186 h 442"/>
                  <a:gd name="T36" fmla="*/ 93326599 w 109"/>
                  <a:gd name="T37" fmla="*/ 791648222 h 442"/>
                  <a:gd name="T38" fmla="*/ 110982038 w 109"/>
                  <a:gd name="T39" fmla="*/ 829466606 h 442"/>
                  <a:gd name="T40" fmla="*/ 95848123 w 109"/>
                  <a:gd name="T41" fmla="*/ 867283402 h 442"/>
                  <a:gd name="T42" fmla="*/ 78192685 w 109"/>
                  <a:gd name="T43" fmla="*/ 902579820 h 442"/>
                  <a:gd name="T44" fmla="*/ 68103408 w 109"/>
                  <a:gd name="T45" fmla="*/ 935355859 h 442"/>
                  <a:gd name="T46" fmla="*/ 40357105 w 109"/>
                  <a:gd name="T47" fmla="*/ 970652276 h 442"/>
                  <a:gd name="T48" fmla="*/ 63058770 w 109"/>
                  <a:gd name="T49" fmla="*/ 998384382 h 442"/>
                  <a:gd name="T50" fmla="*/ 85758847 w 109"/>
                  <a:gd name="T51" fmla="*/ 1018553763 h 442"/>
                  <a:gd name="T52" fmla="*/ 163951532 w 109"/>
                  <a:gd name="T53" fmla="*/ 1046287457 h 442"/>
                  <a:gd name="T54" fmla="*/ 221964075 w 109"/>
                  <a:gd name="T55" fmla="*/ 1056372147 h 442"/>
                  <a:gd name="T56" fmla="*/ 176562333 w 109"/>
                  <a:gd name="T57" fmla="*/ 1063934871 h 442"/>
                  <a:gd name="T58" fmla="*/ 133683703 w 109"/>
                  <a:gd name="T59" fmla="*/ 1104273634 h 442"/>
                  <a:gd name="T60" fmla="*/ 80714209 w 109"/>
                  <a:gd name="T61" fmla="*/ 1094188944 h 442"/>
                  <a:gd name="T62" fmla="*/ 100892761 w 109"/>
                  <a:gd name="T63" fmla="*/ 1101753256 h 442"/>
                  <a:gd name="T64" fmla="*/ 95848123 w 109"/>
                  <a:gd name="T65" fmla="*/ 1086626220 h 442"/>
                  <a:gd name="T66" fmla="*/ 83237323 w 109"/>
                  <a:gd name="T67" fmla="*/ 1091668565 h 442"/>
                  <a:gd name="T68" fmla="*/ 47924856 w 109"/>
                  <a:gd name="T69" fmla="*/ 1089146598 h 442"/>
                  <a:gd name="T70" fmla="*/ 63058770 w 109"/>
                  <a:gd name="T71" fmla="*/ 1079061907 h 442"/>
                  <a:gd name="T72" fmla="*/ 110982038 w 109"/>
                  <a:gd name="T73" fmla="*/ 1066456838 h 442"/>
                  <a:gd name="T74" fmla="*/ 68103408 w 109"/>
                  <a:gd name="T75" fmla="*/ 1068977217 h 442"/>
                  <a:gd name="T76" fmla="*/ 40357105 w 109"/>
                  <a:gd name="T77" fmla="*/ 1074019562 h 442"/>
                  <a:gd name="T78" fmla="*/ 47924856 w 109"/>
                  <a:gd name="T79" fmla="*/ 1068977217 h 442"/>
                  <a:gd name="T80" fmla="*/ 37835580 w 109"/>
                  <a:gd name="T81" fmla="*/ 1048807835 h 442"/>
                  <a:gd name="T82" fmla="*/ 63058770 w 109"/>
                  <a:gd name="T83" fmla="*/ 1051329802 h 442"/>
                  <a:gd name="T84" fmla="*/ 80714209 w 109"/>
                  <a:gd name="T85" fmla="*/ 1051329802 h 442"/>
                  <a:gd name="T86" fmla="*/ 50446381 w 109"/>
                  <a:gd name="T87" fmla="*/ 1026118075 h 442"/>
                  <a:gd name="T88" fmla="*/ 55491019 w 109"/>
                  <a:gd name="T89" fmla="*/ 1038723145 h 442"/>
                  <a:gd name="T90" fmla="*/ 50446381 w 109"/>
                  <a:gd name="T91" fmla="*/ 1046287457 h 442"/>
                  <a:gd name="T92" fmla="*/ 40357105 w 109"/>
                  <a:gd name="T93" fmla="*/ 1038723145 h 442"/>
                  <a:gd name="T94" fmla="*/ 35312467 w 109"/>
                  <a:gd name="T95" fmla="*/ 1018553763 h 442"/>
                  <a:gd name="T96" fmla="*/ 40357105 w 109"/>
                  <a:gd name="T97" fmla="*/ 1000906348 h 442"/>
                  <a:gd name="T98" fmla="*/ 17657028 w 109"/>
                  <a:gd name="T99" fmla="*/ 995864003 h 442"/>
                  <a:gd name="T100" fmla="*/ 15133914 w 109"/>
                  <a:gd name="T101" fmla="*/ 978215000 h 442"/>
                  <a:gd name="T102" fmla="*/ 12612390 w 109"/>
                  <a:gd name="T103" fmla="*/ 970652276 h 442"/>
                  <a:gd name="T104" fmla="*/ 35312467 w 109"/>
                  <a:gd name="T105" fmla="*/ 963087964 h 442"/>
                  <a:gd name="T106" fmla="*/ 25223190 w 109"/>
                  <a:gd name="T107" fmla="*/ 940398204 h 442"/>
                  <a:gd name="T108" fmla="*/ 10089276 w 109"/>
                  <a:gd name="T109" fmla="*/ 950482895 h 442"/>
                  <a:gd name="T110" fmla="*/ 10089276 w 109"/>
                  <a:gd name="T111" fmla="*/ 925271168 h 442"/>
                  <a:gd name="T112" fmla="*/ 10089276 w 109"/>
                  <a:gd name="T113" fmla="*/ 902579820 h 442"/>
                  <a:gd name="T114" fmla="*/ 42880218 w 109"/>
                  <a:gd name="T115" fmla="*/ 910144132 h 442"/>
                  <a:gd name="T116" fmla="*/ 50446381 w 109"/>
                  <a:gd name="T117" fmla="*/ 902579820 h 442"/>
                  <a:gd name="T118" fmla="*/ 15133914 w 109"/>
                  <a:gd name="T119" fmla="*/ 892495129 h 4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9"/>
                  <a:gd name="T181" fmla="*/ 0 h 442"/>
                  <a:gd name="T182" fmla="*/ 109 w 109"/>
                  <a:gd name="T183" fmla="*/ 442 h 4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9" h="442">
                    <a:moveTo>
                      <a:pt x="107" y="0"/>
                    </a:moveTo>
                    <a:lnTo>
                      <a:pt x="108" y="2"/>
                    </a:lnTo>
                    <a:lnTo>
                      <a:pt x="109" y="3"/>
                    </a:lnTo>
                    <a:lnTo>
                      <a:pt x="109" y="5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7" y="11"/>
                    </a:lnTo>
                    <a:lnTo>
                      <a:pt x="106" y="13"/>
                    </a:lnTo>
                    <a:lnTo>
                      <a:pt x="105" y="17"/>
                    </a:lnTo>
                    <a:lnTo>
                      <a:pt x="101" y="18"/>
                    </a:lnTo>
                    <a:lnTo>
                      <a:pt x="100" y="20"/>
                    </a:lnTo>
                    <a:lnTo>
                      <a:pt x="97" y="21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91" y="24"/>
                    </a:lnTo>
                    <a:lnTo>
                      <a:pt x="90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7" y="28"/>
                    </a:lnTo>
                    <a:lnTo>
                      <a:pt x="88" y="30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9" y="44"/>
                    </a:lnTo>
                    <a:lnTo>
                      <a:pt x="90" y="48"/>
                    </a:lnTo>
                    <a:lnTo>
                      <a:pt x="89" y="49"/>
                    </a:lnTo>
                    <a:lnTo>
                      <a:pt x="88" y="49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8" y="54"/>
                    </a:lnTo>
                    <a:lnTo>
                      <a:pt x="89" y="55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1" y="60"/>
                    </a:lnTo>
                    <a:lnTo>
                      <a:pt x="90" y="60"/>
                    </a:lnTo>
                    <a:lnTo>
                      <a:pt x="90" y="61"/>
                    </a:lnTo>
                    <a:lnTo>
                      <a:pt x="89" y="61"/>
                    </a:lnTo>
                    <a:lnTo>
                      <a:pt x="85" y="62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3" y="63"/>
                    </a:lnTo>
                    <a:lnTo>
                      <a:pt x="82" y="64"/>
                    </a:lnTo>
                    <a:lnTo>
                      <a:pt x="80" y="68"/>
                    </a:lnTo>
                    <a:lnTo>
                      <a:pt x="80" y="69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9" y="72"/>
                    </a:lnTo>
                    <a:lnTo>
                      <a:pt x="79" y="73"/>
                    </a:lnTo>
                    <a:lnTo>
                      <a:pt x="78" y="73"/>
                    </a:lnTo>
                    <a:lnTo>
                      <a:pt x="77" y="73"/>
                    </a:lnTo>
                    <a:lnTo>
                      <a:pt x="77" y="74"/>
                    </a:lnTo>
                    <a:lnTo>
                      <a:pt x="77" y="76"/>
                    </a:lnTo>
                    <a:lnTo>
                      <a:pt x="75" y="76"/>
                    </a:lnTo>
                    <a:lnTo>
                      <a:pt x="75" y="77"/>
                    </a:lnTo>
                    <a:lnTo>
                      <a:pt x="73" y="79"/>
                    </a:lnTo>
                    <a:lnTo>
                      <a:pt x="72" y="79"/>
                    </a:lnTo>
                    <a:lnTo>
                      <a:pt x="72" y="80"/>
                    </a:lnTo>
                    <a:lnTo>
                      <a:pt x="72" y="81"/>
                    </a:lnTo>
                    <a:lnTo>
                      <a:pt x="71" y="82"/>
                    </a:lnTo>
                    <a:lnTo>
                      <a:pt x="70" y="83"/>
                    </a:lnTo>
                    <a:lnTo>
                      <a:pt x="70" y="84"/>
                    </a:lnTo>
                    <a:lnTo>
                      <a:pt x="71" y="84"/>
                    </a:lnTo>
                    <a:lnTo>
                      <a:pt x="71" y="86"/>
                    </a:lnTo>
                    <a:lnTo>
                      <a:pt x="70" y="87"/>
                    </a:lnTo>
                    <a:lnTo>
                      <a:pt x="70" y="88"/>
                    </a:lnTo>
                    <a:lnTo>
                      <a:pt x="70" y="89"/>
                    </a:lnTo>
                    <a:lnTo>
                      <a:pt x="70" y="90"/>
                    </a:lnTo>
                    <a:lnTo>
                      <a:pt x="69" y="90"/>
                    </a:lnTo>
                    <a:lnTo>
                      <a:pt x="68" y="90"/>
                    </a:lnTo>
                    <a:lnTo>
                      <a:pt x="68" y="91"/>
                    </a:lnTo>
                    <a:lnTo>
                      <a:pt x="66" y="92"/>
                    </a:lnTo>
                    <a:lnTo>
                      <a:pt x="66" y="93"/>
                    </a:lnTo>
                    <a:lnTo>
                      <a:pt x="66" y="95"/>
                    </a:lnTo>
                    <a:lnTo>
                      <a:pt x="68" y="96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8" y="99"/>
                    </a:lnTo>
                    <a:lnTo>
                      <a:pt x="68" y="101"/>
                    </a:lnTo>
                    <a:lnTo>
                      <a:pt x="68" y="102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9" y="107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4" y="110"/>
                    </a:lnTo>
                    <a:lnTo>
                      <a:pt x="63" y="111"/>
                    </a:lnTo>
                    <a:lnTo>
                      <a:pt x="63" y="112"/>
                    </a:lnTo>
                    <a:lnTo>
                      <a:pt x="62" y="114"/>
                    </a:lnTo>
                    <a:lnTo>
                      <a:pt x="62" y="115"/>
                    </a:lnTo>
                    <a:lnTo>
                      <a:pt x="62" y="116"/>
                    </a:lnTo>
                    <a:lnTo>
                      <a:pt x="63" y="117"/>
                    </a:lnTo>
                    <a:lnTo>
                      <a:pt x="62" y="117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0" y="119"/>
                    </a:lnTo>
                    <a:lnTo>
                      <a:pt x="59" y="121"/>
                    </a:lnTo>
                    <a:lnTo>
                      <a:pt x="59" y="124"/>
                    </a:lnTo>
                    <a:lnTo>
                      <a:pt x="59" y="125"/>
                    </a:lnTo>
                    <a:lnTo>
                      <a:pt x="60" y="128"/>
                    </a:lnTo>
                    <a:lnTo>
                      <a:pt x="61" y="128"/>
                    </a:lnTo>
                    <a:lnTo>
                      <a:pt x="61" y="129"/>
                    </a:lnTo>
                    <a:lnTo>
                      <a:pt x="62" y="129"/>
                    </a:lnTo>
                    <a:lnTo>
                      <a:pt x="63" y="129"/>
                    </a:lnTo>
                    <a:lnTo>
                      <a:pt x="63" y="130"/>
                    </a:lnTo>
                    <a:lnTo>
                      <a:pt x="63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2" y="135"/>
                    </a:lnTo>
                    <a:lnTo>
                      <a:pt x="63" y="135"/>
                    </a:lnTo>
                    <a:lnTo>
                      <a:pt x="63" y="136"/>
                    </a:lnTo>
                    <a:lnTo>
                      <a:pt x="64" y="137"/>
                    </a:lnTo>
                    <a:lnTo>
                      <a:pt x="64" y="138"/>
                    </a:lnTo>
                    <a:lnTo>
                      <a:pt x="64" y="139"/>
                    </a:lnTo>
                    <a:lnTo>
                      <a:pt x="64" y="142"/>
                    </a:lnTo>
                    <a:lnTo>
                      <a:pt x="66" y="143"/>
                    </a:lnTo>
                    <a:lnTo>
                      <a:pt x="66" y="144"/>
                    </a:lnTo>
                    <a:lnTo>
                      <a:pt x="65" y="145"/>
                    </a:lnTo>
                    <a:lnTo>
                      <a:pt x="65" y="146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68" y="149"/>
                    </a:lnTo>
                    <a:lnTo>
                      <a:pt x="68" y="148"/>
                    </a:lnTo>
                    <a:lnTo>
                      <a:pt x="69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70" y="152"/>
                    </a:lnTo>
                    <a:lnTo>
                      <a:pt x="69" y="153"/>
                    </a:lnTo>
                    <a:lnTo>
                      <a:pt x="68" y="156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70" y="163"/>
                    </a:lnTo>
                    <a:lnTo>
                      <a:pt x="69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4" y="166"/>
                    </a:lnTo>
                    <a:lnTo>
                      <a:pt x="63" y="168"/>
                    </a:lnTo>
                    <a:lnTo>
                      <a:pt x="62" y="172"/>
                    </a:lnTo>
                    <a:lnTo>
                      <a:pt x="62" y="173"/>
                    </a:lnTo>
                    <a:lnTo>
                      <a:pt x="62" y="174"/>
                    </a:lnTo>
                    <a:lnTo>
                      <a:pt x="62" y="175"/>
                    </a:lnTo>
                    <a:lnTo>
                      <a:pt x="61" y="176"/>
                    </a:lnTo>
                    <a:lnTo>
                      <a:pt x="60" y="176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61" y="179"/>
                    </a:lnTo>
                    <a:lnTo>
                      <a:pt x="61" y="181"/>
                    </a:lnTo>
                    <a:lnTo>
                      <a:pt x="61" y="182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1" y="188"/>
                    </a:lnTo>
                    <a:lnTo>
                      <a:pt x="61" y="189"/>
                    </a:lnTo>
                    <a:lnTo>
                      <a:pt x="61" y="190"/>
                    </a:lnTo>
                    <a:lnTo>
                      <a:pt x="60" y="190"/>
                    </a:lnTo>
                    <a:lnTo>
                      <a:pt x="59" y="190"/>
                    </a:lnTo>
                    <a:lnTo>
                      <a:pt x="56" y="191"/>
                    </a:lnTo>
                    <a:lnTo>
                      <a:pt x="56" y="192"/>
                    </a:lnTo>
                    <a:lnTo>
                      <a:pt x="56" y="193"/>
                    </a:lnTo>
                    <a:lnTo>
                      <a:pt x="53" y="194"/>
                    </a:lnTo>
                    <a:lnTo>
                      <a:pt x="52" y="194"/>
                    </a:lnTo>
                    <a:lnTo>
                      <a:pt x="52" y="195"/>
                    </a:lnTo>
                    <a:lnTo>
                      <a:pt x="51" y="198"/>
                    </a:lnTo>
                    <a:lnTo>
                      <a:pt x="50" y="200"/>
                    </a:lnTo>
                    <a:lnTo>
                      <a:pt x="51" y="201"/>
                    </a:lnTo>
                    <a:lnTo>
                      <a:pt x="51" y="203"/>
                    </a:lnTo>
                    <a:lnTo>
                      <a:pt x="51" y="204"/>
                    </a:lnTo>
                    <a:lnTo>
                      <a:pt x="51" y="205"/>
                    </a:lnTo>
                    <a:lnTo>
                      <a:pt x="50" y="205"/>
                    </a:lnTo>
                    <a:lnTo>
                      <a:pt x="50" y="207"/>
                    </a:lnTo>
                    <a:lnTo>
                      <a:pt x="50" y="208"/>
                    </a:lnTo>
                    <a:lnTo>
                      <a:pt x="51" y="208"/>
                    </a:lnTo>
                    <a:lnTo>
                      <a:pt x="51" y="209"/>
                    </a:lnTo>
                    <a:lnTo>
                      <a:pt x="51" y="210"/>
                    </a:lnTo>
                    <a:lnTo>
                      <a:pt x="50" y="211"/>
                    </a:lnTo>
                    <a:lnTo>
                      <a:pt x="50" y="212"/>
                    </a:lnTo>
                    <a:lnTo>
                      <a:pt x="51" y="212"/>
                    </a:lnTo>
                    <a:lnTo>
                      <a:pt x="51" y="213"/>
                    </a:lnTo>
                    <a:lnTo>
                      <a:pt x="51" y="214"/>
                    </a:lnTo>
                    <a:lnTo>
                      <a:pt x="53" y="217"/>
                    </a:lnTo>
                    <a:lnTo>
                      <a:pt x="53" y="218"/>
                    </a:lnTo>
                    <a:lnTo>
                      <a:pt x="52" y="219"/>
                    </a:lnTo>
                    <a:lnTo>
                      <a:pt x="53" y="220"/>
                    </a:lnTo>
                    <a:lnTo>
                      <a:pt x="53" y="222"/>
                    </a:lnTo>
                    <a:lnTo>
                      <a:pt x="54" y="223"/>
                    </a:lnTo>
                    <a:lnTo>
                      <a:pt x="55" y="223"/>
                    </a:lnTo>
                    <a:lnTo>
                      <a:pt x="55" y="224"/>
                    </a:lnTo>
                    <a:lnTo>
                      <a:pt x="54" y="226"/>
                    </a:lnTo>
                    <a:lnTo>
                      <a:pt x="54" y="227"/>
                    </a:lnTo>
                    <a:lnTo>
                      <a:pt x="53" y="227"/>
                    </a:lnTo>
                    <a:lnTo>
                      <a:pt x="52" y="227"/>
                    </a:lnTo>
                    <a:lnTo>
                      <a:pt x="51" y="227"/>
                    </a:lnTo>
                    <a:lnTo>
                      <a:pt x="50" y="228"/>
                    </a:lnTo>
                    <a:lnTo>
                      <a:pt x="47" y="229"/>
                    </a:lnTo>
                    <a:lnTo>
                      <a:pt x="46" y="229"/>
                    </a:lnTo>
                    <a:lnTo>
                      <a:pt x="46" y="230"/>
                    </a:lnTo>
                    <a:lnTo>
                      <a:pt x="46" y="231"/>
                    </a:lnTo>
                    <a:lnTo>
                      <a:pt x="46" y="232"/>
                    </a:lnTo>
                    <a:lnTo>
                      <a:pt x="47" y="233"/>
                    </a:lnTo>
                    <a:lnTo>
                      <a:pt x="46" y="235"/>
                    </a:lnTo>
                    <a:lnTo>
                      <a:pt x="46" y="237"/>
                    </a:lnTo>
                    <a:lnTo>
                      <a:pt x="45" y="238"/>
                    </a:lnTo>
                    <a:lnTo>
                      <a:pt x="45" y="239"/>
                    </a:lnTo>
                    <a:lnTo>
                      <a:pt x="44" y="239"/>
                    </a:lnTo>
                    <a:lnTo>
                      <a:pt x="43" y="238"/>
                    </a:lnTo>
                    <a:lnTo>
                      <a:pt x="43" y="239"/>
                    </a:lnTo>
                    <a:lnTo>
                      <a:pt x="43" y="240"/>
                    </a:lnTo>
                    <a:lnTo>
                      <a:pt x="43" y="242"/>
                    </a:lnTo>
                    <a:lnTo>
                      <a:pt x="44" y="244"/>
                    </a:lnTo>
                    <a:lnTo>
                      <a:pt x="43" y="245"/>
                    </a:lnTo>
                    <a:lnTo>
                      <a:pt x="42" y="246"/>
                    </a:lnTo>
                    <a:lnTo>
                      <a:pt x="41" y="247"/>
                    </a:lnTo>
                    <a:lnTo>
                      <a:pt x="42" y="248"/>
                    </a:lnTo>
                    <a:lnTo>
                      <a:pt x="42" y="249"/>
                    </a:lnTo>
                    <a:lnTo>
                      <a:pt x="43" y="248"/>
                    </a:lnTo>
                    <a:lnTo>
                      <a:pt x="43" y="249"/>
                    </a:lnTo>
                    <a:lnTo>
                      <a:pt x="43" y="250"/>
                    </a:lnTo>
                    <a:lnTo>
                      <a:pt x="42" y="250"/>
                    </a:lnTo>
                    <a:lnTo>
                      <a:pt x="41" y="252"/>
                    </a:lnTo>
                    <a:lnTo>
                      <a:pt x="41" y="254"/>
                    </a:lnTo>
                    <a:lnTo>
                      <a:pt x="40" y="254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6"/>
                    </a:lnTo>
                    <a:lnTo>
                      <a:pt x="41" y="257"/>
                    </a:lnTo>
                    <a:lnTo>
                      <a:pt x="41" y="258"/>
                    </a:lnTo>
                    <a:lnTo>
                      <a:pt x="41" y="259"/>
                    </a:lnTo>
                    <a:lnTo>
                      <a:pt x="41" y="263"/>
                    </a:lnTo>
                    <a:lnTo>
                      <a:pt x="40" y="263"/>
                    </a:lnTo>
                    <a:lnTo>
                      <a:pt x="40" y="264"/>
                    </a:lnTo>
                    <a:lnTo>
                      <a:pt x="40" y="265"/>
                    </a:lnTo>
                    <a:lnTo>
                      <a:pt x="41" y="265"/>
                    </a:lnTo>
                    <a:lnTo>
                      <a:pt x="41" y="266"/>
                    </a:lnTo>
                    <a:lnTo>
                      <a:pt x="40" y="267"/>
                    </a:lnTo>
                    <a:lnTo>
                      <a:pt x="40" y="268"/>
                    </a:lnTo>
                    <a:lnTo>
                      <a:pt x="41" y="269"/>
                    </a:lnTo>
                    <a:lnTo>
                      <a:pt x="42" y="270"/>
                    </a:lnTo>
                    <a:lnTo>
                      <a:pt x="42" y="272"/>
                    </a:lnTo>
                    <a:lnTo>
                      <a:pt x="42" y="273"/>
                    </a:lnTo>
                    <a:lnTo>
                      <a:pt x="42" y="274"/>
                    </a:lnTo>
                    <a:lnTo>
                      <a:pt x="42" y="275"/>
                    </a:lnTo>
                    <a:lnTo>
                      <a:pt x="40" y="275"/>
                    </a:lnTo>
                    <a:lnTo>
                      <a:pt x="38" y="275"/>
                    </a:lnTo>
                    <a:lnTo>
                      <a:pt x="37" y="275"/>
                    </a:lnTo>
                    <a:lnTo>
                      <a:pt x="36" y="277"/>
                    </a:lnTo>
                    <a:lnTo>
                      <a:pt x="37" y="277"/>
                    </a:lnTo>
                    <a:lnTo>
                      <a:pt x="37" y="278"/>
                    </a:lnTo>
                    <a:lnTo>
                      <a:pt x="36" y="280"/>
                    </a:lnTo>
                    <a:lnTo>
                      <a:pt x="36" y="282"/>
                    </a:lnTo>
                    <a:lnTo>
                      <a:pt x="36" y="283"/>
                    </a:lnTo>
                    <a:lnTo>
                      <a:pt x="37" y="284"/>
                    </a:lnTo>
                    <a:lnTo>
                      <a:pt x="37" y="285"/>
                    </a:lnTo>
                    <a:lnTo>
                      <a:pt x="36" y="286"/>
                    </a:lnTo>
                    <a:lnTo>
                      <a:pt x="36" y="287"/>
                    </a:lnTo>
                    <a:lnTo>
                      <a:pt x="37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1" y="288"/>
                    </a:lnTo>
                    <a:lnTo>
                      <a:pt x="41" y="289"/>
                    </a:lnTo>
                    <a:lnTo>
                      <a:pt x="42" y="289"/>
                    </a:lnTo>
                    <a:lnTo>
                      <a:pt x="42" y="291"/>
                    </a:lnTo>
                    <a:lnTo>
                      <a:pt x="42" y="292"/>
                    </a:lnTo>
                    <a:lnTo>
                      <a:pt x="41" y="292"/>
                    </a:lnTo>
                    <a:lnTo>
                      <a:pt x="40" y="292"/>
                    </a:lnTo>
                    <a:lnTo>
                      <a:pt x="40" y="293"/>
                    </a:lnTo>
                    <a:lnTo>
                      <a:pt x="40" y="294"/>
                    </a:lnTo>
                    <a:lnTo>
                      <a:pt x="41" y="294"/>
                    </a:lnTo>
                    <a:lnTo>
                      <a:pt x="43" y="296"/>
                    </a:lnTo>
                    <a:lnTo>
                      <a:pt x="43" y="297"/>
                    </a:lnTo>
                    <a:lnTo>
                      <a:pt x="42" y="297"/>
                    </a:lnTo>
                    <a:lnTo>
                      <a:pt x="41" y="297"/>
                    </a:lnTo>
                    <a:lnTo>
                      <a:pt x="41" y="298"/>
                    </a:lnTo>
                    <a:lnTo>
                      <a:pt x="42" y="298"/>
                    </a:lnTo>
                    <a:lnTo>
                      <a:pt x="43" y="300"/>
                    </a:lnTo>
                    <a:lnTo>
                      <a:pt x="43" y="301"/>
                    </a:lnTo>
                    <a:lnTo>
                      <a:pt x="42" y="302"/>
                    </a:lnTo>
                    <a:lnTo>
                      <a:pt x="42" y="303"/>
                    </a:lnTo>
                    <a:lnTo>
                      <a:pt x="41" y="304"/>
                    </a:lnTo>
                    <a:lnTo>
                      <a:pt x="41" y="306"/>
                    </a:lnTo>
                    <a:lnTo>
                      <a:pt x="41" y="307"/>
                    </a:lnTo>
                    <a:lnTo>
                      <a:pt x="42" y="307"/>
                    </a:lnTo>
                    <a:lnTo>
                      <a:pt x="44" y="307"/>
                    </a:lnTo>
                    <a:lnTo>
                      <a:pt x="45" y="307"/>
                    </a:lnTo>
                    <a:lnTo>
                      <a:pt x="46" y="307"/>
                    </a:lnTo>
                    <a:lnTo>
                      <a:pt x="50" y="307"/>
                    </a:lnTo>
                    <a:lnTo>
                      <a:pt x="51" y="307"/>
                    </a:lnTo>
                    <a:lnTo>
                      <a:pt x="51" y="308"/>
                    </a:lnTo>
                    <a:lnTo>
                      <a:pt x="51" y="310"/>
                    </a:lnTo>
                    <a:lnTo>
                      <a:pt x="50" y="310"/>
                    </a:lnTo>
                    <a:lnTo>
                      <a:pt x="50" y="311"/>
                    </a:lnTo>
                    <a:lnTo>
                      <a:pt x="50" y="312"/>
                    </a:lnTo>
                    <a:lnTo>
                      <a:pt x="48" y="313"/>
                    </a:lnTo>
                    <a:lnTo>
                      <a:pt x="47" y="313"/>
                    </a:lnTo>
                    <a:lnTo>
                      <a:pt x="46" y="312"/>
                    </a:lnTo>
                    <a:lnTo>
                      <a:pt x="45" y="312"/>
                    </a:lnTo>
                    <a:lnTo>
                      <a:pt x="44" y="312"/>
                    </a:lnTo>
                    <a:lnTo>
                      <a:pt x="43" y="312"/>
                    </a:lnTo>
                    <a:lnTo>
                      <a:pt x="42" y="312"/>
                    </a:lnTo>
                    <a:lnTo>
                      <a:pt x="41" y="312"/>
                    </a:lnTo>
                    <a:lnTo>
                      <a:pt x="41" y="313"/>
                    </a:lnTo>
                    <a:lnTo>
                      <a:pt x="38" y="312"/>
                    </a:lnTo>
                    <a:lnTo>
                      <a:pt x="37" y="312"/>
                    </a:lnTo>
                    <a:lnTo>
                      <a:pt x="37" y="313"/>
                    </a:lnTo>
                    <a:lnTo>
                      <a:pt x="37" y="314"/>
                    </a:lnTo>
                    <a:lnTo>
                      <a:pt x="40" y="314"/>
                    </a:lnTo>
                    <a:lnTo>
                      <a:pt x="41" y="314"/>
                    </a:lnTo>
                    <a:lnTo>
                      <a:pt x="42" y="314"/>
                    </a:lnTo>
                    <a:lnTo>
                      <a:pt x="44" y="315"/>
                    </a:lnTo>
                    <a:lnTo>
                      <a:pt x="45" y="315"/>
                    </a:lnTo>
                    <a:lnTo>
                      <a:pt x="45" y="316"/>
                    </a:lnTo>
                    <a:lnTo>
                      <a:pt x="47" y="319"/>
                    </a:lnTo>
                    <a:lnTo>
                      <a:pt x="48" y="320"/>
                    </a:lnTo>
                    <a:lnTo>
                      <a:pt x="46" y="322"/>
                    </a:lnTo>
                    <a:lnTo>
                      <a:pt x="44" y="323"/>
                    </a:lnTo>
                    <a:lnTo>
                      <a:pt x="43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2" y="326"/>
                    </a:lnTo>
                    <a:lnTo>
                      <a:pt x="42" y="328"/>
                    </a:lnTo>
                    <a:lnTo>
                      <a:pt x="43" y="328"/>
                    </a:lnTo>
                    <a:lnTo>
                      <a:pt x="44" y="329"/>
                    </a:lnTo>
                    <a:lnTo>
                      <a:pt x="44" y="330"/>
                    </a:lnTo>
                    <a:lnTo>
                      <a:pt x="43" y="330"/>
                    </a:lnTo>
                    <a:lnTo>
                      <a:pt x="43" y="331"/>
                    </a:lnTo>
                    <a:lnTo>
                      <a:pt x="42" y="331"/>
                    </a:lnTo>
                    <a:lnTo>
                      <a:pt x="41" y="332"/>
                    </a:lnTo>
                    <a:lnTo>
                      <a:pt x="40" y="332"/>
                    </a:lnTo>
                    <a:lnTo>
                      <a:pt x="41" y="332"/>
                    </a:lnTo>
                    <a:lnTo>
                      <a:pt x="41" y="333"/>
                    </a:lnTo>
                    <a:lnTo>
                      <a:pt x="42" y="333"/>
                    </a:lnTo>
                    <a:lnTo>
                      <a:pt x="42" y="335"/>
                    </a:lnTo>
                    <a:lnTo>
                      <a:pt x="43" y="336"/>
                    </a:lnTo>
                    <a:lnTo>
                      <a:pt x="43" y="338"/>
                    </a:lnTo>
                    <a:lnTo>
                      <a:pt x="43" y="339"/>
                    </a:lnTo>
                    <a:lnTo>
                      <a:pt x="43" y="340"/>
                    </a:lnTo>
                    <a:lnTo>
                      <a:pt x="41" y="341"/>
                    </a:lnTo>
                    <a:lnTo>
                      <a:pt x="40" y="341"/>
                    </a:lnTo>
                    <a:lnTo>
                      <a:pt x="38" y="344"/>
                    </a:lnTo>
                    <a:lnTo>
                      <a:pt x="40" y="345"/>
                    </a:lnTo>
                    <a:lnTo>
                      <a:pt x="41" y="345"/>
                    </a:lnTo>
                    <a:lnTo>
                      <a:pt x="41" y="347"/>
                    </a:lnTo>
                    <a:lnTo>
                      <a:pt x="40" y="348"/>
                    </a:lnTo>
                    <a:lnTo>
                      <a:pt x="38" y="348"/>
                    </a:lnTo>
                    <a:lnTo>
                      <a:pt x="37" y="349"/>
                    </a:lnTo>
                    <a:lnTo>
                      <a:pt x="36" y="350"/>
                    </a:lnTo>
                    <a:lnTo>
                      <a:pt x="35" y="350"/>
                    </a:lnTo>
                    <a:lnTo>
                      <a:pt x="34" y="350"/>
                    </a:lnTo>
                    <a:lnTo>
                      <a:pt x="33" y="350"/>
                    </a:lnTo>
                    <a:lnTo>
                      <a:pt x="33" y="351"/>
                    </a:lnTo>
                    <a:lnTo>
                      <a:pt x="34" y="351"/>
                    </a:lnTo>
                    <a:lnTo>
                      <a:pt x="34" y="352"/>
                    </a:lnTo>
                    <a:lnTo>
                      <a:pt x="33" y="353"/>
                    </a:lnTo>
                    <a:lnTo>
                      <a:pt x="32" y="354"/>
                    </a:lnTo>
                    <a:lnTo>
                      <a:pt x="31" y="357"/>
                    </a:lnTo>
                    <a:lnTo>
                      <a:pt x="31" y="358"/>
                    </a:lnTo>
                    <a:lnTo>
                      <a:pt x="32" y="358"/>
                    </a:lnTo>
                    <a:lnTo>
                      <a:pt x="33" y="358"/>
                    </a:lnTo>
                    <a:lnTo>
                      <a:pt x="34" y="359"/>
                    </a:lnTo>
                    <a:lnTo>
                      <a:pt x="34" y="361"/>
                    </a:lnTo>
                    <a:lnTo>
                      <a:pt x="34" y="363"/>
                    </a:lnTo>
                    <a:lnTo>
                      <a:pt x="32" y="363"/>
                    </a:lnTo>
                    <a:lnTo>
                      <a:pt x="32" y="364"/>
                    </a:lnTo>
                    <a:lnTo>
                      <a:pt x="31" y="364"/>
                    </a:lnTo>
                    <a:lnTo>
                      <a:pt x="29" y="364"/>
                    </a:lnTo>
                    <a:lnTo>
                      <a:pt x="29" y="366"/>
                    </a:lnTo>
                    <a:lnTo>
                      <a:pt x="31" y="366"/>
                    </a:lnTo>
                    <a:lnTo>
                      <a:pt x="31" y="367"/>
                    </a:lnTo>
                    <a:lnTo>
                      <a:pt x="31" y="368"/>
                    </a:lnTo>
                    <a:lnTo>
                      <a:pt x="31" y="369"/>
                    </a:lnTo>
                    <a:lnTo>
                      <a:pt x="29" y="370"/>
                    </a:lnTo>
                    <a:lnTo>
                      <a:pt x="28" y="371"/>
                    </a:lnTo>
                    <a:lnTo>
                      <a:pt x="27" y="371"/>
                    </a:lnTo>
                    <a:lnTo>
                      <a:pt x="26" y="371"/>
                    </a:lnTo>
                    <a:lnTo>
                      <a:pt x="25" y="371"/>
                    </a:lnTo>
                    <a:lnTo>
                      <a:pt x="25" y="372"/>
                    </a:lnTo>
                    <a:lnTo>
                      <a:pt x="24" y="372"/>
                    </a:lnTo>
                    <a:lnTo>
                      <a:pt x="23" y="373"/>
                    </a:lnTo>
                    <a:lnTo>
                      <a:pt x="22" y="376"/>
                    </a:lnTo>
                    <a:lnTo>
                      <a:pt x="23" y="376"/>
                    </a:lnTo>
                    <a:lnTo>
                      <a:pt x="22" y="377"/>
                    </a:lnTo>
                    <a:lnTo>
                      <a:pt x="18" y="377"/>
                    </a:lnTo>
                    <a:lnTo>
                      <a:pt x="17" y="377"/>
                    </a:lnTo>
                    <a:lnTo>
                      <a:pt x="16" y="379"/>
                    </a:lnTo>
                    <a:lnTo>
                      <a:pt x="16" y="380"/>
                    </a:lnTo>
                    <a:lnTo>
                      <a:pt x="17" y="381"/>
                    </a:lnTo>
                    <a:lnTo>
                      <a:pt x="18" y="384"/>
                    </a:lnTo>
                    <a:lnTo>
                      <a:pt x="17" y="384"/>
                    </a:lnTo>
                    <a:lnTo>
                      <a:pt x="17" y="385"/>
                    </a:lnTo>
                    <a:lnTo>
                      <a:pt x="16" y="385"/>
                    </a:lnTo>
                    <a:lnTo>
                      <a:pt x="16" y="386"/>
                    </a:lnTo>
                    <a:lnTo>
                      <a:pt x="17" y="386"/>
                    </a:lnTo>
                    <a:lnTo>
                      <a:pt x="17" y="387"/>
                    </a:lnTo>
                    <a:lnTo>
                      <a:pt x="17" y="388"/>
                    </a:lnTo>
                    <a:lnTo>
                      <a:pt x="16" y="388"/>
                    </a:lnTo>
                    <a:lnTo>
                      <a:pt x="17" y="389"/>
                    </a:lnTo>
                    <a:lnTo>
                      <a:pt x="18" y="389"/>
                    </a:lnTo>
                    <a:lnTo>
                      <a:pt x="19" y="390"/>
                    </a:lnTo>
                    <a:lnTo>
                      <a:pt x="20" y="391"/>
                    </a:lnTo>
                    <a:lnTo>
                      <a:pt x="20" y="394"/>
                    </a:lnTo>
                    <a:lnTo>
                      <a:pt x="20" y="395"/>
                    </a:lnTo>
                    <a:lnTo>
                      <a:pt x="22" y="397"/>
                    </a:lnTo>
                    <a:lnTo>
                      <a:pt x="23" y="398"/>
                    </a:lnTo>
                    <a:lnTo>
                      <a:pt x="23" y="397"/>
                    </a:lnTo>
                    <a:lnTo>
                      <a:pt x="24" y="397"/>
                    </a:lnTo>
                    <a:lnTo>
                      <a:pt x="25" y="397"/>
                    </a:lnTo>
                    <a:lnTo>
                      <a:pt x="25" y="396"/>
                    </a:lnTo>
                    <a:lnTo>
                      <a:pt x="26" y="396"/>
                    </a:lnTo>
                    <a:lnTo>
                      <a:pt x="27" y="396"/>
                    </a:lnTo>
                    <a:lnTo>
                      <a:pt x="28" y="396"/>
                    </a:lnTo>
                    <a:lnTo>
                      <a:pt x="29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4" y="396"/>
                    </a:lnTo>
                    <a:lnTo>
                      <a:pt x="34" y="397"/>
                    </a:lnTo>
                    <a:lnTo>
                      <a:pt x="34" y="398"/>
                    </a:lnTo>
                    <a:lnTo>
                      <a:pt x="35" y="398"/>
                    </a:lnTo>
                    <a:lnTo>
                      <a:pt x="35" y="399"/>
                    </a:lnTo>
                    <a:lnTo>
                      <a:pt x="34" y="401"/>
                    </a:lnTo>
                    <a:lnTo>
                      <a:pt x="33" y="403"/>
                    </a:lnTo>
                    <a:lnTo>
                      <a:pt x="33" y="404"/>
                    </a:lnTo>
                    <a:lnTo>
                      <a:pt x="34" y="404"/>
                    </a:lnTo>
                    <a:lnTo>
                      <a:pt x="35" y="404"/>
                    </a:lnTo>
                    <a:lnTo>
                      <a:pt x="35" y="405"/>
                    </a:lnTo>
                    <a:lnTo>
                      <a:pt x="34" y="405"/>
                    </a:lnTo>
                    <a:lnTo>
                      <a:pt x="34" y="406"/>
                    </a:lnTo>
                    <a:lnTo>
                      <a:pt x="33" y="408"/>
                    </a:lnTo>
                    <a:lnTo>
                      <a:pt x="34" y="410"/>
                    </a:lnTo>
                    <a:lnTo>
                      <a:pt x="35" y="410"/>
                    </a:lnTo>
                    <a:lnTo>
                      <a:pt x="36" y="412"/>
                    </a:lnTo>
                    <a:lnTo>
                      <a:pt x="37" y="412"/>
                    </a:lnTo>
                    <a:lnTo>
                      <a:pt x="38" y="413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43" y="415"/>
                    </a:lnTo>
                    <a:lnTo>
                      <a:pt x="50" y="415"/>
                    </a:lnTo>
                    <a:lnTo>
                      <a:pt x="57" y="415"/>
                    </a:lnTo>
                    <a:lnTo>
                      <a:pt x="61" y="415"/>
                    </a:lnTo>
                    <a:lnTo>
                      <a:pt x="65" y="415"/>
                    </a:lnTo>
                    <a:lnTo>
                      <a:pt x="66" y="415"/>
                    </a:lnTo>
                    <a:lnTo>
                      <a:pt x="68" y="415"/>
                    </a:lnTo>
                    <a:lnTo>
                      <a:pt x="69" y="415"/>
                    </a:lnTo>
                    <a:lnTo>
                      <a:pt x="70" y="416"/>
                    </a:lnTo>
                    <a:lnTo>
                      <a:pt x="74" y="417"/>
                    </a:lnTo>
                    <a:lnTo>
                      <a:pt x="77" y="417"/>
                    </a:lnTo>
                    <a:lnTo>
                      <a:pt x="78" y="417"/>
                    </a:lnTo>
                    <a:lnTo>
                      <a:pt x="81" y="418"/>
                    </a:lnTo>
                    <a:lnTo>
                      <a:pt x="82" y="418"/>
                    </a:lnTo>
                    <a:lnTo>
                      <a:pt x="83" y="419"/>
                    </a:lnTo>
                    <a:lnTo>
                      <a:pt x="84" y="419"/>
                    </a:lnTo>
                    <a:lnTo>
                      <a:pt x="85" y="419"/>
                    </a:lnTo>
                    <a:lnTo>
                      <a:pt x="87" y="419"/>
                    </a:lnTo>
                    <a:lnTo>
                      <a:pt x="89" y="419"/>
                    </a:lnTo>
                    <a:lnTo>
                      <a:pt x="89" y="420"/>
                    </a:lnTo>
                    <a:lnTo>
                      <a:pt x="89" y="419"/>
                    </a:lnTo>
                    <a:lnTo>
                      <a:pt x="88" y="419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2" y="419"/>
                    </a:lnTo>
                    <a:lnTo>
                      <a:pt x="81" y="419"/>
                    </a:lnTo>
                    <a:lnTo>
                      <a:pt x="81" y="418"/>
                    </a:lnTo>
                    <a:lnTo>
                      <a:pt x="80" y="418"/>
                    </a:lnTo>
                    <a:lnTo>
                      <a:pt x="79" y="418"/>
                    </a:lnTo>
                    <a:lnTo>
                      <a:pt x="78" y="418"/>
                    </a:lnTo>
                    <a:lnTo>
                      <a:pt x="74" y="418"/>
                    </a:lnTo>
                    <a:lnTo>
                      <a:pt x="74" y="419"/>
                    </a:lnTo>
                    <a:lnTo>
                      <a:pt x="74" y="420"/>
                    </a:lnTo>
                    <a:lnTo>
                      <a:pt x="73" y="422"/>
                    </a:lnTo>
                    <a:lnTo>
                      <a:pt x="72" y="422"/>
                    </a:lnTo>
                    <a:lnTo>
                      <a:pt x="72" y="423"/>
                    </a:lnTo>
                    <a:lnTo>
                      <a:pt x="71" y="423"/>
                    </a:lnTo>
                    <a:lnTo>
                      <a:pt x="70" y="423"/>
                    </a:lnTo>
                    <a:lnTo>
                      <a:pt x="70" y="422"/>
                    </a:lnTo>
                    <a:lnTo>
                      <a:pt x="68" y="423"/>
                    </a:lnTo>
                    <a:lnTo>
                      <a:pt x="64" y="423"/>
                    </a:lnTo>
                    <a:lnTo>
                      <a:pt x="64" y="424"/>
                    </a:lnTo>
                    <a:lnTo>
                      <a:pt x="60" y="425"/>
                    </a:lnTo>
                    <a:lnTo>
                      <a:pt x="57" y="425"/>
                    </a:lnTo>
                    <a:lnTo>
                      <a:pt x="55" y="425"/>
                    </a:lnTo>
                    <a:lnTo>
                      <a:pt x="55" y="427"/>
                    </a:lnTo>
                    <a:lnTo>
                      <a:pt x="55" y="428"/>
                    </a:lnTo>
                    <a:lnTo>
                      <a:pt x="55" y="429"/>
                    </a:lnTo>
                    <a:lnTo>
                      <a:pt x="54" y="431"/>
                    </a:lnTo>
                    <a:lnTo>
                      <a:pt x="54" y="432"/>
                    </a:lnTo>
                    <a:lnTo>
                      <a:pt x="53" y="432"/>
                    </a:lnTo>
                    <a:lnTo>
                      <a:pt x="53" y="433"/>
                    </a:lnTo>
                    <a:lnTo>
                      <a:pt x="53" y="435"/>
                    </a:lnTo>
                    <a:lnTo>
                      <a:pt x="53" y="436"/>
                    </a:lnTo>
                    <a:lnTo>
                      <a:pt x="53" y="437"/>
                    </a:lnTo>
                    <a:lnTo>
                      <a:pt x="53" y="438"/>
                    </a:lnTo>
                    <a:lnTo>
                      <a:pt x="53" y="439"/>
                    </a:lnTo>
                    <a:lnTo>
                      <a:pt x="53" y="441"/>
                    </a:lnTo>
                    <a:lnTo>
                      <a:pt x="52" y="441"/>
                    </a:lnTo>
                    <a:lnTo>
                      <a:pt x="50" y="442"/>
                    </a:lnTo>
                    <a:lnTo>
                      <a:pt x="48" y="442"/>
                    </a:lnTo>
                    <a:lnTo>
                      <a:pt x="46" y="441"/>
                    </a:lnTo>
                    <a:lnTo>
                      <a:pt x="45" y="441"/>
                    </a:lnTo>
                    <a:lnTo>
                      <a:pt x="44" y="441"/>
                    </a:lnTo>
                    <a:lnTo>
                      <a:pt x="43" y="441"/>
                    </a:lnTo>
                    <a:lnTo>
                      <a:pt x="41" y="439"/>
                    </a:lnTo>
                    <a:lnTo>
                      <a:pt x="40" y="439"/>
                    </a:lnTo>
                    <a:lnTo>
                      <a:pt x="37" y="439"/>
                    </a:lnTo>
                    <a:lnTo>
                      <a:pt x="36" y="438"/>
                    </a:lnTo>
                    <a:lnTo>
                      <a:pt x="34" y="437"/>
                    </a:lnTo>
                    <a:lnTo>
                      <a:pt x="33" y="436"/>
                    </a:lnTo>
                    <a:lnTo>
                      <a:pt x="32" y="435"/>
                    </a:lnTo>
                    <a:lnTo>
                      <a:pt x="32" y="434"/>
                    </a:lnTo>
                    <a:lnTo>
                      <a:pt x="34" y="433"/>
                    </a:lnTo>
                    <a:lnTo>
                      <a:pt x="36" y="433"/>
                    </a:lnTo>
                    <a:lnTo>
                      <a:pt x="37" y="434"/>
                    </a:lnTo>
                    <a:lnTo>
                      <a:pt x="37" y="435"/>
                    </a:lnTo>
                    <a:lnTo>
                      <a:pt x="36" y="435"/>
                    </a:lnTo>
                    <a:lnTo>
                      <a:pt x="35" y="435"/>
                    </a:lnTo>
                    <a:lnTo>
                      <a:pt x="37" y="435"/>
                    </a:lnTo>
                    <a:lnTo>
                      <a:pt x="38" y="435"/>
                    </a:lnTo>
                    <a:lnTo>
                      <a:pt x="38" y="434"/>
                    </a:lnTo>
                    <a:lnTo>
                      <a:pt x="38" y="433"/>
                    </a:lnTo>
                    <a:lnTo>
                      <a:pt x="41" y="433"/>
                    </a:lnTo>
                    <a:lnTo>
                      <a:pt x="42" y="435"/>
                    </a:lnTo>
                    <a:lnTo>
                      <a:pt x="41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7"/>
                    </a:lnTo>
                    <a:lnTo>
                      <a:pt x="40" y="437"/>
                    </a:lnTo>
                    <a:lnTo>
                      <a:pt x="41" y="436"/>
                    </a:lnTo>
                    <a:lnTo>
                      <a:pt x="42" y="436"/>
                    </a:lnTo>
                    <a:lnTo>
                      <a:pt x="42" y="435"/>
                    </a:lnTo>
                    <a:lnTo>
                      <a:pt x="42" y="434"/>
                    </a:lnTo>
                    <a:lnTo>
                      <a:pt x="42" y="433"/>
                    </a:lnTo>
                    <a:lnTo>
                      <a:pt x="42" y="432"/>
                    </a:lnTo>
                    <a:lnTo>
                      <a:pt x="45" y="431"/>
                    </a:lnTo>
                    <a:lnTo>
                      <a:pt x="46" y="431"/>
                    </a:lnTo>
                    <a:lnTo>
                      <a:pt x="47" y="431"/>
                    </a:lnTo>
                    <a:lnTo>
                      <a:pt x="51" y="427"/>
                    </a:lnTo>
                    <a:lnTo>
                      <a:pt x="50" y="426"/>
                    </a:lnTo>
                    <a:lnTo>
                      <a:pt x="48" y="426"/>
                    </a:lnTo>
                    <a:lnTo>
                      <a:pt x="47" y="426"/>
                    </a:lnTo>
                    <a:lnTo>
                      <a:pt x="44" y="427"/>
                    </a:lnTo>
                    <a:lnTo>
                      <a:pt x="41" y="428"/>
                    </a:lnTo>
                    <a:lnTo>
                      <a:pt x="40" y="429"/>
                    </a:lnTo>
                    <a:lnTo>
                      <a:pt x="38" y="431"/>
                    </a:lnTo>
                    <a:lnTo>
                      <a:pt x="37" y="431"/>
                    </a:lnTo>
                    <a:lnTo>
                      <a:pt x="36" y="431"/>
                    </a:lnTo>
                    <a:lnTo>
                      <a:pt x="35" y="431"/>
                    </a:lnTo>
                    <a:lnTo>
                      <a:pt x="35" y="429"/>
                    </a:lnTo>
                    <a:lnTo>
                      <a:pt x="34" y="429"/>
                    </a:lnTo>
                    <a:lnTo>
                      <a:pt x="31" y="431"/>
                    </a:lnTo>
                    <a:lnTo>
                      <a:pt x="32" y="431"/>
                    </a:lnTo>
                    <a:lnTo>
                      <a:pt x="33" y="431"/>
                    </a:lnTo>
                    <a:lnTo>
                      <a:pt x="35" y="432"/>
                    </a:lnTo>
                    <a:lnTo>
                      <a:pt x="34" y="433"/>
                    </a:lnTo>
                    <a:lnTo>
                      <a:pt x="33" y="433"/>
                    </a:lnTo>
                    <a:lnTo>
                      <a:pt x="33" y="432"/>
                    </a:lnTo>
                    <a:lnTo>
                      <a:pt x="32" y="432"/>
                    </a:lnTo>
                    <a:lnTo>
                      <a:pt x="31" y="432"/>
                    </a:lnTo>
                    <a:lnTo>
                      <a:pt x="31" y="433"/>
                    </a:lnTo>
                    <a:lnTo>
                      <a:pt x="32" y="433"/>
                    </a:lnTo>
                    <a:lnTo>
                      <a:pt x="33" y="433"/>
                    </a:lnTo>
                    <a:lnTo>
                      <a:pt x="31" y="434"/>
                    </a:lnTo>
                    <a:lnTo>
                      <a:pt x="31" y="435"/>
                    </a:lnTo>
                    <a:lnTo>
                      <a:pt x="29" y="434"/>
                    </a:lnTo>
                    <a:lnTo>
                      <a:pt x="31" y="435"/>
                    </a:lnTo>
                    <a:lnTo>
                      <a:pt x="32" y="435"/>
                    </a:lnTo>
                    <a:lnTo>
                      <a:pt x="33" y="436"/>
                    </a:lnTo>
                    <a:lnTo>
                      <a:pt x="33" y="437"/>
                    </a:lnTo>
                    <a:lnTo>
                      <a:pt x="32" y="437"/>
                    </a:lnTo>
                    <a:lnTo>
                      <a:pt x="31" y="437"/>
                    </a:lnTo>
                    <a:lnTo>
                      <a:pt x="31" y="436"/>
                    </a:lnTo>
                    <a:lnTo>
                      <a:pt x="28" y="435"/>
                    </a:lnTo>
                    <a:lnTo>
                      <a:pt x="26" y="435"/>
                    </a:lnTo>
                    <a:lnTo>
                      <a:pt x="25" y="434"/>
                    </a:lnTo>
                    <a:lnTo>
                      <a:pt x="23" y="433"/>
                    </a:lnTo>
                    <a:lnTo>
                      <a:pt x="22" y="433"/>
                    </a:lnTo>
                    <a:lnTo>
                      <a:pt x="20" y="433"/>
                    </a:lnTo>
                    <a:lnTo>
                      <a:pt x="19" y="432"/>
                    </a:lnTo>
                    <a:lnTo>
                      <a:pt x="23" y="432"/>
                    </a:lnTo>
                    <a:lnTo>
                      <a:pt x="24" y="432"/>
                    </a:lnTo>
                    <a:lnTo>
                      <a:pt x="25" y="432"/>
                    </a:lnTo>
                    <a:lnTo>
                      <a:pt x="26" y="432"/>
                    </a:lnTo>
                    <a:lnTo>
                      <a:pt x="27" y="433"/>
                    </a:lnTo>
                    <a:lnTo>
                      <a:pt x="27" y="434"/>
                    </a:lnTo>
                    <a:lnTo>
                      <a:pt x="28" y="433"/>
                    </a:lnTo>
                    <a:lnTo>
                      <a:pt x="27" y="432"/>
                    </a:lnTo>
                    <a:lnTo>
                      <a:pt x="28" y="432"/>
                    </a:lnTo>
                    <a:lnTo>
                      <a:pt x="29" y="432"/>
                    </a:lnTo>
                    <a:lnTo>
                      <a:pt x="28" y="431"/>
                    </a:lnTo>
                    <a:lnTo>
                      <a:pt x="27" y="431"/>
                    </a:lnTo>
                    <a:lnTo>
                      <a:pt x="26" y="432"/>
                    </a:lnTo>
                    <a:lnTo>
                      <a:pt x="25" y="431"/>
                    </a:lnTo>
                    <a:lnTo>
                      <a:pt x="26" y="429"/>
                    </a:lnTo>
                    <a:lnTo>
                      <a:pt x="25" y="429"/>
                    </a:lnTo>
                    <a:lnTo>
                      <a:pt x="25" y="428"/>
                    </a:lnTo>
                    <a:lnTo>
                      <a:pt x="25" y="427"/>
                    </a:lnTo>
                    <a:lnTo>
                      <a:pt x="28" y="426"/>
                    </a:lnTo>
                    <a:lnTo>
                      <a:pt x="29" y="426"/>
                    </a:lnTo>
                    <a:lnTo>
                      <a:pt x="32" y="426"/>
                    </a:lnTo>
                    <a:lnTo>
                      <a:pt x="33" y="426"/>
                    </a:lnTo>
                    <a:lnTo>
                      <a:pt x="34" y="426"/>
                    </a:lnTo>
                    <a:lnTo>
                      <a:pt x="36" y="425"/>
                    </a:lnTo>
                    <a:lnTo>
                      <a:pt x="36" y="424"/>
                    </a:lnTo>
                    <a:lnTo>
                      <a:pt x="38" y="424"/>
                    </a:lnTo>
                    <a:lnTo>
                      <a:pt x="40" y="425"/>
                    </a:lnTo>
                    <a:lnTo>
                      <a:pt x="41" y="425"/>
                    </a:lnTo>
                    <a:lnTo>
                      <a:pt x="42" y="425"/>
                    </a:lnTo>
                    <a:lnTo>
                      <a:pt x="43" y="425"/>
                    </a:lnTo>
                    <a:lnTo>
                      <a:pt x="44" y="425"/>
                    </a:lnTo>
                    <a:lnTo>
                      <a:pt x="46" y="424"/>
                    </a:lnTo>
                    <a:lnTo>
                      <a:pt x="45" y="423"/>
                    </a:lnTo>
                    <a:lnTo>
                      <a:pt x="44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36" y="423"/>
                    </a:lnTo>
                    <a:lnTo>
                      <a:pt x="34" y="423"/>
                    </a:lnTo>
                    <a:lnTo>
                      <a:pt x="33" y="423"/>
                    </a:lnTo>
                    <a:lnTo>
                      <a:pt x="33" y="424"/>
                    </a:lnTo>
                    <a:lnTo>
                      <a:pt x="31" y="424"/>
                    </a:lnTo>
                    <a:lnTo>
                      <a:pt x="32" y="423"/>
                    </a:lnTo>
                    <a:lnTo>
                      <a:pt x="33" y="423"/>
                    </a:lnTo>
                    <a:lnTo>
                      <a:pt x="33" y="422"/>
                    </a:lnTo>
                    <a:lnTo>
                      <a:pt x="31" y="423"/>
                    </a:lnTo>
                    <a:lnTo>
                      <a:pt x="29" y="423"/>
                    </a:lnTo>
                    <a:lnTo>
                      <a:pt x="27" y="423"/>
                    </a:lnTo>
                    <a:lnTo>
                      <a:pt x="25" y="424"/>
                    </a:lnTo>
                    <a:lnTo>
                      <a:pt x="26" y="424"/>
                    </a:lnTo>
                    <a:lnTo>
                      <a:pt x="27" y="424"/>
                    </a:lnTo>
                    <a:lnTo>
                      <a:pt x="28" y="424"/>
                    </a:lnTo>
                    <a:lnTo>
                      <a:pt x="27" y="425"/>
                    </a:lnTo>
                    <a:lnTo>
                      <a:pt x="27" y="426"/>
                    </a:lnTo>
                    <a:lnTo>
                      <a:pt x="26" y="426"/>
                    </a:lnTo>
                    <a:lnTo>
                      <a:pt x="25" y="426"/>
                    </a:lnTo>
                    <a:lnTo>
                      <a:pt x="24" y="427"/>
                    </a:lnTo>
                    <a:lnTo>
                      <a:pt x="25" y="428"/>
                    </a:lnTo>
                    <a:lnTo>
                      <a:pt x="25" y="429"/>
                    </a:lnTo>
                    <a:lnTo>
                      <a:pt x="24" y="431"/>
                    </a:lnTo>
                    <a:lnTo>
                      <a:pt x="23" y="431"/>
                    </a:lnTo>
                    <a:lnTo>
                      <a:pt x="22" y="431"/>
                    </a:lnTo>
                    <a:lnTo>
                      <a:pt x="19" y="431"/>
                    </a:lnTo>
                    <a:lnTo>
                      <a:pt x="17" y="429"/>
                    </a:lnTo>
                    <a:lnTo>
                      <a:pt x="19" y="428"/>
                    </a:lnTo>
                    <a:lnTo>
                      <a:pt x="20" y="427"/>
                    </a:lnTo>
                    <a:lnTo>
                      <a:pt x="19" y="427"/>
                    </a:lnTo>
                    <a:lnTo>
                      <a:pt x="16" y="426"/>
                    </a:lnTo>
                    <a:lnTo>
                      <a:pt x="17" y="426"/>
                    </a:lnTo>
                    <a:lnTo>
                      <a:pt x="18" y="426"/>
                    </a:lnTo>
                    <a:lnTo>
                      <a:pt x="20" y="426"/>
                    </a:lnTo>
                    <a:lnTo>
                      <a:pt x="20" y="425"/>
                    </a:lnTo>
                    <a:lnTo>
                      <a:pt x="23" y="423"/>
                    </a:lnTo>
                    <a:lnTo>
                      <a:pt x="23" y="422"/>
                    </a:lnTo>
                    <a:lnTo>
                      <a:pt x="25" y="422"/>
                    </a:lnTo>
                    <a:lnTo>
                      <a:pt x="25" y="423"/>
                    </a:lnTo>
                    <a:lnTo>
                      <a:pt x="26" y="423"/>
                    </a:lnTo>
                    <a:lnTo>
                      <a:pt x="25" y="422"/>
                    </a:lnTo>
                    <a:lnTo>
                      <a:pt x="24" y="422"/>
                    </a:lnTo>
                    <a:lnTo>
                      <a:pt x="23" y="422"/>
                    </a:lnTo>
                    <a:lnTo>
                      <a:pt x="22" y="422"/>
                    </a:lnTo>
                    <a:lnTo>
                      <a:pt x="22" y="423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9" y="424"/>
                    </a:lnTo>
                    <a:lnTo>
                      <a:pt x="18" y="424"/>
                    </a:lnTo>
                    <a:lnTo>
                      <a:pt x="17" y="424"/>
                    </a:lnTo>
                    <a:lnTo>
                      <a:pt x="16" y="425"/>
                    </a:lnTo>
                    <a:lnTo>
                      <a:pt x="15" y="426"/>
                    </a:lnTo>
                    <a:lnTo>
                      <a:pt x="14" y="425"/>
                    </a:lnTo>
                    <a:lnTo>
                      <a:pt x="15" y="424"/>
                    </a:lnTo>
                    <a:lnTo>
                      <a:pt x="15" y="423"/>
                    </a:lnTo>
                    <a:lnTo>
                      <a:pt x="16" y="423"/>
                    </a:lnTo>
                    <a:lnTo>
                      <a:pt x="15" y="423"/>
                    </a:lnTo>
                    <a:lnTo>
                      <a:pt x="15" y="420"/>
                    </a:lnTo>
                    <a:lnTo>
                      <a:pt x="16" y="420"/>
                    </a:lnTo>
                    <a:lnTo>
                      <a:pt x="16" y="419"/>
                    </a:lnTo>
                    <a:lnTo>
                      <a:pt x="16" y="418"/>
                    </a:lnTo>
                    <a:lnTo>
                      <a:pt x="15" y="417"/>
                    </a:lnTo>
                    <a:lnTo>
                      <a:pt x="14" y="416"/>
                    </a:lnTo>
                    <a:lnTo>
                      <a:pt x="14" y="415"/>
                    </a:lnTo>
                    <a:lnTo>
                      <a:pt x="15" y="416"/>
                    </a:lnTo>
                    <a:lnTo>
                      <a:pt x="16" y="418"/>
                    </a:lnTo>
                    <a:lnTo>
                      <a:pt x="17" y="418"/>
                    </a:lnTo>
                    <a:lnTo>
                      <a:pt x="17" y="417"/>
                    </a:lnTo>
                    <a:lnTo>
                      <a:pt x="19" y="418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22" y="416"/>
                    </a:lnTo>
                    <a:lnTo>
                      <a:pt x="23" y="416"/>
                    </a:lnTo>
                    <a:lnTo>
                      <a:pt x="24" y="416"/>
                    </a:lnTo>
                    <a:lnTo>
                      <a:pt x="24" y="417"/>
                    </a:lnTo>
                    <a:lnTo>
                      <a:pt x="25" y="418"/>
                    </a:lnTo>
                    <a:lnTo>
                      <a:pt x="26" y="418"/>
                    </a:lnTo>
                    <a:lnTo>
                      <a:pt x="27" y="416"/>
                    </a:lnTo>
                    <a:lnTo>
                      <a:pt x="26" y="416"/>
                    </a:lnTo>
                    <a:lnTo>
                      <a:pt x="26" y="417"/>
                    </a:lnTo>
                    <a:lnTo>
                      <a:pt x="26" y="418"/>
                    </a:lnTo>
                    <a:lnTo>
                      <a:pt x="25" y="417"/>
                    </a:lnTo>
                    <a:lnTo>
                      <a:pt x="25" y="416"/>
                    </a:lnTo>
                    <a:lnTo>
                      <a:pt x="26" y="415"/>
                    </a:lnTo>
                    <a:lnTo>
                      <a:pt x="27" y="414"/>
                    </a:lnTo>
                    <a:lnTo>
                      <a:pt x="28" y="415"/>
                    </a:lnTo>
                    <a:lnTo>
                      <a:pt x="28" y="416"/>
                    </a:lnTo>
                    <a:lnTo>
                      <a:pt x="29" y="416"/>
                    </a:lnTo>
                    <a:lnTo>
                      <a:pt x="31" y="417"/>
                    </a:lnTo>
                    <a:lnTo>
                      <a:pt x="31" y="418"/>
                    </a:lnTo>
                    <a:lnTo>
                      <a:pt x="31" y="419"/>
                    </a:lnTo>
                    <a:lnTo>
                      <a:pt x="29" y="419"/>
                    </a:lnTo>
                    <a:lnTo>
                      <a:pt x="27" y="420"/>
                    </a:lnTo>
                    <a:lnTo>
                      <a:pt x="25" y="422"/>
                    </a:lnTo>
                    <a:lnTo>
                      <a:pt x="26" y="422"/>
                    </a:lnTo>
                    <a:lnTo>
                      <a:pt x="29" y="420"/>
                    </a:lnTo>
                    <a:lnTo>
                      <a:pt x="32" y="419"/>
                    </a:lnTo>
                    <a:lnTo>
                      <a:pt x="32" y="418"/>
                    </a:lnTo>
                    <a:lnTo>
                      <a:pt x="32" y="417"/>
                    </a:lnTo>
                    <a:lnTo>
                      <a:pt x="31" y="417"/>
                    </a:lnTo>
                    <a:lnTo>
                      <a:pt x="29" y="416"/>
                    </a:lnTo>
                    <a:lnTo>
                      <a:pt x="28" y="415"/>
                    </a:lnTo>
                    <a:lnTo>
                      <a:pt x="29" y="414"/>
                    </a:lnTo>
                    <a:lnTo>
                      <a:pt x="31" y="415"/>
                    </a:lnTo>
                    <a:lnTo>
                      <a:pt x="32" y="414"/>
                    </a:lnTo>
                    <a:lnTo>
                      <a:pt x="32" y="412"/>
                    </a:lnTo>
                    <a:lnTo>
                      <a:pt x="31" y="412"/>
                    </a:lnTo>
                    <a:lnTo>
                      <a:pt x="29" y="409"/>
                    </a:lnTo>
                    <a:lnTo>
                      <a:pt x="28" y="409"/>
                    </a:lnTo>
                    <a:lnTo>
                      <a:pt x="27" y="409"/>
                    </a:lnTo>
                    <a:lnTo>
                      <a:pt x="26" y="409"/>
                    </a:lnTo>
                    <a:lnTo>
                      <a:pt x="25" y="408"/>
                    </a:lnTo>
                    <a:lnTo>
                      <a:pt x="23" y="408"/>
                    </a:lnTo>
                    <a:lnTo>
                      <a:pt x="23" y="407"/>
                    </a:lnTo>
                    <a:lnTo>
                      <a:pt x="22" y="407"/>
                    </a:lnTo>
                    <a:lnTo>
                      <a:pt x="20" y="407"/>
                    </a:lnTo>
                    <a:lnTo>
                      <a:pt x="20" y="408"/>
                    </a:lnTo>
                    <a:lnTo>
                      <a:pt x="22" y="408"/>
                    </a:lnTo>
                    <a:lnTo>
                      <a:pt x="23" y="408"/>
                    </a:lnTo>
                    <a:lnTo>
                      <a:pt x="24" y="408"/>
                    </a:lnTo>
                    <a:lnTo>
                      <a:pt x="26" y="409"/>
                    </a:lnTo>
                    <a:lnTo>
                      <a:pt x="28" y="410"/>
                    </a:lnTo>
                    <a:lnTo>
                      <a:pt x="29" y="410"/>
                    </a:lnTo>
                    <a:lnTo>
                      <a:pt x="31" y="412"/>
                    </a:lnTo>
                    <a:lnTo>
                      <a:pt x="29" y="413"/>
                    </a:lnTo>
                    <a:lnTo>
                      <a:pt x="28" y="413"/>
                    </a:lnTo>
                    <a:lnTo>
                      <a:pt x="27" y="413"/>
                    </a:lnTo>
                    <a:lnTo>
                      <a:pt x="27" y="412"/>
                    </a:lnTo>
                    <a:lnTo>
                      <a:pt x="24" y="412"/>
                    </a:lnTo>
                    <a:lnTo>
                      <a:pt x="22" y="409"/>
                    </a:lnTo>
                    <a:lnTo>
                      <a:pt x="20" y="409"/>
                    </a:lnTo>
                    <a:lnTo>
                      <a:pt x="20" y="410"/>
                    </a:lnTo>
                    <a:lnTo>
                      <a:pt x="22" y="412"/>
                    </a:lnTo>
                    <a:lnTo>
                      <a:pt x="23" y="412"/>
                    </a:lnTo>
                    <a:lnTo>
                      <a:pt x="23" y="410"/>
                    </a:lnTo>
                    <a:lnTo>
                      <a:pt x="23" y="412"/>
                    </a:lnTo>
                    <a:lnTo>
                      <a:pt x="24" y="412"/>
                    </a:lnTo>
                    <a:lnTo>
                      <a:pt x="23" y="413"/>
                    </a:lnTo>
                    <a:lnTo>
                      <a:pt x="22" y="414"/>
                    </a:lnTo>
                    <a:lnTo>
                      <a:pt x="23" y="413"/>
                    </a:lnTo>
                    <a:lnTo>
                      <a:pt x="24" y="413"/>
                    </a:lnTo>
                    <a:lnTo>
                      <a:pt x="25" y="413"/>
                    </a:lnTo>
                    <a:lnTo>
                      <a:pt x="25" y="414"/>
                    </a:lnTo>
                    <a:lnTo>
                      <a:pt x="24" y="414"/>
                    </a:lnTo>
                    <a:lnTo>
                      <a:pt x="23" y="414"/>
                    </a:lnTo>
                    <a:lnTo>
                      <a:pt x="22" y="414"/>
                    </a:lnTo>
                    <a:lnTo>
                      <a:pt x="22" y="415"/>
                    </a:lnTo>
                    <a:lnTo>
                      <a:pt x="22" y="416"/>
                    </a:lnTo>
                    <a:lnTo>
                      <a:pt x="20" y="416"/>
                    </a:lnTo>
                    <a:lnTo>
                      <a:pt x="20" y="415"/>
                    </a:lnTo>
                    <a:lnTo>
                      <a:pt x="19" y="414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9" y="410"/>
                    </a:lnTo>
                    <a:lnTo>
                      <a:pt x="18" y="410"/>
                    </a:lnTo>
                    <a:lnTo>
                      <a:pt x="19" y="412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6" y="416"/>
                    </a:lnTo>
                    <a:lnTo>
                      <a:pt x="16" y="415"/>
                    </a:lnTo>
                    <a:lnTo>
                      <a:pt x="15" y="414"/>
                    </a:lnTo>
                    <a:lnTo>
                      <a:pt x="15" y="413"/>
                    </a:lnTo>
                    <a:lnTo>
                      <a:pt x="16" y="413"/>
                    </a:lnTo>
                    <a:lnTo>
                      <a:pt x="17" y="414"/>
                    </a:lnTo>
                    <a:lnTo>
                      <a:pt x="18" y="415"/>
                    </a:lnTo>
                    <a:lnTo>
                      <a:pt x="17" y="414"/>
                    </a:lnTo>
                    <a:lnTo>
                      <a:pt x="16" y="412"/>
                    </a:lnTo>
                    <a:lnTo>
                      <a:pt x="17" y="412"/>
                    </a:lnTo>
                    <a:lnTo>
                      <a:pt x="17" y="410"/>
                    </a:lnTo>
                    <a:lnTo>
                      <a:pt x="15" y="412"/>
                    </a:lnTo>
                    <a:lnTo>
                      <a:pt x="14" y="412"/>
                    </a:lnTo>
                    <a:lnTo>
                      <a:pt x="13" y="410"/>
                    </a:lnTo>
                    <a:lnTo>
                      <a:pt x="12" y="409"/>
                    </a:lnTo>
                    <a:lnTo>
                      <a:pt x="10" y="407"/>
                    </a:lnTo>
                    <a:lnTo>
                      <a:pt x="12" y="406"/>
                    </a:lnTo>
                    <a:lnTo>
                      <a:pt x="13" y="406"/>
                    </a:lnTo>
                    <a:lnTo>
                      <a:pt x="14" y="407"/>
                    </a:lnTo>
                    <a:lnTo>
                      <a:pt x="15" y="408"/>
                    </a:lnTo>
                    <a:lnTo>
                      <a:pt x="15" y="409"/>
                    </a:lnTo>
                    <a:lnTo>
                      <a:pt x="16" y="409"/>
                    </a:lnTo>
                    <a:lnTo>
                      <a:pt x="15" y="409"/>
                    </a:lnTo>
                    <a:lnTo>
                      <a:pt x="14" y="407"/>
                    </a:lnTo>
                    <a:lnTo>
                      <a:pt x="13" y="404"/>
                    </a:lnTo>
                    <a:lnTo>
                      <a:pt x="14" y="404"/>
                    </a:lnTo>
                    <a:lnTo>
                      <a:pt x="14" y="405"/>
                    </a:lnTo>
                    <a:lnTo>
                      <a:pt x="14" y="403"/>
                    </a:lnTo>
                    <a:lnTo>
                      <a:pt x="12" y="404"/>
                    </a:lnTo>
                    <a:lnTo>
                      <a:pt x="8" y="404"/>
                    </a:lnTo>
                    <a:lnTo>
                      <a:pt x="8" y="401"/>
                    </a:lnTo>
                    <a:lnTo>
                      <a:pt x="7" y="401"/>
                    </a:lnTo>
                    <a:lnTo>
                      <a:pt x="6" y="401"/>
                    </a:lnTo>
                    <a:lnTo>
                      <a:pt x="6" y="399"/>
                    </a:lnTo>
                    <a:lnTo>
                      <a:pt x="7" y="399"/>
                    </a:lnTo>
                    <a:lnTo>
                      <a:pt x="8" y="399"/>
                    </a:lnTo>
                    <a:lnTo>
                      <a:pt x="12" y="399"/>
                    </a:lnTo>
                    <a:lnTo>
                      <a:pt x="13" y="398"/>
                    </a:lnTo>
                    <a:lnTo>
                      <a:pt x="13" y="396"/>
                    </a:lnTo>
                    <a:lnTo>
                      <a:pt x="14" y="396"/>
                    </a:lnTo>
                    <a:lnTo>
                      <a:pt x="15" y="396"/>
                    </a:lnTo>
                    <a:lnTo>
                      <a:pt x="16" y="396"/>
                    </a:lnTo>
                    <a:lnTo>
                      <a:pt x="16" y="397"/>
                    </a:lnTo>
                    <a:lnTo>
                      <a:pt x="17" y="396"/>
                    </a:lnTo>
                    <a:lnTo>
                      <a:pt x="16" y="396"/>
                    </a:lnTo>
                    <a:lnTo>
                      <a:pt x="15" y="396"/>
                    </a:lnTo>
                    <a:lnTo>
                      <a:pt x="14" y="395"/>
                    </a:lnTo>
                    <a:lnTo>
                      <a:pt x="14" y="394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6" y="392"/>
                    </a:lnTo>
                    <a:lnTo>
                      <a:pt x="14" y="394"/>
                    </a:lnTo>
                    <a:lnTo>
                      <a:pt x="13" y="395"/>
                    </a:lnTo>
                    <a:lnTo>
                      <a:pt x="13" y="396"/>
                    </a:lnTo>
                    <a:lnTo>
                      <a:pt x="13" y="397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7"/>
                    </a:lnTo>
                    <a:lnTo>
                      <a:pt x="7" y="397"/>
                    </a:lnTo>
                    <a:lnTo>
                      <a:pt x="7" y="395"/>
                    </a:lnTo>
                    <a:lnTo>
                      <a:pt x="6" y="394"/>
                    </a:lnTo>
                    <a:lnTo>
                      <a:pt x="7" y="394"/>
                    </a:lnTo>
                    <a:lnTo>
                      <a:pt x="8" y="394"/>
                    </a:lnTo>
                    <a:lnTo>
                      <a:pt x="9" y="394"/>
                    </a:lnTo>
                    <a:lnTo>
                      <a:pt x="12" y="395"/>
                    </a:lnTo>
                    <a:lnTo>
                      <a:pt x="10" y="394"/>
                    </a:lnTo>
                    <a:lnTo>
                      <a:pt x="9" y="394"/>
                    </a:lnTo>
                    <a:lnTo>
                      <a:pt x="8" y="392"/>
                    </a:lnTo>
                    <a:lnTo>
                      <a:pt x="6" y="392"/>
                    </a:lnTo>
                    <a:lnTo>
                      <a:pt x="3" y="391"/>
                    </a:lnTo>
                    <a:lnTo>
                      <a:pt x="0" y="389"/>
                    </a:lnTo>
                    <a:lnTo>
                      <a:pt x="0" y="388"/>
                    </a:lnTo>
                    <a:lnTo>
                      <a:pt x="1" y="388"/>
                    </a:lnTo>
                    <a:lnTo>
                      <a:pt x="3" y="388"/>
                    </a:lnTo>
                    <a:lnTo>
                      <a:pt x="4" y="388"/>
                    </a:lnTo>
                    <a:lnTo>
                      <a:pt x="5" y="388"/>
                    </a:lnTo>
                    <a:lnTo>
                      <a:pt x="6" y="388"/>
                    </a:lnTo>
                    <a:lnTo>
                      <a:pt x="6" y="389"/>
                    </a:lnTo>
                    <a:lnTo>
                      <a:pt x="7" y="389"/>
                    </a:lnTo>
                    <a:lnTo>
                      <a:pt x="10" y="390"/>
                    </a:lnTo>
                    <a:lnTo>
                      <a:pt x="12" y="390"/>
                    </a:lnTo>
                    <a:lnTo>
                      <a:pt x="8" y="389"/>
                    </a:lnTo>
                    <a:lnTo>
                      <a:pt x="7" y="389"/>
                    </a:lnTo>
                    <a:lnTo>
                      <a:pt x="5" y="387"/>
                    </a:lnTo>
                    <a:lnTo>
                      <a:pt x="5" y="386"/>
                    </a:lnTo>
                    <a:lnTo>
                      <a:pt x="6" y="386"/>
                    </a:lnTo>
                    <a:lnTo>
                      <a:pt x="7" y="386"/>
                    </a:lnTo>
                    <a:lnTo>
                      <a:pt x="8" y="387"/>
                    </a:lnTo>
                    <a:lnTo>
                      <a:pt x="12" y="388"/>
                    </a:lnTo>
                    <a:lnTo>
                      <a:pt x="12" y="387"/>
                    </a:lnTo>
                    <a:lnTo>
                      <a:pt x="9" y="387"/>
                    </a:lnTo>
                    <a:lnTo>
                      <a:pt x="8" y="386"/>
                    </a:lnTo>
                    <a:lnTo>
                      <a:pt x="6" y="385"/>
                    </a:lnTo>
                    <a:lnTo>
                      <a:pt x="5" y="385"/>
                    </a:lnTo>
                    <a:lnTo>
                      <a:pt x="5" y="384"/>
                    </a:lnTo>
                    <a:lnTo>
                      <a:pt x="6" y="384"/>
                    </a:lnTo>
                    <a:lnTo>
                      <a:pt x="7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9" y="382"/>
                    </a:lnTo>
                    <a:lnTo>
                      <a:pt x="7" y="382"/>
                    </a:lnTo>
                    <a:lnTo>
                      <a:pt x="6" y="382"/>
                    </a:lnTo>
                    <a:lnTo>
                      <a:pt x="5" y="382"/>
                    </a:lnTo>
                    <a:lnTo>
                      <a:pt x="5" y="381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81"/>
                    </a:lnTo>
                    <a:lnTo>
                      <a:pt x="12" y="382"/>
                    </a:lnTo>
                    <a:lnTo>
                      <a:pt x="13" y="382"/>
                    </a:lnTo>
                    <a:lnTo>
                      <a:pt x="14" y="382"/>
                    </a:lnTo>
                    <a:lnTo>
                      <a:pt x="14" y="384"/>
                    </a:lnTo>
                    <a:lnTo>
                      <a:pt x="14" y="382"/>
                    </a:lnTo>
                    <a:lnTo>
                      <a:pt x="13" y="381"/>
                    </a:lnTo>
                    <a:lnTo>
                      <a:pt x="12" y="381"/>
                    </a:lnTo>
                    <a:lnTo>
                      <a:pt x="12" y="380"/>
                    </a:lnTo>
                    <a:lnTo>
                      <a:pt x="10" y="380"/>
                    </a:lnTo>
                    <a:lnTo>
                      <a:pt x="8" y="379"/>
                    </a:lnTo>
                    <a:lnTo>
                      <a:pt x="8" y="378"/>
                    </a:lnTo>
                    <a:lnTo>
                      <a:pt x="8" y="377"/>
                    </a:lnTo>
                    <a:lnTo>
                      <a:pt x="9" y="376"/>
                    </a:lnTo>
                    <a:lnTo>
                      <a:pt x="9" y="377"/>
                    </a:lnTo>
                    <a:lnTo>
                      <a:pt x="10" y="377"/>
                    </a:lnTo>
                    <a:lnTo>
                      <a:pt x="12" y="377"/>
                    </a:lnTo>
                    <a:lnTo>
                      <a:pt x="10" y="377"/>
                    </a:lnTo>
                    <a:lnTo>
                      <a:pt x="9" y="376"/>
                    </a:lnTo>
                    <a:lnTo>
                      <a:pt x="9" y="373"/>
                    </a:lnTo>
                    <a:lnTo>
                      <a:pt x="10" y="373"/>
                    </a:lnTo>
                    <a:lnTo>
                      <a:pt x="10" y="372"/>
                    </a:lnTo>
                    <a:lnTo>
                      <a:pt x="12" y="372"/>
                    </a:lnTo>
                    <a:lnTo>
                      <a:pt x="12" y="373"/>
                    </a:lnTo>
                    <a:lnTo>
                      <a:pt x="13" y="373"/>
                    </a:lnTo>
                    <a:lnTo>
                      <a:pt x="13" y="372"/>
                    </a:lnTo>
                    <a:lnTo>
                      <a:pt x="12" y="372"/>
                    </a:lnTo>
                    <a:lnTo>
                      <a:pt x="9" y="372"/>
                    </a:lnTo>
                    <a:lnTo>
                      <a:pt x="9" y="373"/>
                    </a:lnTo>
                    <a:lnTo>
                      <a:pt x="9" y="375"/>
                    </a:lnTo>
                    <a:lnTo>
                      <a:pt x="8" y="376"/>
                    </a:lnTo>
                    <a:lnTo>
                      <a:pt x="8" y="377"/>
                    </a:lnTo>
                    <a:lnTo>
                      <a:pt x="7" y="378"/>
                    </a:lnTo>
                    <a:lnTo>
                      <a:pt x="7" y="379"/>
                    </a:lnTo>
                    <a:lnTo>
                      <a:pt x="7" y="380"/>
                    </a:lnTo>
                    <a:lnTo>
                      <a:pt x="6" y="380"/>
                    </a:lnTo>
                    <a:lnTo>
                      <a:pt x="5" y="378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4" y="372"/>
                    </a:lnTo>
                    <a:lnTo>
                      <a:pt x="4" y="371"/>
                    </a:lnTo>
                    <a:lnTo>
                      <a:pt x="4" y="370"/>
                    </a:lnTo>
                    <a:lnTo>
                      <a:pt x="4" y="369"/>
                    </a:lnTo>
                    <a:lnTo>
                      <a:pt x="5" y="369"/>
                    </a:lnTo>
                    <a:lnTo>
                      <a:pt x="6" y="369"/>
                    </a:lnTo>
                    <a:lnTo>
                      <a:pt x="7" y="368"/>
                    </a:lnTo>
                    <a:lnTo>
                      <a:pt x="8" y="369"/>
                    </a:lnTo>
                    <a:lnTo>
                      <a:pt x="9" y="369"/>
                    </a:lnTo>
                    <a:lnTo>
                      <a:pt x="8" y="368"/>
                    </a:lnTo>
                    <a:lnTo>
                      <a:pt x="7" y="368"/>
                    </a:lnTo>
                    <a:lnTo>
                      <a:pt x="6" y="368"/>
                    </a:lnTo>
                    <a:lnTo>
                      <a:pt x="6" y="369"/>
                    </a:lnTo>
                    <a:lnTo>
                      <a:pt x="5" y="369"/>
                    </a:lnTo>
                    <a:lnTo>
                      <a:pt x="5" y="368"/>
                    </a:lnTo>
                    <a:lnTo>
                      <a:pt x="4" y="367"/>
                    </a:lnTo>
                    <a:lnTo>
                      <a:pt x="5" y="367"/>
                    </a:lnTo>
                    <a:lnTo>
                      <a:pt x="6" y="366"/>
                    </a:lnTo>
                    <a:lnTo>
                      <a:pt x="7" y="364"/>
                    </a:lnTo>
                    <a:lnTo>
                      <a:pt x="8" y="366"/>
                    </a:lnTo>
                    <a:lnTo>
                      <a:pt x="9" y="366"/>
                    </a:lnTo>
                    <a:lnTo>
                      <a:pt x="9" y="364"/>
                    </a:lnTo>
                    <a:lnTo>
                      <a:pt x="8" y="363"/>
                    </a:lnTo>
                    <a:lnTo>
                      <a:pt x="7" y="363"/>
                    </a:lnTo>
                    <a:lnTo>
                      <a:pt x="8" y="362"/>
                    </a:lnTo>
                    <a:lnTo>
                      <a:pt x="6" y="362"/>
                    </a:lnTo>
                    <a:lnTo>
                      <a:pt x="4" y="361"/>
                    </a:lnTo>
                    <a:lnTo>
                      <a:pt x="3" y="360"/>
                    </a:lnTo>
                    <a:lnTo>
                      <a:pt x="1" y="359"/>
                    </a:lnTo>
                    <a:lnTo>
                      <a:pt x="0" y="359"/>
                    </a:lnTo>
                    <a:lnTo>
                      <a:pt x="0" y="358"/>
                    </a:lnTo>
                    <a:lnTo>
                      <a:pt x="3" y="358"/>
                    </a:lnTo>
                    <a:lnTo>
                      <a:pt x="4" y="358"/>
                    </a:lnTo>
                    <a:lnTo>
                      <a:pt x="5" y="359"/>
                    </a:lnTo>
                    <a:lnTo>
                      <a:pt x="6" y="360"/>
                    </a:lnTo>
                    <a:lnTo>
                      <a:pt x="6" y="361"/>
                    </a:lnTo>
                    <a:lnTo>
                      <a:pt x="7" y="361"/>
                    </a:lnTo>
                    <a:lnTo>
                      <a:pt x="6" y="360"/>
                    </a:lnTo>
                    <a:lnTo>
                      <a:pt x="5" y="359"/>
                    </a:lnTo>
                    <a:lnTo>
                      <a:pt x="5" y="358"/>
                    </a:lnTo>
                    <a:lnTo>
                      <a:pt x="6" y="358"/>
                    </a:lnTo>
                    <a:lnTo>
                      <a:pt x="7" y="358"/>
                    </a:lnTo>
                    <a:lnTo>
                      <a:pt x="9" y="358"/>
                    </a:lnTo>
                    <a:lnTo>
                      <a:pt x="9" y="359"/>
                    </a:lnTo>
                    <a:lnTo>
                      <a:pt x="10" y="359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6" y="360"/>
                    </a:lnTo>
                    <a:lnTo>
                      <a:pt x="16" y="361"/>
                    </a:lnTo>
                    <a:lnTo>
                      <a:pt x="17" y="361"/>
                    </a:lnTo>
                    <a:lnTo>
                      <a:pt x="18" y="361"/>
                    </a:lnTo>
                    <a:lnTo>
                      <a:pt x="19" y="361"/>
                    </a:lnTo>
                    <a:lnTo>
                      <a:pt x="19" y="360"/>
                    </a:lnTo>
                    <a:lnTo>
                      <a:pt x="20" y="360"/>
                    </a:lnTo>
                    <a:lnTo>
                      <a:pt x="20" y="359"/>
                    </a:lnTo>
                    <a:lnTo>
                      <a:pt x="19" y="359"/>
                    </a:lnTo>
                    <a:lnTo>
                      <a:pt x="19" y="360"/>
                    </a:lnTo>
                    <a:lnTo>
                      <a:pt x="18" y="360"/>
                    </a:lnTo>
                    <a:lnTo>
                      <a:pt x="17" y="360"/>
                    </a:lnTo>
                    <a:lnTo>
                      <a:pt x="16" y="359"/>
                    </a:lnTo>
                    <a:lnTo>
                      <a:pt x="15" y="358"/>
                    </a:lnTo>
                    <a:lnTo>
                      <a:pt x="15" y="357"/>
                    </a:lnTo>
                    <a:lnTo>
                      <a:pt x="16" y="357"/>
                    </a:lnTo>
                    <a:lnTo>
                      <a:pt x="16" y="358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20" y="358"/>
                    </a:lnTo>
                    <a:lnTo>
                      <a:pt x="19" y="358"/>
                    </a:lnTo>
                    <a:lnTo>
                      <a:pt x="18" y="358"/>
                    </a:lnTo>
                    <a:lnTo>
                      <a:pt x="17" y="358"/>
                    </a:lnTo>
                    <a:lnTo>
                      <a:pt x="14" y="356"/>
                    </a:lnTo>
                    <a:lnTo>
                      <a:pt x="14" y="354"/>
                    </a:lnTo>
                    <a:lnTo>
                      <a:pt x="14" y="353"/>
                    </a:lnTo>
                    <a:lnTo>
                      <a:pt x="15" y="353"/>
                    </a:lnTo>
                    <a:lnTo>
                      <a:pt x="15" y="352"/>
                    </a:lnTo>
                    <a:lnTo>
                      <a:pt x="14" y="351"/>
                    </a:lnTo>
                    <a:lnTo>
                      <a:pt x="13" y="352"/>
                    </a:lnTo>
                    <a:lnTo>
                      <a:pt x="14" y="352"/>
                    </a:lnTo>
                    <a:lnTo>
                      <a:pt x="14" y="353"/>
                    </a:lnTo>
                    <a:lnTo>
                      <a:pt x="13" y="356"/>
                    </a:lnTo>
                    <a:lnTo>
                      <a:pt x="10" y="356"/>
                    </a:lnTo>
                    <a:lnTo>
                      <a:pt x="9" y="356"/>
                    </a:lnTo>
                    <a:lnTo>
                      <a:pt x="8" y="356"/>
                    </a:lnTo>
                    <a:lnTo>
                      <a:pt x="6" y="354"/>
                    </a:lnTo>
                    <a:lnTo>
                      <a:pt x="5" y="354"/>
                    </a:lnTo>
                    <a:lnTo>
                      <a:pt x="3" y="354"/>
                    </a:lnTo>
                    <a:lnTo>
                      <a:pt x="3" y="356"/>
                    </a:lnTo>
                    <a:lnTo>
                      <a:pt x="1" y="3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21" name="Freeform 1100"/>
              <p:cNvSpPr>
                <a:spLocks/>
              </p:cNvSpPr>
              <p:nvPr/>
            </p:nvSpPr>
            <p:spPr bwMode="auto">
              <a:xfrm>
                <a:off x="2969084" y="3879463"/>
                <a:ext cx="191480" cy="682516"/>
              </a:xfrm>
              <a:custGeom>
                <a:avLst/>
                <a:gdLst>
                  <a:gd name="T0" fmla="*/ 50243719 w 121"/>
                  <a:gd name="T1" fmla="*/ 1083494150 h 430"/>
                  <a:gd name="T2" fmla="*/ 47732324 w 121"/>
                  <a:gd name="T3" fmla="*/ 1068375627 h 430"/>
                  <a:gd name="T4" fmla="*/ 55268091 w 121"/>
                  <a:gd name="T5" fmla="*/ 1058296612 h 430"/>
                  <a:gd name="T6" fmla="*/ 35170603 w 121"/>
                  <a:gd name="T7" fmla="*/ 1053257104 h 430"/>
                  <a:gd name="T8" fmla="*/ 7537349 w 121"/>
                  <a:gd name="T9" fmla="*/ 1045698636 h 430"/>
                  <a:gd name="T10" fmla="*/ 0 w 121"/>
                  <a:gd name="T11" fmla="*/ 1050738144 h 430"/>
                  <a:gd name="T12" fmla="*/ 22610465 w 121"/>
                  <a:gd name="T13" fmla="*/ 1030580113 h 430"/>
                  <a:gd name="T14" fmla="*/ 57781068 w 121"/>
                  <a:gd name="T15" fmla="*/ 1020501098 h 430"/>
                  <a:gd name="T16" fmla="*/ 52756696 w 121"/>
                  <a:gd name="T17" fmla="*/ 1030580113 h 430"/>
                  <a:gd name="T18" fmla="*/ 65316835 w 121"/>
                  <a:gd name="T19" fmla="*/ 1033099073 h 430"/>
                  <a:gd name="T20" fmla="*/ 65316835 w 121"/>
                  <a:gd name="T21" fmla="*/ 1043178089 h 430"/>
                  <a:gd name="T22" fmla="*/ 70341207 w 121"/>
                  <a:gd name="T23" fmla="*/ 1030580113 h 430"/>
                  <a:gd name="T24" fmla="*/ 80389950 w 121"/>
                  <a:gd name="T25" fmla="*/ 1007901535 h 430"/>
                  <a:gd name="T26" fmla="*/ 92951671 w 121"/>
                  <a:gd name="T27" fmla="*/ 1000343067 h 430"/>
                  <a:gd name="T28" fmla="*/ 80389950 w 121"/>
                  <a:gd name="T29" fmla="*/ 997822520 h 430"/>
                  <a:gd name="T30" fmla="*/ 97976043 w 121"/>
                  <a:gd name="T31" fmla="*/ 982703997 h 430"/>
                  <a:gd name="T32" fmla="*/ 92951671 w 121"/>
                  <a:gd name="T33" fmla="*/ 960027006 h 430"/>
                  <a:gd name="T34" fmla="*/ 97976043 w 121"/>
                  <a:gd name="T35" fmla="*/ 939868975 h 430"/>
                  <a:gd name="T36" fmla="*/ 103000415 w 121"/>
                  <a:gd name="T37" fmla="*/ 914671437 h 430"/>
                  <a:gd name="T38" fmla="*/ 108024787 w 121"/>
                  <a:gd name="T39" fmla="*/ 897032366 h 430"/>
                  <a:gd name="T40" fmla="*/ 115560554 w 121"/>
                  <a:gd name="T41" fmla="*/ 881913843 h 430"/>
                  <a:gd name="T42" fmla="*/ 118073531 w 121"/>
                  <a:gd name="T43" fmla="*/ 866795320 h 430"/>
                  <a:gd name="T44" fmla="*/ 103000415 w 121"/>
                  <a:gd name="T45" fmla="*/ 864276360 h 430"/>
                  <a:gd name="T46" fmla="*/ 80389950 w 121"/>
                  <a:gd name="T47" fmla="*/ 869315867 h 430"/>
                  <a:gd name="T48" fmla="*/ 70341207 w 121"/>
                  <a:gd name="T49" fmla="*/ 864276360 h 430"/>
                  <a:gd name="T50" fmla="*/ 67829812 w 121"/>
                  <a:gd name="T51" fmla="*/ 831518766 h 430"/>
                  <a:gd name="T52" fmla="*/ 80389950 w 121"/>
                  <a:gd name="T53" fmla="*/ 801281720 h 430"/>
                  <a:gd name="T54" fmla="*/ 77878556 w 121"/>
                  <a:gd name="T55" fmla="*/ 753407191 h 430"/>
                  <a:gd name="T56" fmla="*/ 70341207 w 121"/>
                  <a:gd name="T57" fmla="*/ 720649597 h 430"/>
                  <a:gd name="T58" fmla="*/ 82902928 w 121"/>
                  <a:gd name="T59" fmla="*/ 708051622 h 430"/>
                  <a:gd name="T60" fmla="*/ 100487438 w 121"/>
                  <a:gd name="T61" fmla="*/ 675294028 h 430"/>
                  <a:gd name="T62" fmla="*/ 115560554 w 121"/>
                  <a:gd name="T63" fmla="*/ 642536435 h 430"/>
                  <a:gd name="T64" fmla="*/ 128122275 w 121"/>
                  <a:gd name="T65" fmla="*/ 619859444 h 430"/>
                  <a:gd name="T66" fmla="*/ 140682413 w 121"/>
                  <a:gd name="T67" fmla="*/ 584582890 h 430"/>
                  <a:gd name="T68" fmla="*/ 148219762 w 121"/>
                  <a:gd name="T69" fmla="*/ 554345844 h 430"/>
                  <a:gd name="T70" fmla="*/ 148219762 w 121"/>
                  <a:gd name="T71" fmla="*/ 511510823 h 430"/>
                  <a:gd name="T72" fmla="*/ 143195390 w 121"/>
                  <a:gd name="T73" fmla="*/ 466155254 h 430"/>
                  <a:gd name="T74" fmla="*/ 155755529 w 121"/>
                  <a:gd name="T75" fmla="*/ 443476675 h 430"/>
                  <a:gd name="T76" fmla="*/ 150731157 w 121"/>
                  <a:gd name="T77" fmla="*/ 408200122 h 430"/>
                  <a:gd name="T78" fmla="*/ 165804273 w 121"/>
                  <a:gd name="T79" fmla="*/ 370404608 h 430"/>
                  <a:gd name="T80" fmla="*/ 173341622 w 121"/>
                  <a:gd name="T81" fmla="*/ 342686522 h 430"/>
                  <a:gd name="T82" fmla="*/ 178365994 w 121"/>
                  <a:gd name="T83" fmla="*/ 304889421 h 430"/>
                  <a:gd name="T84" fmla="*/ 188414738 w 121"/>
                  <a:gd name="T85" fmla="*/ 277172922 h 430"/>
                  <a:gd name="T86" fmla="*/ 185901760 w 121"/>
                  <a:gd name="T87" fmla="*/ 236856861 h 430"/>
                  <a:gd name="T88" fmla="*/ 178365994 w 121"/>
                  <a:gd name="T89" fmla="*/ 214179870 h 430"/>
                  <a:gd name="T90" fmla="*/ 193439109 w 121"/>
                  <a:gd name="T91" fmla="*/ 196540799 h 430"/>
                  <a:gd name="T92" fmla="*/ 195950504 w 121"/>
                  <a:gd name="T93" fmla="*/ 151185230 h 430"/>
                  <a:gd name="T94" fmla="*/ 195950504 w 121"/>
                  <a:gd name="T95" fmla="*/ 118429224 h 430"/>
                  <a:gd name="T96" fmla="*/ 195950504 w 121"/>
                  <a:gd name="T97" fmla="*/ 73072068 h 430"/>
                  <a:gd name="T98" fmla="*/ 188414738 w 121"/>
                  <a:gd name="T99" fmla="*/ 32757594 h 430"/>
                  <a:gd name="T100" fmla="*/ 211023620 w 121"/>
                  <a:gd name="T101" fmla="*/ 12599563 h 430"/>
                  <a:gd name="T102" fmla="*/ 228609713 w 121"/>
                  <a:gd name="T103" fmla="*/ 17637483 h 430"/>
                  <a:gd name="T104" fmla="*/ 238658457 w 121"/>
                  <a:gd name="T105" fmla="*/ 42836609 h 430"/>
                  <a:gd name="T106" fmla="*/ 256242967 w 121"/>
                  <a:gd name="T107" fmla="*/ 68032560 h 430"/>
                  <a:gd name="T108" fmla="*/ 246194223 w 121"/>
                  <a:gd name="T109" fmla="*/ 93231686 h 430"/>
                  <a:gd name="T110" fmla="*/ 256242967 w 121"/>
                  <a:gd name="T111" fmla="*/ 113389716 h 430"/>
                  <a:gd name="T112" fmla="*/ 268804688 w 121"/>
                  <a:gd name="T113" fmla="*/ 151185230 h 430"/>
                  <a:gd name="T114" fmla="*/ 278853432 w 121"/>
                  <a:gd name="T115" fmla="*/ 178903316 h 4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430"/>
                  <a:gd name="T176" fmla="*/ 121 w 121"/>
                  <a:gd name="T177" fmla="*/ 430 h 4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430">
                    <a:moveTo>
                      <a:pt x="15" y="430"/>
                    </a:moveTo>
                    <a:lnTo>
                      <a:pt x="14" y="430"/>
                    </a:lnTo>
                    <a:lnTo>
                      <a:pt x="13" y="430"/>
                    </a:lnTo>
                    <a:lnTo>
                      <a:pt x="15" y="428"/>
                    </a:lnTo>
                    <a:lnTo>
                      <a:pt x="17" y="428"/>
                    </a:lnTo>
                    <a:lnTo>
                      <a:pt x="18" y="428"/>
                    </a:lnTo>
                    <a:lnTo>
                      <a:pt x="19" y="428"/>
                    </a:lnTo>
                    <a:lnTo>
                      <a:pt x="19" y="429"/>
                    </a:lnTo>
                    <a:lnTo>
                      <a:pt x="20" y="430"/>
                    </a:lnTo>
                    <a:lnTo>
                      <a:pt x="21" y="430"/>
                    </a:lnTo>
                    <a:lnTo>
                      <a:pt x="20" y="430"/>
                    </a:lnTo>
                    <a:lnTo>
                      <a:pt x="20" y="429"/>
                    </a:lnTo>
                    <a:lnTo>
                      <a:pt x="21" y="428"/>
                    </a:lnTo>
                    <a:lnTo>
                      <a:pt x="22" y="429"/>
                    </a:lnTo>
                    <a:lnTo>
                      <a:pt x="23" y="429"/>
                    </a:lnTo>
                    <a:lnTo>
                      <a:pt x="23" y="427"/>
                    </a:lnTo>
                    <a:lnTo>
                      <a:pt x="22" y="428"/>
                    </a:lnTo>
                    <a:lnTo>
                      <a:pt x="21" y="428"/>
                    </a:lnTo>
                    <a:lnTo>
                      <a:pt x="20" y="428"/>
                    </a:lnTo>
                    <a:lnTo>
                      <a:pt x="17" y="426"/>
                    </a:lnTo>
                    <a:lnTo>
                      <a:pt x="17" y="425"/>
                    </a:lnTo>
                    <a:lnTo>
                      <a:pt x="19" y="424"/>
                    </a:lnTo>
                    <a:lnTo>
                      <a:pt x="19" y="423"/>
                    </a:lnTo>
                    <a:lnTo>
                      <a:pt x="21" y="423"/>
                    </a:lnTo>
                    <a:lnTo>
                      <a:pt x="21" y="424"/>
                    </a:lnTo>
                    <a:lnTo>
                      <a:pt x="22" y="425"/>
                    </a:lnTo>
                    <a:lnTo>
                      <a:pt x="22" y="424"/>
                    </a:lnTo>
                    <a:lnTo>
                      <a:pt x="22" y="423"/>
                    </a:lnTo>
                    <a:lnTo>
                      <a:pt x="23" y="423"/>
                    </a:lnTo>
                    <a:lnTo>
                      <a:pt x="24" y="420"/>
                    </a:lnTo>
                    <a:lnTo>
                      <a:pt x="23" y="419"/>
                    </a:lnTo>
                    <a:lnTo>
                      <a:pt x="22" y="419"/>
                    </a:lnTo>
                    <a:lnTo>
                      <a:pt x="22" y="420"/>
                    </a:lnTo>
                    <a:lnTo>
                      <a:pt x="22" y="419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5" y="417"/>
                    </a:lnTo>
                    <a:lnTo>
                      <a:pt x="15" y="418"/>
                    </a:lnTo>
                    <a:lnTo>
                      <a:pt x="17" y="418"/>
                    </a:lnTo>
                    <a:lnTo>
                      <a:pt x="18" y="418"/>
                    </a:lnTo>
                    <a:lnTo>
                      <a:pt x="17" y="418"/>
                    </a:lnTo>
                    <a:lnTo>
                      <a:pt x="15" y="418"/>
                    </a:lnTo>
                    <a:lnTo>
                      <a:pt x="14" y="418"/>
                    </a:lnTo>
                    <a:lnTo>
                      <a:pt x="11" y="417"/>
                    </a:lnTo>
                    <a:lnTo>
                      <a:pt x="10" y="416"/>
                    </a:lnTo>
                    <a:lnTo>
                      <a:pt x="9" y="415"/>
                    </a:lnTo>
                    <a:lnTo>
                      <a:pt x="10" y="414"/>
                    </a:lnTo>
                    <a:lnTo>
                      <a:pt x="11" y="412"/>
                    </a:lnTo>
                    <a:lnTo>
                      <a:pt x="10" y="412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4" y="415"/>
                    </a:lnTo>
                    <a:lnTo>
                      <a:pt x="3" y="415"/>
                    </a:lnTo>
                    <a:lnTo>
                      <a:pt x="2" y="415"/>
                    </a:lnTo>
                    <a:lnTo>
                      <a:pt x="2" y="416"/>
                    </a:lnTo>
                    <a:lnTo>
                      <a:pt x="1" y="416"/>
                    </a:lnTo>
                    <a:lnTo>
                      <a:pt x="1" y="417"/>
                    </a:lnTo>
                    <a:lnTo>
                      <a:pt x="3" y="416"/>
                    </a:lnTo>
                    <a:lnTo>
                      <a:pt x="4" y="418"/>
                    </a:lnTo>
                    <a:lnTo>
                      <a:pt x="4" y="419"/>
                    </a:lnTo>
                    <a:lnTo>
                      <a:pt x="3" y="419"/>
                    </a:lnTo>
                    <a:lnTo>
                      <a:pt x="2" y="419"/>
                    </a:lnTo>
                    <a:lnTo>
                      <a:pt x="1" y="418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5"/>
                    </a:lnTo>
                    <a:lnTo>
                      <a:pt x="1" y="414"/>
                    </a:lnTo>
                    <a:lnTo>
                      <a:pt x="2" y="414"/>
                    </a:lnTo>
                    <a:lnTo>
                      <a:pt x="3" y="412"/>
                    </a:lnTo>
                    <a:lnTo>
                      <a:pt x="4" y="412"/>
                    </a:lnTo>
                    <a:lnTo>
                      <a:pt x="4" y="411"/>
                    </a:lnTo>
                    <a:lnTo>
                      <a:pt x="5" y="411"/>
                    </a:lnTo>
                    <a:lnTo>
                      <a:pt x="6" y="411"/>
                    </a:lnTo>
                    <a:lnTo>
                      <a:pt x="6" y="410"/>
                    </a:lnTo>
                    <a:lnTo>
                      <a:pt x="9" y="409"/>
                    </a:lnTo>
                    <a:lnTo>
                      <a:pt x="10" y="409"/>
                    </a:lnTo>
                    <a:lnTo>
                      <a:pt x="12" y="407"/>
                    </a:lnTo>
                    <a:lnTo>
                      <a:pt x="13" y="405"/>
                    </a:lnTo>
                    <a:lnTo>
                      <a:pt x="14" y="404"/>
                    </a:lnTo>
                    <a:lnTo>
                      <a:pt x="18" y="402"/>
                    </a:lnTo>
                    <a:lnTo>
                      <a:pt x="19" y="402"/>
                    </a:lnTo>
                    <a:lnTo>
                      <a:pt x="19" y="404"/>
                    </a:lnTo>
                    <a:lnTo>
                      <a:pt x="20" y="404"/>
                    </a:lnTo>
                    <a:lnTo>
                      <a:pt x="22" y="402"/>
                    </a:lnTo>
                    <a:lnTo>
                      <a:pt x="22" y="404"/>
                    </a:lnTo>
                    <a:lnTo>
                      <a:pt x="23" y="405"/>
                    </a:lnTo>
                    <a:lnTo>
                      <a:pt x="22" y="407"/>
                    </a:lnTo>
                    <a:lnTo>
                      <a:pt x="22" y="408"/>
                    </a:lnTo>
                    <a:lnTo>
                      <a:pt x="21" y="408"/>
                    </a:lnTo>
                    <a:lnTo>
                      <a:pt x="22" y="408"/>
                    </a:lnTo>
                    <a:lnTo>
                      <a:pt x="23" y="407"/>
                    </a:lnTo>
                    <a:lnTo>
                      <a:pt x="23" y="406"/>
                    </a:lnTo>
                    <a:lnTo>
                      <a:pt x="24" y="406"/>
                    </a:lnTo>
                    <a:lnTo>
                      <a:pt x="24" y="407"/>
                    </a:lnTo>
                    <a:lnTo>
                      <a:pt x="23" y="408"/>
                    </a:lnTo>
                    <a:lnTo>
                      <a:pt x="22" y="409"/>
                    </a:lnTo>
                    <a:lnTo>
                      <a:pt x="21" y="409"/>
                    </a:lnTo>
                    <a:lnTo>
                      <a:pt x="20" y="409"/>
                    </a:lnTo>
                    <a:lnTo>
                      <a:pt x="19" y="409"/>
                    </a:lnTo>
                    <a:lnTo>
                      <a:pt x="18" y="409"/>
                    </a:lnTo>
                    <a:lnTo>
                      <a:pt x="17" y="408"/>
                    </a:lnTo>
                    <a:lnTo>
                      <a:pt x="18" y="409"/>
                    </a:lnTo>
                    <a:lnTo>
                      <a:pt x="19" y="409"/>
                    </a:lnTo>
                    <a:lnTo>
                      <a:pt x="21" y="409"/>
                    </a:lnTo>
                    <a:lnTo>
                      <a:pt x="22" y="409"/>
                    </a:lnTo>
                    <a:lnTo>
                      <a:pt x="23" y="408"/>
                    </a:lnTo>
                    <a:lnTo>
                      <a:pt x="23" y="410"/>
                    </a:lnTo>
                    <a:lnTo>
                      <a:pt x="26" y="410"/>
                    </a:lnTo>
                    <a:lnTo>
                      <a:pt x="24" y="410"/>
                    </a:lnTo>
                    <a:lnTo>
                      <a:pt x="23" y="409"/>
                    </a:lnTo>
                    <a:lnTo>
                      <a:pt x="24" y="408"/>
                    </a:lnTo>
                    <a:lnTo>
                      <a:pt x="26" y="408"/>
                    </a:lnTo>
                    <a:lnTo>
                      <a:pt x="27" y="409"/>
                    </a:lnTo>
                    <a:lnTo>
                      <a:pt x="27" y="410"/>
                    </a:lnTo>
                    <a:lnTo>
                      <a:pt x="27" y="411"/>
                    </a:lnTo>
                    <a:lnTo>
                      <a:pt x="26" y="412"/>
                    </a:lnTo>
                    <a:lnTo>
                      <a:pt x="24" y="414"/>
                    </a:lnTo>
                    <a:lnTo>
                      <a:pt x="26" y="415"/>
                    </a:lnTo>
                    <a:lnTo>
                      <a:pt x="26" y="414"/>
                    </a:lnTo>
                    <a:lnTo>
                      <a:pt x="27" y="414"/>
                    </a:lnTo>
                    <a:lnTo>
                      <a:pt x="27" y="412"/>
                    </a:lnTo>
                    <a:lnTo>
                      <a:pt x="28" y="411"/>
                    </a:lnTo>
                    <a:lnTo>
                      <a:pt x="30" y="409"/>
                    </a:lnTo>
                    <a:lnTo>
                      <a:pt x="30" y="408"/>
                    </a:lnTo>
                    <a:lnTo>
                      <a:pt x="32" y="407"/>
                    </a:lnTo>
                    <a:lnTo>
                      <a:pt x="30" y="408"/>
                    </a:lnTo>
                    <a:lnTo>
                      <a:pt x="30" y="409"/>
                    </a:lnTo>
                    <a:lnTo>
                      <a:pt x="29" y="410"/>
                    </a:lnTo>
                    <a:lnTo>
                      <a:pt x="28" y="410"/>
                    </a:lnTo>
                    <a:lnTo>
                      <a:pt x="28" y="409"/>
                    </a:lnTo>
                    <a:lnTo>
                      <a:pt x="29" y="409"/>
                    </a:lnTo>
                    <a:lnTo>
                      <a:pt x="29" y="408"/>
                    </a:lnTo>
                    <a:lnTo>
                      <a:pt x="29" y="407"/>
                    </a:lnTo>
                    <a:lnTo>
                      <a:pt x="29" y="406"/>
                    </a:lnTo>
                    <a:lnTo>
                      <a:pt x="30" y="404"/>
                    </a:lnTo>
                    <a:lnTo>
                      <a:pt x="32" y="401"/>
                    </a:lnTo>
                    <a:lnTo>
                      <a:pt x="33" y="401"/>
                    </a:lnTo>
                    <a:lnTo>
                      <a:pt x="34" y="401"/>
                    </a:lnTo>
                    <a:lnTo>
                      <a:pt x="36" y="401"/>
                    </a:lnTo>
                    <a:lnTo>
                      <a:pt x="33" y="400"/>
                    </a:lnTo>
                    <a:lnTo>
                      <a:pt x="32" y="400"/>
                    </a:lnTo>
                    <a:lnTo>
                      <a:pt x="32" y="401"/>
                    </a:lnTo>
                    <a:lnTo>
                      <a:pt x="31" y="401"/>
                    </a:lnTo>
                    <a:lnTo>
                      <a:pt x="30" y="402"/>
                    </a:lnTo>
                    <a:lnTo>
                      <a:pt x="30" y="401"/>
                    </a:lnTo>
                    <a:lnTo>
                      <a:pt x="31" y="398"/>
                    </a:lnTo>
                    <a:lnTo>
                      <a:pt x="32" y="397"/>
                    </a:lnTo>
                    <a:lnTo>
                      <a:pt x="33" y="396"/>
                    </a:lnTo>
                    <a:lnTo>
                      <a:pt x="34" y="396"/>
                    </a:lnTo>
                    <a:lnTo>
                      <a:pt x="36" y="396"/>
                    </a:lnTo>
                    <a:lnTo>
                      <a:pt x="36" y="397"/>
                    </a:lnTo>
                    <a:lnTo>
                      <a:pt x="37" y="397"/>
                    </a:lnTo>
                    <a:lnTo>
                      <a:pt x="38" y="398"/>
                    </a:lnTo>
                    <a:lnTo>
                      <a:pt x="39" y="398"/>
                    </a:lnTo>
                    <a:lnTo>
                      <a:pt x="40" y="398"/>
                    </a:lnTo>
                    <a:lnTo>
                      <a:pt x="40" y="397"/>
                    </a:lnTo>
                    <a:lnTo>
                      <a:pt x="39" y="397"/>
                    </a:lnTo>
                    <a:lnTo>
                      <a:pt x="38" y="397"/>
                    </a:lnTo>
                    <a:lnTo>
                      <a:pt x="37" y="396"/>
                    </a:lnTo>
                    <a:lnTo>
                      <a:pt x="36" y="396"/>
                    </a:lnTo>
                    <a:lnTo>
                      <a:pt x="34" y="395"/>
                    </a:lnTo>
                    <a:lnTo>
                      <a:pt x="33" y="396"/>
                    </a:lnTo>
                    <a:lnTo>
                      <a:pt x="32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3" y="393"/>
                    </a:lnTo>
                    <a:lnTo>
                      <a:pt x="32" y="392"/>
                    </a:lnTo>
                    <a:lnTo>
                      <a:pt x="32" y="391"/>
                    </a:lnTo>
                    <a:lnTo>
                      <a:pt x="33" y="391"/>
                    </a:lnTo>
                    <a:lnTo>
                      <a:pt x="34" y="391"/>
                    </a:lnTo>
                    <a:lnTo>
                      <a:pt x="36" y="391"/>
                    </a:lnTo>
                    <a:lnTo>
                      <a:pt x="39" y="390"/>
                    </a:lnTo>
                    <a:lnTo>
                      <a:pt x="40" y="389"/>
                    </a:lnTo>
                    <a:lnTo>
                      <a:pt x="41" y="388"/>
                    </a:lnTo>
                    <a:lnTo>
                      <a:pt x="42" y="387"/>
                    </a:lnTo>
                    <a:lnTo>
                      <a:pt x="43" y="384"/>
                    </a:lnTo>
                    <a:lnTo>
                      <a:pt x="43" y="382"/>
                    </a:lnTo>
                    <a:lnTo>
                      <a:pt x="42" y="383"/>
                    </a:lnTo>
                    <a:lnTo>
                      <a:pt x="41" y="383"/>
                    </a:lnTo>
                    <a:lnTo>
                      <a:pt x="40" y="383"/>
                    </a:lnTo>
                    <a:lnTo>
                      <a:pt x="39" y="382"/>
                    </a:lnTo>
                    <a:lnTo>
                      <a:pt x="38" y="381"/>
                    </a:lnTo>
                    <a:lnTo>
                      <a:pt x="37" y="381"/>
                    </a:lnTo>
                    <a:lnTo>
                      <a:pt x="36" y="381"/>
                    </a:lnTo>
                    <a:lnTo>
                      <a:pt x="34" y="380"/>
                    </a:lnTo>
                    <a:lnTo>
                      <a:pt x="34" y="379"/>
                    </a:lnTo>
                    <a:lnTo>
                      <a:pt x="36" y="378"/>
                    </a:lnTo>
                    <a:lnTo>
                      <a:pt x="36" y="377"/>
                    </a:lnTo>
                    <a:lnTo>
                      <a:pt x="37" y="377"/>
                    </a:lnTo>
                    <a:lnTo>
                      <a:pt x="38" y="374"/>
                    </a:lnTo>
                    <a:lnTo>
                      <a:pt x="39" y="374"/>
                    </a:lnTo>
                    <a:lnTo>
                      <a:pt x="40" y="374"/>
                    </a:lnTo>
                    <a:lnTo>
                      <a:pt x="40" y="373"/>
                    </a:lnTo>
                    <a:lnTo>
                      <a:pt x="39" y="373"/>
                    </a:lnTo>
                    <a:lnTo>
                      <a:pt x="38" y="373"/>
                    </a:lnTo>
                    <a:lnTo>
                      <a:pt x="38" y="371"/>
                    </a:lnTo>
                    <a:lnTo>
                      <a:pt x="37" y="370"/>
                    </a:lnTo>
                    <a:lnTo>
                      <a:pt x="37" y="369"/>
                    </a:lnTo>
                    <a:lnTo>
                      <a:pt x="37" y="368"/>
                    </a:lnTo>
                    <a:lnTo>
                      <a:pt x="38" y="367"/>
                    </a:lnTo>
                    <a:lnTo>
                      <a:pt x="39" y="367"/>
                    </a:lnTo>
                    <a:lnTo>
                      <a:pt x="39" y="365"/>
                    </a:lnTo>
                    <a:lnTo>
                      <a:pt x="39" y="364"/>
                    </a:lnTo>
                    <a:lnTo>
                      <a:pt x="40" y="363"/>
                    </a:lnTo>
                    <a:lnTo>
                      <a:pt x="41" y="363"/>
                    </a:lnTo>
                    <a:lnTo>
                      <a:pt x="41" y="362"/>
                    </a:lnTo>
                    <a:lnTo>
                      <a:pt x="41" y="361"/>
                    </a:lnTo>
                    <a:lnTo>
                      <a:pt x="40" y="361"/>
                    </a:lnTo>
                    <a:lnTo>
                      <a:pt x="40" y="360"/>
                    </a:lnTo>
                    <a:lnTo>
                      <a:pt x="40" y="359"/>
                    </a:lnTo>
                    <a:lnTo>
                      <a:pt x="40" y="356"/>
                    </a:lnTo>
                    <a:lnTo>
                      <a:pt x="41" y="355"/>
                    </a:lnTo>
                    <a:lnTo>
                      <a:pt x="42" y="356"/>
                    </a:lnTo>
                    <a:lnTo>
                      <a:pt x="43" y="356"/>
                    </a:lnTo>
                    <a:lnTo>
                      <a:pt x="45" y="356"/>
                    </a:lnTo>
                    <a:lnTo>
                      <a:pt x="43" y="356"/>
                    </a:lnTo>
                    <a:lnTo>
                      <a:pt x="42" y="355"/>
                    </a:lnTo>
                    <a:lnTo>
                      <a:pt x="40" y="353"/>
                    </a:lnTo>
                    <a:lnTo>
                      <a:pt x="41" y="352"/>
                    </a:lnTo>
                    <a:lnTo>
                      <a:pt x="43" y="352"/>
                    </a:lnTo>
                    <a:lnTo>
                      <a:pt x="45" y="352"/>
                    </a:lnTo>
                    <a:lnTo>
                      <a:pt x="46" y="355"/>
                    </a:lnTo>
                    <a:lnTo>
                      <a:pt x="47" y="355"/>
                    </a:lnTo>
                    <a:lnTo>
                      <a:pt x="46" y="354"/>
                    </a:lnTo>
                    <a:lnTo>
                      <a:pt x="46" y="352"/>
                    </a:lnTo>
                    <a:lnTo>
                      <a:pt x="46" y="351"/>
                    </a:lnTo>
                    <a:lnTo>
                      <a:pt x="46" y="350"/>
                    </a:lnTo>
                    <a:lnTo>
                      <a:pt x="46" y="349"/>
                    </a:lnTo>
                    <a:lnTo>
                      <a:pt x="45" y="349"/>
                    </a:lnTo>
                    <a:lnTo>
                      <a:pt x="43" y="349"/>
                    </a:lnTo>
                    <a:lnTo>
                      <a:pt x="41" y="349"/>
                    </a:lnTo>
                    <a:lnTo>
                      <a:pt x="40" y="349"/>
                    </a:lnTo>
                    <a:lnTo>
                      <a:pt x="40" y="348"/>
                    </a:lnTo>
                    <a:lnTo>
                      <a:pt x="41" y="346"/>
                    </a:lnTo>
                    <a:lnTo>
                      <a:pt x="43" y="345"/>
                    </a:lnTo>
                    <a:lnTo>
                      <a:pt x="45" y="345"/>
                    </a:lnTo>
                    <a:lnTo>
                      <a:pt x="46" y="345"/>
                    </a:lnTo>
                    <a:lnTo>
                      <a:pt x="47" y="344"/>
                    </a:lnTo>
                    <a:lnTo>
                      <a:pt x="48" y="344"/>
                    </a:lnTo>
                    <a:lnTo>
                      <a:pt x="48" y="341"/>
                    </a:lnTo>
                    <a:lnTo>
                      <a:pt x="47" y="341"/>
                    </a:lnTo>
                    <a:lnTo>
                      <a:pt x="47" y="343"/>
                    </a:lnTo>
                    <a:lnTo>
                      <a:pt x="47" y="344"/>
                    </a:lnTo>
                    <a:lnTo>
                      <a:pt x="46" y="344"/>
                    </a:lnTo>
                    <a:lnTo>
                      <a:pt x="45" y="344"/>
                    </a:lnTo>
                    <a:lnTo>
                      <a:pt x="43" y="344"/>
                    </a:lnTo>
                    <a:lnTo>
                      <a:pt x="42" y="344"/>
                    </a:lnTo>
                    <a:lnTo>
                      <a:pt x="42" y="343"/>
                    </a:lnTo>
                    <a:lnTo>
                      <a:pt x="41" y="343"/>
                    </a:lnTo>
                    <a:lnTo>
                      <a:pt x="41" y="342"/>
                    </a:lnTo>
                    <a:lnTo>
                      <a:pt x="40" y="342"/>
                    </a:lnTo>
                    <a:lnTo>
                      <a:pt x="39" y="342"/>
                    </a:lnTo>
                    <a:lnTo>
                      <a:pt x="38" y="342"/>
                    </a:lnTo>
                    <a:lnTo>
                      <a:pt x="37" y="343"/>
                    </a:lnTo>
                    <a:lnTo>
                      <a:pt x="37" y="344"/>
                    </a:lnTo>
                    <a:lnTo>
                      <a:pt x="37" y="345"/>
                    </a:lnTo>
                    <a:lnTo>
                      <a:pt x="36" y="345"/>
                    </a:lnTo>
                    <a:lnTo>
                      <a:pt x="34" y="346"/>
                    </a:lnTo>
                    <a:lnTo>
                      <a:pt x="33" y="345"/>
                    </a:lnTo>
                    <a:lnTo>
                      <a:pt x="32" y="345"/>
                    </a:lnTo>
                    <a:lnTo>
                      <a:pt x="31" y="346"/>
                    </a:lnTo>
                    <a:lnTo>
                      <a:pt x="30" y="345"/>
                    </a:lnTo>
                    <a:lnTo>
                      <a:pt x="28" y="345"/>
                    </a:lnTo>
                    <a:lnTo>
                      <a:pt x="28" y="344"/>
                    </a:lnTo>
                    <a:lnTo>
                      <a:pt x="28" y="343"/>
                    </a:lnTo>
                    <a:lnTo>
                      <a:pt x="29" y="343"/>
                    </a:lnTo>
                    <a:lnTo>
                      <a:pt x="30" y="343"/>
                    </a:lnTo>
                    <a:lnTo>
                      <a:pt x="31" y="342"/>
                    </a:lnTo>
                    <a:lnTo>
                      <a:pt x="30" y="342"/>
                    </a:lnTo>
                    <a:lnTo>
                      <a:pt x="30" y="343"/>
                    </a:lnTo>
                    <a:lnTo>
                      <a:pt x="28" y="343"/>
                    </a:lnTo>
                    <a:lnTo>
                      <a:pt x="27" y="343"/>
                    </a:lnTo>
                    <a:lnTo>
                      <a:pt x="26" y="342"/>
                    </a:lnTo>
                    <a:lnTo>
                      <a:pt x="26" y="341"/>
                    </a:lnTo>
                    <a:lnTo>
                      <a:pt x="26" y="340"/>
                    </a:lnTo>
                    <a:lnTo>
                      <a:pt x="26" y="339"/>
                    </a:lnTo>
                    <a:lnTo>
                      <a:pt x="26" y="337"/>
                    </a:lnTo>
                    <a:lnTo>
                      <a:pt x="24" y="337"/>
                    </a:lnTo>
                    <a:lnTo>
                      <a:pt x="24" y="336"/>
                    </a:lnTo>
                    <a:lnTo>
                      <a:pt x="24" y="334"/>
                    </a:lnTo>
                    <a:lnTo>
                      <a:pt x="24" y="333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8" y="327"/>
                    </a:lnTo>
                    <a:lnTo>
                      <a:pt x="27" y="326"/>
                    </a:lnTo>
                    <a:lnTo>
                      <a:pt x="28" y="323"/>
                    </a:lnTo>
                    <a:lnTo>
                      <a:pt x="29" y="322"/>
                    </a:lnTo>
                    <a:lnTo>
                      <a:pt x="29" y="321"/>
                    </a:lnTo>
                    <a:lnTo>
                      <a:pt x="28" y="321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1" y="318"/>
                    </a:lnTo>
                    <a:lnTo>
                      <a:pt x="32" y="318"/>
                    </a:lnTo>
                    <a:lnTo>
                      <a:pt x="32" y="316"/>
                    </a:lnTo>
                    <a:lnTo>
                      <a:pt x="33" y="315"/>
                    </a:lnTo>
                    <a:lnTo>
                      <a:pt x="33" y="314"/>
                    </a:lnTo>
                    <a:lnTo>
                      <a:pt x="34" y="313"/>
                    </a:lnTo>
                    <a:lnTo>
                      <a:pt x="34" y="312"/>
                    </a:lnTo>
                    <a:lnTo>
                      <a:pt x="34" y="309"/>
                    </a:lnTo>
                    <a:lnTo>
                      <a:pt x="34" y="307"/>
                    </a:lnTo>
                    <a:lnTo>
                      <a:pt x="33" y="305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1" y="299"/>
                    </a:lnTo>
                    <a:lnTo>
                      <a:pt x="30" y="298"/>
                    </a:lnTo>
                    <a:lnTo>
                      <a:pt x="30" y="297"/>
                    </a:lnTo>
                    <a:lnTo>
                      <a:pt x="31" y="297"/>
                    </a:lnTo>
                    <a:lnTo>
                      <a:pt x="31" y="296"/>
                    </a:lnTo>
                    <a:lnTo>
                      <a:pt x="31" y="295"/>
                    </a:lnTo>
                    <a:lnTo>
                      <a:pt x="31" y="293"/>
                    </a:lnTo>
                    <a:lnTo>
                      <a:pt x="31" y="292"/>
                    </a:lnTo>
                    <a:lnTo>
                      <a:pt x="30" y="290"/>
                    </a:lnTo>
                    <a:lnTo>
                      <a:pt x="29" y="289"/>
                    </a:lnTo>
                    <a:lnTo>
                      <a:pt x="29" y="288"/>
                    </a:lnTo>
                    <a:lnTo>
                      <a:pt x="28" y="286"/>
                    </a:lnTo>
                    <a:lnTo>
                      <a:pt x="29" y="286"/>
                    </a:lnTo>
                    <a:lnTo>
                      <a:pt x="29" y="285"/>
                    </a:lnTo>
                    <a:lnTo>
                      <a:pt x="30" y="285"/>
                    </a:lnTo>
                    <a:lnTo>
                      <a:pt x="30" y="284"/>
                    </a:lnTo>
                    <a:lnTo>
                      <a:pt x="29" y="284"/>
                    </a:lnTo>
                    <a:lnTo>
                      <a:pt x="29" y="283"/>
                    </a:lnTo>
                    <a:lnTo>
                      <a:pt x="29" y="280"/>
                    </a:lnTo>
                    <a:lnTo>
                      <a:pt x="30" y="280"/>
                    </a:lnTo>
                    <a:lnTo>
                      <a:pt x="31" y="280"/>
                    </a:lnTo>
                    <a:lnTo>
                      <a:pt x="32" y="281"/>
                    </a:lnTo>
                    <a:lnTo>
                      <a:pt x="33" y="281"/>
                    </a:lnTo>
                    <a:lnTo>
                      <a:pt x="34" y="280"/>
                    </a:lnTo>
                    <a:lnTo>
                      <a:pt x="36" y="280"/>
                    </a:lnTo>
                    <a:lnTo>
                      <a:pt x="36" y="279"/>
                    </a:lnTo>
                    <a:lnTo>
                      <a:pt x="36" y="278"/>
                    </a:lnTo>
                    <a:lnTo>
                      <a:pt x="36" y="276"/>
                    </a:lnTo>
                    <a:lnTo>
                      <a:pt x="37" y="274"/>
                    </a:lnTo>
                    <a:lnTo>
                      <a:pt x="38" y="274"/>
                    </a:lnTo>
                    <a:lnTo>
                      <a:pt x="39" y="272"/>
                    </a:lnTo>
                    <a:lnTo>
                      <a:pt x="39" y="271"/>
                    </a:lnTo>
                    <a:lnTo>
                      <a:pt x="40" y="269"/>
                    </a:lnTo>
                    <a:lnTo>
                      <a:pt x="40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42" y="262"/>
                    </a:lnTo>
                    <a:lnTo>
                      <a:pt x="43" y="261"/>
                    </a:lnTo>
                    <a:lnTo>
                      <a:pt x="43" y="260"/>
                    </a:lnTo>
                    <a:lnTo>
                      <a:pt x="43" y="259"/>
                    </a:lnTo>
                    <a:lnTo>
                      <a:pt x="43" y="258"/>
                    </a:lnTo>
                    <a:lnTo>
                      <a:pt x="43" y="257"/>
                    </a:lnTo>
                    <a:lnTo>
                      <a:pt x="45" y="257"/>
                    </a:lnTo>
                    <a:lnTo>
                      <a:pt x="46" y="255"/>
                    </a:lnTo>
                    <a:lnTo>
                      <a:pt x="47" y="253"/>
                    </a:lnTo>
                    <a:lnTo>
                      <a:pt x="47" y="252"/>
                    </a:lnTo>
                    <a:lnTo>
                      <a:pt x="48" y="252"/>
                    </a:lnTo>
                    <a:lnTo>
                      <a:pt x="48" y="251"/>
                    </a:lnTo>
                    <a:lnTo>
                      <a:pt x="49" y="251"/>
                    </a:lnTo>
                    <a:lnTo>
                      <a:pt x="49" y="250"/>
                    </a:lnTo>
                    <a:lnTo>
                      <a:pt x="49" y="249"/>
                    </a:lnTo>
                    <a:lnTo>
                      <a:pt x="49" y="248"/>
                    </a:lnTo>
                    <a:lnTo>
                      <a:pt x="50" y="247"/>
                    </a:lnTo>
                    <a:lnTo>
                      <a:pt x="50" y="246"/>
                    </a:lnTo>
                    <a:lnTo>
                      <a:pt x="51" y="246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1" y="241"/>
                    </a:lnTo>
                    <a:lnTo>
                      <a:pt x="52" y="240"/>
                    </a:lnTo>
                    <a:lnTo>
                      <a:pt x="52" y="239"/>
                    </a:lnTo>
                    <a:lnTo>
                      <a:pt x="52" y="238"/>
                    </a:lnTo>
                    <a:lnTo>
                      <a:pt x="54" y="234"/>
                    </a:lnTo>
                    <a:lnTo>
                      <a:pt x="55" y="234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6" y="232"/>
                    </a:lnTo>
                    <a:lnTo>
                      <a:pt x="56" y="231"/>
                    </a:lnTo>
                    <a:lnTo>
                      <a:pt x="57" y="231"/>
                    </a:lnTo>
                    <a:lnTo>
                      <a:pt x="57" y="230"/>
                    </a:lnTo>
                    <a:lnTo>
                      <a:pt x="57" y="229"/>
                    </a:lnTo>
                    <a:lnTo>
                      <a:pt x="57" y="228"/>
                    </a:lnTo>
                    <a:lnTo>
                      <a:pt x="57" y="227"/>
                    </a:lnTo>
                    <a:lnTo>
                      <a:pt x="57" y="224"/>
                    </a:lnTo>
                    <a:lnTo>
                      <a:pt x="56" y="222"/>
                    </a:lnTo>
                    <a:lnTo>
                      <a:pt x="57" y="222"/>
                    </a:lnTo>
                    <a:lnTo>
                      <a:pt x="58" y="221"/>
                    </a:lnTo>
                    <a:lnTo>
                      <a:pt x="59" y="220"/>
                    </a:lnTo>
                    <a:lnTo>
                      <a:pt x="59" y="218"/>
                    </a:lnTo>
                    <a:lnTo>
                      <a:pt x="60" y="216"/>
                    </a:lnTo>
                    <a:lnTo>
                      <a:pt x="60" y="215"/>
                    </a:lnTo>
                    <a:lnTo>
                      <a:pt x="60" y="214"/>
                    </a:lnTo>
                    <a:lnTo>
                      <a:pt x="60" y="212"/>
                    </a:lnTo>
                    <a:lnTo>
                      <a:pt x="60" y="211"/>
                    </a:lnTo>
                    <a:lnTo>
                      <a:pt x="59" y="210"/>
                    </a:lnTo>
                    <a:lnTo>
                      <a:pt x="59" y="208"/>
                    </a:lnTo>
                    <a:lnTo>
                      <a:pt x="59" y="206"/>
                    </a:lnTo>
                    <a:lnTo>
                      <a:pt x="59" y="205"/>
                    </a:lnTo>
                    <a:lnTo>
                      <a:pt x="59" y="203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58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7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7"/>
                    </a:lnTo>
                    <a:lnTo>
                      <a:pt x="57" y="186"/>
                    </a:lnTo>
                    <a:lnTo>
                      <a:pt x="57" y="185"/>
                    </a:lnTo>
                    <a:lnTo>
                      <a:pt x="57" y="183"/>
                    </a:lnTo>
                    <a:lnTo>
                      <a:pt x="57" y="182"/>
                    </a:lnTo>
                    <a:lnTo>
                      <a:pt x="58" y="182"/>
                    </a:lnTo>
                    <a:lnTo>
                      <a:pt x="58" y="183"/>
                    </a:lnTo>
                    <a:lnTo>
                      <a:pt x="59" y="183"/>
                    </a:lnTo>
                    <a:lnTo>
                      <a:pt x="59" y="182"/>
                    </a:lnTo>
                    <a:lnTo>
                      <a:pt x="60" y="181"/>
                    </a:lnTo>
                    <a:lnTo>
                      <a:pt x="61" y="181"/>
                    </a:lnTo>
                    <a:lnTo>
                      <a:pt x="61" y="177"/>
                    </a:lnTo>
                    <a:lnTo>
                      <a:pt x="62" y="177"/>
                    </a:lnTo>
                    <a:lnTo>
                      <a:pt x="62" y="176"/>
                    </a:lnTo>
                    <a:lnTo>
                      <a:pt x="61" y="175"/>
                    </a:lnTo>
                    <a:lnTo>
                      <a:pt x="61" y="172"/>
                    </a:lnTo>
                    <a:lnTo>
                      <a:pt x="61" y="171"/>
                    </a:lnTo>
                    <a:lnTo>
                      <a:pt x="62" y="171"/>
                    </a:lnTo>
                    <a:lnTo>
                      <a:pt x="61" y="168"/>
                    </a:lnTo>
                    <a:lnTo>
                      <a:pt x="60" y="167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9" y="163"/>
                    </a:lnTo>
                    <a:lnTo>
                      <a:pt x="60" y="162"/>
                    </a:lnTo>
                    <a:lnTo>
                      <a:pt x="61" y="160"/>
                    </a:lnTo>
                    <a:lnTo>
                      <a:pt x="62" y="159"/>
                    </a:lnTo>
                    <a:lnTo>
                      <a:pt x="62" y="158"/>
                    </a:lnTo>
                    <a:lnTo>
                      <a:pt x="62" y="157"/>
                    </a:lnTo>
                    <a:lnTo>
                      <a:pt x="64" y="157"/>
                    </a:lnTo>
                    <a:lnTo>
                      <a:pt x="64" y="155"/>
                    </a:lnTo>
                    <a:lnTo>
                      <a:pt x="65" y="154"/>
                    </a:lnTo>
                    <a:lnTo>
                      <a:pt x="65" y="152"/>
                    </a:lnTo>
                    <a:lnTo>
                      <a:pt x="65" y="149"/>
                    </a:lnTo>
                    <a:lnTo>
                      <a:pt x="65" y="148"/>
                    </a:lnTo>
                    <a:lnTo>
                      <a:pt x="66" y="147"/>
                    </a:lnTo>
                    <a:lnTo>
                      <a:pt x="66" y="146"/>
                    </a:lnTo>
                    <a:lnTo>
                      <a:pt x="66" y="145"/>
                    </a:lnTo>
                    <a:lnTo>
                      <a:pt x="67" y="145"/>
                    </a:lnTo>
                    <a:lnTo>
                      <a:pt x="68" y="145"/>
                    </a:lnTo>
                    <a:lnTo>
                      <a:pt x="68" y="143"/>
                    </a:lnTo>
                    <a:lnTo>
                      <a:pt x="68" y="141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7"/>
                    </a:lnTo>
                    <a:lnTo>
                      <a:pt x="68" y="137"/>
                    </a:lnTo>
                    <a:lnTo>
                      <a:pt x="69" y="136"/>
                    </a:lnTo>
                    <a:lnTo>
                      <a:pt x="69" y="135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30"/>
                    </a:lnTo>
                    <a:lnTo>
                      <a:pt x="70" y="129"/>
                    </a:lnTo>
                    <a:lnTo>
                      <a:pt x="71" y="128"/>
                    </a:lnTo>
                    <a:lnTo>
                      <a:pt x="71" y="126"/>
                    </a:lnTo>
                    <a:lnTo>
                      <a:pt x="71" y="125"/>
                    </a:lnTo>
                    <a:lnTo>
                      <a:pt x="71" y="124"/>
                    </a:lnTo>
                    <a:lnTo>
                      <a:pt x="71" y="122"/>
                    </a:lnTo>
                    <a:lnTo>
                      <a:pt x="71" y="121"/>
                    </a:lnTo>
                    <a:lnTo>
                      <a:pt x="71" y="120"/>
                    </a:lnTo>
                    <a:lnTo>
                      <a:pt x="70" y="120"/>
                    </a:lnTo>
                    <a:lnTo>
                      <a:pt x="70" y="119"/>
                    </a:lnTo>
                    <a:lnTo>
                      <a:pt x="70" y="117"/>
                    </a:lnTo>
                    <a:lnTo>
                      <a:pt x="71" y="117"/>
                    </a:lnTo>
                    <a:lnTo>
                      <a:pt x="71" y="116"/>
                    </a:lnTo>
                    <a:lnTo>
                      <a:pt x="73" y="115"/>
                    </a:lnTo>
                    <a:lnTo>
                      <a:pt x="73" y="113"/>
                    </a:lnTo>
                    <a:lnTo>
                      <a:pt x="75" y="112"/>
                    </a:lnTo>
                    <a:lnTo>
                      <a:pt x="75" y="111"/>
                    </a:lnTo>
                    <a:lnTo>
                      <a:pt x="75" y="110"/>
                    </a:lnTo>
                    <a:lnTo>
                      <a:pt x="74" y="109"/>
                    </a:lnTo>
                    <a:lnTo>
                      <a:pt x="74" y="107"/>
                    </a:lnTo>
                    <a:lnTo>
                      <a:pt x="74" y="106"/>
                    </a:lnTo>
                    <a:lnTo>
                      <a:pt x="73" y="104"/>
                    </a:lnTo>
                    <a:lnTo>
                      <a:pt x="73" y="103"/>
                    </a:lnTo>
                    <a:lnTo>
                      <a:pt x="73" y="101"/>
                    </a:lnTo>
                    <a:lnTo>
                      <a:pt x="73" y="99"/>
                    </a:lnTo>
                    <a:lnTo>
                      <a:pt x="73" y="98"/>
                    </a:lnTo>
                    <a:lnTo>
                      <a:pt x="73" y="97"/>
                    </a:lnTo>
                    <a:lnTo>
                      <a:pt x="74" y="96"/>
                    </a:lnTo>
                    <a:lnTo>
                      <a:pt x="74" y="94"/>
                    </a:lnTo>
                    <a:lnTo>
                      <a:pt x="74" y="93"/>
                    </a:lnTo>
                    <a:lnTo>
                      <a:pt x="74" y="92"/>
                    </a:lnTo>
                    <a:lnTo>
                      <a:pt x="74" y="91"/>
                    </a:lnTo>
                    <a:lnTo>
                      <a:pt x="74" y="90"/>
                    </a:lnTo>
                    <a:lnTo>
                      <a:pt x="75" y="89"/>
                    </a:lnTo>
                    <a:lnTo>
                      <a:pt x="75" y="88"/>
                    </a:lnTo>
                    <a:lnTo>
                      <a:pt x="75" y="87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3" y="87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3" y="80"/>
                    </a:lnTo>
                    <a:lnTo>
                      <a:pt x="73" y="79"/>
                    </a:lnTo>
                    <a:lnTo>
                      <a:pt x="74" y="79"/>
                    </a:lnTo>
                    <a:lnTo>
                      <a:pt x="74" y="80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79"/>
                    </a:lnTo>
                    <a:lnTo>
                      <a:pt x="76" y="78"/>
                    </a:lnTo>
                    <a:lnTo>
                      <a:pt x="77" y="78"/>
                    </a:lnTo>
                    <a:lnTo>
                      <a:pt x="77" y="76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7" y="74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7" y="66"/>
                    </a:lnTo>
                    <a:lnTo>
                      <a:pt x="78" y="66"/>
                    </a:lnTo>
                    <a:lnTo>
                      <a:pt x="78" y="65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79" y="59"/>
                    </a:lnTo>
                    <a:lnTo>
                      <a:pt x="79" y="57"/>
                    </a:lnTo>
                    <a:lnTo>
                      <a:pt x="80" y="56"/>
                    </a:lnTo>
                    <a:lnTo>
                      <a:pt x="79" y="55"/>
                    </a:lnTo>
                    <a:lnTo>
                      <a:pt x="79" y="52"/>
                    </a:lnTo>
                    <a:lnTo>
                      <a:pt x="78" y="51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8" y="48"/>
                    </a:lnTo>
                    <a:lnTo>
                      <a:pt x="78" y="47"/>
                    </a:lnTo>
                    <a:lnTo>
                      <a:pt x="78" y="42"/>
                    </a:lnTo>
                    <a:lnTo>
                      <a:pt x="78" y="41"/>
                    </a:lnTo>
                    <a:lnTo>
                      <a:pt x="79" y="41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78" y="35"/>
                    </a:lnTo>
                    <a:lnTo>
                      <a:pt x="78" y="33"/>
                    </a:lnTo>
                    <a:lnTo>
                      <a:pt x="78" y="32"/>
                    </a:lnTo>
                    <a:lnTo>
                      <a:pt x="78" y="29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6" y="20"/>
                    </a:lnTo>
                    <a:lnTo>
                      <a:pt x="76" y="19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3" y="10"/>
                    </a:lnTo>
                    <a:lnTo>
                      <a:pt x="83" y="9"/>
                    </a:lnTo>
                    <a:lnTo>
                      <a:pt x="84" y="8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5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2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9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2" y="29"/>
                    </a:lnTo>
                    <a:lnTo>
                      <a:pt x="101" y="31"/>
                    </a:lnTo>
                    <a:lnTo>
                      <a:pt x="99" y="32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7"/>
                    </a:lnTo>
                    <a:lnTo>
                      <a:pt x="99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8" y="40"/>
                    </a:lnTo>
                    <a:lnTo>
                      <a:pt x="99" y="41"/>
                    </a:lnTo>
                    <a:lnTo>
                      <a:pt x="98" y="41"/>
                    </a:lnTo>
                    <a:lnTo>
                      <a:pt x="98" y="42"/>
                    </a:lnTo>
                    <a:lnTo>
                      <a:pt x="98" y="43"/>
                    </a:lnTo>
                    <a:lnTo>
                      <a:pt x="99" y="43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2" y="45"/>
                    </a:lnTo>
                    <a:lnTo>
                      <a:pt x="103" y="45"/>
                    </a:lnTo>
                    <a:lnTo>
                      <a:pt x="102" y="46"/>
                    </a:lnTo>
                    <a:lnTo>
                      <a:pt x="101" y="46"/>
                    </a:lnTo>
                    <a:lnTo>
                      <a:pt x="101" y="48"/>
                    </a:lnTo>
                    <a:lnTo>
                      <a:pt x="102" y="48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6" y="54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7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0" y="65"/>
                    </a:lnTo>
                    <a:lnTo>
                      <a:pt x="110" y="66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0" y="69"/>
                    </a:lnTo>
                    <a:lnTo>
                      <a:pt x="111" y="71"/>
                    </a:lnTo>
                    <a:lnTo>
                      <a:pt x="112" y="72"/>
                    </a:lnTo>
                    <a:lnTo>
                      <a:pt x="111" y="74"/>
                    </a:lnTo>
                    <a:lnTo>
                      <a:pt x="111" y="76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6" y="78"/>
                    </a:lnTo>
                    <a:lnTo>
                      <a:pt x="119" y="76"/>
                    </a:lnTo>
                    <a:lnTo>
                      <a:pt x="121" y="7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22" name="Freeform 1101"/>
              <p:cNvSpPr>
                <a:spLocks/>
              </p:cNvSpPr>
              <p:nvPr/>
            </p:nvSpPr>
            <p:spPr bwMode="auto">
              <a:xfrm>
                <a:off x="3050798" y="4670445"/>
                <a:ext cx="78056" cy="55256"/>
              </a:xfrm>
              <a:custGeom>
                <a:avLst/>
                <a:gdLst>
                  <a:gd name="T0" fmla="*/ 123914696 w 49"/>
                  <a:gd name="T1" fmla="*/ 25062543 h 35"/>
                  <a:gd name="T2" fmla="*/ 123914696 w 49"/>
                  <a:gd name="T3" fmla="*/ 47619621 h 35"/>
                  <a:gd name="T4" fmla="*/ 123914696 w 49"/>
                  <a:gd name="T5" fmla="*/ 80200137 h 35"/>
                  <a:gd name="T6" fmla="*/ 118856986 w 49"/>
                  <a:gd name="T7" fmla="*/ 82707181 h 35"/>
                  <a:gd name="T8" fmla="*/ 113799276 w 49"/>
                  <a:gd name="T9" fmla="*/ 85212646 h 35"/>
                  <a:gd name="T10" fmla="*/ 106211914 w 49"/>
                  <a:gd name="T11" fmla="*/ 87719689 h 35"/>
                  <a:gd name="T12" fmla="*/ 85981073 w 49"/>
                  <a:gd name="T13" fmla="*/ 82707181 h 35"/>
                  <a:gd name="T14" fmla="*/ 83453015 w 49"/>
                  <a:gd name="T15" fmla="*/ 82707181 h 35"/>
                  <a:gd name="T16" fmla="*/ 60692522 w 49"/>
                  <a:gd name="T17" fmla="*/ 82707181 h 35"/>
                  <a:gd name="T18" fmla="*/ 60692522 w 49"/>
                  <a:gd name="T19" fmla="*/ 80200137 h 35"/>
                  <a:gd name="T20" fmla="*/ 45519392 w 49"/>
                  <a:gd name="T21" fmla="*/ 82707181 h 35"/>
                  <a:gd name="T22" fmla="*/ 48049043 w 49"/>
                  <a:gd name="T23" fmla="*/ 80200137 h 35"/>
                  <a:gd name="T24" fmla="*/ 53106754 w 49"/>
                  <a:gd name="T25" fmla="*/ 75187629 h 35"/>
                  <a:gd name="T26" fmla="*/ 45519392 w 49"/>
                  <a:gd name="T27" fmla="*/ 80200137 h 35"/>
                  <a:gd name="T28" fmla="*/ 42991333 w 49"/>
                  <a:gd name="T29" fmla="*/ 77694672 h 35"/>
                  <a:gd name="T30" fmla="*/ 37933623 w 49"/>
                  <a:gd name="T31" fmla="*/ 80200137 h 35"/>
                  <a:gd name="T32" fmla="*/ 35403971 w 49"/>
                  <a:gd name="T33" fmla="*/ 77694672 h 35"/>
                  <a:gd name="T34" fmla="*/ 22760492 w 49"/>
                  <a:gd name="T35" fmla="*/ 72682164 h 35"/>
                  <a:gd name="T36" fmla="*/ 10115420 w 49"/>
                  <a:gd name="T37" fmla="*/ 75187629 h 35"/>
                  <a:gd name="T38" fmla="*/ 0 w 49"/>
                  <a:gd name="T39" fmla="*/ 75187629 h 35"/>
                  <a:gd name="T40" fmla="*/ 5057710 w 49"/>
                  <a:gd name="T41" fmla="*/ 72682164 h 35"/>
                  <a:gd name="T42" fmla="*/ 15173131 w 49"/>
                  <a:gd name="T43" fmla="*/ 72682164 h 35"/>
                  <a:gd name="T44" fmla="*/ 10115420 w 49"/>
                  <a:gd name="T45" fmla="*/ 70175120 h 35"/>
                  <a:gd name="T46" fmla="*/ 12645072 w 49"/>
                  <a:gd name="T47" fmla="*/ 72682164 h 35"/>
                  <a:gd name="T48" fmla="*/ 15173131 w 49"/>
                  <a:gd name="T49" fmla="*/ 70175120 h 35"/>
                  <a:gd name="T50" fmla="*/ 20230841 w 49"/>
                  <a:gd name="T51" fmla="*/ 65162611 h 35"/>
                  <a:gd name="T52" fmla="*/ 37933623 w 49"/>
                  <a:gd name="T53" fmla="*/ 65162611 h 35"/>
                  <a:gd name="T54" fmla="*/ 48049043 w 49"/>
                  <a:gd name="T55" fmla="*/ 70175120 h 35"/>
                  <a:gd name="T56" fmla="*/ 48049043 w 49"/>
                  <a:gd name="T57" fmla="*/ 75187629 h 35"/>
                  <a:gd name="T58" fmla="*/ 53106754 w 49"/>
                  <a:gd name="T59" fmla="*/ 65162611 h 35"/>
                  <a:gd name="T60" fmla="*/ 63222174 w 49"/>
                  <a:gd name="T61" fmla="*/ 75187629 h 35"/>
                  <a:gd name="T62" fmla="*/ 58164464 w 49"/>
                  <a:gd name="T63" fmla="*/ 70175120 h 35"/>
                  <a:gd name="T64" fmla="*/ 53106754 w 49"/>
                  <a:gd name="T65" fmla="*/ 62657147 h 35"/>
                  <a:gd name="T66" fmla="*/ 40461682 w 49"/>
                  <a:gd name="T67" fmla="*/ 62657147 h 35"/>
                  <a:gd name="T68" fmla="*/ 45519392 w 49"/>
                  <a:gd name="T69" fmla="*/ 60150103 h 35"/>
                  <a:gd name="T70" fmla="*/ 65750233 w 49"/>
                  <a:gd name="T71" fmla="*/ 70175120 h 35"/>
                  <a:gd name="T72" fmla="*/ 68279884 w 49"/>
                  <a:gd name="T73" fmla="*/ 62657147 h 35"/>
                  <a:gd name="T74" fmla="*/ 80923363 w 49"/>
                  <a:gd name="T75" fmla="*/ 72682164 h 35"/>
                  <a:gd name="T76" fmla="*/ 80923363 w 49"/>
                  <a:gd name="T77" fmla="*/ 65162611 h 35"/>
                  <a:gd name="T78" fmla="*/ 83453015 w 49"/>
                  <a:gd name="T79" fmla="*/ 65162611 h 35"/>
                  <a:gd name="T80" fmla="*/ 101154204 w 49"/>
                  <a:gd name="T81" fmla="*/ 72682164 h 35"/>
                  <a:gd name="T82" fmla="*/ 93568435 w 49"/>
                  <a:gd name="T83" fmla="*/ 77694672 h 35"/>
                  <a:gd name="T84" fmla="*/ 101154204 w 49"/>
                  <a:gd name="T85" fmla="*/ 75187629 h 35"/>
                  <a:gd name="T86" fmla="*/ 106211914 w 49"/>
                  <a:gd name="T87" fmla="*/ 70175120 h 35"/>
                  <a:gd name="T88" fmla="*/ 98626145 w 49"/>
                  <a:gd name="T89" fmla="*/ 65162611 h 35"/>
                  <a:gd name="T90" fmla="*/ 88510725 w 49"/>
                  <a:gd name="T91" fmla="*/ 60150103 h 35"/>
                  <a:gd name="T92" fmla="*/ 70807943 w 49"/>
                  <a:gd name="T93" fmla="*/ 57644638 h 35"/>
                  <a:gd name="T94" fmla="*/ 65750233 w 49"/>
                  <a:gd name="T95" fmla="*/ 47619621 h 35"/>
                  <a:gd name="T96" fmla="*/ 80923363 w 49"/>
                  <a:gd name="T97" fmla="*/ 40100069 h 35"/>
                  <a:gd name="T98" fmla="*/ 93568435 w 49"/>
                  <a:gd name="T99" fmla="*/ 30075051 h 35"/>
                  <a:gd name="T100" fmla="*/ 75865653 w 49"/>
                  <a:gd name="T101" fmla="*/ 30075051 h 35"/>
                  <a:gd name="T102" fmla="*/ 65750233 w 49"/>
                  <a:gd name="T103" fmla="*/ 35087560 h 35"/>
                  <a:gd name="T104" fmla="*/ 58164464 w 49"/>
                  <a:gd name="T105" fmla="*/ 30075051 h 35"/>
                  <a:gd name="T106" fmla="*/ 58164464 w 49"/>
                  <a:gd name="T107" fmla="*/ 17544569 h 35"/>
                  <a:gd name="T108" fmla="*/ 65750233 w 49"/>
                  <a:gd name="T109" fmla="*/ 17544569 h 35"/>
                  <a:gd name="T110" fmla="*/ 65750233 w 49"/>
                  <a:gd name="T111" fmla="*/ 12532061 h 35"/>
                  <a:gd name="T112" fmla="*/ 58164464 w 49"/>
                  <a:gd name="T113" fmla="*/ 10025017 h 35"/>
                  <a:gd name="T114" fmla="*/ 68279884 w 49"/>
                  <a:gd name="T115" fmla="*/ 10025017 h 35"/>
                  <a:gd name="T116" fmla="*/ 80923363 w 49"/>
                  <a:gd name="T117" fmla="*/ 10025017 h 35"/>
                  <a:gd name="T118" fmla="*/ 85981073 w 49"/>
                  <a:gd name="T119" fmla="*/ 2507044 h 35"/>
                  <a:gd name="T120" fmla="*/ 93568435 w 49"/>
                  <a:gd name="T121" fmla="*/ 2507044 h 35"/>
                  <a:gd name="T122" fmla="*/ 106211914 w 49"/>
                  <a:gd name="T123" fmla="*/ 7519552 h 35"/>
                  <a:gd name="T124" fmla="*/ 118856986 w 49"/>
                  <a:gd name="T125" fmla="*/ 5012509 h 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35"/>
                  <a:gd name="T191" fmla="*/ 49 w 49"/>
                  <a:gd name="T192" fmla="*/ 35 h 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35">
                    <a:moveTo>
                      <a:pt x="49" y="2"/>
                    </a:moveTo>
                    <a:lnTo>
                      <a:pt x="49" y="3"/>
                    </a:lnTo>
                    <a:lnTo>
                      <a:pt x="49" y="4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42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7" y="31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1" y="28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6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23" name="Freeform 1102"/>
              <p:cNvSpPr>
                <a:spLocks/>
              </p:cNvSpPr>
              <p:nvPr/>
            </p:nvSpPr>
            <p:spPr bwMode="auto">
              <a:xfrm>
                <a:off x="2997135" y="4427932"/>
                <a:ext cx="21953" cy="37861"/>
              </a:xfrm>
              <a:custGeom>
                <a:avLst/>
                <a:gdLst>
                  <a:gd name="T0" fmla="*/ 14935880 w 14"/>
                  <a:gd name="T1" fmla="*/ 57600779 h 24"/>
                  <a:gd name="T2" fmla="*/ 9957254 w 14"/>
                  <a:gd name="T3" fmla="*/ 57600779 h 24"/>
                  <a:gd name="T4" fmla="*/ 2490097 w 14"/>
                  <a:gd name="T5" fmla="*/ 55095643 h 24"/>
                  <a:gd name="T6" fmla="*/ 2490097 w 14"/>
                  <a:gd name="T7" fmla="*/ 47583389 h 24"/>
                  <a:gd name="T8" fmla="*/ 7468724 w 14"/>
                  <a:gd name="T9" fmla="*/ 42574695 h 24"/>
                  <a:gd name="T10" fmla="*/ 9957254 w 14"/>
                  <a:gd name="T11" fmla="*/ 32555727 h 24"/>
                  <a:gd name="T12" fmla="*/ 7468724 w 14"/>
                  <a:gd name="T13" fmla="*/ 22539915 h 24"/>
                  <a:gd name="T14" fmla="*/ 9957254 w 14"/>
                  <a:gd name="T15" fmla="*/ 17529643 h 24"/>
                  <a:gd name="T16" fmla="*/ 12447351 w 14"/>
                  <a:gd name="T17" fmla="*/ 15026084 h 24"/>
                  <a:gd name="T18" fmla="*/ 12447351 w 14"/>
                  <a:gd name="T19" fmla="*/ 7513831 h 24"/>
                  <a:gd name="T20" fmla="*/ 12447351 w 14"/>
                  <a:gd name="T21" fmla="*/ 0 h 24"/>
                  <a:gd name="T22" fmla="*/ 19914507 w 14"/>
                  <a:gd name="T23" fmla="*/ 2505136 h 24"/>
                  <a:gd name="T24" fmla="*/ 14935880 w 14"/>
                  <a:gd name="T25" fmla="*/ 7513831 h 24"/>
                  <a:gd name="T26" fmla="*/ 22404605 w 14"/>
                  <a:gd name="T27" fmla="*/ 2505136 h 24"/>
                  <a:gd name="T28" fmla="*/ 29871761 w 14"/>
                  <a:gd name="T29" fmla="*/ 2505136 h 24"/>
                  <a:gd name="T30" fmla="*/ 32361858 w 14"/>
                  <a:gd name="T31" fmla="*/ 10017390 h 24"/>
                  <a:gd name="T32" fmla="*/ 32361858 w 14"/>
                  <a:gd name="T33" fmla="*/ 15026084 h 24"/>
                  <a:gd name="T34" fmla="*/ 34850388 w 14"/>
                  <a:gd name="T35" fmla="*/ 20034779 h 24"/>
                  <a:gd name="T36" fmla="*/ 29871761 w 14"/>
                  <a:gd name="T37" fmla="*/ 20034779 h 24"/>
                  <a:gd name="T38" fmla="*/ 24893134 w 14"/>
                  <a:gd name="T39" fmla="*/ 22539915 h 24"/>
                  <a:gd name="T40" fmla="*/ 27383231 w 14"/>
                  <a:gd name="T41" fmla="*/ 25043474 h 24"/>
                  <a:gd name="T42" fmla="*/ 24893134 w 14"/>
                  <a:gd name="T43" fmla="*/ 27548610 h 24"/>
                  <a:gd name="T44" fmla="*/ 24893134 w 14"/>
                  <a:gd name="T45" fmla="*/ 25043474 h 24"/>
                  <a:gd name="T46" fmla="*/ 22404605 w 14"/>
                  <a:gd name="T47" fmla="*/ 27548610 h 24"/>
                  <a:gd name="T48" fmla="*/ 27383231 w 14"/>
                  <a:gd name="T49" fmla="*/ 37564422 h 24"/>
                  <a:gd name="T50" fmla="*/ 32361858 w 14"/>
                  <a:gd name="T51" fmla="*/ 37564422 h 24"/>
                  <a:gd name="T52" fmla="*/ 29871761 w 14"/>
                  <a:gd name="T53" fmla="*/ 40069558 h 24"/>
                  <a:gd name="T54" fmla="*/ 27383231 w 14"/>
                  <a:gd name="T55" fmla="*/ 42574695 h 24"/>
                  <a:gd name="T56" fmla="*/ 29871761 w 14"/>
                  <a:gd name="T57" fmla="*/ 47583389 h 24"/>
                  <a:gd name="T58" fmla="*/ 32361858 w 14"/>
                  <a:gd name="T59" fmla="*/ 50086948 h 24"/>
                  <a:gd name="T60" fmla="*/ 22404605 w 14"/>
                  <a:gd name="T61" fmla="*/ 47583389 h 24"/>
                  <a:gd name="T62" fmla="*/ 24893134 w 14"/>
                  <a:gd name="T63" fmla="*/ 55095643 h 24"/>
                  <a:gd name="T64" fmla="*/ 19914507 w 14"/>
                  <a:gd name="T65" fmla="*/ 60104338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24"/>
                  <a:gd name="T101" fmla="*/ 14 w 14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24">
                    <a:moveTo>
                      <a:pt x="8" y="24"/>
                    </a:moveTo>
                    <a:lnTo>
                      <a:pt x="6" y="23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8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24" name="Freeform 1103"/>
              <p:cNvSpPr>
                <a:spLocks/>
              </p:cNvSpPr>
              <p:nvPr/>
            </p:nvSpPr>
            <p:spPr bwMode="auto">
              <a:xfrm>
                <a:off x="2973962" y="4584491"/>
                <a:ext cx="23172" cy="30698"/>
              </a:xfrm>
              <a:custGeom>
                <a:avLst/>
                <a:gdLst>
                  <a:gd name="T0" fmla="*/ 22070558 w 15"/>
                  <a:gd name="T1" fmla="*/ 48733883 h 19"/>
                  <a:gd name="T2" fmla="*/ 22070558 w 15"/>
                  <a:gd name="T3" fmla="*/ 46168176 h 19"/>
                  <a:gd name="T4" fmla="*/ 26975298 w 15"/>
                  <a:gd name="T5" fmla="*/ 46168176 h 19"/>
                  <a:gd name="T6" fmla="*/ 24523700 w 15"/>
                  <a:gd name="T7" fmla="*/ 46168176 h 19"/>
                  <a:gd name="T8" fmla="*/ 19618960 w 15"/>
                  <a:gd name="T9" fmla="*/ 46168176 h 19"/>
                  <a:gd name="T10" fmla="*/ 19618960 w 15"/>
                  <a:gd name="T11" fmla="*/ 41038379 h 19"/>
                  <a:gd name="T12" fmla="*/ 19618960 w 15"/>
                  <a:gd name="T13" fmla="*/ 30778784 h 19"/>
                  <a:gd name="T14" fmla="*/ 24523700 w 15"/>
                  <a:gd name="T15" fmla="*/ 28214693 h 19"/>
                  <a:gd name="T16" fmla="*/ 24523700 w 15"/>
                  <a:gd name="T17" fmla="*/ 25648987 h 19"/>
                  <a:gd name="T18" fmla="*/ 17165818 w 15"/>
                  <a:gd name="T19" fmla="*/ 30778784 h 19"/>
                  <a:gd name="T20" fmla="*/ 17165818 w 15"/>
                  <a:gd name="T21" fmla="*/ 30778784 h 19"/>
                  <a:gd name="T22" fmla="*/ 17165818 w 15"/>
                  <a:gd name="T23" fmla="*/ 35908582 h 19"/>
                  <a:gd name="T24" fmla="*/ 17165818 w 15"/>
                  <a:gd name="T25" fmla="*/ 43604085 h 19"/>
                  <a:gd name="T26" fmla="*/ 12261078 w 15"/>
                  <a:gd name="T27" fmla="*/ 43604085 h 19"/>
                  <a:gd name="T28" fmla="*/ 4904740 w 15"/>
                  <a:gd name="T29" fmla="*/ 33344491 h 19"/>
                  <a:gd name="T30" fmla="*/ 4904740 w 15"/>
                  <a:gd name="T31" fmla="*/ 28214693 h 19"/>
                  <a:gd name="T32" fmla="*/ 0 w 15"/>
                  <a:gd name="T33" fmla="*/ 28214693 h 19"/>
                  <a:gd name="T34" fmla="*/ 0 w 15"/>
                  <a:gd name="T35" fmla="*/ 23084896 h 19"/>
                  <a:gd name="T36" fmla="*/ 4904740 w 15"/>
                  <a:gd name="T37" fmla="*/ 23084896 h 19"/>
                  <a:gd name="T38" fmla="*/ 7356338 w 15"/>
                  <a:gd name="T39" fmla="*/ 28214693 h 19"/>
                  <a:gd name="T40" fmla="*/ 7356338 w 15"/>
                  <a:gd name="T41" fmla="*/ 28214693 h 19"/>
                  <a:gd name="T42" fmla="*/ 4904740 w 15"/>
                  <a:gd name="T43" fmla="*/ 25648987 h 19"/>
                  <a:gd name="T44" fmla="*/ 4904740 w 15"/>
                  <a:gd name="T45" fmla="*/ 20519189 h 19"/>
                  <a:gd name="T46" fmla="*/ 12261078 w 15"/>
                  <a:gd name="T47" fmla="*/ 23084896 h 19"/>
                  <a:gd name="T48" fmla="*/ 17165818 w 15"/>
                  <a:gd name="T49" fmla="*/ 23084896 h 19"/>
                  <a:gd name="T50" fmla="*/ 22070558 w 15"/>
                  <a:gd name="T51" fmla="*/ 12825301 h 19"/>
                  <a:gd name="T52" fmla="*/ 19618960 w 15"/>
                  <a:gd name="T53" fmla="*/ 10259595 h 19"/>
                  <a:gd name="T54" fmla="*/ 14714220 w 15"/>
                  <a:gd name="T55" fmla="*/ 7695504 h 19"/>
                  <a:gd name="T56" fmla="*/ 14714220 w 15"/>
                  <a:gd name="T57" fmla="*/ 2565707 h 19"/>
                  <a:gd name="T58" fmla="*/ 22070558 w 15"/>
                  <a:gd name="T59" fmla="*/ 0 h 19"/>
                  <a:gd name="T60" fmla="*/ 34333180 w 15"/>
                  <a:gd name="T61" fmla="*/ 0 h 19"/>
                  <a:gd name="T62" fmla="*/ 34333180 w 15"/>
                  <a:gd name="T63" fmla="*/ 7695504 h 19"/>
                  <a:gd name="T64" fmla="*/ 34333180 w 15"/>
                  <a:gd name="T65" fmla="*/ 12825301 h 19"/>
                  <a:gd name="T66" fmla="*/ 36784778 w 15"/>
                  <a:gd name="T67" fmla="*/ 23084896 h 19"/>
                  <a:gd name="T68" fmla="*/ 34333180 w 15"/>
                  <a:gd name="T69" fmla="*/ 28214693 h 19"/>
                  <a:gd name="T70" fmla="*/ 34333180 w 15"/>
                  <a:gd name="T71" fmla="*/ 33344491 h 19"/>
                  <a:gd name="T72" fmla="*/ 34333180 w 15"/>
                  <a:gd name="T73" fmla="*/ 35908582 h 19"/>
                  <a:gd name="T74" fmla="*/ 36784778 w 15"/>
                  <a:gd name="T75" fmla="*/ 33344491 h 19"/>
                  <a:gd name="T76" fmla="*/ 36784778 w 15"/>
                  <a:gd name="T77" fmla="*/ 46168176 h 19"/>
                  <a:gd name="T78" fmla="*/ 34333180 w 15"/>
                  <a:gd name="T79" fmla="*/ 48733883 h 19"/>
                  <a:gd name="T80" fmla="*/ 26975298 w 15"/>
                  <a:gd name="T81" fmla="*/ 48733883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"/>
                  <a:gd name="T124" fmla="*/ 0 h 19"/>
                  <a:gd name="T125" fmla="*/ 15 w 15"/>
                  <a:gd name="T126" fmla="*/ 19 h 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" h="19">
                    <a:moveTo>
                      <a:pt x="10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0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25" name="Freeform 1104"/>
              <p:cNvSpPr>
                <a:spLocks/>
              </p:cNvSpPr>
              <p:nvPr/>
            </p:nvSpPr>
            <p:spPr bwMode="auto">
              <a:xfrm>
                <a:off x="3095924" y="4724678"/>
                <a:ext cx="47565" cy="17396"/>
              </a:xfrm>
              <a:custGeom>
                <a:avLst/>
                <a:gdLst>
                  <a:gd name="T0" fmla="*/ 67959287 w 30"/>
                  <a:gd name="T1" fmla="*/ 27616941 h 11"/>
                  <a:gd name="T2" fmla="*/ 62925324 w 30"/>
                  <a:gd name="T3" fmla="*/ 22595823 h 11"/>
                  <a:gd name="T4" fmla="*/ 57891362 w 30"/>
                  <a:gd name="T5" fmla="*/ 22595823 h 11"/>
                  <a:gd name="T6" fmla="*/ 52857399 w 30"/>
                  <a:gd name="T7" fmla="*/ 20084473 h 11"/>
                  <a:gd name="T8" fmla="*/ 42789474 w 30"/>
                  <a:gd name="T9" fmla="*/ 22595823 h 11"/>
                  <a:gd name="T10" fmla="*/ 37755512 w 30"/>
                  <a:gd name="T11" fmla="*/ 20084473 h 11"/>
                  <a:gd name="T12" fmla="*/ 42789474 w 30"/>
                  <a:gd name="T13" fmla="*/ 17574704 h 11"/>
                  <a:gd name="T14" fmla="*/ 45305663 w 30"/>
                  <a:gd name="T15" fmla="*/ 15063355 h 11"/>
                  <a:gd name="T16" fmla="*/ 40271700 w 30"/>
                  <a:gd name="T17" fmla="*/ 15063355 h 11"/>
                  <a:gd name="T18" fmla="*/ 37755512 w 30"/>
                  <a:gd name="T19" fmla="*/ 12553586 h 11"/>
                  <a:gd name="T20" fmla="*/ 32721549 w 30"/>
                  <a:gd name="T21" fmla="*/ 12553586 h 11"/>
                  <a:gd name="T22" fmla="*/ 30203775 w 30"/>
                  <a:gd name="T23" fmla="*/ 10042236 h 11"/>
                  <a:gd name="T24" fmla="*/ 27687587 w 30"/>
                  <a:gd name="T25" fmla="*/ 10042236 h 11"/>
                  <a:gd name="T26" fmla="*/ 22653624 w 30"/>
                  <a:gd name="T27" fmla="*/ 12553586 h 11"/>
                  <a:gd name="T28" fmla="*/ 27687587 w 30"/>
                  <a:gd name="T29" fmla="*/ 17574704 h 11"/>
                  <a:gd name="T30" fmla="*/ 30203775 w 30"/>
                  <a:gd name="T31" fmla="*/ 20084473 h 11"/>
                  <a:gd name="T32" fmla="*/ 32721549 w 30"/>
                  <a:gd name="T33" fmla="*/ 22595823 h 11"/>
                  <a:gd name="T34" fmla="*/ 22653624 w 30"/>
                  <a:gd name="T35" fmla="*/ 20084473 h 11"/>
                  <a:gd name="T36" fmla="*/ 22653624 w 30"/>
                  <a:gd name="T37" fmla="*/ 17574704 h 11"/>
                  <a:gd name="T38" fmla="*/ 17619662 w 30"/>
                  <a:gd name="T39" fmla="*/ 17574704 h 11"/>
                  <a:gd name="T40" fmla="*/ 12585699 w 30"/>
                  <a:gd name="T41" fmla="*/ 15063355 h 11"/>
                  <a:gd name="T42" fmla="*/ 15101888 w 30"/>
                  <a:gd name="T43" fmla="*/ 12553586 h 11"/>
                  <a:gd name="T44" fmla="*/ 20135850 w 30"/>
                  <a:gd name="T45" fmla="*/ 10042236 h 11"/>
                  <a:gd name="T46" fmla="*/ 15101888 w 30"/>
                  <a:gd name="T47" fmla="*/ 12553586 h 11"/>
                  <a:gd name="T48" fmla="*/ 7551737 w 30"/>
                  <a:gd name="T49" fmla="*/ 12553586 h 11"/>
                  <a:gd name="T50" fmla="*/ 7551737 w 30"/>
                  <a:gd name="T51" fmla="*/ 12553586 h 11"/>
                  <a:gd name="T52" fmla="*/ 0 w 30"/>
                  <a:gd name="T53" fmla="*/ 10042236 h 11"/>
                  <a:gd name="T54" fmla="*/ 7551737 w 30"/>
                  <a:gd name="T55" fmla="*/ 7532468 h 11"/>
                  <a:gd name="T56" fmla="*/ 15101888 w 30"/>
                  <a:gd name="T57" fmla="*/ 7532468 h 11"/>
                  <a:gd name="T58" fmla="*/ 30203775 w 30"/>
                  <a:gd name="T59" fmla="*/ 2511350 h 11"/>
                  <a:gd name="T60" fmla="*/ 42789474 w 30"/>
                  <a:gd name="T61" fmla="*/ 2511350 h 11"/>
                  <a:gd name="T62" fmla="*/ 45305663 w 30"/>
                  <a:gd name="T63" fmla="*/ 0 h 11"/>
                  <a:gd name="T64" fmla="*/ 55373588 w 30"/>
                  <a:gd name="T65" fmla="*/ 0 h 11"/>
                  <a:gd name="T66" fmla="*/ 60407550 w 30"/>
                  <a:gd name="T67" fmla="*/ 2511350 h 11"/>
                  <a:gd name="T68" fmla="*/ 52857399 w 30"/>
                  <a:gd name="T69" fmla="*/ 10042236 h 11"/>
                  <a:gd name="T70" fmla="*/ 45305663 w 30"/>
                  <a:gd name="T71" fmla="*/ 10042236 h 11"/>
                  <a:gd name="T72" fmla="*/ 42789474 w 30"/>
                  <a:gd name="T73" fmla="*/ 7532468 h 11"/>
                  <a:gd name="T74" fmla="*/ 37755512 w 30"/>
                  <a:gd name="T75" fmla="*/ 2511350 h 11"/>
                  <a:gd name="T76" fmla="*/ 35237738 w 30"/>
                  <a:gd name="T77" fmla="*/ 7532468 h 11"/>
                  <a:gd name="T78" fmla="*/ 40271700 w 30"/>
                  <a:gd name="T79" fmla="*/ 10042236 h 11"/>
                  <a:gd name="T80" fmla="*/ 52857399 w 30"/>
                  <a:gd name="T81" fmla="*/ 10042236 h 11"/>
                  <a:gd name="T82" fmla="*/ 60407550 w 30"/>
                  <a:gd name="T83" fmla="*/ 12553586 h 11"/>
                  <a:gd name="T84" fmla="*/ 65441513 w 30"/>
                  <a:gd name="T85" fmla="*/ 15063355 h 11"/>
                  <a:gd name="T86" fmla="*/ 52857399 w 30"/>
                  <a:gd name="T87" fmla="*/ 15063355 h 11"/>
                  <a:gd name="T88" fmla="*/ 47823437 w 30"/>
                  <a:gd name="T89" fmla="*/ 12553586 h 11"/>
                  <a:gd name="T90" fmla="*/ 52857399 w 30"/>
                  <a:gd name="T91" fmla="*/ 17574704 h 11"/>
                  <a:gd name="T92" fmla="*/ 55373588 w 30"/>
                  <a:gd name="T93" fmla="*/ 15063355 h 11"/>
                  <a:gd name="T94" fmla="*/ 60407550 w 30"/>
                  <a:gd name="T95" fmla="*/ 17574704 h 11"/>
                  <a:gd name="T96" fmla="*/ 67959287 w 30"/>
                  <a:gd name="T97" fmla="*/ 20084473 h 11"/>
                  <a:gd name="T98" fmla="*/ 67959287 w 30"/>
                  <a:gd name="T99" fmla="*/ 20084473 h 11"/>
                  <a:gd name="T100" fmla="*/ 67959287 w 30"/>
                  <a:gd name="T101" fmla="*/ 22595823 h 11"/>
                  <a:gd name="T102" fmla="*/ 75509438 w 30"/>
                  <a:gd name="T103" fmla="*/ 25105591 h 11"/>
                  <a:gd name="T104" fmla="*/ 70475475 w 30"/>
                  <a:gd name="T105" fmla="*/ 27616941 h 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"/>
                  <a:gd name="T160" fmla="*/ 0 h 11"/>
                  <a:gd name="T161" fmla="*/ 30 w 30"/>
                  <a:gd name="T162" fmla="*/ 11 h 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" h="11">
                    <a:moveTo>
                      <a:pt x="28" y="11"/>
                    </a:moveTo>
                    <a:lnTo>
                      <a:pt x="27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26" name="Freeform 1105"/>
              <p:cNvSpPr>
                <a:spLocks/>
              </p:cNvSpPr>
              <p:nvPr/>
            </p:nvSpPr>
            <p:spPr bwMode="auto">
              <a:xfrm>
                <a:off x="3014209" y="4690910"/>
                <a:ext cx="34149" cy="16372"/>
              </a:xfrm>
              <a:custGeom>
                <a:avLst/>
                <a:gdLst>
                  <a:gd name="T0" fmla="*/ 23232703 w 21"/>
                  <a:gd name="T1" fmla="*/ 25990550 h 10"/>
                  <a:gd name="T2" fmla="*/ 28395707 w 21"/>
                  <a:gd name="T3" fmla="*/ 23392314 h 10"/>
                  <a:gd name="T4" fmla="*/ 33558710 w 21"/>
                  <a:gd name="T5" fmla="*/ 15594330 h 10"/>
                  <a:gd name="T6" fmla="*/ 28395707 w 21"/>
                  <a:gd name="T7" fmla="*/ 15594330 h 10"/>
                  <a:gd name="T8" fmla="*/ 25815018 w 21"/>
                  <a:gd name="T9" fmla="*/ 18192566 h 10"/>
                  <a:gd name="T10" fmla="*/ 23232703 w 21"/>
                  <a:gd name="T11" fmla="*/ 15594330 h 10"/>
                  <a:gd name="T12" fmla="*/ 20652014 w 21"/>
                  <a:gd name="T13" fmla="*/ 18192566 h 10"/>
                  <a:gd name="T14" fmla="*/ 18069699 w 21"/>
                  <a:gd name="T15" fmla="*/ 23392314 h 10"/>
                  <a:gd name="T16" fmla="*/ 10326007 w 21"/>
                  <a:gd name="T17" fmla="*/ 18192566 h 10"/>
                  <a:gd name="T18" fmla="*/ 12906696 w 21"/>
                  <a:gd name="T19" fmla="*/ 15594330 h 10"/>
                  <a:gd name="T20" fmla="*/ 7743692 w 21"/>
                  <a:gd name="T21" fmla="*/ 10396220 h 10"/>
                  <a:gd name="T22" fmla="*/ 2580689 w 21"/>
                  <a:gd name="T23" fmla="*/ 10396220 h 10"/>
                  <a:gd name="T24" fmla="*/ 5163004 w 21"/>
                  <a:gd name="T25" fmla="*/ 7796346 h 10"/>
                  <a:gd name="T26" fmla="*/ 0 w 21"/>
                  <a:gd name="T27" fmla="*/ 7796346 h 10"/>
                  <a:gd name="T28" fmla="*/ 5163004 w 21"/>
                  <a:gd name="T29" fmla="*/ 5198110 h 10"/>
                  <a:gd name="T30" fmla="*/ 10326007 w 21"/>
                  <a:gd name="T31" fmla="*/ 5198110 h 10"/>
                  <a:gd name="T32" fmla="*/ 12906696 w 21"/>
                  <a:gd name="T33" fmla="*/ 7796346 h 10"/>
                  <a:gd name="T34" fmla="*/ 23232703 w 21"/>
                  <a:gd name="T35" fmla="*/ 7796346 h 10"/>
                  <a:gd name="T36" fmla="*/ 23232703 w 21"/>
                  <a:gd name="T37" fmla="*/ 7796346 h 10"/>
                  <a:gd name="T38" fmla="*/ 18069699 w 21"/>
                  <a:gd name="T39" fmla="*/ 7796346 h 10"/>
                  <a:gd name="T40" fmla="*/ 7743692 w 21"/>
                  <a:gd name="T41" fmla="*/ 2599874 h 10"/>
                  <a:gd name="T42" fmla="*/ 12906696 w 21"/>
                  <a:gd name="T43" fmla="*/ 2599874 h 10"/>
                  <a:gd name="T44" fmla="*/ 18069699 w 21"/>
                  <a:gd name="T45" fmla="*/ 0 h 10"/>
                  <a:gd name="T46" fmla="*/ 23232703 w 21"/>
                  <a:gd name="T47" fmla="*/ 0 h 10"/>
                  <a:gd name="T48" fmla="*/ 28395707 w 21"/>
                  <a:gd name="T49" fmla="*/ 5198110 h 10"/>
                  <a:gd name="T50" fmla="*/ 28395707 w 21"/>
                  <a:gd name="T51" fmla="*/ 7796346 h 10"/>
                  <a:gd name="T52" fmla="*/ 28395707 w 21"/>
                  <a:gd name="T53" fmla="*/ 2599874 h 10"/>
                  <a:gd name="T54" fmla="*/ 33558710 w 21"/>
                  <a:gd name="T55" fmla="*/ 2599874 h 10"/>
                  <a:gd name="T56" fmla="*/ 36141025 w 21"/>
                  <a:gd name="T57" fmla="*/ 5198110 h 10"/>
                  <a:gd name="T58" fmla="*/ 46467032 w 21"/>
                  <a:gd name="T59" fmla="*/ 7796346 h 10"/>
                  <a:gd name="T60" fmla="*/ 43884717 w 21"/>
                  <a:gd name="T61" fmla="*/ 10396220 h 10"/>
                  <a:gd name="T62" fmla="*/ 51630036 w 21"/>
                  <a:gd name="T63" fmla="*/ 10396220 h 10"/>
                  <a:gd name="T64" fmla="*/ 51630036 w 21"/>
                  <a:gd name="T65" fmla="*/ 15594330 h 10"/>
                  <a:gd name="T66" fmla="*/ 49047721 w 21"/>
                  <a:gd name="T67" fmla="*/ 18192566 h 10"/>
                  <a:gd name="T68" fmla="*/ 46467032 w 21"/>
                  <a:gd name="T69" fmla="*/ 20792440 h 10"/>
                  <a:gd name="T70" fmla="*/ 49047721 w 21"/>
                  <a:gd name="T71" fmla="*/ 23392314 h 10"/>
                  <a:gd name="T72" fmla="*/ 41304029 w 21"/>
                  <a:gd name="T73" fmla="*/ 25990550 h 10"/>
                  <a:gd name="T74" fmla="*/ 36141025 w 21"/>
                  <a:gd name="T75" fmla="*/ 23392314 h 10"/>
                  <a:gd name="T76" fmla="*/ 28395707 w 21"/>
                  <a:gd name="T77" fmla="*/ 25990550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"/>
                  <a:gd name="T118" fmla="*/ 0 h 10"/>
                  <a:gd name="T119" fmla="*/ 21 w 21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" h="10">
                    <a:moveTo>
                      <a:pt x="11" y="10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27" name="Freeform 1106"/>
              <p:cNvSpPr>
                <a:spLocks/>
              </p:cNvSpPr>
              <p:nvPr/>
            </p:nvSpPr>
            <p:spPr bwMode="auto">
              <a:xfrm>
                <a:off x="3133732" y="4724678"/>
                <a:ext cx="30491" cy="9210"/>
              </a:xfrm>
              <a:custGeom>
                <a:avLst/>
                <a:gdLst>
                  <a:gd name="T0" fmla="*/ 40761653 w 19"/>
                  <a:gd name="T1" fmla="*/ 14620875 h 6"/>
                  <a:gd name="T2" fmla="*/ 33119645 w 19"/>
                  <a:gd name="T3" fmla="*/ 14620875 h 6"/>
                  <a:gd name="T4" fmla="*/ 30571239 w 19"/>
                  <a:gd name="T5" fmla="*/ 12184830 h 6"/>
                  <a:gd name="T6" fmla="*/ 33119645 w 19"/>
                  <a:gd name="T7" fmla="*/ 12184830 h 6"/>
                  <a:gd name="T8" fmla="*/ 30571239 w 19"/>
                  <a:gd name="T9" fmla="*/ 9747250 h 6"/>
                  <a:gd name="T10" fmla="*/ 28024439 w 19"/>
                  <a:gd name="T11" fmla="*/ 9747250 h 6"/>
                  <a:gd name="T12" fmla="*/ 28024439 w 19"/>
                  <a:gd name="T13" fmla="*/ 12184830 h 6"/>
                  <a:gd name="T14" fmla="*/ 25476033 w 19"/>
                  <a:gd name="T15" fmla="*/ 12184830 h 6"/>
                  <a:gd name="T16" fmla="*/ 25476033 w 19"/>
                  <a:gd name="T17" fmla="*/ 14620875 h 6"/>
                  <a:gd name="T18" fmla="*/ 20380826 w 19"/>
                  <a:gd name="T19" fmla="*/ 12184830 h 6"/>
                  <a:gd name="T20" fmla="*/ 17834025 w 19"/>
                  <a:gd name="T21" fmla="*/ 12184830 h 6"/>
                  <a:gd name="T22" fmla="*/ 17834025 w 19"/>
                  <a:gd name="T23" fmla="*/ 9747250 h 6"/>
                  <a:gd name="T24" fmla="*/ 17834025 w 19"/>
                  <a:gd name="T25" fmla="*/ 12184830 h 6"/>
                  <a:gd name="T26" fmla="*/ 10190413 w 19"/>
                  <a:gd name="T27" fmla="*/ 12184830 h 6"/>
                  <a:gd name="T28" fmla="*/ 7643612 w 19"/>
                  <a:gd name="T29" fmla="*/ 12184830 h 6"/>
                  <a:gd name="T30" fmla="*/ 5095207 w 19"/>
                  <a:gd name="T31" fmla="*/ 7311205 h 6"/>
                  <a:gd name="T32" fmla="*/ 5095207 w 19"/>
                  <a:gd name="T33" fmla="*/ 2437580 h 6"/>
                  <a:gd name="T34" fmla="*/ 2548406 w 19"/>
                  <a:gd name="T35" fmla="*/ 2437580 h 6"/>
                  <a:gd name="T36" fmla="*/ 0 w 19"/>
                  <a:gd name="T37" fmla="*/ 2437580 h 6"/>
                  <a:gd name="T38" fmla="*/ 0 w 19"/>
                  <a:gd name="T39" fmla="*/ 0 h 6"/>
                  <a:gd name="T40" fmla="*/ 5095207 w 19"/>
                  <a:gd name="T41" fmla="*/ 0 h 6"/>
                  <a:gd name="T42" fmla="*/ 10190413 w 19"/>
                  <a:gd name="T43" fmla="*/ 0 h 6"/>
                  <a:gd name="T44" fmla="*/ 15285620 w 19"/>
                  <a:gd name="T45" fmla="*/ 0 h 6"/>
                  <a:gd name="T46" fmla="*/ 17834025 w 19"/>
                  <a:gd name="T47" fmla="*/ 0 h 6"/>
                  <a:gd name="T48" fmla="*/ 20380826 w 19"/>
                  <a:gd name="T49" fmla="*/ 0 h 6"/>
                  <a:gd name="T50" fmla="*/ 25476033 w 19"/>
                  <a:gd name="T51" fmla="*/ 0 h 6"/>
                  <a:gd name="T52" fmla="*/ 28024439 w 19"/>
                  <a:gd name="T53" fmla="*/ 0 h 6"/>
                  <a:gd name="T54" fmla="*/ 33119645 w 19"/>
                  <a:gd name="T55" fmla="*/ 0 h 6"/>
                  <a:gd name="T56" fmla="*/ 38214852 w 19"/>
                  <a:gd name="T57" fmla="*/ 0 h 6"/>
                  <a:gd name="T58" fmla="*/ 40761653 w 19"/>
                  <a:gd name="T59" fmla="*/ 0 h 6"/>
                  <a:gd name="T60" fmla="*/ 40761653 w 19"/>
                  <a:gd name="T61" fmla="*/ 2437580 h 6"/>
                  <a:gd name="T62" fmla="*/ 43310058 w 19"/>
                  <a:gd name="T63" fmla="*/ 2437580 h 6"/>
                  <a:gd name="T64" fmla="*/ 48405265 w 19"/>
                  <a:gd name="T65" fmla="*/ 7311205 h 6"/>
                  <a:gd name="T66" fmla="*/ 48405265 w 19"/>
                  <a:gd name="T67" fmla="*/ 9747250 h 6"/>
                  <a:gd name="T68" fmla="*/ 45856859 w 19"/>
                  <a:gd name="T69" fmla="*/ 9747250 h 6"/>
                  <a:gd name="T70" fmla="*/ 45856859 w 19"/>
                  <a:gd name="T71" fmla="*/ 12184830 h 6"/>
                  <a:gd name="T72" fmla="*/ 40761653 w 19"/>
                  <a:gd name="T73" fmla="*/ 1462087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"/>
                  <a:gd name="T112" fmla="*/ 0 h 6"/>
                  <a:gd name="T113" fmla="*/ 19 w 19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" h="6">
                    <a:moveTo>
                      <a:pt x="16" y="6"/>
                    </a:move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28" name="Freeform 1107"/>
              <p:cNvSpPr>
                <a:spLocks/>
              </p:cNvSpPr>
              <p:nvPr/>
            </p:nvSpPr>
            <p:spPr bwMode="auto">
              <a:xfrm>
                <a:off x="3017868" y="4486258"/>
                <a:ext cx="17075" cy="14326"/>
              </a:xfrm>
              <a:custGeom>
                <a:avLst/>
                <a:gdLst>
                  <a:gd name="T0" fmla="*/ 7391923 w 11"/>
                  <a:gd name="T1" fmla="*/ 22743321 h 9"/>
                  <a:gd name="T2" fmla="*/ 4928466 w 11"/>
                  <a:gd name="T3" fmla="*/ 20215578 h 9"/>
                  <a:gd name="T4" fmla="*/ 2463457 w 11"/>
                  <a:gd name="T5" fmla="*/ 17689426 h 9"/>
                  <a:gd name="T6" fmla="*/ 4928466 w 11"/>
                  <a:gd name="T7" fmla="*/ 17689426 h 9"/>
                  <a:gd name="T8" fmla="*/ 7391923 w 11"/>
                  <a:gd name="T9" fmla="*/ 17689426 h 9"/>
                  <a:gd name="T10" fmla="*/ 12320389 w 11"/>
                  <a:gd name="T11" fmla="*/ 17689426 h 9"/>
                  <a:gd name="T12" fmla="*/ 7391923 w 11"/>
                  <a:gd name="T13" fmla="*/ 15161683 h 9"/>
                  <a:gd name="T14" fmla="*/ 4928466 w 11"/>
                  <a:gd name="T15" fmla="*/ 15161683 h 9"/>
                  <a:gd name="T16" fmla="*/ 4928466 w 11"/>
                  <a:gd name="T17" fmla="*/ 17689426 h 9"/>
                  <a:gd name="T18" fmla="*/ 2463457 w 11"/>
                  <a:gd name="T19" fmla="*/ 17689426 h 9"/>
                  <a:gd name="T20" fmla="*/ 2463457 w 11"/>
                  <a:gd name="T21" fmla="*/ 15161683 h 9"/>
                  <a:gd name="T22" fmla="*/ 0 w 11"/>
                  <a:gd name="T23" fmla="*/ 12635532 h 9"/>
                  <a:gd name="T24" fmla="*/ 2463457 w 11"/>
                  <a:gd name="T25" fmla="*/ 10107789 h 9"/>
                  <a:gd name="T26" fmla="*/ 7391923 w 11"/>
                  <a:gd name="T27" fmla="*/ 10107789 h 9"/>
                  <a:gd name="T28" fmla="*/ 7391923 w 11"/>
                  <a:gd name="T29" fmla="*/ 5053894 h 9"/>
                  <a:gd name="T30" fmla="*/ 7391923 w 11"/>
                  <a:gd name="T31" fmla="*/ 2527743 h 9"/>
                  <a:gd name="T32" fmla="*/ 12320389 w 11"/>
                  <a:gd name="T33" fmla="*/ 2527743 h 9"/>
                  <a:gd name="T34" fmla="*/ 14785398 w 11"/>
                  <a:gd name="T35" fmla="*/ 0 h 9"/>
                  <a:gd name="T36" fmla="*/ 17248855 w 11"/>
                  <a:gd name="T37" fmla="*/ 0 h 9"/>
                  <a:gd name="T38" fmla="*/ 22177320 w 11"/>
                  <a:gd name="T39" fmla="*/ 2527743 h 9"/>
                  <a:gd name="T40" fmla="*/ 24642330 w 11"/>
                  <a:gd name="T41" fmla="*/ 2527743 h 9"/>
                  <a:gd name="T42" fmla="*/ 24642330 w 11"/>
                  <a:gd name="T43" fmla="*/ 5053894 h 9"/>
                  <a:gd name="T44" fmla="*/ 27105786 w 11"/>
                  <a:gd name="T45" fmla="*/ 5053894 h 9"/>
                  <a:gd name="T46" fmla="*/ 27105786 w 11"/>
                  <a:gd name="T47" fmla="*/ 10107789 h 9"/>
                  <a:gd name="T48" fmla="*/ 24642330 w 11"/>
                  <a:gd name="T49" fmla="*/ 12635532 h 9"/>
                  <a:gd name="T50" fmla="*/ 22177320 w 11"/>
                  <a:gd name="T51" fmla="*/ 12635532 h 9"/>
                  <a:gd name="T52" fmla="*/ 19713864 w 11"/>
                  <a:gd name="T53" fmla="*/ 12635532 h 9"/>
                  <a:gd name="T54" fmla="*/ 19713864 w 11"/>
                  <a:gd name="T55" fmla="*/ 10107789 h 9"/>
                  <a:gd name="T56" fmla="*/ 17248855 w 11"/>
                  <a:gd name="T57" fmla="*/ 10107789 h 9"/>
                  <a:gd name="T58" fmla="*/ 19713864 w 11"/>
                  <a:gd name="T59" fmla="*/ 12635532 h 9"/>
                  <a:gd name="T60" fmla="*/ 22177320 w 11"/>
                  <a:gd name="T61" fmla="*/ 12635532 h 9"/>
                  <a:gd name="T62" fmla="*/ 22177320 w 11"/>
                  <a:gd name="T63" fmla="*/ 15161683 h 9"/>
                  <a:gd name="T64" fmla="*/ 19713864 w 11"/>
                  <a:gd name="T65" fmla="*/ 15161683 h 9"/>
                  <a:gd name="T66" fmla="*/ 19713864 w 11"/>
                  <a:gd name="T67" fmla="*/ 17689426 h 9"/>
                  <a:gd name="T68" fmla="*/ 17248855 w 11"/>
                  <a:gd name="T69" fmla="*/ 17689426 h 9"/>
                  <a:gd name="T70" fmla="*/ 14785398 w 11"/>
                  <a:gd name="T71" fmla="*/ 20215578 h 9"/>
                  <a:gd name="T72" fmla="*/ 12320389 w 11"/>
                  <a:gd name="T73" fmla="*/ 20215578 h 9"/>
                  <a:gd name="T74" fmla="*/ 7391923 w 11"/>
                  <a:gd name="T75" fmla="*/ 20215578 h 9"/>
                  <a:gd name="T76" fmla="*/ 7391923 w 11"/>
                  <a:gd name="T77" fmla="*/ 22743321 h 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"/>
                  <a:gd name="T118" fmla="*/ 0 h 9"/>
                  <a:gd name="T119" fmla="*/ 11 w 11"/>
                  <a:gd name="T120" fmla="*/ 9 h 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" h="9">
                    <a:moveTo>
                      <a:pt x="3" y="9"/>
                    </a:moveTo>
                    <a:lnTo>
                      <a:pt x="2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29" name="Freeform 1108"/>
              <p:cNvSpPr>
                <a:spLocks/>
              </p:cNvSpPr>
              <p:nvPr/>
            </p:nvSpPr>
            <p:spPr bwMode="auto">
              <a:xfrm>
                <a:off x="2989817" y="4675561"/>
                <a:ext cx="37809" cy="14326"/>
              </a:xfrm>
              <a:custGeom>
                <a:avLst/>
                <a:gdLst>
                  <a:gd name="T0" fmla="*/ 60021788 w 24"/>
                  <a:gd name="T1" fmla="*/ 22741729 h 9"/>
                  <a:gd name="T2" fmla="*/ 52519852 w 24"/>
                  <a:gd name="T3" fmla="*/ 22741729 h 9"/>
                  <a:gd name="T4" fmla="*/ 45016341 w 24"/>
                  <a:gd name="T5" fmla="*/ 22741729 h 9"/>
                  <a:gd name="T6" fmla="*/ 45016341 w 24"/>
                  <a:gd name="T7" fmla="*/ 20215578 h 9"/>
                  <a:gd name="T8" fmla="*/ 42516221 w 24"/>
                  <a:gd name="T9" fmla="*/ 20215578 h 9"/>
                  <a:gd name="T10" fmla="*/ 37512830 w 24"/>
                  <a:gd name="T11" fmla="*/ 17687835 h 9"/>
                  <a:gd name="T12" fmla="*/ 35012709 w 24"/>
                  <a:gd name="T13" fmla="*/ 15161683 h 9"/>
                  <a:gd name="T14" fmla="*/ 32511014 w 24"/>
                  <a:gd name="T15" fmla="*/ 15161683 h 9"/>
                  <a:gd name="T16" fmla="*/ 27510774 w 24"/>
                  <a:gd name="T17" fmla="*/ 15161683 h 9"/>
                  <a:gd name="T18" fmla="*/ 25009078 w 24"/>
                  <a:gd name="T19" fmla="*/ 15161683 h 9"/>
                  <a:gd name="T20" fmla="*/ 17505567 w 24"/>
                  <a:gd name="T21" fmla="*/ 15161683 h 9"/>
                  <a:gd name="T22" fmla="*/ 15005447 w 24"/>
                  <a:gd name="T23" fmla="*/ 15161683 h 9"/>
                  <a:gd name="T24" fmla="*/ 15005447 w 24"/>
                  <a:gd name="T25" fmla="*/ 10107789 h 9"/>
                  <a:gd name="T26" fmla="*/ 12505327 w 24"/>
                  <a:gd name="T27" fmla="*/ 10107789 h 9"/>
                  <a:gd name="T28" fmla="*/ 10003631 w 24"/>
                  <a:gd name="T29" fmla="*/ 7580046 h 9"/>
                  <a:gd name="T30" fmla="*/ 5001816 w 24"/>
                  <a:gd name="T31" fmla="*/ 7580046 h 9"/>
                  <a:gd name="T32" fmla="*/ 5001816 w 24"/>
                  <a:gd name="T33" fmla="*/ 5053894 h 9"/>
                  <a:gd name="T34" fmla="*/ 2501696 w 24"/>
                  <a:gd name="T35" fmla="*/ 2526151 h 9"/>
                  <a:gd name="T36" fmla="*/ 0 w 24"/>
                  <a:gd name="T37" fmla="*/ 2526151 h 9"/>
                  <a:gd name="T38" fmla="*/ 2501696 w 24"/>
                  <a:gd name="T39" fmla="*/ 0 h 9"/>
                  <a:gd name="T40" fmla="*/ 10003631 w 24"/>
                  <a:gd name="T41" fmla="*/ 5053894 h 9"/>
                  <a:gd name="T42" fmla="*/ 12505327 w 24"/>
                  <a:gd name="T43" fmla="*/ 5053894 h 9"/>
                  <a:gd name="T44" fmla="*/ 12505327 w 24"/>
                  <a:gd name="T45" fmla="*/ 7580046 h 9"/>
                  <a:gd name="T46" fmla="*/ 15005447 w 24"/>
                  <a:gd name="T47" fmla="*/ 7580046 h 9"/>
                  <a:gd name="T48" fmla="*/ 17505567 w 24"/>
                  <a:gd name="T49" fmla="*/ 7580046 h 9"/>
                  <a:gd name="T50" fmla="*/ 20007263 w 24"/>
                  <a:gd name="T51" fmla="*/ 7580046 h 9"/>
                  <a:gd name="T52" fmla="*/ 22508958 w 24"/>
                  <a:gd name="T53" fmla="*/ 7580046 h 9"/>
                  <a:gd name="T54" fmla="*/ 25009078 w 24"/>
                  <a:gd name="T55" fmla="*/ 7580046 h 9"/>
                  <a:gd name="T56" fmla="*/ 32511014 w 24"/>
                  <a:gd name="T57" fmla="*/ 10107789 h 9"/>
                  <a:gd name="T58" fmla="*/ 35012709 w 24"/>
                  <a:gd name="T59" fmla="*/ 10107789 h 9"/>
                  <a:gd name="T60" fmla="*/ 37512830 w 24"/>
                  <a:gd name="T61" fmla="*/ 15161683 h 9"/>
                  <a:gd name="T62" fmla="*/ 40014525 w 24"/>
                  <a:gd name="T63" fmla="*/ 15161683 h 9"/>
                  <a:gd name="T64" fmla="*/ 42516221 w 24"/>
                  <a:gd name="T65" fmla="*/ 15161683 h 9"/>
                  <a:gd name="T66" fmla="*/ 42516221 w 24"/>
                  <a:gd name="T67" fmla="*/ 17687835 h 9"/>
                  <a:gd name="T68" fmla="*/ 42516221 w 24"/>
                  <a:gd name="T69" fmla="*/ 20215578 h 9"/>
                  <a:gd name="T70" fmla="*/ 45016341 w 24"/>
                  <a:gd name="T71" fmla="*/ 20215578 h 9"/>
                  <a:gd name="T72" fmla="*/ 45016341 w 24"/>
                  <a:gd name="T73" fmla="*/ 17687835 h 9"/>
                  <a:gd name="T74" fmla="*/ 45016341 w 24"/>
                  <a:gd name="T75" fmla="*/ 15161683 h 9"/>
                  <a:gd name="T76" fmla="*/ 45016341 w 24"/>
                  <a:gd name="T77" fmla="*/ 17687835 h 9"/>
                  <a:gd name="T78" fmla="*/ 47518036 w 24"/>
                  <a:gd name="T79" fmla="*/ 17687835 h 9"/>
                  <a:gd name="T80" fmla="*/ 50018156 w 24"/>
                  <a:gd name="T81" fmla="*/ 20215578 h 9"/>
                  <a:gd name="T82" fmla="*/ 52519852 w 24"/>
                  <a:gd name="T83" fmla="*/ 20215578 h 9"/>
                  <a:gd name="T84" fmla="*/ 60021788 w 24"/>
                  <a:gd name="T85" fmla="*/ 22741729 h 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"/>
                  <a:gd name="T130" fmla="*/ 0 h 9"/>
                  <a:gd name="T131" fmla="*/ 24 w 24"/>
                  <a:gd name="T132" fmla="*/ 9 h 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" h="9">
                    <a:moveTo>
                      <a:pt x="24" y="9"/>
                    </a:moveTo>
                    <a:lnTo>
                      <a:pt x="21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30" name="Freeform 1109"/>
              <p:cNvSpPr>
                <a:spLocks/>
              </p:cNvSpPr>
              <p:nvPr/>
            </p:nvSpPr>
            <p:spPr bwMode="auto">
              <a:xfrm>
                <a:off x="3059336" y="4704212"/>
                <a:ext cx="15855" cy="7163"/>
              </a:xfrm>
              <a:custGeom>
                <a:avLst/>
                <a:gdLst>
                  <a:gd name="T0" fmla="*/ 20135850 w 10"/>
                  <a:gd name="T1" fmla="*/ 11370546 h 5"/>
                  <a:gd name="T2" fmla="*/ 17618076 w 10"/>
                  <a:gd name="T3" fmla="*/ 11370546 h 5"/>
                  <a:gd name="T4" fmla="*/ 12585699 w 10"/>
                  <a:gd name="T5" fmla="*/ 11370546 h 5"/>
                  <a:gd name="T6" fmla="*/ 10067925 w 10"/>
                  <a:gd name="T7" fmla="*/ 9097010 h 5"/>
                  <a:gd name="T8" fmla="*/ 7550151 w 10"/>
                  <a:gd name="T9" fmla="*/ 6822041 h 5"/>
                  <a:gd name="T10" fmla="*/ 10067925 w 10"/>
                  <a:gd name="T11" fmla="*/ 6822041 h 5"/>
                  <a:gd name="T12" fmla="*/ 10067925 w 10"/>
                  <a:gd name="T13" fmla="*/ 4548505 h 5"/>
                  <a:gd name="T14" fmla="*/ 7550151 w 10"/>
                  <a:gd name="T15" fmla="*/ 4548505 h 5"/>
                  <a:gd name="T16" fmla="*/ 5033963 w 10"/>
                  <a:gd name="T17" fmla="*/ 4548505 h 5"/>
                  <a:gd name="T18" fmla="*/ 5033963 w 10"/>
                  <a:gd name="T19" fmla="*/ 6822041 h 5"/>
                  <a:gd name="T20" fmla="*/ 5033963 w 10"/>
                  <a:gd name="T21" fmla="*/ 9097010 h 5"/>
                  <a:gd name="T22" fmla="*/ 0 w 10"/>
                  <a:gd name="T23" fmla="*/ 9097010 h 5"/>
                  <a:gd name="T24" fmla="*/ 0 w 10"/>
                  <a:gd name="T25" fmla="*/ 6822041 h 5"/>
                  <a:gd name="T26" fmla="*/ 0 w 10"/>
                  <a:gd name="T27" fmla="*/ 4548505 h 5"/>
                  <a:gd name="T28" fmla="*/ 0 w 10"/>
                  <a:gd name="T29" fmla="*/ 0 h 5"/>
                  <a:gd name="T30" fmla="*/ 2517774 w 10"/>
                  <a:gd name="T31" fmla="*/ 0 h 5"/>
                  <a:gd name="T32" fmla="*/ 7550151 w 10"/>
                  <a:gd name="T33" fmla="*/ 0 h 5"/>
                  <a:gd name="T34" fmla="*/ 10067925 w 10"/>
                  <a:gd name="T35" fmla="*/ 0 h 5"/>
                  <a:gd name="T36" fmla="*/ 12585699 w 10"/>
                  <a:gd name="T37" fmla="*/ 0 h 5"/>
                  <a:gd name="T38" fmla="*/ 12585699 w 10"/>
                  <a:gd name="T39" fmla="*/ 2273536 h 5"/>
                  <a:gd name="T40" fmla="*/ 17618076 w 10"/>
                  <a:gd name="T41" fmla="*/ 4548505 h 5"/>
                  <a:gd name="T42" fmla="*/ 20135850 w 10"/>
                  <a:gd name="T43" fmla="*/ 2273536 h 5"/>
                  <a:gd name="T44" fmla="*/ 22653624 w 10"/>
                  <a:gd name="T45" fmla="*/ 4548505 h 5"/>
                  <a:gd name="T46" fmla="*/ 25169813 w 10"/>
                  <a:gd name="T47" fmla="*/ 6822041 h 5"/>
                  <a:gd name="T48" fmla="*/ 25169813 w 10"/>
                  <a:gd name="T49" fmla="*/ 9097010 h 5"/>
                  <a:gd name="T50" fmla="*/ 20135850 w 10"/>
                  <a:gd name="T51" fmla="*/ 11370546 h 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5"/>
                  <a:gd name="T80" fmla="*/ 10 w 10"/>
                  <a:gd name="T81" fmla="*/ 5 h 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5">
                    <a:moveTo>
                      <a:pt x="8" y="5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31" name="Freeform 1110"/>
              <p:cNvSpPr>
                <a:spLocks/>
              </p:cNvSpPr>
              <p:nvPr/>
            </p:nvSpPr>
            <p:spPr bwMode="auto">
              <a:xfrm>
                <a:off x="2970303" y="4569142"/>
                <a:ext cx="12196" cy="15349"/>
              </a:xfrm>
              <a:custGeom>
                <a:avLst/>
                <a:gdLst>
                  <a:gd name="T0" fmla="*/ 12099957 w 8"/>
                  <a:gd name="T1" fmla="*/ 24366538 h 10"/>
                  <a:gd name="T2" fmla="*/ 9680575 w 8"/>
                  <a:gd name="T3" fmla="*/ 21930651 h 10"/>
                  <a:gd name="T4" fmla="*/ 9680575 w 8"/>
                  <a:gd name="T5" fmla="*/ 19493230 h 10"/>
                  <a:gd name="T6" fmla="*/ 9680575 w 8"/>
                  <a:gd name="T7" fmla="*/ 14619923 h 10"/>
                  <a:gd name="T8" fmla="*/ 7259669 w 8"/>
                  <a:gd name="T9" fmla="*/ 12184036 h 10"/>
                  <a:gd name="T10" fmla="*/ 4840288 w 8"/>
                  <a:gd name="T11" fmla="*/ 14619923 h 10"/>
                  <a:gd name="T12" fmla="*/ 2420906 w 8"/>
                  <a:gd name="T13" fmla="*/ 14619923 h 10"/>
                  <a:gd name="T14" fmla="*/ 2420906 w 8"/>
                  <a:gd name="T15" fmla="*/ 12184036 h 10"/>
                  <a:gd name="T16" fmla="*/ 4840288 w 8"/>
                  <a:gd name="T17" fmla="*/ 12184036 h 10"/>
                  <a:gd name="T18" fmla="*/ 7259669 w 8"/>
                  <a:gd name="T19" fmla="*/ 12184036 h 10"/>
                  <a:gd name="T20" fmla="*/ 7259669 w 8"/>
                  <a:gd name="T21" fmla="*/ 9746615 h 10"/>
                  <a:gd name="T22" fmla="*/ 2420906 w 8"/>
                  <a:gd name="T23" fmla="*/ 9746615 h 10"/>
                  <a:gd name="T24" fmla="*/ 0 w 8"/>
                  <a:gd name="T25" fmla="*/ 4873308 h 10"/>
                  <a:gd name="T26" fmla="*/ 0 w 8"/>
                  <a:gd name="T27" fmla="*/ 2437421 h 10"/>
                  <a:gd name="T28" fmla="*/ 2420906 w 8"/>
                  <a:gd name="T29" fmla="*/ 2437421 h 10"/>
                  <a:gd name="T30" fmla="*/ 7259669 w 8"/>
                  <a:gd name="T31" fmla="*/ 0 h 10"/>
                  <a:gd name="T32" fmla="*/ 9680575 w 8"/>
                  <a:gd name="T33" fmla="*/ 2437421 h 10"/>
                  <a:gd name="T34" fmla="*/ 9680575 w 8"/>
                  <a:gd name="T35" fmla="*/ 4873308 h 10"/>
                  <a:gd name="T36" fmla="*/ 9680575 w 8"/>
                  <a:gd name="T37" fmla="*/ 7309194 h 10"/>
                  <a:gd name="T38" fmla="*/ 12099957 w 8"/>
                  <a:gd name="T39" fmla="*/ 9746615 h 10"/>
                  <a:gd name="T40" fmla="*/ 12099957 w 8"/>
                  <a:gd name="T41" fmla="*/ 12184036 h 10"/>
                  <a:gd name="T42" fmla="*/ 16940244 w 8"/>
                  <a:gd name="T43" fmla="*/ 12184036 h 10"/>
                  <a:gd name="T44" fmla="*/ 16940244 w 8"/>
                  <a:gd name="T45" fmla="*/ 14619923 h 10"/>
                  <a:gd name="T46" fmla="*/ 19361150 w 8"/>
                  <a:gd name="T47" fmla="*/ 19493230 h 10"/>
                  <a:gd name="T48" fmla="*/ 19361150 w 8"/>
                  <a:gd name="T49" fmla="*/ 21930651 h 10"/>
                  <a:gd name="T50" fmla="*/ 12099957 w 8"/>
                  <a:gd name="T51" fmla="*/ 24366538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10"/>
                  <a:gd name="T80" fmla="*/ 8 w 8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10">
                    <a:moveTo>
                      <a:pt x="5" y="10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32" name="Freeform 1111"/>
              <p:cNvSpPr>
                <a:spLocks/>
              </p:cNvSpPr>
              <p:nvPr/>
            </p:nvSpPr>
            <p:spPr bwMode="auto">
              <a:xfrm>
                <a:off x="3076410" y="4693980"/>
                <a:ext cx="13415" cy="14326"/>
              </a:xfrm>
              <a:custGeom>
                <a:avLst/>
                <a:gdLst>
                  <a:gd name="T0" fmla="*/ 15972234 w 8"/>
                  <a:gd name="T1" fmla="*/ 22741729 h 9"/>
                  <a:gd name="T2" fmla="*/ 13309357 w 8"/>
                  <a:gd name="T3" fmla="*/ 22741729 h 9"/>
                  <a:gd name="T4" fmla="*/ 7985279 w 8"/>
                  <a:gd name="T5" fmla="*/ 22741729 h 9"/>
                  <a:gd name="T6" fmla="*/ 5324078 w 8"/>
                  <a:gd name="T7" fmla="*/ 22741729 h 9"/>
                  <a:gd name="T8" fmla="*/ 2662878 w 8"/>
                  <a:gd name="T9" fmla="*/ 20215578 h 9"/>
                  <a:gd name="T10" fmla="*/ 0 w 8"/>
                  <a:gd name="T11" fmla="*/ 17687835 h 9"/>
                  <a:gd name="T12" fmla="*/ 0 w 8"/>
                  <a:gd name="T13" fmla="*/ 15161683 h 9"/>
                  <a:gd name="T14" fmla="*/ 0 w 8"/>
                  <a:gd name="T15" fmla="*/ 12633940 h 9"/>
                  <a:gd name="T16" fmla="*/ 2662878 w 8"/>
                  <a:gd name="T17" fmla="*/ 12633940 h 9"/>
                  <a:gd name="T18" fmla="*/ 2662878 w 8"/>
                  <a:gd name="T19" fmla="*/ 10107789 h 9"/>
                  <a:gd name="T20" fmla="*/ 5324078 w 8"/>
                  <a:gd name="T21" fmla="*/ 12633940 h 9"/>
                  <a:gd name="T22" fmla="*/ 7985279 w 8"/>
                  <a:gd name="T23" fmla="*/ 12633940 h 9"/>
                  <a:gd name="T24" fmla="*/ 13309357 w 8"/>
                  <a:gd name="T25" fmla="*/ 12633940 h 9"/>
                  <a:gd name="T26" fmla="*/ 13309357 w 8"/>
                  <a:gd name="T27" fmla="*/ 10107789 h 9"/>
                  <a:gd name="T28" fmla="*/ 7985279 w 8"/>
                  <a:gd name="T29" fmla="*/ 10107789 h 9"/>
                  <a:gd name="T30" fmla="*/ 5324078 w 8"/>
                  <a:gd name="T31" fmla="*/ 10107789 h 9"/>
                  <a:gd name="T32" fmla="*/ 5324078 w 8"/>
                  <a:gd name="T33" fmla="*/ 5053894 h 9"/>
                  <a:gd name="T34" fmla="*/ 7985279 w 8"/>
                  <a:gd name="T35" fmla="*/ 2526151 h 9"/>
                  <a:gd name="T36" fmla="*/ 13309357 w 8"/>
                  <a:gd name="T37" fmla="*/ 2526151 h 9"/>
                  <a:gd name="T38" fmla="*/ 13309357 w 8"/>
                  <a:gd name="T39" fmla="*/ 0 h 9"/>
                  <a:gd name="T40" fmla="*/ 15972234 w 8"/>
                  <a:gd name="T41" fmla="*/ 0 h 9"/>
                  <a:gd name="T42" fmla="*/ 15972234 w 8"/>
                  <a:gd name="T43" fmla="*/ 2526151 h 9"/>
                  <a:gd name="T44" fmla="*/ 15972234 w 8"/>
                  <a:gd name="T45" fmla="*/ 5053894 h 9"/>
                  <a:gd name="T46" fmla="*/ 18633435 w 8"/>
                  <a:gd name="T47" fmla="*/ 12633940 h 9"/>
                  <a:gd name="T48" fmla="*/ 18633435 w 8"/>
                  <a:gd name="T49" fmla="*/ 15161683 h 9"/>
                  <a:gd name="T50" fmla="*/ 21296313 w 8"/>
                  <a:gd name="T51" fmla="*/ 17687835 h 9"/>
                  <a:gd name="T52" fmla="*/ 18633435 w 8"/>
                  <a:gd name="T53" fmla="*/ 17687835 h 9"/>
                  <a:gd name="T54" fmla="*/ 15972234 w 8"/>
                  <a:gd name="T55" fmla="*/ 17687835 h 9"/>
                  <a:gd name="T56" fmla="*/ 13309357 w 8"/>
                  <a:gd name="T57" fmla="*/ 17687835 h 9"/>
                  <a:gd name="T58" fmla="*/ 13309357 w 8"/>
                  <a:gd name="T59" fmla="*/ 15161683 h 9"/>
                  <a:gd name="T60" fmla="*/ 7985279 w 8"/>
                  <a:gd name="T61" fmla="*/ 12633940 h 9"/>
                  <a:gd name="T62" fmla="*/ 7985279 w 8"/>
                  <a:gd name="T63" fmla="*/ 15161683 h 9"/>
                  <a:gd name="T64" fmla="*/ 7985279 w 8"/>
                  <a:gd name="T65" fmla="*/ 17687835 h 9"/>
                  <a:gd name="T66" fmla="*/ 13309357 w 8"/>
                  <a:gd name="T67" fmla="*/ 17687835 h 9"/>
                  <a:gd name="T68" fmla="*/ 13309357 w 8"/>
                  <a:gd name="T69" fmla="*/ 20215578 h 9"/>
                  <a:gd name="T70" fmla="*/ 15972234 w 8"/>
                  <a:gd name="T71" fmla="*/ 22741729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"/>
                  <a:gd name="T109" fmla="*/ 0 h 9"/>
                  <a:gd name="T110" fmla="*/ 8 w 8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" h="9">
                    <a:moveTo>
                      <a:pt x="6" y="9"/>
                    </a:move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33" name="Freeform 1112"/>
              <p:cNvSpPr>
                <a:spLocks/>
              </p:cNvSpPr>
              <p:nvPr/>
            </p:nvSpPr>
            <p:spPr bwMode="auto">
              <a:xfrm>
                <a:off x="3045919" y="4702166"/>
                <a:ext cx="13416" cy="9210"/>
              </a:xfrm>
              <a:custGeom>
                <a:avLst/>
                <a:gdLst>
                  <a:gd name="T0" fmla="*/ 15973425 w 8"/>
                  <a:gd name="T1" fmla="*/ 14620875 h 6"/>
                  <a:gd name="T2" fmla="*/ 13310349 w 8"/>
                  <a:gd name="T3" fmla="*/ 14620875 h 6"/>
                  <a:gd name="T4" fmla="*/ 7985874 w 8"/>
                  <a:gd name="T5" fmla="*/ 12184830 h 6"/>
                  <a:gd name="T6" fmla="*/ 13310349 w 8"/>
                  <a:gd name="T7" fmla="*/ 12184830 h 6"/>
                  <a:gd name="T8" fmla="*/ 5324475 w 8"/>
                  <a:gd name="T9" fmla="*/ 9747250 h 6"/>
                  <a:gd name="T10" fmla="*/ 5324475 w 8"/>
                  <a:gd name="T11" fmla="*/ 7311205 h 6"/>
                  <a:gd name="T12" fmla="*/ 0 w 8"/>
                  <a:gd name="T13" fmla="*/ 7311205 h 6"/>
                  <a:gd name="T14" fmla="*/ 0 w 8"/>
                  <a:gd name="T15" fmla="*/ 4873625 h 6"/>
                  <a:gd name="T16" fmla="*/ 0 w 8"/>
                  <a:gd name="T17" fmla="*/ 2437580 h 6"/>
                  <a:gd name="T18" fmla="*/ 0 w 8"/>
                  <a:gd name="T19" fmla="*/ 0 h 6"/>
                  <a:gd name="T20" fmla="*/ 2663076 w 8"/>
                  <a:gd name="T21" fmla="*/ 2437580 h 6"/>
                  <a:gd name="T22" fmla="*/ 5324475 w 8"/>
                  <a:gd name="T23" fmla="*/ 2437580 h 6"/>
                  <a:gd name="T24" fmla="*/ 7985874 w 8"/>
                  <a:gd name="T25" fmla="*/ 0 h 6"/>
                  <a:gd name="T26" fmla="*/ 13310349 w 8"/>
                  <a:gd name="T27" fmla="*/ 0 h 6"/>
                  <a:gd name="T28" fmla="*/ 18634824 w 8"/>
                  <a:gd name="T29" fmla="*/ 0 h 6"/>
                  <a:gd name="T30" fmla="*/ 21297900 w 8"/>
                  <a:gd name="T31" fmla="*/ 0 h 6"/>
                  <a:gd name="T32" fmla="*/ 21297900 w 8"/>
                  <a:gd name="T33" fmla="*/ 2437580 h 6"/>
                  <a:gd name="T34" fmla="*/ 18634824 w 8"/>
                  <a:gd name="T35" fmla="*/ 2437580 h 6"/>
                  <a:gd name="T36" fmla="*/ 21297900 w 8"/>
                  <a:gd name="T37" fmla="*/ 2437580 h 6"/>
                  <a:gd name="T38" fmla="*/ 21297900 w 8"/>
                  <a:gd name="T39" fmla="*/ 4873625 h 6"/>
                  <a:gd name="T40" fmla="*/ 21297900 w 8"/>
                  <a:gd name="T41" fmla="*/ 7311205 h 6"/>
                  <a:gd name="T42" fmla="*/ 18634824 w 8"/>
                  <a:gd name="T43" fmla="*/ 7311205 h 6"/>
                  <a:gd name="T44" fmla="*/ 18634824 w 8"/>
                  <a:gd name="T45" fmla="*/ 9747250 h 6"/>
                  <a:gd name="T46" fmla="*/ 15973425 w 8"/>
                  <a:gd name="T47" fmla="*/ 7311205 h 6"/>
                  <a:gd name="T48" fmla="*/ 13310349 w 8"/>
                  <a:gd name="T49" fmla="*/ 4873625 h 6"/>
                  <a:gd name="T50" fmla="*/ 7985874 w 8"/>
                  <a:gd name="T51" fmla="*/ 4873625 h 6"/>
                  <a:gd name="T52" fmla="*/ 13310349 w 8"/>
                  <a:gd name="T53" fmla="*/ 7311205 h 6"/>
                  <a:gd name="T54" fmla="*/ 15973425 w 8"/>
                  <a:gd name="T55" fmla="*/ 7311205 h 6"/>
                  <a:gd name="T56" fmla="*/ 18634824 w 8"/>
                  <a:gd name="T57" fmla="*/ 9747250 h 6"/>
                  <a:gd name="T58" fmla="*/ 18634824 w 8"/>
                  <a:gd name="T59" fmla="*/ 12184830 h 6"/>
                  <a:gd name="T60" fmla="*/ 15973425 w 8"/>
                  <a:gd name="T61" fmla="*/ 1462087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"/>
                  <a:gd name="T94" fmla="*/ 0 h 6"/>
                  <a:gd name="T95" fmla="*/ 8 w 8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" h="6">
                    <a:moveTo>
                      <a:pt x="6" y="6"/>
                    </a:moveTo>
                    <a:lnTo>
                      <a:pt x="5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34" name="Freeform 1113"/>
              <p:cNvSpPr>
                <a:spLocks/>
              </p:cNvSpPr>
              <p:nvPr/>
            </p:nvSpPr>
            <p:spPr bwMode="auto">
              <a:xfrm>
                <a:off x="2982499" y="4572212"/>
                <a:ext cx="13416" cy="12279"/>
              </a:xfrm>
              <a:custGeom>
                <a:avLst/>
                <a:gdLst>
                  <a:gd name="T0" fmla="*/ 15973425 w 8"/>
                  <a:gd name="T1" fmla="*/ 19492913 h 8"/>
                  <a:gd name="T2" fmla="*/ 10648950 w 8"/>
                  <a:gd name="T3" fmla="*/ 17055531 h 8"/>
                  <a:gd name="T4" fmla="*/ 7985874 w 8"/>
                  <a:gd name="T5" fmla="*/ 17055531 h 8"/>
                  <a:gd name="T6" fmla="*/ 5324475 w 8"/>
                  <a:gd name="T7" fmla="*/ 17055531 h 8"/>
                  <a:gd name="T8" fmla="*/ 2663076 w 8"/>
                  <a:gd name="T9" fmla="*/ 17055531 h 8"/>
                  <a:gd name="T10" fmla="*/ 0 w 8"/>
                  <a:gd name="T11" fmla="*/ 14619684 h 8"/>
                  <a:gd name="T12" fmla="*/ 2663076 w 8"/>
                  <a:gd name="T13" fmla="*/ 9746456 h 8"/>
                  <a:gd name="T14" fmla="*/ 5324475 w 8"/>
                  <a:gd name="T15" fmla="*/ 9746456 h 8"/>
                  <a:gd name="T16" fmla="*/ 7985874 w 8"/>
                  <a:gd name="T17" fmla="*/ 7309075 h 8"/>
                  <a:gd name="T18" fmla="*/ 7985874 w 8"/>
                  <a:gd name="T19" fmla="*/ 9746456 h 8"/>
                  <a:gd name="T20" fmla="*/ 10648950 w 8"/>
                  <a:gd name="T21" fmla="*/ 14619684 h 8"/>
                  <a:gd name="T22" fmla="*/ 10648950 w 8"/>
                  <a:gd name="T23" fmla="*/ 9746456 h 8"/>
                  <a:gd name="T24" fmla="*/ 13310349 w 8"/>
                  <a:gd name="T25" fmla="*/ 9746456 h 8"/>
                  <a:gd name="T26" fmla="*/ 10648950 w 8"/>
                  <a:gd name="T27" fmla="*/ 9746456 h 8"/>
                  <a:gd name="T28" fmla="*/ 7985874 w 8"/>
                  <a:gd name="T29" fmla="*/ 7309075 h 8"/>
                  <a:gd name="T30" fmla="*/ 7985874 w 8"/>
                  <a:gd name="T31" fmla="*/ 4873228 h 8"/>
                  <a:gd name="T32" fmla="*/ 10648950 w 8"/>
                  <a:gd name="T33" fmla="*/ 0 h 8"/>
                  <a:gd name="T34" fmla="*/ 13310349 w 8"/>
                  <a:gd name="T35" fmla="*/ 0 h 8"/>
                  <a:gd name="T36" fmla="*/ 13310349 w 8"/>
                  <a:gd name="T37" fmla="*/ 2437382 h 8"/>
                  <a:gd name="T38" fmla="*/ 13310349 w 8"/>
                  <a:gd name="T39" fmla="*/ 4873228 h 8"/>
                  <a:gd name="T40" fmla="*/ 15973425 w 8"/>
                  <a:gd name="T41" fmla="*/ 9746456 h 8"/>
                  <a:gd name="T42" fmla="*/ 15973425 w 8"/>
                  <a:gd name="T43" fmla="*/ 14619684 h 8"/>
                  <a:gd name="T44" fmla="*/ 15973425 w 8"/>
                  <a:gd name="T45" fmla="*/ 17055531 h 8"/>
                  <a:gd name="T46" fmla="*/ 21297900 w 8"/>
                  <a:gd name="T47" fmla="*/ 17055531 h 8"/>
                  <a:gd name="T48" fmla="*/ 21297900 w 8"/>
                  <a:gd name="T49" fmla="*/ 19492913 h 8"/>
                  <a:gd name="T50" fmla="*/ 15973425 w 8"/>
                  <a:gd name="T51" fmla="*/ 19492913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8"/>
                  <a:gd name="T80" fmla="*/ 8 w 8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8">
                    <a:moveTo>
                      <a:pt x="6" y="8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35" name="Freeform 1114"/>
              <p:cNvSpPr>
                <a:spLocks/>
              </p:cNvSpPr>
              <p:nvPr/>
            </p:nvSpPr>
            <p:spPr bwMode="auto">
              <a:xfrm>
                <a:off x="2973962" y="4615189"/>
                <a:ext cx="13415" cy="7163"/>
              </a:xfrm>
              <a:custGeom>
                <a:avLst/>
                <a:gdLst>
                  <a:gd name="T0" fmla="*/ 7098026 w 9"/>
                  <a:gd name="T1" fmla="*/ 11370546 h 5"/>
                  <a:gd name="T2" fmla="*/ 4732514 w 9"/>
                  <a:gd name="T3" fmla="*/ 11370546 h 5"/>
                  <a:gd name="T4" fmla="*/ 7098026 w 9"/>
                  <a:gd name="T5" fmla="*/ 9097010 h 5"/>
                  <a:gd name="T6" fmla="*/ 4732514 w 9"/>
                  <a:gd name="T7" fmla="*/ 9097010 h 5"/>
                  <a:gd name="T8" fmla="*/ 0 w 9"/>
                  <a:gd name="T9" fmla="*/ 9097010 h 5"/>
                  <a:gd name="T10" fmla="*/ 0 w 9"/>
                  <a:gd name="T11" fmla="*/ 6822041 h 5"/>
                  <a:gd name="T12" fmla="*/ 0 w 9"/>
                  <a:gd name="T13" fmla="*/ 4548505 h 5"/>
                  <a:gd name="T14" fmla="*/ 2365512 w 9"/>
                  <a:gd name="T15" fmla="*/ 4548505 h 5"/>
                  <a:gd name="T16" fmla="*/ 4732514 w 9"/>
                  <a:gd name="T17" fmla="*/ 4548505 h 5"/>
                  <a:gd name="T18" fmla="*/ 7098026 w 9"/>
                  <a:gd name="T19" fmla="*/ 4548505 h 5"/>
                  <a:gd name="T20" fmla="*/ 4732514 w 9"/>
                  <a:gd name="T21" fmla="*/ 4548505 h 5"/>
                  <a:gd name="T22" fmla="*/ 2365512 w 9"/>
                  <a:gd name="T23" fmla="*/ 4548505 h 5"/>
                  <a:gd name="T24" fmla="*/ 4732514 w 9"/>
                  <a:gd name="T25" fmla="*/ 4548505 h 5"/>
                  <a:gd name="T26" fmla="*/ 4732514 w 9"/>
                  <a:gd name="T27" fmla="*/ 6822041 h 5"/>
                  <a:gd name="T28" fmla="*/ 7098026 w 9"/>
                  <a:gd name="T29" fmla="*/ 6822041 h 5"/>
                  <a:gd name="T30" fmla="*/ 11830539 w 9"/>
                  <a:gd name="T31" fmla="*/ 6822041 h 5"/>
                  <a:gd name="T32" fmla="*/ 11830539 w 9"/>
                  <a:gd name="T33" fmla="*/ 4548505 h 5"/>
                  <a:gd name="T34" fmla="*/ 7098026 w 9"/>
                  <a:gd name="T35" fmla="*/ 4548505 h 5"/>
                  <a:gd name="T36" fmla="*/ 4732514 w 9"/>
                  <a:gd name="T37" fmla="*/ 2273536 h 5"/>
                  <a:gd name="T38" fmla="*/ 2365512 w 9"/>
                  <a:gd name="T39" fmla="*/ 2273536 h 5"/>
                  <a:gd name="T40" fmla="*/ 2365512 w 9"/>
                  <a:gd name="T41" fmla="*/ 0 h 5"/>
                  <a:gd name="T42" fmla="*/ 4732514 w 9"/>
                  <a:gd name="T43" fmla="*/ 0 h 5"/>
                  <a:gd name="T44" fmla="*/ 11830539 w 9"/>
                  <a:gd name="T45" fmla="*/ 0 h 5"/>
                  <a:gd name="T46" fmla="*/ 16563053 w 9"/>
                  <a:gd name="T47" fmla="*/ 2273536 h 5"/>
                  <a:gd name="T48" fmla="*/ 14197542 w 9"/>
                  <a:gd name="T49" fmla="*/ 4548505 h 5"/>
                  <a:gd name="T50" fmla="*/ 21295567 w 9"/>
                  <a:gd name="T51" fmla="*/ 4548505 h 5"/>
                  <a:gd name="T52" fmla="*/ 21295567 w 9"/>
                  <a:gd name="T53" fmla="*/ 2273536 h 5"/>
                  <a:gd name="T54" fmla="*/ 21295567 w 9"/>
                  <a:gd name="T55" fmla="*/ 4548505 h 5"/>
                  <a:gd name="T56" fmla="*/ 16563053 w 9"/>
                  <a:gd name="T57" fmla="*/ 6822041 h 5"/>
                  <a:gd name="T58" fmla="*/ 14197542 w 9"/>
                  <a:gd name="T59" fmla="*/ 6822041 h 5"/>
                  <a:gd name="T60" fmla="*/ 14197542 w 9"/>
                  <a:gd name="T61" fmla="*/ 9097010 h 5"/>
                  <a:gd name="T62" fmla="*/ 7098026 w 9"/>
                  <a:gd name="T63" fmla="*/ 11370546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5"/>
                  <a:gd name="T98" fmla="*/ 9 w 9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5">
                    <a:moveTo>
                      <a:pt x="3" y="5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36" name="Freeform 1115"/>
              <p:cNvSpPr>
                <a:spLocks/>
              </p:cNvSpPr>
              <p:nvPr/>
            </p:nvSpPr>
            <p:spPr bwMode="auto">
              <a:xfrm>
                <a:off x="2984938" y="4630538"/>
                <a:ext cx="13416" cy="10233"/>
              </a:xfrm>
              <a:custGeom>
                <a:avLst/>
                <a:gdLst>
                  <a:gd name="T0" fmla="*/ 7100045 w 9"/>
                  <a:gd name="T1" fmla="*/ 16244888 h 6"/>
                  <a:gd name="T2" fmla="*/ 2367179 w 9"/>
                  <a:gd name="T3" fmla="*/ 10829925 h 6"/>
                  <a:gd name="T4" fmla="*/ 0 w 9"/>
                  <a:gd name="T5" fmla="*/ 8123297 h 6"/>
                  <a:gd name="T6" fmla="*/ 2367179 w 9"/>
                  <a:gd name="T7" fmla="*/ 5414963 h 6"/>
                  <a:gd name="T8" fmla="*/ 4732867 w 9"/>
                  <a:gd name="T9" fmla="*/ 5414963 h 6"/>
                  <a:gd name="T10" fmla="*/ 7100045 w 9"/>
                  <a:gd name="T11" fmla="*/ 5414963 h 6"/>
                  <a:gd name="T12" fmla="*/ 9465733 w 9"/>
                  <a:gd name="T13" fmla="*/ 5414963 h 6"/>
                  <a:gd name="T14" fmla="*/ 11832912 w 9"/>
                  <a:gd name="T15" fmla="*/ 5414963 h 6"/>
                  <a:gd name="T16" fmla="*/ 11832912 w 9"/>
                  <a:gd name="T17" fmla="*/ 2708334 h 6"/>
                  <a:gd name="T18" fmla="*/ 9465733 w 9"/>
                  <a:gd name="T19" fmla="*/ 0 h 6"/>
                  <a:gd name="T20" fmla="*/ 11832912 w 9"/>
                  <a:gd name="T21" fmla="*/ 0 h 6"/>
                  <a:gd name="T22" fmla="*/ 16565779 w 9"/>
                  <a:gd name="T23" fmla="*/ 2708334 h 6"/>
                  <a:gd name="T24" fmla="*/ 18931467 w 9"/>
                  <a:gd name="T25" fmla="*/ 2708334 h 6"/>
                  <a:gd name="T26" fmla="*/ 18931467 w 9"/>
                  <a:gd name="T27" fmla="*/ 5414963 h 6"/>
                  <a:gd name="T28" fmla="*/ 21298645 w 9"/>
                  <a:gd name="T29" fmla="*/ 10829925 h 6"/>
                  <a:gd name="T30" fmla="*/ 18931467 w 9"/>
                  <a:gd name="T31" fmla="*/ 16244888 h 6"/>
                  <a:gd name="T32" fmla="*/ 18931467 w 9"/>
                  <a:gd name="T33" fmla="*/ 10829925 h 6"/>
                  <a:gd name="T34" fmla="*/ 18931467 w 9"/>
                  <a:gd name="T35" fmla="*/ 8123297 h 6"/>
                  <a:gd name="T36" fmla="*/ 16565779 w 9"/>
                  <a:gd name="T37" fmla="*/ 8123297 h 6"/>
                  <a:gd name="T38" fmla="*/ 11832912 w 9"/>
                  <a:gd name="T39" fmla="*/ 10829925 h 6"/>
                  <a:gd name="T40" fmla="*/ 9465733 w 9"/>
                  <a:gd name="T41" fmla="*/ 16244888 h 6"/>
                  <a:gd name="T42" fmla="*/ 7100045 w 9"/>
                  <a:gd name="T43" fmla="*/ 16244888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"/>
                  <a:gd name="T67" fmla="*/ 0 h 6"/>
                  <a:gd name="T68" fmla="*/ 9 w 9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" h="6">
                    <a:moveTo>
                      <a:pt x="3" y="6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37" name="Freeform 1116"/>
              <p:cNvSpPr>
                <a:spLocks/>
              </p:cNvSpPr>
              <p:nvPr/>
            </p:nvSpPr>
            <p:spPr bwMode="auto">
              <a:xfrm>
                <a:off x="3000794" y="4500584"/>
                <a:ext cx="12196" cy="8186"/>
              </a:xfrm>
              <a:custGeom>
                <a:avLst/>
                <a:gdLst>
                  <a:gd name="T0" fmla="*/ 19361150 w 8"/>
                  <a:gd name="T1" fmla="*/ 12994456 h 5"/>
                  <a:gd name="T2" fmla="*/ 16940244 w 8"/>
                  <a:gd name="T3" fmla="*/ 12994456 h 5"/>
                  <a:gd name="T4" fmla="*/ 16940244 w 8"/>
                  <a:gd name="T5" fmla="*/ 10396220 h 5"/>
                  <a:gd name="T6" fmla="*/ 14520863 w 8"/>
                  <a:gd name="T7" fmla="*/ 10396220 h 5"/>
                  <a:gd name="T8" fmla="*/ 9680575 w 8"/>
                  <a:gd name="T9" fmla="*/ 10396220 h 5"/>
                  <a:gd name="T10" fmla="*/ 7259669 w 8"/>
                  <a:gd name="T11" fmla="*/ 10396220 h 5"/>
                  <a:gd name="T12" fmla="*/ 4840288 w 8"/>
                  <a:gd name="T13" fmla="*/ 5198110 h 5"/>
                  <a:gd name="T14" fmla="*/ 2420906 w 8"/>
                  <a:gd name="T15" fmla="*/ 5198110 h 5"/>
                  <a:gd name="T16" fmla="*/ 0 w 8"/>
                  <a:gd name="T17" fmla="*/ 5198110 h 5"/>
                  <a:gd name="T18" fmla="*/ 0 w 8"/>
                  <a:gd name="T19" fmla="*/ 2598236 h 5"/>
                  <a:gd name="T20" fmla="*/ 2420906 w 8"/>
                  <a:gd name="T21" fmla="*/ 2598236 h 5"/>
                  <a:gd name="T22" fmla="*/ 4840288 w 8"/>
                  <a:gd name="T23" fmla="*/ 2598236 h 5"/>
                  <a:gd name="T24" fmla="*/ 7259669 w 8"/>
                  <a:gd name="T25" fmla="*/ 2598236 h 5"/>
                  <a:gd name="T26" fmla="*/ 9680575 w 8"/>
                  <a:gd name="T27" fmla="*/ 2598236 h 5"/>
                  <a:gd name="T28" fmla="*/ 9680575 w 8"/>
                  <a:gd name="T29" fmla="*/ 0 h 5"/>
                  <a:gd name="T30" fmla="*/ 14520863 w 8"/>
                  <a:gd name="T31" fmla="*/ 0 h 5"/>
                  <a:gd name="T32" fmla="*/ 16940244 w 8"/>
                  <a:gd name="T33" fmla="*/ 2598236 h 5"/>
                  <a:gd name="T34" fmla="*/ 19361150 w 8"/>
                  <a:gd name="T35" fmla="*/ 2598236 h 5"/>
                  <a:gd name="T36" fmla="*/ 19361150 w 8"/>
                  <a:gd name="T37" fmla="*/ 5198110 h 5"/>
                  <a:gd name="T38" fmla="*/ 19361150 w 8"/>
                  <a:gd name="T39" fmla="*/ 10396220 h 5"/>
                  <a:gd name="T40" fmla="*/ 19361150 w 8"/>
                  <a:gd name="T41" fmla="*/ 12994456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5"/>
                  <a:gd name="T65" fmla="*/ 8 w 8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38" name="Freeform 1117"/>
              <p:cNvSpPr>
                <a:spLocks/>
              </p:cNvSpPr>
              <p:nvPr/>
            </p:nvSpPr>
            <p:spPr bwMode="auto">
              <a:xfrm>
                <a:off x="2977621" y="4570165"/>
                <a:ext cx="9757" cy="8186"/>
              </a:xfrm>
              <a:custGeom>
                <a:avLst/>
                <a:gdLst>
                  <a:gd name="T0" fmla="*/ 7745432 w 6"/>
                  <a:gd name="T1" fmla="*/ 12994456 h 5"/>
                  <a:gd name="T2" fmla="*/ 0 w 6"/>
                  <a:gd name="T3" fmla="*/ 5198110 h 5"/>
                  <a:gd name="T4" fmla="*/ 0 w 6"/>
                  <a:gd name="T5" fmla="*/ 2598236 h 5"/>
                  <a:gd name="T6" fmla="*/ 0 w 6"/>
                  <a:gd name="T7" fmla="*/ 0 h 5"/>
                  <a:gd name="T8" fmla="*/ 5163079 w 6"/>
                  <a:gd name="T9" fmla="*/ 0 h 5"/>
                  <a:gd name="T10" fmla="*/ 7745432 w 6"/>
                  <a:gd name="T11" fmla="*/ 2598236 h 5"/>
                  <a:gd name="T12" fmla="*/ 10326158 w 6"/>
                  <a:gd name="T13" fmla="*/ 2598236 h 5"/>
                  <a:gd name="T14" fmla="*/ 12908511 w 6"/>
                  <a:gd name="T15" fmla="*/ 2598236 h 5"/>
                  <a:gd name="T16" fmla="*/ 15489238 w 6"/>
                  <a:gd name="T17" fmla="*/ 5198110 h 5"/>
                  <a:gd name="T18" fmla="*/ 15489238 w 6"/>
                  <a:gd name="T19" fmla="*/ 10396220 h 5"/>
                  <a:gd name="T20" fmla="*/ 12908511 w 6"/>
                  <a:gd name="T21" fmla="*/ 10396220 h 5"/>
                  <a:gd name="T22" fmla="*/ 10326158 w 6"/>
                  <a:gd name="T23" fmla="*/ 12994456 h 5"/>
                  <a:gd name="T24" fmla="*/ 7745432 w 6"/>
                  <a:gd name="T25" fmla="*/ 12994456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5"/>
                  <a:gd name="T41" fmla="*/ 6 w 6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5">
                    <a:moveTo>
                      <a:pt x="3" y="5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39" name="Freeform 1118"/>
              <p:cNvSpPr>
                <a:spLocks/>
              </p:cNvSpPr>
              <p:nvPr/>
            </p:nvSpPr>
            <p:spPr bwMode="auto">
              <a:xfrm>
                <a:off x="3073971" y="4724678"/>
                <a:ext cx="17075" cy="7163"/>
              </a:xfrm>
              <a:custGeom>
                <a:avLst/>
                <a:gdLst>
                  <a:gd name="T0" fmla="*/ 19713864 w 11"/>
                  <a:gd name="T1" fmla="*/ 11371979 h 5"/>
                  <a:gd name="T2" fmla="*/ 17250407 w 11"/>
                  <a:gd name="T3" fmla="*/ 11371979 h 5"/>
                  <a:gd name="T4" fmla="*/ 17250407 w 11"/>
                  <a:gd name="T5" fmla="*/ 9097010 h 5"/>
                  <a:gd name="T6" fmla="*/ 17250407 w 11"/>
                  <a:gd name="T7" fmla="*/ 6823474 h 5"/>
                  <a:gd name="T8" fmla="*/ 9856932 w 11"/>
                  <a:gd name="T9" fmla="*/ 9097010 h 5"/>
                  <a:gd name="T10" fmla="*/ 2465009 w 11"/>
                  <a:gd name="T11" fmla="*/ 6823474 h 5"/>
                  <a:gd name="T12" fmla="*/ 0 w 11"/>
                  <a:gd name="T13" fmla="*/ 6823474 h 5"/>
                  <a:gd name="T14" fmla="*/ 0 w 11"/>
                  <a:gd name="T15" fmla="*/ 2274969 h 5"/>
                  <a:gd name="T16" fmla="*/ 2465009 w 11"/>
                  <a:gd name="T17" fmla="*/ 2274969 h 5"/>
                  <a:gd name="T18" fmla="*/ 4928466 w 11"/>
                  <a:gd name="T19" fmla="*/ 0 h 5"/>
                  <a:gd name="T20" fmla="*/ 7393475 w 11"/>
                  <a:gd name="T21" fmla="*/ 0 h 5"/>
                  <a:gd name="T22" fmla="*/ 9856932 w 11"/>
                  <a:gd name="T23" fmla="*/ 2274969 h 5"/>
                  <a:gd name="T24" fmla="*/ 17250407 w 11"/>
                  <a:gd name="T25" fmla="*/ 2274969 h 5"/>
                  <a:gd name="T26" fmla="*/ 12321941 w 11"/>
                  <a:gd name="T27" fmla="*/ 2274969 h 5"/>
                  <a:gd name="T28" fmla="*/ 12321941 w 11"/>
                  <a:gd name="T29" fmla="*/ 0 h 5"/>
                  <a:gd name="T30" fmla="*/ 19713864 w 11"/>
                  <a:gd name="T31" fmla="*/ 0 h 5"/>
                  <a:gd name="T32" fmla="*/ 22178873 w 11"/>
                  <a:gd name="T33" fmla="*/ 0 h 5"/>
                  <a:gd name="T34" fmla="*/ 24642330 w 11"/>
                  <a:gd name="T35" fmla="*/ 0 h 5"/>
                  <a:gd name="T36" fmla="*/ 22178873 w 11"/>
                  <a:gd name="T37" fmla="*/ 0 h 5"/>
                  <a:gd name="T38" fmla="*/ 19713864 w 11"/>
                  <a:gd name="T39" fmla="*/ 0 h 5"/>
                  <a:gd name="T40" fmla="*/ 19713864 w 11"/>
                  <a:gd name="T41" fmla="*/ 2274969 h 5"/>
                  <a:gd name="T42" fmla="*/ 17250407 w 11"/>
                  <a:gd name="T43" fmla="*/ 2274969 h 5"/>
                  <a:gd name="T44" fmla="*/ 12321941 w 11"/>
                  <a:gd name="T45" fmla="*/ 2274969 h 5"/>
                  <a:gd name="T46" fmla="*/ 9856932 w 11"/>
                  <a:gd name="T47" fmla="*/ 2274969 h 5"/>
                  <a:gd name="T48" fmla="*/ 12321941 w 11"/>
                  <a:gd name="T49" fmla="*/ 6823474 h 5"/>
                  <a:gd name="T50" fmla="*/ 19713864 w 11"/>
                  <a:gd name="T51" fmla="*/ 6823474 h 5"/>
                  <a:gd name="T52" fmla="*/ 24642330 w 11"/>
                  <a:gd name="T53" fmla="*/ 6823474 h 5"/>
                  <a:gd name="T54" fmla="*/ 27107339 w 11"/>
                  <a:gd name="T55" fmla="*/ 6823474 h 5"/>
                  <a:gd name="T56" fmla="*/ 27107339 w 11"/>
                  <a:gd name="T57" fmla="*/ 9097010 h 5"/>
                  <a:gd name="T58" fmla="*/ 24642330 w 11"/>
                  <a:gd name="T59" fmla="*/ 9097010 h 5"/>
                  <a:gd name="T60" fmla="*/ 22178873 w 11"/>
                  <a:gd name="T61" fmla="*/ 6823474 h 5"/>
                  <a:gd name="T62" fmla="*/ 22178873 w 11"/>
                  <a:gd name="T63" fmla="*/ 9097010 h 5"/>
                  <a:gd name="T64" fmla="*/ 24642330 w 11"/>
                  <a:gd name="T65" fmla="*/ 9097010 h 5"/>
                  <a:gd name="T66" fmla="*/ 22178873 w 11"/>
                  <a:gd name="T67" fmla="*/ 9097010 h 5"/>
                  <a:gd name="T68" fmla="*/ 19713864 w 11"/>
                  <a:gd name="T69" fmla="*/ 11371979 h 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5"/>
                  <a:gd name="T107" fmla="*/ 11 w 11"/>
                  <a:gd name="T108" fmla="*/ 5 h 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40" name="Freeform 1119"/>
              <p:cNvSpPr>
                <a:spLocks/>
              </p:cNvSpPr>
              <p:nvPr/>
            </p:nvSpPr>
            <p:spPr bwMode="auto">
              <a:xfrm>
                <a:off x="2991037" y="4622351"/>
                <a:ext cx="10976" cy="11256"/>
              </a:xfrm>
              <a:custGeom>
                <a:avLst/>
                <a:gdLst>
                  <a:gd name="T0" fmla="*/ 17425184 w 7"/>
                  <a:gd name="T1" fmla="*/ 17869704 h 7"/>
                  <a:gd name="T2" fmla="*/ 14935200 w 7"/>
                  <a:gd name="T3" fmla="*/ 15316200 h 7"/>
                  <a:gd name="T4" fmla="*/ 12446784 w 7"/>
                  <a:gd name="T5" fmla="*/ 15316200 h 7"/>
                  <a:gd name="T6" fmla="*/ 9956800 w 7"/>
                  <a:gd name="T7" fmla="*/ 15316200 h 7"/>
                  <a:gd name="T8" fmla="*/ 7468384 w 7"/>
                  <a:gd name="T9" fmla="*/ 12764304 h 7"/>
                  <a:gd name="T10" fmla="*/ 2489984 w 7"/>
                  <a:gd name="T11" fmla="*/ 10210800 h 7"/>
                  <a:gd name="T12" fmla="*/ 7468384 w 7"/>
                  <a:gd name="T13" fmla="*/ 7658904 h 7"/>
                  <a:gd name="T14" fmla="*/ 9956800 w 7"/>
                  <a:gd name="T15" fmla="*/ 5105400 h 7"/>
                  <a:gd name="T16" fmla="*/ 7468384 w 7"/>
                  <a:gd name="T17" fmla="*/ 5105400 h 7"/>
                  <a:gd name="T18" fmla="*/ 2489984 w 7"/>
                  <a:gd name="T19" fmla="*/ 5105400 h 7"/>
                  <a:gd name="T20" fmla="*/ 0 w 7"/>
                  <a:gd name="T21" fmla="*/ 5105400 h 7"/>
                  <a:gd name="T22" fmla="*/ 2489984 w 7"/>
                  <a:gd name="T23" fmla="*/ 0 h 7"/>
                  <a:gd name="T24" fmla="*/ 7468384 w 7"/>
                  <a:gd name="T25" fmla="*/ 0 h 7"/>
                  <a:gd name="T26" fmla="*/ 12446784 w 7"/>
                  <a:gd name="T27" fmla="*/ 5105400 h 7"/>
                  <a:gd name="T28" fmla="*/ 14935200 w 7"/>
                  <a:gd name="T29" fmla="*/ 10210800 h 7"/>
                  <a:gd name="T30" fmla="*/ 17425184 w 7"/>
                  <a:gd name="T31" fmla="*/ 12764304 h 7"/>
                  <a:gd name="T32" fmla="*/ 17425184 w 7"/>
                  <a:gd name="T33" fmla="*/ 15316200 h 7"/>
                  <a:gd name="T34" fmla="*/ 17425184 w 7"/>
                  <a:gd name="T35" fmla="*/ 17869704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7"/>
                    </a:move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41" name="Freeform 1120"/>
              <p:cNvSpPr>
                <a:spLocks/>
              </p:cNvSpPr>
              <p:nvPr/>
            </p:nvSpPr>
            <p:spPr bwMode="auto">
              <a:xfrm>
                <a:off x="3098363" y="4722631"/>
                <a:ext cx="18294" cy="6140"/>
              </a:xfrm>
              <a:custGeom>
                <a:avLst/>
                <a:gdLst>
                  <a:gd name="T0" fmla="*/ 0 w 11"/>
                  <a:gd name="T1" fmla="*/ 9747250 h 4"/>
                  <a:gd name="T2" fmla="*/ 2640988 w 11"/>
                  <a:gd name="T3" fmla="*/ 4873625 h 4"/>
                  <a:gd name="T4" fmla="*/ 0 w 11"/>
                  <a:gd name="T5" fmla="*/ 4873625 h 4"/>
                  <a:gd name="T6" fmla="*/ 0 w 11"/>
                  <a:gd name="T7" fmla="*/ 2437580 h 4"/>
                  <a:gd name="T8" fmla="*/ 2640988 w 11"/>
                  <a:gd name="T9" fmla="*/ 2437580 h 4"/>
                  <a:gd name="T10" fmla="*/ 7921302 w 11"/>
                  <a:gd name="T11" fmla="*/ 0 h 4"/>
                  <a:gd name="T12" fmla="*/ 18481929 w 11"/>
                  <a:gd name="T13" fmla="*/ 2437580 h 4"/>
                  <a:gd name="T14" fmla="*/ 26401568 w 11"/>
                  <a:gd name="T15" fmla="*/ 2437580 h 4"/>
                  <a:gd name="T16" fmla="*/ 29042557 w 11"/>
                  <a:gd name="T17" fmla="*/ 4873625 h 4"/>
                  <a:gd name="T18" fmla="*/ 26401568 w 11"/>
                  <a:gd name="T19" fmla="*/ 4873625 h 4"/>
                  <a:gd name="T20" fmla="*/ 18481929 w 11"/>
                  <a:gd name="T21" fmla="*/ 4873625 h 4"/>
                  <a:gd name="T22" fmla="*/ 15840941 w 11"/>
                  <a:gd name="T23" fmla="*/ 4873625 h 4"/>
                  <a:gd name="T24" fmla="*/ 10560627 w 11"/>
                  <a:gd name="T25" fmla="*/ 4873625 h 4"/>
                  <a:gd name="T26" fmla="*/ 5280314 w 11"/>
                  <a:gd name="T27" fmla="*/ 9747250 h 4"/>
                  <a:gd name="T28" fmla="*/ 0 w 11"/>
                  <a:gd name="T29" fmla="*/ 97472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4"/>
                  <a:gd name="T47" fmla="*/ 11 w 11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42" name="Freeform 1121"/>
              <p:cNvSpPr>
                <a:spLocks/>
              </p:cNvSpPr>
              <p:nvPr/>
            </p:nvSpPr>
            <p:spPr bwMode="auto">
              <a:xfrm>
                <a:off x="2995915" y="4566072"/>
                <a:ext cx="15855" cy="3069"/>
              </a:xfrm>
              <a:custGeom>
                <a:avLst/>
                <a:gdLst>
                  <a:gd name="T0" fmla="*/ 5033963 w 10"/>
                  <a:gd name="T1" fmla="*/ 4872038 h 2"/>
                  <a:gd name="T2" fmla="*/ 2517774 w 10"/>
                  <a:gd name="T3" fmla="*/ 4872038 h 2"/>
                  <a:gd name="T4" fmla="*/ 0 w 10"/>
                  <a:gd name="T5" fmla="*/ 4872038 h 2"/>
                  <a:gd name="T6" fmla="*/ 0 w 10"/>
                  <a:gd name="T7" fmla="*/ 2436786 h 2"/>
                  <a:gd name="T8" fmla="*/ 2517774 w 10"/>
                  <a:gd name="T9" fmla="*/ 0 h 2"/>
                  <a:gd name="T10" fmla="*/ 5033963 w 10"/>
                  <a:gd name="T11" fmla="*/ 0 h 2"/>
                  <a:gd name="T12" fmla="*/ 7550151 w 10"/>
                  <a:gd name="T13" fmla="*/ 0 h 2"/>
                  <a:gd name="T14" fmla="*/ 15101888 w 10"/>
                  <a:gd name="T15" fmla="*/ 0 h 2"/>
                  <a:gd name="T16" fmla="*/ 17618076 w 10"/>
                  <a:gd name="T17" fmla="*/ 2436786 h 2"/>
                  <a:gd name="T18" fmla="*/ 22653624 w 10"/>
                  <a:gd name="T19" fmla="*/ 2436786 h 2"/>
                  <a:gd name="T20" fmla="*/ 25169813 w 10"/>
                  <a:gd name="T21" fmla="*/ 2436786 h 2"/>
                  <a:gd name="T22" fmla="*/ 25169813 w 10"/>
                  <a:gd name="T23" fmla="*/ 4872038 h 2"/>
                  <a:gd name="T24" fmla="*/ 22653624 w 10"/>
                  <a:gd name="T25" fmla="*/ 4872038 h 2"/>
                  <a:gd name="T26" fmla="*/ 17618076 w 10"/>
                  <a:gd name="T27" fmla="*/ 4872038 h 2"/>
                  <a:gd name="T28" fmla="*/ 15101888 w 10"/>
                  <a:gd name="T29" fmla="*/ 4872038 h 2"/>
                  <a:gd name="T30" fmla="*/ 12585699 w 10"/>
                  <a:gd name="T31" fmla="*/ 4872038 h 2"/>
                  <a:gd name="T32" fmla="*/ 7550151 w 10"/>
                  <a:gd name="T33" fmla="*/ 4872038 h 2"/>
                  <a:gd name="T34" fmla="*/ 5033963 w 10"/>
                  <a:gd name="T35" fmla="*/ 4872038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43" name="Freeform 1122"/>
              <p:cNvSpPr>
                <a:spLocks/>
              </p:cNvSpPr>
              <p:nvPr/>
            </p:nvSpPr>
            <p:spPr bwMode="auto">
              <a:xfrm>
                <a:off x="2997135" y="4492398"/>
                <a:ext cx="12196" cy="5116"/>
              </a:xfrm>
              <a:custGeom>
                <a:avLst/>
                <a:gdLst>
                  <a:gd name="T0" fmla="*/ 4840288 w 8"/>
                  <a:gd name="T1" fmla="*/ 8122503 h 3"/>
                  <a:gd name="T2" fmla="*/ 2420906 w 8"/>
                  <a:gd name="T3" fmla="*/ 8122503 h 3"/>
                  <a:gd name="T4" fmla="*/ 2420906 w 8"/>
                  <a:gd name="T5" fmla="*/ 5414433 h 3"/>
                  <a:gd name="T6" fmla="*/ 0 w 8"/>
                  <a:gd name="T7" fmla="*/ 2708069 h 3"/>
                  <a:gd name="T8" fmla="*/ 4840288 w 8"/>
                  <a:gd name="T9" fmla="*/ 0 h 3"/>
                  <a:gd name="T10" fmla="*/ 7259669 w 8"/>
                  <a:gd name="T11" fmla="*/ 0 h 3"/>
                  <a:gd name="T12" fmla="*/ 12099957 w 8"/>
                  <a:gd name="T13" fmla="*/ 0 h 3"/>
                  <a:gd name="T14" fmla="*/ 14520863 w 8"/>
                  <a:gd name="T15" fmla="*/ 0 h 3"/>
                  <a:gd name="T16" fmla="*/ 14520863 w 8"/>
                  <a:gd name="T17" fmla="*/ 2708069 h 3"/>
                  <a:gd name="T18" fmla="*/ 19361150 w 8"/>
                  <a:gd name="T19" fmla="*/ 2708069 h 3"/>
                  <a:gd name="T20" fmla="*/ 12099957 w 8"/>
                  <a:gd name="T21" fmla="*/ 5414433 h 3"/>
                  <a:gd name="T22" fmla="*/ 7259669 w 8"/>
                  <a:gd name="T23" fmla="*/ 5414433 h 3"/>
                  <a:gd name="T24" fmla="*/ 7259669 w 8"/>
                  <a:gd name="T25" fmla="*/ 8122503 h 3"/>
                  <a:gd name="T26" fmla="*/ 4840288 w 8"/>
                  <a:gd name="T27" fmla="*/ 812250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44" name="Freeform 1123"/>
              <p:cNvSpPr>
                <a:spLocks/>
              </p:cNvSpPr>
              <p:nvPr/>
            </p:nvSpPr>
            <p:spPr bwMode="auto">
              <a:xfrm>
                <a:off x="2981280" y="4517979"/>
                <a:ext cx="8537" cy="8186"/>
              </a:xfrm>
              <a:custGeom>
                <a:avLst/>
                <a:gdLst>
                  <a:gd name="T0" fmla="*/ 5420995 w 5"/>
                  <a:gd name="T1" fmla="*/ 12996094 h 5"/>
                  <a:gd name="T2" fmla="*/ 2711351 w 5"/>
                  <a:gd name="T3" fmla="*/ 12996094 h 5"/>
                  <a:gd name="T4" fmla="*/ 2711351 w 5"/>
                  <a:gd name="T5" fmla="*/ 10396220 h 5"/>
                  <a:gd name="T6" fmla="*/ 5420995 w 5"/>
                  <a:gd name="T7" fmla="*/ 10396220 h 5"/>
                  <a:gd name="T8" fmla="*/ 2711351 w 5"/>
                  <a:gd name="T9" fmla="*/ 10396220 h 5"/>
                  <a:gd name="T10" fmla="*/ 0 w 5"/>
                  <a:gd name="T11" fmla="*/ 5198110 h 5"/>
                  <a:gd name="T12" fmla="*/ 2711351 w 5"/>
                  <a:gd name="T13" fmla="*/ 5198110 h 5"/>
                  <a:gd name="T14" fmla="*/ 5420995 w 5"/>
                  <a:gd name="T15" fmla="*/ 7797984 h 5"/>
                  <a:gd name="T16" fmla="*/ 8132346 w 5"/>
                  <a:gd name="T17" fmla="*/ 7797984 h 5"/>
                  <a:gd name="T18" fmla="*/ 8132346 w 5"/>
                  <a:gd name="T19" fmla="*/ 5198110 h 5"/>
                  <a:gd name="T20" fmla="*/ 10841990 w 5"/>
                  <a:gd name="T21" fmla="*/ 5198110 h 5"/>
                  <a:gd name="T22" fmla="*/ 13553341 w 5"/>
                  <a:gd name="T23" fmla="*/ 0 h 5"/>
                  <a:gd name="T24" fmla="*/ 13553341 w 5"/>
                  <a:gd name="T25" fmla="*/ 5198110 h 5"/>
                  <a:gd name="T26" fmla="*/ 13553341 w 5"/>
                  <a:gd name="T27" fmla="*/ 10396220 h 5"/>
                  <a:gd name="T28" fmla="*/ 10841990 w 5"/>
                  <a:gd name="T29" fmla="*/ 10396220 h 5"/>
                  <a:gd name="T30" fmla="*/ 8132346 w 5"/>
                  <a:gd name="T31" fmla="*/ 12996094 h 5"/>
                  <a:gd name="T32" fmla="*/ 5420995 w 5"/>
                  <a:gd name="T33" fmla="*/ 12996094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5"/>
                  <a:gd name="T53" fmla="*/ 5 w 5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5">
                    <a:moveTo>
                      <a:pt x="2" y="5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45" name="Freeform 1124"/>
              <p:cNvSpPr>
                <a:spLocks/>
              </p:cNvSpPr>
              <p:nvPr/>
            </p:nvSpPr>
            <p:spPr bwMode="auto">
              <a:xfrm>
                <a:off x="3003233" y="4667375"/>
                <a:ext cx="10976" cy="8186"/>
              </a:xfrm>
              <a:custGeom>
                <a:avLst/>
                <a:gdLst>
                  <a:gd name="T0" fmla="*/ 9956800 w 7"/>
                  <a:gd name="T1" fmla="*/ 12996094 h 5"/>
                  <a:gd name="T2" fmla="*/ 4978400 w 7"/>
                  <a:gd name="T3" fmla="*/ 12996094 h 5"/>
                  <a:gd name="T4" fmla="*/ 2489984 w 7"/>
                  <a:gd name="T5" fmla="*/ 10396220 h 5"/>
                  <a:gd name="T6" fmla="*/ 0 w 7"/>
                  <a:gd name="T7" fmla="*/ 10396220 h 5"/>
                  <a:gd name="T8" fmla="*/ 2489984 w 7"/>
                  <a:gd name="T9" fmla="*/ 7797984 h 5"/>
                  <a:gd name="T10" fmla="*/ 4978400 w 7"/>
                  <a:gd name="T11" fmla="*/ 7797984 h 5"/>
                  <a:gd name="T12" fmla="*/ 12446784 w 7"/>
                  <a:gd name="T13" fmla="*/ 5198110 h 5"/>
                  <a:gd name="T14" fmla="*/ 12446784 w 7"/>
                  <a:gd name="T15" fmla="*/ 0 h 5"/>
                  <a:gd name="T16" fmla="*/ 14935200 w 7"/>
                  <a:gd name="T17" fmla="*/ 0 h 5"/>
                  <a:gd name="T18" fmla="*/ 17425184 w 7"/>
                  <a:gd name="T19" fmla="*/ 5198110 h 5"/>
                  <a:gd name="T20" fmla="*/ 14935200 w 7"/>
                  <a:gd name="T21" fmla="*/ 10396220 h 5"/>
                  <a:gd name="T22" fmla="*/ 12446784 w 7"/>
                  <a:gd name="T23" fmla="*/ 12996094 h 5"/>
                  <a:gd name="T24" fmla="*/ 9956800 w 7"/>
                  <a:gd name="T25" fmla="*/ 12996094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46" name="Freeform 1125"/>
              <p:cNvSpPr>
                <a:spLocks/>
              </p:cNvSpPr>
              <p:nvPr/>
            </p:nvSpPr>
            <p:spPr bwMode="auto">
              <a:xfrm>
                <a:off x="2969084" y="4578352"/>
                <a:ext cx="7318" cy="6140"/>
              </a:xfrm>
              <a:custGeom>
                <a:avLst/>
                <a:gdLst>
                  <a:gd name="T0" fmla="*/ 4646930 w 5"/>
                  <a:gd name="T1" fmla="*/ 9747250 h 4"/>
                  <a:gd name="T2" fmla="*/ 2324197 w 5"/>
                  <a:gd name="T3" fmla="*/ 9747250 h 4"/>
                  <a:gd name="T4" fmla="*/ 4646930 w 5"/>
                  <a:gd name="T5" fmla="*/ 9747250 h 4"/>
                  <a:gd name="T6" fmla="*/ 6971127 w 5"/>
                  <a:gd name="T7" fmla="*/ 9747250 h 4"/>
                  <a:gd name="T8" fmla="*/ 6971127 w 5"/>
                  <a:gd name="T9" fmla="*/ 7309670 h 4"/>
                  <a:gd name="T10" fmla="*/ 4646930 w 5"/>
                  <a:gd name="T11" fmla="*/ 7309670 h 4"/>
                  <a:gd name="T12" fmla="*/ 2324197 w 5"/>
                  <a:gd name="T13" fmla="*/ 7309670 h 4"/>
                  <a:gd name="T14" fmla="*/ 0 w 5"/>
                  <a:gd name="T15" fmla="*/ 7309670 h 4"/>
                  <a:gd name="T16" fmla="*/ 2324197 w 5"/>
                  <a:gd name="T17" fmla="*/ 0 h 4"/>
                  <a:gd name="T18" fmla="*/ 9293860 w 5"/>
                  <a:gd name="T19" fmla="*/ 0 h 4"/>
                  <a:gd name="T20" fmla="*/ 11618057 w 5"/>
                  <a:gd name="T21" fmla="*/ 0 h 4"/>
                  <a:gd name="T22" fmla="*/ 11618057 w 5"/>
                  <a:gd name="T23" fmla="*/ 7309670 h 4"/>
                  <a:gd name="T24" fmla="*/ 9293860 w 5"/>
                  <a:gd name="T25" fmla="*/ 7309670 h 4"/>
                  <a:gd name="T26" fmla="*/ 6971127 w 5"/>
                  <a:gd name="T27" fmla="*/ 9747250 h 4"/>
                  <a:gd name="T28" fmla="*/ 4646930 w 5"/>
                  <a:gd name="T29" fmla="*/ 97472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47" name="Freeform 1126"/>
              <p:cNvSpPr>
                <a:spLocks/>
              </p:cNvSpPr>
              <p:nvPr/>
            </p:nvSpPr>
            <p:spPr bwMode="auto">
              <a:xfrm>
                <a:off x="2984938" y="4641794"/>
                <a:ext cx="10977" cy="5116"/>
              </a:xfrm>
              <a:custGeom>
                <a:avLst/>
                <a:gdLst>
                  <a:gd name="T0" fmla="*/ 0 w 7"/>
                  <a:gd name="T1" fmla="*/ 8122503 h 3"/>
                  <a:gd name="T2" fmla="*/ 2490211 w 7"/>
                  <a:gd name="T3" fmla="*/ 8122503 h 3"/>
                  <a:gd name="T4" fmla="*/ 2490211 w 7"/>
                  <a:gd name="T5" fmla="*/ 5414433 h 3"/>
                  <a:gd name="T6" fmla="*/ 4978854 w 7"/>
                  <a:gd name="T7" fmla="*/ 5414433 h 3"/>
                  <a:gd name="T8" fmla="*/ 4978854 w 7"/>
                  <a:gd name="T9" fmla="*/ 2708069 h 3"/>
                  <a:gd name="T10" fmla="*/ 2490211 w 7"/>
                  <a:gd name="T11" fmla="*/ 5414433 h 3"/>
                  <a:gd name="T12" fmla="*/ 0 w 7"/>
                  <a:gd name="T13" fmla="*/ 5414433 h 3"/>
                  <a:gd name="T14" fmla="*/ 0 w 7"/>
                  <a:gd name="T15" fmla="*/ 2708069 h 3"/>
                  <a:gd name="T16" fmla="*/ 4978854 w 7"/>
                  <a:gd name="T17" fmla="*/ 0 h 3"/>
                  <a:gd name="T18" fmla="*/ 7469064 w 7"/>
                  <a:gd name="T19" fmla="*/ 0 h 3"/>
                  <a:gd name="T20" fmla="*/ 12447918 w 7"/>
                  <a:gd name="T21" fmla="*/ 0 h 3"/>
                  <a:gd name="T22" fmla="*/ 17426772 w 7"/>
                  <a:gd name="T23" fmla="*/ 2708069 h 3"/>
                  <a:gd name="T24" fmla="*/ 17426772 w 7"/>
                  <a:gd name="T25" fmla="*/ 5414433 h 3"/>
                  <a:gd name="T26" fmla="*/ 12447918 w 7"/>
                  <a:gd name="T27" fmla="*/ 5414433 h 3"/>
                  <a:gd name="T28" fmla="*/ 12447918 w 7"/>
                  <a:gd name="T29" fmla="*/ 8122503 h 3"/>
                  <a:gd name="T30" fmla="*/ 9957707 w 7"/>
                  <a:gd name="T31" fmla="*/ 8122503 h 3"/>
                  <a:gd name="T32" fmla="*/ 9957707 w 7"/>
                  <a:gd name="T33" fmla="*/ 5414433 h 3"/>
                  <a:gd name="T34" fmla="*/ 7469064 w 7"/>
                  <a:gd name="T35" fmla="*/ 5414433 h 3"/>
                  <a:gd name="T36" fmla="*/ 7469064 w 7"/>
                  <a:gd name="T37" fmla="*/ 8122503 h 3"/>
                  <a:gd name="T38" fmla="*/ 4978854 w 7"/>
                  <a:gd name="T39" fmla="*/ 8122503 h 3"/>
                  <a:gd name="T40" fmla="*/ 2490211 w 7"/>
                  <a:gd name="T41" fmla="*/ 8122503 h 3"/>
                  <a:gd name="T42" fmla="*/ 0 w 7"/>
                  <a:gd name="T43" fmla="*/ 812250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"/>
                  <a:gd name="T68" fmla="*/ 7 w 7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48" name="Freeform 1127"/>
              <p:cNvSpPr>
                <a:spLocks/>
              </p:cNvSpPr>
              <p:nvPr/>
            </p:nvSpPr>
            <p:spPr bwMode="auto">
              <a:xfrm>
                <a:off x="2970303" y="4604956"/>
                <a:ext cx="10977" cy="7163"/>
              </a:xfrm>
              <a:custGeom>
                <a:avLst/>
                <a:gdLst>
                  <a:gd name="T0" fmla="*/ 17425203 w 7"/>
                  <a:gd name="T1" fmla="*/ 11371263 h 4"/>
                  <a:gd name="T2" fmla="*/ 12446350 w 7"/>
                  <a:gd name="T3" fmla="*/ 11371263 h 4"/>
                  <a:gd name="T4" fmla="*/ 9957707 w 7"/>
                  <a:gd name="T5" fmla="*/ 11371263 h 4"/>
                  <a:gd name="T6" fmla="*/ 7467496 w 7"/>
                  <a:gd name="T7" fmla="*/ 11371263 h 4"/>
                  <a:gd name="T8" fmla="*/ 7467496 w 7"/>
                  <a:gd name="T9" fmla="*/ 8527552 h 4"/>
                  <a:gd name="T10" fmla="*/ 4978854 w 7"/>
                  <a:gd name="T11" fmla="*/ 8527552 h 4"/>
                  <a:gd name="T12" fmla="*/ 2488643 w 7"/>
                  <a:gd name="T13" fmla="*/ 11371263 h 4"/>
                  <a:gd name="T14" fmla="*/ 0 w 7"/>
                  <a:gd name="T15" fmla="*/ 8527552 h 4"/>
                  <a:gd name="T16" fmla="*/ 0 w 7"/>
                  <a:gd name="T17" fmla="*/ 0 h 4"/>
                  <a:gd name="T18" fmla="*/ 2488643 w 7"/>
                  <a:gd name="T19" fmla="*/ 0 h 4"/>
                  <a:gd name="T20" fmla="*/ 7467496 w 7"/>
                  <a:gd name="T21" fmla="*/ 0 h 4"/>
                  <a:gd name="T22" fmla="*/ 9957707 w 7"/>
                  <a:gd name="T23" fmla="*/ 2843711 h 4"/>
                  <a:gd name="T24" fmla="*/ 12446350 w 7"/>
                  <a:gd name="T25" fmla="*/ 8527552 h 4"/>
                  <a:gd name="T26" fmla="*/ 17425203 w 7"/>
                  <a:gd name="T27" fmla="*/ 11371263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4"/>
                  <a:gd name="T44" fmla="*/ 7 w 7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49" name="Freeform 1128"/>
              <p:cNvSpPr>
                <a:spLocks/>
              </p:cNvSpPr>
              <p:nvPr/>
            </p:nvSpPr>
            <p:spPr bwMode="auto">
              <a:xfrm>
                <a:off x="2971523" y="4626445"/>
                <a:ext cx="10976" cy="6140"/>
              </a:xfrm>
              <a:custGeom>
                <a:avLst/>
                <a:gdLst>
                  <a:gd name="T0" fmla="*/ 7468384 w 7"/>
                  <a:gd name="T1" fmla="*/ 9747250 h 4"/>
                  <a:gd name="T2" fmla="*/ 2489984 w 7"/>
                  <a:gd name="T3" fmla="*/ 9747250 h 4"/>
                  <a:gd name="T4" fmla="*/ 2489984 w 7"/>
                  <a:gd name="T5" fmla="*/ 7309670 h 4"/>
                  <a:gd name="T6" fmla="*/ 0 w 7"/>
                  <a:gd name="T7" fmla="*/ 4873625 h 4"/>
                  <a:gd name="T8" fmla="*/ 2489984 w 7"/>
                  <a:gd name="T9" fmla="*/ 4873625 h 4"/>
                  <a:gd name="T10" fmla="*/ 2489984 w 7"/>
                  <a:gd name="T11" fmla="*/ 2437580 h 4"/>
                  <a:gd name="T12" fmla="*/ 4978400 w 7"/>
                  <a:gd name="T13" fmla="*/ 2437580 h 4"/>
                  <a:gd name="T14" fmla="*/ 4978400 w 7"/>
                  <a:gd name="T15" fmla="*/ 4873625 h 4"/>
                  <a:gd name="T16" fmla="*/ 4978400 w 7"/>
                  <a:gd name="T17" fmla="*/ 2437580 h 4"/>
                  <a:gd name="T18" fmla="*/ 2489984 w 7"/>
                  <a:gd name="T19" fmla="*/ 0 h 4"/>
                  <a:gd name="T20" fmla="*/ 4978400 w 7"/>
                  <a:gd name="T21" fmla="*/ 0 h 4"/>
                  <a:gd name="T22" fmla="*/ 9956800 w 7"/>
                  <a:gd name="T23" fmla="*/ 0 h 4"/>
                  <a:gd name="T24" fmla="*/ 17425184 w 7"/>
                  <a:gd name="T25" fmla="*/ 0 h 4"/>
                  <a:gd name="T26" fmla="*/ 9956800 w 7"/>
                  <a:gd name="T27" fmla="*/ 2437580 h 4"/>
                  <a:gd name="T28" fmla="*/ 7468384 w 7"/>
                  <a:gd name="T29" fmla="*/ 2437580 h 4"/>
                  <a:gd name="T30" fmla="*/ 7468384 w 7"/>
                  <a:gd name="T31" fmla="*/ 4873625 h 4"/>
                  <a:gd name="T32" fmla="*/ 7468384 w 7"/>
                  <a:gd name="T33" fmla="*/ 7309670 h 4"/>
                  <a:gd name="T34" fmla="*/ 7468384 w 7"/>
                  <a:gd name="T35" fmla="*/ 97472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50" name="Freeform 1129"/>
              <p:cNvSpPr>
                <a:spLocks/>
              </p:cNvSpPr>
              <p:nvPr/>
            </p:nvSpPr>
            <p:spPr bwMode="auto">
              <a:xfrm>
                <a:off x="2995915" y="4511839"/>
                <a:ext cx="6098" cy="6140"/>
              </a:xfrm>
              <a:custGeom>
                <a:avLst/>
                <a:gdLst>
                  <a:gd name="T0" fmla="*/ 2420906 w 4"/>
                  <a:gd name="T1" fmla="*/ 9747250 h 4"/>
                  <a:gd name="T2" fmla="*/ 0 w 4"/>
                  <a:gd name="T3" fmla="*/ 9747250 h 4"/>
                  <a:gd name="T4" fmla="*/ 0 w 4"/>
                  <a:gd name="T5" fmla="*/ 7309670 h 4"/>
                  <a:gd name="T6" fmla="*/ 2420906 w 4"/>
                  <a:gd name="T7" fmla="*/ 7309670 h 4"/>
                  <a:gd name="T8" fmla="*/ 2420906 w 4"/>
                  <a:gd name="T9" fmla="*/ 4873625 h 4"/>
                  <a:gd name="T10" fmla="*/ 2420906 w 4"/>
                  <a:gd name="T11" fmla="*/ 2437580 h 4"/>
                  <a:gd name="T12" fmla="*/ 2420906 w 4"/>
                  <a:gd name="T13" fmla="*/ 0 h 4"/>
                  <a:gd name="T14" fmla="*/ 7259669 w 4"/>
                  <a:gd name="T15" fmla="*/ 0 h 4"/>
                  <a:gd name="T16" fmla="*/ 7259669 w 4"/>
                  <a:gd name="T17" fmla="*/ 2437580 h 4"/>
                  <a:gd name="T18" fmla="*/ 9680575 w 4"/>
                  <a:gd name="T19" fmla="*/ 4873625 h 4"/>
                  <a:gd name="T20" fmla="*/ 9680575 w 4"/>
                  <a:gd name="T21" fmla="*/ 7309670 h 4"/>
                  <a:gd name="T22" fmla="*/ 7259669 w 4"/>
                  <a:gd name="T23" fmla="*/ 7309670 h 4"/>
                  <a:gd name="T24" fmla="*/ 4840288 w 4"/>
                  <a:gd name="T25" fmla="*/ 9747250 h 4"/>
                  <a:gd name="T26" fmla="*/ 2420906 w 4"/>
                  <a:gd name="T27" fmla="*/ 97472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4"/>
                  <a:gd name="T44" fmla="*/ 4 w 4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51" name="Freeform 1130"/>
              <p:cNvSpPr>
                <a:spLocks/>
              </p:cNvSpPr>
              <p:nvPr/>
            </p:nvSpPr>
            <p:spPr bwMode="auto">
              <a:xfrm>
                <a:off x="2969084" y="4587561"/>
                <a:ext cx="8537" cy="5117"/>
              </a:xfrm>
              <a:custGeom>
                <a:avLst/>
                <a:gdLst>
                  <a:gd name="T0" fmla="*/ 13552488 w 6"/>
                  <a:gd name="T1" fmla="*/ 8124090 h 3"/>
                  <a:gd name="T2" fmla="*/ 11294451 w 6"/>
                  <a:gd name="T3" fmla="*/ 5415492 h 3"/>
                  <a:gd name="T4" fmla="*/ 11294451 w 6"/>
                  <a:gd name="T5" fmla="*/ 2708599 h 3"/>
                  <a:gd name="T6" fmla="*/ 6776955 w 6"/>
                  <a:gd name="T7" fmla="*/ 5415492 h 3"/>
                  <a:gd name="T8" fmla="*/ 6776955 w 6"/>
                  <a:gd name="T9" fmla="*/ 8124090 h 3"/>
                  <a:gd name="T10" fmla="*/ 4517496 w 6"/>
                  <a:gd name="T11" fmla="*/ 8124090 h 3"/>
                  <a:gd name="T12" fmla="*/ 2259459 w 6"/>
                  <a:gd name="T13" fmla="*/ 5415492 h 3"/>
                  <a:gd name="T14" fmla="*/ 2259459 w 6"/>
                  <a:gd name="T15" fmla="*/ 2708599 h 3"/>
                  <a:gd name="T16" fmla="*/ 0 w 6"/>
                  <a:gd name="T17" fmla="*/ 2708599 h 3"/>
                  <a:gd name="T18" fmla="*/ 2259459 w 6"/>
                  <a:gd name="T19" fmla="*/ 2708599 h 3"/>
                  <a:gd name="T20" fmla="*/ 2259459 w 6"/>
                  <a:gd name="T21" fmla="*/ 0 h 3"/>
                  <a:gd name="T22" fmla="*/ 4517496 w 6"/>
                  <a:gd name="T23" fmla="*/ 0 h 3"/>
                  <a:gd name="T24" fmla="*/ 9034992 w 6"/>
                  <a:gd name="T25" fmla="*/ 0 h 3"/>
                  <a:gd name="T26" fmla="*/ 11294451 w 6"/>
                  <a:gd name="T27" fmla="*/ 0 h 3"/>
                  <a:gd name="T28" fmla="*/ 11294451 w 6"/>
                  <a:gd name="T29" fmla="*/ 2708599 h 3"/>
                  <a:gd name="T30" fmla="*/ 13552488 w 6"/>
                  <a:gd name="T31" fmla="*/ 5415492 h 3"/>
                  <a:gd name="T32" fmla="*/ 13552488 w 6"/>
                  <a:gd name="T33" fmla="*/ 812409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6" y="3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52" name="Freeform 1131"/>
              <p:cNvSpPr>
                <a:spLocks/>
              </p:cNvSpPr>
              <p:nvPr/>
            </p:nvSpPr>
            <p:spPr bwMode="auto">
              <a:xfrm>
                <a:off x="2982499" y="4649980"/>
                <a:ext cx="7318" cy="12279"/>
              </a:xfrm>
              <a:custGeom>
                <a:avLst/>
                <a:gdLst>
                  <a:gd name="T0" fmla="*/ 2905246 w 4"/>
                  <a:gd name="T1" fmla="*/ 19492913 h 8"/>
                  <a:gd name="T2" fmla="*/ 2905246 w 4"/>
                  <a:gd name="T3" fmla="*/ 17055531 h 8"/>
                  <a:gd name="T4" fmla="*/ 0 w 4"/>
                  <a:gd name="T5" fmla="*/ 14619684 h 8"/>
                  <a:gd name="T6" fmla="*/ 2905246 w 4"/>
                  <a:gd name="T7" fmla="*/ 9746456 h 8"/>
                  <a:gd name="T8" fmla="*/ 5808663 w 4"/>
                  <a:gd name="T9" fmla="*/ 9746456 h 8"/>
                  <a:gd name="T10" fmla="*/ 8712079 w 4"/>
                  <a:gd name="T11" fmla="*/ 9746456 h 8"/>
                  <a:gd name="T12" fmla="*/ 8712079 w 4"/>
                  <a:gd name="T13" fmla="*/ 7309075 h 8"/>
                  <a:gd name="T14" fmla="*/ 5808663 w 4"/>
                  <a:gd name="T15" fmla="*/ 2437382 h 8"/>
                  <a:gd name="T16" fmla="*/ 5808663 w 4"/>
                  <a:gd name="T17" fmla="*/ 0 h 8"/>
                  <a:gd name="T18" fmla="*/ 8712079 w 4"/>
                  <a:gd name="T19" fmla="*/ 0 h 8"/>
                  <a:gd name="T20" fmla="*/ 8712079 w 4"/>
                  <a:gd name="T21" fmla="*/ 2437382 h 8"/>
                  <a:gd name="T22" fmla="*/ 11617325 w 4"/>
                  <a:gd name="T23" fmla="*/ 2437382 h 8"/>
                  <a:gd name="T24" fmla="*/ 11617325 w 4"/>
                  <a:gd name="T25" fmla="*/ 7309075 h 8"/>
                  <a:gd name="T26" fmla="*/ 11617325 w 4"/>
                  <a:gd name="T27" fmla="*/ 9746456 h 8"/>
                  <a:gd name="T28" fmla="*/ 8712079 w 4"/>
                  <a:gd name="T29" fmla="*/ 12182303 h 8"/>
                  <a:gd name="T30" fmla="*/ 5808663 w 4"/>
                  <a:gd name="T31" fmla="*/ 17055531 h 8"/>
                  <a:gd name="T32" fmla="*/ 2905246 w 4"/>
                  <a:gd name="T33" fmla="*/ 17055531 h 8"/>
                  <a:gd name="T34" fmla="*/ 2905246 w 4"/>
                  <a:gd name="T35" fmla="*/ 1949291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8"/>
                  <a:gd name="T56" fmla="*/ 4 w 4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8">
                    <a:moveTo>
                      <a:pt x="1" y="8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53" name="Freeform 1132"/>
              <p:cNvSpPr>
                <a:spLocks/>
              </p:cNvSpPr>
              <p:nvPr/>
            </p:nvSpPr>
            <p:spPr bwMode="auto">
              <a:xfrm>
                <a:off x="2976401" y="4566072"/>
                <a:ext cx="10976" cy="4093"/>
              </a:xfrm>
              <a:custGeom>
                <a:avLst/>
                <a:gdLst>
                  <a:gd name="T0" fmla="*/ 14935200 w 7"/>
                  <a:gd name="T1" fmla="*/ 6498320 h 3"/>
                  <a:gd name="T2" fmla="*/ 12445216 w 7"/>
                  <a:gd name="T3" fmla="*/ 6498320 h 3"/>
                  <a:gd name="T4" fmla="*/ 9956800 w 7"/>
                  <a:gd name="T5" fmla="*/ 6498320 h 3"/>
                  <a:gd name="T6" fmla="*/ 12445216 w 7"/>
                  <a:gd name="T7" fmla="*/ 4331758 h 3"/>
                  <a:gd name="T8" fmla="*/ 9956800 w 7"/>
                  <a:gd name="T9" fmla="*/ 4331758 h 3"/>
                  <a:gd name="T10" fmla="*/ 7466816 w 7"/>
                  <a:gd name="T11" fmla="*/ 4331758 h 3"/>
                  <a:gd name="T12" fmla="*/ 7466816 w 7"/>
                  <a:gd name="T13" fmla="*/ 6498320 h 3"/>
                  <a:gd name="T14" fmla="*/ 2488416 w 7"/>
                  <a:gd name="T15" fmla="*/ 6498320 h 3"/>
                  <a:gd name="T16" fmla="*/ 0 w 7"/>
                  <a:gd name="T17" fmla="*/ 6498320 h 3"/>
                  <a:gd name="T18" fmla="*/ 2488416 w 7"/>
                  <a:gd name="T19" fmla="*/ 4331758 h 3"/>
                  <a:gd name="T20" fmla="*/ 7466816 w 7"/>
                  <a:gd name="T21" fmla="*/ 4331758 h 3"/>
                  <a:gd name="T22" fmla="*/ 9956800 w 7"/>
                  <a:gd name="T23" fmla="*/ 4331758 h 3"/>
                  <a:gd name="T24" fmla="*/ 9956800 w 7"/>
                  <a:gd name="T25" fmla="*/ 2166561 h 3"/>
                  <a:gd name="T26" fmla="*/ 12445216 w 7"/>
                  <a:gd name="T27" fmla="*/ 2166561 h 3"/>
                  <a:gd name="T28" fmla="*/ 14935200 w 7"/>
                  <a:gd name="T29" fmla="*/ 0 h 3"/>
                  <a:gd name="T30" fmla="*/ 17423616 w 7"/>
                  <a:gd name="T31" fmla="*/ 0 h 3"/>
                  <a:gd name="T32" fmla="*/ 17423616 w 7"/>
                  <a:gd name="T33" fmla="*/ 2166561 h 3"/>
                  <a:gd name="T34" fmla="*/ 17423616 w 7"/>
                  <a:gd name="T35" fmla="*/ 6498320 h 3"/>
                  <a:gd name="T36" fmla="*/ 14935200 w 7"/>
                  <a:gd name="T37" fmla="*/ 6498320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"/>
                  <a:gd name="T59" fmla="*/ 7 w 7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">
                    <a:moveTo>
                      <a:pt x="6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54" name="Freeform 1133"/>
              <p:cNvSpPr>
                <a:spLocks/>
              </p:cNvSpPr>
              <p:nvPr/>
            </p:nvSpPr>
            <p:spPr bwMode="auto">
              <a:xfrm>
                <a:off x="2977621" y="4590631"/>
                <a:ext cx="8538" cy="8186"/>
              </a:xfrm>
              <a:custGeom>
                <a:avLst/>
                <a:gdLst>
                  <a:gd name="T0" fmla="*/ 13554929 w 5"/>
                  <a:gd name="T1" fmla="*/ 12996094 h 5"/>
                  <a:gd name="T2" fmla="*/ 10843260 w 5"/>
                  <a:gd name="T3" fmla="*/ 12996094 h 5"/>
                  <a:gd name="T4" fmla="*/ 8133299 w 5"/>
                  <a:gd name="T5" fmla="*/ 10396220 h 5"/>
                  <a:gd name="T6" fmla="*/ 0 w 5"/>
                  <a:gd name="T7" fmla="*/ 7797984 h 5"/>
                  <a:gd name="T8" fmla="*/ 0 w 5"/>
                  <a:gd name="T9" fmla="*/ 2599874 h 5"/>
                  <a:gd name="T10" fmla="*/ 5421630 w 5"/>
                  <a:gd name="T11" fmla="*/ 0 h 5"/>
                  <a:gd name="T12" fmla="*/ 10843260 w 5"/>
                  <a:gd name="T13" fmla="*/ 0 h 5"/>
                  <a:gd name="T14" fmla="*/ 10843260 w 5"/>
                  <a:gd name="T15" fmla="*/ 2599874 h 5"/>
                  <a:gd name="T16" fmla="*/ 13554929 w 5"/>
                  <a:gd name="T17" fmla="*/ 2599874 h 5"/>
                  <a:gd name="T18" fmla="*/ 13554929 w 5"/>
                  <a:gd name="T19" fmla="*/ 7797984 h 5"/>
                  <a:gd name="T20" fmla="*/ 13554929 w 5"/>
                  <a:gd name="T21" fmla="*/ 12996094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55" name="Freeform 1134"/>
              <p:cNvSpPr>
                <a:spLocks/>
              </p:cNvSpPr>
              <p:nvPr/>
            </p:nvSpPr>
            <p:spPr bwMode="auto">
              <a:xfrm>
                <a:off x="2976401" y="4643840"/>
                <a:ext cx="8537" cy="6140"/>
              </a:xfrm>
              <a:custGeom>
                <a:avLst/>
                <a:gdLst>
                  <a:gd name="T0" fmla="*/ 0 w 5"/>
                  <a:gd name="T1" fmla="*/ 9747250 h 4"/>
                  <a:gd name="T2" fmla="*/ 0 w 5"/>
                  <a:gd name="T3" fmla="*/ 7309670 h 4"/>
                  <a:gd name="T4" fmla="*/ 2709644 w 5"/>
                  <a:gd name="T5" fmla="*/ 4873625 h 4"/>
                  <a:gd name="T6" fmla="*/ 2709644 w 5"/>
                  <a:gd name="T7" fmla="*/ 2437580 h 4"/>
                  <a:gd name="T8" fmla="*/ 2709644 w 5"/>
                  <a:gd name="T9" fmla="*/ 0 h 4"/>
                  <a:gd name="T10" fmla="*/ 8130639 w 5"/>
                  <a:gd name="T11" fmla="*/ 0 h 4"/>
                  <a:gd name="T12" fmla="*/ 13551634 w 5"/>
                  <a:gd name="T13" fmla="*/ 2437580 h 4"/>
                  <a:gd name="T14" fmla="*/ 13551634 w 5"/>
                  <a:gd name="T15" fmla="*/ 4873625 h 4"/>
                  <a:gd name="T16" fmla="*/ 10841990 w 5"/>
                  <a:gd name="T17" fmla="*/ 4873625 h 4"/>
                  <a:gd name="T18" fmla="*/ 8130639 w 5"/>
                  <a:gd name="T19" fmla="*/ 7309670 h 4"/>
                  <a:gd name="T20" fmla="*/ 8130639 w 5"/>
                  <a:gd name="T21" fmla="*/ 9747250 h 4"/>
                  <a:gd name="T22" fmla="*/ 0 w 5"/>
                  <a:gd name="T23" fmla="*/ 97472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56" name="Freeform 1135"/>
              <p:cNvSpPr>
                <a:spLocks/>
              </p:cNvSpPr>
              <p:nvPr/>
            </p:nvSpPr>
            <p:spPr bwMode="auto">
              <a:xfrm>
                <a:off x="3011770" y="4511839"/>
                <a:ext cx="4878" cy="6140"/>
              </a:xfrm>
              <a:custGeom>
                <a:avLst/>
                <a:gdLst>
                  <a:gd name="T0" fmla="*/ 5162550 w 3"/>
                  <a:gd name="T1" fmla="*/ 9747250 h 4"/>
                  <a:gd name="T2" fmla="*/ 0 w 3"/>
                  <a:gd name="T3" fmla="*/ 7309670 h 4"/>
                  <a:gd name="T4" fmla="*/ 0 w 3"/>
                  <a:gd name="T5" fmla="*/ 2437580 h 4"/>
                  <a:gd name="T6" fmla="*/ 2580462 w 3"/>
                  <a:gd name="T7" fmla="*/ 0 h 4"/>
                  <a:gd name="T8" fmla="*/ 5162550 w 3"/>
                  <a:gd name="T9" fmla="*/ 0 h 4"/>
                  <a:gd name="T10" fmla="*/ 7743012 w 3"/>
                  <a:gd name="T11" fmla="*/ 0 h 4"/>
                  <a:gd name="T12" fmla="*/ 7743012 w 3"/>
                  <a:gd name="T13" fmla="*/ 2437580 h 4"/>
                  <a:gd name="T14" fmla="*/ 5162550 w 3"/>
                  <a:gd name="T15" fmla="*/ 7309670 h 4"/>
                  <a:gd name="T16" fmla="*/ 5162550 w 3"/>
                  <a:gd name="T17" fmla="*/ 97472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57" name="Freeform 1136"/>
              <p:cNvSpPr>
                <a:spLocks/>
              </p:cNvSpPr>
              <p:nvPr/>
            </p:nvSpPr>
            <p:spPr bwMode="auto">
              <a:xfrm>
                <a:off x="2997135" y="4661235"/>
                <a:ext cx="9757" cy="6140"/>
              </a:xfrm>
              <a:custGeom>
                <a:avLst/>
                <a:gdLst>
                  <a:gd name="T0" fmla="*/ 10326158 w 6"/>
                  <a:gd name="T1" fmla="*/ 9747250 h 4"/>
                  <a:gd name="T2" fmla="*/ 7745432 w 6"/>
                  <a:gd name="T3" fmla="*/ 9747250 h 4"/>
                  <a:gd name="T4" fmla="*/ 7745432 w 6"/>
                  <a:gd name="T5" fmla="*/ 7309670 h 4"/>
                  <a:gd name="T6" fmla="*/ 7745432 w 6"/>
                  <a:gd name="T7" fmla="*/ 4873625 h 4"/>
                  <a:gd name="T8" fmla="*/ 10326158 w 6"/>
                  <a:gd name="T9" fmla="*/ 4873625 h 4"/>
                  <a:gd name="T10" fmla="*/ 10326158 w 6"/>
                  <a:gd name="T11" fmla="*/ 2437580 h 4"/>
                  <a:gd name="T12" fmla="*/ 7745432 w 6"/>
                  <a:gd name="T13" fmla="*/ 2437580 h 4"/>
                  <a:gd name="T14" fmla="*/ 5163079 w 6"/>
                  <a:gd name="T15" fmla="*/ 2437580 h 4"/>
                  <a:gd name="T16" fmla="*/ 2582353 w 6"/>
                  <a:gd name="T17" fmla="*/ 2437580 h 4"/>
                  <a:gd name="T18" fmla="*/ 0 w 6"/>
                  <a:gd name="T19" fmla="*/ 2437580 h 4"/>
                  <a:gd name="T20" fmla="*/ 2582353 w 6"/>
                  <a:gd name="T21" fmla="*/ 0 h 4"/>
                  <a:gd name="T22" fmla="*/ 5163079 w 6"/>
                  <a:gd name="T23" fmla="*/ 0 h 4"/>
                  <a:gd name="T24" fmla="*/ 7745432 w 6"/>
                  <a:gd name="T25" fmla="*/ 2437580 h 4"/>
                  <a:gd name="T26" fmla="*/ 10326158 w 6"/>
                  <a:gd name="T27" fmla="*/ 2437580 h 4"/>
                  <a:gd name="T28" fmla="*/ 10326158 w 6"/>
                  <a:gd name="T29" fmla="*/ 4873625 h 4"/>
                  <a:gd name="T30" fmla="*/ 15489238 w 6"/>
                  <a:gd name="T31" fmla="*/ 7309670 h 4"/>
                  <a:gd name="T32" fmla="*/ 15489238 w 6"/>
                  <a:gd name="T33" fmla="*/ 9747250 h 4"/>
                  <a:gd name="T34" fmla="*/ 10326158 w 6"/>
                  <a:gd name="T35" fmla="*/ 97472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58" name="Freeform 1137"/>
              <p:cNvSpPr>
                <a:spLocks/>
              </p:cNvSpPr>
              <p:nvPr/>
            </p:nvSpPr>
            <p:spPr bwMode="auto">
              <a:xfrm>
                <a:off x="2969084" y="4590631"/>
                <a:ext cx="7318" cy="7163"/>
              </a:xfrm>
              <a:custGeom>
                <a:avLst/>
                <a:gdLst>
                  <a:gd name="T0" fmla="*/ 4646930 w 5"/>
                  <a:gd name="T1" fmla="*/ 11371263 h 4"/>
                  <a:gd name="T2" fmla="*/ 2324197 w 5"/>
                  <a:gd name="T3" fmla="*/ 11371263 h 4"/>
                  <a:gd name="T4" fmla="*/ 0 w 5"/>
                  <a:gd name="T5" fmla="*/ 11371263 h 4"/>
                  <a:gd name="T6" fmla="*/ 2324197 w 5"/>
                  <a:gd name="T7" fmla="*/ 8527552 h 4"/>
                  <a:gd name="T8" fmla="*/ 4646930 w 5"/>
                  <a:gd name="T9" fmla="*/ 8527552 h 4"/>
                  <a:gd name="T10" fmla="*/ 4646930 w 5"/>
                  <a:gd name="T11" fmla="*/ 2843711 h 4"/>
                  <a:gd name="T12" fmla="*/ 4646930 w 5"/>
                  <a:gd name="T13" fmla="*/ 8527552 h 4"/>
                  <a:gd name="T14" fmla="*/ 6971127 w 5"/>
                  <a:gd name="T15" fmla="*/ 2843711 h 4"/>
                  <a:gd name="T16" fmla="*/ 9293860 w 5"/>
                  <a:gd name="T17" fmla="*/ 0 h 4"/>
                  <a:gd name="T18" fmla="*/ 11618057 w 5"/>
                  <a:gd name="T19" fmla="*/ 0 h 4"/>
                  <a:gd name="T20" fmla="*/ 11618057 w 5"/>
                  <a:gd name="T21" fmla="*/ 2843711 h 4"/>
                  <a:gd name="T22" fmla="*/ 11618057 w 5"/>
                  <a:gd name="T23" fmla="*/ 8527552 h 4"/>
                  <a:gd name="T24" fmla="*/ 6971127 w 5"/>
                  <a:gd name="T25" fmla="*/ 11371263 h 4"/>
                  <a:gd name="T26" fmla="*/ 4646930 w 5"/>
                  <a:gd name="T27" fmla="*/ 11371263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"/>
                  <a:gd name="T44" fmla="*/ 5 w 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59" name="Freeform 1138"/>
              <p:cNvSpPr>
                <a:spLocks/>
              </p:cNvSpPr>
              <p:nvPr/>
            </p:nvSpPr>
            <p:spPr bwMode="auto">
              <a:xfrm>
                <a:off x="2984938" y="4629515"/>
                <a:ext cx="6098" cy="4093"/>
              </a:xfrm>
              <a:custGeom>
                <a:avLst/>
                <a:gdLst>
                  <a:gd name="T0" fmla="*/ 9680575 w 4"/>
                  <a:gd name="T1" fmla="*/ 6498320 h 3"/>
                  <a:gd name="T2" fmla="*/ 7259669 w 4"/>
                  <a:gd name="T3" fmla="*/ 6498320 h 3"/>
                  <a:gd name="T4" fmla="*/ 4840288 w 4"/>
                  <a:gd name="T5" fmla="*/ 6498320 h 3"/>
                  <a:gd name="T6" fmla="*/ 2420906 w 4"/>
                  <a:gd name="T7" fmla="*/ 6498320 h 3"/>
                  <a:gd name="T8" fmla="*/ 2420906 w 4"/>
                  <a:gd name="T9" fmla="*/ 4331758 h 3"/>
                  <a:gd name="T10" fmla="*/ 0 w 4"/>
                  <a:gd name="T11" fmla="*/ 4331758 h 3"/>
                  <a:gd name="T12" fmla="*/ 0 w 4"/>
                  <a:gd name="T13" fmla="*/ 2166561 h 3"/>
                  <a:gd name="T14" fmla="*/ 2420906 w 4"/>
                  <a:gd name="T15" fmla="*/ 0 h 3"/>
                  <a:gd name="T16" fmla="*/ 4840288 w 4"/>
                  <a:gd name="T17" fmla="*/ 0 h 3"/>
                  <a:gd name="T18" fmla="*/ 7259669 w 4"/>
                  <a:gd name="T19" fmla="*/ 2166561 h 3"/>
                  <a:gd name="T20" fmla="*/ 9680575 w 4"/>
                  <a:gd name="T21" fmla="*/ 4331758 h 3"/>
                  <a:gd name="T22" fmla="*/ 9680575 w 4"/>
                  <a:gd name="T23" fmla="*/ 649832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60" name="Freeform 1139"/>
              <p:cNvSpPr>
                <a:spLocks/>
              </p:cNvSpPr>
              <p:nvPr/>
            </p:nvSpPr>
            <p:spPr bwMode="auto">
              <a:xfrm>
                <a:off x="2998355" y="4498537"/>
                <a:ext cx="10976" cy="4093"/>
              </a:xfrm>
              <a:custGeom>
                <a:avLst/>
                <a:gdLst>
                  <a:gd name="T0" fmla="*/ 2488416 w 7"/>
                  <a:gd name="T1" fmla="*/ 6497638 h 2"/>
                  <a:gd name="T2" fmla="*/ 0 w 7"/>
                  <a:gd name="T3" fmla="*/ 3249842 h 2"/>
                  <a:gd name="T4" fmla="*/ 4978400 w 7"/>
                  <a:gd name="T5" fmla="*/ 0 h 2"/>
                  <a:gd name="T6" fmla="*/ 7466816 w 7"/>
                  <a:gd name="T7" fmla="*/ 0 h 2"/>
                  <a:gd name="T8" fmla="*/ 12445216 w 7"/>
                  <a:gd name="T9" fmla="*/ 0 h 2"/>
                  <a:gd name="T10" fmla="*/ 17423616 w 7"/>
                  <a:gd name="T11" fmla="*/ 3249842 h 2"/>
                  <a:gd name="T12" fmla="*/ 12445216 w 7"/>
                  <a:gd name="T13" fmla="*/ 3249842 h 2"/>
                  <a:gd name="T14" fmla="*/ 9956800 w 7"/>
                  <a:gd name="T15" fmla="*/ 3249842 h 2"/>
                  <a:gd name="T16" fmla="*/ 7466816 w 7"/>
                  <a:gd name="T17" fmla="*/ 3249842 h 2"/>
                  <a:gd name="T18" fmla="*/ 4978400 w 7"/>
                  <a:gd name="T19" fmla="*/ 3249842 h 2"/>
                  <a:gd name="T20" fmla="*/ 2488416 w 7"/>
                  <a:gd name="T21" fmla="*/ 649763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61" name="Freeform 1140"/>
              <p:cNvSpPr>
                <a:spLocks/>
              </p:cNvSpPr>
              <p:nvPr/>
            </p:nvSpPr>
            <p:spPr bwMode="auto">
              <a:xfrm>
                <a:off x="2995915" y="4651003"/>
                <a:ext cx="7318" cy="7163"/>
              </a:xfrm>
              <a:custGeom>
                <a:avLst/>
                <a:gdLst>
                  <a:gd name="T0" fmla="*/ 9293860 w 5"/>
                  <a:gd name="T1" fmla="*/ 11371263 h 4"/>
                  <a:gd name="T2" fmla="*/ 4646930 w 5"/>
                  <a:gd name="T3" fmla="*/ 11371263 h 4"/>
                  <a:gd name="T4" fmla="*/ 2322733 w 5"/>
                  <a:gd name="T5" fmla="*/ 8527552 h 4"/>
                  <a:gd name="T6" fmla="*/ 0 w 5"/>
                  <a:gd name="T7" fmla="*/ 0 h 4"/>
                  <a:gd name="T8" fmla="*/ 4646930 w 5"/>
                  <a:gd name="T9" fmla="*/ 5685631 h 4"/>
                  <a:gd name="T10" fmla="*/ 9293860 w 5"/>
                  <a:gd name="T11" fmla="*/ 8527552 h 4"/>
                  <a:gd name="T12" fmla="*/ 11616593 w 5"/>
                  <a:gd name="T13" fmla="*/ 11371263 h 4"/>
                  <a:gd name="T14" fmla="*/ 9293860 w 5"/>
                  <a:gd name="T15" fmla="*/ 1137126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62" name="Freeform 1141"/>
              <p:cNvSpPr>
                <a:spLocks/>
              </p:cNvSpPr>
              <p:nvPr/>
            </p:nvSpPr>
            <p:spPr bwMode="auto">
              <a:xfrm>
                <a:off x="3003233" y="4658166"/>
                <a:ext cx="9757" cy="6140"/>
              </a:xfrm>
              <a:custGeom>
                <a:avLst/>
                <a:gdLst>
                  <a:gd name="T0" fmla="*/ 15489238 w 6"/>
                  <a:gd name="T1" fmla="*/ 9747250 h 4"/>
                  <a:gd name="T2" fmla="*/ 15489238 w 6"/>
                  <a:gd name="T3" fmla="*/ 7309670 h 4"/>
                  <a:gd name="T4" fmla="*/ 12908511 w 6"/>
                  <a:gd name="T5" fmla="*/ 7309670 h 4"/>
                  <a:gd name="T6" fmla="*/ 10326158 w 6"/>
                  <a:gd name="T7" fmla="*/ 4873625 h 4"/>
                  <a:gd name="T8" fmla="*/ 5163079 w 6"/>
                  <a:gd name="T9" fmla="*/ 4873625 h 4"/>
                  <a:gd name="T10" fmla="*/ 2582353 w 6"/>
                  <a:gd name="T11" fmla="*/ 4873625 h 4"/>
                  <a:gd name="T12" fmla="*/ 0 w 6"/>
                  <a:gd name="T13" fmla="*/ 2437580 h 4"/>
                  <a:gd name="T14" fmla="*/ 0 w 6"/>
                  <a:gd name="T15" fmla="*/ 0 h 4"/>
                  <a:gd name="T16" fmla="*/ 2582353 w 6"/>
                  <a:gd name="T17" fmla="*/ 0 h 4"/>
                  <a:gd name="T18" fmla="*/ 10326158 w 6"/>
                  <a:gd name="T19" fmla="*/ 2437580 h 4"/>
                  <a:gd name="T20" fmla="*/ 12908511 w 6"/>
                  <a:gd name="T21" fmla="*/ 4873625 h 4"/>
                  <a:gd name="T22" fmla="*/ 15489238 w 6"/>
                  <a:gd name="T23" fmla="*/ 4873625 h 4"/>
                  <a:gd name="T24" fmla="*/ 15489238 w 6"/>
                  <a:gd name="T25" fmla="*/ 7309670 h 4"/>
                  <a:gd name="T26" fmla="*/ 15489238 w 6"/>
                  <a:gd name="T27" fmla="*/ 97472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63" name="Freeform 1142"/>
              <p:cNvSpPr>
                <a:spLocks/>
              </p:cNvSpPr>
              <p:nvPr/>
            </p:nvSpPr>
            <p:spPr bwMode="auto">
              <a:xfrm>
                <a:off x="3064214" y="4722631"/>
                <a:ext cx="12196" cy="3070"/>
              </a:xfrm>
              <a:custGeom>
                <a:avLst/>
                <a:gdLst>
                  <a:gd name="T0" fmla="*/ 14520863 w 8"/>
                  <a:gd name="T1" fmla="*/ 4873625 h 2"/>
                  <a:gd name="T2" fmla="*/ 12099957 w 8"/>
                  <a:gd name="T3" fmla="*/ 2437580 h 2"/>
                  <a:gd name="T4" fmla="*/ 9680575 w 8"/>
                  <a:gd name="T5" fmla="*/ 2437580 h 2"/>
                  <a:gd name="T6" fmla="*/ 2420906 w 8"/>
                  <a:gd name="T7" fmla="*/ 4873625 h 2"/>
                  <a:gd name="T8" fmla="*/ 0 w 8"/>
                  <a:gd name="T9" fmla="*/ 2437580 h 2"/>
                  <a:gd name="T10" fmla="*/ 0 w 8"/>
                  <a:gd name="T11" fmla="*/ 0 h 2"/>
                  <a:gd name="T12" fmla="*/ 2420906 w 8"/>
                  <a:gd name="T13" fmla="*/ 0 h 2"/>
                  <a:gd name="T14" fmla="*/ 9680575 w 8"/>
                  <a:gd name="T15" fmla="*/ 0 h 2"/>
                  <a:gd name="T16" fmla="*/ 12099957 w 8"/>
                  <a:gd name="T17" fmla="*/ 0 h 2"/>
                  <a:gd name="T18" fmla="*/ 12099957 w 8"/>
                  <a:gd name="T19" fmla="*/ 2437580 h 2"/>
                  <a:gd name="T20" fmla="*/ 14520863 w 8"/>
                  <a:gd name="T21" fmla="*/ 2437580 h 2"/>
                  <a:gd name="T22" fmla="*/ 14520863 w 8"/>
                  <a:gd name="T23" fmla="*/ 0 h 2"/>
                  <a:gd name="T24" fmla="*/ 16940244 w 8"/>
                  <a:gd name="T25" fmla="*/ 0 h 2"/>
                  <a:gd name="T26" fmla="*/ 16940244 w 8"/>
                  <a:gd name="T27" fmla="*/ 2437580 h 2"/>
                  <a:gd name="T28" fmla="*/ 19361150 w 8"/>
                  <a:gd name="T29" fmla="*/ 2437580 h 2"/>
                  <a:gd name="T30" fmla="*/ 16940244 w 8"/>
                  <a:gd name="T31" fmla="*/ 2437580 h 2"/>
                  <a:gd name="T32" fmla="*/ 14520863 w 8"/>
                  <a:gd name="T33" fmla="*/ 487362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64" name="Freeform 1143"/>
              <p:cNvSpPr>
                <a:spLocks/>
              </p:cNvSpPr>
              <p:nvPr/>
            </p:nvSpPr>
            <p:spPr bwMode="auto">
              <a:xfrm>
                <a:off x="3000794" y="4647933"/>
                <a:ext cx="6098" cy="8186"/>
              </a:xfrm>
              <a:custGeom>
                <a:avLst/>
                <a:gdLst>
                  <a:gd name="T0" fmla="*/ 7259669 w 4"/>
                  <a:gd name="T1" fmla="*/ 12996094 h 5"/>
                  <a:gd name="T2" fmla="*/ 7259669 w 4"/>
                  <a:gd name="T3" fmla="*/ 10396220 h 5"/>
                  <a:gd name="T4" fmla="*/ 2420906 w 4"/>
                  <a:gd name="T5" fmla="*/ 10396220 h 5"/>
                  <a:gd name="T6" fmla="*/ 2420906 w 4"/>
                  <a:gd name="T7" fmla="*/ 5198110 h 5"/>
                  <a:gd name="T8" fmla="*/ 0 w 4"/>
                  <a:gd name="T9" fmla="*/ 5198110 h 5"/>
                  <a:gd name="T10" fmla="*/ 2420906 w 4"/>
                  <a:gd name="T11" fmla="*/ 5198110 h 5"/>
                  <a:gd name="T12" fmla="*/ 4840288 w 4"/>
                  <a:gd name="T13" fmla="*/ 5198110 h 5"/>
                  <a:gd name="T14" fmla="*/ 4840288 w 4"/>
                  <a:gd name="T15" fmla="*/ 2599874 h 5"/>
                  <a:gd name="T16" fmla="*/ 4840288 w 4"/>
                  <a:gd name="T17" fmla="*/ 0 h 5"/>
                  <a:gd name="T18" fmla="*/ 7259669 w 4"/>
                  <a:gd name="T19" fmla="*/ 0 h 5"/>
                  <a:gd name="T20" fmla="*/ 9680575 w 4"/>
                  <a:gd name="T21" fmla="*/ 10396220 h 5"/>
                  <a:gd name="T22" fmla="*/ 9680575 w 4"/>
                  <a:gd name="T23" fmla="*/ 12996094 h 5"/>
                  <a:gd name="T24" fmla="*/ 7259669 w 4"/>
                  <a:gd name="T25" fmla="*/ 12996094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5"/>
                  <a:gd name="T41" fmla="*/ 4 w 4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5">
                    <a:moveTo>
                      <a:pt x="3" y="5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65" name="Freeform 1144"/>
              <p:cNvSpPr>
                <a:spLocks/>
              </p:cNvSpPr>
              <p:nvPr/>
            </p:nvSpPr>
            <p:spPr bwMode="auto">
              <a:xfrm>
                <a:off x="2986158" y="4656119"/>
                <a:ext cx="6098" cy="6140"/>
              </a:xfrm>
              <a:custGeom>
                <a:avLst/>
                <a:gdLst>
                  <a:gd name="T0" fmla="*/ 0 w 4"/>
                  <a:gd name="T1" fmla="*/ 9747250 h 4"/>
                  <a:gd name="T2" fmla="*/ 2420906 w 4"/>
                  <a:gd name="T3" fmla="*/ 2437580 h 4"/>
                  <a:gd name="T4" fmla="*/ 4840288 w 4"/>
                  <a:gd name="T5" fmla="*/ 0 h 4"/>
                  <a:gd name="T6" fmla="*/ 9680575 w 4"/>
                  <a:gd name="T7" fmla="*/ 0 h 4"/>
                  <a:gd name="T8" fmla="*/ 4840288 w 4"/>
                  <a:gd name="T9" fmla="*/ 7309670 h 4"/>
                  <a:gd name="T10" fmla="*/ 2420906 w 4"/>
                  <a:gd name="T11" fmla="*/ 9747250 h 4"/>
                  <a:gd name="T12" fmla="*/ 0 w 4"/>
                  <a:gd name="T13" fmla="*/ 97472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0" y="4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66" name="Freeform 1145"/>
              <p:cNvSpPr>
                <a:spLocks/>
              </p:cNvSpPr>
              <p:nvPr/>
            </p:nvSpPr>
            <p:spPr bwMode="auto">
              <a:xfrm>
                <a:off x="3011770" y="4489327"/>
                <a:ext cx="4878" cy="6140"/>
              </a:xfrm>
              <a:custGeom>
                <a:avLst/>
                <a:gdLst>
                  <a:gd name="T0" fmla="*/ 2580462 w 3"/>
                  <a:gd name="T1" fmla="*/ 9747250 h 4"/>
                  <a:gd name="T2" fmla="*/ 0 w 3"/>
                  <a:gd name="T3" fmla="*/ 7309670 h 4"/>
                  <a:gd name="T4" fmla="*/ 0 w 3"/>
                  <a:gd name="T5" fmla="*/ 4873625 h 4"/>
                  <a:gd name="T6" fmla="*/ 2580462 w 3"/>
                  <a:gd name="T7" fmla="*/ 0 h 4"/>
                  <a:gd name="T8" fmla="*/ 5162550 w 3"/>
                  <a:gd name="T9" fmla="*/ 4873625 h 4"/>
                  <a:gd name="T10" fmla="*/ 7743012 w 3"/>
                  <a:gd name="T11" fmla="*/ 7309670 h 4"/>
                  <a:gd name="T12" fmla="*/ 7743012 w 3"/>
                  <a:gd name="T13" fmla="*/ 9747250 h 4"/>
                  <a:gd name="T14" fmla="*/ 2580462 w 3"/>
                  <a:gd name="T15" fmla="*/ 97472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67" name="Freeform 1146"/>
              <p:cNvSpPr>
                <a:spLocks/>
              </p:cNvSpPr>
              <p:nvPr/>
            </p:nvSpPr>
            <p:spPr bwMode="auto">
              <a:xfrm>
                <a:off x="3002013" y="4473979"/>
                <a:ext cx="9757" cy="4093"/>
              </a:xfrm>
              <a:custGeom>
                <a:avLst/>
                <a:gdLst>
                  <a:gd name="T0" fmla="*/ 7745432 w 6"/>
                  <a:gd name="T1" fmla="*/ 6498320 h 3"/>
                  <a:gd name="T2" fmla="*/ 5163079 w 6"/>
                  <a:gd name="T3" fmla="*/ 6498320 h 3"/>
                  <a:gd name="T4" fmla="*/ 2582353 w 6"/>
                  <a:gd name="T5" fmla="*/ 4331758 h 3"/>
                  <a:gd name="T6" fmla="*/ 0 w 6"/>
                  <a:gd name="T7" fmla="*/ 4331758 h 3"/>
                  <a:gd name="T8" fmla="*/ 2582353 w 6"/>
                  <a:gd name="T9" fmla="*/ 0 h 3"/>
                  <a:gd name="T10" fmla="*/ 5163079 w 6"/>
                  <a:gd name="T11" fmla="*/ 0 h 3"/>
                  <a:gd name="T12" fmla="*/ 12908511 w 6"/>
                  <a:gd name="T13" fmla="*/ 0 h 3"/>
                  <a:gd name="T14" fmla="*/ 15489238 w 6"/>
                  <a:gd name="T15" fmla="*/ 0 h 3"/>
                  <a:gd name="T16" fmla="*/ 15489238 w 6"/>
                  <a:gd name="T17" fmla="*/ 4331758 h 3"/>
                  <a:gd name="T18" fmla="*/ 12908511 w 6"/>
                  <a:gd name="T19" fmla="*/ 4331758 h 3"/>
                  <a:gd name="T20" fmla="*/ 7745432 w 6"/>
                  <a:gd name="T21" fmla="*/ 4331758 h 3"/>
                  <a:gd name="T22" fmla="*/ 7745432 w 6"/>
                  <a:gd name="T23" fmla="*/ 649832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68" name="Freeform 1147"/>
              <p:cNvSpPr>
                <a:spLocks/>
              </p:cNvSpPr>
              <p:nvPr/>
            </p:nvSpPr>
            <p:spPr bwMode="auto">
              <a:xfrm>
                <a:off x="3039822" y="4705236"/>
                <a:ext cx="6098" cy="5116"/>
              </a:xfrm>
              <a:custGeom>
                <a:avLst/>
                <a:gdLst>
                  <a:gd name="T0" fmla="*/ 2420906 w 4"/>
                  <a:gd name="T1" fmla="*/ 8122503 h 3"/>
                  <a:gd name="T2" fmla="*/ 0 w 4"/>
                  <a:gd name="T3" fmla="*/ 5414433 h 3"/>
                  <a:gd name="T4" fmla="*/ 4840288 w 4"/>
                  <a:gd name="T5" fmla="*/ 2708069 h 3"/>
                  <a:gd name="T6" fmla="*/ 4840288 w 4"/>
                  <a:gd name="T7" fmla="*/ 0 h 3"/>
                  <a:gd name="T8" fmla="*/ 7259669 w 4"/>
                  <a:gd name="T9" fmla="*/ 0 h 3"/>
                  <a:gd name="T10" fmla="*/ 9680575 w 4"/>
                  <a:gd name="T11" fmla="*/ 2708069 h 3"/>
                  <a:gd name="T12" fmla="*/ 9680575 w 4"/>
                  <a:gd name="T13" fmla="*/ 5414433 h 3"/>
                  <a:gd name="T14" fmla="*/ 7259669 w 4"/>
                  <a:gd name="T15" fmla="*/ 8122503 h 3"/>
                  <a:gd name="T16" fmla="*/ 2420906 w 4"/>
                  <a:gd name="T17" fmla="*/ 81225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69" name="Freeform 1148"/>
              <p:cNvSpPr>
                <a:spLocks/>
              </p:cNvSpPr>
              <p:nvPr/>
            </p:nvSpPr>
            <p:spPr bwMode="auto">
              <a:xfrm>
                <a:off x="3002013" y="4506723"/>
                <a:ext cx="9757" cy="3069"/>
              </a:xfrm>
              <a:custGeom>
                <a:avLst/>
                <a:gdLst>
                  <a:gd name="T0" fmla="*/ 5163079 w 6"/>
                  <a:gd name="T1" fmla="*/ 4872038 h 2"/>
                  <a:gd name="T2" fmla="*/ 2582353 w 6"/>
                  <a:gd name="T3" fmla="*/ 2436786 h 2"/>
                  <a:gd name="T4" fmla="*/ 0 w 6"/>
                  <a:gd name="T5" fmla="*/ 0 h 2"/>
                  <a:gd name="T6" fmla="*/ 2582353 w 6"/>
                  <a:gd name="T7" fmla="*/ 0 h 2"/>
                  <a:gd name="T8" fmla="*/ 5163079 w 6"/>
                  <a:gd name="T9" fmla="*/ 0 h 2"/>
                  <a:gd name="T10" fmla="*/ 5163079 w 6"/>
                  <a:gd name="T11" fmla="*/ 2436786 h 2"/>
                  <a:gd name="T12" fmla="*/ 7745432 w 6"/>
                  <a:gd name="T13" fmla="*/ 2436786 h 2"/>
                  <a:gd name="T14" fmla="*/ 12908511 w 6"/>
                  <a:gd name="T15" fmla="*/ 2436786 h 2"/>
                  <a:gd name="T16" fmla="*/ 15489238 w 6"/>
                  <a:gd name="T17" fmla="*/ 2436786 h 2"/>
                  <a:gd name="T18" fmla="*/ 15489238 w 6"/>
                  <a:gd name="T19" fmla="*/ 4872038 h 2"/>
                  <a:gd name="T20" fmla="*/ 12908511 w 6"/>
                  <a:gd name="T21" fmla="*/ 4872038 h 2"/>
                  <a:gd name="T22" fmla="*/ 7745432 w 6"/>
                  <a:gd name="T23" fmla="*/ 4872038 h 2"/>
                  <a:gd name="T24" fmla="*/ 5163079 w 6"/>
                  <a:gd name="T25" fmla="*/ 4872038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70" name="Freeform 1149"/>
              <p:cNvSpPr>
                <a:spLocks/>
              </p:cNvSpPr>
              <p:nvPr/>
            </p:nvSpPr>
            <p:spPr bwMode="auto">
              <a:xfrm>
                <a:off x="3150807" y="4739003"/>
                <a:ext cx="8538" cy="6140"/>
              </a:xfrm>
              <a:custGeom>
                <a:avLst/>
                <a:gdLst>
                  <a:gd name="T0" fmla="*/ 10843260 w 5"/>
                  <a:gd name="T1" fmla="*/ 9747250 h 4"/>
                  <a:gd name="T2" fmla="*/ 5421630 w 5"/>
                  <a:gd name="T3" fmla="*/ 9747250 h 4"/>
                  <a:gd name="T4" fmla="*/ 2709961 w 5"/>
                  <a:gd name="T5" fmla="*/ 9747250 h 4"/>
                  <a:gd name="T6" fmla="*/ 0 w 5"/>
                  <a:gd name="T7" fmla="*/ 9747250 h 4"/>
                  <a:gd name="T8" fmla="*/ 0 w 5"/>
                  <a:gd name="T9" fmla="*/ 4873625 h 4"/>
                  <a:gd name="T10" fmla="*/ 5421630 w 5"/>
                  <a:gd name="T11" fmla="*/ 2437580 h 4"/>
                  <a:gd name="T12" fmla="*/ 10843260 w 5"/>
                  <a:gd name="T13" fmla="*/ 0 h 4"/>
                  <a:gd name="T14" fmla="*/ 13553221 w 5"/>
                  <a:gd name="T15" fmla="*/ 4873625 h 4"/>
                  <a:gd name="T16" fmla="*/ 13553221 w 5"/>
                  <a:gd name="T17" fmla="*/ 9747250 h 4"/>
                  <a:gd name="T18" fmla="*/ 10843260 w 5"/>
                  <a:gd name="T19" fmla="*/ 97472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71" name="Freeform 1150"/>
              <p:cNvSpPr>
                <a:spLocks/>
              </p:cNvSpPr>
              <p:nvPr/>
            </p:nvSpPr>
            <p:spPr bwMode="auto">
              <a:xfrm>
                <a:off x="3003233" y="4662259"/>
                <a:ext cx="9757" cy="5116"/>
              </a:xfrm>
              <a:custGeom>
                <a:avLst/>
                <a:gdLst>
                  <a:gd name="T0" fmla="*/ 12908511 w 6"/>
                  <a:gd name="T1" fmla="*/ 8120797 h 3"/>
                  <a:gd name="T2" fmla="*/ 10326158 w 6"/>
                  <a:gd name="T3" fmla="*/ 8120797 h 3"/>
                  <a:gd name="T4" fmla="*/ 10326158 w 6"/>
                  <a:gd name="T5" fmla="*/ 5414433 h 3"/>
                  <a:gd name="T6" fmla="*/ 2582353 w 6"/>
                  <a:gd name="T7" fmla="*/ 2706364 h 3"/>
                  <a:gd name="T8" fmla="*/ 0 w 6"/>
                  <a:gd name="T9" fmla="*/ 2706364 h 3"/>
                  <a:gd name="T10" fmla="*/ 0 w 6"/>
                  <a:gd name="T11" fmla="*/ 0 h 3"/>
                  <a:gd name="T12" fmla="*/ 2582353 w 6"/>
                  <a:gd name="T13" fmla="*/ 0 h 3"/>
                  <a:gd name="T14" fmla="*/ 5163079 w 6"/>
                  <a:gd name="T15" fmla="*/ 0 h 3"/>
                  <a:gd name="T16" fmla="*/ 5163079 w 6"/>
                  <a:gd name="T17" fmla="*/ 2706364 h 3"/>
                  <a:gd name="T18" fmla="*/ 10326158 w 6"/>
                  <a:gd name="T19" fmla="*/ 2706364 h 3"/>
                  <a:gd name="T20" fmla="*/ 12908511 w 6"/>
                  <a:gd name="T21" fmla="*/ 2706364 h 3"/>
                  <a:gd name="T22" fmla="*/ 12908511 w 6"/>
                  <a:gd name="T23" fmla="*/ 5414433 h 3"/>
                  <a:gd name="T24" fmla="*/ 15489238 w 6"/>
                  <a:gd name="T25" fmla="*/ 8120797 h 3"/>
                  <a:gd name="T26" fmla="*/ 12908511 w 6"/>
                  <a:gd name="T27" fmla="*/ 812079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72" name="Freeform 1151"/>
              <p:cNvSpPr>
                <a:spLocks/>
              </p:cNvSpPr>
              <p:nvPr/>
            </p:nvSpPr>
            <p:spPr bwMode="auto">
              <a:xfrm>
                <a:off x="3011770" y="4690910"/>
                <a:ext cx="7318" cy="3069"/>
              </a:xfrm>
              <a:custGeom>
                <a:avLst/>
                <a:gdLst>
                  <a:gd name="T0" fmla="*/ 9293860 w 5"/>
                  <a:gd name="T1" fmla="*/ 4872038 h 2"/>
                  <a:gd name="T2" fmla="*/ 4646930 w 5"/>
                  <a:gd name="T3" fmla="*/ 2436786 h 2"/>
                  <a:gd name="T4" fmla="*/ 0 w 5"/>
                  <a:gd name="T5" fmla="*/ 2436786 h 2"/>
                  <a:gd name="T6" fmla="*/ 0 w 5"/>
                  <a:gd name="T7" fmla="*/ 0 h 2"/>
                  <a:gd name="T8" fmla="*/ 2322733 w 5"/>
                  <a:gd name="T9" fmla="*/ 0 h 2"/>
                  <a:gd name="T10" fmla="*/ 2322733 w 5"/>
                  <a:gd name="T11" fmla="*/ 2436786 h 2"/>
                  <a:gd name="T12" fmla="*/ 4646930 w 5"/>
                  <a:gd name="T13" fmla="*/ 2436786 h 2"/>
                  <a:gd name="T14" fmla="*/ 6969663 w 5"/>
                  <a:gd name="T15" fmla="*/ 2436786 h 2"/>
                  <a:gd name="T16" fmla="*/ 6969663 w 5"/>
                  <a:gd name="T17" fmla="*/ 0 h 2"/>
                  <a:gd name="T18" fmla="*/ 9293860 w 5"/>
                  <a:gd name="T19" fmla="*/ 0 h 2"/>
                  <a:gd name="T20" fmla="*/ 11616593 w 5"/>
                  <a:gd name="T21" fmla="*/ 0 h 2"/>
                  <a:gd name="T22" fmla="*/ 9293860 w 5"/>
                  <a:gd name="T23" fmla="*/ 2436786 h 2"/>
                  <a:gd name="T24" fmla="*/ 11616593 w 5"/>
                  <a:gd name="T25" fmla="*/ 2436786 h 2"/>
                  <a:gd name="T26" fmla="*/ 11616593 w 5"/>
                  <a:gd name="T27" fmla="*/ 4872038 h 2"/>
                  <a:gd name="T28" fmla="*/ 9293860 w 5"/>
                  <a:gd name="T29" fmla="*/ 4872038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2"/>
                  <a:gd name="T47" fmla="*/ 5 w 5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73" name="Freeform 1152"/>
              <p:cNvSpPr>
                <a:spLocks/>
              </p:cNvSpPr>
              <p:nvPr/>
            </p:nvSpPr>
            <p:spPr bwMode="auto">
              <a:xfrm>
                <a:off x="3006892" y="4524118"/>
                <a:ext cx="7318" cy="5117"/>
              </a:xfrm>
              <a:custGeom>
                <a:avLst/>
                <a:gdLst>
                  <a:gd name="T0" fmla="*/ 6971127 w 5"/>
                  <a:gd name="T1" fmla="*/ 8124090 h 3"/>
                  <a:gd name="T2" fmla="*/ 6971127 w 5"/>
                  <a:gd name="T3" fmla="*/ 5415492 h 3"/>
                  <a:gd name="T4" fmla="*/ 0 w 5"/>
                  <a:gd name="T5" fmla="*/ 2708599 h 3"/>
                  <a:gd name="T6" fmla="*/ 0 w 5"/>
                  <a:gd name="T7" fmla="*/ 0 h 3"/>
                  <a:gd name="T8" fmla="*/ 4646930 w 5"/>
                  <a:gd name="T9" fmla="*/ 0 h 3"/>
                  <a:gd name="T10" fmla="*/ 6971127 w 5"/>
                  <a:gd name="T11" fmla="*/ 0 h 3"/>
                  <a:gd name="T12" fmla="*/ 9293860 w 5"/>
                  <a:gd name="T13" fmla="*/ 0 h 3"/>
                  <a:gd name="T14" fmla="*/ 9293860 w 5"/>
                  <a:gd name="T15" fmla="*/ 2708599 h 3"/>
                  <a:gd name="T16" fmla="*/ 11618057 w 5"/>
                  <a:gd name="T17" fmla="*/ 2708599 h 3"/>
                  <a:gd name="T18" fmla="*/ 9293860 w 5"/>
                  <a:gd name="T19" fmla="*/ 2708599 h 3"/>
                  <a:gd name="T20" fmla="*/ 9293860 w 5"/>
                  <a:gd name="T21" fmla="*/ 5415492 h 3"/>
                  <a:gd name="T22" fmla="*/ 9293860 w 5"/>
                  <a:gd name="T23" fmla="*/ 8124090 h 3"/>
                  <a:gd name="T24" fmla="*/ 6971127 w 5"/>
                  <a:gd name="T25" fmla="*/ 812409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3"/>
                  <a:gd name="T41" fmla="*/ 5 w 5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3">
                    <a:moveTo>
                      <a:pt x="3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74" name="Freeform 1153"/>
              <p:cNvSpPr>
                <a:spLocks/>
              </p:cNvSpPr>
              <p:nvPr/>
            </p:nvSpPr>
            <p:spPr bwMode="auto">
              <a:xfrm>
                <a:off x="2992256" y="4572212"/>
                <a:ext cx="6098" cy="4093"/>
              </a:xfrm>
              <a:custGeom>
                <a:avLst/>
                <a:gdLst>
                  <a:gd name="T0" fmla="*/ 4840288 w 4"/>
                  <a:gd name="T1" fmla="*/ 6498320 h 3"/>
                  <a:gd name="T2" fmla="*/ 0 w 4"/>
                  <a:gd name="T3" fmla="*/ 2166561 h 3"/>
                  <a:gd name="T4" fmla="*/ 0 w 4"/>
                  <a:gd name="T5" fmla="*/ 0 h 3"/>
                  <a:gd name="T6" fmla="*/ 4840288 w 4"/>
                  <a:gd name="T7" fmla="*/ 0 h 3"/>
                  <a:gd name="T8" fmla="*/ 9680575 w 4"/>
                  <a:gd name="T9" fmla="*/ 2166561 h 3"/>
                  <a:gd name="T10" fmla="*/ 9680575 w 4"/>
                  <a:gd name="T11" fmla="*/ 4331758 h 3"/>
                  <a:gd name="T12" fmla="*/ 7259669 w 4"/>
                  <a:gd name="T13" fmla="*/ 4331758 h 3"/>
                  <a:gd name="T14" fmla="*/ 4840288 w 4"/>
                  <a:gd name="T15" fmla="*/ 649832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75" name="Freeform 1154"/>
              <p:cNvSpPr>
                <a:spLocks/>
              </p:cNvSpPr>
              <p:nvPr/>
            </p:nvSpPr>
            <p:spPr bwMode="auto">
              <a:xfrm>
                <a:off x="2995915" y="4488304"/>
                <a:ext cx="6098" cy="4093"/>
              </a:xfrm>
              <a:custGeom>
                <a:avLst/>
                <a:gdLst>
                  <a:gd name="T0" fmla="*/ 2420906 w 4"/>
                  <a:gd name="T1" fmla="*/ 6496955 h 3"/>
                  <a:gd name="T2" fmla="*/ 0 w 4"/>
                  <a:gd name="T3" fmla="*/ 2165197 h 3"/>
                  <a:gd name="T4" fmla="*/ 0 w 4"/>
                  <a:gd name="T5" fmla="*/ 0 h 3"/>
                  <a:gd name="T6" fmla="*/ 4840288 w 4"/>
                  <a:gd name="T7" fmla="*/ 0 h 3"/>
                  <a:gd name="T8" fmla="*/ 7259669 w 4"/>
                  <a:gd name="T9" fmla="*/ 0 h 3"/>
                  <a:gd name="T10" fmla="*/ 9680575 w 4"/>
                  <a:gd name="T11" fmla="*/ 0 h 3"/>
                  <a:gd name="T12" fmla="*/ 9680575 w 4"/>
                  <a:gd name="T13" fmla="*/ 2165197 h 3"/>
                  <a:gd name="T14" fmla="*/ 7259669 w 4"/>
                  <a:gd name="T15" fmla="*/ 2165197 h 3"/>
                  <a:gd name="T16" fmla="*/ 4840288 w 4"/>
                  <a:gd name="T17" fmla="*/ 2165197 h 3"/>
                  <a:gd name="T18" fmla="*/ 2420906 w 4"/>
                  <a:gd name="T19" fmla="*/ 2165197 h 3"/>
                  <a:gd name="T20" fmla="*/ 2420906 w 4"/>
                  <a:gd name="T21" fmla="*/ 6496955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76" name="Freeform 1155"/>
              <p:cNvSpPr>
                <a:spLocks/>
              </p:cNvSpPr>
              <p:nvPr/>
            </p:nvSpPr>
            <p:spPr bwMode="auto">
              <a:xfrm>
                <a:off x="3003233" y="4512863"/>
                <a:ext cx="6098" cy="3069"/>
              </a:xfrm>
              <a:custGeom>
                <a:avLst/>
                <a:gdLst>
                  <a:gd name="T0" fmla="*/ 4840288 w 4"/>
                  <a:gd name="T1" fmla="*/ 4872038 h 2"/>
                  <a:gd name="T2" fmla="*/ 2420906 w 4"/>
                  <a:gd name="T3" fmla="*/ 4872038 h 2"/>
                  <a:gd name="T4" fmla="*/ 0 w 4"/>
                  <a:gd name="T5" fmla="*/ 4872038 h 2"/>
                  <a:gd name="T6" fmla="*/ 0 w 4"/>
                  <a:gd name="T7" fmla="*/ 2436786 h 2"/>
                  <a:gd name="T8" fmla="*/ 2420906 w 4"/>
                  <a:gd name="T9" fmla="*/ 0 h 2"/>
                  <a:gd name="T10" fmla="*/ 4840288 w 4"/>
                  <a:gd name="T11" fmla="*/ 0 h 2"/>
                  <a:gd name="T12" fmla="*/ 9680575 w 4"/>
                  <a:gd name="T13" fmla="*/ 2436786 h 2"/>
                  <a:gd name="T14" fmla="*/ 9680575 w 4"/>
                  <a:gd name="T15" fmla="*/ 4872038 h 2"/>
                  <a:gd name="T16" fmla="*/ 4840288 w 4"/>
                  <a:gd name="T17" fmla="*/ 487203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77" name="Freeform 1156"/>
              <p:cNvSpPr>
                <a:spLocks/>
              </p:cNvSpPr>
              <p:nvPr/>
            </p:nvSpPr>
            <p:spPr bwMode="auto">
              <a:xfrm>
                <a:off x="2976401" y="4586538"/>
                <a:ext cx="6098" cy="4093"/>
              </a:xfrm>
              <a:custGeom>
                <a:avLst/>
                <a:gdLst>
                  <a:gd name="T0" fmla="*/ 2420906 w 4"/>
                  <a:gd name="T1" fmla="*/ 6496955 h 3"/>
                  <a:gd name="T2" fmla="*/ 0 w 4"/>
                  <a:gd name="T3" fmla="*/ 0 h 3"/>
                  <a:gd name="T4" fmla="*/ 2420906 w 4"/>
                  <a:gd name="T5" fmla="*/ 2165197 h 3"/>
                  <a:gd name="T6" fmla="*/ 7259669 w 4"/>
                  <a:gd name="T7" fmla="*/ 2165197 h 3"/>
                  <a:gd name="T8" fmla="*/ 9680575 w 4"/>
                  <a:gd name="T9" fmla="*/ 2165197 h 3"/>
                  <a:gd name="T10" fmla="*/ 9680575 w 4"/>
                  <a:gd name="T11" fmla="*/ 4331758 h 3"/>
                  <a:gd name="T12" fmla="*/ 9680575 w 4"/>
                  <a:gd name="T13" fmla="*/ 6496955 h 3"/>
                  <a:gd name="T14" fmla="*/ 7259669 w 4"/>
                  <a:gd name="T15" fmla="*/ 6496955 h 3"/>
                  <a:gd name="T16" fmla="*/ 2420906 w 4"/>
                  <a:gd name="T17" fmla="*/ 6496955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78" name="Freeform 1157"/>
              <p:cNvSpPr>
                <a:spLocks/>
              </p:cNvSpPr>
              <p:nvPr/>
            </p:nvSpPr>
            <p:spPr bwMode="auto">
              <a:xfrm>
                <a:off x="2969084" y="4583468"/>
                <a:ext cx="7318" cy="3070"/>
              </a:xfrm>
              <a:custGeom>
                <a:avLst/>
                <a:gdLst>
                  <a:gd name="T0" fmla="*/ 2324197 w 5"/>
                  <a:gd name="T1" fmla="*/ 4873625 h 2"/>
                  <a:gd name="T2" fmla="*/ 0 w 5"/>
                  <a:gd name="T3" fmla="*/ 4873625 h 2"/>
                  <a:gd name="T4" fmla="*/ 2324197 w 5"/>
                  <a:gd name="T5" fmla="*/ 2437580 h 2"/>
                  <a:gd name="T6" fmla="*/ 4646930 w 5"/>
                  <a:gd name="T7" fmla="*/ 4873625 h 2"/>
                  <a:gd name="T8" fmla="*/ 6971127 w 5"/>
                  <a:gd name="T9" fmla="*/ 2437580 h 2"/>
                  <a:gd name="T10" fmla="*/ 9293860 w 5"/>
                  <a:gd name="T11" fmla="*/ 0 h 2"/>
                  <a:gd name="T12" fmla="*/ 11618057 w 5"/>
                  <a:gd name="T13" fmla="*/ 2437580 h 2"/>
                  <a:gd name="T14" fmla="*/ 11618057 w 5"/>
                  <a:gd name="T15" fmla="*/ 4873625 h 2"/>
                  <a:gd name="T16" fmla="*/ 6971127 w 5"/>
                  <a:gd name="T17" fmla="*/ 4873625 h 2"/>
                  <a:gd name="T18" fmla="*/ 2324197 w 5"/>
                  <a:gd name="T19" fmla="*/ 487362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79" name="Freeform 1158"/>
              <p:cNvSpPr>
                <a:spLocks/>
              </p:cNvSpPr>
              <p:nvPr/>
            </p:nvSpPr>
            <p:spPr bwMode="auto">
              <a:xfrm>
                <a:off x="3003233" y="4511839"/>
                <a:ext cx="8537" cy="3070"/>
              </a:xfrm>
              <a:custGeom>
                <a:avLst/>
                <a:gdLst>
                  <a:gd name="T0" fmla="*/ 0 w 5"/>
                  <a:gd name="T1" fmla="*/ 4873625 h 2"/>
                  <a:gd name="T2" fmla="*/ 0 w 5"/>
                  <a:gd name="T3" fmla="*/ 2437580 h 2"/>
                  <a:gd name="T4" fmla="*/ 0 w 5"/>
                  <a:gd name="T5" fmla="*/ 0 h 2"/>
                  <a:gd name="T6" fmla="*/ 2711351 w 5"/>
                  <a:gd name="T7" fmla="*/ 0 h 2"/>
                  <a:gd name="T8" fmla="*/ 5420995 w 5"/>
                  <a:gd name="T9" fmla="*/ 0 h 2"/>
                  <a:gd name="T10" fmla="*/ 10841990 w 5"/>
                  <a:gd name="T11" fmla="*/ 0 h 2"/>
                  <a:gd name="T12" fmla="*/ 13553341 w 5"/>
                  <a:gd name="T13" fmla="*/ 0 h 2"/>
                  <a:gd name="T14" fmla="*/ 13553341 w 5"/>
                  <a:gd name="T15" fmla="*/ 2437580 h 2"/>
                  <a:gd name="T16" fmla="*/ 10841990 w 5"/>
                  <a:gd name="T17" fmla="*/ 2437580 h 2"/>
                  <a:gd name="T18" fmla="*/ 5420995 w 5"/>
                  <a:gd name="T19" fmla="*/ 2437580 h 2"/>
                  <a:gd name="T20" fmla="*/ 2711351 w 5"/>
                  <a:gd name="T21" fmla="*/ 2437580 h 2"/>
                  <a:gd name="T22" fmla="*/ 0 w 5"/>
                  <a:gd name="T23" fmla="*/ 2437580 h 2"/>
                  <a:gd name="T24" fmla="*/ 0 w 5"/>
                  <a:gd name="T25" fmla="*/ 487362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80" name="Freeform 1159"/>
              <p:cNvSpPr>
                <a:spLocks/>
              </p:cNvSpPr>
              <p:nvPr/>
            </p:nvSpPr>
            <p:spPr bwMode="auto">
              <a:xfrm>
                <a:off x="3002013" y="4546630"/>
                <a:ext cx="4878" cy="5117"/>
              </a:xfrm>
              <a:custGeom>
                <a:avLst/>
                <a:gdLst>
                  <a:gd name="T0" fmla="*/ 0 w 3"/>
                  <a:gd name="T1" fmla="*/ 8124090 h 3"/>
                  <a:gd name="T2" fmla="*/ 0 w 3"/>
                  <a:gd name="T3" fmla="*/ 2708599 h 3"/>
                  <a:gd name="T4" fmla="*/ 0 w 3"/>
                  <a:gd name="T5" fmla="*/ 0 h 3"/>
                  <a:gd name="T6" fmla="*/ 5162550 w 3"/>
                  <a:gd name="T7" fmla="*/ 0 h 3"/>
                  <a:gd name="T8" fmla="*/ 7743012 w 3"/>
                  <a:gd name="T9" fmla="*/ 0 h 3"/>
                  <a:gd name="T10" fmla="*/ 5162550 w 3"/>
                  <a:gd name="T11" fmla="*/ 2708599 h 3"/>
                  <a:gd name="T12" fmla="*/ 2580462 w 3"/>
                  <a:gd name="T13" fmla="*/ 8124090 h 3"/>
                  <a:gd name="T14" fmla="*/ 0 w 3"/>
                  <a:gd name="T15" fmla="*/ 812409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81" name="Freeform 1160"/>
              <p:cNvSpPr>
                <a:spLocks/>
              </p:cNvSpPr>
              <p:nvPr/>
            </p:nvSpPr>
            <p:spPr bwMode="auto">
              <a:xfrm>
                <a:off x="2992256" y="4636677"/>
                <a:ext cx="6098" cy="5117"/>
              </a:xfrm>
              <a:custGeom>
                <a:avLst/>
                <a:gdLst>
                  <a:gd name="T0" fmla="*/ 7259669 w 4"/>
                  <a:gd name="T1" fmla="*/ 8122385 h 3"/>
                  <a:gd name="T2" fmla="*/ 0 w 4"/>
                  <a:gd name="T3" fmla="*/ 5415492 h 3"/>
                  <a:gd name="T4" fmla="*/ 0 w 4"/>
                  <a:gd name="T5" fmla="*/ 0 h 3"/>
                  <a:gd name="T6" fmla="*/ 4840288 w 4"/>
                  <a:gd name="T7" fmla="*/ 0 h 3"/>
                  <a:gd name="T8" fmla="*/ 7259669 w 4"/>
                  <a:gd name="T9" fmla="*/ 0 h 3"/>
                  <a:gd name="T10" fmla="*/ 7259669 w 4"/>
                  <a:gd name="T11" fmla="*/ 5415492 h 3"/>
                  <a:gd name="T12" fmla="*/ 9680575 w 4"/>
                  <a:gd name="T13" fmla="*/ 5415492 h 3"/>
                  <a:gd name="T14" fmla="*/ 9680575 w 4"/>
                  <a:gd name="T15" fmla="*/ 8122385 h 3"/>
                  <a:gd name="T16" fmla="*/ 7259669 w 4"/>
                  <a:gd name="T17" fmla="*/ 8122385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82" name="Freeform 1161"/>
              <p:cNvSpPr>
                <a:spLocks/>
              </p:cNvSpPr>
              <p:nvPr/>
            </p:nvSpPr>
            <p:spPr bwMode="auto">
              <a:xfrm>
                <a:off x="2998355" y="4633608"/>
                <a:ext cx="3658" cy="10233"/>
              </a:xfrm>
              <a:custGeom>
                <a:avLst/>
                <a:gdLst>
                  <a:gd name="T0" fmla="*/ 2904452 w 2"/>
                  <a:gd name="T1" fmla="*/ 16244888 h 6"/>
                  <a:gd name="T2" fmla="*/ 2904452 w 2"/>
                  <a:gd name="T3" fmla="*/ 13538259 h 6"/>
                  <a:gd name="T4" fmla="*/ 0 w 2"/>
                  <a:gd name="T5" fmla="*/ 5414963 h 6"/>
                  <a:gd name="T6" fmla="*/ 0 w 2"/>
                  <a:gd name="T7" fmla="*/ 2708334 h 6"/>
                  <a:gd name="T8" fmla="*/ 0 w 2"/>
                  <a:gd name="T9" fmla="*/ 0 h 6"/>
                  <a:gd name="T10" fmla="*/ 2904452 w 2"/>
                  <a:gd name="T11" fmla="*/ 2708334 h 6"/>
                  <a:gd name="T12" fmla="*/ 2904452 w 2"/>
                  <a:gd name="T13" fmla="*/ 5414963 h 6"/>
                  <a:gd name="T14" fmla="*/ 5807075 w 2"/>
                  <a:gd name="T15" fmla="*/ 10829925 h 6"/>
                  <a:gd name="T16" fmla="*/ 5807075 w 2"/>
                  <a:gd name="T17" fmla="*/ 13538259 h 6"/>
                  <a:gd name="T18" fmla="*/ 2904452 w 2"/>
                  <a:gd name="T19" fmla="*/ 13538259 h 6"/>
                  <a:gd name="T20" fmla="*/ 2904452 w 2"/>
                  <a:gd name="T21" fmla="*/ 16244888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1" y="6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83" name="Freeform 1162"/>
              <p:cNvSpPr>
                <a:spLocks/>
              </p:cNvSpPr>
              <p:nvPr/>
            </p:nvSpPr>
            <p:spPr bwMode="auto">
              <a:xfrm>
                <a:off x="3006892" y="4495467"/>
                <a:ext cx="4878" cy="5117"/>
              </a:xfrm>
              <a:custGeom>
                <a:avLst/>
                <a:gdLst>
                  <a:gd name="T0" fmla="*/ 7744638 w 3"/>
                  <a:gd name="T1" fmla="*/ 8124090 h 3"/>
                  <a:gd name="T2" fmla="*/ 5162550 w 3"/>
                  <a:gd name="T3" fmla="*/ 8124090 h 3"/>
                  <a:gd name="T4" fmla="*/ 5162550 w 3"/>
                  <a:gd name="T5" fmla="*/ 5415492 h 3"/>
                  <a:gd name="T6" fmla="*/ 0 w 3"/>
                  <a:gd name="T7" fmla="*/ 5415492 h 3"/>
                  <a:gd name="T8" fmla="*/ 0 w 3"/>
                  <a:gd name="T9" fmla="*/ 2708599 h 3"/>
                  <a:gd name="T10" fmla="*/ 5162550 w 3"/>
                  <a:gd name="T11" fmla="*/ 0 h 3"/>
                  <a:gd name="T12" fmla="*/ 7744638 w 3"/>
                  <a:gd name="T13" fmla="*/ 2708599 h 3"/>
                  <a:gd name="T14" fmla="*/ 7744638 w 3"/>
                  <a:gd name="T15" fmla="*/ 5415492 h 3"/>
                  <a:gd name="T16" fmla="*/ 7744638 w 3"/>
                  <a:gd name="T17" fmla="*/ 812409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84" name="Freeform 1163"/>
              <p:cNvSpPr>
                <a:spLocks/>
              </p:cNvSpPr>
              <p:nvPr/>
            </p:nvSpPr>
            <p:spPr bwMode="auto">
              <a:xfrm>
                <a:off x="2991037" y="4514909"/>
                <a:ext cx="4878" cy="3069"/>
              </a:xfrm>
              <a:custGeom>
                <a:avLst/>
                <a:gdLst>
                  <a:gd name="T0" fmla="*/ 2582088 w 3"/>
                  <a:gd name="T1" fmla="*/ 4872038 h 2"/>
                  <a:gd name="T2" fmla="*/ 0 w 3"/>
                  <a:gd name="T3" fmla="*/ 4872038 h 2"/>
                  <a:gd name="T4" fmla="*/ 0 w 3"/>
                  <a:gd name="T5" fmla="*/ 2436786 h 2"/>
                  <a:gd name="T6" fmla="*/ 0 w 3"/>
                  <a:gd name="T7" fmla="*/ 0 h 2"/>
                  <a:gd name="T8" fmla="*/ 2582088 w 3"/>
                  <a:gd name="T9" fmla="*/ 0 h 2"/>
                  <a:gd name="T10" fmla="*/ 7744638 w 3"/>
                  <a:gd name="T11" fmla="*/ 0 h 2"/>
                  <a:gd name="T12" fmla="*/ 7744638 w 3"/>
                  <a:gd name="T13" fmla="*/ 2436786 h 2"/>
                  <a:gd name="T14" fmla="*/ 2582088 w 3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85" name="Freeform 1164"/>
              <p:cNvSpPr>
                <a:spLocks/>
              </p:cNvSpPr>
              <p:nvPr/>
            </p:nvSpPr>
            <p:spPr bwMode="auto">
              <a:xfrm>
                <a:off x="2995915" y="4575281"/>
                <a:ext cx="6098" cy="3070"/>
              </a:xfrm>
              <a:custGeom>
                <a:avLst/>
                <a:gdLst>
                  <a:gd name="T0" fmla="*/ 7259669 w 4"/>
                  <a:gd name="T1" fmla="*/ 4873625 h 2"/>
                  <a:gd name="T2" fmla="*/ 4840288 w 4"/>
                  <a:gd name="T3" fmla="*/ 4873625 h 2"/>
                  <a:gd name="T4" fmla="*/ 4840288 w 4"/>
                  <a:gd name="T5" fmla="*/ 2437580 h 2"/>
                  <a:gd name="T6" fmla="*/ 2420906 w 4"/>
                  <a:gd name="T7" fmla="*/ 2437580 h 2"/>
                  <a:gd name="T8" fmla="*/ 0 w 4"/>
                  <a:gd name="T9" fmla="*/ 2437580 h 2"/>
                  <a:gd name="T10" fmla="*/ 4840288 w 4"/>
                  <a:gd name="T11" fmla="*/ 0 h 2"/>
                  <a:gd name="T12" fmla="*/ 7259669 w 4"/>
                  <a:gd name="T13" fmla="*/ 0 h 2"/>
                  <a:gd name="T14" fmla="*/ 7259669 w 4"/>
                  <a:gd name="T15" fmla="*/ 2437580 h 2"/>
                  <a:gd name="T16" fmla="*/ 7259669 w 4"/>
                  <a:gd name="T17" fmla="*/ 4873625 h 2"/>
                  <a:gd name="T18" fmla="*/ 9680575 w 4"/>
                  <a:gd name="T19" fmla="*/ 4873625 h 2"/>
                  <a:gd name="T20" fmla="*/ 7259669 w 4"/>
                  <a:gd name="T21" fmla="*/ 487362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86" name="Freeform 1165"/>
              <p:cNvSpPr>
                <a:spLocks/>
              </p:cNvSpPr>
              <p:nvPr/>
            </p:nvSpPr>
            <p:spPr bwMode="auto">
              <a:xfrm>
                <a:off x="3006892" y="4517979"/>
                <a:ext cx="6098" cy="6140"/>
              </a:xfrm>
              <a:custGeom>
                <a:avLst/>
                <a:gdLst>
                  <a:gd name="T0" fmla="*/ 4840288 w 4"/>
                  <a:gd name="T1" fmla="*/ 9747250 h 4"/>
                  <a:gd name="T2" fmla="*/ 0 w 4"/>
                  <a:gd name="T3" fmla="*/ 9747250 h 4"/>
                  <a:gd name="T4" fmla="*/ 0 w 4"/>
                  <a:gd name="T5" fmla="*/ 7309670 h 4"/>
                  <a:gd name="T6" fmla="*/ 4840288 w 4"/>
                  <a:gd name="T7" fmla="*/ 4873625 h 4"/>
                  <a:gd name="T8" fmla="*/ 9680575 w 4"/>
                  <a:gd name="T9" fmla="*/ 0 h 4"/>
                  <a:gd name="T10" fmla="*/ 9680575 w 4"/>
                  <a:gd name="T11" fmla="*/ 4873625 h 4"/>
                  <a:gd name="T12" fmla="*/ 9680575 w 4"/>
                  <a:gd name="T13" fmla="*/ 7309670 h 4"/>
                  <a:gd name="T14" fmla="*/ 9680575 w 4"/>
                  <a:gd name="T15" fmla="*/ 4873625 h 4"/>
                  <a:gd name="T16" fmla="*/ 7259669 w 4"/>
                  <a:gd name="T17" fmla="*/ 4873625 h 4"/>
                  <a:gd name="T18" fmla="*/ 7259669 w 4"/>
                  <a:gd name="T19" fmla="*/ 7309670 h 4"/>
                  <a:gd name="T20" fmla="*/ 4840288 w 4"/>
                  <a:gd name="T21" fmla="*/ 97472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87" name="Freeform 1166"/>
              <p:cNvSpPr>
                <a:spLocks/>
              </p:cNvSpPr>
              <p:nvPr/>
            </p:nvSpPr>
            <p:spPr bwMode="auto">
              <a:xfrm>
                <a:off x="3086167" y="4707283"/>
                <a:ext cx="4878" cy="3069"/>
              </a:xfrm>
              <a:custGeom>
                <a:avLst/>
                <a:gdLst>
                  <a:gd name="T0" fmla="*/ 7744638 w 3"/>
                  <a:gd name="T1" fmla="*/ 4872038 h 2"/>
                  <a:gd name="T2" fmla="*/ 5162550 w 3"/>
                  <a:gd name="T3" fmla="*/ 4872038 h 2"/>
                  <a:gd name="T4" fmla="*/ 2582088 w 3"/>
                  <a:gd name="T5" fmla="*/ 4872038 h 2"/>
                  <a:gd name="T6" fmla="*/ 0 w 3"/>
                  <a:gd name="T7" fmla="*/ 2436786 h 2"/>
                  <a:gd name="T8" fmla="*/ 0 w 3"/>
                  <a:gd name="T9" fmla="*/ 0 h 2"/>
                  <a:gd name="T10" fmla="*/ 7744638 w 3"/>
                  <a:gd name="T11" fmla="*/ 2436786 h 2"/>
                  <a:gd name="T12" fmla="*/ 7744638 w 3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88" name="Freeform 1167"/>
              <p:cNvSpPr>
                <a:spLocks/>
              </p:cNvSpPr>
              <p:nvPr/>
            </p:nvSpPr>
            <p:spPr bwMode="auto">
              <a:xfrm>
                <a:off x="3027625" y="4658166"/>
                <a:ext cx="4878" cy="3069"/>
              </a:xfrm>
              <a:custGeom>
                <a:avLst/>
                <a:gdLst>
                  <a:gd name="T0" fmla="*/ 0 w 3"/>
                  <a:gd name="T1" fmla="*/ 4872038 h 2"/>
                  <a:gd name="T2" fmla="*/ 0 w 3"/>
                  <a:gd name="T3" fmla="*/ 2436786 h 2"/>
                  <a:gd name="T4" fmla="*/ 0 w 3"/>
                  <a:gd name="T5" fmla="*/ 0 h 2"/>
                  <a:gd name="T6" fmla="*/ 2580462 w 3"/>
                  <a:gd name="T7" fmla="*/ 0 h 2"/>
                  <a:gd name="T8" fmla="*/ 5162550 w 3"/>
                  <a:gd name="T9" fmla="*/ 0 h 2"/>
                  <a:gd name="T10" fmla="*/ 7743012 w 3"/>
                  <a:gd name="T11" fmla="*/ 0 h 2"/>
                  <a:gd name="T12" fmla="*/ 2580462 w 3"/>
                  <a:gd name="T13" fmla="*/ 4872038 h 2"/>
                  <a:gd name="T14" fmla="*/ 0 w 3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89" name="Freeform 1168"/>
              <p:cNvSpPr>
                <a:spLocks/>
              </p:cNvSpPr>
              <p:nvPr/>
            </p:nvSpPr>
            <p:spPr bwMode="auto">
              <a:xfrm>
                <a:off x="2976401" y="4560956"/>
                <a:ext cx="6098" cy="6140"/>
              </a:xfrm>
              <a:custGeom>
                <a:avLst/>
                <a:gdLst>
                  <a:gd name="T0" fmla="*/ 2420906 w 4"/>
                  <a:gd name="T1" fmla="*/ 9747250 h 4"/>
                  <a:gd name="T2" fmla="*/ 2420906 w 4"/>
                  <a:gd name="T3" fmla="*/ 7309670 h 4"/>
                  <a:gd name="T4" fmla="*/ 7259669 w 4"/>
                  <a:gd name="T5" fmla="*/ 7309670 h 4"/>
                  <a:gd name="T6" fmla="*/ 2420906 w 4"/>
                  <a:gd name="T7" fmla="*/ 7309670 h 4"/>
                  <a:gd name="T8" fmla="*/ 0 w 4"/>
                  <a:gd name="T9" fmla="*/ 7309670 h 4"/>
                  <a:gd name="T10" fmla="*/ 0 w 4"/>
                  <a:gd name="T11" fmla="*/ 2437580 h 4"/>
                  <a:gd name="T12" fmla="*/ 7259669 w 4"/>
                  <a:gd name="T13" fmla="*/ 0 h 4"/>
                  <a:gd name="T14" fmla="*/ 7259669 w 4"/>
                  <a:gd name="T15" fmla="*/ 2437580 h 4"/>
                  <a:gd name="T16" fmla="*/ 9680575 w 4"/>
                  <a:gd name="T17" fmla="*/ 2437580 h 4"/>
                  <a:gd name="T18" fmla="*/ 9680575 w 4"/>
                  <a:gd name="T19" fmla="*/ 7309670 h 4"/>
                  <a:gd name="T20" fmla="*/ 7259669 w 4"/>
                  <a:gd name="T21" fmla="*/ 7309670 h 4"/>
                  <a:gd name="T22" fmla="*/ 2420906 w 4"/>
                  <a:gd name="T23" fmla="*/ 97472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1" y="4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90" name="Freeform 1169"/>
              <p:cNvSpPr>
                <a:spLocks/>
              </p:cNvSpPr>
              <p:nvPr/>
            </p:nvSpPr>
            <p:spPr bwMode="auto">
              <a:xfrm>
                <a:off x="3017868" y="4705236"/>
                <a:ext cx="7318" cy="2047"/>
              </a:xfrm>
              <a:custGeom>
                <a:avLst/>
                <a:gdLst>
                  <a:gd name="T0" fmla="*/ 6969663 w 5"/>
                  <a:gd name="T1" fmla="*/ 3250636 h 1"/>
                  <a:gd name="T2" fmla="*/ 4646930 w 5"/>
                  <a:gd name="T3" fmla="*/ 3250636 h 1"/>
                  <a:gd name="T4" fmla="*/ 0 w 5"/>
                  <a:gd name="T5" fmla="*/ 0 h 1"/>
                  <a:gd name="T6" fmla="*/ 2322733 w 5"/>
                  <a:gd name="T7" fmla="*/ 0 h 1"/>
                  <a:gd name="T8" fmla="*/ 4646930 w 5"/>
                  <a:gd name="T9" fmla="*/ 0 h 1"/>
                  <a:gd name="T10" fmla="*/ 6969663 w 5"/>
                  <a:gd name="T11" fmla="*/ 0 h 1"/>
                  <a:gd name="T12" fmla="*/ 11616593 w 5"/>
                  <a:gd name="T13" fmla="*/ 0 h 1"/>
                  <a:gd name="T14" fmla="*/ 11616593 w 5"/>
                  <a:gd name="T15" fmla="*/ 3250636 h 1"/>
                  <a:gd name="T16" fmla="*/ 6969663 w 5"/>
                  <a:gd name="T17" fmla="*/ 325063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91" name="Freeform 1170"/>
              <p:cNvSpPr>
                <a:spLocks/>
              </p:cNvSpPr>
              <p:nvPr/>
            </p:nvSpPr>
            <p:spPr bwMode="auto">
              <a:xfrm>
                <a:off x="2977621" y="4583468"/>
                <a:ext cx="4878" cy="4093"/>
              </a:xfrm>
              <a:custGeom>
                <a:avLst/>
                <a:gdLst>
                  <a:gd name="T0" fmla="*/ 5162550 w 3"/>
                  <a:gd name="T1" fmla="*/ 6496955 h 3"/>
                  <a:gd name="T2" fmla="*/ 0 w 3"/>
                  <a:gd name="T3" fmla="*/ 4331758 h 3"/>
                  <a:gd name="T4" fmla="*/ 0 w 3"/>
                  <a:gd name="T5" fmla="*/ 2165197 h 3"/>
                  <a:gd name="T6" fmla="*/ 7744638 w 3"/>
                  <a:gd name="T7" fmla="*/ 0 h 3"/>
                  <a:gd name="T8" fmla="*/ 7744638 w 3"/>
                  <a:gd name="T9" fmla="*/ 2165197 h 3"/>
                  <a:gd name="T10" fmla="*/ 7744638 w 3"/>
                  <a:gd name="T11" fmla="*/ 4331758 h 3"/>
                  <a:gd name="T12" fmla="*/ 5162550 w 3"/>
                  <a:gd name="T13" fmla="*/ 6496955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92" name="Freeform 1171"/>
              <p:cNvSpPr>
                <a:spLocks/>
              </p:cNvSpPr>
              <p:nvPr/>
            </p:nvSpPr>
            <p:spPr bwMode="auto">
              <a:xfrm>
                <a:off x="3161784" y="4731841"/>
                <a:ext cx="4878" cy="2047"/>
              </a:xfrm>
              <a:custGeom>
                <a:avLst/>
                <a:gdLst>
                  <a:gd name="T0" fmla="*/ 7744638 w 3"/>
                  <a:gd name="T1" fmla="*/ 3248589 h 1"/>
                  <a:gd name="T2" fmla="*/ 5162550 w 3"/>
                  <a:gd name="T3" fmla="*/ 3248589 h 1"/>
                  <a:gd name="T4" fmla="*/ 2582088 w 3"/>
                  <a:gd name="T5" fmla="*/ 3248589 h 1"/>
                  <a:gd name="T6" fmla="*/ 0 w 3"/>
                  <a:gd name="T7" fmla="*/ 3248589 h 1"/>
                  <a:gd name="T8" fmla="*/ 2582088 w 3"/>
                  <a:gd name="T9" fmla="*/ 0 h 1"/>
                  <a:gd name="T10" fmla="*/ 5162550 w 3"/>
                  <a:gd name="T11" fmla="*/ 0 h 1"/>
                  <a:gd name="T12" fmla="*/ 7744638 w 3"/>
                  <a:gd name="T13" fmla="*/ 0 h 1"/>
                  <a:gd name="T14" fmla="*/ 7744638 w 3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93" name="Freeform 1172"/>
              <p:cNvSpPr>
                <a:spLocks/>
              </p:cNvSpPr>
              <p:nvPr/>
            </p:nvSpPr>
            <p:spPr bwMode="auto">
              <a:xfrm>
                <a:off x="3003233" y="4641794"/>
                <a:ext cx="3658" cy="3069"/>
              </a:xfrm>
              <a:custGeom>
                <a:avLst/>
                <a:gdLst>
                  <a:gd name="T0" fmla="*/ 2904452 w 2"/>
                  <a:gd name="T1" fmla="*/ 4872038 h 2"/>
                  <a:gd name="T2" fmla="*/ 0 w 2"/>
                  <a:gd name="T3" fmla="*/ 4872038 h 2"/>
                  <a:gd name="T4" fmla="*/ 0 w 2"/>
                  <a:gd name="T5" fmla="*/ 2436786 h 2"/>
                  <a:gd name="T6" fmla="*/ 0 w 2"/>
                  <a:gd name="T7" fmla="*/ 0 h 2"/>
                  <a:gd name="T8" fmla="*/ 2904452 w 2"/>
                  <a:gd name="T9" fmla="*/ 0 h 2"/>
                  <a:gd name="T10" fmla="*/ 5807075 w 2"/>
                  <a:gd name="T11" fmla="*/ 0 h 2"/>
                  <a:gd name="T12" fmla="*/ 5807075 w 2"/>
                  <a:gd name="T13" fmla="*/ 2436786 h 2"/>
                  <a:gd name="T14" fmla="*/ 5807075 w 2"/>
                  <a:gd name="T15" fmla="*/ 4872038 h 2"/>
                  <a:gd name="T16" fmla="*/ 2904452 w 2"/>
                  <a:gd name="T17" fmla="*/ 487203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94" name="Freeform 1173"/>
              <p:cNvSpPr>
                <a:spLocks/>
              </p:cNvSpPr>
              <p:nvPr/>
            </p:nvSpPr>
            <p:spPr bwMode="auto">
              <a:xfrm>
                <a:off x="2997135" y="4600863"/>
                <a:ext cx="3659" cy="4093"/>
              </a:xfrm>
              <a:custGeom>
                <a:avLst/>
                <a:gdLst>
                  <a:gd name="T0" fmla="*/ 0 w 2"/>
                  <a:gd name="T1" fmla="*/ 6498320 h 3"/>
                  <a:gd name="T2" fmla="*/ 0 w 2"/>
                  <a:gd name="T3" fmla="*/ 4331758 h 3"/>
                  <a:gd name="T4" fmla="*/ 0 w 2"/>
                  <a:gd name="T5" fmla="*/ 2166561 h 3"/>
                  <a:gd name="T6" fmla="*/ 0 w 2"/>
                  <a:gd name="T7" fmla="*/ 0 h 3"/>
                  <a:gd name="T8" fmla="*/ 2905246 w 2"/>
                  <a:gd name="T9" fmla="*/ 2166561 h 3"/>
                  <a:gd name="T10" fmla="*/ 5808663 w 2"/>
                  <a:gd name="T11" fmla="*/ 4331758 h 3"/>
                  <a:gd name="T12" fmla="*/ 0 w 2"/>
                  <a:gd name="T13" fmla="*/ 649832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95" name="Freeform 1174"/>
              <p:cNvSpPr>
                <a:spLocks/>
              </p:cNvSpPr>
              <p:nvPr/>
            </p:nvSpPr>
            <p:spPr bwMode="auto">
              <a:xfrm>
                <a:off x="2989817" y="4621329"/>
                <a:ext cx="6098" cy="5116"/>
              </a:xfrm>
              <a:custGeom>
                <a:avLst/>
                <a:gdLst>
                  <a:gd name="T0" fmla="*/ 0 w 4"/>
                  <a:gd name="T1" fmla="*/ 8120797 h 3"/>
                  <a:gd name="T2" fmla="*/ 0 w 4"/>
                  <a:gd name="T3" fmla="*/ 2706364 h 3"/>
                  <a:gd name="T4" fmla="*/ 2420906 w 4"/>
                  <a:gd name="T5" fmla="*/ 0 h 3"/>
                  <a:gd name="T6" fmla="*/ 4840288 w 4"/>
                  <a:gd name="T7" fmla="*/ 0 h 3"/>
                  <a:gd name="T8" fmla="*/ 9680575 w 4"/>
                  <a:gd name="T9" fmla="*/ 2706364 h 3"/>
                  <a:gd name="T10" fmla="*/ 4840288 w 4"/>
                  <a:gd name="T11" fmla="*/ 2706364 h 3"/>
                  <a:gd name="T12" fmla="*/ 2420906 w 4"/>
                  <a:gd name="T13" fmla="*/ 2706364 h 3"/>
                  <a:gd name="T14" fmla="*/ 0 w 4"/>
                  <a:gd name="T15" fmla="*/ 812079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96" name="Freeform 1176"/>
              <p:cNvSpPr>
                <a:spLocks/>
              </p:cNvSpPr>
              <p:nvPr/>
            </p:nvSpPr>
            <p:spPr bwMode="auto">
              <a:xfrm>
                <a:off x="2995915" y="4495467"/>
                <a:ext cx="4878" cy="2047"/>
              </a:xfrm>
              <a:custGeom>
                <a:avLst/>
                <a:gdLst>
                  <a:gd name="T0" fmla="*/ 5162550 w 3"/>
                  <a:gd name="T1" fmla="*/ 3250636 h 1"/>
                  <a:gd name="T2" fmla="*/ 2580462 w 3"/>
                  <a:gd name="T3" fmla="*/ 3250636 h 1"/>
                  <a:gd name="T4" fmla="*/ 0 w 3"/>
                  <a:gd name="T5" fmla="*/ 0 h 1"/>
                  <a:gd name="T6" fmla="*/ 2580462 w 3"/>
                  <a:gd name="T7" fmla="*/ 0 h 1"/>
                  <a:gd name="T8" fmla="*/ 7743012 w 3"/>
                  <a:gd name="T9" fmla="*/ 3250636 h 1"/>
                  <a:gd name="T10" fmla="*/ 5162550 w 3"/>
                  <a:gd name="T11" fmla="*/ 32506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97" name="Freeform 1177"/>
              <p:cNvSpPr>
                <a:spLocks/>
              </p:cNvSpPr>
              <p:nvPr/>
            </p:nvSpPr>
            <p:spPr bwMode="auto">
              <a:xfrm>
                <a:off x="3003233" y="4517979"/>
                <a:ext cx="3658" cy="5117"/>
              </a:xfrm>
              <a:custGeom>
                <a:avLst/>
                <a:gdLst>
                  <a:gd name="T0" fmla="*/ 2904452 w 2"/>
                  <a:gd name="T1" fmla="*/ 8124090 h 3"/>
                  <a:gd name="T2" fmla="*/ 2904452 w 2"/>
                  <a:gd name="T3" fmla="*/ 5415492 h 3"/>
                  <a:gd name="T4" fmla="*/ 0 w 2"/>
                  <a:gd name="T5" fmla="*/ 5415492 h 3"/>
                  <a:gd name="T6" fmla="*/ 0 w 2"/>
                  <a:gd name="T7" fmla="*/ 0 h 3"/>
                  <a:gd name="T8" fmla="*/ 2904452 w 2"/>
                  <a:gd name="T9" fmla="*/ 0 h 3"/>
                  <a:gd name="T10" fmla="*/ 5807075 w 2"/>
                  <a:gd name="T11" fmla="*/ 0 h 3"/>
                  <a:gd name="T12" fmla="*/ 5807075 w 2"/>
                  <a:gd name="T13" fmla="*/ 5415492 h 3"/>
                  <a:gd name="T14" fmla="*/ 5807075 w 2"/>
                  <a:gd name="T15" fmla="*/ 8124090 h 3"/>
                  <a:gd name="T16" fmla="*/ 2904452 w 2"/>
                  <a:gd name="T17" fmla="*/ 812409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98" name="Freeform 1178"/>
              <p:cNvSpPr>
                <a:spLocks/>
              </p:cNvSpPr>
              <p:nvPr/>
            </p:nvSpPr>
            <p:spPr bwMode="auto">
              <a:xfrm>
                <a:off x="2981280" y="4651003"/>
                <a:ext cx="3658" cy="7163"/>
              </a:xfrm>
              <a:custGeom>
                <a:avLst/>
                <a:gdLst>
                  <a:gd name="T0" fmla="*/ 2904452 w 2"/>
                  <a:gd name="T1" fmla="*/ 11371263 h 4"/>
                  <a:gd name="T2" fmla="*/ 0 w 2"/>
                  <a:gd name="T3" fmla="*/ 11371263 h 4"/>
                  <a:gd name="T4" fmla="*/ 2904452 w 2"/>
                  <a:gd name="T5" fmla="*/ 5685631 h 4"/>
                  <a:gd name="T6" fmla="*/ 2904452 w 2"/>
                  <a:gd name="T7" fmla="*/ 0 h 4"/>
                  <a:gd name="T8" fmla="*/ 5807075 w 2"/>
                  <a:gd name="T9" fmla="*/ 0 h 4"/>
                  <a:gd name="T10" fmla="*/ 5807075 w 2"/>
                  <a:gd name="T11" fmla="*/ 5685631 h 4"/>
                  <a:gd name="T12" fmla="*/ 5807075 w 2"/>
                  <a:gd name="T13" fmla="*/ 8527552 h 4"/>
                  <a:gd name="T14" fmla="*/ 2904452 w 2"/>
                  <a:gd name="T15" fmla="*/ 8527552 h 4"/>
                  <a:gd name="T16" fmla="*/ 2904452 w 2"/>
                  <a:gd name="T17" fmla="*/ 1137126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699" name="Freeform 1179"/>
              <p:cNvSpPr>
                <a:spLocks/>
              </p:cNvSpPr>
              <p:nvPr/>
            </p:nvSpPr>
            <p:spPr bwMode="auto">
              <a:xfrm>
                <a:off x="3003233" y="4488304"/>
                <a:ext cx="3658" cy="4093"/>
              </a:xfrm>
              <a:custGeom>
                <a:avLst/>
                <a:gdLst>
                  <a:gd name="T0" fmla="*/ 2904452 w 2"/>
                  <a:gd name="T1" fmla="*/ 6496955 h 3"/>
                  <a:gd name="T2" fmla="*/ 0 w 2"/>
                  <a:gd name="T3" fmla="*/ 6496955 h 3"/>
                  <a:gd name="T4" fmla="*/ 0 w 2"/>
                  <a:gd name="T5" fmla="*/ 2165197 h 3"/>
                  <a:gd name="T6" fmla="*/ 0 w 2"/>
                  <a:gd name="T7" fmla="*/ 0 h 3"/>
                  <a:gd name="T8" fmla="*/ 2904452 w 2"/>
                  <a:gd name="T9" fmla="*/ 0 h 3"/>
                  <a:gd name="T10" fmla="*/ 5807075 w 2"/>
                  <a:gd name="T11" fmla="*/ 2165197 h 3"/>
                  <a:gd name="T12" fmla="*/ 5807075 w 2"/>
                  <a:gd name="T13" fmla="*/ 6496955 h 3"/>
                  <a:gd name="T14" fmla="*/ 2904452 w 2"/>
                  <a:gd name="T15" fmla="*/ 649695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00" name="Freeform 1180"/>
              <p:cNvSpPr>
                <a:spLocks/>
              </p:cNvSpPr>
              <p:nvPr/>
            </p:nvSpPr>
            <p:spPr bwMode="auto">
              <a:xfrm>
                <a:off x="3000794" y="4643840"/>
                <a:ext cx="2439" cy="3069"/>
              </a:xfrm>
              <a:custGeom>
                <a:avLst/>
                <a:gdLst>
                  <a:gd name="T0" fmla="*/ 3871913 w 2"/>
                  <a:gd name="T1" fmla="*/ 4872038 h 2"/>
                  <a:gd name="T2" fmla="*/ 1936566 w 2"/>
                  <a:gd name="T3" fmla="*/ 4872038 h 2"/>
                  <a:gd name="T4" fmla="*/ 0 w 2"/>
                  <a:gd name="T5" fmla="*/ 4872038 h 2"/>
                  <a:gd name="T6" fmla="*/ 0 w 2"/>
                  <a:gd name="T7" fmla="*/ 2436786 h 2"/>
                  <a:gd name="T8" fmla="*/ 0 w 2"/>
                  <a:gd name="T9" fmla="*/ 0 h 2"/>
                  <a:gd name="T10" fmla="*/ 1936566 w 2"/>
                  <a:gd name="T11" fmla="*/ 0 h 2"/>
                  <a:gd name="T12" fmla="*/ 3871913 w 2"/>
                  <a:gd name="T13" fmla="*/ 2436786 h 2"/>
                  <a:gd name="T14" fmla="*/ 3871913 w 2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01" name="Freeform 1181"/>
              <p:cNvSpPr>
                <a:spLocks/>
              </p:cNvSpPr>
              <p:nvPr/>
            </p:nvSpPr>
            <p:spPr bwMode="auto">
              <a:xfrm>
                <a:off x="2995915" y="4508770"/>
                <a:ext cx="4878" cy="1023"/>
              </a:xfrm>
              <a:custGeom>
                <a:avLst/>
                <a:gdLst>
                  <a:gd name="T0" fmla="*/ 5162550 w 3"/>
                  <a:gd name="T1" fmla="*/ 1624524 h 1"/>
                  <a:gd name="T2" fmla="*/ 0 w 3"/>
                  <a:gd name="T3" fmla="*/ 1624524 h 1"/>
                  <a:gd name="T4" fmla="*/ 0 w 3"/>
                  <a:gd name="T5" fmla="*/ 0 h 1"/>
                  <a:gd name="T6" fmla="*/ 2580462 w 3"/>
                  <a:gd name="T7" fmla="*/ 0 h 1"/>
                  <a:gd name="T8" fmla="*/ 5162550 w 3"/>
                  <a:gd name="T9" fmla="*/ 0 h 1"/>
                  <a:gd name="T10" fmla="*/ 7743012 w 3"/>
                  <a:gd name="T11" fmla="*/ 1624524 h 1"/>
                  <a:gd name="T12" fmla="*/ 5162550 w 3"/>
                  <a:gd name="T13" fmla="*/ 1624524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02" name="Freeform 1182"/>
              <p:cNvSpPr>
                <a:spLocks/>
              </p:cNvSpPr>
              <p:nvPr/>
            </p:nvSpPr>
            <p:spPr bwMode="auto">
              <a:xfrm>
                <a:off x="2987378" y="4468862"/>
                <a:ext cx="3659" cy="2047"/>
              </a:xfrm>
              <a:custGeom>
                <a:avLst/>
                <a:gdLst>
                  <a:gd name="T0" fmla="*/ 2905246 w 2"/>
                  <a:gd name="T1" fmla="*/ 3248589 h 1"/>
                  <a:gd name="T2" fmla="*/ 0 w 2"/>
                  <a:gd name="T3" fmla="*/ 3248589 h 1"/>
                  <a:gd name="T4" fmla="*/ 0 w 2"/>
                  <a:gd name="T5" fmla="*/ 0 h 1"/>
                  <a:gd name="T6" fmla="*/ 2905246 w 2"/>
                  <a:gd name="T7" fmla="*/ 0 h 1"/>
                  <a:gd name="T8" fmla="*/ 5808663 w 2"/>
                  <a:gd name="T9" fmla="*/ 0 h 1"/>
                  <a:gd name="T10" fmla="*/ 5808663 w 2"/>
                  <a:gd name="T11" fmla="*/ 3248589 h 1"/>
                  <a:gd name="T12" fmla="*/ 2905246 w 2"/>
                  <a:gd name="T13" fmla="*/ 3248589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03" name="Freeform 1183"/>
              <p:cNvSpPr>
                <a:spLocks/>
              </p:cNvSpPr>
              <p:nvPr/>
            </p:nvSpPr>
            <p:spPr bwMode="auto">
              <a:xfrm>
                <a:off x="3022747" y="4477048"/>
                <a:ext cx="2439" cy="3070"/>
              </a:xfrm>
              <a:custGeom>
                <a:avLst/>
                <a:gdLst>
                  <a:gd name="T0" fmla="*/ 3871913 w 2"/>
                  <a:gd name="T1" fmla="*/ 4873625 h 2"/>
                  <a:gd name="T2" fmla="*/ 0 w 2"/>
                  <a:gd name="T3" fmla="*/ 4873625 h 2"/>
                  <a:gd name="T4" fmla="*/ 0 w 2"/>
                  <a:gd name="T5" fmla="*/ 2437580 h 2"/>
                  <a:gd name="T6" fmla="*/ 0 w 2"/>
                  <a:gd name="T7" fmla="*/ 0 h 2"/>
                  <a:gd name="T8" fmla="*/ 3871913 w 2"/>
                  <a:gd name="T9" fmla="*/ 0 h 2"/>
                  <a:gd name="T10" fmla="*/ 3871913 w 2"/>
                  <a:gd name="T11" fmla="*/ 48736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04" name="Freeform 1184"/>
              <p:cNvSpPr>
                <a:spLocks/>
              </p:cNvSpPr>
              <p:nvPr/>
            </p:nvSpPr>
            <p:spPr bwMode="auto">
              <a:xfrm>
                <a:off x="3003233" y="4481141"/>
                <a:ext cx="3658" cy="5117"/>
              </a:xfrm>
              <a:custGeom>
                <a:avLst/>
                <a:gdLst>
                  <a:gd name="T0" fmla="*/ 2904452 w 2"/>
                  <a:gd name="T1" fmla="*/ 8122385 h 3"/>
                  <a:gd name="T2" fmla="*/ 2904452 w 2"/>
                  <a:gd name="T3" fmla="*/ 5415492 h 3"/>
                  <a:gd name="T4" fmla="*/ 0 w 2"/>
                  <a:gd name="T5" fmla="*/ 5415492 h 3"/>
                  <a:gd name="T6" fmla="*/ 0 w 2"/>
                  <a:gd name="T7" fmla="*/ 2706893 h 3"/>
                  <a:gd name="T8" fmla="*/ 2904452 w 2"/>
                  <a:gd name="T9" fmla="*/ 0 h 3"/>
                  <a:gd name="T10" fmla="*/ 2904452 w 2"/>
                  <a:gd name="T11" fmla="*/ 2706893 h 3"/>
                  <a:gd name="T12" fmla="*/ 5807075 w 2"/>
                  <a:gd name="T13" fmla="*/ 2706893 h 3"/>
                  <a:gd name="T14" fmla="*/ 5807075 w 2"/>
                  <a:gd name="T15" fmla="*/ 5415492 h 3"/>
                  <a:gd name="T16" fmla="*/ 2904452 w 2"/>
                  <a:gd name="T17" fmla="*/ 5415492 h 3"/>
                  <a:gd name="T18" fmla="*/ 2904452 w 2"/>
                  <a:gd name="T19" fmla="*/ 812238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05" name="Freeform 1185"/>
              <p:cNvSpPr>
                <a:spLocks/>
              </p:cNvSpPr>
              <p:nvPr/>
            </p:nvSpPr>
            <p:spPr bwMode="auto">
              <a:xfrm>
                <a:off x="2981280" y="4629515"/>
                <a:ext cx="3658" cy="3069"/>
              </a:xfrm>
              <a:custGeom>
                <a:avLst/>
                <a:gdLst>
                  <a:gd name="T0" fmla="*/ 5807075 w 2"/>
                  <a:gd name="T1" fmla="*/ 4872038 h 2"/>
                  <a:gd name="T2" fmla="*/ 2904452 w 2"/>
                  <a:gd name="T3" fmla="*/ 4872038 h 2"/>
                  <a:gd name="T4" fmla="*/ 0 w 2"/>
                  <a:gd name="T5" fmla="*/ 2436786 h 2"/>
                  <a:gd name="T6" fmla="*/ 2904452 w 2"/>
                  <a:gd name="T7" fmla="*/ 0 h 2"/>
                  <a:gd name="T8" fmla="*/ 5807075 w 2"/>
                  <a:gd name="T9" fmla="*/ 0 h 2"/>
                  <a:gd name="T10" fmla="*/ 5807075 w 2"/>
                  <a:gd name="T11" fmla="*/ 487203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06" name="Freeform 1186"/>
              <p:cNvSpPr>
                <a:spLocks/>
              </p:cNvSpPr>
              <p:nvPr/>
            </p:nvSpPr>
            <p:spPr bwMode="auto">
              <a:xfrm>
                <a:off x="2989817" y="4658166"/>
                <a:ext cx="6098" cy="3069"/>
              </a:xfrm>
              <a:custGeom>
                <a:avLst/>
                <a:gdLst>
                  <a:gd name="T0" fmla="*/ 0 w 4"/>
                  <a:gd name="T1" fmla="*/ 4872038 h 2"/>
                  <a:gd name="T2" fmla="*/ 0 w 4"/>
                  <a:gd name="T3" fmla="*/ 2436786 h 2"/>
                  <a:gd name="T4" fmla="*/ 2420906 w 4"/>
                  <a:gd name="T5" fmla="*/ 2436786 h 2"/>
                  <a:gd name="T6" fmla="*/ 9680575 w 4"/>
                  <a:gd name="T7" fmla="*/ 0 h 2"/>
                  <a:gd name="T8" fmla="*/ 9680575 w 4"/>
                  <a:gd name="T9" fmla="*/ 2436786 h 2"/>
                  <a:gd name="T10" fmla="*/ 4840288 w 4"/>
                  <a:gd name="T11" fmla="*/ 2436786 h 2"/>
                  <a:gd name="T12" fmla="*/ 2420906 w 4"/>
                  <a:gd name="T13" fmla="*/ 4872038 h 2"/>
                  <a:gd name="T14" fmla="*/ 0 w 4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07" name="Freeform 1187"/>
              <p:cNvSpPr>
                <a:spLocks/>
              </p:cNvSpPr>
              <p:nvPr/>
            </p:nvSpPr>
            <p:spPr bwMode="auto">
              <a:xfrm>
                <a:off x="3014209" y="4442257"/>
                <a:ext cx="4878" cy="3070"/>
              </a:xfrm>
              <a:custGeom>
                <a:avLst/>
                <a:gdLst>
                  <a:gd name="T0" fmla="*/ 7743012 w 3"/>
                  <a:gd name="T1" fmla="*/ 4873625 h 2"/>
                  <a:gd name="T2" fmla="*/ 5162550 w 3"/>
                  <a:gd name="T3" fmla="*/ 4873625 h 2"/>
                  <a:gd name="T4" fmla="*/ 2580462 w 3"/>
                  <a:gd name="T5" fmla="*/ 2437580 h 2"/>
                  <a:gd name="T6" fmla="*/ 0 w 3"/>
                  <a:gd name="T7" fmla="*/ 2437580 h 2"/>
                  <a:gd name="T8" fmla="*/ 0 w 3"/>
                  <a:gd name="T9" fmla="*/ 0 h 2"/>
                  <a:gd name="T10" fmla="*/ 2580462 w 3"/>
                  <a:gd name="T11" fmla="*/ 0 h 2"/>
                  <a:gd name="T12" fmla="*/ 7743012 w 3"/>
                  <a:gd name="T13" fmla="*/ 487362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08" name="Freeform 1188"/>
              <p:cNvSpPr>
                <a:spLocks/>
              </p:cNvSpPr>
              <p:nvPr/>
            </p:nvSpPr>
            <p:spPr bwMode="auto">
              <a:xfrm>
                <a:off x="3080069" y="4722631"/>
                <a:ext cx="7318" cy="2047"/>
              </a:xfrm>
              <a:custGeom>
                <a:avLst/>
                <a:gdLst>
                  <a:gd name="T0" fmla="*/ 6971127 w 5"/>
                  <a:gd name="T1" fmla="*/ 3248589 h 1"/>
                  <a:gd name="T2" fmla="*/ 2324197 w 5"/>
                  <a:gd name="T3" fmla="*/ 3248589 h 1"/>
                  <a:gd name="T4" fmla="*/ 0 w 5"/>
                  <a:gd name="T5" fmla="*/ 3248589 h 1"/>
                  <a:gd name="T6" fmla="*/ 0 w 5"/>
                  <a:gd name="T7" fmla="*/ 0 h 1"/>
                  <a:gd name="T8" fmla="*/ 6971127 w 5"/>
                  <a:gd name="T9" fmla="*/ 0 h 1"/>
                  <a:gd name="T10" fmla="*/ 9293860 w 5"/>
                  <a:gd name="T11" fmla="*/ 0 h 1"/>
                  <a:gd name="T12" fmla="*/ 11618057 w 5"/>
                  <a:gd name="T13" fmla="*/ 0 h 1"/>
                  <a:gd name="T14" fmla="*/ 11618057 w 5"/>
                  <a:gd name="T15" fmla="*/ 3248589 h 1"/>
                  <a:gd name="T16" fmla="*/ 6971127 w 5"/>
                  <a:gd name="T17" fmla="*/ 3248589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09" name="Freeform 1189"/>
              <p:cNvSpPr>
                <a:spLocks/>
              </p:cNvSpPr>
              <p:nvPr/>
            </p:nvSpPr>
            <p:spPr bwMode="auto">
              <a:xfrm>
                <a:off x="3012990" y="4478072"/>
                <a:ext cx="1219" cy="3069"/>
              </a:xfrm>
              <a:custGeom>
                <a:avLst/>
                <a:gdLst>
                  <a:gd name="T0" fmla="*/ 1935772 w 1"/>
                  <a:gd name="T1" fmla="*/ 4872038 h 2"/>
                  <a:gd name="T2" fmla="*/ 0 w 1"/>
                  <a:gd name="T3" fmla="*/ 2436786 h 2"/>
                  <a:gd name="T4" fmla="*/ 0 w 1"/>
                  <a:gd name="T5" fmla="*/ 0 h 2"/>
                  <a:gd name="T6" fmla="*/ 1935772 w 1"/>
                  <a:gd name="T7" fmla="*/ 2436786 h 2"/>
                  <a:gd name="T8" fmla="*/ 1935772 w 1"/>
                  <a:gd name="T9" fmla="*/ 487203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10" name="Freeform 1190"/>
              <p:cNvSpPr>
                <a:spLocks/>
              </p:cNvSpPr>
              <p:nvPr/>
            </p:nvSpPr>
            <p:spPr bwMode="auto">
              <a:xfrm>
                <a:off x="3173980" y="4730817"/>
                <a:ext cx="3658" cy="3070"/>
              </a:xfrm>
              <a:custGeom>
                <a:avLst/>
                <a:gdLst>
                  <a:gd name="T0" fmla="*/ 1935082 w 3"/>
                  <a:gd name="T1" fmla="*/ 4873625 h 2"/>
                  <a:gd name="T2" fmla="*/ 0 w 3"/>
                  <a:gd name="T3" fmla="*/ 4873625 h 2"/>
                  <a:gd name="T4" fmla="*/ 0 w 3"/>
                  <a:gd name="T5" fmla="*/ 2437580 h 2"/>
                  <a:gd name="T6" fmla="*/ 1935082 w 3"/>
                  <a:gd name="T7" fmla="*/ 0 h 2"/>
                  <a:gd name="T8" fmla="*/ 3871383 w 3"/>
                  <a:gd name="T9" fmla="*/ 0 h 2"/>
                  <a:gd name="T10" fmla="*/ 5806465 w 3"/>
                  <a:gd name="T11" fmla="*/ 0 h 2"/>
                  <a:gd name="T12" fmla="*/ 5806465 w 3"/>
                  <a:gd name="T13" fmla="*/ 2437580 h 2"/>
                  <a:gd name="T14" fmla="*/ 3871383 w 3"/>
                  <a:gd name="T15" fmla="*/ 4873625 h 2"/>
                  <a:gd name="T16" fmla="*/ 1935082 w 3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11" name="Freeform 1191"/>
              <p:cNvSpPr>
                <a:spLocks/>
              </p:cNvSpPr>
              <p:nvPr/>
            </p:nvSpPr>
            <p:spPr bwMode="auto">
              <a:xfrm>
                <a:off x="3039822" y="4710352"/>
                <a:ext cx="4878" cy="4093"/>
              </a:xfrm>
              <a:custGeom>
                <a:avLst/>
                <a:gdLst>
                  <a:gd name="T0" fmla="*/ 2580462 w 3"/>
                  <a:gd name="T1" fmla="*/ 6496955 h 3"/>
                  <a:gd name="T2" fmla="*/ 0 w 3"/>
                  <a:gd name="T3" fmla="*/ 2165197 h 3"/>
                  <a:gd name="T4" fmla="*/ 2580462 w 3"/>
                  <a:gd name="T5" fmla="*/ 0 h 3"/>
                  <a:gd name="T6" fmla="*/ 5162550 w 3"/>
                  <a:gd name="T7" fmla="*/ 0 h 3"/>
                  <a:gd name="T8" fmla="*/ 7743012 w 3"/>
                  <a:gd name="T9" fmla="*/ 2165197 h 3"/>
                  <a:gd name="T10" fmla="*/ 5162550 w 3"/>
                  <a:gd name="T11" fmla="*/ 2165197 h 3"/>
                  <a:gd name="T12" fmla="*/ 2580462 w 3"/>
                  <a:gd name="T13" fmla="*/ 6496955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12" name="Freeform 1192"/>
              <p:cNvSpPr>
                <a:spLocks/>
              </p:cNvSpPr>
              <p:nvPr/>
            </p:nvSpPr>
            <p:spPr bwMode="auto">
              <a:xfrm>
                <a:off x="3086167" y="4705236"/>
                <a:ext cx="4878" cy="2047"/>
              </a:xfrm>
              <a:custGeom>
                <a:avLst/>
                <a:gdLst>
                  <a:gd name="T0" fmla="*/ 5162550 w 3"/>
                  <a:gd name="T1" fmla="*/ 3250636 h 1"/>
                  <a:gd name="T2" fmla="*/ 2582088 w 3"/>
                  <a:gd name="T3" fmla="*/ 3250636 h 1"/>
                  <a:gd name="T4" fmla="*/ 0 w 3"/>
                  <a:gd name="T5" fmla="*/ 3250636 h 1"/>
                  <a:gd name="T6" fmla="*/ 0 w 3"/>
                  <a:gd name="T7" fmla="*/ 0 h 1"/>
                  <a:gd name="T8" fmla="*/ 5162550 w 3"/>
                  <a:gd name="T9" fmla="*/ 0 h 1"/>
                  <a:gd name="T10" fmla="*/ 7744638 w 3"/>
                  <a:gd name="T11" fmla="*/ 0 h 1"/>
                  <a:gd name="T12" fmla="*/ 7744638 w 3"/>
                  <a:gd name="T13" fmla="*/ 3250636 h 1"/>
                  <a:gd name="T14" fmla="*/ 5162550 w 3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13" name="Freeform 1193"/>
              <p:cNvSpPr>
                <a:spLocks/>
              </p:cNvSpPr>
              <p:nvPr/>
            </p:nvSpPr>
            <p:spPr bwMode="auto">
              <a:xfrm>
                <a:off x="2997135" y="4503653"/>
                <a:ext cx="3659" cy="5117"/>
              </a:xfrm>
              <a:custGeom>
                <a:avLst/>
                <a:gdLst>
                  <a:gd name="T0" fmla="*/ 5808663 w 2"/>
                  <a:gd name="T1" fmla="*/ 8122385 h 3"/>
                  <a:gd name="T2" fmla="*/ 2905246 w 2"/>
                  <a:gd name="T3" fmla="*/ 8122385 h 3"/>
                  <a:gd name="T4" fmla="*/ 0 w 2"/>
                  <a:gd name="T5" fmla="*/ 8122385 h 3"/>
                  <a:gd name="T6" fmla="*/ 0 w 2"/>
                  <a:gd name="T7" fmla="*/ 5415492 h 3"/>
                  <a:gd name="T8" fmla="*/ 0 w 2"/>
                  <a:gd name="T9" fmla="*/ 0 h 3"/>
                  <a:gd name="T10" fmla="*/ 2905246 w 2"/>
                  <a:gd name="T11" fmla="*/ 0 h 3"/>
                  <a:gd name="T12" fmla="*/ 5808663 w 2"/>
                  <a:gd name="T13" fmla="*/ 5415492 h 3"/>
                  <a:gd name="T14" fmla="*/ 5808663 w 2"/>
                  <a:gd name="T15" fmla="*/ 812238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14" name="Freeform 1194"/>
              <p:cNvSpPr>
                <a:spLocks/>
              </p:cNvSpPr>
              <p:nvPr/>
            </p:nvSpPr>
            <p:spPr bwMode="auto">
              <a:xfrm>
                <a:off x="2995915" y="4576305"/>
                <a:ext cx="4878" cy="5116"/>
              </a:xfrm>
              <a:custGeom>
                <a:avLst/>
                <a:gdLst>
                  <a:gd name="T0" fmla="*/ 2580462 w 3"/>
                  <a:gd name="T1" fmla="*/ 8120797 h 3"/>
                  <a:gd name="T2" fmla="*/ 0 w 3"/>
                  <a:gd name="T3" fmla="*/ 2706364 h 3"/>
                  <a:gd name="T4" fmla="*/ 0 w 3"/>
                  <a:gd name="T5" fmla="*/ 0 h 3"/>
                  <a:gd name="T6" fmla="*/ 2580462 w 3"/>
                  <a:gd name="T7" fmla="*/ 0 h 3"/>
                  <a:gd name="T8" fmla="*/ 5162550 w 3"/>
                  <a:gd name="T9" fmla="*/ 2706364 h 3"/>
                  <a:gd name="T10" fmla="*/ 7743012 w 3"/>
                  <a:gd name="T11" fmla="*/ 2706364 h 3"/>
                  <a:gd name="T12" fmla="*/ 7743012 w 3"/>
                  <a:gd name="T13" fmla="*/ 8120797 h 3"/>
                  <a:gd name="T14" fmla="*/ 5162550 w 3"/>
                  <a:gd name="T15" fmla="*/ 8120797 h 3"/>
                  <a:gd name="T16" fmla="*/ 2580462 w 3"/>
                  <a:gd name="T17" fmla="*/ 812079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15" name="Freeform 1195"/>
              <p:cNvSpPr>
                <a:spLocks/>
              </p:cNvSpPr>
              <p:nvPr/>
            </p:nvSpPr>
            <p:spPr bwMode="auto">
              <a:xfrm>
                <a:off x="3009331" y="4692957"/>
                <a:ext cx="3659" cy="1023"/>
              </a:xfrm>
              <a:custGeom>
                <a:avLst/>
                <a:gdLst>
                  <a:gd name="T0" fmla="*/ 0 w 2"/>
                  <a:gd name="T1" fmla="*/ 1624524 h 1"/>
                  <a:gd name="T2" fmla="*/ 0 w 2"/>
                  <a:gd name="T3" fmla="*/ 0 h 1"/>
                  <a:gd name="T4" fmla="*/ 2905246 w 2"/>
                  <a:gd name="T5" fmla="*/ 0 h 1"/>
                  <a:gd name="T6" fmla="*/ 5808663 w 2"/>
                  <a:gd name="T7" fmla="*/ 0 h 1"/>
                  <a:gd name="T8" fmla="*/ 5808663 w 2"/>
                  <a:gd name="T9" fmla="*/ 1624524 h 1"/>
                  <a:gd name="T10" fmla="*/ 2905246 w 2"/>
                  <a:gd name="T11" fmla="*/ 1624524 h 1"/>
                  <a:gd name="T12" fmla="*/ 0 w 2"/>
                  <a:gd name="T13" fmla="*/ 1624524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16" name="Freeform 1196"/>
              <p:cNvSpPr>
                <a:spLocks/>
              </p:cNvSpPr>
              <p:nvPr/>
            </p:nvSpPr>
            <p:spPr bwMode="auto">
              <a:xfrm>
                <a:off x="3012990" y="4678631"/>
                <a:ext cx="6098" cy="1023"/>
              </a:xfrm>
              <a:custGeom>
                <a:avLst/>
                <a:gdLst>
                  <a:gd name="T0" fmla="*/ 9680575 w 4"/>
                  <a:gd name="T1" fmla="*/ 1623501 h 1"/>
                  <a:gd name="T2" fmla="*/ 7259669 w 4"/>
                  <a:gd name="T3" fmla="*/ 1623501 h 1"/>
                  <a:gd name="T4" fmla="*/ 7259669 w 4"/>
                  <a:gd name="T5" fmla="*/ 0 h 1"/>
                  <a:gd name="T6" fmla="*/ 4840288 w 4"/>
                  <a:gd name="T7" fmla="*/ 0 h 1"/>
                  <a:gd name="T8" fmla="*/ 2420906 w 4"/>
                  <a:gd name="T9" fmla="*/ 0 h 1"/>
                  <a:gd name="T10" fmla="*/ 0 w 4"/>
                  <a:gd name="T11" fmla="*/ 0 h 1"/>
                  <a:gd name="T12" fmla="*/ 0 w 4"/>
                  <a:gd name="T13" fmla="*/ 1623501 h 1"/>
                  <a:gd name="T14" fmla="*/ 0 w 4"/>
                  <a:gd name="T15" fmla="*/ 0 h 1"/>
                  <a:gd name="T16" fmla="*/ 4840288 w 4"/>
                  <a:gd name="T17" fmla="*/ 0 h 1"/>
                  <a:gd name="T18" fmla="*/ 9680575 w 4"/>
                  <a:gd name="T19" fmla="*/ 0 h 1"/>
                  <a:gd name="T20" fmla="*/ 9680575 w 4"/>
                  <a:gd name="T21" fmla="*/ 1623501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17" name="Freeform 1197"/>
              <p:cNvSpPr>
                <a:spLocks/>
              </p:cNvSpPr>
              <p:nvPr/>
            </p:nvSpPr>
            <p:spPr bwMode="auto">
              <a:xfrm>
                <a:off x="3006892" y="4651003"/>
                <a:ext cx="4878" cy="5117"/>
              </a:xfrm>
              <a:custGeom>
                <a:avLst/>
                <a:gdLst>
                  <a:gd name="T0" fmla="*/ 7744638 w 3"/>
                  <a:gd name="T1" fmla="*/ 8124090 h 3"/>
                  <a:gd name="T2" fmla="*/ 5162550 w 3"/>
                  <a:gd name="T3" fmla="*/ 8124090 h 3"/>
                  <a:gd name="T4" fmla="*/ 0 w 3"/>
                  <a:gd name="T5" fmla="*/ 0 h 3"/>
                  <a:gd name="T6" fmla="*/ 5162550 w 3"/>
                  <a:gd name="T7" fmla="*/ 0 h 3"/>
                  <a:gd name="T8" fmla="*/ 7744638 w 3"/>
                  <a:gd name="T9" fmla="*/ 5415492 h 3"/>
                  <a:gd name="T10" fmla="*/ 7744638 w 3"/>
                  <a:gd name="T11" fmla="*/ 812409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18" name="Freeform 1198"/>
              <p:cNvSpPr>
                <a:spLocks/>
              </p:cNvSpPr>
              <p:nvPr/>
            </p:nvSpPr>
            <p:spPr bwMode="auto">
              <a:xfrm>
                <a:off x="2991037" y="4492398"/>
                <a:ext cx="6098" cy="2047"/>
              </a:xfrm>
              <a:custGeom>
                <a:avLst/>
                <a:gdLst>
                  <a:gd name="T0" fmla="*/ 9680575 w 4"/>
                  <a:gd name="T1" fmla="*/ 3250636 h 1"/>
                  <a:gd name="T2" fmla="*/ 7259669 w 4"/>
                  <a:gd name="T3" fmla="*/ 3250636 h 1"/>
                  <a:gd name="T4" fmla="*/ 2420906 w 4"/>
                  <a:gd name="T5" fmla="*/ 3250636 h 1"/>
                  <a:gd name="T6" fmla="*/ 0 w 4"/>
                  <a:gd name="T7" fmla="*/ 3250636 h 1"/>
                  <a:gd name="T8" fmla="*/ 2420906 w 4"/>
                  <a:gd name="T9" fmla="*/ 3250636 h 1"/>
                  <a:gd name="T10" fmla="*/ 2420906 w 4"/>
                  <a:gd name="T11" fmla="*/ 0 h 1"/>
                  <a:gd name="T12" fmla="*/ 7259669 w 4"/>
                  <a:gd name="T13" fmla="*/ 3250636 h 1"/>
                  <a:gd name="T14" fmla="*/ 9680575 w 4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19" name="Freeform 1199"/>
              <p:cNvSpPr>
                <a:spLocks/>
              </p:cNvSpPr>
              <p:nvPr/>
            </p:nvSpPr>
            <p:spPr bwMode="auto">
              <a:xfrm>
                <a:off x="2995915" y="4546630"/>
                <a:ext cx="4878" cy="5117"/>
              </a:xfrm>
              <a:custGeom>
                <a:avLst/>
                <a:gdLst>
                  <a:gd name="T0" fmla="*/ 2580462 w 3"/>
                  <a:gd name="T1" fmla="*/ 8124090 h 3"/>
                  <a:gd name="T2" fmla="*/ 0 w 3"/>
                  <a:gd name="T3" fmla="*/ 2708599 h 3"/>
                  <a:gd name="T4" fmla="*/ 2580462 w 3"/>
                  <a:gd name="T5" fmla="*/ 0 h 3"/>
                  <a:gd name="T6" fmla="*/ 5162550 w 3"/>
                  <a:gd name="T7" fmla="*/ 0 h 3"/>
                  <a:gd name="T8" fmla="*/ 7743012 w 3"/>
                  <a:gd name="T9" fmla="*/ 0 h 3"/>
                  <a:gd name="T10" fmla="*/ 5162550 w 3"/>
                  <a:gd name="T11" fmla="*/ 2708599 h 3"/>
                  <a:gd name="T12" fmla="*/ 2580462 w 3"/>
                  <a:gd name="T13" fmla="*/ 812409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20" name="Freeform 1200"/>
              <p:cNvSpPr>
                <a:spLocks/>
              </p:cNvSpPr>
              <p:nvPr/>
            </p:nvSpPr>
            <p:spPr bwMode="auto">
              <a:xfrm>
                <a:off x="2987378" y="4664306"/>
                <a:ext cx="4878" cy="1023"/>
              </a:xfrm>
              <a:custGeom>
                <a:avLst/>
                <a:gdLst>
                  <a:gd name="T0" fmla="*/ 2582088 w 3"/>
                  <a:gd name="T1" fmla="*/ 1624524 h 1"/>
                  <a:gd name="T2" fmla="*/ 0 w 3"/>
                  <a:gd name="T3" fmla="*/ 1624524 h 1"/>
                  <a:gd name="T4" fmla="*/ 0 w 3"/>
                  <a:gd name="T5" fmla="*/ 0 h 1"/>
                  <a:gd name="T6" fmla="*/ 5162550 w 3"/>
                  <a:gd name="T7" fmla="*/ 0 h 1"/>
                  <a:gd name="T8" fmla="*/ 7744638 w 3"/>
                  <a:gd name="T9" fmla="*/ 0 h 1"/>
                  <a:gd name="T10" fmla="*/ 5162550 w 3"/>
                  <a:gd name="T11" fmla="*/ 1624524 h 1"/>
                  <a:gd name="T12" fmla="*/ 2582088 w 3"/>
                  <a:gd name="T13" fmla="*/ 1624524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21" name="Freeform 1201"/>
              <p:cNvSpPr>
                <a:spLocks/>
              </p:cNvSpPr>
              <p:nvPr/>
            </p:nvSpPr>
            <p:spPr bwMode="auto">
              <a:xfrm>
                <a:off x="2981280" y="4495467"/>
                <a:ext cx="3658" cy="3070"/>
              </a:xfrm>
              <a:custGeom>
                <a:avLst/>
                <a:gdLst>
                  <a:gd name="T0" fmla="*/ 2904452 w 2"/>
                  <a:gd name="T1" fmla="*/ 4873625 h 2"/>
                  <a:gd name="T2" fmla="*/ 0 w 2"/>
                  <a:gd name="T3" fmla="*/ 4873625 h 2"/>
                  <a:gd name="T4" fmla="*/ 0 w 2"/>
                  <a:gd name="T5" fmla="*/ 2437580 h 2"/>
                  <a:gd name="T6" fmla="*/ 0 w 2"/>
                  <a:gd name="T7" fmla="*/ 0 h 2"/>
                  <a:gd name="T8" fmla="*/ 2904452 w 2"/>
                  <a:gd name="T9" fmla="*/ 0 h 2"/>
                  <a:gd name="T10" fmla="*/ 2904452 w 2"/>
                  <a:gd name="T11" fmla="*/ 2437580 h 2"/>
                  <a:gd name="T12" fmla="*/ 5807075 w 2"/>
                  <a:gd name="T13" fmla="*/ 2437580 h 2"/>
                  <a:gd name="T14" fmla="*/ 5807075 w 2"/>
                  <a:gd name="T15" fmla="*/ 4873625 h 2"/>
                  <a:gd name="T16" fmla="*/ 2904452 w 2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22" name="Freeform 1202"/>
              <p:cNvSpPr>
                <a:spLocks/>
              </p:cNvSpPr>
              <p:nvPr/>
            </p:nvSpPr>
            <p:spPr bwMode="auto">
              <a:xfrm>
                <a:off x="3144709" y="4745143"/>
                <a:ext cx="8537" cy="3070"/>
              </a:xfrm>
              <a:custGeom>
                <a:avLst/>
                <a:gdLst>
                  <a:gd name="T0" fmla="*/ 10841990 w 5"/>
                  <a:gd name="T1" fmla="*/ 4873625 h 2"/>
                  <a:gd name="T2" fmla="*/ 8130639 w 5"/>
                  <a:gd name="T3" fmla="*/ 2437580 h 2"/>
                  <a:gd name="T4" fmla="*/ 5420995 w 5"/>
                  <a:gd name="T5" fmla="*/ 2437580 h 2"/>
                  <a:gd name="T6" fmla="*/ 2709644 w 5"/>
                  <a:gd name="T7" fmla="*/ 2437580 h 2"/>
                  <a:gd name="T8" fmla="*/ 0 w 5"/>
                  <a:gd name="T9" fmla="*/ 2437580 h 2"/>
                  <a:gd name="T10" fmla="*/ 2709644 w 5"/>
                  <a:gd name="T11" fmla="*/ 2437580 h 2"/>
                  <a:gd name="T12" fmla="*/ 2709644 w 5"/>
                  <a:gd name="T13" fmla="*/ 0 h 2"/>
                  <a:gd name="T14" fmla="*/ 5420995 w 5"/>
                  <a:gd name="T15" fmla="*/ 2437580 h 2"/>
                  <a:gd name="T16" fmla="*/ 10841990 w 5"/>
                  <a:gd name="T17" fmla="*/ 2437580 h 2"/>
                  <a:gd name="T18" fmla="*/ 10841990 w 5"/>
                  <a:gd name="T19" fmla="*/ 0 h 2"/>
                  <a:gd name="T20" fmla="*/ 13551634 w 5"/>
                  <a:gd name="T21" fmla="*/ 2437580 h 2"/>
                  <a:gd name="T22" fmla="*/ 10841990 w 5"/>
                  <a:gd name="T23" fmla="*/ 2437580 h 2"/>
                  <a:gd name="T24" fmla="*/ 10841990 w 5"/>
                  <a:gd name="T25" fmla="*/ 487362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23" name="Freeform 1203"/>
              <p:cNvSpPr>
                <a:spLocks/>
              </p:cNvSpPr>
              <p:nvPr/>
            </p:nvSpPr>
            <p:spPr bwMode="auto">
              <a:xfrm>
                <a:off x="3003233" y="4486258"/>
                <a:ext cx="3658" cy="2047"/>
              </a:xfrm>
              <a:custGeom>
                <a:avLst/>
                <a:gdLst>
                  <a:gd name="T0" fmla="*/ 5807075 w 2"/>
                  <a:gd name="T1" fmla="*/ 3250636 h 1"/>
                  <a:gd name="T2" fmla="*/ 2904452 w 2"/>
                  <a:gd name="T3" fmla="*/ 3250636 h 1"/>
                  <a:gd name="T4" fmla="*/ 0 w 2"/>
                  <a:gd name="T5" fmla="*/ 0 h 1"/>
                  <a:gd name="T6" fmla="*/ 5807075 w 2"/>
                  <a:gd name="T7" fmla="*/ 0 h 1"/>
                  <a:gd name="T8" fmla="*/ 5807075 w 2"/>
                  <a:gd name="T9" fmla="*/ 32506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24" name="Freeform 1204"/>
              <p:cNvSpPr>
                <a:spLocks/>
              </p:cNvSpPr>
              <p:nvPr/>
            </p:nvSpPr>
            <p:spPr bwMode="auto">
              <a:xfrm>
                <a:off x="2998355" y="4489327"/>
                <a:ext cx="4878" cy="3070"/>
              </a:xfrm>
              <a:custGeom>
                <a:avLst/>
                <a:gdLst>
                  <a:gd name="T0" fmla="*/ 0 w 3"/>
                  <a:gd name="T1" fmla="*/ 4873625 h 2"/>
                  <a:gd name="T2" fmla="*/ 0 w 3"/>
                  <a:gd name="T3" fmla="*/ 0 h 2"/>
                  <a:gd name="T4" fmla="*/ 2580462 w 3"/>
                  <a:gd name="T5" fmla="*/ 0 h 2"/>
                  <a:gd name="T6" fmla="*/ 5162550 w 3"/>
                  <a:gd name="T7" fmla="*/ 0 h 2"/>
                  <a:gd name="T8" fmla="*/ 7743012 w 3"/>
                  <a:gd name="T9" fmla="*/ 4873625 h 2"/>
                  <a:gd name="T10" fmla="*/ 5162550 w 3"/>
                  <a:gd name="T11" fmla="*/ 4873625 h 2"/>
                  <a:gd name="T12" fmla="*/ 2580462 w 3"/>
                  <a:gd name="T13" fmla="*/ 4873625 h 2"/>
                  <a:gd name="T14" fmla="*/ 0 w 3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25" name="Freeform 1205"/>
              <p:cNvSpPr>
                <a:spLocks/>
              </p:cNvSpPr>
              <p:nvPr/>
            </p:nvSpPr>
            <p:spPr bwMode="auto">
              <a:xfrm>
                <a:off x="3161784" y="4725701"/>
                <a:ext cx="7318" cy="5116"/>
              </a:xfrm>
              <a:custGeom>
                <a:avLst/>
                <a:gdLst>
                  <a:gd name="T0" fmla="*/ 11617325 w 4"/>
                  <a:gd name="T1" fmla="*/ 8120797 h 3"/>
                  <a:gd name="T2" fmla="*/ 8712079 w 4"/>
                  <a:gd name="T3" fmla="*/ 8120797 h 3"/>
                  <a:gd name="T4" fmla="*/ 0 w 4"/>
                  <a:gd name="T5" fmla="*/ 0 h 3"/>
                  <a:gd name="T6" fmla="*/ 2905246 w 4"/>
                  <a:gd name="T7" fmla="*/ 0 h 3"/>
                  <a:gd name="T8" fmla="*/ 5808663 w 4"/>
                  <a:gd name="T9" fmla="*/ 0 h 3"/>
                  <a:gd name="T10" fmla="*/ 8712079 w 4"/>
                  <a:gd name="T11" fmla="*/ 5414433 h 3"/>
                  <a:gd name="T12" fmla="*/ 11617325 w 4"/>
                  <a:gd name="T13" fmla="*/ 812079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26" name="Freeform 1206"/>
              <p:cNvSpPr>
                <a:spLocks/>
              </p:cNvSpPr>
              <p:nvPr/>
            </p:nvSpPr>
            <p:spPr bwMode="auto">
              <a:xfrm>
                <a:off x="3009331" y="4643840"/>
                <a:ext cx="3659" cy="1023"/>
              </a:xfrm>
              <a:custGeom>
                <a:avLst/>
                <a:gdLst>
                  <a:gd name="T0" fmla="*/ 2905246 w 2"/>
                  <a:gd name="T1" fmla="*/ 1623501 h 1"/>
                  <a:gd name="T2" fmla="*/ 0 w 2"/>
                  <a:gd name="T3" fmla="*/ 1623501 h 1"/>
                  <a:gd name="T4" fmla="*/ 0 w 2"/>
                  <a:gd name="T5" fmla="*/ 0 h 1"/>
                  <a:gd name="T6" fmla="*/ 2905246 w 2"/>
                  <a:gd name="T7" fmla="*/ 0 h 1"/>
                  <a:gd name="T8" fmla="*/ 5808663 w 2"/>
                  <a:gd name="T9" fmla="*/ 0 h 1"/>
                  <a:gd name="T10" fmla="*/ 2905246 w 2"/>
                  <a:gd name="T11" fmla="*/ 162350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27" name="Freeform 1207"/>
              <p:cNvSpPr>
                <a:spLocks/>
              </p:cNvSpPr>
              <p:nvPr/>
            </p:nvSpPr>
            <p:spPr bwMode="auto">
              <a:xfrm>
                <a:off x="2982499" y="4584491"/>
                <a:ext cx="4878" cy="2047"/>
              </a:xfrm>
              <a:custGeom>
                <a:avLst/>
                <a:gdLst>
                  <a:gd name="T0" fmla="*/ 2580462 w 3"/>
                  <a:gd name="T1" fmla="*/ 3250636 h 1"/>
                  <a:gd name="T2" fmla="*/ 0 w 3"/>
                  <a:gd name="T3" fmla="*/ 3250636 h 1"/>
                  <a:gd name="T4" fmla="*/ 0 w 3"/>
                  <a:gd name="T5" fmla="*/ 0 h 1"/>
                  <a:gd name="T6" fmla="*/ 2580462 w 3"/>
                  <a:gd name="T7" fmla="*/ 0 h 1"/>
                  <a:gd name="T8" fmla="*/ 5162550 w 3"/>
                  <a:gd name="T9" fmla="*/ 0 h 1"/>
                  <a:gd name="T10" fmla="*/ 7743012 w 3"/>
                  <a:gd name="T11" fmla="*/ 0 h 1"/>
                  <a:gd name="T12" fmla="*/ 5162550 w 3"/>
                  <a:gd name="T13" fmla="*/ 0 h 1"/>
                  <a:gd name="T14" fmla="*/ 5162550 w 3"/>
                  <a:gd name="T15" fmla="*/ 3250636 h 1"/>
                  <a:gd name="T16" fmla="*/ 2580462 w 3"/>
                  <a:gd name="T17" fmla="*/ 325063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28" name="Freeform 1208"/>
              <p:cNvSpPr>
                <a:spLocks/>
              </p:cNvSpPr>
              <p:nvPr/>
            </p:nvSpPr>
            <p:spPr bwMode="auto">
              <a:xfrm>
                <a:off x="3011770" y="4523095"/>
                <a:ext cx="2439" cy="1023"/>
              </a:xfrm>
              <a:custGeom>
                <a:avLst/>
                <a:gdLst>
                  <a:gd name="T0" fmla="*/ 1936566 w 2"/>
                  <a:gd name="T1" fmla="*/ 1623501 h 1"/>
                  <a:gd name="T2" fmla="*/ 0 w 2"/>
                  <a:gd name="T3" fmla="*/ 1623501 h 1"/>
                  <a:gd name="T4" fmla="*/ 0 w 2"/>
                  <a:gd name="T5" fmla="*/ 0 h 1"/>
                  <a:gd name="T6" fmla="*/ 1936566 w 2"/>
                  <a:gd name="T7" fmla="*/ 0 h 1"/>
                  <a:gd name="T8" fmla="*/ 3871913 w 2"/>
                  <a:gd name="T9" fmla="*/ 1623501 h 1"/>
                  <a:gd name="T10" fmla="*/ 1936566 w 2"/>
                  <a:gd name="T11" fmla="*/ 162350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29" name="Freeform 1209"/>
              <p:cNvSpPr>
                <a:spLocks/>
              </p:cNvSpPr>
              <p:nvPr/>
            </p:nvSpPr>
            <p:spPr bwMode="auto">
              <a:xfrm>
                <a:off x="3000794" y="4576305"/>
                <a:ext cx="4878" cy="5116"/>
              </a:xfrm>
              <a:custGeom>
                <a:avLst/>
                <a:gdLst>
                  <a:gd name="T0" fmla="*/ 7744638 w 3"/>
                  <a:gd name="T1" fmla="*/ 8120797 h 3"/>
                  <a:gd name="T2" fmla="*/ 5162550 w 3"/>
                  <a:gd name="T3" fmla="*/ 2706364 h 3"/>
                  <a:gd name="T4" fmla="*/ 2582088 w 3"/>
                  <a:gd name="T5" fmla="*/ 2706364 h 3"/>
                  <a:gd name="T6" fmla="*/ 0 w 3"/>
                  <a:gd name="T7" fmla="*/ 0 h 3"/>
                  <a:gd name="T8" fmla="*/ 2582088 w 3"/>
                  <a:gd name="T9" fmla="*/ 0 h 3"/>
                  <a:gd name="T10" fmla="*/ 7744638 w 3"/>
                  <a:gd name="T11" fmla="*/ 2706364 h 3"/>
                  <a:gd name="T12" fmla="*/ 7744638 w 3"/>
                  <a:gd name="T13" fmla="*/ 812079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30" name="Freeform 1210"/>
              <p:cNvSpPr>
                <a:spLocks/>
              </p:cNvSpPr>
              <p:nvPr/>
            </p:nvSpPr>
            <p:spPr bwMode="auto">
              <a:xfrm>
                <a:off x="3012990" y="4495467"/>
                <a:ext cx="3658" cy="2047"/>
              </a:xfrm>
              <a:custGeom>
                <a:avLst/>
                <a:gdLst>
                  <a:gd name="T0" fmla="*/ 2904452 w 2"/>
                  <a:gd name="T1" fmla="*/ 3250636 h 1"/>
                  <a:gd name="T2" fmla="*/ 0 w 2"/>
                  <a:gd name="T3" fmla="*/ 3250636 h 1"/>
                  <a:gd name="T4" fmla="*/ 0 w 2"/>
                  <a:gd name="T5" fmla="*/ 0 h 1"/>
                  <a:gd name="T6" fmla="*/ 2904452 w 2"/>
                  <a:gd name="T7" fmla="*/ 0 h 1"/>
                  <a:gd name="T8" fmla="*/ 5807075 w 2"/>
                  <a:gd name="T9" fmla="*/ 0 h 1"/>
                  <a:gd name="T10" fmla="*/ 2904452 w 2"/>
                  <a:gd name="T11" fmla="*/ 32506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31" name="Freeform 1211"/>
              <p:cNvSpPr>
                <a:spLocks/>
              </p:cNvSpPr>
              <p:nvPr/>
            </p:nvSpPr>
            <p:spPr bwMode="auto">
              <a:xfrm>
                <a:off x="3005672" y="4481141"/>
                <a:ext cx="6098" cy="2047"/>
              </a:xfrm>
              <a:custGeom>
                <a:avLst/>
                <a:gdLst>
                  <a:gd name="T0" fmla="*/ 7259669 w 4"/>
                  <a:gd name="T1" fmla="*/ 3248589 h 1"/>
                  <a:gd name="T2" fmla="*/ 2420906 w 4"/>
                  <a:gd name="T3" fmla="*/ 3248589 h 1"/>
                  <a:gd name="T4" fmla="*/ 0 w 4"/>
                  <a:gd name="T5" fmla="*/ 3248589 h 1"/>
                  <a:gd name="T6" fmla="*/ 0 w 4"/>
                  <a:gd name="T7" fmla="*/ 0 h 1"/>
                  <a:gd name="T8" fmla="*/ 2420906 w 4"/>
                  <a:gd name="T9" fmla="*/ 0 h 1"/>
                  <a:gd name="T10" fmla="*/ 7259669 w 4"/>
                  <a:gd name="T11" fmla="*/ 0 h 1"/>
                  <a:gd name="T12" fmla="*/ 9680575 w 4"/>
                  <a:gd name="T13" fmla="*/ 3248589 h 1"/>
                  <a:gd name="T14" fmla="*/ 7259669 w 4"/>
                  <a:gd name="T15" fmla="*/ 3248589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32" name="Freeform 1212"/>
              <p:cNvSpPr>
                <a:spLocks/>
              </p:cNvSpPr>
              <p:nvPr/>
            </p:nvSpPr>
            <p:spPr bwMode="auto">
              <a:xfrm>
                <a:off x="2987378" y="4661235"/>
                <a:ext cx="4878" cy="1024"/>
              </a:xfrm>
              <a:custGeom>
                <a:avLst/>
                <a:gdLst>
                  <a:gd name="T0" fmla="*/ 2582088 w 3"/>
                  <a:gd name="T1" fmla="*/ 1626112 h 1"/>
                  <a:gd name="T2" fmla="*/ 0 w 3"/>
                  <a:gd name="T3" fmla="*/ 1626112 h 1"/>
                  <a:gd name="T4" fmla="*/ 7744638 w 3"/>
                  <a:gd name="T5" fmla="*/ 0 h 1"/>
                  <a:gd name="T6" fmla="*/ 5162550 w 3"/>
                  <a:gd name="T7" fmla="*/ 1626112 h 1"/>
                  <a:gd name="T8" fmla="*/ 2582088 w 3"/>
                  <a:gd name="T9" fmla="*/ 1626112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33" name="Freeform 1214"/>
              <p:cNvSpPr>
                <a:spLocks/>
              </p:cNvSpPr>
              <p:nvPr/>
            </p:nvSpPr>
            <p:spPr bwMode="auto">
              <a:xfrm>
                <a:off x="3002013" y="4495467"/>
                <a:ext cx="4878" cy="2047"/>
              </a:xfrm>
              <a:custGeom>
                <a:avLst/>
                <a:gdLst>
                  <a:gd name="T0" fmla="*/ 5162550 w 3"/>
                  <a:gd name="T1" fmla="*/ 3250636 h 1"/>
                  <a:gd name="T2" fmla="*/ 0 w 3"/>
                  <a:gd name="T3" fmla="*/ 3250636 h 1"/>
                  <a:gd name="T4" fmla="*/ 2580462 w 3"/>
                  <a:gd name="T5" fmla="*/ 3250636 h 1"/>
                  <a:gd name="T6" fmla="*/ 5162550 w 3"/>
                  <a:gd name="T7" fmla="*/ 3250636 h 1"/>
                  <a:gd name="T8" fmla="*/ 5162550 w 3"/>
                  <a:gd name="T9" fmla="*/ 0 h 1"/>
                  <a:gd name="T10" fmla="*/ 7743012 w 3"/>
                  <a:gd name="T11" fmla="*/ 0 h 1"/>
                  <a:gd name="T12" fmla="*/ 7743012 w 3"/>
                  <a:gd name="T13" fmla="*/ 3250636 h 1"/>
                  <a:gd name="T14" fmla="*/ 5162550 w 3"/>
                  <a:gd name="T15" fmla="*/ 325063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34" name="Freeform 1215"/>
              <p:cNvSpPr>
                <a:spLocks/>
              </p:cNvSpPr>
              <p:nvPr/>
            </p:nvSpPr>
            <p:spPr bwMode="auto">
              <a:xfrm>
                <a:off x="3148368" y="4736957"/>
                <a:ext cx="2439" cy="3070"/>
              </a:xfrm>
              <a:custGeom>
                <a:avLst/>
                <a:gdLst>
                  <a:gd name="T0" fmla="*/ 0 w 2"/>
                  <a:gd name="T1" fmla="*/ 4873625 h 2"/>
                  <a:gd name="T2" fmla="*/ 0 w 2"/>
                  <a:gd name="T3" fmla="*/ 2437580 h 2"/>
                  <a:gd name="T4" fmla="*/ 1936566 w 2"/>
                  <a:gd name="T5" fmla="*/ 2437580 h 2"/>
                  <a:gd name="T6" fmla="*/ 1936566 w 2"/>
                  <a:gd name="T7" fmla="*/ 0 h 2"/>
                  <a:gd name="T8" fmla="*/ 1936566 w 2"/>
                  <a:gd name="T9" fmla="*/ 2437580 h 2"/>
                  <a:gd name="T10" fmla="*/ 3871913 w 2"/>
                  <a:gd name="T11" fmla="*/ 2437580 h 2"/>
                  <a:gd name="T12" fmla="*/ 3871913 w 2"/>
                  <a:gd name="T13" fmla="*/ 4873625 h 2"/>
                  <a:gd name="T14" fmla="*/ 1936566 w 2"/>
                  <a:gd name="T15" fmla="*/ 4873625 h 2"/>
                  <a:gd name="T16" fmla="*/ 0 w 2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35" name="Freeform 1216"/>
              <p:cNvSpPr>
                <a:spLocks/>
              </p:cNvSpPr>
              <p:nvPr/>
            </p:nvSpPr>
            <p:spPr bwMode="auto">
              <a:xfrm>
                <a:off x="2982499" y="4560956"/>
                <a:ext cx="3659" cy="5117"/>
              </a:xfrm>
              <a:custGeom>
                <a:avLst/>
                <a:gdLst>
                  <a:gd name="T0" fmla="*/ 2905246 w 2"/>
                  <a:gd name="T1" fmla="*/ 8122385 h 3"/>
                  <a:gd name="T2" fmla="*/ 0 w 2"/>
                  <a:gd name="T3" fmla="*/ 2706893 h 3"/>
                  <a:gd name="T4" fmla="*/ 0 w 2"/>
                  <a:gd name="T5" fmla="*/ 0 h 3"/>
                  <a:gd name="T6" fmla="*/ 2905246 w 2"/>
                  <a:gd name="T7" fmla="*/ 2706893 h 3"/>
                  <a:gd name="T8" fmla="*/ 5808663 w 2"/>
                  <a:gd name="T9" fmla="*/ 2706893 h 3"/>
                  <a:gd name="T10" fmla="*/ 2905246 w 2"/>
                  <a:gd name="T11" fmla="*/ 812238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36" name="Rectangle 1217"/>
              <p:cNvSpPr>
                <a:spLocks noChangeArrowheads="1"/>
              </p:cNvSpPr>
              <p:nvPr/>
            </p:nvSpPr>
            <p:spPr bwMode="auto">
              <a:xfrm>
                <a:off x="2987378" y="4492398"/>
                <a:ext cx="2439" cy="204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2737" name="Freeform 1218"/>
              <p:cNvSpPr>
                <a:spLocks/>
              </p:cNvSpPr>
              <p:nvPr/>
            </p:nvSpPr>
            <p:spPr bwMode="auto">
              <a:xfrm>
                <a:off x="3092265" y="4724678"/>
                <a:ext cx="6098" cy="1024"/>
              </a:xfrm>
              <a:custGeom>
                <a:avLst/>
                <a:gdLst>
                  <a:gd name="T0" fmla="*/ 0 w 4"/>
                  <a:gd name="T1" fmla="*/ 1626112 h 1"/>
                  <a:gd name="T2" fmla="*/ 4840288 w 4"/>
                  <a:gd name="T3" fmla="*/ 0 h 1"/>
                  <a:gd name="T4" fmla="*/ 9680575 w 4"/>
                  <a:gd name="T5" fmla="*/ 0 h 1"/>
                  <a:gd name="T6" fmla="*/ 9680575 w 4"/>
                  <a:gd name="T7" fmla="*/ 1626112 h 1"/>
                  <a:gd name="T8" fmla="*/ 4840288 w 4"/>
                  <a:gd name="T9" fmla="*/ 1626112 h 1"/>
                  <a:gd name="T10" fmla="*/ 2420906 w 4"/>
                  <a:gd name="T11" fmla="*/ 1626112 h 1"/>
                  <a:gd name="T12" fmla="*/ 0 w 4"/>
                  <a:gd name="T13" fmla="*/ 1626112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38" name="Freeform 1219"/>
              <p:cNvSpPr>
                <a:spLocks/>
              </p:cNvSpPr>
              <p:nvPr/>
            </p:nvSpPr>
            <p:spPr bwMode="auto">
              <a:xfrm>
                <a:off x="3005672" y="4509793"/>
                <a:ext cx="6098" cy="2047"/>
              </a:xfrm>
              <a:custGeom>
                <a:avLst/>
                <a:gdLst>
                  <a:gd name="T0" fmla="*/ 7259669 w 4"/>
                  <a:gd name="T1" fmla="*/ 3248589 h 1"/>
                  <a:gd name="T2" fmla="*/ 2420906 w 4"/>
                  <a:gd name="T3" fmla="*/ 3248589 h 1"/>
                  <a:gd name="T4" fmla="*/ 0 w 4"/>
                  <a:gd name="T5" fmla="*/ 0 h 1"/>
                  <a:gd name="T6" fmla="*/ 2420906 w 4"/>
                  <a:gd name="T7" fmla="*/ 0 h 1"/>
                  <a:gd name="T8" fmla="*/ 9680575 w 4"/>
                  <a:gd name="T9" fmla="*/ 0 h 1"/>
                  <a:gd name="T10" fmla="*/ 7259669 w 4"/>
                  <a:gd name="T11" fmla="*/ 3248589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39" name="Freeform 1220"/>
              <p:cNvSpPr>
                <a:spLocks/>
              </p:cNvSpPr>
              <p:nvPr/>
            </p:nvSpPr>
            <p:spPr bwMode="auto">
              <a:xfrm>
                <a:off x="3000794" y="4687840"/>
                <a:ext cx="4878" cy="2047"/>
              </a:xfrm>
              <a:custGeom>
                <a:avLst/>
                <a:gdLst>
                  <a:gd name="T0" fmla="*/ 2582088 w 3"/>
                  <a:gd name="T1" fmla="*/ 3248589 h 1"/>
                  <a:gd name="T2" fmla="*/ 0 w 3"/>
                  <a:gd name="T3" fmla="*/ 3248589 h 1"/>
                  <a:gd name="T4" fmla="*/ 2582088 w 3"/>
                  <a:gd name="T5" fmla="*/ 0 h 1"/>
                  <a:gd name="T6" fmla="*/ 5162550 w 3"/>
                  <a:gd name="T7" fmla="*/ 0 h 1"/>
                  <a:gd name="T8" fmla="*/ 7744638 w 3"/>
                  <a:gd name="T9" fmla="*/ 0 h 1"/>
                  <a:gd name="T10" fmla="*/ 5162550 w 3"/>
                  <a:gd name="T11" fmla="*/ 3248589 h 1"/>
                  <a:gd name="T12" fmla="*/ 2582088 w 3"/>
                  <a:gd name="T13" fmla="*/ 3248589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40" name="Freeform 1221"/>
              <p:cNvSpPr>
                <a:spLocks/>
              </p:cNvSpPr>
              <p:nvPr/>
            </p:nvSpPr>
            <p:spPr bwMode="auto">
              <a:xfrm>
                <a:off x="3006892" y="4484211"/>
                <a:ext cx="4878" cy="2047"/>
              </a:xfrm>
              <a:custGeom>
                <a:avLst/>
                <a:gdLst>
                  <a:gd name="T0" fmla="*/ 5162550 w 3"/>
                  <a:gd name="T1" fmla="*/ 3248589 h 1"/>
                  <a:gd name="T2" fmla="*/ 0 w 3"/>
                  <a:gd name="T3" fmla="*/ 3248589 h 1"/>
                  <a:gd name="T4" fmla="*/ 0 w 3"/>
                  <a:gd name="T5" fmla="*/ 0 h 1"/>
                  <a:gd name="T6" fmla="*/ 7744638 w 3"/>
                  <a:gd name="T7" fmla="*/ 0 h 1"/>
                  <a:gd name="T8" fmla="*/ 7744638 w 3"/>
                  <a:gd name="T9" fmla="*/ 3248589 h 1"/>
                  <a:gd name="T10" fmla="*/ 5162550 w 3"/>
                  <a:gd name="T11" fmla="*/ 3248589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41" name="Freeform 1222"/>
              <p:cNvSpPr>
                <a:spLocks/>
              </p:cNvSpPr>
              <p:nvPr/>
            </p:nvSpPr>
            <p:spPr bwMode="auto">
              <a:xfrm>
                <a:off x="3006892" y="4654073"/>
                <a:ext cx="4878" cy="4093"/>
              </a:xfrm>
              <a:custGeom>
                <a:avLst/>
                <a:gdLst>
                  <a:gd name="T0" fmla="*/ 5162550 w 3"/>
                  <a:gd name="T1" fmla="*/ 6497638 h 2"/>
                  <a:gd name="T2" fmla="*/ 0 w 3"/>
                  <a:gd name="T3" fmla="*/ 6497638 h 2"/>
                  <a:gd name="T4" fmla="*/ 0 w 3"/>
                  <a:gd name="T5" fmla="*/ 3249842 h 2"/>
                  <a:gd name="T6" fmla="*/ 5162550 w 3"/>
                  <a:gd name="T7" fmla="*/ 0 h 2"/>
                  <a:gd name="T8" fmla="*/ 5162550 w 3"/>
                  <a:gd name="T9" fmla="*/ 3249842 h 2"/>
                  <a:gd name="T10" fmla="*/ 7744638 w 3"/>
                  <a:gd name="T11" fmla="*/ 3249842 h 2"/>
                  <a:gd name="T12" fmla="*/ 7744638 w 3"/>
                  <a:gd name="T13" fmla="*/ 6497638 h 2"/>
                  <a:gd name="T14" fmla="*/ 5162550 w 3"/>
                  <a:gd name="T15" fmla="*/ 64976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42" name="Freeform 1223"/>
              <p:cNvSpPr>
                <a:spLocks/>
              </p:cNvSpPr>
              <p:nvPr/>
            </p:nvSpPr>
            <p:spPr bwMode="auto">
              <a:xfrm>
                <a:off x="3154466" y="4745143"/>
                <a:ext cx="6098" cy="3070"/>
              </a:xfrm>
              <a:custGeom>
                <a:avLst/>
                <a:gdLst>
                  <a:gd name="T0" fmla="*/ 7259669 w 4"/>
                  <a:gd name="T1" fmla="*/ 4873625 h 2"/>
                  <a:gd name="T2" fmla="*/ 4840288 w 4"/>
                  <a:gd name="T3" fmla="*/ 2437580 h 2"/>
                  <a:gd name="T4" fmla="*/ 0 w 4"/>
                  <a:gd name="T5" fmla="*/ 2437580 h 2"/>
                  <a:gd name="T6" fmla="*/ 0 w 4"/>
                  <a:gd name="T7" fmla="*/ 0 h 2"/>
                  <a:gd name="T8" fmla="*/ 4840288 w 4"/>
                  <a:gd name="T9" fmla="*/ 0 h 2"/>
                  <a:gd name="T10" fmla="*/ 7259669 w 4"/>
                  <a:gd name="T11" fmla="*/ 2437580 h 2"/>
                  <a:gd name="T12" fmla="*/ 9680575 w 4"/>
                  <a:gd name="T13" fmla="*/ 2437580 h 2"/>
                  <a:gd name="T14" fmla="*/ 7259669 w 4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43" name="Freeform 1227"/>
              <p:cNvSpPr>
                <a:spLocks noEditPoints="1"/>
              </p:cNvSpPr>
              <p:nvPr/>
            </p:nvSpPr>
            <p:spPr bwMode="auto">
              <a:xfrm>
                <a:off x="2759309" y="2962621"/>
                <a:ext cx="243924" cy="77768"/>
              </a:xfrm>
              <a:custGeom>
                <a:avLst/>
                <a:gdLst>
                  <a:gd name="T0" fmla="*/ 352026682 w 154"/>
                  <a:gd name="T1" fmla="*/ 115898127 h 49"/>
                  <a:gd name="T2" fmla="*/ 331910871 w 154"/>
                  <a:gd name="T3" fmla="*/ 115898127 h 49"/>
                  <a:gd name="T4" fmla="*/ 299221888 w 154"/>
                  <a:gd name="T5" fmla="*/ 115898127 h 49"/>
                  <a:gd name="T6" fmla="*/ 276592393 w 154"/>
                  <a:gd name="T7" fmla="*/ 118418445 h 49"/>
                  <a:gd name="T8" fmla="*/ 269048172 w 154"/>
                  <a:gd name="T9" fmla="*/ 108340347 h 49"/>
                  <a:gd name="T10" fmla="*/ 274077125 w 154"/>
                  <a:gd name="T11" fmla="*/ 90702882 h 49"/>
                  <a:gd name="T12" fmla="*/ 256476582 w 154"/>
                  <a:gd name="T13" fmla="*/ 88184151 h 49"/>
                  <a:gd name="T14" fmla="*/ 238874456 w 154"/>
                  <a:gd name="T15" fmla="*/ 83145102 h 49"/>
                  <a:gd name="T16" fmla="*/ 226302867 w 154"/>
                  <a:gd name="T17" fmla="*/ 60468588 h 49"/>
                  <a:gd name="T18" fmla="*/ 203671788 w 154"/>
                  <a:gd name="T19" fmla="*/ 60468588 h 49"/>
                  <a:gd name="T20" fmla="*/ 173499657 w 154"/>
                  <a:gd name="T21" fmla="*/ 47871759 h 49"/>
                  <a:gd name="T22" fmla="*/ 163441751 w 154"/>
                  <a:gd name="T23" fmla="*/ 37793661 h 49"/>
                  <a:gd name="T24" fmla="*/ 145839625 w 154"/>
                  <a:gd name="T25" fmla="*/ 42832710 h 49"/>
                  <a:gd name="T26" fmla="*/ 128237499 w 154"/>
                  <a:gd name="T27" fmla="*/ 40312392 h 49"/>
                  <a:gd name="T28" fmla="*/ 105608005 w 154"/>
                  <a:gd name="T29" fmla="*/ 32754612 h 49"/>
                  <a:gd name="T30" fmla="*/ 118179594 w 154"/>
                  <a:gd name="T31" fmla="*/ 27715563 h 49"/>
                  <a:gd name="T32" fmla="*/ 93036415 w 154"/>
                  <a:gd name="T33" fmla="*/ 17637465 h 49"/>
                  <a:gd name="T34" fmla="*/ 70405336 w 154"/>
                  <a:gd name="T35" fmla="*/ 27715563 h 49"/>
                  <a:gd name="T36" fmla="*/ 55318479 w 154"/>
                  <a:gd name="T37" fmla="*/ 37793661 h 49"/>
                  <a:gd name="T38" fmla="*/ 37716353 w 154"/>
                  <a:gd name="T39" fmla="*/ 37793661 h 49"/>
                  <a:gd name="T40" fmla="*/ 27658447 w 154"/>
                  <a:gd name="T41" fmla="*/ 45351441 h 49"/>
                  <a:gd name="T42" fmla="*/ 17600542 w 154"/>
                  <a:gd name="T43" fmla="*/ 47871759 h 49"/>
                  <a:gd name="T44" fmla="*/ 2515268 w 154"/>
                  <a:gd name="T45" fmla="*/ 47871759 h 49"/>
                  <a:gd name="T46" fmla="*/ 22631079 w 154"/>
                  <a:gd name="T47" fmla="*/ 42832710 h 49"/>
                  <a:gd name="T48" fmla="*/ 32687400 w 154"/>
                  <a:gd name="T49" fmla="*/ 20156196 h 49"/>
                  <a:gd name="T50" fmla="*/ 70405336 w 154"/>
                  <a:gd name="T51" fmla="*/ 7559367 h 49"/>
                  <a:gd name="T52" fmla="*/ 82978510 w 154"/>
                  <a:gd name="T53" fmla="*/ 7559367 h 49"/>
                  <a:gd name="T54" fmla="*/ 100579052 w 154"/>
                  <a:gd name="T55" fmla="*/ 0 h 49"/>
                  <a:gd name="T56" fmla="*/ 120694862 w 154"/>
                  <a:gd name="T57" fmla="*/ 0 h 49"/>
                  <a:gd name="T58" fmla="*/ 133266452 w 154"/>
                  <a:gd name="T59" fmla="*/ 7559367 h 49"/>
                  <a:gd name="T60" fmla="*/ 168470704 w 154"/>
                  <a:gd name="T61" fmla="*/ 12598416 h 49"/>
                  <a:gd name="T62" fmla="*/ 191100199 w 154"/>
                  <a:gd name="T63" fmla="*/ 17637465 h 49"/>
                  <a:gd name="T64" fmla="*/ 206187056 w 154"/>
                  <a:gd name="T65" fmla="*/ 30234294 h 49"/>
                  <a:gd name="T66" fmla="*/ 236360772 w 154"/>
                  <a:gd name="T67" fmla="*/ 37793661 h 49"/>
                  <a:gd name="T68" fmla="*/ 258990267 w 154"/>
                  <a:gd name="T69" fmla="*/ 52910808 h 49"/>
                  <a:gd name="T70" fmla="*/ 271563440 w 154"/>
                  <a:gd name="T71" fmla="*/ 57949857 h 49"/>
                  <a:gd name="T72" fmla="*/ 266534488 w 154"/>
                  <a:gd name="T73" fmla="*/ 47871759 h 49"/>
                  <a:gd name="T74" fmla="*/ 271563440 w 154"/>
                  <a:gd name="T75" fmla="*/ 57949857 h 49"/>
                  <a:gd name="T76" fmla="*/ 286650298 w 154"/>
                  <a:gd name="T77" fmla="*/ 60468588 h 49"/>
                  <a:gd name="T78" fmla="*/ 299221888 w 154"/>
                  <a:gd name="T79" fmla="*/ 68027955 h 49"/>
                  <a:gd name="T80" fmla="*/ 309279793 w 154"/>
                  <a:gd name="T81" fmla="*/ 70546686 h 49"/>
                  <a:gd name="T82" fmla="*/ 326881919 w 154"/>
                  <a:gd name="T83" fmla="*/ 75585735 h 49"/>
                  <a:gd name="T84" fmla="*/ 329397187 w 154"/>
                  <a:gd name="T85" fmla="*/ 90702882 h 49"/>
                  <a:gd name="T86" fmla="*/ 357055634 w 154"/>
                  <a:gd name="T87" fmla="*/ 90702882 h 49"/>
                  <a:gd name="T88" fmla="*/ 379686713 w 154"/>
                  <a:gd name="T89" fmla="*/ 105820029 h 49"/>
                  <a:gd name="T90" fmla="*/ 382200397 w 154"/>
                  <a:gd name="T91" fmla="*/ 113379396 h 49"/>
                  <a:gd name="T92" fmla="*/ 357055634 w 154"/>
                  <a:gd name="T93" fmla="*/ 115898127 h 49"/>
                  <a:gd name="T94" fmla="*/ 62861116 w 154"/>
                  <a:gd name="T95" fmla="*/ 60468588 h 49"/>
                  <a:gd name="T96" fmla="*/ 70405336 w 154"/>
                  <a:gd name="T97" fmla="*/ 55429539 h 49"/>
                  <a:gd name="T98" fmla="*/ 80463242 w 154"/>
                  <a:gd name="T99" fmla="*/ 47871759 h 49"/>
                  <a:gd name="T100" fmla="*/ 256476582 w 154"/>
                  <a:gd name="T101" fmla="*/ 42832710 h 49"/>
                  <a:gd name="T102" fmla="*/ 264019219 w 154"/>
                  <a:gd name="T103" fmla="*/ 42832710 h 49"/>
                  <a:gd name="T104" fmla="*/ 223787599 w 154"/>
                  <a:gd name="T105" fmla="*/ 27715563 h 49"/>
                  <a:gd name="T106" fmla="*/ 238874456 w 154"/>
                  <a:gd name="T107" fmla="*/ 30234294 h 49"/>
                  <a:gd name="T108" fmla="*/ 251447630 w 154"/>
                  <a:gd name="T109" fmla="*/ 35273343 h 49"/>
                  <a:gd name="T110" fmla="*/ 243903409 w 154"/>
                  <a:gd name="T111" fmla="*/ 32754612 h 49"/>
                  <a:gd name="T112" fmla="*/ 246418677 w 154"/>
                  <a:gd name="T113" fmla="*/ 35273343 h 49"/>
                  <a:gd name="T114" fmla="*/ 193615467 w 154"/>
                  <a:gd name="T115" fmla="*/ 17637465 h 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49"/>
                  <a:gd name="T176" fmla="*/ 154 w 154"/>
                  <a:gd name="T177" fmla="*/ 49 h 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49">
                    <a:moveTo>
                      <a:pt x="141" y="47"/>
                    </a:moveTo>
                    <a:lnTo>
                      <a:pt x="141" y="46"/>
                    </a:lnTo>
                    <a:lnTo>
                      <a:pt x="140" y="46"/>
                    </a:lnTo>
                    <a:lnTo>
                      <a:pt x="141" y="46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7" y="47"/>
                    </a:lnTo>
                    <a:lnTo>
                      <a:pt x="136" y="47"/>
                    </a:lnTo>
                    <a:lnTo>
                      <a:pt x="134" y="47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28" y="46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6" y="46"/>
                    </a:lnTo>
                    <a:lnTo>
                      <a:pt x="115" y="47"/>
                    </a:lnTo>
                    <a:lnTo>
                      <a:pt x="114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8" y="47"/>
                    </a:lnTo>
                    <a:lnTo>
                      <a:pt x="104" y="49"/>
                    </a:lnTo>
                    <a:lnTo>
                      <a:pt x="103" y="49"/>
                    </a:lnTo>
                    <a:lnTo>
                      <a:pt x="103" y="47"/>
                    </a:lnTo>
                    <a:lnTo>
                      <a:pt x="105" y="45"/>
                    </a:lnTo>
                    <a:lnTo>
                      <a:pt x="107" y="43"/>
                    </a:lnTo>
                    <a:lnTo>
                      <a:pt x="108" y="43"/>
                    </a:lnTo>
                    <a:lnTo>
                      <a:pt x="109" y="42"/>
                    </a:lnTo>
                    <a:lnTo>
                      <a:pt x="110" y="42"/>
                    </a:lnTo>
                    <a:lnTo>
                      <a:pt x="112" y="41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5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3" y="36"/>
                    </a:lnTo>
                    <a:lnTo>
                      <a:pt x="102" y="36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8" y="35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5" y="33"/>
                    </a:lnTo>
                    <a:lnTo>
                      <a:pt x="94" y="32"/>
                    </a:lnTo>
                    <a:lnTo>
                      <a:pt x="91" y="31"/>
                    </a:lnTo>
                    <a:lnTo>
                      <a:pt x="91" y="30"/>
                    </a:lnTo>
                    <a:lnTo>
                      <a:pt x="91" y="27"/>
                    </a:lnTo>
                    <a:lnTo>
                      <a:pt x="91" y="26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3"/>
                    </a:lnTo>
                    <a:lnTo>
                      <a:pt x="86" y="23"/>
                    </a:lnTo>
                    <a:lnTo>
                      <a:pt x="85" y="23"/>
                    </a:lnTo>
                    <a:lnTo>
                      <a:pt x="82" y="24"/>
                    </a:lnTo>
                    <a:lnTo>
                      <a:pt x="81" y="24"/>
                    </a:lnTo>
                    <a:lnTo>
                      <a:pt x="78" y="23"/>
                    </a:lnTo>
                    <a:lnTo>
                      <a:pt x="76" y="22"/>
                    </a:lnTo>
                    <a:lnTo>
                      <a:pt x="73" y="22"/>
                    </a:lnTo>
                    <a:lnTo>
                      <a:pt x="72" y="21"/>
                    </a:lnTo>
                    <a:lnTo>
                      <a:pt x="71" y="22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6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7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11"/>
                    </a:lnTo>
                    <a:lnTo>
                      <a:pt x="47" y="9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7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11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0" y="13"/>
                    </a:lnTo>
                    <a:lnTo>
                      <a:pt x="94" y="14"/>
                    </a:lnTo>
                    <a:lnTo>
                      <a:pt x="94" y="15"/>
                    </a:lnTo>
                    <a:lnTo>
                      <a:pt x="95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7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7" y="22"/>
                    </a:lnTo>
                    <a:lnTo>
                      <a:pt x="107" y="2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7" y="21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6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8" y="23"/>
                    </a:lnTo>
                    <a:lnTo>
                      <a:pt x="109" y="25"/>
                    </a:lnTo>
                    <a:lnTo>
                      <a:pt x="110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5" y="26"/>
                    </a:lnTo>
                    <a:lnTo>
                      <a:pt x="115" y="27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8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6" y="30"/>
                    </a:lnTo>
                    <a:lnTo>
                      <a:pt x="127" y="31"/>
                    </a:lnTo>
                    <a:lnTo>
                      <a:pt x="128" y="31"/>
                    </a:lnTo>
                    <a:lnTo>
                      <a:pt x="130" y="30"/>
                    </a:lnTo>
                    <a:lnTo>
                      <a:pt x="132" y="30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3" y="34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6"/>
                    </a:lnTo>
                    <a:lnTo>
                      <a:pt x="132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5" y="35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2" y="36"/>
                    </a:lnTo>
                    <a:lnTo>
                      <a:pt x="145" y="37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9" y="40"/>
                    </a:lnTo>
                    <a:lnTo>
                      <a:pt x="149" y="41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2" y="41"/>
                    </a:lnTo>
                    <a:lnTo>
                      <a:pt x="153" y="41"/>
                    </a:lnTo>
                    <a:lnTo>
                      <a:pt x="154" y="42"/>
                    </a:lnTo>
                    <a:lnTo>
                      <a:pt x="154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51" y="44"/>
                    </a:lnTo>
                    <a:lnTo>
                      <a:pt x="149" y="45"/>
                    </a:lnTo>
                    <a:lnTo>
                      <a:pt x="147" y="45"/>
                    </a:lnTo>
                    <a:lnTo>
                      <a:pt x="146" y="45"/>
                    </a:lnTo>
                    <a:lnTo>
                      <a:pt x="145" y="45"/>
                    </a:lnTo>
                    <a:lnTo>
                      <a:pt x="144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1" y="47"/>
                    </a:lnTo>
                    <a:moveTo>
                      <a:pt x="30" y="25"/>
                    </a:moveTo>
                    <a:lnTo>
                      <a:pt x="29" y="25"/>
                    </a:lnTo>
                    <a:lnTo>
                      <a:pt x="28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8" y="22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0" y="25"/>
                    </a:lnTo>
                    <a:moveTo>
                      <a:pt x="103" y="18"/>
                    </a:moveTo>
                    <a:lnTo>
                      <a:pt x="102" y="17"/>
                    </a:lnTo>
                    <a:lnTo>
                      <a:pt x="100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4" y="16"/>
                    </a:lnTo>
                    <a:lnTo>
                      <a:pt x="105" y="17"/>
                    </a:lnTo>
                    <a:lnTo>
                      <a:pt x="104" y="18"/>
                    </a:lnTo>
                    <a:lnTo>
                      <a:pt x="103" y="18"/>
                    </a:lnTo>
                    <a:moveTo>
                      <a:pt x="93" y="12"/>
                    </a:move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4" y="12"/>
                    </a:lnTo>
                    <a:lnTo>
                      <a:pt x="93" y="12"/>
                    </a:lnTo>
                    <a:moveTo>
                      <a:pt x="100" y="16"/>
                    </a:moveTo>
                    <a:lnTo>
                      <a:pt x="99" y="15"/>
                    </a:lnTo>
                    <a:lnTo>
                      <a:pt x="98" y="15"/>
                    </a:lnTo>
                    <a:lnTo>
                      <a:pt x="99" y="13"/>
                    </a:lnTo>
                    <a:lnTo>
                      <a:pt x="100" y="14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0" y="16"/>
                    </a:lnTo>
                    <a:moveTo>
                      <a:pt x="98" y="14"/>
                    </a:moveTo>
                    <a:lnTo>
                      <a:pt x="97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4"/>
                    </a:lnTo>
                    <a:moveTo>
                      <a:pt x="80" y="8"/>
                    </a:moveTo>
                    <a:lnTo>
                      <a:pt x="79" y="8"/>
                    </a:lnTo>
                    <a:lnTo>
                      <a:pt x="78" y="7"/>
                    </a:lnTo>
                    <a:lnTo>
                      <a:pt x="77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8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44" name="Freeform 1229"/>
              <p:cNvSpPr>
                <a:spLocks noEditPoints="1"/>
              </p:cNvSpPr>
              <p:nvPr/>
            </p:nvSpPr>
            <p:spPr bwMode="auto">
              <a:xfrm>
                <a:off x="3049579" y="2991272"/>
                <a:ext cx="21953" cy="10233"/>
              </a:xfrm>
              <a:custGeom>
                <a:avLst/>
                <a:gdLst>
                  <a:gd name="T0" fmla="*/ 14935880 w 14"/>
                  <a:gd name="T1" fmla="*/ 6962826 h 7"/>
                  <a:gd name="T2" fmla="*/ 14935880 w 14"/>
                  <a:gd name="T3" fmla="*/ 6962826 h 7"/>
                  <a:gd name="T4" fmla="*/ 14935880 w 14"/>
                  <a:gd name="T5" fmla="*/ 6962826 h 7"/>
                  <a:gd name="T6" fmla="*/ 12447351 w 14"/>
                  <a:gd name="T7" fmla="*/ 6962826 h 7"/>
                  <a:gd name="T8" fmla="*/ 12447351 w 14"/>
                  <a:gd name="T9" fmla="*/ 6962826 h 7"/>
                  <a:gd name="T10" fmla="*/ 12447351 w 14"/>
                  <a:gd name="T11" fmla="*/ 6962826 h 7"/>
                  <a:gd name="T12" fmla="*/ 9957254 w 14"/>
                  <a:gd name="T13" fmla="*/ 6962826 h 7"/>
                  <a:gd name="T14" fmla="*/ 9957254 w 14"/>
                  <a:gd name="T15" fmla="*/ 6962826 h 7"/>
                  <a:gd name="T16" fmla="*/ 9957254 w 14"/>
                  <a:gd name="T17" fmla="*/ 6962826 h 7"/>
                  <a:gd name="T18" fmla="*/ 9957254 w 14"/>
                  <a:gd name="T19" fmla="*/ 6962826 h 7"/>
                  <a:gd name="T20" fmla="*/ 9957254 w 14"/>
                  <a:gd name="T21" fmla="*/ 2321429 h 7"/>
                  <a:gd name="T22" fmla="*/ 9957254 w 14"/>
                  <a:gd name="T23" fmla="*/ 2321429 h 7"/>
                  <a:gd name="T24" fmla="*/ 14935880 w 14"/>
                  <a:gd name="T25" fmla="*/ 2321429 h 7"/>
                  <a:gd name="T26" fmla="*/ 14935880 w 14"/>
                  <a:gd name="T27" fmla="*/ 2321429 h 7"/>
                  <a:gd name="T28" fmla="*/ 14935880 w 14"/>
                  <a:gd name="T29" fmla="*/ 2321429 h 7"/>
                  <a:gd name="T30" fmla="*/ 14935880 w 14"/>
                  <a:gd name="T31" fmla="*/ 2321429 h 7"/>
                  <a:gd name="T32" fmla="*/ 14935880 w 14"/>
                  <a:gd name="T33" fmla="*/ 6962826 h 7"/>
                  <a:gd name="T34" fmla="*/ 17425978 w 14"/>
                  <a:gd name="T35" fmla="*/ 6962826 h 7"/>
                  <a:gd name="T36" fmla="*/ 14935880 w 14"/>
                  <a:gd name="T37" fmla="*/ 6962826 h 7"/>
                  <a:gd name="T38" fmla="*/ 14935880 w 14"/>
                  <a:gd name="T39" fmla="*/ 6962826 h 7"/>
                  <a:gd name="T40" fmla="*/ 14935880 w 14"/>
                  <a:gd name="T41" fmla="*/ 6962826 h 7"/>
                  <a:gd name="T42" fmla="*/ 34850388 w 14"/>
                  <a:gd name="T43" fmla="*/ 16245618 h 7"/>
                  <a:gd name="T44" fmla="*/ 34850388 w 14"/>
                  <a:gd name="T45" fmla="*/ 16245618 h 7"/>
                  <a:gd name="T46" fmla="*/ 34850388 w 14"/>
                  <a:gd name="T47" fmla="*/ 13924189 h 7"/>
                  <a:gd name="T48" fmla="*/ 34850388 w 14"/>
                  <a:gd name="T49" fmla="*/ 16245618 h 7"/>
                  <a:gd name="T50" fmla="*/ 34850388 w 14"/>
                  <a:gd name="T51" fmla="*/ 16245618 h 7"/>
                  <a:gd name="T52" fmla="*/ 7468724 w 14"/>
                  <a:gd name="T53" fmla="*/ 2321429 h 7"/>
                  <a:gd name="T54" fmla="*/ 7468724 w 14"/>
                  <a:gd name="T55" fmla="*/ 2321429 h 7"/>
                  <a:gd name="T56" fmla="*/ 7468724 w 14"/>
                  <a:gd name="T57" fmla="*/ 2321429 h 7"/>
                  <a:gd name="T58" fmla="*/ 0 w 14"/>
                  <a:gd name="T59" fmla="*/ 0 h 7"/>
                  <a:gd name="T60" fmla="*/ 0 w 14"/>
                  <a:gd name="T61" fmla="*/ 0 h 7"/>
                  <a:gd name="T62" fmla="*/ 2490097 w 14"/>
                  <a:gd name="T63" fmla="*/ 0 h 7"/>
                  <a:gd name="T64" fmla="*/ 2490097 w 14"/>
                  <a:gd name="T65" fmla="*/ 0 h 7"/>
                  <a:gd name="T66" fmla="*/ 2490097 w 14"/>
                  <a:gd name="T67" fmla="*/ 0 h 7"/>
                  <a:gd name="T68" fmla="*/ 7468724 w 14"/>
                  <a:gd name="T69" fmla="*/ 0 h 7"/>
                  <a:gd name="T70" fmla="*/ 7468724 w 14"/>
                  <a:gd name="T71" fmla="*/ 0 h 7"/>
                  <a:gd name="T72" fmla="*/ 7468724 w 14"/>
                  <a:gd name="T73" fmla="*/ 0 h 7"/>
                  <a:gd name="T74" fmla="*/ 7468724 w 14"/>
                  <a:gd name="T75" fmla="*/ 2321429 h 7"/>
                  <a:gd name="T76" fmla="*/ 7468724 w 14"/>
                  <a:gd name="T77" fmla="*/ 2321429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"/>
                  <a:gd name="T118" fmla="*/ 0 h 7"/>
                  <a:gd name="T119" fmla="*/ 14 w 14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" h="7">
                    <a:moveTo>
                      <a:pt x="6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moveTo>
                      <a:pt x="14" y="7"/>
                    </a:moveTo>
                    <a:lnTo>
                      <a:pt x="14" y="7"/>
                    </a:lnTo>
                    <a:lnTo>
                      <a:pt x="14" y="6"/>
                    </a:lnTo>
                    <a:lnTo>
                      <a:pt x="14" y="7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45" name="Freeform 1230"/>
              <p:cNvSpPr>
                <a:spLocks noEditPoints="1"/>
              </p:cNvSpPr>
              <p:nvPr/>
            </p:nvSpPr>
            <p:spPr bwMode="auto">
              <a:xfrm>
                <a:off x="2893467" y="2879737"/>
                <a:ext cx="140256" cy="135071"/>
              </a:xfrm>
              <a:custGeom>
                <a:avLst/>
                <a:gdLst>
                  <a:gd name="T0" fmla="*/ 22772474 w 88"/>
                  <a:gd name="T1" fmla="*/ 83248230 h 85"/>
                  <a:gd name="T2" fmla="*/ 27832847 w 88"/>
                  <a:gd name="T3" fmla="*/ 80724786 h 85"/>
                  <a:gd name="T4" fmla="*/ 30362236 w 88"/>
                  <a:gd name="T5" fmla="*/ 68112333 h 85"/>
                  <a:gd name="T6" fmla="*/ 32891626 w 88"/>
                  <a:gd name="T7" fmla="*/ 60543589 h 85"/>
                  <a:gd name="T8" fmla="*/ 45543355 w 88"/>
                  <a:gd name="T9" fmla="*/ 75679487 h 85"/>
                  <a:gd name="T10" fmla="*/ 37951999 w 88"/>
                  <a:gd name="T11" fmla="*/ 90815384 h 85"/>
                  <a:gd name="T12" fmla="*/ 192294164 w 88"/>
                  <a:gd name="T13" fmla="*/ 209380708 h 85"/>
                  <a:gd name="T14" fmla="*/ 204945892 w 88"/>
                  <a:gd name="T15" fmla="*/ 206857264 h 85"/>
                  <a:gd name="T16" fmla="*/ 215066638 w 88"/>
                  <a:gd name="T17" fmla="*/ 206857264 h 85"/>
                  <a:gd name="T18" fmla="*/ 194825147 w 88"/>
                  <a:gd name="T19" fmla="*/ 214426007 h 85"/>
                  <a:gd name="T20" fmla="*/ 45543355 w 88"/>
                  <a:gd name="T21" fmla="*/ 113520025 h 85"/>
                  <a:gd name="T22" fmla="*/ 48074338 w 88"/>
                  <a:gd name="T23" fmla="*/ 108474726 h 85"/>
                  <a:gd name="T24" fmla="*/ 43013965 w 88"/>
                  <a:gd name="T25" fmla="*/ 98384127 h 85"/>
                  <a:gd name="T26" fmla="*/ 45543355 w 88"/>
                  <a:gd name="T27" fmla="*/ 100905982 h 85"/>
                  <a:gd name="T28" fmla="*/ 50603727 w 88"/>
                  <a:gd name="T29" fmla="*/ 98384127 h 85"/>
                  <a:gd name="T30" fmla="*/ 60724473 w 88"/>
                  <a:gd name="T31" fmla="*/ 35317094 h 85"/>
                  <a:gd name="T32" fmla="*/ 63253862 w 88"/>
                  <a:gd name="T33" fmla="*/ 25226496 h 85"/>
                  <a:gd name="T34" fmla="*/ 68314235 w 88"/>
                  <a:gd name="T35" fmla="*/ 10090598 h 85"/>
                  <a:gd name="T36" fmla="*/ 53134711 w 88"/>
                  <a:gd name="T37" fmla="*/ 2523444 h 85"/>
                  <a:gd name="T38" fmla="*/ 43013965 w 88"/>
                  <a:gd name="T39" fmla="*/ 0 h 85"/>
                  <a:gd name="T40" fmla="*/ 45543355 w 88"/>
                  <a:gd name="T41" fmla="*/ 0 h 85"/>
                  <a:gd name="T42" fmla="*/ 55664100 w 88"/>
                  <a:gd name="T43" fmla="*/ 2523444 h 85"/>
                  <a:gd name="T44" fmla="*/ 70845218 w 88"/>
                  <a:gd name="T45" fmla="*/ 20181196 h 85"/>
                  <a:gd name="T46" fmla="*/ 63253862 w 88"/>
                  <a:gd name="T47" fmla="*/ 27749940 h 85"/>
                  <a:gd name="T48" fmla="*/ 7589762 w 88"/>
                  <a:gd name="T49" fmla="*/ 12614042 h 85"/>
                  <a:gd name="T50" fmla="*/ 5060373 w 88"/>
                  <a:gd name="T51" fmla="*/ 10090598 h 85"/>
                  <a:gd name="T52" fmla="*/ 15181118 w 88"/>
                  <a:gd name="T53" fmla="*/ 5045299 h 85"/>
                  <a:gd name="T54" fmla="*/ 30362236 w 88"/>
                  <a:gd name="T55" fmla="*/ 5045299 h 85"/>
                  <a:gd name="T56" fmla="*/ 27832847 w 88"/>
                  <a:gd name="T57" fmla="*/ 7568743 h 85"/>
                  <a:gd name="T58" fmla="*/ 10120745 w 88"/>
                  <a:gd name="T59" fmla="*/ 12614042 h 85"/>
                  <a:gd name="T60" fmla="*/ 98678065 w 88"/>
                  <a:gd name="T61" fmla="*/ 73157632 h 85"/>
                  <a:gd name="T62" fmla="*/ 96147082 w 88"/>
                  <a:gd name="T63" fmla="*/ 58021734 h 85"/>
                  <a:gd name="T64" fmla="*/ 83496947 w 88"/>
                  <a:gd name="T65" fmla="*/ 52976435 h 85"/>
                  <a:gd name="T66" fmla="*/ 93617692 w 88"/>
                  <a:gd name="T67" fmla="*/ 55498290 h 85"/>
                  <a:gd name="T68" fmla="*/ 101207455 w 88"/>
                  <a:gd name="T69" fmla="*/ 73157632 h 85"/>
                  <a:gd name="T70" fmla="*/ 177113045 w 88"/>
                  <a:gd name="T71" fmla="*/ 161449572 h 85"/>
                  <a:gd name="T72" fmla="*/ 179644029 w 88"/>
                  <a:gd name="T73" fmla="*/ 153882418 h 85"/>
                  <a:gd name="T74" fmla="*/ 187233791 w 88"/>
                  <a:gd name="T75" fmla="*/ 153882418 h 85"/>
                  <a:gd name="T76" fmla="*/ 174583656 w 88"/>
                  <a:gd name="T77" fmla="*/ 166494871 h 85"/>
                  <a:gd name="T78" fmla="*/ 126509318 w 88"/>
                  <a:gd name="T79" fmla="*/ 95860683 h 85"/>
                  <a:gd name="T80" fmla="*/ 118917962 w 88"/>
                  <a:gd name="T81" fmla="*/ 80724786 h 85"/>
                  <a:gd name="T82" fmla="*/ 121448945 w 88"/>
                  <a:gd name="T83" fmla="*/ 80724786 h 85"/>
                  <a:gd name="T84" fmla="*/ 131569691 w 88"/>
                  <a:gd name="T85" fmla="*/ 95860683 h 85"/>
                  <a:gd name="T86" fmla="*/ 146750809 w 88"/>
                  <a:gd name="T87" fmla="*/ 141268375 h 85"/>
                  <a:gd name="T88" fmla="*/ 139159453 w 88"/>
                  <a:gd name="T89" fmla="*/ 136223076 h 85"/>
                  <a:gd name="T90" fmla="*/ 139159453 w 88"/>
                  <a:gd name="T91" fmla="*/ 128655922 h 85"/>
                  <a:gd name="T92" fmla="*/ 139159453 w 88"/>
                  <a:gd name="T93" fmla="*/ 126132478 h 85"/>
                  <a:gd name="T94" fmla="*/ 144219826 w 88"/>
                  <a:gd name="T95" fmla="*/ 136223076 h 85"/>
                  <a:gd name="T96" fmla="*/ 174583656 w 88"/>
                  <a:gd name="T97" fmla="*/ 151358974 h 85"/>
                  <a:gd name="T98" fmla="*/ 166992300 w 88"/>
                  <a:gd name="T99" fmla="*/ 143791819 h 85"/>
                  <a:gd name="T100" fmla="*/ 174583656 w 88"/>
                  <a:gd name="T101" fmla="*/ 151358974 h 85"/>
                  <a:gd name="T102" fmla="*/ 215066638 w 88"/>
                  <a:gd name="T103" fmla="*/ 161449572 h 85"/>
                  <a:gd name="T104" fmla="*/ 215066638 w 88"/>
                  <a:gd name="T105" fmla="*/ 161449572 h 85"/>
                  <a:gd name="T106" fmla="*/ 50603727 w 88"/>
                  <a:gd name="T107" fmla="*/ 68112333 h 85"/>
                  <a:gd name="T108" fmla="*/ 58193489 w 88"/>
                  <a:gd name="T109" fmla="*/ 68112333 h 85"/>
                  <a:gd name="T110" fmla="*/ 164462911 w 88"/>
                  <a:gd name="T111" fmla="*/ 98384127 h 85"/>
                  <a:gd name="T112" fmla="*/ 106267827 w 88"/>
                  <a:gd name="T113" fmla="*/ 118565324 h 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8"/>
                  <a:gd name="T172" fmla="*/ 0 h 85"/>
                  <a:gd name="T173" fmla="*/ 88 w 88"/>
                  <a:gd name="T174" fmla="*/ 85 h 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8" h="85">
                    <a:moveTo>
                      <a:pt x="13" y="37"/>
                    </a:moveTo>
                    <a:lnTo>
                      <a:pt x="13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5" y="29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5" y="36"/>
                    </a:lnTo>
                    <a:lnTo>
                      <a:pt x="13" y="37"/>
                    </a:lnTo>
                    <a:moveTo>
                      <a:pt x="76" y="85"/>
                    </a:moveTo>
                    <a:lnTo>
                      <a:pt x="75" y="85"/>
                    </a:lnTo>
                    <a:lnTo>
                      <a:pt x="75" y="84"/>
                    </a:lnTo>
                    <a:lnTo>
                      <a:pt x="76" y="83"/>
                    </a:lnTo>
                    <a:lnTo>
                      <a:pt x="76" y="82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3" y="82"/>
                    </a:lnTo>
                    <a:lnTo>
                      <a:pt x="83" y="80"/>
                    </a:lnTo>
                    <a:lnTo>
                      <a:pt x="84" y="79"/>
                    </a:lnTo>
                    <a:lnTo>
                      <a:pt x="85" y="79"/>
                    </a:lnTo>
                    <a:lnTo>
                      <a:pt x="85" y="82"/>
                    </a:lnTo>
                    <a:lnTo>
                      <a:pt x="84" y="84"/>
                    </a:lnTo>
                    <a:lnTo>
                      <a:pt x="83" y="84"/>
                    </a:lnTo>
                    <a:lnTo>
                      <a:pt x="80" y="85"/>
                    </a:lnTo>
                    <a:lnTo>
                      <a:pt x="78" y="85"/>
                    </a:lnTo>
                    <a:lnTo>
                      <a:pt x="77" y="85"/>
                    </a:lnTo>
                    <a:lnTo>
                      <a:pt x="77" y="84"/>
                    </a:lnTo>
                    <a:lnTo>
                      <a:pt x="76" y="84"/>
                    </a:lnTo>
                    <a:lnTo>
                      <a:pt x="76" y="85"/>
                    </a:lnTo>
                    <a:moveTo>
                      <a:pt x="20" y="45"/>
                    </a:moveTo>
                    <a:lnTo>
                      <a:pt x="18" y="45"/>
                    </a:lnTo>
                    <a:lnTo>
                      <a:pt x="18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5" y="40"/>
                    </a:lnTo>
                    <a:lnTo>
                      <a:pt x="17" y="39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0" y="45"/>
                    </a:lnTo>
                    <a:moveTo>
                      <a:pt x="25" y="14"/>
                    </a:moveTo>
                    <a:lnTo>
                      <a:pt x="24" y="14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4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40" y="31"/>
                    </a:moveTo>
                    <a:lnTo>
                      <a:pt x="39" y="31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0" y="29"/>
                    </a:lnTo>
                    <a:lnTo>
                      <a:pt x="40" y="31"/>
                    </a:lnTo>
                    <a:moveTo>
                      <a:pt x="67" y="67"/>
                    </a:moveTo>
                    <a:lnTo>
                      <a:pt x="67" y="66"/>
                    </a:lnTo>
                    <a:lnTo>
                      <a:pt x="68" y="65"/>
                    </a:lnTo>
                    <a:lnTo>
                      <a:pt x="70" y="64"/>
                    </a:lnTo>
                    <a:lnTo>
                      <a:pt x="71" y="63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1" y="60"/>
                    </a:lnTo>
                    <a:lnTo>
                      <a:pt x="71" y="61"/>
                    </a:lnTo>
                    <a:lnTo>
                      <a:pt x="70" y="60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4" y="61"/>
                    </a:lnTo>
                    <a:lnTo>
                      <a:pt x="73" y="63"/>
                    </a:lnTo>
                    <a:lnTo>
                      <a:pt x="71" y="65"/>
                    </a:lnTo>
                    <a:lnTo>
                      <a:pt x="70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7"/>
                    </a:lnTo>
                    <a:moveTo>
                      <a:pt x="50" y="39"/>
                    </a:moveTo>
                    <a:lnTo>
                      <a:pt x="49" y="39"/>
                    </a:lnTo>
                    <a:lnTo>
                      <a:pt x="50" y="38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0" y="39"/>
                    </a:lnTo>
                    <a:moveTo>
                      <a:pt x="59" y="57"/>
                    </a:moveTo>
                    <a:lnTo>
                      <a:pt x="58" y="56"/>
                    </a:lnTo>
                    <a:lnTo>
                      <a:pt x="58" y="55"/>
                    </a:lnTo>
                    <a:lnTo>
                      <a:pt x="57" y="55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5" y="54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3" y="48"/>
                    </a:lnTo>
                    <a:lnTo>
                      <a:pt x="52" y="46"/>
                    </a:lnTo>
                    <a:lnTo>
                      <a:pt x="55" y="50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59" y="56"/>
                    </a:lnTo>
                    <a:lnTo>
                      <a:pt x="59" y="57"/>
                    </a:lnTo>
                    <a:moveTo>
                      <a:pt x="69" y="60"/>
                    </a:moveTo>
                    <a:lnTo>
                      <a:pt x="68" y="60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6" y="58"/>
                    </a:lnTo>
                    <a:lnTo>
                      <a:pt x="66" y="57"/>
                    </a:lnTo>
                    <a:lnTo>
                      <a:pt x="67" y="57"/>
                    </a:lnTo>
                    <a:lnTo>
                      <a:pt x="68" y="58"/>
                    </a:lnTo>
                    <a:lnTo>
                      <a:pt x="70" y="59"/>
                    </a:lnTo>
                    <a:lnTo>
                      <a:pt x="70" y="60"/>
                    </a:lnTo>
                    <a:lnTo>
                      <a:pt x="69" y="60"/>
                    </a:lnTo>
                    <a:moveTo>
                      <a:pt x="88" y="65"/>
                    </a:moveTo>
                    <a:lnTo>
                      <a:pt x="87" y="65"/>
                    </a:lnTo>
                    <a:lnTo>
                      <a:pt x="87" y="64"/>
                    </a:lnTo>
                    <a:lnTo>
                      <a:pt x="86" y="64"/>
                    </a:lnTo>
                    <a:lnTo>
                      <a:pt x="85" y="64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7" y="64"/>
                    </a:lnTo>
                    <a:lnTo>
                      <a:pt x="88" y="65"/>
                    </a:lnTo>
                    <a:moveTo>
                      <a:pt x="22" y="27"/>
                    </a:moveTo>
                    <a:lnTo>
                      <a:pt x="21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7"/>
                    </a:lnTo>
                    <a:lnTo>
                      <a:pt x="22" y="27"/>
                    </a:lnTo>
                    <a:moveTo>
                      <a:pt x="64" y="41"/>
                    </a:moveTo>
                    <a:lnTo>
                      <a:pt x="64" y="40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1"/>
                    </a:lnTo>
                    <a:moveTo>
                      <a:pt x="46" y="48"/>
                    </a:moveTo>
                    <a:lnTo>
                      <a:pt x="43" y="47"/>
                    </a:lnTo>
                    <a:lnTo>
                      <a:pt x="42" y="47"/>
                    </a:lnTo>
                    <a:lnTo>
                      <a:pt x="42" y="46"/>
                    </a:lnTo>
                    <a:lnTo>
                      <a:pt x="43" y="46"/>
                    </a:lnTo>
                    <a:lnTo>
                      <a:pt x="46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46" name="Freeform 1232"/>
              <p:cNvSpPr>
                <a:spLocks noEditPoints="1"/>
              </p:cNvSpPr>
              <p:nvPr/>
            </p:nvSpPr>
            <p:spPr bwMode="auto">
              <a:xfrm>
                <a:off x="2977621" y="3035273"/>
                <a:ext cx="4878" cy="2047"/>
              </a:xfrm>
              <a:custGeom>
                <a:avLst/>
                <a:gdLst>
                  <a:gd name="T0" fmla="*/ 7744638 w 3"/>
                  <a:gd name="T1" fmla="*/ 3250636 h 1"/>
                  <a:gd name="T2" fmla="*/ 5162550 w 3"/>
                  <a:gd name="T3" fmla="*/ 3250636 h 1"/>
                  <a:gd name="T4" fmla="*/ 5162550 w 3"/>
                  <a:gd name="T5" fmla="*/ 3250636 h 1"/>
                  <a:gd name="T6" fmla="*/ 5162550 w 3"/>
                  <a:gd name="T7" fmla="*/ 3250636 h 1"/>
                  <a:gd name="T8" fmla="*/ 5162550 w 3"/>
                  <a:gd name="T9" fmla="*/ 3250636 h 1"/>
                  <a:gd name="T10" fmla="*/ 5162550 w 3"/>
                  <a:gd name="T11" fmla="*/ 0 h 1"/>
                  <a:gd name="T12" fmla="*/ 7744638 w 3"/>
                  <a:gd name="T13" fmla="*/ 0 h 1"/>
                  <a:gd name="T14" fmla="*/ 7744638 w 3"/>
                  <a:gd name="T15" fmla="*/ 0 h 1"/>
                  <a:gd name="T16" fmla="*/ 7744638 w 3"/>
                  <a:gd name="T17" fmla="*/ 3250636 h 1"/>
                  <a:gd name="T18" fmla="*/ 5162550 w 3"/>
                  <a:gd name="T19" fmla="*/ 0 h 1"/>
                  <a:gd name="T20" fmla="*/ 5162550 w 3"/>
                  <a:gd name="T21" fmla="*/ 0 h 1"/>
                  <a:gd name="T22" fmla="*/ 0 w 3"/>
                  <a:gd name="T23" fmla="*/ 3250636 h 1"/>
                  <a:gd name="T24" fmla="*/ 0 w 3"/>
                  <a:gd name="T25" fmla="*/ 0 h 1"/>
                  <a:gd name="T26" fmla="*/ 0 w 3"/>
                  <a:gd name="T27" fmla="*/ 0 h 1"/>
                  <a:gd name="T28" fmla="*/ 5162550 w 3"/>
                  <a:gd name="T29" fmla="*/ 0 h 1"/>
                  <a:gd name="T30" fmla="*/ 5162550 w 3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1"/>
                  <a:gd name="T50" fmla="*/ 3 w 3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47" name="Freeform 1234"/>
              <p:cNvSpPr>
                <a:spLocks/>
              </p:cNvSpPr>
              <p:nvPr/>
            </p:nvSpPr>
            <p:spPr bwMode="auto">
              <a:xfrm>
                <a:off x="2839804" y="3049598"/>
                <a:ext cx="4878" cy="2047"/>
              </a:xfrm>
              <a:custGeom>
                <a:avLst/>
                <a:gdLst>
                  <a:gd name="T0" fmla="*/ 2580462 w 3"/>
                  <a:gd name="T1" fmla="*/ 3248589 h 1"/>
                  <a:gd name="T2" fmla="*/ 0 w 3"/>
                  <a:gd name="T3" fmla="*/ 3248589 h 1"/>
                  <a:gd name="T4" fmla="*/ 0 w 3"/>
                  <a:gd name="T5" fmla="*/ 3248589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2580462 w 3"/>
                  <a:gd name="T17" fmla="*/ 0 h 1"/>
                  <a:gd name="T18" fmla="*/ 2580462 w 3"/>
                  <a:gd name="T19" fmla="*/ 0 h 1"/>
                  <a:gd name="T20" fmla="*/ 2580462 w 3"/>
                  <a:gd name="T21" fmla="*/ 0 h 1"/>
                  <a:gd name="T22" fmla="*/ 2580462 w 3"/>
                  <a:gd name="T23" fmla="*/ 0 h 1"/>
                  <a:gd name="T24" fmla="*/ 2580462 w 3"/>
                  <a:gd name="T25" fmla="*/ 0 h 1"/>
                  <a:gd name="T26" fmla="*/ 7743012 w 3"/>
                  <a:gd name="T27" fmla="*/ 0 h 1"/>
                  <a:gd name="T28" fmla="*/ 7743012 w 3"/>
                  <a:gd name="T29" fmla="*/ 0 h 1"/>
                  <a:gd name="T30" fmla="*/ 7743012 w 3"/>
                  <a:gd name="T31" fmla="*/ 0 h 1"/>
                  <a:gd name="T32" fmla="*/ 7743012 w 3"/>
                  <a:gd name="T33" fmla="*/ 0 h 1"/>
                  <a:gd name="T34" fmla="*/ 7743012 w 3"/>
                  <a:gd name="T35" fmla="*/ 0 h 1"/>
                  <a:gd name="T36" fmla="*/ 7743012 w 3"/>
                  <a:gd name="T37" fmla="*/ 0 h 1"/>
                  <a:gd name="T38" fmla="*/ 2580462 w 3"/>
                  <a:gd name="T39" fmla="*/ 3248589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"/>
                  <a:gd name="T61" fmla="*/ 0 h 1"/>
                  <a:gd name="T62" fmla="*/ 3 w 3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48" name="Freeform 1235"/>
              <p:cNvSpPr>
                <a:spLocks noEditPoints="1"/>
              </p:cNvSpPr>
              <p:nvPr/>
            </p:nvSpPr>
            <p:spPr bwMode="auto">
              <a:xfrm>
                <a:off x="2997135" y="3032203"/>
                <a:ext cx="63420" cy="47070"/>
              </a:xfrm>
              <a:custGeom>
                <a:avLst/>
                <a:gdLst>
                  <a:gd name="T0" fmla="*/ 95645288 w 40"/>
                  <a:gd name="T1" fmla="*/ 17436297 h 30"/>
                  <a:gd name="T2" fmla="*/ 95645288 w 40"/>
                  <a:gd name="T3" fmla="*/ 19926300 h 30"/>
                  <a:gd name="T4" fmla="*/ 98163062 w 40"/>
                  <a:gd name="T5" fmla="*/ 24907875 h 30"/>
                  <a:gd name="T6" fmla="*/ 98163062 w 40"/>
                  <a:gd name="T7" fmla="*/ 29889450 h 30"/>
                  <a:gd name="T8" fmla="*/ 100679250 w 40"/>
                  <a:gd name="T9" fmla="*/ 34871025 h 30"/>
                  <a:gd name="T10" fmla="*/ 95645288 w 40"/>
                  <a:gd name="T11" fmla="*/ 44834175 h 30"/>
                  <a:gd name="T12" fmla="*/ 95645288 w 40"/>
                  <a:gd name="T13" fmla="*/ 49815750 h 30"/>
                  <a:gd name="T14" fmla="*/ 95645288 w 40"/>
                  <a:gd name="T15" fmla="*/ 49815750 h 30"/>
                  <a:gd name="T16" fmla="*/ 90611325 w 40"/>
                  <a:gd name="T17" fmla="*/ 52307322 h 30"/>
                  <a:gd name="T18" fmla="*/ 85577363 w 40"/>
                  <a:gd name="T19" fmla="*/ 52307322 h 30"/>
                  <a:gd name="T20" fmla="*/ 90611325 w 40"/>
                  <a:gd name="T21" fmla="*/ 59778900 h 30"/>
                  <a:gd name="T22" fmla="*/ 95645288 w 40"/>
                  <a:gd name="T23" fmla="*/ 64760475 h 30"/>
                  <a:gd name="T24" fmla="*/ 95645288 w 40"/>
                  <a:gd name="T25" fmla="*/ 69742050 h 30"/>
                  <a:gd name="T26" fmla="*/ 93129099 w 40"/>
                  <a:gd name="T27" fmla="*/ 72233622 h 30"/>
                  <a:gd name="T28" fmla="*/ 90611325 w 40"/>
                  <a:gd name="T29" fmla="*/ 67252047 h 30"/>
                  <a:gd name="T30" fmla="*/ 78025626 w 40"/>
                  <a:gd name="T31" fmla="*/ 67252047 h 30"/>
                  <a:gd name="T32" fmla="*/ 67957701 w 40"/>
                  <a:gd name="T33" fmla="*/ 67252047 h 30"/>
                  <a:gd name="T34" fmla="*/ 57889776 w 40"/>
                  <a:gd name="T35" fmla="*/ 69742050 h 30"/>
                  <a:gd name="T36" fmla="*/ 57889776 w 40"/>
                  <a:gd name="T37" fmla="*/ 69742050 h 30"/>
                  <a:gd name="T38" fmla="*/ 45305663 w 40"/>
                  <a:gd name="T39" fmla="*/ 67252047 h 30"/>
                  <a:gd name="T40" fmla="*/ 32719964 w 40"/>
                  <a:gd name="T41" fmla="*/ 67252047 h 30"/>
                  <a:gd name="T42" fmla="*/ 22653624 w 40"/>
                  <a:gd name="T43" fmla="*/ 69742050 h 30"/>
                  <a:gd name="T44" fmla="*/ 22653624 w 40"/>
                  <a:gd name="T45" fmla="*/ 72233622 h 30"/>
                  <a:gd name="T46" fmla="*/ 20135850 w 40"/>
                  <a:gd name="T47" fmla="*/ 74723625 h 30"/>
                  <a:gd name="T48" fmla="*/ 15101888 w 40"/>
                  <a:gd name="T49" fmla="*/ 69742050 h 30"/>
                  <a:gd name="T50" fmla="*/ 7550151 w 40"/>
                  <a:gd name="T51" fmla="*/ 64760475 h 30"/>
                  <a:gd name="T52" fmla="*/ 2517774 w 40"/>
                  <a:gd name="T53" fmla="*/ 64760475 h 30"/>
                  <a:gd name="T54" fmla="*/ 0 w 40"/>
                  <a:gd name="T55" fmla="*/ 52307322 h 30"/>
                  <a:gd name="T56" fmla="*/ 10067925 w 40"/>
                  <a:gd name="T57" fmla="*/ 49815750 h 30"/>
                  <a:gd name="T58" fmla="*/ 12585699 w 40"/>
                  <a:gd name="T59" fmla="*/ 52307322 h 30"/>
                  <a:gd name="T60" fmla="*/ 25169813 w 40"/>
                  <a:gd name="T61" fmla="*/ 57288897 h 30"/>
                  <a:gd name="T62" fmla="*/ 30203775 w 40"/>
                  <a:gd name="T63" fmla="*/ 57288897 h 30"/>
                  <a:gd name="T64" fmla="*/ 27686001 w 40"/>
                  <a:gd name="T65" fmla="*/ 57288897 h 30"/>
                  <a:gd name="T66" fmla="*/ 32719964 w 40"/>
                  <a:gd name="T67" fmla="*/ 57288897 h 30"/>
                  <a:gd name="T68" fmla="*/ 40271700 w 40"/>
                  <a:gd name="T69" fmla="*/ 59778900 h 30"/>
                  <a:gd name="T70" fmla="*/ 52855814 w 40"/>
                  <a:gd name="T71" fmla="*/ 59778900 h 30"/>
                  <a:gd name="T72" fmla="*/ 60407550 w 40"/>
                  <a:gd name="T73" fmla="*/ 59778900 h 30"/>
                  <a:gd name="T74" fmla="*/ 62923739 w 40"/>
                  <a:gd name="T75" fmla="*/ 57288897 h 30"/>
                  <a:gd name="T76" fmla="*/ 72991664 w 40"/>
                  <a:gd name="T77" fmla="*/ 57288897 h 30"/>
                  <a:gd name="T78" fmla="*/ 75509438 w 40"/>
                  <a:gd name="T79" fmla="*/ 49815750 h 30"/>
                  <a:gd name="T80" fmla="*/ 67957701 w 40"/>
                  <a:gd name="T81" fmla="*/ 47325747 h 30"/>
                  <a:gd name="T82" fmla="*/ 62923739 w 40"/>
                  <a:gd name="T83" fmla="*/ 44834175 h 30"/>
                  <a:gd name="T84" fmla="*/ 57889776 w 40"/>
                  <a:gd name="T85" fmla="*/ 39852600 h 30"/>
                  <a:gd name="T86" fmla="*/ 60407550 w 40"/>
                  <a:gd name="T87" fmla="*/ 22417872 h 30"/>
                  <a:gd name="T88" fmla="*/ 45305663 w 40"/>
                  <a:gd name="T89" fmla="*/ 17436297 h 30"/>
                  <a:gd name="T90" fmla="*/ 32719964 w 40"/>
                  <a:gd name="T91" fmla="*/ 17436297 h 30"/>
                  <a:gd name="T92" fmla="*/ 35237738 w 40"/>
                  <a:gd name="T93" fmla="*/ 12454722 h 30"/>
                  <a:gd name="T94" fmla="*/ 37753926 w 40"/>
                  <a:gd name="T95" fmla="*/ 12454722 h 30"/>
                  <a:gd name="T96" fmla="*/ 50339625 w 40"/>
                  <a:gd name="T97" fmla="*/ 7473147 h 30"/>
                  <a:gd name="T98" fmla="*/ 57889776 w 40"/>
                  <a:gd name="T99" fmla="*/ 4981575 h 30"/>
                  <a:gd name="T100" fmla="*/ 67957701 w 40"/>
                  <a:gd name="T101" fmla="*/ 7473147 h 30"/>
                  <a:gd name="T102" fmla="*/ 78025626 w 40"/>
                  <a:gd name="T103" fmla="*/ 14944725 h 30"/>
                  <a:gd name="T104" fmla="*/ 95645288 w 40"/>
                  <a:gd name="T105" fmla="*/ 14944725 h 30"/>
                  <a:gd name="T106" fmla="*/ 40271700 w 40"/>
                  <a:gd name="T107" fmla="*/ 44834175 h 30"/>
                  <a:gd name="T108" fmla="*/ 37753926 w 40"/>
                  <a:gd name="T109" fmla="*/ 42344172 h 30"/>
                  <a:gd name="T110" fmla="*/ 47823437 w 40"/>
                  <a:gd name="T111" fmla="*/ 42344172 h 30"/>
                  <a:gd name="T112" fmla="*/ 57889776 w 40"/>
                  <a:gd name="T113" fmla="*/ 47325747 h 30"/>
                  <a:gd name="T114" fmla="*/ 62923739 w 40"/>
                  <a:gd name="T115" fmla="*/ 4981575 h 30"/>
                  <a:gd name="T116" fmla="*/ 52855814 w 40"/>
                  <a:gd name="T117" fmla="*/ 2491572 h 30"/>
                  <a:gd name="T118" fmla="*/ 57889776 w 40"/>
                  <a:gd name="T119" fmla="*/ 0 h 30"/>
                  <a:gd name="T120" fmla="*/ 62923739 w 40"/>
                  <a:gd name="T121" fmla="*/ 49815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"/>
                  <a:gd name="T184" fmla="*/ 0 h 30"/>
                  <a:gd name="T185" fmla="*/ 40 w 40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" h="30">
                    <a:moveTo>
                      <a:pt x="38" y="6"/>
                    </a:moveTo>
                    <a:lnTo>
                      <a:pt x="38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8" y="6"/>
                    </a:lnTo>
                    <a:moveTo>
                      <a:pt x="22" y="20"/>
                    </a:moveTo>
                    <a:lnTo>
                      <a:pt x="22" y="20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2" y="20"/>
                    </a:lnTo>
                    <a:moveTo>
                      <a:pt x="25" y="2"/>
                    </a:moveTo>
                    <a:lnTo>
                      <a:pt x="24" y="2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49" name="Freeform 1236"/>
              <p:cNvSpPr>
                <a:spLocks/>
              </p:cNvSpPr>
              <p:nvPr/>
            </p:nvSpPr>
            <p:spPr bwMode="auto">
              <a:xfrm>
                <a:off x="2908103" y="3069040"/>
                <a:ext cx="47565" cy="18419"/>
              </a:xfrm>
              <a:custGeom>
                <a:avLst/>
                <a:gdLst>
                  <a:gd name="T0" fmla="*/ 40271700 w 30"/>
                  <a:gd name="T1" fmla="*/ 26804250 h 12"/>
                  <a:gd name="T2" fmla="*/ 35237738 w 30"/>
                  <a:gd name="T3" fmla="*/ 24366802 h 12"/>
                  <a:gd name="T4" fmla="*/ 32721549 w 30"/>
                  <a:gd name="T5" fmla="*/ 24366802 h 12"/>
                  <a:gd name="T6" fmla="*/ 30203775 w 30"/>
                  <a:gd name="T7" fmla="*/ 24366802 h 12"/>
                  <a:gd name="T8" fmla="*/ 22653624 w 30"/>
                  <a:gd name="T9" fmla="*/ 24366802 h 12"/>
                  <a:gd name="T10" fmla="*/ 20135850 w 30"/>
                  <a:gd name="T11" fmla="*/ 19493442 h 12"/>
                  <a:gd name="T12" fmla="*/ 20135850 w 30"/>
                  <a:gd name="T13" fmla="*/ 17055994 h 12"/>
                  <a:gd name="T14" fmla="*/ 15101888 w 30"/>
                  <a:gd name="T15" fmla="*/ 14620081 h 12"/>
                  <a:gd name="T16" fmla="*/ 12585699 w 30"/>
                  <a:gd name="T17" fmla="*/ 14620081 h 12"/>
                  <a:gd name="T18" fmla="*/ 10067925 w 30"/>
                  <a:gd name="T19" fmla="*/ 9746721 h 12"/>
                  <a:gd name="T20" fmla="*/ 7551737 w 30"/>
                  <a:gd name="T21" fmla="*/ 9746721 h 12"/>
                  <a:gd name="T22" fmla="*/ 5033963 w 30"/>
                  <a:gd name="T23" fmla="*/ 9746721 h 12"/>
                  <a:gd name="T24" fmla="*/ 0 w 30"/>
                  <a:gd name="T25" fmla="*/ 9746721 h 12"/>
                  <a:gd name="T26" fmla="*/ 0 w 30"/>
                  <a:gd name="T27" fmla="*/ 7310808 h 12"/>
                  <a:gd name="T28" fmla="*/ 0 w 30"/>
                  <a:gd name="T29" fmla="*/ 7310808 h 12"/>
                  <a:gd name="T30" fmla="*/ 10067925 w 30"/>
                  <a:gd name="T31" fmla="*/ 2437448 h 12"/>
                  <a:gd name="T32" fmla="*/ 15101888 w 30"/>
                  <a:gd name="T33" fmla="*/ 0 h 12"/>
                  <a:gd name="T34" fmla="*/ 20135850 w 30"/>
                  <a:gd name="T35" fmla="*/ 0 h 12"/>
                  <a:gd name="T36" fmla="*/ 25169813 w 30"/>
                  <a:gd name="T37" fmla="*/ 2437448 h 12"/>
                  <a:gd name="T38" fmla="*/ 27687587 w 30"/>
                  <a:gd name="T39" fmla="*/ 2437448 h 12"/>
                  <a:gd name="T40" fmla="*/ 30203775 w 30"/>
                  <a:gd name="T41" fmla="*/ 2437448 h 12"/>
                  <a:gd name="T42" fmla="*/ 35237738 w 30"/>
                  <a:gd name="T43" fmla="*/ 2437448 h 12"/>
                  <a:gd name="T44" fmla="*/ 40271700 w 30"/>
                  <a:gd name="T45" fmla="*/ 2437448 h 12"/>
                  <a:gd name="T46" fmla="*/ 45305663 w 30"/>
                  <a:gd name="T47" fmla="*/ 4873360 h 12"/>
                  <a:gd name="T48" fmla="*/ 47823437 w 30"/>
                  <a:gd name="T49" fmla="*/ 4873360 h 12"/>
                  <a:gd name="T50" fmla="*/ 52857399 w 30"/>
                  <a:gd name="T51" fmla="*/ 4873360 h 12"/>
                  <a:gd name="T52" fmla="*/ 55373588 w 30"/>
                  <a:gd name="T53" fmla="*/ 7310808 h 12"/>
                  <a:gd name="T54" fmla="*/ 60407550 w 30"/>
                  <a:gd name="T55" fmla="*/ 9746721 h 12"/>
                  <a:gd name="T56" fmla="*/ 62925324 w 30"/>
                  <a:gd name="T57" fmla="*/ 9746721 h 12"/>
                  <a:gd name="T58" fmla="*/ 70475475 w 30"/>
                  <a:gd name="T59" fmla="*/ 12184169 h 12"/>
                  <a:gd name="T60" fmla="*/ 75509438 w 30"/>
                  <a:gd name="T61" fmla="*/ 14620081 h 12"/>
                  <a:gd name="T62" fmla="*/ 75509438 w 30"/>
                  <a:gd name="T63" fmla="*/ 19493442 h 12"/>
                  <a:gd name="T64" fmla="*/ 72993249 w 30"/>
                  <a:gd name="T65" fmla="*/ 24366802 h 12"/>
                  <a:gd name="T66" fmla="*/ 62925324 w 30"/>
                  <a:gd name="T67" fmla="*/ 24366802 h 12"/>
                  <a:gd name="T68" fmla="*/ 57891362 w 30"/>
                  <a:gd name="T69" fmla="*/ 19493442 h 12"/>
                  <a:gd name="T70" fmla="*/ 57891362 w 30"/>
                  <a:gd name="T71" fmla="*/ 17055994 h 12"/>
                  <a:gd name="T72" fmla="*/ 55373588 w 30"/>
                  <a:gd name="T73" fmla="*/ 17055994 h 12"/>
                  <a:gd name="T74" fmla="*/ 52857399 w 30"/>
                  <a:gd name="T75" fmla="*/ 17055994 h 12"/>
                  <a:gd name="T76" fmla="*/ 50339625 w 30"/>
                  <a:gd name="T77" fmla="*/ 24366802 h 12"/>
                  <a:gd name="T78" fmla="*/ 47823437 w 30"/>
                  <a:gd name="T79" fmla="*/ 19493442 h 12"/>
                  <a:gd name="T80" fmla="*/ 45305663 w 30"/>
                  <a:gd name="T81" fmla="*/ 19493442 h 12"/>
                  <a:gd name="T82" fmla="*/ 45305663 w 30"/>
                  <a:gd name="T83" fmla="*/ 24366802 h 12"/>
                  <a:gd name="T84" fmla="*/ 45305663 w 30"/>
                  <a:gd name="T85" fmla="*/ 26804250 h 12"/>
                  <a:gd name="T86" fmla="*/ 40271700 w 30"/>
                  <a:gd name="T87" fmla="*/ 29240163 h 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"/>
                  <a:gd name="T133" fmla="*/ 0 h 12"/>
                  <a:gd name="T134" fmla="*/ 30 w 30"/>
                  <a:gd name="T135" fmla="*/ 12 h 1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" h="12">
                    <a:moveTo>
                      <a:pt x="16" y="12"/>
                    </a:move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50" name="Freeform 1237"/>
              <p:cNvSpPr>
                <a:spLocks noEditPoints="1"/>
              </p:cNvSpPr>
              <p:nvPr/>
            </p:nvSpPr>
            <p:spPr bwMode="auto">
              <a:xfrm>
                <a:off x="3217886" y="3069040"/>
                <a:ext cx="6098" cy="3070"/>
              </a:xfrm>
              <a:custGeom>
                <a:avLst/>
                <a:gdLst>
                  <a:gd name="T0" fmla="*/ 0 w 4"/>
                  <a:gd name="T1" fmla="*/ 4873625 h 2"/>
                  <a:gd name="T2" fmla="*/ 0 w 4"/>
                  <a:gd name="T3" fmla="*/ 4873625 h 2"/>
                  <a:gd name="T4" fmla="*/ 0 w 4"/>
                  <a:gd name="T5" fmla="*/ 4873625 h 2"/>
                  <a:gd name="T6" fmla="*/ 0 w 4"/>
                  <a:gd name="T7" fmla="*/ 2437580 h 2"/>
                  <a:gd name="T8" fmla="*/ 0 w 4"/>
                  <a:gd name="T9" fmla="*/ 2437580 h 2"/>
                  <a:gd name="T10" fmla="*/ 0 w 4"/>
                  <a:gd name="T11" fmla="*/ 2437580 h 2"/>
                  <a:gd name="T12" fmla="*/ 2420906 w 4"/>
                  <a:gd name="T13" fmla="*/ 2437580 h 2"/>
                  <a:gd name="T14" fmla="*/ 2420906 w 4"/>
                  <a:gd name="T15" fmla="*/ 2437580 h 2"/>
                  <a:gd name="T16" fmla="*/ 2420906 w 4"/>
                  <a:gd name="T17" fmla="*/ 2437580 h 2"/>
                  <a:gd name="T18" fmla="*/ 2420906 w 4"/>
                  <a:gd name="T19" fmla="*/ 2437580 h 2"/>
                  <a:gd name="T20" fmla="*/ 2420906 w 4"/>
                  <a:gd name="T21" fmla="*/ 2437580 h 2"/>
                  <a:gd name="T22" fmla="*/ 2420906 w 4"/>
                  <a:gd name="T23" fmla="*/ 4873625 h 2"/>
                  <a:gd name="T24" fmla="*/ 0 w 4"/>
                  <a:gd name="T25" fmla="*/ 4873625 h 2"/>
                  <a:gd name="T26" fmla="*/ 7259669 w 4"/>
                  <a:gd name="T27" fmla="*/ 2437580 h 2"/>
                  <a:gd name="T28" fmla="*/ 7259669 w 4"/>
                  <a:gd name="T29" fmla="*/ 2437580 h 2"/>
                  <a:gd name="T30" fmla="*/ 7259669 w 4"/>
                  <a:gd name="T31" fmla="*/ 2437580 h 2"/>
                  <a:gd name="T32" fmla="*/ 7259669 w 4"/>
                  <a:gd name="T33" fmla="*/ 0 h 2"/>
                  <a:gd name="T34" fmla="*/ 9680575 w 4"/>
                  <a:gd name="T35" fmla="*/ 0 h 2"/>
                  <a:gd name="T36" fmla="*/ 9680575 w 4"/>
                  <a:gd name="T37" fmla="*/ 2437580 h 2"/>
                  <a:gd name="T38" fmla="*/ 7259669 w 4"/>
                  <a:gd name="T39" fmla="*/ 2437580 h 2"/>
                  <a:gd name="T40" fmla="*/ 7259669 w 4"/>
                  <a:gd name="T41" fmla="*/ 2437580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2"/>
                  <a:gd name="T65" fmla="*/ 4 w 4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51" name="Freeform 1238"/>
              <p:cNvSpPr>
                <a:spLocks/>
              </p:cNvSpPr>
              <p:nvPr/>
            </p:nvSpPr>
            <p:spPr bwMode="auto">
              <a:xfrm>
                <a:off x="3250816" y="3073133"/>
                <a:ext cx="3659" cy="3070"/>
              </a:xfrm>
              <a:custGeom>
                <a:avLst/>
                <a:gdLst>
                  <a:gd name="T0" fmla="*/ 0 w 2"/>
                  <a:gd name="T1" fmla="*/ 4873625 h 2"/>
                  <a:gd name="T2" fmla="*/ 0 w 2"/>
                  <a:gd name="T3" fmla="*/ 4873625 h 2"/>
                  <a:gd name="T4" fmla="*/ 0 w 2"/>
                  <a:gd name="T5" fmla="*/ 2437580 h 2"/>
                  <a:gd name="T6" fmla="*/ 2905246 w 2"/>
                  <a:gd name="T7" fmla="*/ 2437580 h 2"/>
                  <a:gd name="T8" fmla="*/ 5808663 w 2"/>
                  <a:gd name="T9" fmla="*/ 0 h 2"/>
                  <a:gd name="T10" fmla="*/ 5808663 w 2"/>
                  <a:gd name="T11" fmla="*/ 0 h 2"/>
                  <a:gd name="T12" fmla="*/ 5808663 w 2"/>
                  <a:gd name="T13" fmla="*/ 2437580 h 2"/>
                  <a:gd name="T14" fmla="*/ 5808663 w 2"/>
                  <a:gd name="T15" fmla="*/ 2437580 h 2"/>
                  <a:gd name="T16" fmla="*/ 5808663 w 2"/>
                  <a:gd name="T17" fmla="*/ 2437580 h 2"/>
                  <a:gd name="T18" fmla="*/ 5808663 w 2"/>
                  <a:gd name="T19" fmla="*/ 2437580 h 2"/>
                  <a:gd name="T20" fmla="*/ 2905246 w 2"/>
                  <a:gd name="T21" fmla="*/ 2437580 h 2"/>
                  <a:gd name="T22" fmla="*/ 0 w 2"/>
                  <a:gd name="T23" fmla="*/ 4873625 h 2"/>
                  <a:gd name="T24" fmla="*/ 0 w 2"/>
                  <a:gd name="T25" fmla="*/ 4873625 h 2"/>
                  <a:gd name="T26" fmla="*/ 0 w 2"/>
                  <a:gd name="T27" fmla="*/ 487362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"/>
                  <a:gd name="T44" fmla="*/ 2 w 2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52" name="Freeform 1239"/>
              <p:cNvSpPr>
                <a:spLocks noEditPoints="1"/>
              </p:cNvSpPr>
              <p:nvPr/>
            </p:nvSpPr>
            <p:spPr bwMode="auto">
              <a:xfrm>
                <a:off x="3050798" y="3035273"/>
                <a:ext cx="84154" cy="54233"/>
              </a:xfrm>
              <a:custGeom>
                <a:avLst/>
                <a:gdLst>
                  <a:gd name="T0" fmla="*/ 10082602 w 53"/>
                  <a:gd name="T1" fmla="*/ 60772862 h 34"/>
                  <a:gd name="T2" fmla="*/ 7562745 w 53"/>
                  <a:gd name="T3" fmla="*/ 58239862 h 34"/>
                  <a:gd name="T4" fmla="*/ 5041301 w 53"/>
                  <a:gd name="T5" fmla="*/ 53175457 h 34"/>
                  <a:gd name="T6" fmla="*/ 5041301 w 53"/>
                  <a:gd name="T7" fmla="*/ 48111051 h 34"/>
                  <a:gd name="T8" fmla="*/ 10082602 w 53"/>
                  <a:gd name="T9" fmla="*/ 45579646 h 34"/>
                  <a:gd name="T10" fmla="*/ 10082602 w 53"/>
                  <a:gd name="T11" fmla="*/ 43048241 h 34"/>
                  <a:gd name="T12" fmla="*/ 12604046 w 53"/>
                  <a:gd name="T13" fmla="*/ 32917836 h 34"/>
                  <a:gd name="T14" fmla="*/ 12604046 w 53"/>
                  <a:gd name="T15" fmla="*/ 25322026 h 34"/>
                  <a:gd name="T16" fmla="*/ 12604046 w 53"/>
                  <a:gd name="T17" fmla="*/ 20257621 h 34"/>
                  <a:gd name="T18" fmla="*/ 10082602 w 53"/>
                  <a:gd name="T19" fmla="*/ 15193215 h 34"/>
                  <a:gd name="T20" fmla="*/ 10082602 w 53"/>
                  <a:gd name="T21" fmla="*/ 10128810 h 34"/>
                  <a:gd name="T22" fmla="*/ 10082602 w 53"/>
                  <a:gd name="T23" fmla="*/ 7595810 h 34"/>
                  <a:gd name="T24" fmla="*/ 17645347 w 53"/>
                  <a:gd name="T25" fmla="*/ 2533000 h 34"/>
                  <a:gd name="T26" fmla="*/ 22686648 w 53"/>
                  <a:gd name="T27" fmla="*/ 2533000 h 34"/>
                  <a:gd name="T28" fmla="*/ 32769250 w 53"/>
                  <a:gd name="T29" fmla="*/ 2533000 h 34"/>
                  <a:gd name="T30" fmla="*/ 42851852 w 53"/>
                  <a:gd name="T31" fmla="*/ 2533000 h 34"/>
                  <a:gd name="T32" fmla="*/ 52934454 w 53"/>
                  <a:gd name="T33" fmla="*/ 10128810 h 34"/>
                  <a:gd name="T34" fmla="*/ 57975755 w 53"/>
                  <a:gd name="T35" fmla="*/ 10128810 h 34"/>
                  <a:gd name="T36" fmla="*/ 65536912 w 53"/>
                  <a:gd name="T37" fmla="*/ 12660215 h 34"/>
                  <a:gd name="T38" fmla="*/ 68058357 w 53"/>
                  <a:gd name="T39" fmla="*/ 12660215 h 34"/>
                  <a:gd name="T40" fmla="*/ 78140959 w 53"/>
                  <a:gd name="T41" fmla="*/ 12660215 h 34"/>
                  <a:gd name="T42" fmla="*/ 78140959 w 53"/>
                  <a:gd name="T43" fmla="*/ 20257621 h 34"/>
                  <a:gd name="T44" fmla="*/ 83182259 w 53"/>
                  <a:gd name="T45" fmla="*/ 25322026 h 34"/>
                  <a:gd name="T46" fmla="*/ 90743417 w 53"/>
                  <a:gd name="T47" fmla="*/ 22789026 h 34"/>
                  <a:gd name="T48" fmla="*/ 103347463 w 53"/>
                  <a:gd name="T49" fmla="*/ 22789026 h 34"/>
                  <a:gd name="T50" fmla="*/ 93264861 w 53"/>
                  <a:gd name="T51" fmla="*/ 30386431 h 34"/>
                  <a:gd name="T52" fmla="*/ 85702116 w 53"/>
                  <a:gd name="T53" fmla="*/ 32917836 h 34"/>
                  <a:gd name="T54" fmla="*/ 90743417 w 53"/>
                  <a:gd name="T55" fmla="*/ 32917836 h 34"/>
                  <a:gd name="T56" fmla="*/ 93264861 w 53"/>
                  <a:gd name="T57" fmla="*/ 32917836 h 34"/>
                  <a:gd name="T58" fmla="*/ 103347463 w 53"/>
                  <a:gd name="T59" fmla="*/ 35450836 h 34"/>
                  <a:gd name="T60" fmla="*/ 115949922 w 53"/>
                  <a:gd name="T61" fmla="*/ 37982241 h 34"/>
                  <a:gd name="T62" fmla="*/ 123512667 w 53"/>
                  <a:gd name="T63" fmla="*/ 43048241 h 34"/>
                  <a:gd name="T64" fmla="*/ 133595269 w 53"/>
                  <a:gd name="T65" fmla="*/ 48111051 h 34"/>
                  <a:gd name="T66" fmla="*/ 126032524 w 53"/>
                  <a:gd name="T67" fmla="*/ 58239862 h 34"/>
                  <a:gd name="T68" fmla="*/ 123512667 w 53"/>
                  <a:gd name="T69" fmla="*/ 63304267 h 34"/>
                  <a:gd name="T70" fmla="*/ 115949922 w 53"/>
                  <a:gd name="T71" fmla="*/ 63304267 h 34"/>
                  <a:gd name="T72" fmla="*/ 113430065 w 53"/>
                  <a:gd name="T73" fmla="*/ 58239862 h 34"/>
                  <a:gd name="T74" fmla="*/ 105867320 w 53"/>
                  <a:gd name="T75" fmla="*/ 58239862 h 34"/>
                  <a:gd name="T76" fmla="*/ 90743417 w 53"/>
                  <a:gd name="T77" fmla="*/ 58239862 h 34"/>
                  <a:gd name="T78" fmla="*/ 78140959 w 53"/>
                  <a:gd name="T79" fmla="*/ 55708457 h 34"/>
                  <a:gd name="T80" fmla="*/ 70578213 w 53"/>
                  <a:gd name="T81" fmla="*/ 55708457 h 34"/>
                  <a:gd name="T82" fmla="*/ 65536912 w 53"/>
                  <a:gd name="T83" fmla="*/ 63304267 h 34"/>
                  <a:gd name="T84" fmla="*/ 57975755 w 53"/>
                  <a:gd name="T85" fmla="*/ 63304267 h 34"/>
                  <a:gd name="T86" fmla="*/ 52934454 w 53"/>
                  <a:gd name="T87" fmla="*/ 63304267 h 34"/>
                  <a:gd name="T88" fmla="*/ 52934454 w 53"/>
                  <a:gd name="T89" fmla="*/ 58239862 h 34"/>
                  <a:gd name="T90" fmla="*/ 45371708 w 53"/>
                  <a:gd name="T91" fmla="*/ 58239862 h 34"/>
                  <a:gd name="T92" fmla="*/ 45371708 w 53"/>
                  <a:gd name="T93" fmla="*/ 58239862 h 34"/>
                  <a:gd name="T94" fmla="*/ 35289107 w 53"/>
                  <a:gd name="T95" fmla="*/ 60772862 h 34"/>
                  <a:gd name="T96" fmla="*/ 32769250 w 53"/>
                  <a:gd name="T97" fmla="*/ 63304267 h 34"/>
                  <a:gd name="T98" fmla="*/ 30247806 w 53"/>
                  <a:gd name="T99" fmla="*/ 73433077 h 34"/>
                  <a:gd name="T100" fmla="*/ 22686648 w 53"/>
                  <a:gd name="T101" fmla="*/ 86094888 h 34"/>
                  <a:gd name="T102" fmla="*/ 12604046 w 53"/>
                  <a:gd name="T103" fmla="*/ 70901672 h 34"/>
                  <a:gd name="T104" fmla="*/ 123512667 w 53"/>
                  <a:gd name="T105" fmla="*/ 65837267 h 34"/>
                  <a:gd name="T106" fmla="*/ 118471366 w 53"/>
                  <a:gd name="T107" fmla="*/ 65837267 h 34"/>
                  <a:gd name="T108" fmla="*/ 123512667 w 53"/>
                  <a:gd name="T109" fmla="*/ 65837267 h 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3"/>
                  <a:gd name="T166" fmla="*/ 0 h 34"/>
                  <a:gd name="T167" fmla="*/ 53 w 53"/>
                  <a:gd name="T168" fmla="*/ 34 h 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3" h="34">
                    <a:moveTo>
                      <a:pt x="4" y="27"/>
                    </a:moveTo>
                    <a:lnTo>
                      <a:pt x="4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2" y="21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0" y="22"/>
                    </a:lnTo>
                    <a:lnTo>
                      <a:pt x="37" y="22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1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27"/>
                    </a:lnTo>
                    <a:moveTo>
                      <a:pt x="49" y="27"/>
                    </a:move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9" y="26"/>
                    </a:lnTo>
                    <a:lnTo>
                      <a:pt x="49" y="2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53" name="Freeform 1240"/>
              <p:cNvSpPr>
                <a:spLocks noEditPoints="1"/>
              </p:cNvSpPr>
              <p:nvPr/>
            </p:nvSpPr>
            <p:spPr bwMode="auto">
              <a:xfrm>
                <a:off x="3159345" y="3069040"/>
                <a:ext cx="43906" cy="12279"/>
              </a:xfrm>
              <a:custGeom>
                <a:avLst/>
                <a:gdLst>
                  <a:gd name="T0" fmla="*/ 59743521 w 28"/>
                  <a:gd name="T1" fmla="*/ 14619684 h 8"/>
                  <a:gd name="T2" fmla="*/ 57254992 w 28"/>
                  <a:gd name="T3" fmla="*/ 14619684 h 8"/>
                  <a:gd name="T4" fmla="*/ 59743521 w 28"/>
                  <a:gd name="T5" fmla="*/ 12182303 h 8"/>
                  <a:gd name="T6" fmla="*/ 62233619 w 28"/>
                  <a:gd name="T7" fmla="*/ 12182303 h 8"/>
                  <a:gd name="T8" fmla="*/ 69700775 w 28"/>
                  <a:gd name="T9" fmla="*/ 12182303 h 8"/>
                  <a:gd name="T10" fmla="*/ 67212246 w 28"/>
                  <a:gd name="T11" fmla="*/ 12182303 h 8"/>
                  <a:gd name="T12" fmla="*/ 59743521 w 28"/>
                  <a:gd name="T13" fmla="*/ 14619684 h 8"/>
                  <a:gd name="T14" fmla="*/ 34850388 w 28"/>
                  <a:gd name="T15" fmla="*/ 19492913 h 8"/>
                  <a:gd name="T16" fmla="*/ 32361858 w 28"/>
                  <a:gd name="T17" fmla="*/ 17055531 h 8"/>
                  <a:gd name="T18" fmla="*/ 27383231 w 28"/>
                  <a:gd name="T19" fmla="*/ 17055531 h 8"/>
                  <a:gd name="T20" fmla="*/ 24893134 w 28"/>
                  <a:gd name="T21" fmla="*/ 17055531 h 8"/>
                  <a:gd name="T22" fmla="*/ 17425978 w 28"/>
                  <a:gd name="T23" fmla="*/ 17055531 h 8"/>
                  <a:gd name="T24" fmla="*/ 14935880 w 28"/>
                  <a:gd name="T25" fmla="*/ 17055531 h 8"/>
                  <a:gd name="T26" fmla="*/ 14935880 w 28"/>
                  <a:gd name="T27" fmla="*/ 17055531 h 8"/>
                  <a:gd name="T28" fmla="*/ 9957254 w 28"/>
                  <a:gd name="T29" fmla="*/ 19492913 h 8"/>
                  <a:gd name="T30" fmla="*/ 9957254 w 28"/>
                  <a:gd name="T31" fmla="*/ 19492913 h 8"/>
                  <a:gd name="T32" fmla="*/ 4978627 w 28"/>
                  <a:gd name="T33" fmla="*/ 17055531 h 8"/>
                  <a:gd name="T34" fmla="*/ 2490097 w 28"/>
                  <a:gd name="T35" fmla="*/ 17055531 h 8"/>
                  <a:gd name="T36" fmla="*/ 2490097 w 28"/>
                  <a:gd name="T37" fmla="*/ 12182303 h 8"/>
                  <a:gd name="T38" fmla="*/ 2490097 w 28"/>
                  <a:gd name="T39" fmla="*/ 9746456 h 8"/>
                  <a:gd name="T40" fmla="*/ 2490097 w 28"/>
                  <a:gd name="T41" fmla="*/ 9746456 h 8"/>
                  <a:gd name="T42" fmla="*/ 2490097 w 28"/>
                  <a:gd name="T43" fmla="*/ 7309075 h 8"/>
                  <a:gd name="T44" fmla="*/ 0 w 28"/>
                  <a:gd name="T45" fmla="*/ 7309075 h 8"/>
                  <a:gd name="T46" fmla="*/ 0 w 28"/>
                  <a:gd name="T47" fmla="*/ 4873228 h 8"/>
                  <a:gd name="T48" fmla="*/ 2490097 w 28"/>
                  <a:gd name="T49" fmla="*/ 2437382 h 8"/>
                  <a:gd name="T50" fmla="*/ 2490097 w 28"/>
                  <a:gd name="T51" fmla="*/ 0 h 8"/>
                  <a:gd name="T52" fmla="*/ 4978627 w 28"/>
                  <a:gd name="T53" fmla="*/ 0 h 8"/>
                  <a:gd name="T54" fmla="*/ 7468724 w 28"/>
                  <a:gd name="T55" fmla="*/ 0 h 8"/>
                  <a:gd name="T56" fmla="*/ 7468724 w 28"/>
                  <a:gd name="T57" fmla="*/ 0 h 8"/>
                  <a:gd name="T58" fmla="*/ 14935880 w 28"/>
                  <a:gd name="T59" fmla="*/ 2437382 h 8"/>
                  <a:gd name="T60" fmla="*/ 24893134 w 28"/>
                  <a:gd name="T61" fmla="*/ 2437382 h 8"/>
                  <a:gd name="T62" fmla="*/ 32361858 w 28"/>
                  <a:gd name="T63" fmla="*/ 2437382 h 8"/>
                  <a:gd name="T64" fmla="*/ 37338917 w 28"/>
                  <a:gd name="T65" fmla="*/ 2437382 h 8"/>
                  <a:gd name="T66" fmla="*/ 39829014 w 28"/>
                  <a:gd name="T67" fmla="*/ 4873228 h 8"/>
                  <a:gd name="T68" fmla="*/ 44807641 w 28"/>
                  <a:gd name="T69" fmla="*/ 2437382 h 8"/>
                  <a:gd name="T70" fmla="*/ 44807641 w 28"/>
                  <a:gd name="T71" fmla="*/ 2437382 h 8"/>
                  <a:gd name="T72" fmla="*/ 47297739 w 28"/>
                  <a:gd name="T73" fmla="*/ 2437382 h 8"/>
                  <a:gd name="T74" fmla="*/ 52276365 w 28"/>
                  <a:gd name="T75" fmla="*/ 2437382 h 8"/>
                  <a:gd name="T76" fmla="*/ 57254992 w 28"/>
                  <a:gd name="T77" fmla="*/ 4873228 h 8"/>
                  <a:gd name="T78" fmla="*/ 57254992 w 28"/>
                  <a:gd name="T79" fmla="*/ 7309075 h 8"/>
                  <a:gd name="T80" fmla="*/ 57254992 w 28"/>
                  <a:gd name="T81" fmla="*/ 9746456 h 8"/>
                  <a:gd name="T82" fmla="*/ 49786268 w 28"/>
                  <a:gd name="T83" fmla="*/ 14619684 h 8"/>
                  <a:gd name="T84" fmla="*/ 49786268 w 28"/>
                  <a:gd name="T85" fmla="*/ 14619684 h 8"/>
                  <a:gd name="T86" fmla="*/ 47297739 w 28"/>
                  <a:gd name="T87" fmla="*/ 17055531 h 8"/>
                  <a:gd name="T88" fmla="*/ 47297739 w 28"/>
                  <a:gd name="T89" fmla="*/ 17055531 h 8"/>
                  <a:gd name="T90" fmla="*/ 34850388 w 28"/>
                  <a:gd name="T91" fmla="*/ 19492913 h 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"/>
                  <a:gd name="T139" fmla="*/ 0 h 8"/>
                  <a:gd name="T140" fmla="*/ 28 w 28"/>
                  <a:gd name="T141" fmla="*/ 8 h 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" h="8">
                    <a:moveTo>
                      <a:pt x="24" y="6"/>
                    </a:moveTo>
                    <a:lnTo>
                      <a:pt x="24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6"/>
                    </a:lnTo>
                    <a:lnTo>
                      <a:pt x="24" y="6"/>
                    </a:lnTo>
                    <a:moveTo>
                      <a:pt x="14" y="8"/>
                    </a:moveTo>
                    <a:lnTo>
                      <a:pt x="14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54" name="Freeform 1241"/>
              <p:cNvSpPr>
                <a:spLocks/>
              </p:cNvSpPr>
              <p:nvPr/>
            </p:nvSpPr>
            <p:spPr bwMode="auto">
              <a:xfrm>
                <a:off x="2593440" y="3084389"/>
                <a:ext cx="92691" cy="92094"/>
              </a:xfrm>
              <a:custGeom>
                <a:avLst/>
                <a:gdLst>
                  <a:gd name="T0" fmla="*/ 111628730 w 58"/>
                  <a:gd name="T1" fmla="*/ 27728233 h 58"/>
                  <a:gd name="T2" fmla="*/ 109092513 w 58"/>
                  <a:gd name="T3" fmla="*/ 70578936 h 58"/>
                  <a:gd name="T4" fmla="*/ 121776797 w 58"/>
                  <a:gd name="T5" fmla="*/ 70578936 h 58"/>
                  <a:gd name="T6" fmla="*/ 126850830 w 58"/>
                  <a:gd name="T7" fmla="*/ 70578936 h 58"/>
                  <a:gd name="T8" fmla="*/ 131924863 w 58"/>
                  <a:gd name="T9" fmla="*/ 75620289 h 58"/>
                  <a:gd name="T10" fmla="*/ 134462679 w 58"/>
                  <a:gd name="T11" fmla="*/ 65537584 h 58"/>
                  <a:gd name="T12" fmla="*/ 147146963 w 58"/>
                  <a:gd name="T13" fmla="*/ 75620289 h 58"/>
                  <a:gd name="T14" fmla="*/ 144610745 w 58"/>
                  <a:gd name="T15" fmla="*/ 75620289 h 58"/>
                  <a:gd name="T16" fmla="*/ 129388645 w 58"/>
                  <a:gd name="T17" fmla="*/ 85702994 h 58"/>
                  <a:gd name="T18" fmla="*/ 111628730 w 58"/>
                  <a:gd name="T19" fmla="*/ 98307169 h 58"/>
                  <a:gd name="T20" fmla="*/ 111628730 w 58"/>
                  <a:gd name="T21" fmla="*/ 100827052 h 58"/>
                  <a:gd name="T22" fmla="*/ 111628730 w 58"/>
                  <a:gd name="T23" fmla="*/ 103348522 h 58"/>
                  <a:gd name="T24" fmla="*/ 111628730 w 58"/>
                  <a:gd name="T25" fmla="*/ 110909757 h 58"/>
                  <a:gd name="T26" fmla="*/ 106554697 w 58"/>
                  <a:gd name="T27" fmla="*/ 120992462 h 58"/>
                  <a:gd name="T28" fmla="*/ 98944446 w 58"/>
                  <a:gd name="T29" fmla="*/ 120992462 h 58"/>
                  <a:gd name="T30" fmla="*/ 98944446 w 58"/>
                  <a:gd name="T31" fmla="*/ 126033815 h 58"/>
                  <a:gd name="T32" fmla="*/ 93870413 w 58"/>
                  <a:gd name="T33" fmla="*/ 128555285 h 58"/>
                  <a:gd name="T34" fmla="*/ 91332597 w 58"/>
                  <a:gd name="T35" fmla="*/ 131075167 h 58"/>
                  <a:gd name="T36" fmla="*/ 88796380 w 58"/>
                  <a:gd name="T37" fmla="*/ 133596637 h 58"/>
                  <a:gd name="T38" fmla="*/ 78646715 w 58"/>
                  <a:gd name="T39" fmla="*/ 141157872 h 58"/>
                  <a:gd name="T40" fmla="*/ 78646715 w 58"/>
                  <a:gd name="T41" fmla="*/ 146199225 h 58"/>
                  <a:gd name="T42" fmla="*/ 68500247 w 58"/>
                  <a:gd name="T43" fmla="*/ 143679343 h 58"/>
                  <a:gd name="T44" fmla="*/ 60888398 w 58"/>
                  <a:gd name="T45" fmla="*/ 141157872 h 58"/>
                  <a:gd name="T46" fmla="*/ 55814365 w 58"/>
                  <a:gd name="T47" fmla="*/ 141157872 h 58"/>
                  <a:gd name="T48" fmla="*/ 43130081 w 58"/>
                  <a:gd name="T49" fmla="*/ 141157872 h 58"/>
                  <a:gd name="T50" fmla="*/ 32982015 w 58"/>
                  <a:gd name="T51" fmla="*/ 136116520 h 58"/>
                  <a:gd name="T52" fmla="*/ 22833948 w 58"/>
                  <a:gd name="T53" fmla="*/ 133596637 h 58"/>
                  <a:gd name="T54" fmla="*/ 20296133 w 58"/>
                  <a:gd name="T55" fmla="*/ 131075167 h 58"/>
                  <a:gd name="T56" fmla="*/ 12685882 w 58"/>
                  <a:gd name="T57" fmla="*/ 126033815 h 58"/>
                  <a:gd name="T58" fmla="*/ 5074033 w 58"/>
                  <a:gd name="T59" fmla="*/ 118472580 h 58"/>
                  <a:gd name="T60" fmla="*/ 0 w 58"/>
                  <a:gd name="T61" fmla="*/ 118472580 h 58"/>
                  <a:gd name="T62" fmla="*/ 5074033 w 58"/>
                  <a:gd name="T63" fmla="*/ 110909757 h 58"/>
                  <a:gd name="T64" fmla="*/ 5074033 w 58"/>
                  <a:gd name="T65" fmla="*/ 105868404 h 58"/>
                  <a:gd name="T66" fmla="*/ 0 w 58"/>
                  <a:gd name="T67" fmla="*/ 93265817 h 58"/>
                  <a:gd name="T68" fmla="*/ 20296133 w 58"/>
                  <a:gd name="T69" fmla="*/ 60496231 h 58"/>
                  <a:gd name="T70" fmla="*/ 53278148 w 58"/>
                  <a:gd name="T71" fmla="*/ 60496231 h 58"/>
                  <a:gd name="T72" fmla="*/ 65962431 w 58"/>
                  <a:gd name="T73" fmla="*/ 60496231 h 58"/>
                  <a:gd name="T74" fmla="*/ 65962431 w 58"/>
                  <a:gd name="T75" fmla="*/ 55454878 h 58"/>
                  <a:gd name="T76" fmla="*/ 65962431 w 58"/>
                  <a:gd name="T77" fmla="*/ 50413526 h 58"/>
                  <a:gd name="T78" fmla="*/ 63426214 w 58"/>
                  <a:gd name="T79" fmla="*/ 47893643 h 58"/>
                  <a:gd name="T80" fmla="*/ 58352181 w 58"/>
                  <a:gd name="T81" fmla="*/ 45372173 h 58"/>
                  <a:gd name="T82" fmla="*/ 55814365 w 58"/>
                  <a:gd name="T83" fmla="*/ 37809350 h 58"/>
                  <a:gd name="T84" fmla="*/ 50740332 w 58"/>
                  <a:gd name="T85" fmla="*/ 35289468 h 58"/>
                  <a:gd name="T86" fmla="*/ 38054450 w 58"/>
                  <a:gd name="T87" fmla="*/ 27728233 h 58"/>
                  <a:gd name="T88" fmla="*/ 30444199 w 58"/>
                  <a:gd name="T89" fmla="*/ 17645528 h 58"/>
                  <a:gd name="T90" fmla="*/ 45666299 w 58"/>
                  <a:gd name="T91" fmla="*/ 0 h 58"/>
                  <a:gd name="T92" fmla="*/ 60888398 w 58"/>
                  <a:gd name="T93" fmla="*/ 0 h 58"/>
                  <a:gd name="T94" fmla="*/ 104018479 w 58"/>
                  <a:gd name="T95" fmla="*/ 0 h 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"/>
                  <a:gd name="T145" fmla="*/ 0 h 58"/>
                  <a:gd name="T146" fmla="*/ 58 w 58"/>
                  <a:gd name="T147" fmla="*/ 58 h 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" h="58">
                    <a:moveTo>
                      <a:pt x="44" y="0"/>
                    </a:moveTo>
                    <a:lnTo>
                      <a:pt x="44" y="1"/>
                    </a:lnTo>
                    <a:lnTo>
                      <a:pt x="44" y="6"/>
                    </a:lnTo>
                    <a:lnTo>
                      <a:pt x="44" y="11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3" y="26"/>
                    </a:lnTo>
                    <a:lnTo>
                      <a:pt x="55" y="28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54" y="32"/>
                    </a:lnTo>
                    <a:lnTo>
                      <a:pt x="53" y="33"/>
                    </a:lnTo>
                    <a:lnTo>
                      <a:pt x="51" y="34"/>
                    </a:lnTo>
                    <a:lnTo>
                      <a:pt x="50" y="35"/>
                    </a:lnTo>
                    <a:lnTo>
                      <a:pt x="49" y="37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9" y="49"/>
                    </a:lnTo>
                    <a:lnTo>
                      <a:pt x="39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7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0" y="37"/>
                    </a:lnTo>
                    <a:lnTo>
                      <a:pt x="3" y="33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55" name="Freeform 1242"/>
              <p:cNvSpPr>
                <a:spLocks noEditPoints="1"/>
              </p:cNvSpPr>
              <p:nvPr/>
            </p:nvSpPr>
            <p:spPr bwMode="auto">
              <a:xfrm>
                <a:off x="3208129" y="3072110"/>
                <a:ext cx="10976" cy="15349"/>
              </a:xfrm>
              <a:custGeom>
                <a:avLst/>
                <a:gdLst>
                  <a:gd name="T0" fmla="*/ 4978400 w 7"/>
                  <a:gd name="T1" fmla="*/ 24366538 h 10"/>
                  <a:gd name="T2" fmla="*/ 4978400 w 7"/>
                  <a:gd name="T3" fmla="*/ 24366538 h 10"/>
                  <a:gd name="T4" fmla="*/ 4978400 w 7"/>
                  <a:gd name="T5" fmla="*/ 21930651 h 10"/>
                  <a:gd name="T6" fmla="*/ 4978400 w 7"/>
                  <a:gd name="T7" fmla="*/ 21930651 h 10"/>
                  <a:gd name="T8" fmla="*/ 4978400 w 7"/>
                  <a:gd name="T9" fmla="*/ 21930651 h 10"/>
                  <a:gd name="T10" fmla="*/ 4978400 w 7"/>
                  <a:gd name="T11" fmla="*/ 21930651 h 10"/>
                  <a:gd name="T12" fmla="*/ 4978400 w 7"/>
                  <a:gd name="T13" fmla="*/ 21930651 h 10"/>
                  <a:gd name="T14" fmla="*/ 4978400 w 7"/>
                  <a:gd name="T15" fmla="*/ 21930651 h 10"/>
                  <a:gd name="T16" fmla="*/ 4978400 w 7"/>
                  <a:gd name="T17" fmla="*/ 21930651 h 10"/>
                  <a:gd name="T18" fmla="*/ 7466816 w 7"/>
                  <a:gd name="T19" fmla="*/ 21930651 h 10"/>
                  <a:gd name="T20" fmla="*/ 7466816 w 7"/>
                  <a:gd name="T21" fmla="*/ 21930651 h 10"/>
                  <a:gd name="T22" fmla="*/ 7466816 w 7"/>
                  <a:gd name="T23" fmla="*/ 21930651 h 10"/>
                  <a:gd name="T24" fmla="*/ 7466816 w 7"/>
                  <a:gd name="T25" fmla="*/ 19493230 h 10"/>
                  <a:gd name="T26" fmla="*/ 7466816 w 7"/>
                  <a:gd name="T27" fmla="*/ 19493230 h 10"/>
                  <a:gd name="T28" fmla="*/ 9956800 w 7"/>
                  <a:gd name="T29" fmla="*/ 21930651 h 10"/>
                  <a:gd name="T30" fmla="*/ 9956800 w 7"/>
                  <a:gd name="T31" fmla="*/ 21930651 h 10"/>
                  <a:gd name="T32" fmla="*/ 9956800 w 7"/>
                  <a:gd name="T33" fmla="*/ 21930651 h 10"/>
                  <a:gd name="T34" fmla="*/ 9956800 w 7"/>
                  <a:gd name="T35" fmla="*/ 21930651 h 10"/>
                  <a:gd name="T36" fmla="*/ 9956800 w 7"/>
                  <a:gd name="T37" fmla="*/ 21930651 h 10"/>
                  <a:gd name="T38" fmla="*/ 9956800 w 7"/>
                  <a:gd name="T39" fmla="*/ 21930651 h 10"/>
                  <a:gd name="T40" fmla="*/ 9956800 w 7"/>
                  <a:gd name="T41" fmla="*/ 21930651 h 10"/>
                  <a:gd name="T42" fmla="*/ 14935200 w 7"/>
                  <a:gd name="T43" fmla="*/ 21930651 h 10"/>
                  <a:gd name="T44" fmla="*/ 14935200 w 7"/>
                  <a:gd name="T45" fmla="*/ 21930651 h 10"/>
                  <a:gd name="T46" fmla="*/ 14935200 w 7"/>
                  <a:gd name="T47" fmla="*/ 21930651 h 10"/>
                  <a:gd name="T48" fmla="*/ 14935200 w 7"/>
                  <a:gd name="T49" fmla="*/ 21930651 h 10"/>
                  <a:gd name="T50" fmla="*/ 14935200 w 7"/>
                  <a:gd name="T51" fmla="*/ 21930651 h 10"/>
                  <a:gd name="T52" fmla="*/ 17423616 w 7"/>
                  <a:gd name="T53" fmla="*/ 21930651 h 10"/>
                  <a:gd name="T54" fmla="*/ 17423616 w 7"/>
                  <a:gd name="T55" fmla="*/ 21930651 h 10"/>
                  <a:gd name="T56" fmla="*/ 17423616 w 7"/>
                  <a:gd name="T57" fmla="*/ 21930651 h 10"/>
                  <a:gd name="T58" fmla="*/ 17423616 w 7"/>
                  <a:gd name="T59" fmla="*/ 21930651 h 10"/>
                  <a:gd name="T60" fmla="*/ 17423616 w 7"/>
                  <a:gd name="T61" fmla="*/ 21930651 h 10"/>
                  <a:gd name="T62" fmla="*/ 17423616 w 7"/>
                  <a:gd name="T63" fmla="*/ 21930651 h 10"/>
                  <a:gd name="T64" fmla="*/ 17423616 w 7"/>
                  <a:gd name="T65" fmla="*/ 21930651 h 10"/>
                  <a:gd name="T66" fmla="*/ 14935200 w 7"/>
                  <a:gd name="T67" fmla="*/ 21930651 h 10"/>
                  <a:gd name="T68" fmla="*/ 14935200 w 7"/>
                  <a:gd name="T69" fmla="*/ 21930651 h 10"/>
                  <a:gd name="T70" fmla="*/ 14935200 w 7"/>
                  <a:gd name="T71" fmla="*/ 21930651 h 10"/>
                  <a:gd name="T72" fmla="*/ 14935200 w 7"/>
                  <a:gd name="T73" fmla="*/ 24366538 h 10"/>
                  <a:gd name="T74" fmla="*/ 9956800 w 7"/>
                  <a:gd name="T75" fmla="*/ 24366538 h 10"/>
                  <a:gd name="T76" fmla="*/ 9956800 w 7"/>
                  <a:gd name="T77" fmla="*/ 24366538 h 10"/>
                  <a:gd name="T78" fmla="*/ 9956800 w 7"/>
                  <a:gd name="T79" fmla="*/ 24366538 h 10"/>
                  <a:gd name="T80" fmla="*/ 9956800 w 7"/>
                  <a:gd name="T81" fmla="*/ 24366538 h 10"/>
                  <a:gd name="T82" fmla="*/ 9956800 w 7"/>
                  <a:gd name="T83" fmla="*/ 24366538 h 10"/>
                  <a:gd name="T84" fmla="*/ 7466816 w 7"/>
                  <a:gd name="T85" fmla="*/ 24366538 h 10"/>
                  <a:gd name="T86" fmla="*/ 7466816 w 7"/>
                  <a:gd name="T87" fmla="*/ 24366538 h 10"/>
                  <a:gd name="T88" fmla="*/ 7466816 w 7"/>
                  <a:gd name="T89" fmla="*/ 24366538 h 10"/>
                  <a:gd name="T90" fmla="*/ 7466816 w 7"/>
                  <a:gd name="T91" fmla="*/ 24366538 h 10"/>
                  <a:gd name="T92" fmla="*/ 7466816 w 7"/>
                  <a:gd name="T93" fmla="*/ 24366538 h 10"/>
                  <a:gd name="T94" fmla="*/ 7466816 w 7"/>
                  <a:gd name="T95" fmla="*/ 24366538 h 10"/>
                  <a:gd name="T96" fmla="*/ 4978400 w 7"/>
                  <a:gd name="T97" fmla="*/ 24366538 h 10"/>
                  <a:gd name="T98" fmla="*/ 4978400 w 7"/>
                  <a:gd name="T99" fmla="*/ 24366538 h 10"/>
                  <a:gd name="T100" fmla="*/ 4978400 w 7"/>
                  <a:gd name="T101" fmla="*/ 24366538 h 10"/>
                  <a:gd name="T102" fmla="*/ 7466816 w 7"/>
                  <a:gd name="T103" fmla="*/ 2437421 h 10"/>
                  <a:gd name="T104" fmla="*/ 4978400 w 7"/>
                  <a:gd name="T105" fmla="*/ 2437421 h 10"/>
                  <a:gd name="T106" fmla="*/ 2488416 w 7"/>
                  <a:gd name="T107" fmla="*/ 2437421 h 10"/>
                  <a:gd name="T108" fmla="*/ 0 w 7"/>
                  <a:gd name="T109" fmla="*/ 0 h 10"/>
                  <a:gd name="T110" fmla="*/ 2488416 w 7"/>
                  <a:gd name="T111" fmla="*/ 0 h 10"/>
                  <a:gd name="T112" fmla="*/ 2488416 w 7"/>
                  <a:gd name="T113" fmla="*/ 0 h 10"/>
                  <a:gd name="T114" fmla="*/ 7466816 w 7"/>
                  <a:gd name="T115" fmla="*/ 2437421 h 10"/>
                  <a:gd name="T116" fmla="*/ 7466816 w 7"/>
                  <a:gd name="T117" fmla="*/ 2437421 h 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"/>
                  <a:gd name="T178" fmla="*/ 0 h 10"/>
                  <a:gd name="T179" fmla="*/ 7 w 7"/>
                  <a:gd name="T180" fmla="*/ 10 h 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" h="10">
                    <a:moveTo>
                      <a:pt x="2" y="10"/>
                    </a:move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56" name="Freeform 1243"/>
              <p:cNvSpPr>
                <a:spLocks noEditPoints="1"/>
              </p:cNvSpPr>
              <p:nvPr/>
            </p:nvSpPr>
            <p:spPr bwMode="auto">
              <a:xfrm>
                <a:off x="2661739" y="3070064"/>
                <a:ext cx="34149" cy="59349"/>
              </a:xfrm>
              <a:custGeom>
                <a:avLst/>
                <a:gdLst>
                  <a:gd name="T0" fmla="*/ 36141025 w 21"/>
                  <a:gd name="T1" fmla="*/ 0 h 37"/>
                  <a:gd name="T2" fmla="*/ 36141025 w 21"/>
                  <a:gd name="T3" fmla="*/ 2547195 h 37"/>
                  <a:gd name="T4" fmla="*/ 43884717 w 21"/>
                  <a:gd name="T5" fmla="*/ 2547195 h 37"/>
                  <a:gd name="T6" fmla="*/ 43884717 w 21"/>
                  <a:gd name="T7" fmla="*/ 7639981 h 37"/>
                  <a:gd name="T8" fmla="*/ 41304029 w 21"/>
                  <a:gd name="T9" fmla="*/ 12732767 h 37"/>
                  <a:gd name="T10" fmla="*/ 41304029 w 21"/>
                  <a:gd name="T11" fmla="*/ 15278357 h 37"/>
                  <a:gd name="T12" fmla="*/ 38721714 w 21"/>
                  <a:gd name="T13" fmla="*/ 17825552 h 37"/>
                  <a:gd name="T14" fmla="*/ 38721714 w 21"/>
                  <a:gd name="T15" fmla="*/ 25463929 h 37"/>
                  <a:gd name="T16" fmla="*/ 38721714 w 21"/>
                  <a:gd name="T17" fmla="*/ 28011124 h 37"/>
                  <a:gd name="T18" fmla="*/ 36141025 w 21"/>
                  <a:gd name="T19" fmla="*/ 28011124 h 37"/>
                  <a:gd name="T20" fmla="*/ 36141025 w 21"/>
                  <a:gd name="T21" fmla="*/ 30556715 h 37"/>
                  <a:gd name="T22" fmla="*/ 38721714 w 21"/>
                  <a:gd name="T23" fmla="*/ 35649501 h 37"/>
                  <a:gd name="T24" fmla="*/ 36141025 w 21"/>
                  <a:gd name="T25" fmla="*/ 38196696 h 37"/>
                  <a:gd name="T26" fmla="*/ 36141025 w 21"/>
                  <a:gd name="T27" fmla="*/ 40742286 h 37"/>
                  <a:gd name="T28" fmla="*/ 36141025 w 21"/>
                  <a:gd name="T29" fmla="*/ 48382267 h 37"/>
                  <a:gd name="T30" fmla="*/ 36141025 w 21"/>
                  <a:gd name="T31" fmla="*/ 48382267 h 37"/>
                  <a:gd name="T32" fmla="*/ 38721714 w 21"/>
                  <a:gd name="T33" fmla="*/ 53475053 h 37"/>
                  <a:gd name="T34" fmla="*/ 36141025 w 21"/>
                  <a:gd name="T35" fmla="*/ 53475053 h 37"/>
                  <a:gd name="T36" fmla="*/ 36141025 w 21"/>
                  <a:gd name="T37" fmla="*/ 58567839 h 37"/>
                  <a:gd name="T38" fmla="*/ 30978021 w 21"/>
                  <a:gd name="T39" fmla="*/ 71299001 h 37"/>
                  <a:gd name="T40" fmla="*/ 30978021 w 21"/>
                  <a:gd name="T41" fmla="*/ 68753410 h 37"/>
                  <a:gd name="T42" fmla="*/ 30978021 w 21"/>
                  <a:gd name="T43" fmla="*/ 71299001 h 37"/>
                  <a:gd name="T44" fmla="*/ 25815018 w 21"/>
                  <a:gd name="T45" fmla="*/ 76391787 h 37"/>
                  <a:gd name="T46" fmla="*/ 20652014 w 21"/>
                  <a:gd name="T47" fmla="*/ 78938982 h 37"/>
                  <a:gd name="T48" fmla="*/ 18069699 w 21"/>
                  <a:gd name="T49" fmla="*/ 84031768 h 37"/>
                  <a:gd name="T50" fmla="*/ 12906696 w 21"/>
                  <a:gd name="T51" fmla="*/ 86577359 h 37"/>
                  <a:gd name="T52" fmla="*/ 12906696 w 21"/>
                  <a:gd name="T53" fmla="*/ 94217340 h 37"/>
                  <a:gd name="T54" fmla="*/ 7743692 w 21"/>
                  <a:gd name="T55" fmla="*/ 89124554 h 37"/>
                  <a:gd name="T56" fmla="*/ 0 w 21"/>
                  <a:gd name="T57" fmla="*/ 94217340 h 37"/>
                  <a:gd name="T58" fmla="*/ 2580689 w 21"/>
                  <a:gd name="T59" fmla="*/ 84031768 h 37"/>
                  <a:gd name="T60" fmla="*/ 2580689 w 21"/>
                  <a:gd name="T61" fmla="*/ 50927858 h 37"/>
                  <a:gd name="T62" fmla="*/ 2580689 w 21"/>
                  <a:gd name="T63" fmla="*/ 25463929 h 37"/>
                  <a:gd name="T64" fmla="*/ 2580689 w 21"/>
                  <a:gd name="T65" fmla="*/ 15278357 h 37"/>
                  <a:gd name="T66" fmla="*/ 5163004 w 21"/>
                  <a:gd name="T67" fmla="*/ 15278357 h 37"/>
                  <a:gd name="T68" fmla="*/ 7743692 w 21"/>
                  <a:gd name="T69" fmla="*/ 15278357 h 37"/>
                  <a:gd name="T70" fmla="*/ 15489011 w 21"/>
                  <a:gd name="T71" fmla="*/ 17825552 h 37"/>
                  <a:gd name="T72" fmla="*/ 18069699 w 21"/>
                  <a:gd name="T73" fmla="*/ 15278357 h 37"/>
                  <a:gd name="T74" fmla="*/ 20652014 w 21"/>
                  <a:gd name="T75" fmla="*/ 10185572 h 37"/>
                  <a:gd name="T76" fmla="*/ 23232703 w 21"/>
                  <a:gd name="T77" fmla="*/ 7639981 h 37"/>
                  <a:gd name="T78" fmla="*/ 25815018 w 21"/>
                  <a:gd name="T79" fmla="*/ 0 h 37"/>
                  <a:gd name="T80" fmla="*/ 28395707 w 21"/>
                  <a:gd name="T81" fmla="*/ 0 h 37"/>
                  <a:gd name="T82" fmla="*/ 30978021 w 21"/>
                  <a:gd name="T83" fmla="*/ 0 h 37"/>
                  <a:gd name="T84" fmla="*/ 36141025 w 21"/>
                  <a:gd name="T85" fmla="*/ 0 h 37"/>
                  <a:gd name="T86" fmla="*/ 46467032 w 21"/>
                  <a:gd name="T87" fmla="*/ 17825552 h 37"/>
                  <a:gd name="T88" fmla="*/ 51630036 w 21"/>
                  <a:gd name="T89" fmla="*/ 10185572 h 37"/>
                  <a:gd name="T90" fmla="*/ 51630036 w 21"/>
                  <a:gd name="T91" fmla="*/ 10185572 h 37"/>
                  <a:gd name="T92" fmla="*/ 49047721 w 21"/>
                  <a:gd name="T93" fmla="*/ 15278357 h 37"/>
                  <a:gd name="T94" fmla="*/ 49047721 w 21"/>
                  <a:gd name="T95" fmla="*/ 15278357 h 37"/>
                  <a:gd name="T96" fmla="*/ 49047721 w 21"/>
                  <a:gd name="T97" fmla="*/ 17825552 h 37"/>
                  <a:gd name="T98" fmla="*/ 46467032 w 21"/>
                  <a:gd name="T99" fmla="*/ 17825552 h 37"/>
                  <a:gd name="T100" fmla="*/ 46467032 w 21"/>
                  <a:gd name="T101" fmla="*/ 17825552 h 37"/>
                  <a:gd name="T102" fmla="*/ 49047721 w 21"/>
                  <a:gd name="T103" fmla="*/ 40742286 h 37"/>
                  <a:gd name="T104" fmla="*/ 49047721 w 21"/>
                  <a:gd name="T105" fmla="*/ 40742286 h 37"/>
                  <a:gd name="T106" fmla="*/ 51630036 w 21"/>
                  <a:gd name="T107" fmla="*/ 33103910 h 37"/>
                  <a:gd name="T108" fmla="*/ 54210724 w 21"/>
                  <a:gd name="T109" fmla="*/ 33103910 h 37"/>
                  <a:gd name="T110" fmla="*/ 54210724 w 21"/>
                  <a:gd name="T111" fmla="*/ 33103910 h 37"/>
                  <a:gd name="T112" fmla="*/ 51630036 w 21"/>
                  <a:gd name="T113" fmla="*/ 35649501 h 37"/>
                  <a:gd name="T114" fmla="*/ 51630036 w 21"/>
                  <a:gd name="T115" fmla="*/ 35649501 h 37"/>
                  <a:gd name="T116" fmla="*/ 49047721 w 21"/>
                  <a:gd name="T117" fmla="*/ 35649501 h 37"/>
                  <a:gd name="T118" fmla="*/ 49047721 w 21"/>
                  <a:gd name="T119" fmla="*/ 40742286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"/>
                  <a:gd name="T181" fmla="*/ 0 h 37"/>
                  <a:gd name="T182" fmla="*/ 21 w 2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" h="37">
                    <a:moveTo>
                      <a:pt x="14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1" y="29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moveTo>
                      <a:pt x="18" y="7"/>
                    </a:moveTo>
                    <a:lnTo>
                      <a:pt x="18" y="7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8" y="7"/>
                    </a:lnTo>
                    <a:moveTo>
                      <a:pt x="19" y="16"/>
                    </a:moveTo>
                    <a:lnTo>
                      <a:pt x="19" y="16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57" name="Freeform 1244"/>
              <p:cNvSpPr>
                <a:spLocks/>
              </p:cNvSpPr>
              <p:nvPr/>
            </p:nvSpPr>
            <p:spPr bwMode="auto">
              <a:xfrm>
                <a:off x="3258133" y="3092575"/>
                <a:ext cx="6098" cy="6140"/>
              </a:xfrm>
              <a:custGeom>
                <a:avLst/>
                <a:gdLst>
                  <a:gd name="T0" fmla="*/ 7259669 w 4"/>
                  <a:gd name="T1" fmla="*/ 9747250 h 4"/>
                  <a:gd name="T2" fmla="*/ 7259669 w 4"/>
                  <a:gd name="T3" fmla="*/ 4873625 h 4"/>
                  <a:gd name="T4" fmla="*/ 7259669 w 4"/>
                  <a:gd name="T5" fmla="*/ 4873625 h 4"/>
                  <a:gd name="T6" fmla="*/ 7259669 w 4"/>
                  <a:gd name="T7" fmla="*/ 4873625 h 4"/>
                  <a:gd name="T8" fmla="*/ 7259669 w 4"/>
                  <a:gd name="T9" fmla="*/ 4873625 h 4"/>
                  <a:gd name="T10" fmla="*/ 7259669 w 4"/>
                  <a:gd name="T11" fmla="*/ 4873625 h 4"/>
                  <a:gd name="T12" fmla="*/ 2420906 w 4"/>
                  <a:gd name="T13" fmla="*/ 4873625 h 4"/>
                  <a:gd name="T14" fmla="*/ 2420906 w 4"/>
                  <a:gd name="T15" fmla="*/ 4873625 h 4"/>
                  <a:gd name="T16" fmla="*/ 2420906 w 4"/>
                  <a:gd name="T17" fmla="*/ 4873625 h 4"/>
                  <a:gd name="T18" fmla="*/ 2420906 w 4"/>
                  <a:gd name="T19" fmla="*/ 4873625 h 4"/>
                  <a:gd name="T20" fmla="*/ 0 w 4"/>
                  <a:gd name="T21" fmla="*/ 2437580 h 4"/>
                  <a:gd name="T22" fmla="*/ 0 w 4"/>
                  <a:gd name="T23" fmla="*/ 2437580 h 4"/>
                  <a:gd name="T24" fmla="*/ 0 w 4"/>
                  <a:gd name="T25" fmla="*/ 2437580 h 4"/>
                  <a:gd name="T26" fmla="*/ 0 w 4"/>
                  <a:gd name="T27" fmla="*/ 2437580 h 4"/>
                  <a:gd name="T28" fmla="*/ 0 w 4"/>
                  <a:gd name="T29" fmla="*/ 0 h 4"/>
                  <a:gd name="T30" fmla="*/ 0 w 4"/>
                  <a:gd name="T31" fmla="*/ 0 h 4"/>
                  <a:gd name="T32" fmla="*/ 2420906 w 4"/>
                  <a:gd name="T33" fmla="*/ 2437580 h 4"/>
                  <a:gd name="T34" fmla="*/ 7259669 w 4"/>
                  <a:gd name="T35" fmla="*/ 2437580 h 4"/>
                  <a:gd name="T36" fmla="*/ 9680575 w 4"/>
                  <a:gd name="T37" fmla="*/ 4873625 h 4"/>
                  <a:gd name="T38" fmla="*/ 9680575 w 4"/>
                  <a:gd name="T39" fmla="*/ 9747250 h 4"/>
                  <a:gd name="T40" fmla="*/ 7259669 w 4"/>
                  <a:gd name="T41" fmla="*/ 97472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4"/>
                  <a:gd name="T65" fmla="*/ 4 w 4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4">
                    <a:moveTo>
                      <a:pt x="3" y="4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58" name="Freeform 1246"/>
              <p:cNvSpPr>
                <a:spLocks noEditPoints="1"/>
              </p:cNvSpPr>
              <p:nvPr/>
            </p:nvSpPr>
            <p:spPr bwMode="auto">
              <a:xfrm>
                <a:off x="3280087" y="3086436"/>
                <a:ext cx="4878" cy="17395"/>
              </a:xfrm>
              <a:custGeom>
                <a:avLst/>
                <a:gdLst>
                  <a:gd name="T0" fmla="*/ 5162550 w 3"/>
                  <a:gd name="T1" fmla="*/ 27615353 h 11"/>
                  <a:gd name="T2" fmla="*/ 2582088 w 3"/>
                  <a:gd name="T3" fmla="*/ 27615353 h 11"/>
                  <a:gd name="T4" fmla="*/ 0 w 3"/>
                  <a:gd name="T5" fmla="*/ 25104148 h 11"/>
                  <a:gd name="T6" fmla="*/ 0 w 3"/>
                  <a:gd name="T7" fmla="*/ 25104148 h 11"/>
                  <a:gd name="T8" fmla="*/ 0 w 3"/>
                  <a:gd name="T9" fmla="*/ 22594524 h 11"/>
                  <a:gd name="T10" fmla="*/ 0 w 3"/>
                  <a:gd name="T11" fmla="*/ 22594524 h 11"/>
                  <a:gd name="T12" fmla="*/ 2582088 w 3"/>
                  <a:gd name="T13" fmla="*/ 20083318 h 11"/>
                  <a:gd name="T14" fmla="*/ 2582088 w 3"/>
                  <a:gd name="T15" fmla="*/ 20083318 h 11"/>
                  <a:gd name="T16" fmla="*/ 2582088 w 3"/>
                  <a:gd name="T17" fmla="*/ 22594524 h 11"/>
                  <a:gd name="T18" fmla="*/ 5162550 w 3"/>
                  <a:gd name="T19" fmla="*/ 22594524 h 11"/>
                  <a:gd name="T20" fmla="*/ 7744638 w 3"/>
                  <a:gd name="T21" fmla="*/ 22594524 h 11"/>
                  <a:gd name="T22" fmla="*/ 7744638 w 3"/>
                  <a:gd name="T23" fmla="*/ 25104148 h 11"/>
                  <a:gd name="T24" fmla="*/ 7744638 w 3"/>
                  <a:gd name="T25" fmla="*/ 25104148 h 11"/>
                  <a:gd name="T26" fmla="*/ 5162550 w 3"/>
                  <a:gd name="T27" fmla="*/ 27615353 h 11"/>
                  <a:gd name="T28" fmla="*/ 5162550 w 3"/>
                  <a:gd name="T29" fmla="*/ 7532035 h 11"/>
                  <a:gd name="T30" fmla="*/ 5162550 w 3"/>
                  <a:gd name="T31" fmla="*/ 7532035 h 11"/>
                  <a:gd name="T32" fmla="*/ 2582088 w 3"/>
                  <a:gd name="T33" fmla="*/ 5020830 h 11"/>
                  <a:gd name="T34" fmla="*/ 2582088 w 3"/>
                  <a:gd name="T35" fmla="*/ 5020830 h 11"/>
                  <a:gd name="T36" fmla="*/ 2582088 w 3"/>
                  <a:gd name="T37" fmla="*/ 5020830 h 11"/>
                  <a:gd name="T38" fmla="*/ 2582088 w 3"/>
                  <a:gd name="T39" fmla="*/ 5020830 h 11"/>
                  <a:gd name="T40" fmla="*/ 0 w 3"/>
                  <a:gd name="T41" fmla="*/ 2511205 h 11"/>
                  <a:gd name="T42" fmla="*/ 0 w 3"/>
                  <a:gd name="T43" fmla="*/ 2511205 h 11"/>
                  <a:gd name="T44" fmla="*/ 2582088 w 3"/>
                  <a:gd name="T45" fmla="*/ 0 h 11"/>
                  <a:gd name="T46" fmla="*/ 2582088 w 3"/>
                  <a:gd name="T47" fmla="*/ 2511205 h 11"/>
                  <a:gd name="T48" fmla="*/ 5162550 w 3"/>
                  <a:gd name="T49" fmla="*/ 2511205 h 11"/>
                  <a:gd name="T50" fmla="*/ 5162550 w 3"/>
                  <a:gd name="T51" fmla="*/ 5020830 h 11"/>
                  <a:gd name="T52" fmla="*/ 5162550 w 3"/>
                  <a:gd name="T53" fmla="*/ 5020830 h 11"/>
                  <a:gd name="T54" fmla="*/ 5162550 w 3"/>
                  <a:gd name="T55" fmla="*/ 7532035 h 11"/>
                  <a:gd name="T56" fmla="*/ 5162550 w 3"/>
                  <a:gd name="T57" fmla="*/ 7532035 h 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"/>
                  <a:gd name="T88" fmla="*/ 0 h 11"/>
                  <a:gd name="T89" fmla="*/ 3 w 3"/>
                  <a:gd name="T90" fmla="*/ 11 h 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" h="11">
                    <a:moveTo>
                      <a:pt x="2" y="11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1"/>
                    </a:lnTo>
                    <a:moveTo>
                      <a:pt x="2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59" name="Freeform 1248"/>
              <p:cNvSpPr>
                <a:spLocks/>
              </p:cNvSpPr>
              <p:nvPr/>
            </p:nvSpPr>
            <p:spPr bwMode="auto">
              <a:xfrm>
                <a:off x="3271550" y="3106901"/>
                <a:ext cx="2439" cy="3069"/>
              </a:xfrm>
              <a:custGeom>
                <a:avLst/>
                <a:gdLst>
                  <a:gd name="T0" fmla="*/ 3870693 w 1"/>
                  <a:gd name="T1" fmla="*/ 4872038 h 2"/>
                  <a:gd name="T2" fmla="*/ 0 w 1"/>
                  <a:gd name="T3" fmla="*/ 4872038 h 2"/>
                  <a:gd name="T4" fmla="*/ 0 w 1"/>
                  <a:gd name="T5" fmla="*/ 4872038 h 2"/>
                  <a:gd name="T6" fmla="*/ 0 w 1"/>
                  <a:gd name="T7" fmla="*/ 2436786 h 2"/>
                  <a:gd name="T8" fmla="*/ 0 w 1"/>
                  <a:gd name="T9" fmla="*/ 2436786 h 2"/>
                  <a:gd name="T10" fmla="*/ 0 w 1"/>
                  <a:gd name="T11" fmla="*/ 2436786 h 2"/>
                  <a:gd name="T12" fmla="*/ 0 w 1"/>
                  <a:gd name="T13" fmla="*/ 0 h 2"/>
                  <a:gd name="T14" fmla="*/ 3870693 w 1"/>
                  <a:gd name="T15" fmla="*/ 0 h 2"/>
                  <a:gd name="T16" fmla="*/ 3870693 w 1"/>
                  <a:gd name="T17" fmla="*/ 2436786 h 2"/>
                  <a:gd name="T18" fmla="*/ 3870693 w 1"/>
                  <a:gd name="T19" fmla="*/ 2436786 h 2"/>
                  <a:gd name="T20" fmla="*/ 3870693 w 1"/>
                  <a:gd name="T21" fmla="*/ 4872038 h 2"/>
                  <a:gd name="T22" fmla="*/ 3870693 w 1"/>
                  <a:gd name="T23" fmla="*/ 4872038 h 2"/>
                  <a:gd name="T24" fmla="*/ 3870693 w 1"/>
                  <a:gd name="T25" fmla="*/ 4872038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"/>
                  <a:gd name="T41" fmla="*/ 1 w 1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60" name="Freeform 1251"/>
              <p:cNvSpPr>
                <a:spLocks noEditPoints="1"/>
              </p:cNvSpPr>
              <p:nvPr/>
            </p:nvSpPr>
            <p:spPr bwMode="auto">
              <a:xfrm>
                <a:off x="2660519" y="3116110"/>
                <a:ext cx="140257" cy="76745"/>
              </a:xfrm>
              <a:custGeom>
                <a:avLst/>
                <a:gdLst>
                  <a:gd name="T0" fmla="*/ 98678769 w 88"/>
                  <a:gd name="T1" fmla="*/ 2538980 h 48"/>
                  <a:gd name="T2" fmla="*/ 111328994 w 88"/>
                  <a:gd name="T3" fmla="*/ 0 h 48"/>
                  <a:gd name="T4" fmla="*/ 98678769 w 88"/>
                  <a:gd name="T5" fmla="*/ 2538980 h 48"/>
                  <a:gd name="T6" fmla="*/ 215068171 w 88"/>
                  <a:gd name="T7" fmla="*/ 50763620 h 48"/>
                  <a:gd name="T8" fmla="*/ 194826536 w 88"/>
                  <a:gd name="T9" fmla="*/ 58378962 h 48"/>
                  <a:gd name="T10" fmla="*/ 172053899 w 88"/>
                  <a:gd name="T11" fmla="*/ 65992706 h 48"/>
                  <a:gd name="T12" fmla="*/ 156872673 w 88"/>
                  <a:gd name="T13" fmla="*/ 58378962 h 48"/>
                  <a:gd name="T14" fmla="*/ 149281263 w 88"/>
                  <a:gd name="T15" fmla="*/ 68530087 h 48"/>
                  <a:gd name="T16" fmla="*/ 146751855 w 88"/>
                  <a:gd name="T17" fmla="*/ 76145430 h 48"/>
                  <a:gd name="T18" fmla="*/ 141691447 w 88"/>
                  <a:gd name="T19" fmla="*/ 78682811 h 48"/>
                  <a:gd name="T20" fmla="*/ 126510220 w 88"/>
                  <a:gd name="T21" fmla="*/ 91374516 h 48"/>
                  <a:gd name="T22" fmla="*/ 121449811 w 88"/>
                  <a:gd name="T23" fmla="*/ 86298154 h 48"/>
                  <a:gd name="T24" fmla="*/ 116389403 w 88"/>
                  <a:gd name="T25" fmla="*/ 86298154 h 48"/>
                  <a:gd name="T26" fmla="*/ 93618360 w 88"/>
                  <a:gd name="T27" fmla="*/ 96450878 h 48"/>
                  <a:gd name="T28" fmla="*/ 93618360 w 88"/>
                  <a:gd name="T29" fmla="*/ 109142582 h 48"/>
                  <a:gd name="T30" fmla="*/ 88557951 w 88"/>
                  <a:gd name="T31" fmla="*/ 114218944 h 48"/>
                  <a:gd name="T32" fmla="*/ 80966541 w 88"/>
                  <a:gd name="T33" fmla="*/ 121832688 h 48"/>
                  <a:gd name="T34" fmla="*/ 68314722 w 88"/>
                  <a:gd name="T35" fmla="*/ 116756326 h 48"/>
                  <a:gd name="T36" fmla="*/ 68314722 w 88"/>
                  <a:gd name="T37" fmla="*/ 106603602 h 48"/>
                  <a:gd name="T38" fmla="*/ 63254313 w 88"/>
                  <a:gd name="T39" fmla="*/ 106603602 h 48"/>
                  <a:gd name="T40" fmla="*/ 58193904 w 88"/>
                  <a:gd name="T41" fmla="*/ 109142582 h 48"/>
                  <a:gd name="T42" fmla="*/ 55664497 w 88"/>
                  <a:gd name="T43" fmla="*/ 104066220 h 48"/>
                  <a:gd name="T44" fmla="*/ 55664497 w 88"/>
                  <a:gd name="T45" fmla="*/ 96450878 h 48"/>
                  <a:gd name="T46" fmla="*/ 50604088 w 88"/>
                  <a:gd name="T47" fmla="*/ 91374516 h 48"/>
                  <a:gd name="T48" fmla="*/ 45543679 w 88"/>
                  <a:gd name="T49" fmla="*/ 86298154 h 48"/>
                  <a:gd name="T50" fmla="*/ 37952269 w 88"/>
                  <a:gd name="T51" fmla="*/ 91374516 h 48"/>
                  <a:gd name="T52" fmla="*/ 30362453 w 88"/>
                  <a:gd name="T53" fmla="*/ 91374516 h 48"/>
                  <a:gd name="T54" fmla="*/ 22772637 w 88"/>
                  <a:gd name="T55" fmla="*/ 83760772 h 48"/>
                  <a:gd name="T56" fmla="*/ 20241635 w 88"/>
                  <a:gd name="T57" fmla="*/ 81221792 h 48"/>
                  <a:gd name="T58" fmla="*/ 15181226 w 88"/>
                  <a:gd name="T59" fmla="*/ 78682811 h 48"/>
                  <a:gd name="T60" fmla="*/ 10120818 w 88"/>
                  <a:gd name="T61" fmla="*/ 73606449 h 48"/>
                  <a:gd name="T62" fmla="*/ 0 w 88"/>
                  <a:gd name="T63" fmla="*/ 71069068 h 48"/>
                  <a:gd name="T64" fmla="*/ 5060409 w 88"/>
                  <a:gd name="T65" fmla="*/ 60916344 h 48"/>
                  <a:gd name="T66" fmla="*/ 5060409 w 88"/>
                  <a:gd name="T67" fmla="*/ 53302600 h 48"/>
                  <a:gd name="T68" fmla="*/ 5060409 w 88"/>
                  <a:gd name="T69" fmla="*/ 48226238 h 48"/>
                  <a:gd name="T70" fmla="*/ 27833045 w 88"/>
                  <a:gd name="T71" fmla="*/ 32995553 h 48"/>
                  <a:gd name="T72" fmla="*/ 40483270 w 88"/>
                  <a:gd name="T73" fmla="*/ 25381810 h 48"/>
                  <a:gd name="T74" fmla="*/ 50604088 w 88"/>
                  <a:gd name="T75" fmla="*/ 20305448 h 48"/>
                  <a:gd name="T76" fmla="*/ 63254313 w 88"/>
                  <a:gd name="T77" fmla="*/ 20305448 h 48"/>
                  <a:gd name="T78" fmla="*/ 73375131 w 88"/>
                  <a:gd name="T79" fmla="*/ 20305448 h 48"/>
                  <a:gd name="T80" fmla="*/ 91087359 w 88"/>
                  <a:gd name="T81" fmla="*/ 22844428 h 48"/>
                  <a:gd name="T82" fmla="*/ 103739177 w 88"/>
                  <a:gd name="T83" fmla="*/ 22844428 h 48"/>
                  <a:gd name="T84" fmla="*/ 116389403 w 88"/>
                  <a:gd name="T85" fmla="*/ 20305448 h 48"/>
                  <a:gd name="T86" fmla="*/ 121449811 w 88"/>
                  <a:gd name="T87" fmla="*/ 15229086 h 48"/>
                  <a:gd name="T88" fmla="*/ 121449811 w 88"/>
                  <a:gd name="T89" fmla="*/ 12691704 h 48"/>
                  <a:gd name="T90" fmla="*/ 136631038 w 88"/>
                  <a:gd name="T91" fmla="*/ 15229086 h 48"/>
                  <a:gd name="T92" fmla="*/ 151812264 w 88"/>
                  <a:gd name="T93" fmla="*/ 15229086 h 48"/>
                  <a:gd name="T94" fmla="*/ 166993491 w 88"/>
                  <a:gd name="T95" fmla="*/ 20305448 h 48"/>
                  <a:gd name="T96" fmla="*/ 172053899 w 88"/>
                  <a:gd name="T97" fmla="*/ 20305448 h 48"/>
                  <a:gd name="T98" fmla="*/ 194826536 w 88"/>
                  <a:gd name="T99" fmla="*/ 32995553 h 48"/>
                  <a:gd name="T100" fmla="*/ 187235126 w 88"/>
                  <a:gd name="T101" fmla="*/ 35534534 h 48"/>
                  <a:gd name="T102" fmla="*/ 192295535 w 88"/>
                  <a:gd name="T103" fmla="*/ 35534534 h 48"/>
                  <a:gd name="T104" fmla="*/ 197355943 w 88"/>
                  <a:gd name="T105" fmla="*/ 38071915 h 48"/>
                  <a:gd name="T106" fmla="*/ 210007762 w 88"/>
                  <a:gd name="T107" fmla="*/ 38071915 h 48"/>
                  <a:gd name="T108" fmla="*/ 204947354 w 88"/>
                  <a:gd name="T109" fmla="*/ 43149876 h 48"/>
                  <a:gd name="T110" fmla="*/ 210007762 w 88"/>
                  <a:gd name="T111" fmla="*/ 38071915 h 48"/>
                  <a:gd name="T112" fmla="*/ 215068171 w 88"/>
                  <a:gd name="T113" fmla="*/ 43149876 h 48"/>
                  <a:gd name="T114" fmla="*/ 217597579 w 88"/>
                  <a:gd name="T115" fmla="*/ 48226238 h 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8"/>
                  <a:gd name="T175" fmla="*/ 0 h 48"/>
                  <a:gd name="T176" fmla="*/ 88 w 88"/>
                  <a:gd name="T177" fmla="*/ 48 h 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8" h="48">
                    <a:moveTo>
                      <a:pt x="38" y="2"/>
                    </a:moveTo>
                    <a:lnTo>
                      <a:pt x="38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2"/>
                    </a:lnTo>
                    <a:moveTo>
                      <a:pt x="88" y="20"/>
                    </a:move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2" y="24"/>
                    </a:lnTo>
                    <a:lnTo>
                      <a:pt x="68" y="26"/>
                    </a:lnTo>
                    <a:lnTo>
                      <a:pt x="66" y="24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3"/>
                    </a:lnTo>
                    <a:lnTo>
                      <a:pt x="51" y="34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4" y="47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3" y="43"/>
                    </a:lnTo>
                    <a:lnTo>
                      <a:pt x="22" y="43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2" y="8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7" y="13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7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2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2" y="15"/>
                    </a:lnTo>
                    <a:lnTo>
                      <a:pt x="81" y="14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87" y="20"/>
                    </a:lnTo>
                    <a:lnTo>
                      <a:pt x="88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61" name="Freeform 1252"/>
              <p:cNvSpPr>
                <a:spLocks noEditPoints="1"/>
              </p:cNvSpPr>
              <p:nvPr/>
            </p:nvSpPr>
            <p:spPr bwMode="auto">
              <a:xfrm>
                <a:off x="3281307" y="3115087"/>
                <a:ext cx="14635" cy="14326"/>
              </a:xfrm>
              <a:custGeom>
                <a:avLst/>
                <a:gdLst>
                  <a:gd name="T0" fmla="*/ 2580638 w 9"/>
                  <a:gd name="T1" fmla="*/ 15161683 h 9"/>
                  <a:gd name="T2" fmla="*/ 0 w 9"/>
                  <a:gd name="T3" fmla="*/ 7581638 h 9"/>
                  <a:gd name="T4" fmla="*/ 0 w 9"/>
                  <a:gd name="T5" fmla="*/ 5053894 h 9"/>
                  <a:gd name="T6" fmla="*/ 2580638 w 9"/>
                  <a:gd name="T7" fmla="*/ 5053894 h 9"/>
                  <a:gd name="T8" fmla="*/ 2580638 w 9"/>
                  <a:gd name="T9" fmla="*/ 5053894 h 9"/>
                  <a:gd name="T10" fmla="*/ 7743541 w 9"/>
                  <a:gd name="T11" fmla="*/ 7581638 h 9"/>
                  <a:gd name="T12" fmla="*/ 7743541 w 9"/>
                  <a:gd name="T13" fmla="*/ 7581638 h 9"/>
                  <a:gd name="T14" fmla="*/ 10325806 w 9"/>
                  <a:gd name="T15" fmla="*/ 5053894 h 9"/>
                  <a:gd name="T16" fmla="*/ 10325806 w 9"/>
                  <a:gd name="T17" fmla="*/ 2527743 h 9"/>
                  <a:gd name="T18" fmla="*/ 10325806 w 9"/>
                  <a:gd name="T19" fmla="*/ 0 h 9"/>
                  <a:gd name="T20" fmla="*/ 10325806 w 9"/>
                  <a:gd name="T21" fmla="*/ 0 h 9"/>
                  <a:gd name="T22" fmla="*/ 15488708 w 9"/>
                  <a:gd name="T23" fmla="*/ 0 h 9"/>
                  <a:gd name="T24" fmla="*/ 15488708 w 9"/>
                  <a:gd name="T25" fmla="*/ 2527743 h 9"/>
                  <a:gd name="T26" fmla="*/ 15488708 w 9"/>
                  <a:gd name="T27" fmla="*/ 2527743 h 9"/>
                  <a:gd name="T28" fmla="*/ 18069347 w 9"/>
                  <a:gd name="T29" fmla="*/ 5053894 h 9"/>
                  <a:gd name="T30" fmla="*/ 18069347 w 9"/>
                  <a:gd name="T31" fmla="*/ 5053894 h 9"/>
                  <a:gd name="T32" fmla="*/ 20651611 w 9"/>
                  <a:gd name="T33" fmla="*/ 5053894 h 9"/>
                  <a:gd name="T34" fmla="*/ 20651611 w 9"/>
                  <a:gd name="T35" fmla="*/ 5053894 h 9"/>
                  <a:gd name="T36" fmla="*/ 23232249 w 9"/>
                  <a:gd name="T37" fmla="*/ 7581638 h 9"/>
                  <a:gd name="T38" fmla="*/ 15488708 w 9"/>
                  <a:gd name="T39" fmla="*/ 10107789 h 9"/>
                  <a:gd name="T40" fmla="*/ 10325806 w 9"/>
                  <a:gd name="T41" fmla="*/ 10107789 h 9"/>
                  <a:gd name="T42" fmla="*/ 10325806 w 9"/>
                  <a:gd name="T43" fmla="*/ 7581638 h 9"/>
                  <a:gd name="T44" fmla="*/ 10325806 w 9"/>
                  <a:gd name="T45" fmla="*/ 7581638 h 9"/>
                  <a:gd name="T46" fmla="*/ 7743541 w 9"/>
                  <a:gd name="T47" fmla="*/ 10107789 h 9"/>
                  <a:gd name="T48" fmla="*/ 7743541 w 9"/>
                  <a:gd name="T49" fmla="*/ 10107789 h 9"/>
                  <a:gd name="T50" fmla="*/ 7743541 w 9"/>
                  <a:gd name="T51" fmla="*/ 15161683 h 9"/>
                  <a:gd name="T52" fmla="*/ 7743541 w 9"/>
                  <a:gd name="T53" fmla="*/ 15161683 h 9"/>
                  <a:gd name="T54" fmla="*/ 5162903 w 9"/>
                  <a:gd name="T55" fmla="*/ 17689426 h 9"/>
                  <a:gd name="T56" fmla="*/ 20651611 w 9"/>
                  <a:gd name="T57" fmla="*/ 22743321 h 9"/>
                  <a:gd name="T58" fmla="*/ 20651611 w 9"/>
                  <a:gd name="T59" fmla="*/ 22743321 h 9"/>
                  <a:gd name="T60" fmla="*/ 18069347 w 9"/>
                  <a:gd name="T61" fmla="*/ 17689426 h 9"/>
                  <a:gd name="T62" fmla="*/ 20651611 w 9"/>
                  <a:gd name="T63" fmla="*/ 15161683 h 9"/>
                  <a:gd name="T64" fmla="*/ 20651611 w 9"/>
                  <a:gd name="T65" fmla="*/ 15161683 h 9"/>
                  <a:gd name="T66" fmla="*/ 23232249 w 9"/>
                  <a:gd name="T67" fmla="*/ 17689426 h 9"/>
                  <a:gd name="T68" fmla="*/ 23232249 w 9"/>
                  <a:gd name="T69" fmla="*/ 22743321 h 9"/>
                  <a:gd name="T70" fmla="*/ 20651611 w 9"/>
                  <a:gd name="T71" fmla="*/ 22743321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9"/>
                  <a:gd name="T110" fmla="*/ 9 w 9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9">
                    <a:moveTo>
                      <a:pt x="2" y="7"/>
                    </a:move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7"/>
                    </a:lnTo>
                    <a:moveTo>
                      <a:pt x="8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62" name="Freeform 1258"/>
              <p:cNvSpPr>
                <a:spLocks/>
              </p:cNvSpPr>
              <p:nvPr/>
            </p:nvSpPr>
            <p:spPr bwMode="auto">
              <a:xfrm>
                <a:off x="3093485" y="3202064"/>
                <a:ext cx="7318" cy="5117"/>
              </a:xfrm>
              <a:custGeom>
                <a:avLst/>
                <a:gdLst>
                  <a:gd name="T0" fmla="*/ 11617325 w 4"/>
                  <a:gd name="T1" fmla="*/ 8122385 h 3"/>
                  <a:gd name="T2" fmla="*/ 8712079 w 4"/>
                  <a:gd name="T3" fmla="*/ 5415492 h 3"/>
                  <a:gd name="T4" fmla="*/ 0 w 4"/>
                  <a:gd name="T5" fmla="*/ 2706893 h 3"/>
                  <a:gd name="T6" fmla="*/ 0 w 4"/>
                  <a:gd name="T7" fmla="*/ 0 h 3"/>
                  <a:gd name="T8" fmla="*/ 2905246 w 4"/>
                  <a:gd name="T9" fmla="*/ 0 h 3"/>
                  <a:gd name="T10" fmla="*/ 8712079 w 4"/>
                  <a:gd name="T11" fmla="*/ 2706893 h 3"/>
                  <a:gd name="T12" fmla="*/ 11617325 w 4"/>
                  <a:gd name="T13" fmla="*/ 5415492 h 3"/>
                  <a:gd name="T14" fmla="*/ 11617325 w 4"/>
                  <a:gd name="T15" fmla="*/ 5415492 h 3"/>
                  <a:gd name="T16" fmla="*/ 11617325 w 4"/>
                  <a:gd name="T17" fmla="*/ 5415492 h 3"/>
                  <a:gd name="T18" fmla="*/ 11617325 w 4"/>
                  <a:gd name="T19" fmla="*/ 8122385 h 3"/>
                  <a:gd name="T20" fmla="*/ 11617325 w 4"/>
                  <a:gd name="T21" fmla="*/ 8122385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63" name="Freeform 1260"/>
              <p:cNvSpPr>
                <a:spLocks noEditPoints="1"/>
              </p:cNvSpPr>
              <p:nvPr/>
            </p:nvSpPr>
            <p:spPr bwMode="auto">
              <a:xfrm>
                <a:off x="3116657" y="3207181"/>
                <a:ext cx="20734" cy="7163"/>
              </a:xfrm>
              <a:custGeom>
                <a:avLst/>
                <a:gdLst>
                  <a:gd name="T0" fmla="*/ 30383285 w 13"/>
                  <a:gd name="T1" fmla="*/ 11371979 h 5"/>
                  <a:gd name="T2" fmla="*/ 30383285 w 13"/>
                  <a:gd name="T3" fmla="*/ 11371979 h 5"/>
                  <a:gd name="T4" fmla="*/ 30383285 w 13"/>
                  <a:gd name="T5" fmla="*/ 9097010 h 5"/>
                  <a:gd name="T6" fmla="*/ 30383285 w 13"/>
                  <a:gd name="T7" fmla="*/ 9097010 h 5"/>
                  <a:gd name="T8" fmla="*/ 30383285 w 13"/>
                  <a:gd name="T9" fmla="*/ 9097010 h 5"/>
                  <a:gd name="T10" fmla="*/ 30383285 w 13"/>
                  <a:gd name="T11" fmla="*/ 6823474 h 5"/>
                  <a:gd name="T12" fmla="*/ 30383285 w 13"/>
                  <a:gd name="T13" fmla="*/ 6823474 h 5"/>
                  <a:gd name="T14" fmla="*/ 30383285 w 13"/>
                  <a:gd name="T15" fmla="*/ 6823474 h 5"/>
                  <a:gd name="T16" fmla="*/ 30383285 w 13"/>
                  <a:gd name="T17" fmla="*/ 4548505 h 5"/>
                  <a:gd name="T18" fmla="*/ 30383285 w 13"/>
                  <a:gd name="T19" fmla="*/ 4548505 h 5"/>
                  <a:gd name="T20" fmla="*/ 27850547 w 13"/>
                  <a:gd name="T21" fmla="*/ 4548505 h 5"/>
                  <a:gd name="T22" fmla="*/ 27850547 w 13"/>
                  <a:gd name="T23" fmla="*/ 4548505 h 5"/>
                  <a:gd name="T24" fmla="*/ 27850547 w 13"/>
                  <a:gd name="T25" fmla="*/ 4548505 h 5"/>
                  <a:gd name="T26" fmla="*/ 27850547 w 13"/>
                  <a:gd name="T27" fmla="*/ 4548505 h 5"/>
                  <a:gd name="T28" fmla="*/ 27850547 w 13"/>
                  <a:gd name="T29" fmla="*/ 4548505 h 5"/>
                  <a:gd name="T30" fmla="*/ 25319404 w 13"/>
                  <a:gd name="T31" fmla="*/ 4548505 h 5"/>
                  <a:gd name="T32" fmla="*/ 25319404 w 13"/>
                  <a:gd name="T33" fmla="*/ 2274969 h 5"/>
                  <a:gd name="T34" fmla="*/ 27850547 w 13"/>
                  <a:gd name="T35" fmla="*/ 2274969 h 5"/>
                  <a:gd name="T36" fmla="*/ 27850547 w 13"/>
                  <a:gd name="T37" fmla="*/ 2274969 h 5"/>
                  <a:gd name="T38" fmla="*/ 27850547 w 13"/>
                  <a:gd name="T39" fmla="*/ 2274969 h 5"/>
                  <a:gd name="T40" fmla="*/ 32914428 w 13"/>
                  <a:gd name="T41" fmla="*/ 4548505 h 5"/>
                  <a:gd name="T42" fmla="*/ 32914428 w 13"/>
                  <a:gd name="T43" fmla="*/ 4548505 h 5"/>
                  <a:gd name="T44" fmla="*/ 32914428 w 13"/>
                  <a:gd name="T45" fmla="*/ 9097010 h 5"/>
                  <a:gd name="T46" fmla="*/ 32914428 w 13"/>
                  <a:gd name="T47" fmla="*/ 9097010 h 5"/>
                  <a:gd name="T48" fmla="*/ 32914428 w 13"/>
                  <a:gd name="T49" fmla="*/ 11371979 h 5"/>
                  <a:gd name="T50" fmla="*/ 30383285 w 13"/>
                  <a:gd name="T51" fmla="*/ 11371979 h 5"/>
                  <a:gd name="T52" fmla="*/ 12658904 w 13"/>
                  <a:gd name="T53" fmla="*/ 9097010 h 5"/>
                  <a:gd name="T54" fmla="*/ 10127762 w 13"/>
                  <a:gd name="T55" fmla="*/ 9097010 h 5"/>
                  <a:gd name="T56" fmla="*/ 10127762 w 13"/>
                  <a:gd name="T57" fmla="*/ 9097010 h 5"/>
                  <a:gd name="T58" fmla="*/ 10127762 w 13"/>
                  <a:gd name="T59" fmla="*/ 9097010 h 5"/>
                  <a:gd name="T60" fmla="*/ 5063881 w 13"/>
                  <a:gd name="T61" fmla="*/ 6823474 h 5"/>
                  <a:gd name="T62" fmla="*/ 2531143 w 13"/>
                  <a:gd name="T63" fmla="*/ 6823474 h 5"/>
                  <a:gd name="T64" fmla="*/ 0 w 13"/>
                  <a:gd name="T65" fmla="*/ 2274969 h 5"/>
                  <a:gd name="T66" fmla="*/ 0 w 13"/>
                  <a:gd name="T67" fmla="*/ 2274969 h 5"/>
                  <a:gd name="T68" fmla="*/ 0 w 13"/>
                  <a:gd name="T69" fmla="*/ 0 h 5"/>
                  <a:gd name="T70" fmla="*/ 0 w 13"/>
                  <a:gd name="T71" fmla="*/ 0 h 5"/>
                  <a:gd name="T72" fmla="*/ 2531143 w 13"/>
                  <a:gd name="T73" fmla="*/ 0 h 5"/>
                  <a:gd name="T74" fmla="*/ 2531143 w 13"/>
                  <a:gd name="T75" fmla="*/ 2274969 h 5"/>
                  <a:gd name="T76" fmla="*/ 2531143 w 13"/>
                  <a:gd name="T77" fmla="*/ 2274969 h 5"/>
                  <a:gd name="T78" fmla="*/ 2531143 w 13"/>
                  <a:gd name="T79" fmla="*/ 2274969 h 5"/>
                  <a:gd name="T80" fmla="*/ 2531143 w 13"/>
                  <a:gd name="T81" fmla="*/ 2274969 h 5"/>
                  <a:gd name="T82" fmla="*/ 2531143 w 13"/>
                  <a:gd name="T83" fmla="*/ 4548505 h 5"/>
                  <a:gd name="T84" fmla="*/ 2531143 w 13"/>
                  <a:gd name="T85" fmla="*/ 4548505 h 5"/>
                  <a:gd name="T86" fmla="*/ 5063881 w 13"/>
                  <a:gd name="T87" fmla="*/ 4548505 h 5"/>
                  <a:gd name="T88" fmla="*/ 5063881 w 13"/>
                  <a:gd name="T89" fmla="*/ 4548505 h 5"/>
                  <a:gd name="T90" fmla="*/ 5063881 w 13"/>
                  <a:gd name="T91" fmla="*/ 4548505 h 5"/>
                  <a:gd name="T92" fmla="*/ 5063881 w 13"/>
                  <a:gd name="T93" fmla="*/ 4548505 h 5"/>
                  <a:gd name="T94" fmla="*/ 7595024 w 13"/>
                  <a:gd name="T95" fmla="*/ 6823474 h 5"/>
                  <a:gd name="T96" fmla="*/ 7595024 w 13"/>
                  <a:gd name="T97" fmla="*/ 6823474 h 5"/>
                  <a:gd name="T98" fmla="*/ 10127762 w 13"/>
                  <a:gd name="T99" fmla="*/ 6823474 h 5"/>
                  <a:gd name="T100" fmla="*/ 10127762 w 13"/>
                  <a:gd name="T101" fmla="*/ 6823474 h 5"/>
                  <a:gd name="T102" fmla="*/ 10127762 w 13"/>
                  <a:gd name="T103" fmla="*/ 6823474 h 5"/>
                  <a:gd name="T104" fmla="*/ 10127762 w 13"/>
                  <a:gd name="T105" fmla="*/ 6823474 h 5"/>
                  <a:gd name="T106" fmla="*/ 12658904 w 13"/>
                  <a:gd name="T107" fmla="*/ 9097010 h 5"/>
                  <a:gd name="T108" fmla="*/ 12658904 w 13"/>
                  <a:gd name="T109" fmla="*/ 9097010 h 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"/>
                  <a:gd name="T166" fmla="*/ 0 h 5"/>
                  <a:gd name="T167" fmla="*/ 13 w 13"/>
                  <a:gd name="T168" fmla="*/ 5 h 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" h="5">
                    <a:moveTo>
                      <a:pt x="12" y="5"/>
                    </a:moveTo>
                    <a:lnTo>
                      <a:pt x="12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64" name="Freeform 1262"/>
              <p:cNvSpPr>
                <a:spLocks/>
              </p:cNvSpPr>
              <p:nvPr/>
            </p:nvSpPr>
            <p:spPr bwMode="auto">
              <a:xfrm>
                <a:off x="3281307" y="3210250"/>
                <a:ext cx="4878" cy="4093"/>
              </a:xfrm>
              <a:custGeom>
                <a:avLst/>
                <a:gdLst>
                  <a:gd name="T0" fmla="*/ 2580462 w 3"/>
                  <a:gd name="T1" fmla="*/ 6498320 h 3"/>
                  <a:gd name="T2" fmla="*/ 0 w 3"/>
                  <a:gd name="T3" fmla="*/ 6498320 h 3"/>
                  <a:gd name="T4" fmla="*/ 2580462 w 3"/>
                  <a:gd name="T5" fmla="*/ 2166561 h 3"/>
                  <a:gd name="T6" fmla="*/ 2580462 w 3"/>
                  <a:gd name="T7" fmla="*/ 0 h 3"/>
                  <a:gd name="T8" fmla="*/ 5162550 w 3"/>
                  <a:gd name="T9" fmla="*/ 0 h 3"/>
                  <a:gd name="T10" fmla="*/ 5162550 w 3"/>
                  <a:gd name="T11" fmla="*/ 0 h 3"/>
                  <a:gd name="T12" fmla="*/ 5162550 w 3"/>
                  <a:gd name="T13" fmla="*/ 0 h 3"/>
                  <a:gd name="T14" fmla="*/ 7743012 w 3"/>
                  <a:gd name="T15" fmla="*/ 0 h 3"/>
                  <a:gd name="T16" fmla="*/ 7743012 w 3"/>
                  <a:gd name="T17" fmla="*/ 0 h 3"/>
                  <a:gd name="T18" fmla="*/ 7743012 w 3"/>
                  <a:gd name="T19" fmla="*/ 0 h 3"/>
                  <a:gd name="T20" fmla="*/ 7743012 w 3"/>
                  <a:gd name="T21" fmla="*/ 2166561 h 3"/>
                  <a:gd name="T22" fmla="*/ 7743012 w 3"/>
                  <a:gd name="T23" fmla="*/ 2166561 h 3"/>
                  <a:gd name="T24" fmla="*/ 7743012 w 3"/>
                  <a:gd name="T25" fmla="*/ 4331758 h 3"/>
                  <a:gd name="T26" fmla="*/ 5162550 w 3"/>
                  <a:gd name="T27" fmla="*/ 4331758 h 3"/>
                  <a:gd name="T28" fmla="*/ 5162550 w 3"/>
                  <a:gd name="T29" fmla="*/ 6498320 h 3"/>
                  <a:gd name="T30" fmla="*/ 5162550 w 3"/>
                  <a:gd name="T31" fmla="*/ 6498320 h 3"/>
                  <a:gd name="T32" fmla="*/ 5162550 w 3"/>
                  <a:gd name="T33" fmla="*/ 6498320 h 3"/>
                  <a:gd name="T34" fmla="*/ 2580462 w 3"/>
                  <a:gd name="T35" fmla="*/ 6498320 h 3"/>
                  <a:gd name="T36" fmla="*/ 2580462 w 3"/>
                  <a:gd name="T37" fmla="*/ 6498320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3"/>
                  <a:gd name="T59" fmla="*/ 3 w 3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65" name="Freeform 1266"/>
              <p:cNvSpPr>
                <a:spLocks noEditPoints="1"/>
              </p:cNvSpPr>
              <p:nvPr/>
            </p:nvSpPr>
            <p:spPr bwMode="auto">
              <a:xfrm>
                <a:off x="3019088" y="3210250"/>
                <a:ext cx="308565" cy="261955"/>
              </a:xfrm>
              <a:custGeom>
                <a:avLst/>
                <a:gdLst>
                  <a:gd name="T0" fmla="*/ 464597095 w 194"/>
                  <a:gd name="T1" fmla="*/ 158781245 h 165"/>
                  <a:gd name="T2" fmla="*/ 459547127 w 194"/>
                  <a:gd name="T3" fmla="*/ 181463373 h 165"/>
                  <a:gd name="T4" fmla="*/ 457022938 w 194"/>
                  <a:gd name="T5" fmla="*/ 194065790 h 165"/>
                  <a:gd name="T6" fmla="*/ 434297285 w 194"/>
                  <a:gd name="T7" fmla="*/ 226829216 h 165"/>
                  <a:gd name="T8" fmla="*/ 446923001 w 194"/>
                  <a:gd name="T9" fmla="*/ 274716178 h 165"/>
                  <a:gd name="T10" fmla="*/ 411573222 w 194"/>
                  <a:gd name="T11" fmla="*/ 287317007 h 165"/>
                  <a:gd name="T12" fmla="*/ 386323380 w 194"/>
                  <a:gd name="T13" fmla="*/ 304960073 h 165"/>
                  <a:gd name="T14" fmla="*/ 350973601 w 194"/>
                  <a:gd name="T15" fmla="*/ 297398305 h 165"/>
                  <a:gd name="T16" fmla="*/ 315622231 w 194"/>
                  <a:gd name="T17" fmla="*/ 287317007 h 165"/>
                  <a:gd name="T18" fmla="*/ 330773727 w 194"/>
                  <a:gd name="T19" fmla="*/ 310000722 h 165"/>
                  <a:gd name="T20" fmla="*/ 345923633 w 194"/>
                  <a:gd name="T21" fmla="*/ 350325916 h 165"/>
                  <a:gd name="T22" fmla="*/ 338347885 w 194"/>
                  <a:gd name="T23" fmla="*/ 370488513 h 165"/>
                  <a:gd name="T24" fmla="*/ 308048074 w 194"/>
                  <a:gd name="T25" fmla="*/ 393170641 h 165"/>
                  <a:gd name="T26" fmla="*/ 285322421 w 194"/>
                  <a:gd name="T27" fmla="*/ 415854356 h 165"/>
                  <a:gd name="T28" fmla="*/ 260072579 w 194"/>
                  <a:gd name="T29" fmla="*/ 413333238 h 165"/>
                  <a:gd name="T30" fmla="*/ 219674422 w 194"/>
                  <a:gd name="T31" fmla="*/ 350325916 h 165"/>
                  <a:gd name="T32" fmla="*/ 214624453 w 194"/>
                  <a:gd name="T33" fmla="*/ 312520253 h 165"/>
                  <a:gd name="T34" fmla="*/ 201998737 w 194"/>
                  <a:gd name="T35" fmla="*/ 269675528 h 165"/>
                  <a:gd name="T36" fmla="*/ 209574485 w 194"/>
                  <a:gd name="T37" fmla="*/ 229350334 h 165"/>
                  <a:gd name="T38" fmla="*/ 191898800 w 194"/>
                  <a:gd name="T39" fmla="*/ 214228387 h 165"/>
                  <a:gd name="T40" fmla="*/ 156549021 w 194"/>
                  <a:gd name="T41" fmla="*/ 214228387 h 165"/>
                  <a:gd name="T42" fmla="*/ 108575116 w 194"/>
                  <a:gd name="T43" fmla="*/ 189025140 h 165"/>
                  <a:gd name="T44" fmla="*/ 70699558 w 194"/>
                  <a:gd name="T45" fmla="*/ 186504022 h 165"/>
                  <a:gd name="T46" fmla="*/ 45449716 w 194"/>
                  <a:gd name="T47" fmla="*/ 178943842 h 165"/>
                  <a:gd name="T48" fmla="*/ 25249842 w 194"/>
                  <a:gd name="T49" fmla="*/ 131056880 h 165"/>
                  <a:gd name="T50" fmla="*/ 2525779 w 194"/>
                  <a:gd name="T51" fmla="*/ 108374753 h 165"/>
                  <a:gd name="T52" fmla="*/ 27775622 w 194"/>
                  <a:gd name="T53" fmla="*/ 47886962 h 165"/>
                  <a:gd name="T54" fmla="*/ 73223747 w 194"/>
                  <a:gd name="T55" fmla="*/ 15121948 h 165"/>
                  <a:gd name="T56" fmla="*/ 58075432 w 194"/>
                  <a:gd name="T57" fmla="*/ 40325194 h 165"/>
                  <a:gd name="T58" fmla="*/ 47975495 w 194"/>
                  <a:gd name="T59" fmla="*/ 90731686 h 165"/>
                  <a:gd name="T60" fmla="*/ 75749526 w 194"/>
                  <a:gd name="T61" fmla="*/ 113415402 h 165"/>
                  <a:gd name="T62" fmla="*/ 75749526 w 194"/>
                  <a:gd name="T63" fmla="*/ 73090208 h 165"/>
                  <a:gd name="T64" fmla="*/ 80799495 w 194"/>
                  <a:gd name="T65" fmla="*/ 42846312 h 165"/>
                  <a:gd name="T66" fmla="*/ 116149274 w 194"/>
                  <a:gd name="T67" fmla="*/ 27724365 h 165"/>
                  <a:gd name="T68" fmla="*/ 113625085 w 194"/>
                  <a:gd name="T69" fmla="*/ 20162597 h 165"/>
                  <a:gd name="T70" fmla="*/ 131299179 w 194"/>
                  <a:gd name="T71" fmla="*/ 17643066 h 165"/>
                  <a:gd name="T72" fmla="*/ 169174738 w 194"/>
                  <a:gd name="T73" fmla="*/ 30243895 h 165"/>
                  <a:gd name="T74" fmla="*/ 189374611 w 194"/>
                  <a:gd name="T75" fmla="*/ 63008909 h 165"/>
                  <a:gd name="T76" fmla="*/ 252498421 w 194"/>
                  <a:gd name="T77" fmla="*/ 60487791 h 165"/>
                  <a:gd name="T78" fmla="*/ 285322421 w 194"/>
                  <a:gd name="T79" fmla="*/ 75609739 h 165"/>
                  <a:gd name="T80" fmla="*/ 333297916 w 194"/>
                  <a:gd name="T81" fmla="*/ 65528440 h 165"/>
                  <a:gd name="T82" fmla="*/ 340873664 w 194"/>
                  <a:gd name="T83" fmla="*/ 57968260 h 165"/>
                  <a:gd name="T84" fmla="*/ 381273412 w 194"/>
                  <a:gd name="T85" fmla="*/ 52927611 h 165"/>
                  <a:gd name="T86" fmla="*/ 403997474 w 194"/>
                  <a:gd name="T87" fmla="*/ 57968260 h 165"/>
                  <a:gd name="T88" fmla="*/ 378747632 w 194"/>
                  <a:gd name="T89" fmla="*/ 63008909 h 165"/>
                  <a:gd name="T90" fmla="*/ 386323380 w 194"/>
                  <a:gd name="T91" fmla="*/ 70569089 h 165"/>
                  <a:gd name="T92" fmla="*/ 388847569 w 194"/>
                  <a:gd name="T93" fmla="*/ 70569089 h 165"/>
                  <a:gd name="T94" fmla="*/ 403997474 w 194"/>
                  <a:gd name="T95" fmla="*/ 90731686 h 165"/>
                  <a:gd name="T96" fmla="*/ 419147380 w 194"/>
                  <a:gd name="T97" fmla="*/ 90731686 h 165"/>
                  <a:gd name="T98" fmla="*/ 431773096 w 194"/>
                  <a:gd name="T99" fmla="*/ 90731686 h 165"/>
                  <a:gd name="T100" fmla="*/ 444397222 w 194"/>
                  <a:gd name="T101" fmla="*/ 113415402 h 165"/>
                  <a:gd name="T102" fmla="*/ 426723127 w 194"/>
                  <a:gd name="T103" fmla="*/ 131056880 h 165"/>
                  <a:gd name="T104" fmla="*/ 446923001 w 194"/>
                  <a:gd name="T105" fmla="*/ 133577999 h 165"/>
                  <a:gd name="T106" fmla="*/ 328247948 w 194"/>
                  <a:gd name="T107" fmla="*/ 47886962 h 165"/>
                  <a:gd name="T108" fmla="*/ 343397853 w 194"/>
                  <a:gd name="T109" fmla="*/ 47886962 h 165"/>
                  <a:gd name="T110" fmla="*/ 436823064 w 194"/>
                  <a:gd name="T111" fmla="*/ 133577999 h 165"/>
                  <a:gd name="T112" fmla="*/ 439347253 w 194"/>
                  <a:gd name="T113" fmla="*/ 131056880 h 165"/>
                  <a:gd name="T114" fmla="*/ 446923001 w 194"/>
                  <a:gd name="T115" fmla="*/ 120975582 h 165"/>
                  <a:gd name="T116" fmla="*/ 441873033 w 194"/>
                  <a:gd name="T117" fmla="*/ 128537349 h 165"/>
                  <a:gd name="T118" fmla="*/ 446923001 w 194"/>
                  <a:gd name="T119" fmla="*/ 13105688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4"/>
                  <a:gd name="T181" fmla="*/ 0 h 165"/>
                  <a:gd name="T182" fmla="*/ 194 w 194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4" h="165">
                    <a:moveTo>
                      <a:pt x="191" y="53"/>
                    </a:moveTo>
                    <a:lnTo>
                      <a:pt x="193" y="55"/>
                    </a:lnTo>
                    <a:lnTo>
                      <a:pt x="194" y="56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1" y="59"/>
                    </a:lnTo>
                    <a:lnTo>
                      <a:pt x="190" y="59"/>
                    </a:lnTo>
                    <a:lnTo>
                      <a:pt x="187" y="61"/>
                    </a:lnTo>
                    <a:lnTo>
                      <a:pt x="187" y="62"/>
                    </a:lnTo>
                    <a:lnTo>
                      <a:pt x="186" y="62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6"/>
                    </a:lnTo>
                    <a:lnTo>
                      <a:pt x="181" y="66"/>
                    </a:lnTo>
                    <a:lnTo>
                      <a:pt x="181" y="67"/>
                    </a:lnTo>
                    <a:lnTo>
                      <a:pt x="181" y="68"/>
                    </a:lnTo>
                    <a:lnTo>
                      <a:pt x="182" y="68"/>
                    </a:lnTo>
                    <a:lnTo>
                      <a:pt x="182" y="70"/>
                    </a:lnTo>
                    <a:lnTo>
                      <a:pt x="183" y="70"/>
                    </a:lnTo>
                    <a:lnTo>
                      <a:pt x="183" y="71"/>
                    </a:lnTo>
                    <a:lnTo>
                      <a:pt x="182" y="71"/>
                    </a:lnTo>
                    <a:lnTo>
                      <a:pt x="182" y="72"/>
                    </a:lnTo>
                    <a:lnTo>
                      <a:pt x="183" y="73"/>
                    </a:lnTo>
                    <a:lnTo>
                      <a:pt x="184" y="73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6" y="73"/>
                    </a:lnTo>
                    <a:lnTo>
                      <a:pt x="187" y="73"/>
                    </a:lnTo>
                    <a:lnTo>
                      <a:pt x="186" y="74"/>
                    </a:lnTo>
                    <a:lnTo>
                      <a:pt x="185" y="75"/>
                    </a:lnTo>
                    <a:lnTo>
                      <a:pt x="184" y="76"/>
                    </a:lnTo>
                    <a:lnTo>
                      <a:pt x="183" y="76"/>
                    </a:lnTo>
                    <a:lnTo>
                      <a:pt x="182" y="76"/>
                    </a:lnTo>
                    <a:lnTo>
                      <a:pt x="182" y="77"/>
                    </a:lnTo>
                    <a:lnTo>
                      <a:pt x="181" y="77"/>
                    </a:lnTo>
                    <a:lnTo>
                      <a:pt x="179" y="77"/>
                    </a:lnTo>
                    <a:lnTo>
                      <a:pt x="178" y="77"/>
                    </a:lnTo>
                    <a:lnTo>
                      <a:pt x="177" y="79"/>
                    </a:lnTo>
                    <a:lnTo>
                      <a:pt x="176" y="79"/>
                    </a:lnTo>
                    <a:lnTo>
                      <a:pt x="175" y="79"/>
                    </a:lnTo>
                    <a:lnTo>
                      <a:pt x="174" y="80"/>
                    </a:lnTo>
                    <a:lnTo>
                      <a:pt x="174" y="81"/>
                    </a:lnTo>
                    <a:lnTo>
                      <a:pt x="175" y="83"/>
                    </a:lnTo>
                    <a:lnTo>
                      <a:pt x="175" y="84"/>
                    </a:lnTo>
                    <a:lnTo>
                      <a:pt x="174" y="86"/>
                    </a:lnTo>
                    <a:lnTo>
                      <a:pt x="173" y="87"/>
                    </a:lnTo>
                    <a:lnTo>
                      <a:pt x="172" y="89"/>
                    </a:lnTo>
                    <a:lnTo>
                      <a:pt x="172" y="90"/>
                    </a:lnTo>
                    <a:lnTo>
                      <a:pt x="175" y="94"/>
                    </a:lnTo>
                    <a:lnTo>
                      <a:pt x="178" y="98"/>
                    </a:lnTo>
                    <a:lnTo>
                      <a:pt x="179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2" y="105"/>
                    </a:lnTo>
                    <a:lnTo>
                      <a:pt x="181" y="107"/>
                    </a:lnTo>
                    <a:lnTo>
                      <a:pt x="178" y="107"/>
                    </a:lnTo>
                    <a:lnTo>
                      <a:pt x="177" y="108"/>
                    </a:lnTo>
                    <a:lnTo>
                      <a:pt x="177" y="109"/>
                    </a:lnTo>
                    <a:lnTo>
                      <a:pt x="177" y="110"/>
                    </a:lnTo>
                    <a:lnTo>
                      <a:pt x="176" y="110"/>
                    </a:lnTo>
                    <a:lnTo>
                      <a:pt x="174" y="110"/>
                    </a:lnTo>
                    <a:lnTo>
                      <a:pt x="172" y="110"/>
                    </a:lnTo>
                    <a:lnTo>
                      <a:pt x="169" y="111"/>
                    </a:lnTo>
                    <a:lnTo>
                      <a:pt x="169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4"/>
                    </a:lnTo>
                    <a:lnTo>
                      <a:pt x="164" y="115"/>
                    </a:lnTo>
                    <a:lnTo>
                      <a:pt x="163" y="114"/>
                    </a:lnTo>
                    <a:lnTo>
                      <a:pt x="162" y="115"/>
                    </a:lnTo>
                    <a:lnTo>
                      <a:pt x="160" y="115"/>
                    </a:lnTo>
                    <a:lnTo>
                      <a:pt x="159" y="115"/>
                    </a:lnTo>
                    <a:lnTo>
                      <a:pt x="158" y="115"/>
                    </a:lnTo>
                    <a:lnTo>
                      <a:pt x="157" y="114"/>
                    </a:lnTo>
                    <a:lnTo>
                      <a:pt x="156" y="114"/>
                    </a:lnTo>
                    <a:lnTo>
                      <a:pt x="155" y="115"/>
                    </a:lnTo>
                    <a:lnTo>
                      <a:pt x="154" y="117"/>
                    </a:lnTo>
                    <a:lnTo>
                      <a:pt x="153" y="117"/>
                    </a:lnTo>
                    <a:lnTo>
                      <a:pt x="151" y="117"/>
                    </a:lnTo>
                    <a:lnTo>
                      <a:pt x="151" y="119"/>
                    </a:lnTo>
                    <a:lnTo>
                      <a:pt x="151" y="120"/>
                    </a:lnTo>
                    <a:lnTo>
                      <a:pt x="153" y="121"/>
                    </a:lnTo>
                    <a:lnTo>
                      <a:pt x="151" y="122"/>
                    </a:lnTo>
                    <a:lnTo>
                      <a:pt x="150" y="123"/>
                    </a:lnTo>
                    <a:lnTo>
                      <a:pt x="149" y="123"/>
                    </a:lnTo>
                    <a:lnTo>
                      <a:pt x="148" y="122"/>
                    </a:lnTo>
                    <a:lnTo>
                      <a:pt x="146" y="120"/>
                    </a:lnTo>
                    <a:lnTo>
                      <a:pt x="145" y="119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6" y="118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4" y="118"/>
                    </a:lnTo>
                    <a:lnTo>
                      <a:pt x="132" y="117"/>
                    </a:lnTo>
                    <a:lnTo>
                      <a:pt x="132" y="115"/>
                    </a:lnTo>
                    <a:lnTo>
                      <a:pt x="131" y="115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28" y="115"/>
                    </a:lnTo>
                    <a:lnTo>
                      <a:pt x="127" y="115"/>
                    </a:lnTo>
                    <a:lnTo>
                      <a:pt x="126" y="115"/>
                    </a:lnTo>
                    <a:lnTo>
                      <a:pt x="125" y="114"/>
                    </a:lnTo>
                    <a:lnTo>
                      <a:pt x="125" y="113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2" y="114"/>
                    </a:lnTo>
                    <a:lnTo>
                      <a:pt x="123" y="114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5" y="117"/>
                    </a:lnTo>
                    <a:lnTo>
                      <a:pt x="125" y="118"/>
                    </a:lnTo>
                    <a:lnTo>
                      <a:pt x="127" y="119"/>
                    </a:lnTo>
                    <a:lnTo>
                      <a:pt x="128" y="120"/>
                    </a:lnTo>
                    <a:lnTo>
                      <a:pt x="129" y="121"/>
                    </a:lnTo>
                    <a:lnTo>
                      <a:pt x="131" y="123"/>
                    </a:lnTo>
                    <a:lnTo>
                      <a:pt x="131" y="124"/>
                    </a:lnTo>
                    <a:lnTo>
                      <a:pt x="130" y="126"/>
                    </a:lnTo>
                    <a:lnTo>
                      <a:pt x="131" y="127"/>
                    </a:lnTo>
                    <a:lnTo>
                      <a:pt x="131" y="129"/>
                    </a:lnTo>
                    <a:lnTo>
                      <a:pt x="131" y="130"/>
                    </a:lnTo>
                    <a:lnTo>
                      <a:pt x="132" y="131"/>
                    </a:lnTo>
                    <a:lnTo>
                      <a:pt x="132" y="132"/>
                    </a:lnTo>
                    <a:lnTo>
                      <a:pt x="134" y="133"/>
                    </a:lnTo>
                    <a:lnTo>
                      <a:pt x="135" y="136"/>
                    </a:lnTo>
                    <a:lnTo>
                      <a:pt x="134" y="137"/>
                    </a:lnTo>
                    <a:lnTo>
                      <a:pt x="134" y="138"/>
                    </a:lnTo>
                    <a:lnTo>
                      <a:pt x="134" y="139"/>
                    </a:lnTo>
                    <a:lnTo>
                      <a:pt x="137" y="139"/>
                    </a:lnTo>
                    <a:lnTo>
                      <a:pt x="140" y="139"/>
                    </a:lnTo>
                    <a:lnTo>
                      <a:pt x="143" y="140"/>
                    </a:lnTo>
                    <a:lnTo>
                      <a:pt x="144" y="140"/>
                    </a:lnTo>
                    <a:lnTo>
                      <a:pt x="143" y="142"/>
                    </a:lnTo>
                    <a:lnTo>
                      <a:pt x="143" y="143"/>
                    </a:lnTo>
                    <a:lnTo>
                      <a:pt x="141" y="143"/>
                    </a:lnTo>
                    <a:lnTo>
                      <a:pt x="140" y="143"/>
                    </a:lnTo>
                    <a:lnTo>
                      <a:pt x="139" y="145"/>
                    </a:lnTo>
                    <a:lnTo>
                      <a:pt x="138" y="146"/>
                    </a:lnTo>
                    <a:lnTo>
                      <a:pt x="137" y="146"/>
                    </a:lnTo>
                    <a:lnTo>
                      <a:pt x="135" y="146"/>
                    </a:lnTo>
                    <a:lnTo>
                      <a:pt x="134" y="146"/>
                    </a:lnTo>
                    <a:lnTo>
                      <a:pt x="134" y="147"/>
                    </a:lnTo>
                    <a:lnTo>
                      <a:pt x="134" y="148"/>
                    </a:lnTo>
                    <a:lnTo>
                      <a:pt x="134" y="150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8" y="152"/>
                    </a:lnTo>
                    <a:lnTo>
                      <a:pt x="127" y="154"/>
                    </a:lnTo>
                    <a:lnTo>
                      <a:pt x="126" y="154"/>
                    </a:lnTo>
                    <a:lnTo>
                      <a:pt x="126" y="155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0" y="157"/>
                    </a:lnTo>
                    <a:lnTo>
                      <a:pt x="118" y="158"/>
                    </a:lnTo>
                    <a:lnTo>
                      <a:pt x="118" y="159"/>
                    </a:lnTo>
                    <a:lnTo>
                      <a:pt x="118" y="160"/>
                    </a:lnTo>
                    <a:lnTo>
                      <a:pt x="117" y="160"/>
                    </a:lnTo>
                    <a:lnTo>
                      <a:pt x="117" y="161"/>
                    </a:lnTo>
                    <a:lnTo>
                      <a:pt x="116" y="161"/>
                    </a:lnTo>
                    <a:lnTo>
                      <a:pt x="116" y="160"/>
                    </a:lnTo>
                    <a:lnTo>
                      <a:pt x="116" y="161"/>
                    </a:lnTo>
                    <a:lnTo>
                      <a:pt x="115" y="163"/>
                    </a:lnTo>
                    <a:lnTo>
                      <a:pt x="115" y="164"/>
                    </a:lnTo>
                    <a:lnTo>
                      <a:pt x="113" y="164"/>
                    </a:lnTo>
                    <a:lnTo>
                      <a:pt x="113" y="165"/>
                    </a:lnTo>
                    <a:lnTo>
                      <a:pt x="112" y="165"/>
                    </a:lnTo>
                    <a:lnTo>
                      <a:pt x="111" y="164"/>
                    </a:lnTo>
                    <a:lnTo>
                      <a:pt x="112" y="163"/>
                    </a:lnTo>
                    <a:lnTo>
                      <a:pt x="112" y="161"/>
                    </a:lnTo>
                    <a:lnTo>
                      <a:pt x="112" y="160"/>
                    </a:lnTo>
                    <a:lnTo>
                      <a:pt x="111" y="160"/>
                    </a:lnTo>
                    <a:lnTo>
                      <a:pt x="110" y="160"/>
                    </a:lnTo>
                    <a:lnTo>
                      <a:pt x="109" y="160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3" y="164"/>
                    </a:lnTo>
                    <a:lnTo>
                      <a:pt x="101" y="164"/>
                    </a:lnTo>
                    <a:lnTo>
                      <a:pt x="94" y="158"/>
                    </a:lnTo>
                    <a:lnTo>
                      <a:pt x="93" y="157"/>
                    </a:lnTo>
                    <a:lnTo>
                      <a:pt x="93" y="156"/>
                    </a:lnTo>
                    <a:lnTo>
                      <a:pt x="92" y="154"/>
                    </a:lnTo>
                    <a:lnTo>
                      <a:pt x="91" y="150"/>
                    </a:lnTo>
                    <a:lnTo>
                      <a:pt x="90" y="146"/>
                    </a:lnTo>
                    <a:lnTo>
                      <a:pt x="89" y="143"/>
                    </a:lnTo>
                    <a:lnTo>
                      <a:pt x="89" y="142"/>
                    </a:lnTo>
                    <a:lnTo>
                      <a:pt x="89" y="141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4" y="137"/>
                    </a:lnTo>
                    <a:lnTo>
                      <a:pt x="84" y="136"/>
                    </a:lnTo>
                    <a:lnTo>
                      <a:pt x="83" y="135"/>
                    </a:lnTo>
                    <a:lnTo>
                      <a:pt x="82" y="135"/>
                    </a:lnTo>
                    <a:lnTo>
                      <a:pt x="81" y="133"/>
                    </a:lnTo>
                    <a:lnTo>
                      <a:pt x="80" y="133"/>
                    </a:lnTo>
                    <a:lnTo>
                      <a:pt x="82" y="131"/>
                    </a:lnTo>
                    <a:lnTo>
                      <a:pt x="84" y="129"/>
                    </a:lnTo>
                    <a:lnTo>
                      <a:pt x="85" y="128"/>
                    </a:lnTo>
                    <a:lnTo>
                      <a:pt x="87" y="127"/>
                    </a:lnTo>
                    <a:lnTo>
                      <a:pt x="88" y="126"/>
                    </a:lnTo>
                    <a:lnTo>
                      <a:pt x="87" y="124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4" y="121"/>
                    </a:lnTo>
                    <a:lnTo>
                      <a:pt x="83" y="121"/>
                    </a:lnTo>
                    <a:lnTo>
                      <a:pt x="82" y="121"/>
                    </a:lnTo>
                    <a:lnTo>
                      <a:pt x="82" y="120"/>
                    </a:lnTo>
                    <a:lnTo>
                      <a:pt x="82" y="118"/>
                    </a:lnTo>
                    <a:lnTo>
                      <a:pt x="81" y="117"/>
                    </a:lnTo>
                    <a:lnTo>
                      <a:pt x="81" y="115"/>
                    </a:lnTo>
                    <a:lnTo>
                      <a:pt x="80" y="114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09"/>
                    </a:lnTo>
                    <a:lnTo>
                      <a:pt x="80" y="107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0" y="101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81" y="98"/>
                    </a:lnTo>
                    <a:lnTo>
                      <a:pt x="82" y="96"/>
                    </a:lnTo>
                    <a:lnTo>
                      <a:pt x="82" y="95"/>
                    </a:lnTo>
                    <a:lnTo>
                      <a:pt x="82" y="94"/>
                    </a:lnTo>
                    <a:lnTo>
                      <a:pt x="82" y="93"/>
                    </a:lnTo>
                    <a:lnTo>
                      <a:pt x="82" y="92"/>
                    </a:lnTo>
                    <a:lnTo>
                      <a:pt x="83" y="91"/>
                    </a:lnTo>
                    <a:lnTo>
                      <a:pt x="84" y="90"/>
                    </a:lnTo>
                    <a:lnTo>
                      <a:pt x="85" y="89"/>
                    </a:lnTo>
                    <a:lnTo>
                      <a:pt x="84" y="87"/>
                    </a:lnTo>
                    <a:lnTo>
                      <a:pt x="84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4" y="85"/>
                    </a:lnTo>
                    <a:lnTo>
                      <a:pt x="83" y="85"/>
                    </a:lnTo>
                    <a:lnTo>
                      <a:pt x="82" y="84"/>
                    </a:lnTo>
                    <a:lnTo>
                      <a:pt x="80" y="84"/>
                    </a:lnTo>
                    <a:lnTo>
                      <a:pt x="79" y="85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3" y="86"/>
                    </a:lnTo>
                    <a:lnTo>
                      <a:pt x="72" y="86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5" y="86"/>
                    </a:lnTo>
                    <a:lnTo>
                      <a:pt x="63" y="85"/>
                    </a:lnTo>
                    <a:lnTo>
                      <a:pt x="62" y="85"/>
                    </a:lnTo>
                    <a:lnTo>
                      <a:pt x="62" y="86"/>
                    </a:lnTo>
                    <a:lnTo>
                      <a:pt x="61" y="86"/>
                    </a:lnTo>
                    <a:lnTo>
                      <a:pt x="60" y="87"/>
                    </a:lnTo>
                    <a:lnTo>
                      <a:pt x="59" y="87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7"/>
                    </a:lnTo>
                    <a:lnTo>
                      <a:pt x="53" y="82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3"/>
                    </a:lnTo>
                    <a:lnTo>
                      <a:pt x="36" y="73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5"/>
                    </a:lnTo>
                    <a:lnTo>
                      <a:pt x="32" y="75"/>
                    </a:lnTo>
                    <a:lnTo>
                      <a:pt x="30" y="75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9" y="73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2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0" y="52"/>
                    </a:lnTo>
                    <a:lnTo>
                      <a:pt x="10" y="47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2" y="30"/>
                    </a:lnTo>
                    <a:lnTo>
                      <a:pt x="18" y="35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4" y="36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7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48" y="8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6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3" y="19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8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5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1" y="24"/>
                    </a:lnTo>
                    <a:lnTo>
                      <a:pt x="99" y="23"/>
                    </a:lnTo>
                    <a:lnTo>
                      <a:pt x="100" y="23"/>
                    </a:lnTo>
                    <a:lnTo>
                      <a:pt x="100" y="24"/>
                    </a:lnTo>
                    <a:lnTo>
                      <a:pt x="101" y="24"/>
                    </a:lnTo>
                    <a:lnTo>
                      <a:pt x="101" y="23"/>
                    </a:lnTo>
                    <a:lnTo>
                      <a:pt x="102" y="23"/>
                    </a:lnTo>
                    <a:lnTo>
                      <a:pt x="104" y="24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6"/>
                    </a:lnTo>
                    <a:lnTo>
                      <a:pt x="107" y="27"/>
                    </a:lnTo>
                    <a:lnTo>
                      <a:pt x="107" y="28"/>
                    </a:lnTo>
                    <a:lnTo>
                      <a:pt x="108" y="28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13" y="30"/>
                    </a:lnTo>
                    <a:lnTo>
                      <a:pt x="116" y="30"/>
                    </a:lnTo>
                    <a:lnTo>
                      <a:pt x="119" y="31"/>
                    </a:lnTo>
                    <a:lnTo>
                      <a:pt x="122" y="30"/>
                    </a:lnTo>
                    <a:lnTo>
                      <a:pt x="123" y="30"/>
                    </a:lnTo>
                    <a:lnTo>
                      <a:pt x="123" y="29"/>
                    </a:lnTo>
                    <a:lnTo>
                      <a:pt x="125" y="28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9" y="28"/>
                    </a:lnTo>
                    <a:lnTo>
                      <a:pt x="128" y="27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6" y="24"/>
                    </a:lnTo>
                    <a:lnTo>
                      <a:pt x="135" y="24"/>
                    </a:lnTo>
                    <a:lnTo>
                      <a:pt x="131" y="24"/>
                    </a:lnTo>
                    <a:lnTo>
                      <a:pt x="131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5" y="23"/>
                    </a:lnTo>
                    <a:lnTo>
                      <a:pt x="136" y="23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49" y="23"/>
                    </a:lnTo>
                    <a:lnTo>
                      <a:pt x="150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1"/>
                    </a:lnTo>
                    <a:lnTo>
                      <a:pt x="159" y="23"/>
                    </a:lnTo>
                    <a:lnTo>
                      <a:pt x="160" y="21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4" y="23"/>
                    </a:lnTo>
                    <a:lnTo>
                      <a:pt x="163" y="23"/>
                    </a:lnTo>
                    <a:lnTo>
                      <a:pt x="162" y="23"/>
                    </a:lnTo>
                    <a:lnTo>
                      <a:pt x="160" y="23"/>
                    </a:lnTo>
                    <a:lnTo>
                      <a:pt x="159" y="23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56" y="25"/>
                    </a:lnTo>
                    <a:lnTo>
                      <a:pt x="155" y="24"/>
                    </a:lnTo>
                    <a:lnTo>
                      <a:pt x="154" y="24"/>
                    </a:lnTo>
                    <a:lnTo>
                      <a:pt x="153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6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0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8" y="28"/>
                    </a:lnTo>
                    <a:lnTo>
                      <a:pt x="149" y="28"/>
                    </a:lnTo>
                    <a:lnTo>
                      <a:pt x="149" y="27"/>
                    </a:lnTo>
                    <a:lnTo>
                      <a:pt x="149" y="26"/>
                    </a:lnTo>
                    <a:lnTo>
                      <a:pt x="150" y="27"/>
                    </a:lnTo>
                    <a:lnTo>
                      <a:pt x="150" y="26"/>
                    </a:lnTo>
                    <a:lnTo>
                      <a:pt x="151" y="26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3" y="28"/>
                    </a:lnTo>
                    <a:lnTo>
                      <a:pt x="154" y="30"/>
                    </a:lnTo>
                    <a:lnTo>
                      <a:pt x="153" y="30"/>
                    </a:lnTo>
                    <a:lnTo>
                      <a:pt x="151" y="31"/>
                    </a:lnTo>
                    <a:lnTo>
                      <a:pt x="150" y="31"/>
                    </a:lnTo>
                    <a:lnTo>
                      <a:pt x="149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3" y="31"/>
                    </a:lnTo>
                    <a:lnTo>
                      <a:pt x="154" y="30"/>
                    </a:lnTo>
                    <a:lnTo>
                      <a:pt x="154" y="29"/>
                    </a:lnTo>
                    <a:lnTo>
                      <a:pt x="154" y="28"/>
                    </a:lnTo>
                    <a:lnTo>
                      <a:pt x="155" y="29"/>
                    </a:lnTo>
                    <a:lnTo>
                      <a:pt x="156" y="29"/>
                    </a:lnTo>
                    <a:lnTo>
                      <a:pt x="156" y="30"/>
                    </a:lnTo>
                    <a:lnTo>
                      <a:pt x="156" y="33"/>
                    </a:lnTo>
                    <a:lnTo>
                      <a:pt x="157" y="34"/>
                    </a:lnTo>
                    <a:lnTo>
                      <a:pt x="158" y="35"/>
                    </a:lnTo>
                    <a:lnTo>
                      <a:pt x="158" y="36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59" y="33"/>
                    </a:lnTo>
                    <a:lnTo>
                      <a:pt x="159" y="34"/>
                    </a:lnTo>
                    <a:lnTo>
                      <a:pt x="160" y="36"/>
                    </a:lnTo>
                    <a:lnTo>
                      <a:pt x="159" y="37"/>
                    </a:lnTo>
                    <a:lnTo>
                      <a:pt x="160" y="37"/>
                    </a:lnTo>
                    <a:lnTo>
                      <a:pt x="160" y="36"/>
                    </a:lnTo>
                    <a:lnTo>
                      <a:pt x="160" y="35"/>
                    </a:lnTo>
                    <a:lnTo>
                      <a:pt x="162" y="34"/>
                    </a:lnTo>
                    <a:lnTo>
                      <a:pt x="160" y="33"/>
                    </a:lnTo>
                    <a:lnTo>
                      <a:pt x="159" y="33"/>
                    </a:lnTo>
                    <a:lnTo>
                      <a:pt x="159" y="31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5" y="35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5" y="34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7" y="35"/>
                    </a:lnTo>
                    <a:lnTo>
                      <a:pt x="168" y="35"/>
                    </a:lnTo>
                    <a:lnTo>
                      <a:pt x="168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5"/>
                    </a:lnTo>
                    <a:lnTo>
                      <a:pt x="171" y="35"/>
                    </a:lnTo>
                    <a:lnTo>
                      <a:pt x="171" y="36"/>
                    </a:lnTo>
                    <a:lnTo>
                      <a:pt x="172" y="36"/>
                    </a:lnTo>
                    <a:lnTo>
                      <a:pt x="173" y="38"/>
                    </a:lnTo>
                    <a:lnTo>
                      <a:pt x="174" y="38"/>
                    </a:lnTo>
                    <a:lnTo>
                      <a:pt x="175" y="38"/>
                    </a:lnTo>
                    <a:lnTo>
                      <a:pt x="176" y="38"/>
                    </a:lnTo>
                    <a:lnTo>
                      <a:pt x="177" y="38"/>
                    </a:lnTo>
                    <a:lnTo>
                      <a:pt x="178" y="39"/>
                    </a:lnTo>
                    <a:lnTo>
                      <a:pt x="179" y="40"/>
                    </a:lnTo>
                    <a:lnTo>
                      <a:pt x="179" y="42"/>
                    </a:lnTo>
                    <a:lnTo>
                      <a:pt x="179" y="43"/>
                    </a:lnTo>
                    <a:lnTo>
                      <a:pt x="178" y="43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5" y="45"/>
                    </a:lnTo>
                    <a:lnTo>
                      <a:pt x="176" y="45"/>
                    </a:lnTo>
                    <a:lnTo>
                      <a:pt x="177" y="44"/>
                    </a:lnTo>
                    <a:lnTo>
                      <a:pt x="176" y="46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4" y="49"/>
                    </a:lnTo>
                    <a:lnTo>
                      <a:pt x="174" y="51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71" y="54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6" y="54"/>
                    </a:lnTo>
                    <a:lnTo>
                      <a:pt x="175" y="54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7" y="53"/>
                    </a:lnTo>
                    <a:lnTo>
                      <a:pt x="178" y="52"/>
                    </a:lnTo>
                    <a:lnTo>
                      <a:pt x="181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4" y="53"/>
                    </a:lnTo>
                    <a:lnTo>
                      <a:pt x="185" y="52"/>
                    </a:lnTo>
                    <a:lnTo>
                      <a:pt x="187" y="52"/>
                    </a:lnTo>
                    <a:lnTo>
                      <a:pt x="188" y="52"/>
                    </a:lnTo>
                    <a:lnTo>
                      <a:pt x="191" y="53"/>
                    </a:lnTo>
                    <a:moveTo>
                      <a:pt x="134" y="19"/>
                    </a:moveTo>
                    <a:lnTo>
                      <a:pt x="132" y="18"/>
                    </a:lnTo>
                    <a:lnTo>
                      <a:pt x="131" y="18"/>
                    </a:lnTo>
                    <a:lnTo>
                      <a:pt x="130" y="19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8"/>
                    </a:lnTo>
                    <a:lnTo>
                      <a:pt x="134" y="18"/>
                    </a:lnTo>
                    <a:lnTo>
                      <a:pt x="135" y="17"/>
                    </a:lnTo>
                    <a:lnTo>
                      <a:pt x="135" y="16"/>
                    </a:lnTo>
                    <a:lnTo>
                      <a:pt x="136" y="15"/>
                    </a:lnTo>
                    <a:lnTo>
                      <a:pt x="136" y="16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6" y="19"/>
                    </a:lnTo>
                    <a:lnTo>
                      <a:pt x="135" y="19"/>
                    </a:lnTo>
                    <a:lnTo>
                      <a:pt x="134" y="19"/>
                    </a:lnTo>
                    <a:moveTo>
                      <a:pt x="174" y="51"/>
                    </a:moveTo>
                    <a:lnTo>
                      <a:pt x="175" y="49"/>
                    </a:lnTo>
                    <a:lnTo>
                      <a:pt x="176" y="48"/>
                    </a:lnTo>
                    <a:lnTo>
                      <a:pt x="178" y="48"/>
                    </a:lnTo>
                    <a:lnTo>
                      <a:pt x="177" y="49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5" y="51"/>
                    </a:lnTo>
                    <a:lnTo>
                      <a:pt x="174" y="51"/>
                    </a:lnTo>
                    <a:moveTo>
                      <a:pt x="173" y="54"/>
                    </a:moveTo>
                    <a:lnTo>
                      <a:pt x="173" y="53"/>
                    </a:lnTo>
                    <a:lnTo>
                      <a:pt x="172" y="53"/>
                    </a:lnTo>
                    <a:lnTo>
                      <a:pt x="171" y="54"/>
                    </a:lnTo>
                    <a:lnTo>
                      <a:pt x="169" y="53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3" y="53"/>
                    </a:lnTo>
                    <a:lnTo>
                      <a:pt x="174" y="53"/>
                    </a:lnTo>
                    <a:lnTo>
                      <a:pt x="174" y="54"/>
                    </a:lnTo>
                    <a:lnTo>
                      <a:pt x="173" y="54"/>
                    </a:lnTo>
                    <a:moveTo>
                      <a:pt x="175" y="53"/>
                    </a:moveTo>
                    <a:lnTo>
                      <a:pt x="174" y="53"/>
                    </a:lnTo>
                    <a:lnTo>
                      <a:pt x="173" y="53"/>
                    </a:lnTo>
                    <a:lnTo>
                      <a:pt x="174" y="52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5" y="52"/>
                    </a:lnTo>
                    <a:lnTo>
                      <a:pt x="176" y="52"/>
                    </a:lnTo>
                    <a:lnTo>
                      <a:pt x="177" y="52"/>
                    </a:lnTo>
                    <a:lnTo>
                      <a:pt x="176" y="53"/>
                    </a:lnTo>
                    <a:lnTo>
                      <a:pt x="175" y="53"/>
                    </a:lnTo>
                    <a:moveTo>
                      <a:pt x="176" y="48"/>
                    </a:moveTo>
                    <a:lnTo>
                      <a:pt x="177" y="46"/>
                    </a:lnTo>
                    <a:lnTo>
                      <a:pt x="178" y="46"/>
                    </a:lnTo>
                    <a:lnTo>
                      <a:pt x="178" y="47"/>
                    </a:lnTo>
                    <a:lnTo>
                      <a:pt x="177" y="47"/>
                    </a:lnTo>
                    <a:lnTo>
                      <a:pt x="177" y="48"/>
                    </a:lnTo>
                    <a:lnTo>
                      <a:pt x="176" y="48"/>
                    </a:lnTo>
                    <a:moveTo>
                      <a:pt x="116" y="19"/>
                    </a:moveTo>
                    <a:lnTo>
                      <a:pt x="115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7" y="19"/>
                    </a:lnTo>
                    <a:lnTo>
                      <a:pt x="116" y="19"/>
                    </a:lnTo>
                    <a:moveTo>
                      <a:pt x="176" y="52"/>
                    </a:moveTo>
                    <a:lnTo>
                      <a:pt x="175" y="51"/>
                    </a:lnTo>
                    <a:lnTo>
                      <a:pt x="174" y="51"/>
                    </a:lnTo>
                    <a:lnTo>
                      <a:pt x="175" y="51"/>
                    </a:lnTo>
                    <a:lnTo>
                      <a:pt x="176" y="51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6" y="52"/>
                    </a:lnTo>
                    <a:moveTo>
                      <a:pt x="175" y="47"/>
                    </a:moveTo>
                    <a:lnTo>
                      <a:pt x="176" y="46"/>
                    </a:lnTo>
                    <a:lnTo>
                      <a:pt x="177" y="45"/>
                    </a:lnTo>
                    <a:lnTo>
                      <a:pt x="178" y="45"/>
                    </a:lnTo>
                    <a:lnTo>
                      <a:pt x="177" y="46"/>
                    </a:lnTo>
                    <a:lnTo>
                      <a:pt x="176" y="46"/>
                    </a:lnTo>
                    <a:lnTo>
                      <a:pt x="176" y="47"/>
                    </a:lnTo>
                    <a:lnTo>
                      <a:pt x="175" y="47"/>
                    </a:lnTo>
                    <a:moveTo>
                      <a:pt x="177" y="52"/>
                    </a:moveTo>
                    <a:lnTo>
                      <a:pt x="178" y="49"/>
                    </a:lnTo>
                    <a:lnTo>
                      <a:pt x="179" y="51"/>
                    </a:lnTo>
                    <a:lnTo>
                      <a:pt x="177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66" name="Freeform 1267"/>
              <p:cNvSpPr>
                <a:spLocks/>
              </p:cNvSpPr>
              <p:nvPr/>
            </p:nvSpPr>
            <p:spPr bwMode="auto">
              <a:xfrm>
                <a:off x="3292283" y="3294158"/>
                <a:ext cx="109766" cy="164745"/>
              </a:xfrm>
              <a:custGeom>
                <a:avLst/>
                <a:gdLst>
                  <a:gd name="T0" fmla="*/ 146473978 w 69"/>
                  <a:gd name="T1" fmla="*/ 118193449 h 104"/>
                  <a:gd name="T2" fmla="*/ 146473978 w 69"/>
                  <a:gd name="T3" fmla="*/ 120707394 h 104"/>
                  <a:gd name="T4" fmla="*/ 131321497 w 69"/>
                  <a:gd name="T5" fmla="*/ 125736869 h 104"/>
                  <a:gd name="T6" fmla="*/ 121219843 w 69"/>
                  <a:gd name="T7" fmla="*/ 130766344 h 104"/>
                  <a:gd name="T8" fmla="*/ 121219843 w 69"/>
                  <a:gd name="T9" fmla="*/ 148368713 h 104"/>
                  <a:gd name="T10" fmla="*/ 118695225 w 69"/>
                  <a:gd name="T11" fmla="*/ 153398188 h 104"/>
                  <a:gd name="T12" fmla="*/ 123746052 w 69"/>
                  <a:gd name="T13" fmla="*/ 168488196 h 104"/>
                  <a:gd name="T14" fmla="*/ 126270670 w 69"/>
                  <a:gd name="T15" fmla="*/ 173517671 h 104"/>
                  <a:gd name="T16" fmla="*/ 131321497 w 69"/>
                  <a:gd name="T17" fmla="*/ 183576621 h 104"/>
                  <a:gd name="T18" fmla="*/ 146473978 w 69"/>
                  <a:gd name="T19" fmla="*/ 186090566 h 104"/>
                  <a:gd name="T20" fmla="*/ 149000186 w 69"/>
                  <a:gd name="T21" fmla="*/ 196149516 h 104"/>
                  <a:gd name="T22" fmla="*/ 156575631 w 69"/>
                  <a:gd name="T23" fmla="*/ 216267415 h 104"/>
                  <a:gd name="T24" fmla="*/ 171728112 w 69"/>
                  <a:gd name="T25" fmla="*/ 233871368 h 104"/>
                  <a:gd name="T26" fmla="*/ 169203494 w 69"/>
                  <a:gd name="T27" fmla="*/ 236385314 h 104"/>
                  <a:gd name="T28" fmla="*/ 154051013 w 69"/>
                  <a:gd name="T29" fmla="*/ 236385314 h 104"/>
                  <a:gd name="T30" fmla="*/ 149000186 w 69"/>
                  <a:gd name="T31" fmla="*/ 233871368 h 104"/>
                  <a:gd name="T32" fmla="*/ 141423151 w 69"/>
                  <a:gd name="T33" fmla="*/ 236385314 h 104"/>
                  <a:gd name="T34" fmla="*/ 131321497 w 69"/>
                  <a:gd name="T35" fmla="*/ 243930318 h 104"/>
                  <a:gd name="T36" fmla="*/ 121219843 w 69"/>
                  <a:gd name="T37" fmla="*/ 246444263 h 104"/>
                  <a:gd name="T38" fmla="*/ 101016536 w 69"/>
                  <a:gd name="T39" fmla="*/ 253989267 h 104"/>
                  <a:gd name="T40" fmla="*/ 95965709 w 69"/>
                  <a:gd name="T41" fmla="*/ 259018742 h 104"/>
                  <a:gd name="T42" fmla="*/ 85864056 w 69"/>
                  <a:gd name="T43" fmla="*/ 261532688 h 104"/>
                  <a:gd name="T44" fmla="*/ 78288611 w 69"/>
                  <a:gd name="T45" fmla="*/ 256503213 h 104"/>
                  <a:gd name="T46" fmla="*/ 60609922 w 69"/>
                  <a:gd name="T47" fmla="*/ 241414788 h 104"/>
                  <a:gd name="T48" fmla="*/ 55559095 w 69"/>
                  <a:gd name="T49" fmla="*/ 236385314 h 104"/>
                  <a:gd name="T50" fmla="*/ 50508268 w 69"/>
                  <a:gd name="T51" fmla="*/ 218782944 h 104"/>
                  <a:gd name="T52" fmla="*/ 47983650 w 69"/>
                  <a:gd name="T53" fmla="*/ 208723995 h 104"/>
                  <a:gd name="T54" fmla="*/ 53034477 w 69"/>
                  <a:gd name="T55" fmla="*/ 188606096 h 104"/>
                  <a:gd name="T56" fmla="*/ 55559095 w 69"/>
                  <a:gd name="T57" fmla="*/ 173517671 h 104"/>
                  <a:gd name="T58" fmla="*/ 58085304 w 69"/>
                  <a:gd name="T59" fmla="*/ 153398188 h 104"/>
                  <a:gd name="T60" fmla="*/ 50508268 w 69"/>
                  <a:gd name="T61" fmla="*/ 143339239 h 104"/>
                  <a:gd name="T62" fmla="*/ 45457441 w 69"/>
                  <a:gd name="T63" fmla="*/ 140825293 h 104"/>
                  <a:gd name="T64" fmla="*/ 47983650 w 69"/>
                  <a:gd name="T65" fmla="*/ 123222924 h 104"/>
                  <a:gd name="T66" fmla="*/ 40406614 w 69"/>
                  <a:gd name="T67" fmla="*/ 115677919 h 104"/>
                  <a:gd name="T68" fmla="*/ 27780343 w 69"/>
                  <a:gd name="T69" fmla="*/ 118193449 h 104"/>
                  <a:gd name="T70" fmla="*/ 7577036 w 69"/>
                  <a:gd name="T71" fmla="*/ 103105025 h 104"/>
                  <a:gd name="T72" fmla="*/ 2526209 w 69"/>
                  <a:gd name="T73" fmla="*/ 85501071 h 104"/>
                  <a:gd name="T74" fmla="*/ 5050827 w 69"/>
                  <a:gd name="T75" fmla="*/ 70412647 h 104"/>
                  <a:gd name="T76" fmla="*/ 15152480 w 69"/>
                  <a:gd name="T77" fmla="*/ 60353697 h 104"/>
                  <a:gd name="T78" fmla="*/ 25254134 w 69"/>
                  <a:gd name="T79" fmla="*/ 57839752 h 104"/>
                  <a:gd name="T80" fmla="*/ 35355788 w 69"/>
                  <a:gd name="T81" fmla="*/ 52810277 h 104"/>
                  <a:gd name="T82" fmla="*/ 30304961 w 69"/>
                  <a:gd name="T83" fmla="*/ 47780802 h 104"/>
                  <a:gd name="T84" fmla="*/ 25254134 w 69"/>
                  <a:gd name="T85" fmla="*/ 45265273 h 104"/>
                  <a:gd name="T86" fmla="*/ 22729516 w 69"/>
                  <a:gd name="T87" fmla="*/ 37720269 h 104"/>
                  <a:gd name="T88" fmla="*/ 27780343 w 69"/>
                  <a:gd name="T89" fmla="*/ 27662903 h 104"/>
                  <a:gd name="T90" fmla="*/ 45457441 w 69"/>
                  <a:gd name="T91" fmla="*/ 15088424 h 104"/>
                  <a:gd name="T92" fmla="*/ 50508268 w 69"/>
                  <a:gd name="T93" fmla="*/ 10058950 h 104"/>
                  <a:gd name="T94" fmla="*/ 53034477 w 69"/>
                  <a:gd name="T95" fmla="*/ 5029475 h 104"/>
                  <a:gd name="T96" fmla="*/ 53034477 w 69"/>
                  <a:gd name="T97" fmla="*/ 2515529 h 104"/>
                  <a:gd name="T98" fmla="*/ 55559095 w 69"/>
                  <a:gd name="T99" fmla="*/ 5029475 h 104"/>
                  <a:gd name="T100" fmla="*/ 78288611 w 69"/>
                  <a:gd name="T101" fmla="*/ 15088424 h 104"/>
                  <a:gd name="T102" fmla="*/ 93441091 w 69"/>
                  <a:gd name="T103" fmla="*/ 30176849 h 104"/>
                  <a:gd name="T104" fmla="*/ 103542745 w 69"/>
                  <a:gd name="T105" fmla="*/ 50294748 h 104"/>
                  <a:gd name="T106" fmla="*/ 98491918 w 69"/>
                  <a:gd name="T107" fmla="*/ 55324222 h 104"/>
                  <a:gd name="T108" fmla="*/ 95965709 w 69"/>
                  <a:gd name="T109" fmla="*/ 75442121 h 104"/>
                  <a:gd name="T110" fmla="*/ 98491918 w 69"/>
                  <a:gd name="T111" fmla="*/ 70412647 h 104"/>
                  <a:gd name="T112" fmla="*/ 103542745 w 69"/>
                  <a:gd name="T113" fmla="*/ 57839752 h 104"/>
                  <a:gd name="T114" fmla="*/ 118695225 w 69"/>
                  <a:gd name="T115" fmla="*/ 60353697 h 104"/>
                  <a:gd name="T116" fmla="*/ 123746052 w 69"/>
                  <a:gd name="T117" fmla="*/ 65383172 h 104"/>
                  <a:gd name="T118" fmla="*/ 138898533 w 69"/>
                  <a:gd name="T119" fmla="*/ 80471596 h 104"/>
                  <a:gd name="T120" fmla="*/ 146473978 w 69"/>
                  <a:gd name="T121" fmla="*/ 82987126 h 104"/>
                  <a:gd name="T122" fmla="*/ 149000186 w 69"/>
                  <a:gd name="T123" fmla="*/ 103105025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9"/>
                  <a:gd name="T187" fmla="*/ 0 h 104"/>
                  <a:gd name="T188" fmla="*/ 69 w 69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9" h="104">
                    <a:moveTo>
                      <a:pt x="58" y="43"/>
                    </a:moveTo>
                    <a:lnTo>
                      <a:pt x="58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59" y="47"/>
                    </a:lnTo>
                    <a:lnTo>
                      <a:pt x="59" y="48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6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8" y="59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9" y="67"/>
                    </a:lnTo>
                    <a:lnTo>
                      <a:pt x="49" y="68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2" y="70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6" y="74"/>
                    </a:lnTo>
                    <a:lnTo>
                      <a:pt x="57" y="73"/>
                    </a:lnTo>
                    <a:lnTo>
                      <a:pt x="58" y="74"/>
                    </a:lnTo>
                    <a:lnTo>
                      <a:pt x="57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8"/>
                    </a:lnTo>
                    <a:lnTo>
                      <a:pt x="58" y="80"/>
                    </a:lnTo>
                    <a:lnTo>
                      <a:pt x="59" y="80"/>
                    </a:lnTo>
                    <a:lnTo>
                      <a:pt x="60" y="82"/>
                    </a:lnTo>
                    <a:lnTo>
                      <a:pt x="62" y="86"/>
                    </a:lnTo>
                    <a:lnTo>
                      <a:pt x="64" y="88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6" y="93"/>
                    </a:lnTo>
                    <a:lnTo>
                      <a:pt x="67" y="92"/>
                    </a:lnTo>
                    <a:lnTo>
                      <a:pt x="68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6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1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9" y="93"/>
                    </a:lnTo>
                    <a:lnTo>
                      <a:pt x="58" y="93"/>
                    </a:lnTo>
                    <a:lnTo>
                      <a:pt x="57" y="93"/>
                    </a:lnTo>
                    <a:lnTo>
                      <a:pt x="56" y="94"/>
                    </a:lnTo>
                    <a:lnTo>
                      <a:pt x="55" y="95"/>
                    </a:lnTo>
                    <a:lnTo>
                      <a:pt x="55" y="96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51" y="96"/>
                    </a:lnTo>
                    <a:lnTo>
                      <a:pt x="49" y="97"/>
                    </a:lnTo>
                    <a:lnTo>
                      <a:pt x="48" y="98"/>
                    </a:lnTo>
                    <a:lnTo>
                      <a:pt x="47" y="99"/>
                    </a:lnTo>
                    <a:lnTo>
                      <a:pt x="46" y="99"/>
                    </a:lnTo>
                    <a:lnTo>
                      <a:pt x="43" y="98"/>
                    </a:lnTo>
                    <a:lnTo>
                      <a:pt x="42" y="99"/>
                    </a:lnTo>
                    <a:lnTo>
                      <a:pt x="40" y="101"/>
                    </a:lnTo>
                    <a:lnTo>
                      <a:pt x="41" y="102"/>
                    </a:lnTo>
                    <a:lnTo>
                      <a:pt x="40" y="103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7" y="104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4" y="103"/>
                    </a:lnTo>
                    <a:lnTo>
                      <a:pt x="33" y="103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30" y="102"/>
                    </a:lnTo>
                    <a:lnTo>
                      <a:pt x="28" y="98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3" y="96"/>
                    </a:lnTo>
                    <a:lnTo>
                      <a:pt x="24" y="95"/>
                    </a:lnTo>
                    <a:lnTo>
                      <a:pt x="23" y="95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2"/>
                    </a:lnTo>
                    <a:lnTo>
                      <a:pt x="23" y="89"/>
                    </a:lnTo>
                    <a:lnTo>
                      <a:pt x="22" y="88"/>
                    </a:lnTo>
                    <a:lnTo>
                      <a:pt x="21" y="88"/>
                    </a:lnTo>
                    <a:lnTo>
                      <a:pt x="20" y="87"/>
                    </a:lnTo>
                    <a:lnTo>
                      <a:pt x="21" y="87"/>
                    </a:lnTo>
                    <a:lnTo>
                      <a:pt x="20" y="86"/>
                    </a:lnTo>
                    <a:lnTo>
                      <a:pt x="20" y="85"/>
                    </a:lnTo>
                    <a:lnTo>
                      <a:pt x="20" y="84"/>
                    </a:lnTo>
                    <a:lnTo>
                      <a:pt x="19" y="83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1" y="71"/>
                    </a:lnTo>
                    <a:lnTo>
                      <a:pt x="22" y="69"/>
                    </a:lnTo>
                    <a:lnTo>
                      <a:pt x="23" y="68"/>
                    </a:lnTo>
                    <a:lnTo>
                      <a:pt x="25" y="66"/>
                    </a:lnTo>
                    <a:lnTo>
                      <a:pt x="24" y="64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3" y="58"/>
                    </a:lnTo>
                    <a:lnTo>
                      <a:pt x="22" y="58"/>
                    </a:lnTo>
                    <a:lnTo>
                      <a:pt x="20" y="57"/>
                    </a:lnTo>
                    <a:lnTo>
                      <a:pt x="19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6" y="46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1" y="28"/>
                    </a:lnTo>
                    <a:lnTo>
                      <a:pt x="52" y="29"/>
                    </a:lnTo>
                    <a:lnTo>
                      <a:pt x="53" y="30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2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7"/>
                    </a:lnTo>
                    <a:lnTo>
                      <a:pt x="59" y="41"/>
                    </a:lnTo>
                    <a:lnTo>
                      <a:pt x="59" y="42"/>
                    </a:lnTo>
                    <a:lnTo>
                      <a:pt x="58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67" name="Freeform 1314"/>
              <p:cNvSpPr>
                <a:spLocks noEditPoints="1"/>
              </p:cNvSpPr>
              <p:nvPr/>
            </p:nvSpPr>
            <p:spPr bwMode="auto">
              <a:xfrm>
                <a:off x="2803215" y="3268576"/>
                <a:ext cx="130499" cy="55256"/>
              </a:xfrm>
              <a:custGeom>
                <a:avLst/>
                <a:gdLst>
                  <a:gd name="T0" fmla="*/ 199588672 w 82"/>
                  <a:gd name="T1" fmla="*/ 42605533 h 35"/>
                  <a:gd name="T2" fmla="*/ 204641529 w 82"/>
                  <a:gd name="T3" fmla="*/ 50125086 h 35"/>
                  <a:gd name="T4" fmla="*/ 202114305 w 82"/>
                  <a:gd name="T5" fmla="*/ 62655568 h 35"/>
                  <a:gd name="T6" fmla="*/ 192008590 w 82"/>
                  <a:gd name="T7" fmla="*/ 72680585 h 35"/>
                  <a:gd name="T8" fmla="*/ 189482957 w 82"/>
                  <a:gd name="T9" fmla="*/ 72680585 h 35"/>
                  <a:gd name="T10" fmla="*/ 181902874 w 82"/>
                  <a:gd name="T11" fmla="*/ 85212646 h 35"/>
                  <a:gd name="T12" fmla="*/ 169271526 w 82"/>
                  <a:gd name="T13" fmla="*/ 67668076 h 35"/>
                  <a:gd name="T14" fmla="*/ 166744302 w 82"/>
                  <a:gd name="T15" fmla="*/ 52630551 h 35"/>
                  <a:gd name="T16" fmla="*/ 171797159 w 82"/>
                  <a:gd name="T17" fmla="*/ 50125086 h 35"/>
                  <a:gd name="T18" fmla="*/ 176850017 w 82"/>
                  <a:gd name="T19" fmla="*/ 47618042 h 35"/>
                  <a:gd name="T20" fmla="*/ 186955732 w 82"/>
                  <a:gd name="T21" fmla="*/ 52630551 h 35"/>
                  <a:gd name="T22" fmla="*/ 176850017 w 82"/>
                  <a:gd name="T23" fmla="*/ 45112577 h 35"/>
                  <a:gd name="T24" fmla="*/ 166744302 w 82"/>
                  <a:gd name="T25" fmla="*/ 45112577 h 35"/>
                  <a:gd name="T26" fmla="*/ 156638586 w 82"/>
                  <a:gd name="T27" fmla="*/ 35087560 h 35"/>
                  <a:gd name="T28" fmla="*/ 141480013 w 82"/>
                  <a:gd name="T29" fmla="*/ 22555499 h 35"/>
                  <a:gd name="T30" fmla="*/ 141480013 w 82"/>
                  <a:gd name="T31" fmla="*/ 20050034 h 35"/>
                  <a:gd name="T32" fmla="*/ 128847074 w 82"/>
                  <a:gd name="T33" fmla="*/ 22555499 h 35"/>
                  <a:gd name="T34" fmla="*/ 118741358 w 82"/>
                  <a:gd name="T35" fmla="*/ 27568008 h 35"/>
                  <a:gd name="T36" fmla="*/ 106110010 w 82"/>
                  <a:gd name="T37" fmla="*/ 45112577 h 35"/>
                  <a:gd name="T38" fmla="*/ 93478662 w 82"/>
                  <a:gd name="T39" fmla="*/ 47618042 h 35"/>
                  <a:gd name="T40" fmla="*/ 93478662 w 82"/>
                  <a:gd name="T41" fmla="*/ 55137594 h 35"/>
                  <a:gd name="T42" fmla="*/ 101057152 w 82"/>
                  <a:gd name="T43" fmla="*/ 67668076 h 35"/>
                  <a:gd name="T44" fmla="*/ 101057152 w 82"/>
                  <a:gd name="T45" fmla="*/ 77693093 h 35"/>
                  <a:gd name="T46" fmla="*/ 85898580 w 82"/>
                  <a:gd name="T47" fmla="*/ 85212646 h 35"/>
                  <a:gd name="T48" fmla="*/ 75792864 w 82"/>
                  <a:gd name="T49" fmla="*/ 87718111 h 35"/>
                  <a:gd name="T50" fmla="*/ 73265640 w 82"/>
                  <a:gd name="T51" fmla="*/ 70175120 h 35"/>
                  <a:gd name="T52" fmla="*/ 63159925 w 82"/>
                  <a:gd name="T53" fmla="*/ 65162611 h 35"/>
                  <a:gd name="T54" fmla="*/ 60634291 w 82"/>
                  <a:gd name="T55" fmla="*/ 70175120 h 35"/>
                  <a:gd name="T56" fmla="*/ 50528576 w 82"/>
                  <a:gd name="T57" fmla="*/ 60150103 h 35"/>
                  <a:gd name="T58" fmla="*/ 48002943 w 82"/>
                  <a:gd name="T59" fmla="*/ 55137594 h 35"/>
                  <a:gd name="T60" fmla="*/ 27789921 w 82"/>
                  <a:gd name="T61" fmla="*/ 50125086 h 35"/>
                  <a:gd name="T62" fmla="*/ 17684206 w 82"/>
                  <a:gd name="T63" fmla="*/ 47618042 h 35"/>
                  <a:gd name="T64" fmla="*/ 7578491 w 82"/>
                  <a:gd name="T65" fmla="*/ 47618042 h 35"/>
                  <a:gd name="T66" fmla="*/ 5052858 w 82"/>
                  <a:gd name="T67" fmla="*/ 55137594 h 35"/>
                  <a:gd name="T68" fmla="*/ 2527225 w 82"/>
                  <a:gd name="T69" fmla="*/ 47618042 h 35"/>
                  <a:gd name="T70" fmla="*/ 5052858 w 82"/>
                  <a:gd name="T71" fmla="*/ 42605533 h 35"/>
                  <a:gd name="T72" fmla="*/ 5052858 w 82"/>
                  <a:gd name="T73" fmla="*/ 27568008 h 35"/>
                  <a:gd name="T74" fmla="*/ 5052858 w 82"/>
                  <a:gd name="T75" fmla="*/ 20050034 h 35"/>
                  <a:gd name="T76" fmla="*/ 7578491 w 82"/>
                  <a:gd name="T77" fmla="*/ 2505465 h 35"/>
                  <a:gd name="T78" fmla="*/ 15158573 w 82"/>
                  <a:gd name="T79" fmla="*/ 2505465 h 35"/>
                  <a:gd name="T80" fmla="*/ 27789921 w 82"/>
                  <a:gd name="T81" fmla="*/ 22555499 h 35"/>
                  <a:gd name="T82" fmla="*/ 37895636 w 82"/>
                  <a:gd name="T83" fmla="*/ 20050034 h 35"/>
                  <a:gd name="T84" fmla="*/ 48002943 w 82"/>
                  <a:gd name="T85" fmla="*/ 25062543 h 35"/>
                  <a:gd name="T86" fmla="*/ 65687149 w 82"/>
                  <a:gd name="T87" fmla="*/ 30075051 h 35"/>
                  <a:gd name="T88" fmla="*/ 78318497 w 82"/>
                  <a:gd name="T89" fmla="*/ 27568008 h 35"/>
                  <a:gd name="T90" fmla="*/ 93478662 w 82"/>
                  <a:gd name="T91" fmla="*/ 17542991 h 35"/>
                  <a:gd name="T92" fmla="*/ 106110010 w 82"/>
                  <a:gd name="T93" fmla="*/ 12530482 h 35"/>
                  <a:gd name="T94" fmla="*/ 121268583 w 82"/>
                  <a:gd name="T95" fmla="*/ 2505465 h 35"/>
                  <a:gd name="T96" fmla="*/ 141480013 w 82"/>
                  <a:gd name="T97" fmla="*/ 2505465 h 35"/>
                  <a:gd name="T98" fmla="*/ 141480013 w 82"/>
                  <a:gd name="T99" fmla="*/ 5012509 h 35"/>
                  <a:gd name="T100" fmla="*/ 164218668 w 82"/>
                  <a:gd name="T101" fmla="*/ 7517973 h 35"/>
                  <a:gd name="T102" fmla="*/ 181902874 w 82"/>
                  <a:gd name="T103" fmla="*/ 20050034 h 35"/>
                  <a:gd name="T104" fmla="*/ 197061447 w 82"/>
                  <a:gd name="T105" fmla="*/ 30075051 h 35"/>
                  <a:gd name="T106" fmla="*/ 50528576 w 82"/>
                  <a:gd name="T107" fmla="*/ 82705602 h 35"/>
                  <a:gd name="T108" fmla="*/ 40422861 w 82"/>
                  <a:gd name="T109" fmla="*/ 75187629 h 35"/>
                  <a:gd name="T110" fmla="*/ 48002943 w 82"/>
                  <a:gd name="T111" fmla="*/ 75187629 h 35"/>
                  <a:gd name="T112" fmla="*/ 50528576 w 82"/>
                  <a:gd name="T113" fmla="*/ 82705602 h 35"/>
                  <a:gd name="T114" fmla="*/ 149058504 w 82"/>
                  <a:gd name="T115" fmla="*/ 42605533 h 35"/>
                  <a:gd name="T116" fmla="*/ 149058504 w 82"/>
                  <a:gd name="T117" fmla="*/ 47618042 h 35"/>
                  <a:gd name="T118" fmla="*/ 27789921 w 82"/>
                  <a:gd name="T119" fmla="*/ 7517973 h 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"/>
                  <a:gd name="T181" fmla="*/ 0 h 35"/>
                  <a:gd name="T182" fmla="*/ 82 w 82"/>
                  <a:gd name="T183" fmla="*/ 35 h 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" h="35">
                    <a:moveTo>
                      <a:pt x="80" y="14"/>
                    </a:moveTo>
                    <a:lnTo>
                      <a:pt x="80" y="15"/>
                    </a:lnTo>
                    <a:lnTo>
                      <a:pt x="79" y="16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1" y="20"/>
                    </a:lnTo>
                    <a:lnTo>
                      <a:pt x="81" y="21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77" y="30"/>
                    </a:lnTo>
                    <a:lnTo>
                      <a:pt x="77" y="29"/>
                    </a:lnTo>
                    <a:lnTo>
                      <a:pt x="76" y="29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4" y="30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69" y="30"/>
                    </a:lnTo>
                    <a:lnTo>
                      <a:pt x="69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5" y="22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8" y="20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8" y="19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7"/>
                    </a:lnTo>
                    <a:lnTo>
                      <a:pt x="65" y="16"/>
                    </a:lnTo>
                    <a:lnTo>
                      <a:pt x="63" y="15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1" y="12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0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7" y="11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5" y="15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40" y="27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9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6" y="2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80" y="14"/>
                    </a:lnTo>
                    <a:moveTo>
                      <a:pt x="20" y="33"/>
                    </a:move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20" y="31"/>
                    </a:lnTo>
                    <a:lnTo>
                      <a:pt x="20" y="33"/>
                    </a:lnTo>
                    <a:moveTo>
                      <a:pt x="58" y="19"/>
                    </a:moveTo>
                    <a:lnTo>
                      <a:pt x="58" y="19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8" y="19"/>
                    </a:lnTo>
                    <a:moveTo>
                      <a:pt x="11" y="5"/>
                    </a:moveTo>
                    <a:lnTo>
                      <a:pt x="11" y="5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68" name="Freeform 1319"/>
              <p:cNvSpPr>
                <a:spLocks/>
              </p:cNvSpPr>
              <p:nvPr/>
            </p:nvSpPr>
            <p:spPr bwMode="auto">
              <a:xfrm>
                <a:off x="3366680" y="3351460"/>
                <a:ext cx="91471" cy="93117"/>
              </a:xfrm>
              <a:custGeom>
                <a:avLst/>
                <a:gdLst>
                  <a:gd name="T0" fmla="*/ 135019220 w 57"/>
                  <a:gd name="T1" fmla="*/ 25054786 h 59"/>
                  <a:gd name="T2" fmla="*/ 129924125 w 57"/>
                  <a:gd name="T3" fmla="*/ 30065743 h 59"/>
                  <a:gd name="T4" fmla="*/ 127377379 w 57"/>
                  <a:gd name="T5" fmla="*/ 37581390 h 59"/>
                  <a:gd name="T6" fmla="*/ 129924125 w 57"/>
                  <a:gd name="T7" fmla="*/ 50109572 h 59"/>
                  <a:gd name="T8" fmla="*/ 129924125 w 57"/>
                  <a:gd name="T9" fmla="*/ 55120529 h 59"/>
                  <a:gd name="T10" fmla="*/ 132472475 w 57"/>
                  <a:gd name="T11" fmla="*/ 70153401 h 59"/>
                  <a:gd name="T12" fmla="*/ 142662665 w 57"/>
                  <a:gd name="T13" fmla="*/ 77669048 h 59"/>
                  <a:gd name="T14" fmla="*/ 142662665 w 57"/>
                  <a:gd name="T15" fmla="*/ 95208187 h 59"/>
                  <a:gd name="T16" fmla="*/ 140114315 w 57"/>
                  <a:gd name="T17" fmla="*/ 100219144 h 59"/>
                  <a:gd name="T18" fmla="*/ 140114315 w 57"/>
                  <a:gd name="T19" fmla="*/ 107734791 h 59"/>
                  <a:gd name="T20" fmla="*/ 135019220 w 57"/>
                  <a:gd name="T21" fmla="*/ 117756705 h 59"/>
                  <a:gd name="T22" fmla="*/ 132472475 w 57"/>
                  <a:gd name="T23" fmla="*/ 125273930 h 59"/>
                  <a:gd name="T24" fmla="*/ 122282284 w 57"/>
                  <a:gd name="T25" fmla="*/ 130284887 h 59"/>
                  <a:gd name="T26" fmla="*/ 122282284 w 57"/>
                  <a:gd name="T27" fmla="*/ 125273930 h 59"/>
                  <a:gd name="T28" fmla="*/ 117187189 w 57"/>
                  <a:gd name="T29" fmla="*/ 125273930 h 59"/>
                  <a:gd name="T30" fmla="*/ 104448649 w 57"/>
                  <a:gd name="T31" fmla="*/ 122767662 h 59"/>
                  <a:gd name="T32" fmla="*/ 76426428 w 57"/>
                  <a:gd name="T33" fmla="*/ 125273930 h 59"/>
                  <a:gd name="T34" fmla="*/ 73878078 w 57"/>
                  <a:gd name="T35" fmla="*/ 122767662 h 59"/>
                  <a:gd name="T36" fmla="*/ 71331332 w 57"/>
                  <a:gd name="T37" fmla="*/ 132789577 h 59"/>
                  <a:gd name="T38" fmla="*/ 73878078 w 57"/>
                  <a:gd name="T39" fmla="*/ 147822448 h 59"/>
                  <a:gd name="T40" fmla="*/ 68782982 w 57"/>
                  <a:gd name="T41" fmla="*/ 147822448 h 59"/>
                  <a:gd name="T42" fmla="*/ 56046047 w 57"/>
                  <a:gd name="T43" fmla="*/ 145317759 h 59"/>
                  <a:gd name="T44" fmla="*/ 50950952 w 57"/>
                  <a:gd name="T45" fmla="*/ 140306802 h 59"/>
                  <a:gd name="T46" fmla="*/ 43307507 w 57"/>
                  <a:gd name="T47" fmla="*/ 130284887 h 59"/>
                  <a:gd name="T48" fmla="*/ 30570571 w 57"/>
                  <a:gd name="T49" fmla="*/ 110241058 h 59"/>
                  <a:gd name="T50" fmla="*/ 28022221 w 57"/>
                  <a:gd name="T51" fmla="*/ 102723834 h 59"/>
                  <a:gd name="T52" fmla="*/ 25475476 w 57"/>
                  <a:gd name="T53" fmla="*/ 97712876 h 59"/>
                  <a:gd name="T54" fmla="*/ 15285286 w 57"/>
                  <a:gd name="T55" fmla="*/ 95208187 h 59"/>
                  <a:gd name="T56" fmla="*/ 12736936 w 57"/>
                  <a:gd name="T57" fmla="*/ 87690962 h 59"/>
                  <a:gd name="T58" fmla="*/ 10190190 w 57"/>
                  <a:gd name="T59" fmla="*/ 82680005 h 59"/>
                  <a:gd name="T60" fmla="*/ 5095095 w 57"/>
                  <a:gd name="T61" fmla="*/ 80175315 h 59"/>
                  <a:gd name="T62" fmla="*/ 2546745 w 57"/>
                  <a:gd name="T63" fmla="*/ 75164358 h 59"/>
                  <a:gd name="T64" fmla="*/ 0 w 57"/>
                  <a:gd name="T65" fmla="*/ 70153401 h 59"/>
                  <a:gd name="T66" fmla="*/ 0 w 57"/>
                  <a:gd name="T67" fmla="*/ 60131486 h 59"/>
                  <a:gd name="T68" fmla="*/ 5095095 w 57"/>
                  <a:gd name="T69" fmla="*/ 52614262 h 59"/>
                  <a:gd name="T70" fmla="*/ 5095095 w 57"/>
                  <a:gd name="T71" fmla="*/ 45098615 h 59"/>
                  <a:gd name="T72" fmla="*/ 7641840 w 57"/>
                  <a:gd name="T73" fmla="*/ 37581390 h 59"/>
                  <a:gd name="T74" fmla="*/ 20380381 w 57"/>
                  <a:gd name="T75" fmla="*/ 35076700 h 59"/>
                  <a:gd name="T76" fmla="*/ 25475476 w 57"/>
                  <a:gd name="T77" fmla="*/ 30065743 h 59"/>
                  <a:gd name="T78" fmla="*/ 30570571 w 57"/>
                  <a:gd name="T79" fmla="*/ 30065743 h 59"/>
                  <a:gd name="T80" fmla="*/ 28022221 w 57"/>
                  <a:gd name="T81" fmla="*/ 27559475 h 59"/>
                  <a:gd name="T82" fmla="*/ 28022221 w 57"/>
                  <a:gd name="T83" fmla="*/ 17537561 h 59"/>
                  <a:gd name="T84" fmla="*/ 30570571 w 57"/>
                  <a:gd name="T85" fmla="*/ 10021914 h 59"/>
                  <a:gd name="T86" fmla="*/ 38212411 w 57"/>
                  <a:gd name="T87" fmla="*/ 0 h 59"/>
                  <a:gd name="T88" fmla="*/ 56046047 w 57"/>
                  <a:gd name="T89" fmla="*/ 2504689 h 59"/>
                  <a:gd name="T90" fmla="*/ 76426428 w 57"/>
                  <a:gd name="T91" fmla="*/ 10021914 h 59"/>
                  <a:gd name="T92" fmla="*/ 76426428 w 57"/>
                  <a:gd name="T93" fmla="*/ 10021914 h 59"/>
                  <a:gd name="T94" fmla="*/ 78973173 w 57"/>
                  <a:gd name="T95" fmla="*/ 2504689 h 59"/>
                  <a:gd name="T96" fmla="*/ 94258458 w 57"/>
                  <a:gd name="T97" fmla="*/ 2504689 h 59"/>
                  <a:gd name="T98" fmla="*/ 99353554 w 57"/>
                  <a:gd name="T99" fmla="*/ 2504689 h 59"/>
                  <a:gd name="T100" fmla="*/ 104448649 w 57"/>
                  <a:gd name="T101" fmla="*/ 5010957 h 59"/>
                  <a:gd name="T102" fmla="*/ 109543744 w 57"/>
                  <a:gd name="T103" fmla="*/ 5010957 h 59"/>
                  <a:gd name="T104" fmla="*/ 109543744 w 57"/>
                  <a:gd name="T105" fmla="*/ 5010957 h 59"/>
                  <a:gd name="T106" fmla="*/ 106996999 w 57"/>
                  <a:gd name="T107" fmla="*/ 0 h 59"/>
                  <a:gd name="T108" fmla="*/ 119733934 w 57"/>
                  <a:gd name="T109" fmla="*/ 2504689 h 59"/>
                  <a:gd name="T110" fmla="*/ 140114315 w 57"/>
                  <a:gd name="T111" fmla="*/ 5010957 h 59"/>
                  <a:gd name="T112" fmla="*/ 145209410 w 57"/>
                  <a:gd name="T113" fmla="*/ 10021914 h 59"/>
                  <a:gd name="T114" fmla="*/ 142662665 w 57"/>
                  <a:gd name="T115" fmla="*/ 17537561 h 59"/>
                  <a:gd name="T116" fmla="*/ 140114315 w 57"/>
                  <a:gd name="T117" fmla="*/ 22548518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59"/>
                  <a:gd name="T179" fmla="*/ 57 w 57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59">
                    <a:moveTo>
                      <a:pt x="55" y="9"/>
                    </a:moveTo>
                    <a:lnTo>
                      <a:pt x="55" y="9"/>
                    </a:lnTo>
                    <a:lnTo>
                      <a:pt x="55" y="10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0" y="18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3" y="29"/>
                    </a:lnTo>
                    <a:lnTo>
                      <a:pt x="55" y="31"/>
                    </a:lnTo>
                    <a:lnTo>
                      <a:pt x="56" y="31"/>
                    </a:lnTo>
                    <a:lnTo>
                      <a:pt x="57" y="33"/>
                    </a:lnTo>
                    <a:lnTo>
                      <a:pt x="57" y="34"/>
                    </a:lnTo>
                    <a:lnTo>
                      <a:pt x="57" y="35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2" y="48"/>
                    </a:lnTo>
                    <a:lnTo>
                      <a:pt x="52" y="49"/>
                    </a:lnTo>
                    <a:lnTo>
                      <a:pt x="52" y="50"/>
                    </a:lnTo>
                    <a:lnTo>
                      <a:pt x="51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3" y="49"/>
                    </a:lnTo>
                    <a:lnTo>
                      <a:pt x="41" y="49"/>
                    </a:lnTo>
                    <a:lnTo>
                      <a:pt x="36" y="50"/>
                    </a:lnTo>
                    <a:lnTo>
                      <a:pt x="33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6"/>
                    </a:lnTo>
                    <a:lnTo>
                      <a:pt x="19" y="57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5" y="50"/>
                    </a:lnTo>
                    <a:lnTo>
                      <a:pt x="13" y="46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69" name="Freeform 1320"/>
              <p:cNvSpPr>
                <a:spLocks/>
              </p:cNvSpPr>
              <p:nvPr/>
            </p:nvSpPr>
            <p:spPr bwMode="auto">
              <a:xfrm>
                <a:off x="3444736" y="3355553"/>
                <a:ext cx="64640" cy="81861"/>
              </a:xfrm>
              <a:custGeom>
                <a:avLst/>
                <a:gdLst>
                  <a:gd name="T0" fmla="*/ 100113171 w 41"/>
                  <a:gd name="T1" fmla="*/ 63703909 h 51"/>
                  <a:gd name="T2" fmla="*/ 97611130 w 41"/>
                  <a:gd name="T3" fmla="*/ 66251231 h 51"/>
                  <a:gd name="T4" fmla="*/ 95107512 w 41"/>
                  <a:gd name="T5" fmla="*/ 71347479 h 51"/>
                  <a:gd name="T6" fmla="*/ 92605471 w 41"/>
                  <a:gd name="T7" fmla="*/ 76443728 h 51"/>
                  <a:gd name="T8" fmla="*/ 87599813 w 41"/>
                  <a:gd name="T9" fmla="*/ 89185152 h 51"/>
                  <a:gd name="T10" fmla="*/ 80090537 w 41"/>
                  <a:gd name="T11" fmla="*/ 91732474 h 51"/>
                  <a:gd name="T12" fmla="*/ 77588496 w 41"/>
                  <a:gd name="T13" fmla="*/ 96828722 h 51"/>
                  <a:gd name="T14" fmla="*/ 75084878 w 41"/>
                  <a:gd name="T15" fmla="*/ 101924971 h 51"/>
                  <a:gd name="T16" fmla="*/ 72582837 w 41"/>
                  <a:gd name="T17" fmla="*/ 114666394 h 51"/>
                  <a:gd name="T18" fmla="*/ 70079220 w 41"/>
                  <a:gd name="T19" fmla="*/ 117213716 h 51"/>
                  <a:gd name="T20" fmla="*/ 65073561 w 41"/>
                  <a:gd name="T21" fmla="*/ 124858892 h 51"/>
                  <a:gd name="T22" fmla="*/ 60067902 w 41"/>
                  <a:gd name="T23" fmla="*/ 129955140 h 51"/>
                  <a:gd name="T24" fmla="*/ 52560203 w 41"/>
                  <a:gd name="T25" fmla="*/ 127406213 h 51"/>
                  <a:gd name="T26" fmla="*/ 47554544 w 41"/>
                  <a:gd name="T27" fmla="*/ 127406213 h 51"/>
                  <a:gd name="T28" fmla="*/ 45050927 w 41"/>
                  <a:gd name="T29" fmla="*/ 124858892 h 51"/>
                  <a:gd name="T30" fmla="*/ 45050927 w 41"/>
                  <a:gd name="T31" fmla="*/ 124858892 h 51"/>
                  <a:gd name="T32" fmla="*/ 30033951 w 41"/>
                  <a:gd name="T33" fmla="*/ 124858892 h 51"/>
                  <a:gd name="T34" fmla="*/ 27531910 w 41"/>
                  <a:gd name="T35" fmla="*/ 122309965 h 51"/>
                  <a:gd name="T36" fmla="*/ 22526252 w 41"/>
                  <a:gd name="T37" fmla="*/ 127406213 h 51"/>
                  <a:gd name="T38" fmla="*/ 7509276 w 41"/>
                  <a:gd name="T39" fmla="*/ 129955140 h 51"/>
                  <a:gd name="T40" fmla="*/ 2503618 w 41"/>
                  <a:gd name="T41" fmla="*/ 124858892 h 51"/>
                  <a:gd name="T42" fmla="*/ 0 w 41"/>
                  <a:gd name="T43" fmla="*/ 124858892 h 51"/>
                  <a:gd name="T44" fmla="*/ 5005659 w 41"/>
                  <a:gd name="T45" fmla="*/ 119762643 h 51"/>
                  <a:gd name="T46" fmla="*/ 7509276 w 41"/>
                  <a:gd name="T47" fmla="*/ 114666394 h 51"/>
                  <a:gd name="T48" fmla="*/ 10011317 w 41"/>
                  <a:gd name="T49" fmla="*/ 109570146 h 51"/>
                  <a:gd name="T50" fmla="*/ 15016976 w 41"/>
                  <a:gd name="T51" fmla="*/ 101924971 h 51"/>
                  <a:gd name="T52" fmla="*/ 15016976 w 41"/>
                  <a:gd name="T53" fmla="*/ 96828722 h 51"/>
                  <a:gd name="T54" fmla="*/ 17520593 w 41"/>
                  <a:gd name="T55" fmla="*/ 91732474 h 51"/>
                  <a:gd name="T56" fmla="*/ 20022634 w 41"/>
                  <a:gd name="T57" fmla="*/ 81539976 h 51"/>
                  <a:gd name="T58" fmla="*/ 17520593 w 41"/>
                  <a:gd name="T59" fmla="*/ 71347479 h 51"/>
                  <a:gd name="T60" fmla="*/ 10011317 w 41"/>
                  <a:gd name="T61" fmla="*/ 66251231 h 51"/>
                  <a:gd name="T62" fmla="*/ 5005659 w 41"/>
                  <a:gd name="T63" fmla="*/ 53511412 h 51"/>
                  <a:gd name="T64" fmla="*/ 5005659 w 41"/>
                  <a:gd name="T65" fmla="*/ 45866237 h 51"/>
                  <a:gd name="T66" fmla="*/ 5005659 w 41"/>
                  <a:gd name="T67" fmla="*/ 43318915 h 51"/>
                  <a:gd name="T68" fmla="*/ 2503618 w 41"/>
                  <a:gd name="T69" fmla="*/ 38222667 h 51"/>
                  <a:gd name="T70" fmla="*/ 5005659 w 41"/>
                  <a:gd name="T71" fmla="*/ 25481243 h 51"/>
                  <a:gd name="T72" fmla="*/ 7509276 w 41"/>
                  <a:gd name="T73" fmla="*/ 22933921 h 51"/>
                  <a:gd name="T74" fmla="*/ 10011317 w 41"/>
                  <a:gd name="T75" fmla="*/ 17837672 h 51"/>
                  <a:gd name="T76" fmla="*/ 15016976 w 41"/>
                  <a:gd name="T77" fmla="*/ 15288746 h 51"/>
                  <a:gd name="T78" fmla="*/ 17520593 w 41"/>
                  <a:gd name="T79" fmla="*/ 10192497 h 51"/>
                  <a:gd name="T80" fmla="*/ 20022634 w 41"/>
                  <a:gd name="T81" fmla="*/ 5096249 h 51"/>
                  <a:gd name="T82" fmla="*/ 20022634 w 41"/>
                  <a:gd name="T83" fmla="*/ 2548927 h 51"/>
                  <a:gd name="T84" fmla="*/ 22526252 w 41"/>
                  <a:gd name="T85" fmla="*/ 0 h 51"/>
                  <a:gd name="T86" fmla="*/ 32537569 w 41"/>
                  <a:gd name="T87" fmla="*/ 2548927 h 51"/>
                  <a:gd name="T88" fmla="*/ 40045268 w 41"/>
                  <a:gd name="T89" fmla="*/ 7645175 h 51"/>
                  <a:gd name="T90" fmla="*/ 45050927 w 41"/>
                  <a:gd name="T91" fmla="*/ 7645175 h 51"/>
                  <a:gd name="T92" fmla="*/ 55062244 w 41"/>
                  <a:gd name="T93" fmla="*/ 10192497 h 51"/>
                  <a:gd name="T94" fmla="*/ 65073561 w 41"/>
                  <a:gd name="T95" fmla="*/ 15288746 h 51"/>
                  <a:gd name="T96" fmla="*/ 70079220 w 41"/>
                  <a:gd name="T97" fmla="*/ 22933921 h 51"/>
                  <a:gd name="T98" fmla="*/ 77588496 w 41"/>
                  <a:gd name="T99" fmla="*/ 28030169 h 51"/>
                  <a:gd name="T100" fmla="*/ 90101854 w 41"/>
                  <a:gd name="T101" fmla="*/ 40769988 h 51"/>
                  <a:gd name="T102" fmla="*/ 92605471 w 41"/>
                  <a:gd name="T103" fmla="*/ 43318915 h 51"/>
                  <a:gd name="T104" fmla="*/ 92605471 w 41"/>
                  <a:gd name="T105" fmla="*/ 48415164 h 51"/>
                  <a:gd name="T106" fmla="*/ 90101854 w 41"/>
                  <a:gd name="T107" fmla="*/ 50962485 h 51"/>
                  <a:gd name="T108" fmla="*/ 92605471 w 41"/>
                  <a:gd name="T109" fmla="*/ 50962485 h 51"/>
                  <a:gd name="T110" fmla="*/ 95107512 w 41"/>
                  <a:gd name="T111" fmla="*/ 48415164 h 51"/>
                  <a:gd name="T112" fmla="*/ 95107512 w 41"/>
                  <a:gd name="T113" fmla="*/ 43318915 h 51"/>
                  <a:gd name="T114" fmla="*/ 95107512 w 41"/>
                  <a:gd name="T115" fmla="*/ 40769988 h 51"/>
                  <a:gd name="T116" fmla="*/ 100113171 w 41"/>
                  <a:gd name="T117" fmla="*/ 45866237 h 51"/>
                  <a:gd name="T118" fmla="*/ 100113171 w 41"/>
                  <a:gd name="T119" fmla="*/ 48415164 h 51"/>
                  <a:gd name="T120" fmla="*/ 100113171 w 41"/>
                  <a:gd name="T121" fmla="*/ 53511412 h 51"/>
                  <a:gd name="T122" fmla="*/ 102616788 w 41"/>
                  <a:gd name="T123" fmla="*/ 56058734 h 51"/>
                  <a:gd name="T124" fmla="*/ 102616788 w 41"/>
                  <a:gd name="T125" fmla="*/ 58607661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"/>
                  <a:gd name="T190" fmla="*/ 0 h 51"/>
                  <a:gd name="T191" fmla="*/ 41 w 41"/>
                  <a:gd name="T192" fmla="*/ 51 h 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" h="51">
                    <a:moveTo>
                      <a:pt x="41" y="25"/>
                    </a:moveTo>
                    <a:lnTo>
                      <a:pt x="40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5" y="32"/>
                    </a:lnTo>
                    <a:lnTo>
                      <a:pt x="35" y="35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6" y="49"/>
                    </a:lnTo>
                    <a:lnTo>
                      <a:pt x="24" y="50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3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3"/>
                    </a:lnTo>
                    <a:lnTo>
                      <a:pt x="4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70" name="Freeform 1329"/>
              <p:cNvSpPr>
                <a:spLocks noEditPoints="1"/>
              </p:cNvSpPr>
              <p:nvPr/>
            </p:nvSpPr>
            <p:spPr bwMode="auto">
              <a:xfrm>
                <a:off x="2833705" y="3202064"/>
                <a:ext cx="332957" cy="379630"/>
              </a:xfrm>
              <a:custGeom>
                <a:avLst/>
                <a:gdLst>
                  <a:gd name="T0" fmla="*/ 332243521 w 210"/>
                  <a:gd name="T1" fmla="*/ 52952826 h 239"/>
                  <a:gd name="T2" fmla="*/ 309589761 w 210"/>
                  <a:gd name="T3" fmla="*/ 98341643 h 239"/>
                  <a:gd name="T4" fmla="*/ 309589761 w 210"/>
                  <a:gd name="T5" fmla="*/ 118514450 h 239"/>
                  <a:gd name="T6" fmla="*/ 334761310 w 210"/>
                  <a:gd name="T7" fmla="*/ 161382460 h 239"/>
                  <a:gd name="T8" fmla="*/ 339795303 w 210"/>
                  <a:gd name="T9" fmla="*/ 196684873 h 239"/>
                  <a:gd name="T10" fmla="*/ 364965266 w 210"/>
                  <a:gd name="T11" fmla="*/ 199205680 h 239"/>
                  <a:gd name="T12" fmla="*/ 397685426 w 210"/>
                  <a:gd name="T13" fmla="*/ 199205680 h 239"/>
                  <a:gd name="T14" fmla="*/ 442991361 w 210"/>
                  <a:gd name="T15" fmla="*/ 231987287 h 239"/>
                  <a:gd name="T16" fmla="*/ 473195317 w 210"/>
                  <a:gd name="T17" fmla="*/ 229464891 h 239"/>
                  <a:gd name="T18" fmla="*/ 503399274 w 210"/>
                  <a:gd name="T19" fmla="*/ 226944085 h 239"/>
                  <a:gd name="T20" fmla="*/ 500883070 w 210"/>
                  <a:gd name="T21" fmla="*/ 249637699 h 239"/>
                  <a:gd name="T22" fmla="*/ 493331288 w 210"/>
                  <a:gd name="T23" fmla="*/ 287462507 h 239"/>
                  <a:gd name="T24" fmla="*/ 508433267 w 210"/>
                  <a:gd name="T25" fmla="*/ 320242525 h 239"/>
                  <a:gd name="T26" fmla="*/ 503399274 w 210"/>
                  <a:gd name="T27" fmla="*/ 353024132 h 239"/>
                  <a:gd name="T28" fmla="*/ 526053034 w 210"/>
                  <a:gd name="T29" fmla="*/ 400933755 h 239"/>
                  <a:gd name="T30" fmla="*/ 521019041 w 210"/>
                  <a:gd name="T31" fmla="*/ 388326545 h 239"/>
                  <a:gd name="T32" fmla="*/ 498365281 w 210"/>
                  <a:gd name="T33" fmla="*/ 385804150 h 239"/>
                  <a:gd name="T34" fmla="*/ 478229310 w 210"/>
                  <a:gd name="T35" fmla="*/ 385804150 h 239"/>
                  <a:gd name="T36" fmla="*/ 422855390 w 210"/>
                  <a:gd name="T37" fmla="*/ 390847352 h 239"/>
                  <a:gd name="T38" fmla="*/ 448025354 w 210"/>
                  <a:gd name="T39" fmla="*/ 428672160 h 239"/>
                  <a:gd name="T40" fmla="*/ 415305194 w 210"/>
                  <a:gd name="T41" fmla="*/ 443801766 h 239"/>
                  <a:gd name="T42" fmla="*/ 430407172 w 210"/>
                  <a:gd name="T43" fmla="*/ 476581784 h 239"/>
                  <a:gd name="T44" fmla="*/ 430407172 w 210"/>
                  <a:gd name="T45" fmla="*/ 534579400 h 239"/>
                  <a:gd name="T46" fmla="*/ 405237208 w 210"/>
                  <a:gd name="T47" fmla="*/ 585011418 h 239"/>
                  <a:gd name="T48" fmla="*/ 412787405 w 210"/>
                  <a:gd name="T49" fmla="*/ 549709005 h 239"/>
                  <a:gd name="T50" fmla="*/ 385101237 w 210"/>
                  <a:gd name="T51" fmla="*/ 529536198 h 239"/>
                  <a:gd name="T52" fmla="*/ 352379492 w 210"/>
                  <a:gd name="T53" fmla="*/ 532057004 h 239"/>
                  <a:gd name="T54" fmla="*/ 312107550 w 210"/>
                  <a:gd name="T55" fmla="*/ 537100206 h 239"/>
                  <a:gd name="T56" fmla="*/ 294487782 w 210"/>
                  <a:gd name="T57" fmla="*/ 514406592 h 239"/>
                  <a:gd name="T58" fmla="*/ 284419797 w 210"/>
                  <a:gd name="T59" fmla="*/ 499276986 h 239"/>
                  <a:gd name="T60" fmla="*/ 261767622 w 210"/>
                  <a:gd name="T61" fmla="*/ 471538582 h 239"/>
                  <a:gd name="T62" fmla="*/ 234081455 w 210"/>
                  <a:gd name="T63" fmla="*/ 453888169 h 239"/>
                  <a:gd name="T64" fmla="*/ 203877499 w 210"/>
                  <a:gd name="T65" fmla="*/ 443801766 h 239"/>
                  <a:gd name="T66" fmla="*/ 173673542 w 210"/>
                  <a:gd name="T67" fmla="*/ 441279371 h 239"/>
                  <a:gd name="T68" fmla="*/ 145985789 w 210"/>
                  <a:gd name="T69" fmla="*/ 428672160 h 239"/>
                  <a:gd name="T70" fmla="*/ 123333615 w 210"/>
                  <a:gd name="T71" fmla="*/ 413542554 h 239"/>
                  <a:gd name="T72" fmla="*/ 95645862 w 210"/>
                  <a:gd name="T73" fmla="*/ 393369747 h 239"/>
                  <a:gd name="T74" fmla="*/ 105713848 w 210"/>
                  <a:gd name="T75" fmla="*/ 370674544 h 239"/>
                  <a:gd name="T76" fmla="*/ 130883811 w 210"/>
                  <a:gd name="T77" fmla="*/ 360588140 h 239"/>
                  <a:gd name="T78" fmla="*/ 151019782 w 210"/>
                  <a:gd name="T79" fmla="*/ 332851324 h 239"/>
                  <a:gd name="T80" fmla="*/ 158569978 w 210"/>
                  <a:gd name="T81" fmla="*/ 312678517 h 239"/>
                  <a:gd name="T82" fmla="*/ 151019782 w 210"/>
                  <a:gd name="T83" fmla="*/ 307635315 h 239"/>
                  <a:gd name="T84" fmla="*/ 153535986 w 210"/>
                  <a:gd name="T85" fmla="*/ 282419305 h 239"/>
                  <a:gd name="T86" fmla="*/ 153535986 w 210"/>
                  <a:gd name="T87" fmla="*/ 249637699 h 239"/>
                  <a:gd name="T88" fmla="*/ 153535986 w 210"/>
                  <a:gd name="T89" fmla="*/ 216857681 h 239"/>
                  <a:gd name="T90" fmla="*/ 140951797 w 210"/>
                  <a:gd name="T91" fmla="*/ 176512066 h 239"/>
                  <a:gd name="T92" fmla="*/ 158569978 w 210"/>
                  <a:gd name="T93" fmla="*/ 161382460 h 239"/>
                  <a:gd name="T94" fmla="*/ 156053775 w 210"/>
                  <a:gd name="T95" fmla="*/ 143730459 h 239"/>
                  <a:gd name="T96" fmla="*/ 171155753 w 210"/>
                  <a:gd name="T97" fmla="*/ 161382460 h 239"/>
                  <a:gd name="T98" fmla="*/ 171155753 w 210"/>
                  <a:gd name="T99" fmla="*/ 146252855 h 239"/>
                  <a:gd name="T100" fmla="*/ 198843506 w 210"/>
                  <a:gd name="T101" fmla="*/ 118514450 h 239"/>
                  <a:gd name="T102" fmla="*/ 216461688 w 210"/>
                  <a:gd name="T103" fmla="*/ 90777634 h 239"/>
                  <a:gd name="T104" fmla="*/ 226529673 w 210"/>
                  <a:gd name="T105" fmla="*/ 65561624 h 239"/>
                  <a:gd name="T106" fmla="*/ 256733630 w 210"/>
                  <a:gd name="T107" fmla="*/ 57996027 h 239"/>
                  <a:gd name="T108" fmla="*/ 261767622 w 210"/>
                  <a:gd name="T109" fmla="*/ 63039229 h 239"/>
                  <a:gd name="T110" fmla="*/ 279385804 w 210"/>
                  <a:gd name="T111" fmla="*/ 47909624 h 239"/>
                  <a:gd name="T112" fmla="*/ 317141543 w 210"/>
                  <a:gd name="T113" fmla="*/ 32780018 h 239"/>
                  <a:gd name="T114" fmla="*/ 344829295 w 210"/>
                  <a:gd name="T115" fmla="*/ 15129606 h 239"/>
                  <a:gd name="T116" fmla="*/ 362447477 w 210"/>
                  <a:gd name="T117" fmla="*/ 5043202 h 239"/>
                  <a:gd name="T118" fmla="*/ 151019782 w 210"/>
                  <a:gd name="T119" fmla="*/ 295026516 h 239"/>
                  <a:gd name="T120" fmla="*/ 125849818 w 210"/>
                  <a:gd name="T121" fmla="*/ 363110536 h 2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0"/>
                  <a:gd name="T184" fmla="*/ 0 h 239"/>
                  <a:gd name="T185" fmla="*/ 210 w 210"/>
                  <a:gd name="T186" fmla="*/ 239 h 2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0" h="239">
                    <a:moveTo>
                      <a:pt x="146" y="11"/>
                    </a:moveTo>
                    <a:lnTo>
                      <a:pt x="145" y="11"/>
                    </a:lnTo>
                    <a:lnTo>
                      <a:pt x="145" y="12"/>
                    </a:lnTo>
                    <a:lnTo>
                      <a:pt x="143" y="12"/>
                    </a:lnTo>
                    <a:lnTo>
                      <a:pt x="141" y="12"/>
                    </a:lnTo>
                    <a:lnTo>
                      <a:pt x="141" y="13"/>
                    </a:lnTo>
                    <a:lnTo>
                      <a:pt x="137" y="13"/>
                    </a:lnTo>
                    <a:lnTo>
                      <a:pt x="136" y="15"/>
                    </a:lnTo>
                    <a:lnTo>
                      <a:pt x="134" y="19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1"/>
                    </a:lnTo>
                    <a:lnTo>
                      <a:pt x="130" y="22"/>
                    </a:lnTo>
                    <a:lnTo>
                      <a:pt x="128" y="24"/>
                    </a:lnTo>
                    <a:lnTo>
                      <a:pt x="127" y="26"/>
                    </a:lnTo>
                    <a:lnTo>
                      <a:pt x="126" y="29"/>
                    </a:lnTo>
                    <a:lnTo>
                      <a:pt x="125" y="29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4" y="35"/>
                    </a:lnTo>
                    <a:lnTo>
                      <a:pt x="123" y="36"/>
                    </a:lnTo>
                    <a:lnTo>
                      <a:pt x="123" y="39"/>
                    </a:lnTo>
                    <a:lnTo>
                      <a:pt x="123" y="40"/>
                    </a:lnTo>
                    <a:lnTo>
                      <a:pt x="122" y="42"/>
                    </a:lnTo>
                    <a:lnTo>
                      <a:pt x="122" y="43"/>
                    </a:lnTo>
                    <a:lnTo>
                      <a:pt x="119" y="45"/>
                    </a:lnTo>
                    <a:lnTo>
                      <a:pt x="118" y="48"/>
                    </a:lnTo>
                    <a:lnTo>
                      <a:pt x="117" y="49"/>
                    </a:lnTo>
                    <a:lnTo>
                      <a:pt x="118" y="49"/>
                    </a:lnTo>
                    <a:lnTo>
                      <a:pt x="119" y="49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4" y="48"/>
                    </a:lnTo>
                    <a:lnTo>
                      <a:pt x="124" y="49"/>
                    </a:lnTo>
                    <a:lnTo>
                      <a:pt x="125" y="50"/>
                    </a:lnTo>
                    <a:lnTo>
                      <a:pt x="126" y="50"/>
                    </a:lnTo>
                    <a:lnTo>
                      <a:pt x="127" y="52"/>
                    </a:lnTo>
                    <a:lnTo>
                      <a:pt x="127" y="57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3" y="64"/>
                    </a:lnTo>
                    <a:lnTo>
                      <a:pt x="132" y="64"/>
                    </a:lnTo>
                    <a:lnTo>
                      <a:pt x="131" y="67"/>
                    </a:lnTo>
                    <a:lnTo>
                      <a:pt x="131" y="70"/>
                    </a:lnTo>
                    <a:lnTo>
                      <a:pt x="131" y="72"/>
                    </a:lnTo>
                    <a:lnTo>
                      <a:pt x="132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7" y="79"/>
                    </a:lnTo>
                    <a:lnTo>
                      <a:pt x="139" y="79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9"/>
                    </a:lnTo>
                    <a:lnTo>
                      <a:pt x="147" y="80"/>
                    </a:lnTo>
                    <a:lnTo>
                      <a:pt x="149" y="80"/>
                    </a:lnTo>
                    <a:lnTo>
                      <a:pt x="151" y="80"/>
                    </a:lnTo>
                    <a:lnTo>
                      <a:pt x="151" y="79"/>
                    </a:lnTo>
                    <a:lnTo>
                      <a:pt x="152" y="79"/>
                    </a:lnTo>
                    <a:lnTo>
                      <a:pt x="153" y="79"/>
                    </a:lnTo>
                    <a:lnTo>
                      <a:pt x="153" y="78"/>
                    </a:lnTo>
                    <a:lnTo>
                      <a:pt x="154" y="78"/>
                    </a:lnTo>
                    <a:lnTo>
                      <a:pt x="155" y="78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80"/>
                    </a:lnTo>
                    <a:lnTo>
                      <a:pt x="170" y="87"/>
                    </a:lnTo>
                    <a:lnTo>
                      <a:pt x="173" y="92"/>
                    </a:lnTo>
                    <a:lnTo>
                      <a:pt x="174" y="91"/>
                    </a:lnTo>
                    <a:lnTo>
                      <a:pt x="176" y="91"/>
                    </a:lnTo>
                    <a:lnTo>
                      <a:pt x="176" y="92"/>
                    </a:lnTo>
                    <a:lnTo>
                      <a:pt x="177" y="92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79" y="90"/>
                    </a:lnTo>
                    <a:lnTo>
                      <a:pt x="180" y="90"/>
                    </a:lnTo>
                    <a:lnTo>
                      <a:pt x="182" y="91"/>
                    </a:lnTo>
                    <a:lnTo>
                      <a:pt x="183" y="91"/>
                    </a:lnTo>
                    <a:lnTo>
                      <a:pt x="184" y="91"/>
                    </a:lnTo>
                    <a:lnTo>
                      <a:pt x="186" y="91"/>
                    </a:lnTo>
                    <a:lnTo>
                      <a:pt x="187" y="91"/>
                    </a:lnTo>
                    <a:lnTo>
                      <a:pt x="188" y="91"/>
                    </a:lnTo>
                    <a:lnTo>
                      <a:pt x="189" y="91"/>
                    </a:lnTo>
                    <a:lnTo>
                      <a:pt x="190" y="91"/>
                    </a:lnTo>
                    <a:lnTo>
                      <a:pt x="191" y="91"/>
                    </a:lnTo>
                    <a:lnTo>
                      <a:pt x="191" y="90"/>
                    </a:lnTo>
                    <a:lnTo>
                      <a:pt x="192" y="90"/>
                    </a:lnTo>
                    <a:lnTo>
                      <a:pt x="193" y="90"/>
                    </a:lnTo>
                    <a:lnTo>
                      <a:pt x="195" y="90"/>
                    </a:lnTo>
                    <a:lnTo>
                      <a:pt x="196" y="90"/>
                    </a:lnTo>
                    <a:lnTo>
                      <a:pt x="197" y="89"/>
                    </a:lnTo>
                    <a:lnTo>
                      <a:pt x="199" y="89"/>
                    </a:lnTo>
                    <a:lnTo>
                      <a:pt x="200" y="90"/>
                    </a:lnTo>
                    <a:lnTo>
                      <a:pt x="201" y="90"/>
                    </a:lnTo>
                    <a:lnTo>
                      <a:pt x="201" y="91"/>
                    </a:lnTo>
                    <a:lnTo>
                      <a:pt x="202" y="91"/>
                    </a:lnTo>
                    <a:lnTo>
                      <a:pt x="201" y="91"/>
                    </a:lnTo>
                    <a:lnTo>
                      <a:pt x="201" y="92"/>
                    </a:lnTo>
                    <a:lnTo>
                      <a:pt x="202" y="94"/>
                    </a:lnTo>
                    <a:lnTo>
                      <a:pt x="201" y="95"/>
                    </a:lnTo>
                    <a:lnTo>
                      <a:pt x="200" y="96"/>
                    </a:lnTo>
                    <a:lnTo>
                      <a:pt x="199" y="97"/>
                    </a:lnTo>
                    <a:lnTo>
                      <a:pt x="199" y="98"/>
                    </a:lnTo>
                    <a:lnTo>
                      <a:pt x="199" y="99"/>
                    </a:lnTo>
                    <a:lnTo>
                      <a:pt x="199" y="100"/>
                    </a:lnTo>
                    <a:lnTo>
                      <a:pt x="199" y="101"/>
                    </a:lnTo>
                    <a:lnTo>
                      <a:pt x="198" y="103"/>
                    </a:lnTo>
                    <a:lnTo>
                      <a:pt x="197" y="103"/>
                    </a:lnTo>
                    <a:lnTo>
                      <a:pt x="197" y="104"/>
                    </a:lnTo>
                    <a:lnTo>
                      <a:pt x="197" y="106"/>
                    </a:lnTo>
                    <a:lnTo>
                      <a:pt x="197" y="107"/>
                    </a:lnTo>
                    <a:lnTo>
                      <a:pt x="197" y="108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6" y="114"/>
                    </a:lnTo>
                    <a:lnTo>
                      <a:pt x="197" y="117"/>
                    </a:lnTo>
                    <a:lnTo>
                      <a:pt x="197" y="118"/>
                    </a:lnTo>
                    <a:lnTo>
                      <a:pt x="197" y="119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199" y="126"/>
                    </a:lnTo>
                    <a:lnTo>
                      <a:pt x="200" y="126"/>
                    </a:lnTo>
                    <a:lnTo>
                      <a:pt x="201" y="126"/>
                    </a:lnTo>
                    <a:lnTo>
                      <a:pt x="202" y="127"/>
                    </a:lnTo>
                    <a:lnTo>
                      <a:pt x="202" y="129"/>
                    </a:lnTo>
                    <a:lnTo>
                      <a:pt x="204" y="129"/>
                    </a:lnTo>
                    <a:lnTo>
                      <a:pt x="205" y="131"/>
                    </a:lnTo>
                    <a:lnTo>
                      <a:pt x="204" y="132"/>
                    </a:lnTo>
                    <a:lnTo>
                      <a:pt x="202" y="133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7" y="138"/>
                    </a:lnTo>
                    <a:lnTo>
                      <a:pt x="198" y="138"/>
                    </a:lnTo>
                    <a:lnTo>
                      <a:pt x="199" y="140"/>
                    </a:lnTo>
                    <a:lnTo>
                      <a:pt x="200" y="140"/>
                    </a:lnTo>
                    <a:lnTo>
                      <a:pt x="201" y="141"/>
                    </a:lnTo>
                    <a:lnTo>
                      <a:pt x="201" y="142"/>
                    </a:lnTo>
                    <a:lnTo>
                      <a:pt x="204" y="144"/>
                    </a:lnTo>
                    <a:lnTo>
                      <a:pt x="205" y="144"/>
                    </a:lnTo>
                    <a:lnTo>
                      <a:pt x="206" y="145"/>
                    </a:lnTo>
                    <a:lnTo>
                      <a:pt x="206" y="146"/>
                    </a:lnTo>
                    <a:lnTo>
                      <a:pt x="206" y="147"/>
                    </a:lnTo>
                    <a:lnTo>
                      <a:pt x="206" y="148"/>
                    </a:lnTo>
                    <a:lnTo>
                      <a:pt x="207" y="151"/>
                    </a:lnTo>
                    <a:lnTo>
                      <a:pt x="208" y="155"/>
                    </a:lnTo>
                    <a:lnTo>
                      <a:pt x="209" y="159"/>
                    </a:lnTo>
                    <a:lnTo>
                      <a:pt x="210" y="161"/>
                    </a:lnTo>
                    <a:lnTo>
                      <a:pt x="210" y="162"/>
                    </a:lnTo>
                    <a:lnTo>
                      <a:pt x="208" y="162"/>
                    </a:lnTo>
                    <a:lnTo>
                      <a:pt x="207" y="162"/>
                    </a:lnTo>
                    <a:lnTo>
                      <a:pt x="207" y="161"/>
                    </a:lnTo>
                    <a:lnTo>
                      <a:pt x="207" y="160"/>
                    </a:lnTo>
                    <a:lnTo>
                      <a:pt x="207" y="159"/>
                    </a:lnTo>
                    <a:lnTo>
                      <a:pt x="208" y="159"/>
                    </a:lnTo>
                    <a:lnTo>
                      <a:pt x="208" y="157"/>
                    </a:lnTo>
                    <a:lnTo>
                      <a:pt x="207" y="156"/>
                    </a:lnTo>
                    <a:lnTo>
                      <a:pt x="207" y="154"/>
                    </a:lnTo>
                    <a:lnTo>
                      <a:pt x="206" y="153"/>
                    </a:lnTo>
                    <a:lnTo>
                      <a:pt x="206" y="152"/>
                    </a:lnTo>
                    <a:lnTo>
                      <a:pt x="205" y="152"/>
                    </a:lnTo>
                    <a:lnTo>
                      <a:pt x="204" y="150"/>
                    </a:lnTo>
                    <a:lnTo>
                      <a:pt x="204" y="148"/>
                    </a:lnTo>
                    <a:lnTo>
                      <a:pt x="202" y="148"/>
                    </a:lnTo>
                    <a:lnTo>
                      <a:pt x="201" y="148"/>
                    </a:lnTo>
                    <a:lnTo>
                      <a:pt x="200" y="150"/>
                    </a:lnTo>
                    <a:lnTo>
                      <a:pt x="199" y="151"/>
                    </a:lnTo>
                    <a:lnTo>
                      <a:pt x="199" y="152"/>
                    </a:lnTo>
                    <a:lnTo>
                      <a:pt x="198" y="153"/>
                    </a:lnTo>
                    <a:lnTo>
                      <a:pt x="197" y="154"/>
                    </a:lnTo>
                    <a:lnTo>
                      <a:pt x="196" y="154"/>
                    </a:lnTo>
                    <a:lnTo>
                      <a:pt x="195" y="154"/>
                    </a:lnTo>
                    <a:lnTo>
                      <a:pt x="193" y="154"/>
                    </a:lnTo>
                    <a:lnTo>
                      <a:pt x="193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1"/>
                    </a:lnTo>
                    <a:lnTo>
                      <a:pt x="191" y="152"/>
                    </a:lnTo>
                    <a:lnTo>
                      <a:pt x="190" y="153"/>
                    </a:lnTo>
                    <a:lnTo>
                      <a:pt x="191" y="154"/>
                    </a:lnTo>
                    <a:lnTo>
                      <a:pt x="192" y="154"/>
                    </a:lnTo>
                    <a:lnTo>
                      <a:pt x="182" y="154"/>
                    </a:lnTo>
                    <a:lnTo>
                      <a:pt x="179" y="154"/>
                    </a:lnTo>
                    <a:lnTo>
                      <a:pt x="177" y="154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2" y="154"/>
                    </a:lnTo>
                    <a:lnTo>
                      <a:pt x="170" y="154"/>
                    </a:lnTo>
                    <a:lnTo>
                      <a:pt x="169" y="155"/>
                    </a:lnTo>
                    <a:lnTo>
                      <a:pt x="168" y="155"/>
                    </a:lnTo>
                    <a:lnTo>
                      <a:pt x="168" y="164"/>
                    </a:lnTo>
                    <a:lnTo>
                      <a:pt x="170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4" y="164"/>
                    </a:lnTo>
                    <a:lnTo>
                      <a:pt x="176" y="164"/>
                    </a:lnTo>
                    <a:lnTo>
                      <a:pt x="177" y="164"/>
                    </a:lnTo>
                    <a:lnTo>
                      <a:pt x="177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7" y="170"/>
                    </a:lnTo>
                    <a:lnTo>
                      <a:pt x="176" y="170"/>
                    </a:lnTo>
                    <a:lnTo>
                      <a:pt x="173" y="169"/>
                    </a:lnTo>
                    <a:lnTo>
                      <a:pt x="170" y="170"/>
                    </a:lnTo>
                    <a:lnTo>
                      <a:pt x="169" y="170"/>
                    </a:lnTo>
                    <a:lnTo>
                      <a:pt x="169" y="171"/>
                    </a:lnTo>
                    <a:lnTo>
                      <a:pt x="167" y="171"/>
                    </a:lnTo>
                    <a:lnTo>
                      <a:pt x="165" y="171"/>
                    </a:lnTo>
                    <a:lnTo>
                      <a:pt x="165" y="172"/>
                    </a:lnTo>
                    <a:lnTo>
                      <a:pt x="165" y="174"/>
                    </a:lnTo>
                    <a:lnTo>
                      <a:pt x="165" y="176"/>
                    </a:lnTo>
                    <a:lnTo>
                      <a:pt x="165" y="179"/>
                    </a:lnTo>
                    <a:lnTo>
                      <a:pt x="165" y="180"/>
                    </a:lnTo>
                    <a:lnTo>
                      <a:pt x="165" y="181"/>
                    </a:lnTo>
                    <a:lnTo>
                      <a:pt x="165" y="182"/>
                    </a:lnTo>
                    <a:lnTo>
                      <a:pt x="167" y="183"/>
                    </a:lnTo>
                    <a:lnTo>
                      <a:pt x="170" y="185"/>
                    </a:lnTo>
                    <a:lnTo>
                      <a:pt x="171" y="185"/>
                    </a:lnTo>
                    <a:lnTo>
                      <a:pt x="171" y="187"/>
                    </a:lnTo>
                    <a:lnTo>
                      <a:pt x="172" y="188"/>
                    </a:lnTo>
                    <a:lnTo>
                      <a:pt x="172" y="189"/>
                    </a:lnTo>
                    <a:lnTo>
                      <a:pt x="171" y="189"/>
                    </a:lnTo>
                    <a:lnTo>
                      <a:pt x="171" y="190"/>
                    </a:lnTo>
                    <a:lnTo>
                      <a:pt x="172" y="192"/>
                    </a:lnTo>
                    <a:lnTo>
                      <a:pt x="173" y="192"/>
                    </a:lnTo>
                    <a:lnTo>
                      <a:pt x="173" y="193"/>
                    </a:lnTo>
                    <a:lnTo>
                      <a:pt x="174" y="196"/>
                    </a:lnTo>
                    <a:lnTo>
                      <a:pt x="174" y="197"/>
                    </a:lnTo>
                    <a:lnTo>
                      <a:pt x="174" y="198"/>
                    </a:lnTo>
                    <a:lnTo>
                      <a:pt x="174" y="199"/>
                    </a:lnTo>
                    <a:lnTo>
                      <a:pt x="173" y="201"/>
                    </a:lnTo>
                    <a:lnTo>
                      <a:pt x="172" y="207"/>
                    </a:lnTo>
                    <a:lnTo>
                      <a:pt x="171" y="212"/>
                    </a:lnTo>
                    <a:lnTo>
                      <a:pt x="171" y="213"/>
                    </a:lnTo>
                    <a:lnTo>
                      <a:pt x="171" y="215"/>
                    </a:lnTo>
                    <a:lnTo>
                      <a:pt x="169" y="228"/>
                    </a:lnTo>
                    <a:lnTo>
                      <a:pt x="168" y="235"/>
                    </a:lnTo>
                    <a:lnTo>
                      <a:pt x="167" y="239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3" y="236"/>
                    </a:lnTo>
                    <a:lnTo>
                      <a:pt x="163" y="235"/>
                    </a:lnTo>
                    <a:lnTo>
                      <a:pt x="162" y="234"/>
                    </a:lnTo>
                    <a:lnTo>
                      <a:pt x="161" y="232"/>
                    </a:lnTo>
                    <a:lnTo>
                      <a:pt x="160" y="232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8" y="234"/>
                    </a:lnTo>
                    <a:lnTo>
                      <a:pt x="155" y="232"/>
                    </a:lnTo>
                    <a:lnTo>
                      <a:pt x="156" y="231"/>
                    </a:lnTo>
                    <a:lnTo>
                      <a:pt x="156" y="230"/>
                    </a:lnTo>
                    <a:lnTo>
                      <a:pt x="158" y="229"/>
                    </a:lnTo>
                    <a:lnTo>
                      <a:pt x="160" y="227"/>
                    </a:lnTo>
                    <a:lnTo>
                      <a:pt x="160" y="226"/>
                    </a:lnTo>
                    <a:lnTo>
                      <a:pt x="164" y="218"/>
                    </a:lnTo>
                    <a:lnTo>
                      <a:pt x="164" y="217"/>
                    </a:lnTo>
                    <a:lnTo>
                      <a:pt x="164" y="218"/>
                    </a:lnTo>
                    <a:lnTo>
                      <a:pt x="163" y="217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1" y="215"/>
                    </a:lnTo>
                    <a:lnTo>
                      <a:pt x="160" y="215"/>
                    </a:lnTo>
                    <a:lnTo>
                      <a:pt x="158" y="215"/>
                    </a:lnTo>
                    <a:lnTo>
                      <a:pt x="156" y="213"/>
                    </a:lnTo>
                    <a:lnTo>
                      <a:pt x="156" y="212"/>
                    </a:lnTo>
                    <a:lnTo>
                      <a:pt x="153" y="210"/>
                    </a:lnTo>
                    <a:lnTo>
                      <a:pt x="152" y="211"/>
                    </a:lnTo>
                    <a:lnTo>
                      <a:pt x="150" y="212"/>
                    </a:lnTo>
                    <a:lnTo>
                      <a:pt x="149" y="212"/>
                    </a:lnTo>
                    <a:lnTo>
                      <a:pt x="146" y="212"/>
                    </a:lnTo>
                    <a:lnTo>
                      <a:pt x="145" y="211"/>
                    </a:lnTo>
                    <a:lnTo>
                      <a:pt x="144" y="211"/>
                    </a:lnTo>
                    <a:lnTo>
                      <a:pt x="143" y="211"/>
                    </a:lnTo>
                    <a:lnTo>
                      <a:pt x="142" y="210"/>
                    </a:lnTo>
                    <a:lnTo>
                      <a:pt x="142" y="209"/>
                    </a:lnTo>
                    <a:lnTo>
                      <a:pt x="141" y="210"/>
                    </a:lnTo>
                    <a:lnTo>
                      <a:pt x="140" y="211"/>
                    </a:lnTo>
                    <a:lnTo>
                      <a:pt x="139" y="212"/>
                    </a:lnTo>
                    <a:lnTo>
                      <a:pt x="137" y="212"/>
                    </a:lnTo>
                    <a:lnTo>
                      <a:pt x="136" y="213"/>
                    </a:lnTo>
                    <a:lnTo>
                      <a:pt x="134" y="215"/>
                    </a:lnTo>
                    <a:lnTo>
                      <a:pt x="133" y="215"/>
                    </a:lnTo>
                    <a:lnTo>
                      <a:pt x="131" y="213"/>
                    </a:lnTo>
                    <a:lnTo>
                      <a:pt x="128" y="213"/>
                    </a:lnTo>
                    <a:lnTo>
                      <a:pt x="127" y="213"/>
                    </a:lnTo>
                    <a:lnTo>
                      <a:pt x="126" y="215"/>
                    </a:lnTo>
                    <a:lnTo>
                      <a:pt x="125" y="215"/>
                    </a:lnTo>
                    <a:lnTo>
                      <a:pt x="124" y="213"/>
                    </a:lnTo>
                    <a:lnTo>
                      <a:pt x="123" y="213"/>
                    </a:lnTo>
                    <a:lnTo>
                      <a:pt x="122" y="212"/>
                    </a:lnTo>
                    <a:lnTo>
                      <a:pt x="122" y="211"/>
                    </a:ln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07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19" y="206"/>
                    </a:lnTo>
                    <a:lnTo>
                      <a:pt x="118" y="206"/>
                    </a:lnTo>
                    <a:lnTo>
                      <a:pt x="117" y="204"/>
                    </a:lnTo>
                    <a:lnTo>
                      <a:pt x="116" y="204"/>
                    </a:lnTo>
                    <a:lnTo>
                      <a:pt x="116" y="203"/>
                    </a:lnTo>
                    <a:lnTo>
                      <a:pt x="116" y="202"/>
                    </a:lnTo>
                    <a:lnTo>
                      <a:pt x="117" y="202"/>
                    </a:lnTo>
                    <a:lnTo>
                      <a:pt x="116" y="201"/>
                    </a:lnTo>
                    <a:lnTo>
                      <a:pt x="116" y="200"/>
                    </a:lnTo>
                    <a:lnTo>
                      <a:pt x="115" y="200"/>
                    </a:lnTo>
                    <a:lnTo>
                      <a:pt x="115" y="199"/>
                    </a:lnTo>
                    <a:lnTo>
                      <a:pt x="114" y="198"/>
                    </a:lnTo>
                    <a:lnTo>
                      <a:pt x="113" y="197"/>
                    </a:lnTo>
                    <a:lnTo>
                      <a:pt x="113" y="198"/>
                    </a:lnTo>
                    <a:lnTo>
                      <a:pt x="112" y="197"/>
                    </a:lnTo>
                    <a:lnTo>
                      <a:pt x="111" y="197"/>
                    </a:lnTo>
                    <a:lnTo>
                      <a:pt x="107" y="194"/>
                    </a:lnTo>
                    <a:lnTo>
                      <a:pt x="106" y="193"/>
                    </a:lnTo>
                    <a:lnTo>
                      <a:pt x="105" y="193"/>
                    </a:lnTo>
                    <a:lnTo>
                      <a:pt x="105" y="192"/>
                    </a:lnTo>
                    <a:lnTo>
                      <a:pt x="105" y="191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8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8" y="184"/>
                    </a:lnTo>
                    <a:lnTo>
                      <a:pt x="98" y="183"/>
                    </a:lnTo>
                    <a:lnTo>
                      <a:pt x="98" y="182"/>
                    </a:lnTo>
                    <a:lnTo>
                      <a:pt x="97" y="182"/>
                    </a:lnTo>
                    <a:lnTo>
                      <a:pt x="96" y="182"/>
                    </a:lnTo>
                    <a:lnTo>
                      <a:pt x="95" y="181"/>
                    </a:lnTo>
                    <a:lnTo>
                      <a:pt x="93" y="180"/>
                    </a:lnTo>
                    <a:lnTo>
                      <a:pt x="91" y="180"/>
                    </a:lnTo>
                    <a:lnTo>
                      <a:pt x="91" y="181"/>
                    </a:lnTo>
                    <a:lnTo>
                      <a:pt x="90" y="181"/>
                    </a:lnTo>
                    <a:lnTo>
                      <a:pt x="90" y="180"/>
                    </a:lnTo>
                    <a:lnTo>
                      <a:pt x="89" y="180"/>
                    </a:lnTo>
                    <a:lnTo>
                      <a:pt x="88" y="180"/>
                    </a:lnTo>
                    <a:lnTo>
                      <a:pt x="87" y="179"/>
                    </a:lnTo>
                    <a:lnTo>
                      <a:pt x="86" y="179"/>
                    </a:lnTo>
                    <a:lnTo>
                      <a:pt x="85" y="179"/>
                    </a:lnTo>
                    <a:lnTo>
                      <a:pt x="84" y="179"/>
                    </a:lnTo>
                    <a:lnTo>
                      <a:pt x="81" y="176"/>
                    </a:lnTo>
                    <a:lnTo>
                      <a:pt x="80" y="175"/>
                    </a:lnTo>
                    <a:lnTo>
                      <a:pt x="80" y="174"/>
                    </a:lnTo>
                    <a:lnTo>
                      <a:pt x="78" y="174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4" y="175"/>
                    </a:lnTo>
                    <a:lnTo>
                      <a:pt x="72" y="175"/>
                    </a:lnTo>
                    <a:lnTo>
                      <a:pt x="71" y="175"/>
                    </a:lnTo>
                    <a:lnTo>
                      <a:pt x="70" y="175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6" y="174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1" y="174"/>
                    </a:lnTo>
                    <a:lnTo>
                      <a:pt x="61" y="173"/>
                    </a:lnTo>
                    <a:lnTo>
                      <a:pt x="60" y="173"/>
                    </a:lnTo>
                    <a:lnTo>
                      <a:pt x="60" y="171"/>
                    </a:lnTo>
                    <a:lnTo>
                      <a:pt x="60" y="170"/>
                    </a:lnTo>
                    <a:lnTo>
                      <a:pt x="59" y="170"/>
                    </a:lnTo>
                    <a:lnTo>
                      <a:pt x="58" y="170"/>
                    </a:lnTo>
                    <a:lnTo>
                      <a:pt x="57" y="169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5" y="168"/>
                    </a:lnTo>
                    <a:lnTo>
                      <a:pt x="53" y="168"/>
                    </a:lnTo>
                    <a:lnTo>
                      <a:pt x="53" y="166"/>
                    </a:lnTo>
                    <a:lnTo>
                      <a:pt x="52" y="166"/>
                    </a:lnTo>
                    <a:lnTo>
                      <a:pt x="51" y="166"/>
                    </a:lnTo>
                    <a:lnTo>
                      <a:pt x="50" y="166"/>
                    </a:lnTo>
                    <a:lnTo>
                      <a:pt x="50" y="165"/>
                    </a:lnTo>
                    <a:lnTo>
                      <a:pt x="49" y="164"/>
                    </a:lnTo>
                    <a:lnTo>
                      <a:pt x="48" y="164"/>
                    </a:lnTo>
                    <a:lnTo>
                      <a:pt x="47" y="164"/>
                    </a:lnTo>
                    <a:lnTo>
                      <a:pt x="46" y="163"/>
                    </a:lnTo>
                    <a:lnTo>
                      <a:pt x="46" y="162"/>
                    </a:lnTo>
                    <a:lnTo>
                      <a:pt x="44" y="162"/>
                    </a:lnTo>
                    <a:lnTo>
                      <a:pt x="43" y="161"/>
                    </a:lnTo>
                    <a:lnTo>
                      <a:pt x="42" y="161"/>
                    </a:lnTo>
                    <a:lnTo>
                      <a:pt x="40" y="159"/>
                    </a:lnTo>
                    <a:lnTo>
                      <a:pt x="40" y="157"/>
                    </a:lnTo>
                    <a:lnTo>
                      <a:pt x="39" y="156"/>
                    </a:lnTo>
                    <a:lnTo>
                      <a:pt x="38" y="156"/>
                    </a:lnTo>
                    <a:lnTo>
                      <a:pt x="37" y="156"/>
                    </a:lnTo>
                    <a:lnTo>
                      <a:pt x="38" y="154"/>
                    </a:lnTo>
                    <a:lnTo>
                      <a:pt x="40" y="153"/>
                    </a:lnTo>
                    <a:lnTo>
                      <a:pt x="41" y="153"/>
                    </a:lnTo>
                    <a:lnTo>
                      <a:pt x="43" y="154"/>
                    </a:lnTo>
                    <a:lnTo>
                      <a:pt x="44" y="152"/>
                    </a:lnTo>
                    <a:lnTo>
                      <a:pt x="43" y="151"/>
                    </a:lnTo>
                    <a:lnTo>
                      <a:pt x="43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3" y="146"/>
                    </a:lnTo>
                    <a:lnTo>
                      <a:pt x="43" y="145"/>
                    </a:lnTo>
                    <a:lnTo>
                      <a:pt x="44" y="144"/>
                    </a:lnTo>
                    <a:lnTo>
                      <a:pt x="44" y="145"/>
                    </a:lnTo>
                    <a:lnTo>
                      <a:pt x="44" y="144"/>
                    </a:lnTo>
                    <a:lnTo>
                      <a:pt x="46" y="144"/>
                    </a:lnTo>
                    <a:lnTo>
                      <a:pt x="46" y="143"/>
                    </a:lnTo>
                    <a:lnTo>
                      <a:pt x="47" y="144"/>
                    </a:lnTo>
                    <a:lnTo>
                      <a:pt x="48" y="143"/>
                    </a:lnTo>
                    <a:lnTo>
                      <a:pt x="50" y="144"/>
                    </a:lnTo>
                    <a:lnTo>
                      <a:pt x="52" y="143"/>
                    </a:lnTo>
                    <a:lnTo>
                      <a:pt x="52" y="142"/>
                    </a:lnTo>
                    <a:lnTo>
                      <a:pt x="53" y="142"/>
                    </a:lnTo>
                    <a:lnTo>
                      <a:pt x="53" y="143"/>
                    </a:lnTo>
                    <a:lnTo>
                      <a:pt x="55" y="143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8" y="136"/>
                    </a:lnTo>
                    <a:lnTo>
                      <a:pt x="58" y="135"/>
                    </a:lnTo>
                    <a:lnTo>
                      <a:pt x="60" y="133"/>
                    </a:lnTo>
                    <a:lnTo>
                      <a:pt x="60" y="132"/>
                    </a:lnTo>
                    <a:lnTo>
                      <a:pt x="59" y="132"/>
                    </a:lnTo>
                    <a:lnTo>
                      <a:pt x="60" y="132"/>
                    </a:lnTo>
                    <a:lnTo>
                      <a:pt x="61" y="131"/>
                    </a:lnTo>
                    <a:lnTo>
                      <a:pt x="62" y="128"/>
                    </a:lnTo>
                    <a:lnTo>
                      <a:pt x="63" y="128"/>
                    </a:lnTo>
                    <a:lnTo>
                      <a:pt x="65" y="127"/>
                    </a:lnTo>
                    <a:lnTo>
                      <a:pt x="65" y="126"/>
                    </a:lnTo>
                    <a:lnTo>
                      <a:pt x="65" y="125"/>
                    </a:lnTo>
                    <a:lnTo>
                      <a:pt x="66" y="124"/>
                    </a:lnTo>
                    <a:lnTo>
                      <a:pt x="65" y="124"/>
                    </a:lnTo>
                    <a:lnTo>
                      <a:pt x="63" y="124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2" y="123"/>
                    </a:lnTo>
                    <a:lnTo>
                      <a:pt x="63" y="123"/>
                    </a:lnTo>
                    <a:lnTo>
                      <a:pt x="63" y="122"/>
                    </a:lnTo>
                    <a:lnTo>
                      <a:pt x="63" y="120"/>
                    </a:lnTo>
                    <a:lnTo>
                      <a:pt x="62" y="120"/>
                    </a:lnTo>
                    <a:lnTo>
                      <a:pt x="62" y="122"/>
                    </a:lnTo>
                    <a:lnTo>
                      <a:pt x="61" y="122"/>
                    </a:lnTo>
                    <a:lnTo>
                      <a:pt x="61" y="123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60" y="119"/>
                    </a:lnTo>
                    <a:lnTo>
                      <a:pt x="61" y="119"/>
                    </a:lnTo>
                    <a:lnTo>
                      <a:pt x="62" y="119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1" y="117"/>
                    </a:lnTo>
                    <a:lnTo>
                      <a:pt x="61" y="116"/>
                    </a:lnTo>
                    <a:lnTo>
                      <a:pt x="61" y="115"/>
                    </a:lnTo>
                    <a:lnTo>
                      <a:pt x="61" y="113"/>
                    </a:lnTo>
                    <a:lnTo>
                      <a:pt x="61" y="112"/>
                    </a:lnTo>
                    <a:lnTo>
                      <a:pt x="61" y="110"/>
                    </a:lnTo>
                    <a:lnTo>
                      <a:pt x="61" y="109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1" y="105"/>
                    </a:lnTo>
                    <a:lnTo>
                      <a:pt x="61" y="104"/>
                    </a:lnTo>
                    <a:lnTo>
                      <a:pt x="60" y="101"/>
                    </a:lnTo>
                    <a:lnTo>
                      <a:pt x="59" y="100"/>
                    </a:lnTo>
                    <a:lnTo>
                      <a:pt x="59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2" y="98"/>
                    </a:lnTo>
                    <a:lnTo>
                      <a:pt x="62" y="97"/>
                    </a:lnTo>
                    <a:lnTo>
                      <a:pt x="61" y="94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59" y="91"/>
                    </a:lnTo>
                    <a:lnTo>
                      <a:pt x="59" y="90"/>
                    </a:lnTo>
                    <a:lnTo>
                      <a:pt x="60" y="90"/>
                    </a:lnTo>
                    <a:lnTo>
                      <a:pt x="61" y="90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60" y="84"/>
                    </a:lnTo>
                    <a:lnTo>
                      <a:pt x="59" y="84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3" y="76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6" y="70"/>
                    </a:lnTo>
                    <a:lnTo>
                      <a:pt x="56" y="69"/>
                    </a:lnTo>
                    <a:lnTo>
                      <a:pt x="57" y="70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8" y="72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3" y="66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2" y="62"/>
                    </a:lnTo>
                    <a:lnTo>
                      <a:pt x="61" y="61"/>
                    </a:lnTo>
                    <a:lnTo>
                      <a:pt x="61" y="60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58"/>
                    </a:lnTo>
                    <a:lnTo>
                      <a:pt x="60" y="58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7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8" y="63"/>
                    </a:lnTo>
                    <a:lnTo>
                      <a:pt x="69" y="63"/>
                    </a:lnTo>
                    <a:lnTo>
                      <a:pt x="69" y="64"/>
                    </a:lnTo>
                    <a:lnTo>
                      <a:pt x="68" y="64"/>
                    </a:lnTo>
                    <a:lnTo>
                      <a:pt x="67" y="64"/>
                    </a:lnTo>
                    <a:lnTo>
                      <a:pt x="67" y="66"/>
                    </a:lnTo>
                    <a:lnTo>
                      <a:pt x="67" y="67"/>
                    </a:lnTo>
                    <a:lnTo>
                      <a:pt x="68" y="67"/>
                    </a:lnTo>
                    <a:lnTo>
                      <a:pt x="69" y="67"/>
                    </a:lnTo>
                    <a:lnTo>
                      <a:pt x="70" y="67"/>
                    </a:lnTo>
                    <a:lnTo>
                      <a:pt x="70" y="64"/>
                    </a:lnTo>
                    <a:lnTo>
                      <a:pt x="70" y="62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8" y="57"/>
                    </a:lnTo>
                    <a:lnTo>
                      <a:pt x="69" y="57"/>
                    </a:lnTo>
                    <a:lnTo>
                      <a:pt x="71" y="56"/>
                    </a:lnTo>
                    <a:lnTo>
                      <a:pt x="75" y="53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7" y="51"/>
                    </a:lnTo>
                    <a:lnTo>
                      <a:pt x="78" y="49"/>
                    </a:lnTo>
                    <a:lnTo>
                      <a:pt x="78" y="48"/>
                    </a:lnTo>
                    <a:lnTo>
                      <a:pt x="79" y="47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5" y="45"/>
                    </a:lnTo>
                    <a:lnTo>
                      <a:pt x="86" y="44"/>
                    </a:lnTo>
                    <a:lnTo>
                      <a:pt x="86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5" y="40"/>
                    </a:lnTo>
                    <a:lnTo>
                      <a:pt x="86" y="40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7" y="34"/>
                    </a:lnTo>
                    <a:lnTo>
                      <a:pt x="87" y="33"/>
                    </a:lnTo>
                    <a:lnTo>
                      <a:pt x="87" y="31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8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4" y="24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6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102" y="23"/>
                    </a:lnTo>
                    <a:lnTo>
                      <a:pt x="103" y="23"/>
                    </a:lnTo>
                    <a:lnTo>
                      <a:pt x="104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0" y="24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3" y="26"/>
                    </a:lnTo>
                    <a:lnTo>
                      <a:pt x="104" y="26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6" y="21"/>
                    </a:lnTo>
                    <a:lnTo>
                      <a:pt x="105" y="20"/>
                    </a:lnTo>
                    <a:lnTo>
                      <a:pt x="106" y="19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11" y="19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7"/>
                    </a:lnTo>
                    <a:lnTo>
                      <a:pt x="121" y="16"/>
                    </a:lnTo>
                    <a:lnTo>
                      <a:pt x="123" y="15"/>
                    </a:lnTo>
                    <a:lnTo>
                      <a:pt x="126" y="13"/>
                    </a:lnTo>
                    <a:lnTo>
                      <a:pt x="127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3" y="11"/>
                    </a:lnTo>
                    <a:lnTo>
                      <a:pt x="134" y="10"/>
                    </a:lnTo>
                    <a:lnTo>
                      <a:pt x="135" y="7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7" y="6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0" y="4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2" y="2"/>
                    </a:lnTo>
                    <a:lnTo>
                      <a:pt x="141" y="3"/>
                    </a:lnTo>
                    <a:lnTo>
                      <a:pt x="141" y="2"/>
                    </a:lnTo>
                    <a:lnTo>
                      <a:pt x="142" y="2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7"/>
                    </a:lnTo>
                    <a:lnTo>
                      <a:pt x="150" y="8"/>
                    </a:lnTo>
                    <a:lnTo>
                      <a:pt x="149" y="8"/>
                    </a:lnTo>
                    <a:lnTo>
                      <a:pt x="149" y="10"/>
                    </a:lnTo>
                    <a:lnTo>
                      <a:pt x="147" y="10"/>
                    </a:lnTo>
                    <a:lnTo>
                      <a:pt x="146" y="11"/>
                    </a:lnTo>
                    <a:moveTo>
                      <a:pt x="58" y="119"/>
                    </a:moveTo>
                    <a:lnTo>
                      <a:pt x="59" y="119"/>
                    </a:lnTo>
                    <a:lnTo>
                      <a:pt x="60" y="117"/>
                    </a:lnTo>
                    <a:lnTo>
                      <a:pt x="61" y="118"/>
                    </a:lnTo>
                    <a:lnTo>
                      <a:pt x="59" y="119"/>
                    </a:lnTo>
                    <a:lnTo>
                      <a:pt x="58" y="119"/>
                    </a:lnTo>
                    <a:moveTo>
                      <a:pt x="50" y="144"/>
                    </a:moveTo>
                    <a:lnTo>
                      <a:pt x="50" y="143"/>
                    </a:lnTo>
                    <a:lnTo>
                      <a:pt x="49" y="143"/>
                    </a:lnTo>
                    <a:lnTo>
                      <a:pt x="49" y="142"/>
                    </a:lnTo>
                    <a:lnTo>
                      <a:pt x="50" y="142"/>
                    </a:lnTo>
                    <a:lnTo>
                      <a:pt x="51" y="143"/>
                    </a:lnTo>
                    <a:lnTo>
                      <a:pt x="50" y="143"/>
                    </a:lnTo>
                    <a:lnTo>
                      <a:pt x="50" y="144"/>
                    </a:lnTo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71" name="Freeform 1334"/>
              <p:cNvSpPr>
                <a:spLocks noEditPoints="1"/>
              </p:cNvSpPr>
              <p:nvPr/>
            </p:nvSpPr>
            <p:spPr bwMode="auto">
              <a:xfrm>
                <a:off x="2606856" y="3454810"/>
                <a:ext cx="370765" cy="144280"/>
              </a:xfrm>
              <a:custGeom>
                <a:avLst/>
                <a:gdLst>
                  <a:gd name="T0" fmla="*/ 581044211 w 234"/>
                  <a:gd name="T1" fmla="*/ 57891161 h 91"/>
                  <a:gd name="T2" fmla="*/ 586074890 w 234"/>
                  <a:gd name="T3" fmla="*/ 72992996 h 91"/>
                  <a:gd name="T4" fmla="*/ 581044211 w 234"/>
                  <a:gd name="T5" fmla="*/ 85577066 h 91"/>
                  <a:gd name="T6" fmla="*/ 573497401 w 234"/>
                  <a:gd name="T7" fmla="*/ 110746791 h 91"/>
                  <a:gd name="T8" fmla="*/ 525706743 w 234"/>
                  <a:gd name="T9" fmla="*/ 148502172 h 91"/>
                  <a:gd name="T10" fmla="*/ 485461311 w 234"/>
                  <a:gd name="T11" fmla="*/ 168637952 h 91"/>
                  <a:gd name="T12" fmla="*/ 480430632 w 234"/>
                  <a:gd name="T13" fmla="*/ 176188077 h 91"/>
                  <a:gd name="T14" fmla="*/ 477914501 w 234"/>
                  <a:gd name="T15" fmla="*/ 178705842 h 91"/>
                  <a:gd name="T16" fmla="*/ 470369274 w 234"/>
                  <a:gd name="T17" fmla="*/ 196323857 h 91"/>
                  <a:gd name="T18" fmla="*/ 460307916 w 234"/>
                  <a:gd name="T19" fmla="*/ 216459637 h 91"/>
                  <a:gd name="T20" fmla="*/ 452761106 w 234"/>
                  <a:gd name="T21" fmla="*/ 229045293 h 91"/>
                  <a:gd name="T22" fmla="*/ 435154522 w 234"/>
                  <a:gd name="T23" fmla="*/ 216459637 h 91"/>
                  <a:gd name="T24" fmla="*/ 417546353 w 234"/>
                  <a:gd name="T25" fmla="*/ 203875567 h 91"/>
                  <a:gd name="T26" fmla="*/ 399939769 w 234"/>
                  <a:gd name="T27" fmla="*/ 206391747 h 91"/>
                  <a:gd name="T28" fmla="*/ 399939769 w 234"/>
                  <a:gd name="T29" fmla="*/ 198841622 h 91"/>
                  <a:gd name="T30" fmla="*/ 412515674 w 234"/>
                  <a:gd name="T31" fmla="*/ 188773732 h 91"/>
                  <a:gd name="T32" fmla="*/ 410001127 w 234"/>
                  <a:gd name="T33" fmla="*/ 168637952 h 91"/>
                  <a:gd name="T34" fmla="*/ 422577032 w 234"/>
                  <a:gd name="T35" fmla="*/ 158570062 h 91"/>
                  <a:gd name="T36" fmla="*/ 422577032 w 234"/>
                  <a:gd name="T37" fmla="*/ 133400337 h 91"/>
                  <a:gd name="T38" fmla="*/ 422577032 w 234"/>
                  <a:gd name="T39" fmla="*/ 135916516 h 91"/>
                  <a:gd name="T40" fmla="*/ 420062485 w 234"/>
                  <a:gd name="T41" fmla="*/ 133400337 h 91"/>
                  <a:gd name="T42" fmla="*/ 410001127 w 234"/>
                  <a:gd name="T43" fmla="*/ 148502172 h 91"/>
                  <a:gd name="T44" fmla="*/ 387362279 w 234"/>
                  <a:gd name="T45" fmla="*/ 133400337 h 91"/>
                  <a:gd name="T46" fmla="*/ 392392958 w 234"/>
                  <a:gd name="T47" fmla="*/ 113264556 h 91"/>
                  <a:gd name="T48" fmla="*/ 389878411 w 234"/>
                  <a:gd name="T49" fmla="*/ 93128776 h 91"/>
                  <a:gd name="T50" fmla="*/ 397423637 w 234"/>
                  <a:gd name="T51" fmla="*/ 83060886 h 91"/>
                  <a:gd name="T52" fmla="*/ 410001127 w 234"/>
                  <a:gd name="T53" fmla="*/ 72992996 h 91"/>
                  <a:gd name="T54" fmla="*/ 415031806 w 234"/>
                  <a:gd name="T55" fmla="*/ 50339451 h 91"/>
                  <a:gd name="T56" fmla="*/ 417546353 w 234"/>
                  <a:gd name="T57" fmla="*/ 32721436 h 91"/>
                  <a:gd name="T58" fmla="*/ 420062485 w 234"/>
                  <a:gd name="T59" fmla="*/ 22653545 h 91"/>
                  <a:gd name="T60" fmla="*/ 437669069 w 234"/>
                  <a:gd name="T61" fmla="*/ 12585655 h 91"/>
                  <a:gd name="T62" fmla="*/ 455277237 w 234"/>
                  <a:gd name="T63" fmla="*/ 7551710 h 91"/>
                  <a:gd name="T64" fmla="*/ 475399953 w 234"/>
                  <a:gd name="T65" fmla="*/ 7551710 h 91"/>
                  <a:gd name="T66" fmla="*/ 487975858 w 234"/>
                  <a:gd name="T67" fmla="*/ 17619600 h 91"/>
                  <a:gd name="T68" fmla="*/ 503067895 w 234"/>
                  <a:gd name="T69" fmla="*/ 25169725 h 91"/>
                  <a:gd name="T70" fmla="*/ 513129253 w 234"/>
                  <a:gd name="T71" fmla="*/ 37755381 h 91"/>
                  <a:gd name="T72" fmla="*/ 538282648 w 234"/>
                  <a:gd name="T73" fmla="*/ 40271560 h 91"/>
                  <a:gd name="T74" fmla="*/ 560921495 w 234"/>
                  <a:gd name="T75" fmla="*/ 37755381 h 91"/>
                  <a:gd name="T76" fmla="*/ 581044211 w 234"/>
                  <a:gd name="T77" fmla="*/ 52857216 h 91"/>
                  <a:gd name="T78" fmla="*/ 10061358 w 234"/>
                  <a:gd name="T79" fmla="*/ 85577066 h 91"/>
                  <a:gd name="T80" fmla="*/ 17608169 w 234"/>
                  <a:gd name="T81" fmla="*/ 75509176 h 91"/>
                  <a:gd name="T82" fmla="*/ 10061358 w 234"/>
                  <a:gd name="T83" fmla="*/ 52857216 h 91"/>
                  <a:gd name="T84" fmla="*/ 15092037 w 234"/>
                  <a:gd name="T85" fmla="*/ 47823271 h 91"/>
                  <a:gd name="T86" fmla="*/ 20122716 w 234"/>
                  <a:gd name="T87" fmla="*/ 60407341 h 91"/>
                  <a:gd name="T88" fmla="*/ 30184074 w 234"/>
                  <a:gd name="T89" fmla="*/ 75509176 h 91"/>
                  <a:gd name="T90" fmla="*/ 47792242 w 234"/>
                  <a:gd name="T91" fmla="*/ 78026941 h 91"/>
                  <a:gd name="T92" fmla="*/ 47792242 w 234"/>
                  <a:gd name="T93" fmla="*/ 70475231 h 91"/>
                  <a:gd name="T94" fmla="*/ 410001127 w 234"/>
                  <a:gd name="T95" fmla="*/ 158570062 h 91"/>
                  <a:gd name="T96" fmla="*/ 422577032 w 234"/>
                  <a:gd name="T97" fmla="*/ 148502172 h 91"/>
                  <a:gd name="T98" fmla="*/ 2516132 w 234"/>
                  <a:gd name="T99" fmla="*/ 62925106 h 91"/>
                  <a:gd name="T100" fmla="*/ 12577490 w 234"/>
                  <a:gd name="T101" fmla="*/ 65441286 h 91"/>
                  <a:gd name="T102" fmla="*/ 30184074 w 234"/>
                  <a:gd name="T103" fmla="*/ 60407341 h 91"/>
                  <a:gd name="T104" fmla="*/ 40245432 w 234"/>
                  <a:gd name="T105" fmla="*/ 62925106 h 91"/>
                  <a:gd name="T106" fmla="*/ 88037674 w 234"/>
                  <a:gd name="T107" fmla="*/ 75509176 h 91"/>
                  <a:gd name="T108" fmla="*/ 42761563 w 234"/>
                  <a:gd name="T109" fmla="*/ 95644956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"/>
                  <a:gd name="T166" fmla="*/ 0 h 91"/>
                  <a:gd name="T167" fmla="*/ 234 w 234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" h="91">
                    <a:moveTo>
                      <a:pt x="233" y="22"/>
                    </a:moveTo>
                    <a:lnTo>
                      <a:pt x="232" y="22"/>
                    </a:lnTo>
                    <a:lnTo>
                      <a:pt x="231" y="22"/>
                    </a:lnTo>
                    <a:lnTo>
                      <a:pt x="230" y="22"/>
                    </a:lnTo>
                    <a:lnTo>
                      <a:pt x="229" y="22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1" y="24"/>
                    </a:lnTo>
                    <a:lnTo>
                      <a:pt x="231" y="25"/>
                    </a:lnTo>
                    <a:lnTo>
                      <a:pt x="232" y="26"/>
                    </a:lnTo>
                    <a:lnTo>
                      <a:pt x="233" y="28"/>
                    </a:lnTo>
                    <a:lnTo>
                      <a:pt x="234" y="28"/>
                    </a:lnTo>
                    <a:lnTo>
                      <a:pt x="234" y="29"/>
                    </a:lnTo>
                    <a:lnTo>
                      <a:pt x="233" y="29"/>
                    </a:lnTo>
                    <a:lnTo>
                      <a:pt x="233" y="30"/>
                    </a:lnTo>
                    <a:lnTo>
                      <a:pt x="233" y="32"/>
                    </a:lnTo>
                    <a:lnTo>
                      <a:pt x="234" y="34"/>
                    </a:lnTo>
                    <a:lnTo>
                      <a:pt x="233" y="34"/>
                    </a:lnTo>
                    <a:lnTo>
                      <a:pt x="232" y="34"/>
                    </a:lnTo>
                    <a:lnTo>
                      <a:pt x="232" y="33"/>
                    </a:lnTo>
                    <a:lnTo>
                      <a:pt x="231" y="34"/>
                    </a:lnTo>
                    <a:lnTo>
                      <a:pt x="231" y="35"/>
                    </a:lnTo>
                    <a:lnTo>
                      <a:pt x="231" y="37"/>
                    </a:lnTo>
                    <a:lnTo>
                      <a:pt x="231" y="38"/>
                    </a:lnTo>
                    <a:lnTo>
                      <a:pt x="230" y="41"/>
                    </a:lnTo>
                    <a:lnTo>
                      <a:pt x="230" y="42"/>
                    </a:lnTo>
                    <a:lnTo>
                      <a:pt x="229" y="42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3" y="49"/>
                    </a:lnTo>
                    <a:lnTo>
                      <a:pt x="222" y="50"/>
                    </a:lnTo>
                    <a:lnTo>
                      <a:pt x="218" y="53"/>
                    </a:lnTo>
                    <a:lnTo>
                      <a:pt x="214" y="57"/>
                    </a:lnTo>
                    <a:lnTo>
                      <a:pt x="211" y="58"/>
                    </a:lnTo>
                    <a:lnTo>
                      <a:pt x="209" y="59"/>
                    </a:lnTo>
                    <a:lnTo>
                      <a:pt x="206" y="59"/>
                    </a:lnTo>
                    <a:lnTo>
                      <a:pt x="203" y="60"/>
                    </a:lnTo>
                    <a:lnTo>
                      <a:pt x="198" y="62"/>
                    </a:lnTo>
                    <a:lnTo>
                      <a:pt x="196" y="63"/>
                    </a:lnTo>
                    <a:lnTo>
                      <a:pt x="194" y="65"/>
                    </a:lnTo>
                    <a:lnTo>
                      <a:pt x="194" y="66"/>
                    </a:lnTo>
                    <a:lnTo>
                      <a:pt x="193" y="67"/>
                    </a:lnTo>
                    <a:lnTo>
                      <a:pt x="192" y="67"/>
                    </a:lnTo>
                    <a:lnTo>
                      <a:pt x="192" y="68"/>
                    </a:lnTo>
                    <a:lnTo>
                      <a:pt x="192" y="69"/>
                    </a:lnTo>
                    <a:lnTo>
                      <a:pt x="193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1" y="70"/>
                    </a:lnTo>
                    <a:lnTo>
                      <a:pt x="192" y="69"/>
                    </a:lnTo>
                    <a:lnTo>
                      <a:pt x="191" y="69"/>
                    </a:lnTo>
                    <a:lnTo>
                      <a:pt x="191" y="68"/>
                    </a:lnTo>
                    <a:lnTo>
                      <a:pt x="191" y="69"/>
                    </a:lnTo>
                    <a:lnTo>
                      <a:pt x="190" y="69"/>
                    </a:lnTo>
                    <a:lnTo>
                      <a:pt x="190" y="70"/>
                    </a:lnTo>
                    <a:lnTo>
                      <a:pt x="190" y="71"/>
                    </a:lnTo>
                    <a:lnTo>
                      <a:pt x="190" y="72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9" y="75"/>
                    </a:lnTo>
                    <a:lnTo>
                      <a:pt x="187" y="76"/>
                    </a:lnTo>
                    <a:lnTo>
                      <a:pt x="187" y="77"/>
                    </a:lnTo>
                    <a:lnTo>
                      <a:pt x="187" y="78"/>
                    </a:lnTo>
                    <a:lnTo>
                      <a:pt x="186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83" y="87"/>
                    </a:lnTo>
                    <a:lnTo>
                      <a:pt x="182" y="87"/>
                    </a:lnTo>
                    <a:lnTo>
                      <a:pt x="182" y="88"/>
                    </a:lnTo>
                    <a:lnTo>
                      <a:pt x="182" y="89"/>
                    </a:lnTo>
                    <a:lnTo>
                      <a:pt x="181" y="90"/>
                    </a:lnTo>
                    <a:lnTo>
                      <a:pt x="181" y="91"/>
                    </a:lnTo>
                    <a:lnTo>
                      <a:pt x="180" y="91"/>
                    </a:lnTo>
                    <a:lnTo>
                      <a:pt x="180" y="90"/>
                    </a:lnTo>
                    <a:lnTo>
                      <a:pt x="178" y="90"/>
                    </a:lnTo>
                    <a:lnTo>
                      <a:pt x="177" y="90"/>
                    </a:lnTo>
                    <a:lnTo>
                      <a:pt x="176" y="90"/>
                    </a:lnTo>
                    <a:lnTo>
                      <a:pt x="175" y="89"/>
                    </a:lnTo>
                    <a:lnTo>
                      <a:pt x="174" y="88"/>
                    </a:lnTo>
                    <a:lnTo>
                      <a:pt x="173" y="86"/>
                    </a:lnTo>
                    <a:lnTo>
                      <a:pt x="173" y="85"/>
                    </a:lnTo>
                    <a:lnTo>
                      <a:pt x="172" y="84"/>
                    </a:lnTo>
                    <a:lnTo>
                      <a:pt x="172" y="82"/>
                    </a:lnTo>
                    <a:lnTo>
                      <a:pt x="171" y="84"/>
                    </a:lnTo>
                    <a:lnTo>
                      <a:pt x="169" y="84"/>
                    </a:lnTo>
                    <a:lnTo>
                      <a:pt x="166" y="82"/>
                    </a:lnTo>
                    <a:lnTo>
                      <a:pt x="166" y="81"/>
                    </a:lnTo>
                    <a:lnTo>
                      <a:pt x="165" y="81"/>
                    </a:lnTo>
                    <a:lnTo>
                      <a:pt x="164" y="81"/>
                    </a:lnTo>
                    <a:lnTo>
                      <a:pt x="163" y="82"/>
                    </a:lnTo>
                    <a:lnTo>
                      <a:pt x="162" y="84"/>
                    </a:lnTo>
                    <a:lnTo>
                      <a:pt x="161" y="84"/>
                    </a:lnTo>
                    <a:lnTo>
                      <a:pt x="159" y="84"/>
                    </a:lnTo>
                    <a:lnTo>
                      <a:pt x="159" y="82"/>
                    </a:lnTo>
                    <a:lnTo>
                      <a:pt x="161" y="81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1" y="79"/>
                    </a:lnTo>
                    <a:lnTo>
                      <a:pt x="161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59" y="78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2" y="77"/>
                    </a:lnTo>
                    <a:lnTo>
                      <a:pt x="163" y="77"/>
                    </a:lnTo>
                    <a:lnTo>
                      <a:pt x="164" y="76"/>
                    </a:lnTo>
                    <a:lnTo>
                      <a:pt x="164" y="75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4" y="71"/>
                    </a:lnTo>
                    <a:lnTo>
                      <a:pt x="163" y="70"/>
                    </a:lnTo>
                    <a:lnTo>
                      <a:pt x="163" y="69"/>
                    </a:lnTo>
                    <a:lnTo>
                      <a:pt x="162" y="68"/>
                    </a:lnTo>
                    <a:lnTo>
                      <a:pt x="163" y="67"/>
                    </a:lnTo>
                    <a:lnTo>
                      <a:pt x="163" y="68"/>
                    </a:lnTo>
                    <a:lnTo>
                      <a:pt x="165" y="68"/>
                    </a:lnTo>
                    <a:lnTo>
                      <a:pt x="166" y="67"/>
                    </a:lnTo>
                    <a:lnTo>
                      <a:pt x="167" y="66"/>
                    </a:lnTo>
                    <a:lnTo>
                      <a:pt x="167" y="65"/>
                    </a:lnTo>
                    <a:lnTo>
                      <a:pt x="167" y="63"/>
                    </a:lnTo>
                    <a:lnTo>
                      <a:pt x="168" y="63"/>
                    </a:lnTo>
                    <a:lnTo>
                      <a:pt x="168" y="61"/>
                    </a:lnTo>
                    <a:lnTo>
                      <a:pt x="168" y="60"/>
                    </a:lnTo>
                    <a:lnTo>
                      <a:pt x="169" y="58"/>
                    </a:lnTo>
                    <a:lnTo>
                      <a:pt x="171" y="57"/>
                    </a:lnTo>
                    <a:lnTo>
                      <a:pt x="171" y="56"/>
                    </a:lnTo>
                    <a:lnTo>
                      <a:pt x="169" y="56"/>
                    </a:lnTo>
                    <a:lnTo>
                      <a:pt x="168" y="53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69" y="49"/>
                    </a:lnTo>
                    <a:lnTo>
                      <a:pt x="168" y="50"/>
                    </a:lnTo>
                    <a:lnTo>
                      <a:pt x="168" y="51"/>
                    </a:lnTo>
                    <a:lnTo>
                      <a:pt x="168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7" y="57"/>
                    </a:lnTo>
                    <a:lnTo>
                      <a:pt x="166" y="57"/>
                    </a:lnTo>
                    <a:lnTo>
                      <a:pt x="166" y="54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6" y="53"/>
                    </a:lnTo>
                    <a:lnTo>
                      <a:pt x="166" y="54"/>
                    </a:lnTo>
                    <a:lnTo>
                      <a:pt x="165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4" y="58"/>
                    </a:lnTo>
                    <a:lnTo>
                      <a:pt x="163" y="59"/>
                    </a:lnTo>
                    <a:lnTo>
                      <a:pt x="162" y="59"/>
                    </a:lnTo>
                    <a:lnTo>
                      <a:pt x="161" y="58"/>
                    </a:lnTo>
                    <a:lnTo>
                      <a:pt x="158" y="56"/>
                    </a:lnTo>
                    <a:lnTo>
                      <a:pt x="157" y="54"/>
                    </a:lnTo>
                    <a:lnTo>
                      <a:pt x="156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5" y="51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6" y="48"/>
                    </a:lnTo>
                    <a:lnTo>
                      <a:pt x="156" y="45"/>
                    </a:lnTo>
                    <a:lnTo>
                      <a:pt x="155" y="44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6" y="39"/>
                    </a:lnTo>
                    <a:lnTo>
                      <a:pt x="155" y="38"/>
                    </a:lnTo>
                    <a:lnTo>
                      <a:pt x="155" y="37"/>
                    </a:lnTo>
                    <a:lnTo>
                      <a:pt x="154" y="37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7" y="33"/>
                    </a:lnTo>
                    <a:lnTo>
                      <a:pt x="158" y="33"/>
                    </a:lnTo>
                    <a:lnTo>
                      <a:pt x="159" y="32"/>
                    </a:lnTo>
                    <a:lnTo>
                      <a:pt x="159" y="31"/>
                    </a:lnTo>
                    <a:lnTo>
                      <a:pt x="159" y="30"/>
                    </a:lnTo>
                    <a:lnTo>
                      <a:pt x="161" y="28"/>
                    </a:lnTo>
                    <a:lnTo>
                      <a:pt x="161" y="29"/>
                    </a:lnTo>
                    <a:lnTo>
                      <a:pt x="162" y="29"/>
                    </a:lnTo>
                    <a:lnTo>
                      <a:pt x="163" y="29"/>
                    </a:lnTo>
                    <a:lnTo>
                      <a:pt x="162" y="29"/>
                    </a:lnTo>
                    <a:lnTo>
                      <a:pt x="161" y="28"/>
                    </a:lnTo>
                    <a:lnTo>
                      <a:pt x="159" y="25"/>
                    </a:lnTo>
                    <a:lnTo>
                      <a:pt x="162" y="23"/>
                    </a:lnTo>
                    <a:lnTo>
                      <a:pt x="163" y="22"/>
                    </a:lnTo>
                    <a:lnTo>
                      <a:pt x="165" y="21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6" y="19"/>
                    </a:lnTo>
                    <a:lnTo>
                      <a:pt x="166" y="17"/>
                    </a:lnTo>
                    <a:lnTo>
                      <a:pt x="166" y="16"/>
                    </a:lnTo>
                    <a:lnTo>
                      <a:pt x="166" y="15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6" y="11"/>
                    </a:lnTo>
                    <a:lnTo>
                      <a:pt x="165" y="11"/>
                    </a:lnTo>
                    <a:lnTo>
                      <a:pt x="165" y="10"/>
                    </a:lnTo>
                    <a:lnTo>
                      <a:pt x="165" y="9"/>
                    </a:lnTo>
                    <a:lnTo>
                      <a:pt x="166" y="9"/>
                    </a:lnTo>
                    <a:lnTo>
                      <a:pt x="167" y="9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69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3" y="6"/>
                    </a:lnTo>
                    <a:lnTo>
                      <a:pt x="174" y="5"/>
                    </a:lnTo>
                    <a:lnTo>
                      <a:pt x="176" y="4"/>
                    </a:lnTo>
                    <a:lnTo>
                      <a:pt x="176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1"/>
                    </a:lnTo>
                    <a:lnTo>
                      <a:pt x="183" y="0"/>
                    </a:lnTo>
                    <a:lnTo>
                      <a:pt x="185" y="2"/>
                    </a:lnTo>
                    <a:lnTo>
                      <a:pt x="186" y="2"/>
                    </a:lnTo>
                    <a:lnTo>
                      <a:pt x="187" y="3"/>
                    </a:lnTo>
                    <a:lnTo>
                      <a:pt x="189" y="3"/>
                    </a:lnTo>
                    <a:lnTo>
                      <a:pt x="189" y="4"/>
                    </a:lnTo>
                    <a:lnTo>
                      <a:pt x="190" y="5"/>
                    </a:lnTo>
                    <a:lnTo>
                      <a:pt x="191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7"/>
                    </a:lnTo>
                    <a:lnTo>
                      <a:pt x="194" y="7"/>
                    </a:lnTo>
                    <a:lnTo>
                      <a:pt x="195" y="7"/>
                    </a:lnTo>
                    <a:lnTo>
                      <a:pt x="196" y="7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199" y="9"/>
                    </a:lnTo>
                    <a:lnTo>
                      <a:pt x="200" y="9"/>
                    </a:lnTo>
                    <a:lnTo>
                      <a:pt x="200" y="10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3" y="11"/>
                    </a:lnTo>
                    <a:lnTo>
                      <a:pt x="203" y="12"/>
                    </a:lnTo>
                    <a:lnTo>
                      <a:pt x="203" y="14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6" y="15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1" y="16"/>
                    </a:lnTo>
                    <a:lnTo>
                      <a:pt x="212" y="16"/>
                    </a:lnTo>
                    <a:lnTo>
                      <a:pt x="213" y="16"/>
                    </a:lnTo>
                    <a:lnTo>
                      <a:pt x="214" y="16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18" y="16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5"/>
                    </a:lnTo>
                    <a:lnTo>
                      <a:pt x="223" y="15"/>
                    </a:lnTo>
                    <a:lnTo>
                      <a:pt x="223" y="16"/>
                    </a:lnTo>
                    <a:lnTo>
                      <a:pt x="224" y="17"/>
                    </a:lnTo>
                    <a:lnTo>
                      <a:pt x="227" y="20"/>
                    </a:lnTo>
                    <a:lnTo>
                      <a:pt x="228" y="20"/>
                    </a:lnTo>
                    <a:lnTo>
                      <a:pt x="229" y="20"/>
                    </a:lnTo>
                    <a:lnTo>
                      <a:pt x="230" y="20"/>
                    </a:lnTo>
                    <a:lnTo>
                      <a:pt x="231" y="21"/>
                    </a:lnTo>
                    <a:lnTo>
                      <a:pt x="232" y="21"/>
                    </a:lnTo>
                    <a:lnTo>
                      <a:pt x="233" y="21"/>
                    </a:lnTo>
                    <a:lnTo>
                      <a:pt x="233" y="22"/>
                    </a:lnTo>
                    <a:moveTo>
                      <a:pt x="7" y="34"/>
                    </a:moveTo>
                    <a:lnTo>
                      <a:pt x="6" y="34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7" y="34"/>
                    </a:lnTo>
                    <a:moveTo>
                      <a:pt x="19" y="31"/>
                    </a:moveTo>
                    <a:lnTo>
                      <a:pt x="18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1"/>
                    </a:lnTo>
                    <a:lnTo>
                      <a:pt x="19" y="31"/>
                    </a:lnTo>
                    <a:moveTo>
                      <a:pt x="164" y="63"/>
                    </a:moveTo>
                    <a:lnTo>
                      <a:pt x="163" y="63"/>
                    </a:lnTo>
                    <a:lnTo>
                      <a:pt x="163" y="62"/>
                    </a:lnTo>
                    <a:lnTo>
                      <a:pt x="163" y="61"/>
                    </a:lnTo>
                    <a:lnTo>
                      <a:pt x="163" y="60"/>
                    </a:lnTo>
                    <a:lnTo>
                      <a:pt x="164" y="59"/>
                    </a:lnTo>
                    <a:lnTo>
                      <a:pt x="165" y="58"/>
                    </a:lnTo>
                    <a:lnTo>
                      <a:pt x="166" y="58"/>
                    </a:lnTo>
                    <a:lnTo>
                      <a:pt x="168" y="59"/>
                    </a:lnTo>
                    <a:lnTo>
                      <a:pt x="167" y="59"/>
                    </a:lnTo>
                    <a:lnTo>
                      <a:pt x="165" y="61"/>
                    </a:lnTo>
                    <a:lnTo>
                      <a:pt x="165" y="62"/>
                    </a:lnTo>
                    <a:lnTo>
                      <a:pt x="164" y="63"/>
                    </a:lnTo>
                    <a:moveTo>
                      <a:pt x="3" y="28"/>
                    </a:moveTo>
                    <a:lnTo>
                      <a:pt x="1" y="26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8"/>
                    </a:lnTo>
                    <a:moveTo>
                      <a:pt x="16" y="25"/>
                    </a:move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6" y="25"/>
                    </a:lnTo>
                    <a:moveTo>
                      <a:pt x="31" y="33"/>
                    </a:moveTo>
                    <a:lnTo>
                      <a:pt x="29" y="33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3"/>
                    </a:lnTo>
                    <a:lnTo>
                      <a:pt x="31" y="33"/>
                    </a:lnTo>
                    <a:moveTo>
                      <a:pt x="18" y="39"/>
                    </a:moveTo>
                    <a:lnTo>
                      <a:pt x="17" y="39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72" name="Freeform 1335"/>
              <p:cNvSpPr>
                <a:spLocks/>
              </p:cNvSpPr>
              <p:nvPr/>
            </p:nvSpPr>
            <p:spPr bwMode="auto">
              <a:xfrm>
                <a:off x="2839804" y="3487554"/>
                <a:ext cx="285391" cy="413398"/>
              </a:xfrm>
              <a:custGeom>
                <a:avLst/>
                <a:gdLst>
                  <a:gd name="T0" fmla="*/ 249181224 w 180"/>
                  <a:gd name="T1" fmla="*/ 17667995 h 260"/>
                  <a:gd name="T2" fmla="*/ 271834928 w 180"/>
                  <a:gd name="T3" fmla="*/ 42909122 h 260"/>
                  <a:gd name="T4" fmla="*/ 281902888 w 180"/>
                  <a:gd name="T5" fmla="*/ 60578707 h 260"/>
                  <a:gd name="T6" fmla="*/ 299521026 w 180"/>
                  <a:gd name="T7" fmla="*/ 83294927 h 260"/>
                  <a:gd name="T8" fmla="*/ 339794452 w 180"/>
                  <a:gd name="T9" fmla="*/ 80771609 h 260"/>
                  <a:gd name="T10" fmla="*/ 372514530 w 180"/>
                  <a:gd name="T11" fmla="*/ 78246701 h 260"/>
                  <a:gd name="T12" fmla="*/ 402718411 w 180"/>
                  <a:gd name="T13" fmla="*/ 93391378 h 260"/>
                  <a:gd name="T14" fmla="*/ 392650451 w 180"/>
                  <a:gd name="T15" fmla="*/ 131253865 h 260"/>
                  <a:gd name="T16" fmla="*/ 397684431 w 180"/>
                  <a:gd name="T17" fmla="*/ 151446767 h 260"/>
                  <a:gd name="T18" fmla="*/ 372514530 w 180"/>
                  <a:gd name="T19" fmla="*/ 153970085 h 260"/>
                  <a:gd name="T20" fmla="*/ 327208709 w 180"/>
                  <a:gd name="T21" fmla="*/ 169114762 h 260"/>
                  <a:gd name="T22" fmla="*/ 302038808 w 180"/>
                  <a:gd name="T23" fmla="*/ 194355890 h 260"/>
                  <a:gd name="T24" fmla="*/ 297004828 w 180"/>
                  <a:gd name="T25" fmla="*/ 229693469 h 260"/>
                  <a:gd name="T26" fmla="*/ 274351125 w 180"/>
                  <a:gd name="T27" fmla="*/ 259982822 h 260"/>
                  <a:gd name="T28" fmla="*/ 271834928 w 180"/>
                  <a:gd name="T29" fmla="*/ 280175725 h 260"/>
                  <a:gd name="T30" fmla="*/ 289453065 w 180"/>
                  <a:gd name="T31" fmla="*/ 307941760 h 260"/>
                  <a:gd name="T32" fmla="*/ 294487045 w 180"/>
                  <a:gd name="T33" fmla="*/ 333182888 h 260"/>
                  <a:gd name="T34" fmla="*/ 329726492 w 180"/>
                  <a:gd name="T35" fmla="*/ 350850883 h 260"/>
                  <a:gd name="T36" fmla="*/ 367480550 w 180"/>
                  <a:gd name="T37" fmla="*/ 353375790 h 260"/>
                  <a:gd name="T38" fmla="*/ 387616471 w 180"/>
                  <a:gd name="T39" fmla="*/ 338231114 h 260"/>
                  <a:gd name="T40" fmla="*/ 382582491 w 180"/>
                  <a:gd name="T41" fmla="*/ 393761595 h 260"/>
                  <a:gd name="T42" fmla="*/ 415304154 w 180"/>
                  <a:gd name="T43" fmla="*/ 388713369 h 260"/>
                  <a:gd name="T44" fmla="*/ 442990252 w 180"/>
                  <a:gd name="T45" fmla="*/ 426574266 h 260"/>
                  <a:gd name="T46" fmla="*/ 445508035 w 180"/>
                  <a:gd name="T47" fmla="*/ 456863620 h 260"/>
                  <a:gd name="T48" fmla="*/ 442990252 w 180"/>
                  <a:gd name="T49" fmla="*/ 494726107 h 260"/>
                  <a:gd name="T50" fmla="*/ 435440075 w 180"/>
                  <a:gd name="T51" fmla="*/ 522490552 h 260"/>
                  <a:gd name="T52" fmla="*/ 432922292 w 180"/>
                  <a:gd name="T53" fmla="*/ 550256588 h 260"/>
                  <a:gd name="T54" fmla="*/ 442990252 w 180"/>
                  <a:gd name="T55" fmla="*/ 588117485 h 260"/>
                  <a:gd name="T56" fmla="*/ 420338134 w 180"/>
                  <a:gd name="T57" fmla="*/ 613358613 h 260"/>
                  <a:gd name="T58" fmla="*/ 415304154 w 180"/>
                  <a:gd name="T59" fmla="*/ 636076423 h 260"/>
                  <a:gd name="T60" fmla="*/ 392650451 w 180"/>
                  <a:gd name="T61" fmla="*/ 656269325 h 260"/>
                  <a:gd name="T62" fmla="*/ 357412590 w 180"/>
                  <a:gd name="T63" fmla="*/ 631028197 h 260"/>
                  <a:gd name="T64" fmla="*/ 334760472 w 180"/>
                  <a:gd name="T65" fmla="*/ 610835295 h 260"/>
                  <a:gd name="T66" fmla="*/ 309588986 w 180"/>
                  <a:gd name="T67" fmla="*/ 595690618 h 260"/>
                  <a:gd name="T68" fmla="*/ 276868908 w 180"/>
                  <a:gd name="T69" fmla="*/ 578021034 h 260"/>
                  <a:gd name="T70" fmla="*/ 239113264 w 180"/>
                  <a:gd name="T71" fmla="*/ 560353039 h 260"/>
                  <a:gd name="T72" fmla="*/ 208910969 w 180"/>
                  <a:gd name="T73" fmla="*/ 530063686 h 260"/>
                  <a:gd name="T74" fmla="*/ 183741068 w 180"/>
                  <a:gd name="T75" fmla="*/ 504822558 h 260"/>
                  <a:gd name="T76" fmla="*/ 186257265 w 180"/>
                  <a:gd name="T77" fmla="*/ 479581430 h 260"/>
                  <a:gd name="T78" fmla="*/ 163605147 w 180"/>
                  <a:gd name="T79" fmla="*/ 441718943 h 260"/>
                  <a:gd name="T80" fmla="*/ 148501621 w 180"/>
                  <a:gd name="T81" fmla="*/ 419002723 h 260"/>
                  <a:gd name="T82" fmla="*/ 130883484 w 180"/>
                  <a:gd name="T83" fmla="*/ 386188462 h 260"/>
                  <a:gd name="T84" fmla="*/ 113265346 w 180"/>
                  <a:gd name="T85" fmla="*/ 350850883 h 260"/>
                  <a:gd name="T86" fmla="*/ 95645623 w 180"/>
                  <a:gd name="T87" fmla="*/ 312989986 h 260"/>
                  <a:gd name="T88" fmla="*/ 72991919 w 180"/>
                  <a:gd name="T89" fmla="*/ 280175725 h 260"/>
                  <a:gd name="T90" fmla="*/ 60407762 w 180"/>
                  <a:gd name="T91" fmla="*/ 254934597 h 260"/>
                  <a:gd name="T92" fmla="*/ 37754058 w 180"/>
                  <a:gd name="T93" fmla="*/ 232218377 h 260"/>
                  <a:gd name="T94" fmla="*/ 7550177 w 180"/>
                  <a:gd name="T95" fmla="*/ 209500566 h 260"/>
                  <a:gd name="T96" fmla="*/ 7550177 w 180"/>
                  <a:gd name="T97" fmla="*/ 186784346 h 260"/>
                  <a:gd name="T98" fmla="*/ 2517783 w 180"/>
                  <a:gd name="T99" fmla="*/ 161543218 h 260"/>
                  <a:gd name="T100" fmla="*/ 22653703 w 180"/>
                  <a:gd name="T101" fmla="*/ 128728957 h 260"/>
                  <a:gd name="T102" fmla="*/ 42789624 w 180"/>
                  <a:gd name="T103" fmla="*/ 128728957 h 260"/>
                  <a:gd name="T104" fmla="*/ 35237861 w 180"/>
                  <a:gd name="T105" fmla="*/ 148921860 h 260"/>
                  <a:gd name="T106" fmla="*/ 45305821 w 180"/>
                  <a:gd name="T107" fmla="*/ 151446767 h 260"/>
                  <a:gd name="T108" fmla="*/ 72991919 w 180"/>
                  <a:gd name="T109" fmla="*/ 174162987 h 260"/>
                  <a:gd name="T110" fmla="*/ 90611643 w 180"/>
                  <a:gd name="T111" fmla="*/ 164068126 h 260"/>
                  <a:gd name="T112" fmla="*/ 105713583 w 180"/>
                  <a:gd name="T113" fmla="*/ 131253865 h 260"/>
                  <a:gd name="T114" fmla="*/ 113265346 w 180"/>
                  <a:gd name="T115" fmla="*/ 123680732 h 260"/>
                  <a:gd name="T116" fmla="*/ 140951444 w 180"/>
                  <a:gd name="T117" fmla="*/ 98439604 h 260"/>
                  <a:gd name="T118" fmla="*/ 208910969 w 180"/>
                  <a:gd name="T119" fmla="*/ 53005574 h 260"/>
                  <a:gd name="T120" fmla="*/ 216461146 w 180"/>
                  <a:gd name="T121" fmla="*/ 22716220 h 260"/>
                  <a:gd name="T122" fmla="*/ 208910969 w 180"/>
                  <a:gd name="T123" fmla="*/ 2524908 h 2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0"/>
                  <a:gd name="T187" fmla="*/ 0 h 260"/>
                  <a:gd name="T188" fmla="*/ 180 w 180"/>
                  <a:gd name="T189" fmla="*/ 260 h 2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0" h="260">
                    <a:moveTo>
                      <a:pt x="89" y="0"/>
                    </a:moveTo>
                    <a:lnTo>
                      <a:pt x="91" y="1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6" y="5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8" y="31"/>
                    </a:lnTo>
                    <a:lnTo>
                      <a:pt x="118" y="32"/>
                    </a:lnTo>
                    <a:lnTo>
                      <a:pt x="119" y="33"/>
                    </a:lnTo>
                    <a:lnTo>
                      <a:pt x="120" y="33"/>
                    </a:lnTo>
                    <a:lnTo>
                      <a:pt x="121" y="35"/>
                    </a:lnTo>
                    <a:lnTo>
                      <a:pt x="122" y="35"/>
                    </a:lnTo>
                    <a:lnTo>
                      <a:pt x="123" y="33"/>
                    </a:lnTo>
                    <a:lnTo>
                      <a:pt x="124" y="33"/>
                    </a:lnTo>
                    <a:lnTo>
                      <a:pt x="127" y="33"/>
                    </a:lnTo>
                    <a:lnTo>
                      <a:pt x="129" y="35"/>
                    </a:lnTo>
                    <a:lnTo>
                      <a:pt x="130" y="35"/>
                    </a:lnTo>
                    <a:lnTo>
                      <a:pt x="132" y="33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6" y="31"/>
                    </a:lnTo>
                    <a:lnTo>
                      <a:pt x="137" y="30"/>
                    </a:lnTo>
                    <a:lnTo>
                      <a:pt x="138" y="29"/>
                    </a:lnTo>
                    <a:lnTo>
                      <a:pt x="138" y="30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2" y="32"/>
                    </a:lnTo>
                    <a:lnTo>
                      <a:pt x="145" y="32"/>
                    </a:lnTo>
                    <a:lnTo>
                      <a:pt x="146" y="32"/>
                    </a:lnTo>
                    <a:lnTo>
                      <a:pt x="148" y="31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4" y="35"/>
                    </a:lnTo>
                    <a:lnTo>
                      <a:pt x="156" y="35"/>
                    </a:lnTo>
                    <a:lnTo>
                      <a:pt x="157" y="35"/>
                    </a:lnTo>
                    <a:lnTo>
                      <a:pt x="158" y="36"/>
                    </a:lnTo>
                    <a:lnTo>
                      <a:pt x="159" y="36"/>
                    </a:lnTo>
                    <a:lnTo>
                      <a:pt x="159" y="37"/>
                    </a:lnTo>
                    <a:lnTo>
                      <a:pt x="160" y="38"/>
                    </a:lnTo>
                    <a:lnTo>
                      <a:pt x="160" y="37"/>
                    </a:lnTo>
                    <a:lnTo>
                      <a:pt x="160" y="38"/>
                    </a:lnTo>
                    <a:lnTo>
                      <a:pt x="156" y="46"/>
                    </a:lnTo>
                    <a:lnTo>
                      <a:pt x="156" y="47"/>
                    </a:lnTo>
                    <a:lnTo>
                      <a:pt x="154" y="49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1" y="52"/>
                    </a:lnTo>
                    <a:lnTo>
                      <a:pt x="154" y="54"/>
                    </a:lnTo>
                    <a:lnTo>
                      <a:pt x="155" y="54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7" y="52"/>
                    </a:lnTo>
                    <a:lnTo>
                      <a:pt x="158" y="54"/>
                    </a:lnTo>
                    <a:lnTo>
                      <a:pt x="159" y="55"/>
                    </a:lnTo>
                    <a:lnTo>
                      <a:pt x="159" y="56"/>
                    </a:lnTo>
                    <a:lnTo>
                      <a:pt x="160" y="57"/>
                    </a:lnTo>
                    <a:lnTo>
                      <a:pt x="161" y="58"/>
                    </a:lnTo>
                    <a:lnTo>
                      <a:pt x="163" y="59"/>
                    </a:lnTo>
                    <a:lnTo>
                      <a:pt x="163" y="60"/>
                    </a:lnTo>
                    <a:lnTo>
                      <a:pt x="161" y="60"/>
                    </a:lnTo>
                    <a:lnTo>
                      <a:pt x="159" y="60"/>
                    </a:lnTo>
                    <a:lnTo>
                      <a:pt x="158" y="60"/>
                    </a:lnTo>
                    <a:lnTo>
                      <a:pt x="157" y="59"/>
                    </a:lnTo>
                    <a:lnTo>
                      <a:pt x="157" y="58"/>
                    </a:lnTo>
                    <a:lnTo>
                      <a:pt x="156" y="58"/>
                    </a:lnTo>
                    <a:lnTo>
                      <a:pt x="155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51" y="58"/>
                    </a:lnTo>
                    <a:lnTo>
                      <a:pt x="150" y="58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8" y="61"/>
                    </a:lnTo>
                    <a:lnTo>
                      <a:pt x="147" y="61"/>
                    </a:lnTo>
                    <a:lnTo>
                      <a:pt x="145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38" y="63"/>
                    </a:lnTo>
                    <a:lnTo>
                      <a:pt x="137" y="63"/>
                    </a:lnTo>
                    <a:lnTo>
                      <a:pt x="135" y="63"/>
                    </a:lnTo>
                    <a:lnTo>
                      <a:pt x="135" y="64"/>
                    </a:lnTo>
                    <a:lnTo>
                      <a:pt x="133" y="65"/>
                    </a:lnTo>
                    <a:lnTo>
                      <a:pt x="131" y="66"/>
                    </a:lnTo>
                    <a:lnTo>
                      <a:pt x="130" y="67"/>
                    </a:lnTo>
                    <a:lnTo>
                      <a:pt x="129" y="67"/>
                    </a:lnTo>
                    <a:lnTo>
                      <a:pt x="128" y="67"/>
                    </a:lnTo>
                    <a:lnTo>
                      <a:pt x="128" y="68"/>
                    </a:lnTo>
                    <a:lnTo>
                      <a:pt x="127" y="69"/>
                    </a:lnTo>
                    <a:lnTo>
                      <a:pt x="124" y="70"/>
                    </a:lnTo>
                    <a:lnTo>
                      <a:pt x="122" y="72"/>
                    </a:lnTo>
                    <a:lnTo>
                      <a:pt x="121" y="72"/>
                    </a:lnTo>
                    <a:lnTo>
                      <a:pt x="120" y="73"/>
                    </a:lnTo>
                    <a:lnTo>
                      <a:pt x="120" y="75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20" y="79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5"/>
                    </a:lnTo>
                    <a:lnTo>
                      <a:pt x="115" y="85"/>
                    </a:lnTo>
                    <a:lnTo>
                      <a:pt x="115" y="86"/>
                    </a:lnTo>
                    <a:lnTo>
                      <a:pt x="117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7" y="92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1" y="95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7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9" y="102"/>
                    </a:lnTo>
                    <a:lnTo>
                      <a:pt x="109" y="103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5" y="106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5" y="107"/>
                    </a:lnTo>
                    <a:lnTo>
                      <a:pt x="107" y="108"/>
                    </a:lnTo>
                    <a:lnTo>
                      <a:pt x="108" y="108"/>
                    </a:lnTo>
                    <a:lnTo>
                      <a:pt x="109" y="110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8" y="112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10" y="113"/>
                    </a:lnTo>
                    <a:lnTo>
                      <a:pt x="111" y="114"/>
                    </a:lnTo>
                    <a:lnTo>
                      <a:pt x="111" y="116"/>
                    </a:lnTo>
                    <a:lnTo>
                      <a:pt x="111" y="117"/>
                    </a:lnTo>
                    <a:lnTo>
                      <a:pt x="112" y="119"/>
                    </a:lnTo>
                    <a:lnTo>
                      <a:pt x="113" y="119"/>
                    </a:lnTo>
                    <a:lnTo>
                      <a:pt x="114" y="121"/>
                    </a:lnTo>
                    <a:lnTo>
                      <a:pt x="115" y="122"/>
                    </a:lnTo>
                    <a:lnTo>
                      <a:pt x="117" y="123"/>
                    </a:lnTo>
                    <a:lnTo>
                      <a:pt x="117" y="124"/>
                    </a:lnTo>
                    <a:lnTo>
                      <a:pt x="118" y="124"/>
                    </a:lnTo>
                    <a:lnTo>
                      <a:pt x="118" y="125"/>
                    </a:lnTo>
                    <a:lnTo>
                      <a:pt x="119" y="126"/>
                    </a:lnTo>
                    <a:lnTo>
                      <a:pt x="120" y="126"/>
                    </a:lnTo>
                    <a:lnTo>
                      <a:pt x="120" y="128"/>
                    </a:lnTo>
                    <a:lnTo>
                      <a:pt x="120" y="129"/>
                    </a:lnTo>
                    <a:lnTo>
                      <a:pt x="119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7" y="133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4" y="133"/>
                    </a:lnTo>
                    <a:lnTo>
                      <a:pt x="128" y="134"/>
                    </a:lnTo>
                    <a:lnTo>
                      <a:pt x="129" y="134"/>
                    </a:lnTo>
                    <a:lnTo>
                      <a:pt x="130" y="136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1"/>
                    </a:lnTo>
                    <a:lnTo>
                      <a:pt x="132" y="141"/>
                    </a:lnTo>
                    <a:lnTo>
                      <a:pt x="133" y="141"/>
                    </a:lnTo>
                    <a:lnTo>
                      <a:pt x="135" y="141"/>
                    </a:lnTo>
                    <a:lnTo>
                      <a:pt x="138" y="141"/>
                    </a:lnTo>
                    <a:lnTo>
                      <a:pt x="141" y="141"/>
                    </a:lnTo>
                    <a:lnTo>
                      <a:pt x="142" y="141"/>
                    </a:lnTo>
                    <a:lnTo>
                      <a:pt x="143" y="141"/>
                    </a:lnTo>
                    <a:lnTo>
                      <a:pt x="145" y="140"/>
                    </a:lnTo>
                    <a:lnTo>
                      <a:pt x="146" y="140"/>
                    </a:lnTo>
                    <a:lnTo>
                      <a:pt x="146" y="139"/>
                    </a:lnTo>
                    <a:lnTo>
                      <a:pt x="147" y="139"/>
                    </a:lnTo>
                    <a:lnTo>
                      <a:pt x="148" y="139"/>
                    </a:lnTo>
                    <a:lnTo>
                      <a:pt x="148" y="138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0" y="135"/>
                    </a:lnTo>
                    <a:lnTo>
                      <a:pt x="152" y="134"/>
                    </a:lnTo>
                    <a:lnTo>
                      <a:pt x="154" y="133"/>
                    </a:lnTo>
                    <a:lnTo>
                      <a:pt x="155" y="133"/>
                    </a:lnTo>
                    <a:lnTo>
                      <a:pt x="154" y="134"/>
                    </a:lnTo>
                    <a:lnTo>
                      <a:pt x="154" y="135"/>
                    </a:lnTo>
                    <a:lnTo>
                      <a:pt x="154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2" y="145"/>
                    </a:lnTo>
                    <a:lnTo>
                      <a:pt x="152" y="150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2" y="156"/>
                    </a:lnTo>
                    <a:lnTo>
                      <a:pt x="154" y="154"/>
                    </a:lnTo>
                    <a:lnTo>
                      <a:pt x="155" y="154"/>
                    </a:lnTo>
                    <a:lnTo>
                      <a:pt x="155" y="156"/>
                    </a:lnTo>
                    <a:lnTo>
                      <a:pt x="156" y="156"/>
                    </a:lnTo>
                    <a:lnTo>
                      <a:pt x="157" y="157"/>
                    </a:lnTo>
                    <a:lnTo>
                      <a:pt x="158" y="156"/>
                    </a:lnTo>
                    <a:lnTo>
                      <a:pt x="159" y="156"/>
                    </a:lnTo>
                    <a:lnTo>
                      <a:pt x="161" y="156"/>
                    </a:lnTo>
                    <a:lnTo>
                      <a:pt x="161" y="154"/>
                    </a:lnTo>
                    <a:lnTo>
                      <a:pt x="163" y="154"/>
                    </a:lnTo>
                    <a:lnTo>
                      <a:pt x="165" y="154"/>
                    </a:lnTo>
                    <a:lnTo>
                      <a:pt x="166" y="154"/>
                    </a:lnTo>
                    <a:lnTo>
                      <a:pt x="167" y="154"/>
                    </a:lnTo>
                    <a:lnTo>
                      <a:pt x="168" y="154"/>
                    </a:lnTo>
                    <a:lnTo>
                      <a:pt x="169" y="157"/>
                    </a:lnTo>
                    <a:lnTo>
                      <a:pt x="169" y="158"/>
                    </a:lnTo>
                    <a:lnTo>
                      <a:pt x="173" y="162"/>
                    </a:lnTo>
                    <a:lnTo>
                      <a:pt x="173" y="163"/>
                    </a:lnTo>
                    <a:lnTo>
                      <a:pt x="174" y="163"/>
                    </a:lnTo>
                    <a:lnTo>
                      <a:pt x="175" y="167"/>
                    </a:lnTo>
                    <a:lnTo>
                      <a:pt x="176" y="168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7" y="171"/>
                    </a:lnTo>
                    <a:lnTo>
                      <a:pt x="178" y="172"/>
                    </a:lnTo>
                    <a:lnTo>
                      <a:pt x="179" y="175"/>
                    </a:lnTo>
                    <a:lnTo>
                      <a:pt x="180" y="176"/>
                    </a:lnTo>
                    <a:lnTo>
                      <a:pt x="180" y="177"/>
                    </a:lnTo>
                    <a:lnTo>
                      <a:pt x="179" y="178"/>
                    </a:lnTo>
                    <a:lnTo>
                      <a:pt x="179" y="179"/>
                    </a:lnTo>
                    <a:lnTo>
                      <a:pt x="178" y="180"/>
                    </a:lnTo>
                    <a:lnTo>
                      <a:pt x="177" y="180"/>
                    </a:lnTo>
                    <a:lnTo>
                      <a:pt x="177" y="181"/>
                    </a:lnTo>
                    <a:lnTo>
                      <a:pt x="176" y="181"/>
                    </a:lnTo>
                    <a:lnTo>
                      <a:pt x="176" y="184"/>
                    </a:lnTo>
                    <a:lnTo>
                      <a:pt x="176" y="185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90"/>
                    </a:lnTo>
                    <a:lnTo>
                      <a:pt x="176" y="191"/>
                    </a:lnTo>
                    <a:lnTo>
                      <a:pt x="176" y="192"/>
                    </a:lnTo>
                    <a:lnTo>
                      <a:pt x="175" y="194"/>
                    </a:lnTo>
                    <a:lnTo>
                      <a:pt x="176" y="195"/>
                    </a:lnTo>
                    <a:lnTo>
                      <a:pt x="176" y="196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7" y="198"/>
                    </a:lnTo>
                    <a:lnTo>
                      <a:pt x="178" y="200"/>
                    </a:lnTo>
                    <a:lnTo>
                      <a:pt x="177" y="201"/>
                    </a:lnTo>
                    <a:lnTo>
                      <a:pt x="176" y="201"/>
                    </a:lnTo>
                    <a:lnTo>
                      <a:pt x="176" y="203"/>
                    </a:lnTo>
                    <a:lnTo>
                      <a:pt x="176" y="204"/>
                    </a:lnTo>
                    <a:lnTo>
                      <a:pt x="174" y="205"/>
                    </a:lnTo>
                    <a:lnTo>
                      <a:pt x="173" y="206"/>
                    </a:lnTo>
                    <a:lnTo>
                      <a:pt x="173" y="207"/>
                    </a:lnTo>
                    <a:lnTo>
                      <a:pt x="173" y="208"/>
                    </a:lnTo>
                    <a:lnTo>
                      <a:pt x="172" y="209"/>
                    </a:lnTo>
                    <a:lnTo>
                      <a:pt x="170" y="209"/>
                    </a:lnTo>
                    <a:lnTo>
                      <a:pt x="170" y="211"/>
                    </a:lnTo>
                    <a:lnTo>
                      <a:pt x="172" y="214"/>
                    </a:lnTo>
                    <a:lnTo>
                      <a:pt x="173" y="215"/>
                    </a:lnTo>
                    <a:lnTo>
                      <a:pt x="174" y="215"/>
                    </a:lnTo>
                    <a:lnTo>
                      <a:pt x="174" y="216"/>
                    </a:lnTo>
                    <a:lnTo>
                      <a:pt x="173" y="216"/>
                    </a:lnTo>
                    <a:lnTo>
                      <a:pt x="173" y="217"/>
                    </a:lnTo>
                    <a:lnTo>
                      <a:pt x="172" y="218"/>
                    </a:lnTo>
                    <a:lnTo>
                      <a:pt x="170" y="219"/>
                    </a:lnTo>
                    <a:lnTo>
                      <a:pt x="170" y="220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5" y="229"/>
                    </a:lnTo>
                    <a:lnTo>
                      <a:pt x="176" y="229"/>
                    </a:lnTo>
                    <a:lnTo>
                      <a:pt x="177" y="229"/>
                    </a:lnTo>
                    <a:lnTo>
                      <a:pt x="177" y="231"/>
                    </a:lnTo>
                    <a:lnTo>
                      <a:pt x="178" y="231"/>
                    </a:lnTo>
                    <a:lnTo>
                      <a:pt x="178" y="232"/>
                    </a:lnTo>
                    <a:lnTo>
                      <a:pt x="176" y="233"/>
                    </a:lnTo>
                    <a:lnTo>
                      <a:pt x="175" y="233"/>
                    </a:lnTo>
                    <a:lnTo>
                      <a:pt x="175" y="234"/>
                    </a:lnTo>
                    <a:lnTo>
                      <a:pt x="176" y="235"/>
                    </a:lnTo>
                    <a:lnTo>
                      <a:pt x="176" y="236"/>
                    </a:lnTo>
                    <a:lnTo>
                      <a:pt x="175" y="236"/>
                    </a:lnTo>
                    <a:lnTo>
                      <a:pt x="173" y="237"/>
                    </a:lnTo>
                    <a:lnTo>
                      <a:pt x="172" y="239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8" y="243"/>
                    </a:lnTo>
                    <a:lnTo>
                      <a:pt x="167" y="243"/>
                    </a:lnTo>
                    <a:lnTo>
                      <a:pt x="167" y="244"/>
                    </a:lnTo>
                    <a:lnTo>
                      <a:pt x="167" y="245"/>
                    </a:lnTo>
                    <a:lnTo>
                      <a:pt x="168" y="245"/>
                    </a:lnTo>
                    <a:lnTo>
                      <a:pt x="169" y="246"/>
                    </a:lnTo>
                    <a:lnTo>
                      <a:pt x="169" y="247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5" y="250"/>
                    </a:lnTo>
                    <a:lnTo>
                      <a:pt x="164" y="251"/>
                    </a:lnTo>
                    <a:lnTo>
                      <a:pt x="164" y="252"/>
                    </a:lnTo>
                    <a:lnTo>
                      <a:pt x="165" y="252"/>
                    </a:lnTo>
                    <a:lnTo>
                      <a:pt x="165" y="254"/>
                    </a:lnTo>
                    <a:lnTo>
                      <a:pt x="165" y="255"/>
                    </a:lnTo>
                    <a:lnTo>
                      <a:pt x="164" y="256"/>
                    </a:lnTo>
                    <a:lnTo>
                      <a:pt x="164" y="257"/>
                    </a:lnTo>
                    <a:lnTo>
                      <a:pt x="163" y="259"/>
                    </a:lnTo>
                    <a:lnTo>
                      <a:pt x="161" y="259"/>
                    </a:lnTo>
                    <a:lnTo>
                      <a:pt x="160" y="260"/>
                    </a:lnTo>
                    <a:lnTo>
                      <a:pt x="159" y="260"/>
                    </a:lnTo>
                    <a:lnTo>
                      <a:pt x="158" y="260"/>
                    </a:lnTo>
                    <a:lnTo>
                      <a:pt x="157" y="260"/>
                    </a:lnTo>
                    <a:lnTo>
                      <a:pt x="156" y="260"/>
                    </a:lnTo>
                    <a:lnTo>
                      <a:pt x="155" y="259"/>
                    </a:lnTo>
                    <a:lnTo>
                      <a:pt x="154" y="257"/>
                    </a:lnTo>
                    <a:lnTo>
                      <a:pt x="152" y="257"/>
                    </a:lnTo>
                    <a:lnTo>
                      <a:pt x="151" y="256"/>
                    </a:lnTo>
                    <a:lnTo>
                      <a:pt x="149" y="254"/>
                    </a:lnTo>
                    <a:lnTo>
                      <a:pt x="148" y="254"/>
                    </a:lnTo>
                    <a:lnTo>
                      <a:pt x="147" y="253"/>
                    </a:lnTo>
                    <a:lnTo>
                      <a:pt x="146" y="253"/>
                    </a:lnTo>
                    <a:lnTo>
                      <a:pt x="145" y="252"/>
                    </a:lnTo>
                    <a:lnTo>
                      <a:pt x="143" y="251"/>
                    </a:lnTo>
                    <a:lnTo>
                      <a:pt x="142" y="250"/>
                    </a:lnTo>
                    <a:lnTo>
                      <a:pt x="142" y="248"/>
                    </a:lnTo>
                    <a:lnTo>
                      <a:pt x="142" y="247"/>
                    </a:lnTo>
                    <a:lnTo>
                      <a:pt x="141" y="246"/>
                    </a:lnTo>
                    <a:lnTo>
                      <a:pt x="140" y="245"/>
                    </a:lnTo>
                    <a:lnTo>
                      <a:pt x="140" y="244"/>
                    </a:lnTo>
                    <a:lnTo>
                      <a:pt x="138" y="244"/>
                    </a:lnTo>
                    <a:lnTo>
                      <a:pt x="137" y="244"/>
                    </a:lnTo>
                    <a:lnTo>
                      <a:pt x="136" y="243"/>
                    </a:lnTo>
                    <a:lnTo>
                      <a:pt x="135" y="243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3" y="241"/>
                    </a:lnTo>
                    <a:lnTo>
                      <a:pt x="132" y="241"/>
                    </a:lnTo>
                    <a:lnTo>
                      <a:pt x="131" y="241"/>
                    </a:lnTo>
                    <a:lnTo>
                      <a:pt x="130" y="239"/>
                    </a:lnTo>
                    <a:lnTo>
                      <a:pt x="129" y="238"/>
                    </a:lnTo>
                    <a:lnTo>
                      <a:pt x="129" y="237"/>
                    </a:lnTo>
                    <a:lnTo>
                      <a:pt x="128" y="237"/>
                    </a:lnTo>
                    <a:lnTo>
                      <a:pt x="127" y="236"/>
                    </a:lnTo>
                    <a:lnTo>
                      <a:pt x="126" y="236"/>
                    </a:lnTo>
                    <a:lnTo>
                      <a:pt x="124" y="236"/>
                    </a:lnTo>
                    <a:lnTo>
                      <a:pt x="123" y="236"/>
                    </a:lnTo>
                    <a:lnTo>
                      <a:pt x="122" y="235"/>
                    </a:lnTo>
                    <a:lnTo>
                      <a:pt x="121" y="235"/>
                    </a:lnTo>
                    <a:lnTo>
                      <a:pt x="121" y="234"/>
                    </a:lnTo>
                    <a:lnTo>
                      <a:pt x="120" y="234"/>
                    </a:lnTo>
                    <a:lnTo>
                      <a:pt x="119" y="234"/>
                    </a:lnTo>
                    <a:lnTo>
                      <a:pt x="115" y="232"/>
                    </a:lnTo>
                    <a:lnTo>
                      <a:pt x="114" y="232"/>
                    </a:lnTo>
                    <a:lnTo>
                      <a:pt x="113" y="231"/>
                    </a:lnTo>
                    <a:lnTo>
                      <a:pt x="112" y="231"/>
                    </a:lnTo>
                    <a:lnTo>
                      <a:pt x="111" y="229"/>
                    </a:lnTo>
                    <a:lnTo>
                      <a:pt x="110" y="229"/>
                    </a:lnTo>
                    <a:lnTo>
                      <a:pt x="108" y="228"/>
                    </a:lnTo>
                    <a:lnTo>
                      <a:pt x="105" y="227"/>
                    </a:lnTo>
                    <a:lnTo>
                      <a:pt x="104" y="227"/>
                    </a:lnTo>
                    <a:lnTo>
                      <a:pt x="104" y="226"/>
                    </a:lnTo>
                    <a:lnTo>
                      <a:pt x="102" y="225"/>
                    </a:lnTo>
                    <a:lnTo>
                      <a:pt x="101" y="225"/>
                    </a:lnTo>
                    <a:lnTo>
                      <a:pt x="100" y="224"/>
                    </a:lnTo>
                    <a:lnTo>
                      <a:pt x="99" y="224"/>
                    </a:lnTo>
                    <a:lnTo>
                      <a:pt x="99" y="223"/>
                    </a:lnTo>
                    <a:lnTo>
                      <a:pt x="98" y="223"/>
                    </a:lnTo>
                    <a:lnTo>
                      <a:pt x="95" y="222"/>
                    </a:lnTo>
                    <a:lnTo>
                      <a:pt x="93" y="220"/>
                    </a:lnTo>
                    <a:lnTo>
                      <a:pt x="93" y="219"/>
                    </a:lnTo>
                    <a:lnTo>
                      <a:pt x="91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7"/>
                    </a:lnTo>
                    <a:lnTo>
                      <a:pt x="87" y="215"/>
                    </a:lnTo>
                    <a:lnTo>
                      <a:pt x="86" y="215"/>
                    </a:lnTo>
                    <a:lnTo>
                      <a:pt x="85" y="214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2" y="210"/>
                    </a:lnTo>
                    <a:lnTo>
                      <a:pt x="81" y="209"/>
                    </a:lnTo>
                    <a:lnTo>
                      <a:pt x="79" y="208"/>
                    </a:lnTo>
                    <a:lnTo>
                      <a:pt x="77" y="207"/>
                    </a:lnTo>
                    <a:lnTo>
                      <a:pt x="77" y="206"/>
                    </a:lnTo>
                    <a:lnTo>
                      <a:pt x="76" y="205"/>
                    </a:lnTo>
                    <a:lnTo>
                      <a:pt x="75" y="204"/>
                    </a:lnTo>
                    <a:lnTo>
                      <a:pt x="75" y="203"/>
                    </a:lnTo>
                    <a:lnTo>
                      <a:pt x="74" y="201"/>
                    </a:lnTo>
                    <a:lnTo>
                      <a:pt x="74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2" y="197"/>
                    </a:lnTo>
                    <a:lnTo>
                      <a:pt x="71" y="197"/>
                    </a:lnTo>
                    <a:lnTo>
                      <a:pt x="71" y="196"/>
                    </a:lnTo>
                    <a:lnTo>
                      <a:pt x="71" y="195"/>
                    </a:lnTo>
                    <a:lnTo>
                      <a:pt x="72" y="195"/>
                    </a:lnTo>
                    <a:lnTo>
                      <a:pt x="73" y="196"/>
                    </a:lnTo>
                    <a:lnTo>
                      <a:pt x="73" y="195"/>
                    </a:lnTo>
                    <a:lnTo>
                      <a:pt x="73" y="194"/>
                    </a:lnTo>
                    <a:lnTo>
                      <a:pt x="74" y="192"/>
                    </a:lnTo>
                    <a:lnTo>
                      <a:pt x="74" y="190"/>
                    </a:lnTo>
                    <a:lnTo>
                      <a:pt x="74" y="189"/>
                    </a:lnTo>
                    <a:lnTo>
                      <a:pt x="73" y="188"/>
                    </a:lnTo>
                    <a:lnTo>
                      <a:pt x="71" y="186"/>
                    </a:lnTo>
                    <a:lnTo>
                      <a:pt x="70" y="185"/>
                    </a:lnTo>
                    <a:lnTo>
                      <a:pt x="70" y="184"/>
                    </a:lnTo>
                    <a:lnTo>
                      <a:pt x="70" y="182"/>
                    </a:lnTo>
                    <a:lnTo>
                      <a:pt x="67" y="181"/>
                    </a:lnTo>
                    <a:lnTo>
                      <a:pt x="67" y="180"/>
                    </a:lnTo>
                    <a:lnTo>
                      <a:pt x="66" y="177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4" y="175"/>
                    </a:lnTo>
                    <a:lnTo>
                      <a:pt x="63" y="173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59" y="170"/>
                    </a:lnTo>
                    <a:lnTo>
                      <a:pt x="61" y="170"/>
                    </a:lnTo>
                    <a:lnTo>
                      <a:pt x="61" y="169"/>
                    </a:lnTo>
                    <a:lnTo>
                      <a:pt x="59" y="168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8" y="162"/>
                    </a:lnTo>
                    <a:lnTo>
                      <a:pt x="57" y="162"/>
                    </a:lnTo>
                    <a:lnTo>
                      <a:pt x="55" y="161"/>
                    </a:lnTo>
                    <a:lnTo>
                      <a:pt x="54" y="160"/>
                    </a:lnTo>
                    <a:lnTo>
                      <a:pt x="53" y="160"/>
                    </a:lnTo>
                    <a:lnTo>
                      <a:pt x="53" y="159"/>
                    </a:lnTo>
                    <a:lnTo>
                      <a:pt x="54" y="159"/>
                    </a:lnTo>
                    <a:lnTo>
                      <a:pt x="54" y="158"/>
                    </a:lnTo>
                    <a:lnTo>
                      <a:pt x="53" y="154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51" y="151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48" y="149"/>
                    </a:lnTo>
                    <a:lnTo>
                      <a:pt x="48" y="148"/>
                    </a:lnTo>
                    <a:lnTo>
                      <a:pt x="47" y="145"/>
                    </a:lnTo>
                    <a:lnTo>
                      <a:pt x="45" y="142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3" y="136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9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8" y="124"/>
                    </a:lnTo>
                    <a:lnTo>
                      <a:pt x="37" y="123"/>
                    </a:lnTo>
                    <a:lnTo>
                      <a:pt x="37" y="122"/>
                    </a:lnTo>
                    <a:lnTo>
                      <a:pt x="37" y="121"/>
                    </a:lnTo>
                    <a:lnTo>
                      <a:pt x="36" y="120"/>
                    </a:lnTo>
                    <a:lnTo>
                      <a:pt x="35" y="119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1" y="113"/>
                    </a:lnTo>
                    <a:lnTo>
                      <a:pt x="30" y="113"/>
                    </a:lnTo>
                    <a:lnTo>
                      <a:pt x="29" y="112"/>
                    </a:lnTo>
                    <a:lnTo>
                      <a:pt x="29" y="111"/>
                    </a:lnTo>
                    <a:lnTo>
                      <a:pt x="28" y="111"/>
                    </a:lnTo>
                    <a:lnTo>
                      <a:pt x="28" y="110"/>
                    </a:lnTo>
                    <a:lnTo>
                      <a:pt x="27" y="108"/>
                    </a:lnTo>
                    <a:lnTo>
                      <a:pt x="27" y="107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2" y="98"/>
                    </a:lnTo>
                    <a:lnTo>
                      <a:pt x="21" y="98"/>
                    </a:lnTo>
                    <a:lnTo>
                      <a:pt x="21" y="97"/>
                    </a:lnTo>
                    <a:lnTo>
                      <a:pt x="20" y="97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18" y="94"/>
                    </a:lnTo>
                    <a:lnTo>
                      <a:pt x="18" y="93"/>
                    </a:lnTo>
                    <a:lnTo>
                      <a:pt x="17" y="93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1"/>
                    </a:lnTo>
                    <a:lnTo>
                      <a:pt x="11" y="89"/>
                    </a:lnTo>
                    <a:lnTo>
                      <a:pt x="10" y="88"/>
                    </a:lnTo>
                    <a:lnTo>
                      <a:pt x="7" y="87"/>
                    </a:lnTo>
                    <a:lnTo>
                      <a:pt x="5" y="86"/>
                    </a:lnTo>
                    <a:lnTo>
                      <a:pt x="3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3"/>
                    </a:lnTo>
                    <a:lnTo>
                      <a:pt x="3" y="83"/>
                    </a:lnTo>
                    <a:lnTo>
                      <a:pt x="3" y="82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3" y="69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1" y="64"/>
                    </a:lnTo>
                    <a:lnTo>
                      <a:pt x="1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3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4" y="60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5" y="63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19" y="61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7" y="67"/>
                    </a:lnTo>
                    <a:lnTo>
                      <a:pt x="28" y="68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4" y="69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43" y="48"/>
                    </a:lnTo>
                    <a:lnTo>
                      <a:pt x="44" y="48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4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9" y="42"/>
                    </a:lnTo>
                    <a:lnTo>
                      <a:pt x="51" y="41"/>
                    </a:lnTo>
                    <a:lnTo>
                      <a:pt x="56" y="39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4" y="37"/>
                    </a:lnTo>
                    <a:lnTo>
                      <a:pt x="67" y="36"/>
                    </a:lnTo>
                    <a:lnTo>
                      <a:pt x="71" y="32"/>
                    </a:lnTo>
                    <a:lnTo>
                      <a:pt x="75" y="29"/>
                    </a:lnTo>
                    <a:lnTo>
                      <a:pt x="76" y="28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2" y="21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6" y="11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6" y="7"/>
                    </a:lnTo>
                    <a:lnTo>
                      <a:pt x="85" y="5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2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73" name="Freeform 1349"/>
              <p:cNvSpPr>
                <a:spLocks/>
              </p:cNvSpPr>
              <p:nvPr/>
            </p:nvSpPr>
            <p:spPr bwMode="auto">
              <a:xfrm>
                <a:off x="3105681" y="3703462"/>
                <a:ext cx="274414" cy="299816"/>
              </a:xfrm>
              <a:custGeom>
                <a:avLst/>
                <a:gdLst>
                  <a:gd name="T0" fmla="*/ 156122532 w 173"/>
                  <a:gd name="T1" fmla="*/ 22663869 h 189"/>
                  <a:gd name="T2" fmla="*/ 156122532 w 173"/>
                  <a:gd name="T3" fmla="*/ 50365915 h 189"/>
                  <a:gd name="T4" fmla="*/ 158641430 w 173"/>
                  <a:gd name="T5" fmla="*/ 70512281 h 189"/>
                  <a:gd name="T6" fmla="*/ 166194953 w 173"/>
                  <a:gd name="T7" fmla="*/ 83102967 h 189"/>
                  <a:gd name="T8" fmla="*/ 186339796 w 173"/>
                  <a:gd name="T9" fmla="*/ 100731831 h 189"/>
                  <a:gd name="T10" fmla="*/ 209003537 w 173"/>
                  <a:gd name="T11" fmla="*/ 100731831 h 189"/>
                  <a:gd name="T12" fmla="*/ 234184590 w 173"/>
                  <a:gd name="T13" fmla="*/ 110805014 h 189"/>
                  <a:gd name="T14" fmla="*/ 256846745 w 173"/>
                  <a:gd name="T15" fmla="*/ 125914788 h 189"/>
                  <a:gd name="T16" fmla="*/ 276991588 w 173"/>
                  <a:gd name="T17" fmla="*/ 135987971 h 189"/>
                  <a:gd name="T18" fmla="*/ 309727751 w 173"/>
                  <a:gd name="T19" fmla="*/ 141024563 h 189"/>
                  <a:gd name="T20" fmla="*/ 327353695 w 173"/>
                  <a:gd name="T21" fmla="*/ 158651840 h 189"/>
                  <a:gd name="T22" fmla="*/ 334908804 w 173"/>
                  <a:gd name="T23" fmla="*/ 193907981 h 189"/>
                  <a:gd name="T24" fmla="*/ 337426116 w 173"/>
                  <a:gd name="T25" fmla="*/ 239237305 h 189"/>
                  <a:gd name="T26" fmla="*/ 402896855 w 173"/>
                  <a:gd name="T27" fmla="*/ 239237305 h 189"/>
                  <a:gd name="T28" fmla="*/ 400379543 w 173"/>
                  <a:gd name="T29" fmla="*/ 266939351 h 189"/>
                  <a:gd name="T30" fmla="*/ 415488175 w 173"/>
                  <a:gd name="T31" fmla="*/ 279530037 h 189"/>
                  <a:gd name="T32" fmla="*/ 425560597 w 173"/>
                  <a:gd name="T33" fmla="*/ 294639812 h 189"/>
                  <a:gd name="T34" fmla="*/ 423041698 w 173"/>
                  <a:gd name="T35" fmla="*/ 337451633 h 189"/>
                  <a:gd name="T36" fmla="*/ 407933066 w 173"/>
                  <a:gd name="T37" fmla="*/ 375225276 h 189"/>
                  <a:gd name="T38" fmla="*/ 377715802 w 173"/>
                  <a:gd name="T39" fmla="*/ 347524816 h 189"/>
                  <a:gd name="T40" fmla="*/ 322317484 w 173"/>
                  <a:gd name="T41" fmla="*/ 350042318 h 189"/>
                  <a:gd name="T42" fmla="*/ 266919167 w 173"/>
                  <a:gd name="T43" fmla="*/ 382780957 h 189"/>
                  <a:gd name="T44" fmla="*/ 256846745 w 173"/>
                  <a:gd name="T45" fmla="*/ 433146872 h 189"/>
                  <a:gd name="T46" fmla="*/ 231665692 w 173"/>
                  <a:gd name="T47" fmla="*/ 440700966 h 189"/>
                  <a:gd name="T48" fmla="*/ 193894905 w 173"/>
                  <a:gd name="T49" fmla="*/ 460847332 h 189"/>
                  <a:gd name="T50" fmla="*/ 186339796 w 173"/>
                  <a:gd name="T51" fmla="*/ 465883924 h 189"/>
                  <a:gd name="T52" fmla="*/ 173750062 w 173"/>
                  <a:gd name="T53" fmla="*/ 450774149 h 189"/>
                  <a:gd name="T54" fmla="*/ 133460376 w 173"/>
                  <a:gd name="T55" fmla="*/ 440700966 h 189"/>
                  <a:gd name="T56" fmla="*/ 115832846 w 173"/>
                  <a:gd name="T57" fmla="*/ 445737558 h 189"/>
                  <a:gd name="T58" fmla="*/ 95688003 w 173"/>
                  <a:gd name="T59" fmla="*/ 458329830 h 189"/>
                  <a:gd name="T60" fmla="*/ 65470739 w 173"/>
                  <a:gd name="T61" fmla="*/ 475957107 h 189"/>
                  <a:gd name="T62" fmla="*/ 60434528 w 173"/>
                  <a:gd name="T63" fmla="*/ 445737558 h 189"/>
                  <a:gd name="T64" fmla="*/ 50362107 w 173"/>
                  <a:gd name="T65" fmla="*/ 430627783 h 189"/>
                  <a:gd name="T66" fmla="*/ 40289686 w 173"/>
                  <a:gd name="T67" fmla="*/ 395371642 h 189"/>
                  <a:gd name="T68" fmla="*/ 30217264 w 173"/>
                  <a:gd name="T69" fmla="*/ 385298459 h 189"/>
                  <a:gd name="T70" fmla="*/ 40289686 w 173"/>
                  <a:gd name="T71" fmla="*/ 367671182 h 189"/>
                  <a:gd name="T72" fmla="*/ 40289686 w 173"/>
                  <a:gd name="T73" fmla="*/ 347524816 h 189"/>
                  <a:gd name="T74" fmla="*/ 25181053 w 173"/>
                  <a:gd name="T75" fmla="*/ 329895952 h 189"/>
                  <a:gd name="T76" fmla="*/ 20144843 w 173"/>
                  <a:gd name="T77" fmla="*/ 309749586 h 189"/>
                  <a:gd name="T78" fmla="*/ 12591320 w 173"/>
                  <a:gd name="T79" fmla="*/ 292122309 h 189"/>
                  <a:gd name="T80" fmla="*/ 0 w 173"/>
                  <a:gd name="T81" fmla="*/ 269456854 h 189"/>
                  <a:gd name="T82" fmla="*/ 22663741 w 173"/>
                  <a:gd name="T83" fmla="*/ 249310488 h 189"/>
                  <a:gd name="T84" fmla="*/ 22663741 w 173"/>
                  <a:gd name="T85" fmla="*/ 234200713 h 189"/>
                  <a:gd name="T86" fmla="*/ 15108632 w 173"/>
                  <a:gd name="T87" fmla="*/ 201463661 h 189"/>
                  <a:gd name="T88" fmla="*/ 15108632 w 173"/>
                  <a:gd name="T89" fmla="*/ 181317295 h 189"/>
                  <a:gd name="T90" fmla="*/ 27699952 w 173"/>
                  <a:gd name="T91" fmla="*/ 161170929 h 189"/>
                  <a:gd name="T92" fmla="*/ 22663741 w 173"/>
                  <a:gd name="T93" fmla="*/ 138505474 h 189"/>
                  <a:gd name="T94" fmla="*/ 25181053 w 173"/>
                  <a:gd name="T95" fmla="*/ 110805014 h 189"/>
                  <a:gd name="T96" fmla="*/ 25181053 w 173"/>
                  <a:gd name="T97" fmla="*/ 88139559 h 189"/>
                  <a:gd name="T98" fmla="*/ 5036211 w 173"/>
                  <a:gd name="T99" fmla="*/ 55402507 h 189"/>
                  <a:gd name="T100" fmla="*/ 30217264 w 173"/>
                  <a:gd name="T101" fmla="*/ 50365915 h 189"/>
                  <a:gd name="T102" fmla="*/ 50362107 w 173"/>
                  <a:gd name="T103" fmla="*/ 45329324 h 189"/>
                  <a:gd name="T104" fmla="*/ 70506950 w 173"/>
                  <a:gd name="T105" fmla="*/ 35256141 h 189"/>
                  <a:gd name="T106" fmla="*/ 90651792 w 173"/>
                  <a:gd name="T107" fmla="*/ 22663869 h 189"/>
                  <a:gd name="T108" fmla="*/ 113315534 w 173"/>
                  <a:gd name="T109" fmla="*/ 10073183 h 189"/>
                  <a:gd name="T110" fmla="*/ 146050110 w 173"/>
                  <a:gd name="T111" fmla="*/ 5036592 h 1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3"/>
                  <a:gd name="T169" fmla="*/ 0 h 189"/>
                  <a:gd name="T170" fmla="*/ 173 w 173"/>
                  <a:gd name="T171" fmla="*/ 189 h 1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3" h="189">
                    <a:moveTo>
                      <a:pt x="61" y="2"/>
                    </a:moveTo>
                    <a:lnTo>
                      <a:pt x="62" y="3"/>
                    </a:lnTo>
                    <a:lnTo>
                      <a:pt x="62" y="4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7" y="34"/>
                    </a:lnTo>
                    <a:lnTo>
                      <a:pt x="68" y="34"/>
                    </a:lnTo>
                    <a:lnTo>
                      <a:pt x="69" y="35"/>
                    </a:lnTo>
                    <a:lnTo>
                      <a:pt x="72" y="36"/>
                    </a:lnTo>
                    <a:lnTo>
                      <a:pt x="73" y="37"/>
                    </a:lnTo>
                    <a:lnTo>
                      <a:pt x="73" y="39"/>
                    </a:lnTo>
                    <a:lnTo>
                      <a:pt x="74" y="40"/>
                    </a:lnTo>
                    <a:lnTo>
                      <a:pt x="75" y="40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7" y="42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3" y="44"/>
                    </a:lnTo>
                    <a:lnTo>
                      <a:pt x="94" y="45"/>
                    </a:lnTo>
                    <a:lnTo>
                      <a:pt x="95" y="46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9" y="48"/>
                    </a:lnTo>
                    <a:lnTo>
                      <a:pt x="100" y="48"/>
                    </a:lnTo>
                    <a:lnTo>
                      <a:pt x="100" y="49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0"/>
                    </a:lnTo>
                    <a:lnTo>
                      <a:pt x="106" y="51"/>
                    </a:lnTo>
                    <a:lnTo>
                      <a:pt x="108" y="52"/>
                    </a:lnTo>
                    <a:lnTo>
                      <a:pt x="109" y="53"/>
                    </a:lnTo>
                    <a:lnTo>
                      <a:pt x="110" y="54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4" y="55"/>
                    </a:lnTo>
                    <a:lnTo>
                      <a:pt x="115" y="55"/>
                    </a:lnTo>
                    <a:lnTo>
                      <a:pt x="119" y="55"/>
                    </a:lnTo>
                    <a:lnTo>
                      <a:pt x="122" y="54"/>
                    </a:lnTo>
                    <a:lnTo>
                      <a:pt x="122" y="55"/>
                    </a:lnTo>
                    <a:lnTo>
                      <a:pt x="123" y="56"/>
                    </a:lnTo>
                    <a:lnTo>
                      <a:pt x="125" y="58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9"/>
                    </a:lnTo>
                    <a:lnTo>
                      <a:pt x="131" y="62"/>
                    </a:lnTo>
                    <a:lnTo>
                      <a:pt x="131" y="63"/>
                    </a:lnTo>
                    <a:lnTo>
                      <a:pt x="130" y="63"/>
                    </a:lnTo>
                    <a:lnTo>
                      <a:pt x="130" y="64"/>
                    </a:lnTo>
                    <a:lnTo>
                      <a:pt x="130" y="67"/>
                    </a:lnTo>
                    <a:lnTo>
                      <a:pt x="131" y="67"/>
                    </a:lnTo>
                    <a:lnTo>
                      <a:pt x="132" y="69"/>
                    </a:lnTo>
                    <a:lnTo>
                      <a:pt x="133" y="71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31" y="80"/>
                    </a:lnTo>
                    <a:lnTo>
                      <a:pt x="133" y="83"/>
                    </a:lnTo>
                    <a:lnTo>
                      <a:pt x="134" y="90"/>
                    </a:lnTo>
                    <a:lnTo>
                      <a:pt x="134" y="95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43" y="95"/>
                    </a:lnTo>
                    <a:lnTo>
                      <a:pt x="145" y="95"/>
                    </a:lnTo>
                    <a:lnTo>
                      <a:pt x="151" y="95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0" y="95"/>
                    </a:lnTo>
                    <a:lnTo>
                      <a:pt x="160" y="96"/>
                    </a:lnTo>
                    <a:lnTo>
                      <a:pt x="160" y="98"/>
                    </a:lnTo>
                    <a:lnTo>
                      <a:pt x="159" y="98"/>
                    </a:lnTo>
                    <a:lnTo>
                      <a:pt x="159" y="99"/>
                    </a:lnTo>
                    <a:lnTo>
                      <a:pt x="158" y="100"/>
                    </a:lnTo>
                    <a:lnTo>
                      <a:pt x="159" y="103"/>
                    </a:lnTo>
                    <a:lnTo>
                      <a:pt x="159" y="105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1" y="109"/>
                    </a:lnTo>
                    <a:lnTo>
                      <a:pt x="164" y="110"/>
                    </a:lnTo>
                    <a:lnTo>
                      <a:pt x="164" y="111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1"/>
                    </a:lnTo>
                    <a:lnTo>
                      <a:pt x="168" y="112"/>
                    </a:lnTo>
                    <a:lnTo>
                      <a:pt x="169" y="112"/>
                    </a:lnTo>
                    <a:lnTo>
                      <a:pt x="168" y="114"/>
                    </a:lnTo>
                    <a:lnTo>
                      <a:pt x="169" y="115"/>
                    </a:lnTo>
                    <a:lnTo>
                      <a:pt x="169" y="116"/>
                    </a:lnTo>
                    <a:lnTo>
                      <a:pt x="169" y="117"/>
                    </a:lnTo>
                    <a:lnTo>
                      <a:pt x="171" y="120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6"/>
                    </a:lnTo>
                    <a:lnTo>
                      <a:pt x="168" y="131"/>
                    </a:lnTo>
                    <a:lnTo>
                      <a:pt x="169" y="131"/>
                    </a:lnTo>
                    <a:lnTo>
                      <a:pt x="169" y="134"/>
                    </a:lnTo>
                    <a:lnTo>
                      <a:pt x="168" y="134"/>
                    </a:lnTo>
                    <a:lnTo>
                      <a:pt x="168" y="135"/>
                    </a:lnTo>
                    <a:lnTo>
                      <a:pt x="167" y="136"/>
                    </a:lnTo>
                    <a:lnTo>
                      <a:pt x="166" y="139"/>
                    </a:lnTo>
                    <a:lnTo>
                      <a:pt x="164" y="143"/>
                    </a:lnTo>
                    <a:lnTo>
                      <a:pt x="164" y="144"/>
                    </a:lnTo>
                    <a:lnTo>
                      <a:pt x="167" y="147"/>
                    </a:lnTo>
                    <a:lnTo>
                      <a:pt x="164" y="149"/>
                    </a:lnTo>
                    <a:lnTo>
                      <a:pt x="162" y="149"/>
                    </a:lnTo>
                    <a:lnTo>
                      <a:pt x="164" y="148"/>
                    </a:lnTo>
                    <a:lnTo>
                      <a:pt x="164" y="147"/>
                    </a:lnTo>
                    <a:lnTo>
                      <a:pt x="164" y="145"/>
                    </a:lnTo>
                    <a:lnTo>
                      <a:pt x="162" y="144"/>
                    </a:lnTo>
                    <a:lnTo>
                      <a:pt x="161" y="144"/>
                    </a:lnTo>
                    <a:lnTo>
                      <a:pt x="158" y="142"/>
                    </a:lnTo>
                    <a:lnTo>
                      <a:pt x="154" y="140"/>
                    </a:lnTo>
                    <a:lnTo>
                      <a:pt x="150" y="138"/>
                    </a:lnTo>
                    <a:lnTo>
                      <a:pt x="149" y="138"/>
                    </a:lnTo>
                    <a:lnTo>
                      <a:pt x="145" y="138"/>
                    </a:lnTo>
                    <a:lnTo>
                      <a:pt x="143" y="137"/>
                    </a:lnTo>
                    <a:lnTo>
                      <a:pt x="137" y="137"/>
                    </a:lnTo>
                    <a:lnTo>
                      <a:pt x="136" y="137"/>
                    </a:lnTo>
                    <a:lnTo>
                      <a:pt x="131" y="139"/>
                    </a:lnTo>
                    <a:lnTo>
                      <a:pt x="130" y="139"/>
                    </a:lnTo>
                    <a:lnTo>
                      <a:pt x="128" y="139"/>
                    </a:lnTo>
                    <a:lnTo>
                      <a:pt x="125" y="140"/>
                    </a:lnTo>
                    <a:lnTo>
                      <a:pt x="118" y="142"/>
                    </a:lnTo>
                    <a:lnTo>
                      <a:pt x="113" y="142"/>
                    </a:lnTo>
                    <a:lnTo>
                      <a:pt x="112" y="143"/>
                    </a:lnTo>
                    <a:lnTo>
                      <a:pt x="112" y="144"/>
                    </a:lnTo>
                    <a:lnTo>
                      <a:pt x="111" y="146"/>
                    </a:lnTo>
                    <a:lnTo>
                      <a:pt x="110" y="148"/>
                    </a:lnTo>
                    <a:lnTo>
                      <a:pt x="106" y="152"/>
                    </a:lnTo>
                    <a:lnTo>
                      <a:pt x="105" y="154"/>
                    </a:lnTo>
                    <a:lnTo>
                      <a:pt x="104" y="155"/>
                    </a:lnTo>
                    <a:lnTo>
                      <a:pt x="104" y="156"/>
                    </a:lnTo>
                    <a:lnTo>
                      <a:pt x="104" y="157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3" y="167"/>
                    </a:lnTo>
                    <a:lnTo>
                      <a:pt x="102" y="172"/>
                    </a:lnTo>
                    <a:lnTo>
                      <a:pt x="101" y="174"/>
                    </a:lnTo>
                    <a:lnTo>
                      <a:pt x="100" y="177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7" y="177"/>
                    </a:lnTo>
                    <a:lnTo>
                      <a:pt x="97" y="176"/>
                    </a:lnTo>
                    <a:lnTo>
                      <a:pt x="96" y="175"/>
                    </a:lnTo>
                    <a:lnTo>
                      <a:pt x="92" y="175"/>
                    </a:lnTo>
                    <a:lnTo>
                      <a:pt x="86" y="175"/>
                    </a:lnTo>
                    <a:lnTo>
                      <a:pt x="84" y="175"/>
                    </a:lnTo>
                    <a:lnTo>
                      <a:pt x="81" y="175"/>
                    </a:lnTo>
                    <a:lnTo>
                      <a:pt x="80" y="177"/>
                    </a:lnTo>
                    <a:lnTo>
                      <a:pt x="80" y="180"/>
                    </a:lnTo>
                    <a:lnTo>
                      <a:pt x="78" y="182"/>
                    </a:lnTo>
                    <a:lnTo>
                      <a:pt x="77" y="182"/>
                    </a:lnTo>
                    <a:lnTo>
                      <a:pt x="77" y="183"/>
                    </a:lnTo>
                    <a:lnTo>
                      <a:pt x="76" y="183"/>
                    </a:lnTo>
                    <a:lnTo>
                      <a:pt x="76" y="184"/>
                    </a:lnTo>
                    <a:lnTo>
                      <a:pt x="76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5" y="187"/>
                    </a:lnTo>
                    <a:lnTo>
                      <a:pt x="75" y="186"/>
                    </a:lnTo>
                    <a:lnTo>
                      <a:pt x="74" y="185"/>
                    </a:lnTo>
                    <a:lnTo>
                      <a:pt x="74" y="184"/>
                    </a:lnTo>
                    <a:lnTo>
                      <a:pt x="74" y="183"/>
                    </a:lnTo>
                    <a:lnTo>
                      <a:pt x="73" y="182"/>
                    </a:lnTo>
                    <a:lnTo>
                      <a:pt x="73" y="180"/>
                    </a:lnTo>
                    <a:lnTo>
                      <a:pt x="72" y="180"/>
                    </a:lnTo>
                    <a:lnTo>
                      <a:pt x="72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6" y="177"/>
                    </a:lnTo>
                    <a:lnTo>
                      <a:pt x="63" y="177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5" y="177"/>
                    </a:lnTo>
                    <a:lnTo>
                      <a:pt x="54" y="176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0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8" y="174"/>
                    </a:lnTo>
                    <a:lnTo>
                      <a:pt x="47" y="175"/>
                    </a:lnTo>
                    <a:lnTo>
                      <a:pt x="47" y="176"/>
                    </a:lnTo>
                    <a:lnTo>
                      <a:pt x="47" y="177"/>
                    </a:lnTo>
                    <a:lnTo>
                      <a:pt x="46" y="177"/>
                    </a:lnTo>
                    <a:lnTo>
                      <a:pt x="45" y="177"/>
                    </a:lnTo>
                    <a:lnTo>
                      <a:pt x="44" y="179"/>
                    </a:lnTo>
                    <a:lnTo>
                      <a:pt x="43" y="179"/>
                    </a:lnTo>
                    <a:lnTo>
                      <a:pt x="41" y="179"/>
                    </a:lnTo>
                    <a:lnTo>
                      <a:pt x="40" y="181"/>
                    </a:lnTo>
                    <a:lnTo>
                      <a:pt x="40" y="182"/>
                    </a:lnTo>
                    <a:lnTo>
                      <a:pt x="39" y="182"/>
                    </a:lnTo>
                    <a:lnTo>
                      <a:pt x="38" y="182"/>
                    </a:lnTo>
                    <a:lnTo>
                      <a:pt x="37" y="183"/>
                    </a:lnTo>
                    <a:lnTo>
                      <a:pt x="37" y="184"/>
                    </a:lnTo>
                    <a:lnTo>
                      <a:pt x="36" y="186"/>
                    </a:lnTo>
                    <a:lnTo>
                      <a:pt x="35" y="187"/>
                    </a:lnTo>
                    <a:lnTo>
                      <a:pt x="33" y="187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6" y="189"/>
                    </a:lnTo>
                    <a:lnTo>
                      <a:pt x="25" y="187"/>
                    </a:lnTo>
                    <a:lnTo>
                      <a:pt x="25" y="185"/>
                    </a:lnTo>
                    <a:lnTo>
                      <a:pt x="26" y="183"/>
                    </a:lnTo>
                    <a:lnTo>
                      <a:pt x="25" y="182"/>
                    </a:lnTo>
                    <a:lnTo>
                      <a:pt x="24" y="180"/>
                    </a:lnTo>
                    <a:lnTo>
                      <a:pt x="25" y="180"/>
                    </a:lnTo>
                    <a:lnTo>
                      <a:pt x="25" y="179"/>
                    </a:lnTo>
                    <a:lnTo>
                      <a:pt x="24" y="177"/>
                    </a:lnTo>
                    <a:lnTo>
                      <a:pt x="24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3"/>
                    </a:lnTo>
                    <a:lnTo>
                      <a:pt x="21" y="173"/>
                    </a:lnTo>
                    <a:lnTo>
                      <a:pt x="21" y="172"/>
                    </a:lnTo>
                    <a:lnTo>
                      <a:pt x="21" y="171"/>
                    </a:lnTo>
                    <a:lnTo>
                      <a:pt x="20" y="171"/>
                    </a:lnTo>
                    <a:lnTo>
                      <a:pt x="20" y="170"/>
                    </a:lnTo>
                    <a:lnTo>
                      <a:pt x="20" y="165"/>
                    </a:lnTo>
                    <a:lnTo>
                      <a:pt x="17" y="161"/>
                    </a:lnTo>
                    <a:lnTo>
                      <a:pt x="16" y="161"/>
                    </a:lnTo>
                    <a:lnTo>
                      <a:pt x="16" y="159"/>
                    </a:lnTo>
                    <a:lnTo>
                      <a:pt x="15" y="159"/>
                    </a:lnTo>
                    <a:lnTo>
                      <a:pt x="15" y="157"/>
                    </a:lnTo>
                    <a:lnTo>
                      <a:pt x="16" y="157"/>
                    </a:lnTo>
                    <a:lnTo>
                      <a:pt x="17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5" y="155"/>
                    </a:lnTo>
                    <a:lnTo>
                      <a:pt x="13" y="155"/>
                    </a:lnTo>
                    <a:lnTo>
                      <a:pt x="13" y="154"/>
                    </a:lnTo>
                    <a:lnTo>
                      <a:pt x="12" y="154"/>
                    </a:lnTo>
                    <a:lnTo>
                      <a:pt x="12" y="153"/>
                    </a:lnTo>
                    <a:lnTo>
                      <a:pt x="12" y="152"/>
                    </a:lnTo>
                    <a:lnTo>
                      <a:pt x="13" y="152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6" y="146"/>
                    </a:lnTo>
                    <a:lnTo>
                      <a:pt x="15" y="145"/>
                    </a:lnTo>
                    <a:lnTo>
                      <a:pt x="15" y="144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5" y="142"/>
                    </a:lnTo>
                    <a:lnTo>
                      <a:pt x="16" y="140"/>
                    </a:lnTo>
                    <a:lnTo>
                      <a:pt x="17" y="139"/>
                    </a:lnTo>
                    <a:lnTo>
                      <a:pt x="16" y="138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3" y="137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0" y="134"/>
                    </a:lnTo>
                    <a:lnTo>
                      <a:pt x="9" y="133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7" y="121"/>
                    </a:lnTo>
                    <a:lnTo>
                      <a:pt x="7" y="120"/>
                    </a:lnTo>
                    <a:lnTo>
                      <a:pt x="8" y="120"/>
                    </a:lnTo>
                    <a:lnTo>
                      <a:pt x="8" y="119"/>
                    </a:lnTo>
                    <a:lnTo>
                      <a:pt x="7" y="119"/>
                    </a:lnTo>
                    <a:lnTo>
                      <a:pt x="5" y="118"/>
                    </a:lnTo>
                    <a:lnTo>
                      <a:pt x="5" y="117"/>
                    </a:lnTo>
                    <a:lnTo>
                      <a:pt x="5" y="116"/>
                    </a:lnTo>
                    <a:lnTo>
                      <a:pt x="3" y="115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1" y="109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1" y="107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3"/>
                    </a:lnTo>
                    <a:lnTo>
                      <a:pt x="6" y="101"/>
                    </a:lnTo>
                    <a:lnTo>
                      <a:pt x="8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8" y="98"/>
                    </a:lnTo>
                    <a:lnTo>
                      <a:pt x="8" y="97"/>
                    </a:lnTo>
                    <a:lnTo>
                      <a:pt x="9" y="97"/>
                    </a:lnTo>
                    <a:lnTo>
                      <a:pt x="11" y="96"/>
                    </a:lnTo>
                    <a:lnTo>
                      <a:pt x="11" y="95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2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5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5" y="78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1" y="64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9" y="56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39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18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8" y="2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74" name="Freeform 1539"/>
              <p:cNvSpPr>
                <a:spLocks/>
              </p:cNvSpPr>
              <p:nvPr/>
            </p:nvSpPr>
            <p:spPr bwMode="auto">
              <a:xfrm>
                <a:off x="3264232" y="3921417"/>
                <a:ext cx="186602" cy="187257"/>
              </a:xfrm>
              <a:custGeom>
                <a:avLst/>
                <a:gdLst>
                  <a:gd name="T0" fmla="*/ 165688344 w 118"/>
                  <a:gd name="T1" fmla="*/ 47866380 h 118"/>
                  <a:gd name="T2" fmla="*/ 168199564 w 118"/>
                  <a:gd name="T3" fmla="*/ 73058795 h 118"/>
                  <a:gd name="T4" fmla="*/ 165688344 w 118"/>
                  <a:gd name="T5" fmla="*/ 90692691 h 118"/>
                  <a:gd name="T6" fmla="*/ 170709203 w 118"/>
                  <a:gd name="T7" fmla="*/ 100769657 h 118"/>
                  <a:gd name="T8" fmla="*/ 190792638 w 118"/>
                  <a:gd name="T9" fmla="*/ 105808140 h 118"/>
                  <a:gd name="T10" fmla="*/ 208366435 w 118"/>
                  <a:gd name="T11" fmla="*/ 105808140 h 118"/>
                  <a:gd name="T12" fmla="*/ 215896933 w 118"/>
                  <a:gd name="T13" fmla="*/ 100769657 h 118"/>
                  <a:gd name="T14" fmla="*/ 223429012 w 118"/>
                  <a:gd name="T15" fmla="*/ 105808140 h 118"/>
                  <a:gd name="T16" fmla="*/ 243512447 w 118"/>
                  <a:gd name="T17" fmla="*/ 110846622 h 118"/>
                  <a:gd name="T18" fmla="*/ 246022086 w 118"/>
                  <a:gd name="T19" fmla="*/ 118405140 h 118"/>
                  <a:gd name="T20" fmla="*/ 246022086 w 118"/>
                  <a:gd name="T21" fmla="*/ 125962071 h 118"/>
                  <a:gd name="T22" fmla="*/ 253554165 w 118"/>
                  <a:gd name="T23" fmla="*/ 148636037 h 118"/>
                  <a:gd name="T24" fmla="*/ 256063804 w 118"/>
                  <a:gd name="T25" fmla="*/ 161231451 h 118"/>
                  <a:gd name="T26" fmla="*/ 263595883 w 118"/>
                  <a:gd name="T27" fmla="*/ 168789969 h 118"/>
                  <a:gd name="T28" fmla="*/ 283679318 w 118"/>
                  <a:gd name="T29" fmla="*/ 161231451 h 118"/>
                  <a:gd name="T30" fmla="*/ 293721036 w 118"/>
                  <a:gd name="T31" fmla="*/ 171308417 h 118"/>
                  <a:gd name="T32" fmla="*/ 296230675 w 118"/>
                  <a:gd name="T33" fmla="*/ 183905417 h 118"/>
                  <a:gd name="T34" fmla="*/ 293721036 w 118"/>
                  <a:gd name="T35" fmla="*/ 188943900 h 118"/>
                  <a:gd name="T36" fmla="*/ 288700177 w 118"/>
                  <a:gd name="T37" fmla="*/ 206577796 h 118"/>
                  <a:gd name="T38" fmla="*/ 286188957 w 118"/>
                  <a:gd name="T39" fmla="*/ 216654762 h 118"/>
                  <a:gd name="T40" fmla="*/ 283679318 w 118"/>
                  <a:gd name="T41" fmla="*/ 239328728 h 118"/>
                  <a:gd name="T42" fmla="*/ 278658460 w 118"/>
                  <a:gd name="T43" fmla="*/ 262001108 h 118"/>
                  <a:gd name="T44" fmla="*/ 271126381 w 118"/>
                  <a:gd name="T45" fmla="*/ 267039590 h 118"/>
                  <a:gd name="T46" fmla="*/ 256063804 w 118"/>
                  <a:gd name="T47" fmla="*/ 277116556 h 118"/>
                  <a:gd name="T48" fmla="*/ 248533306 w 118"/>
                  <a:gd name="T49" fmla="*/ 287193522 h 118"/>
                  <a:gd name="T50" fmla="*/ 238491588 w 118"/>
                  <a:gd name="T51" fmla="*/ 287193522 h 118"/>
                  <a:gd name="T52" fmla="*/ 223429012 w 118"/>
                  <a:gd name="T53" fmla="*/ 289713557 h 118"/>
                  <a:gd name="T54" fmla="*/ 220917792 w 118"/>
                  <a:gd name="T55" fmla="*/ 297270488 h 118"/>
                  <a:gd name="T56" fmla="*/ 213387294 w 118"/>
                  <a:gd name="T57" fmla="*/ 294752040 h 118"/>
                  <a:gd name="T58" fmla="*/ 208366435 w 118"/>
                  <a:gd name="T59" fmla="*/ 294752040 h 118"/>
                  <a:gd name="T60" fmla="*/ 198324717 w 118"/>
                  <a:gd name="T61" fmla="*/ 294752040 h 118"/>
                  <a:gd name="T62" fmla="*/ 190792638 w 118"/>
                  <a:gd name="T63" fmla="*/ 289713557 h 118"/>
                  <a:gd name="T64" fmla="*/ 175730061 w 118"/>
                  <a:gd name="T65" fmla="*/ 287193522 h 118"/>
                  <a:gd name="T66" fmla="*/ 153135406 w 118"/>
                  <a:gd name="T67" fmla="*/ 284675074 h 118"/>
                  <a:gd name="T68" fmla="*/ 143095269 w 118"/>
                  <a:gd name="T69" fmla="*/ 284675074 h 118"/>
                  <a:gd name="T70" fmla="*/ 150625767 w 118"/>
                  <a:gd name="T71" fmla="*/ 274598108 h 118"/>
                  <a:gd name="T72" fmla="*/ 155646626 w 118"/>
                  <a:gd name="T73" fmla="*/ 254444177 h 118"/>
                  <a:gd name="T74" fmla="*/ 168199564 w 118"/>
                  <a:gd name="T75" fmla="*/ 239328728 h 118"/>
                  <a:gd name="T76" fmla="*/ 178241282 w 118"/>
                  <a:gd name="T77" fmla="*/ 224213280 h 118"/>
                  <a:gd name="T78" fmla="*/ 173220423 w 118"/>
                  <a:gd name="T79" fmla="*/ 214136314 h 118"/>
                  <a:gd name="T80" fmla="*/ 165688344 w 118"/>
                  <a:gd name="T81" fmla="*/ 206577796 h 118"/>
                  <a:gd name="T82" fmla="*/ 145604908 w 118"/>
                  <a:gd name="T83" fmla="*/ 196500831 h 118"/>
                  <a:gd name="T84" fmla="*/ 130542331 w 118"/>
                  <a:gd name="T85" fmla="*/ 191462348 h 118"/>
                  <a:gd name="T86" fmla="*/ 115479755 w 118"/>
                  <a:gd name="T87" fmla="*/ 183905417 h 118"/>
                  <a:gd name="T88" fmla="*/ 90375460 w 118"/>
                  <a:gd name="T89" fmla="*/ 168789969 h 118"/>
                  <a:gd name="T90" fmla="*/ 72803245 w 118"/>
                  <a:gd name="T91" fmla="*/ 166269934 h 118"/>
                  <a:gd name="T92" fmla="*/ 55229448 w 118"/>
                  <a:gd name="T93" fmla="*/ 161231451 h 118"/>
                  <a:gd name="T94" fmla="*/ 35146012 w 118"/>
                  <a:gd name="T95" fmla="*/ 143597554 h 118"/>
                  <a:gd name="T96" fmla="*/ 25104294 w 118"/>
                  <a:gd name="T97" fmla="*/ 136039037 h 118"/>
                  <a:gd name="T98" fmla="*/ 15062577 w 118"/>
                  <a:gd name="T99" fmla="*/ 125962071 h 118"/>
                  <a:gd name="T100" fmla="*/ 7532079 w 118"/>
                  <a:gd name="T101" fmla="*/ 113366657 h 118"/>
                  <a:gd name="T102" fmla="*/ 0 w 118"/>
                  <a:gd name="T103" fmla="*/ 100769657 h 118"/>
                  <a:gd name="T104" fmla="*/ 10041718 w 118"/>
                  <a:gd name="T105" fmla="*/ 62981829 h 118"/>
                  <a:gd name="T106" fmla="*/ 25104294 w 118"/>
                  <a:gd name="T107" fmla="*/ 27712449 h 118"/>
                  <a:gd name="T108" fmla="*/ 70292025 w 118"/>
                  <a:gd name="T109" fmla="*/ 5038483 h 118"/>
                  <a:gd name="T110" fmla="*/ 112970116 w 118"/>
                  <a:gd name="T111" fmla="*/ 2520035 h 118"/>
                  <a:gd name="T112" fmla="*/ 160667485 w 118"/>
                  <a:gd name="T113" fmla="*/ 20153931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"/>
                  <a:gd name="T172" fmla="*/ 0 h 118"/>
                  <a:gd name="T173" fmla="*/ 118 w 118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" h="118">
                    <a:moveTo>
                      <a:pt x="62" y="12"/>
                    </a:moveTo>
                    <a:lnTo>
                      <a:pt x="64" y="14"/>
                    </a:lnTo>
                    <a:lnTo>
                      <a:pt x="64" y="15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2"/>
                    </a:lnTo>
                    <a:lnTo>
                      <a:pt x="68" y="24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4" y="42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88" y="40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4" y="43"/>
                    </a:lnTo>
                    <a:lnTo>
                      <a:pt x="96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9" y="47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101" y="55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1" y="62"/>
                    </a:lnTo>
                    <a:lnTo>
                      <a:pt x="102" y="62"/>
                    </a:lnTo>
                    <a:lnTo>
                      <a:pt x="102" y="63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7" y="67"/>
                    </a:lnTo>
                    <a:lnTo>
                      <a:pt x="110" y="66"/>
                    </a:lnTo>
                    <a:lnTo>
                      <a:pt x="113" y="64"/>
                    </a:lnTo>
                    <a:lnTo>
                      <a:pt x="114" y="65"/>
                    </a:lnTo>
                    <a:lnTo>
                      <a:pt x="116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8" y="71"/>
                    </a:lnTo>
                    <a:lnTo>
                      <a:pt x="118" y="72"/>
                    </a:lnTo>
                    <a:lnTo>
                      <a:pt x="118" y="73"/>
                    </a:lnTo>
                    <a:lnTo>
                      <a:pt x="117" y="73"/>
                    </a:lnTo>
                    <a:lnTo>
                      <a:pt x="117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8"/>
                    </a:lnTo>
                    <a:lnTo>
                      <a:pt x="116" y="82"/>
                    </a:lnTo>
                    <a:lnTo>
                      <a:pt x="115" y="82"/>
                    </a:lnTo>
                    <a:lnTo>
                      <a:pt x="115" y="83"/>
                    </a:lnTo>
                    <a:lnTo>
                      <a:pt x="116" y="83"/>
                    </a:lnTo>
                    <a:lnTo>
                      <a:pt x="115" y="85"/>
                    </a:lnTo>
                    <a:lnTo>
                      <a:pt x="114" y="86"/>
                    </a:lnTo>
                    <a:lnTo>
                      <a:pt x="113" y="87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3" y="91"/>
                    </a:lnTo>
                    <a:lnTo>
                      <a:pt x="114" y="92"/>
                    </a:lnTo>
                    <a:lnTo>
                      <a:pt x="114" y="94"/>
                    </a:lnTo>
                    <a:lnTo>
                      <a:pt x="113" y="95"/>
                    </a:lnTo>
                    <a:lnTo>
                      <a:pt x="113" y="98"/>
                    </a:lnTo>
                    <a:lnTo>
                      <a:pt x="113" y="99"/>
                    </a:lnTo>
                    <a:lnTo>
                      <a:pt x="113" y="100"/>
                    </a:lnTo>
                    <a:lnTo>
                      <a:pt x="112" y="102"/>
                    </a:lnTo>
                    <a:lnTo>
                      <a:pt x="111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08" y="105"/>
                    </a:lnTo>
                    <a:lnTo>
                      <a:pt x="108" y="106"/>
                    </a:lnTo>
                    <a:lnTo>
                      <a:pt x="107" y="106"/>
                    </a:lnTo>
                    <a:lnTo>
                      <a:pt x="106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2" y="110"/>
                    </a:lnTo>
                    <a:lnTo>
                      <a:pt x="101" y="111"/>
                    </a:lnTo>
                    <a:lnTo>
                      <a:pt x="99" y="112"/>
                    </a:lnTo>
                    <a:lnTo>
                      <a:pt x="99" y="113"/>
                    </a:lnTo>
                    <a:lnTo>
                      <a:pt x="99" y="114"/>
                    </a:lnTo>
                    <a:lnTo>
                      <a:pt x="97" y="115"/>
                    </a:lnTo>
                    <a:lnTo>
                      <a:pt x="96" y="115"/>
                    </a:lnTo>
                    <a:lnTo>
                      <a:pt x="96" y="114"/>
                    </a:lnTo>
                    <a:lnTo>
                      <a:pt x="95" y="114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4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7" y="118"/>
                    </a:lnTo>
                    <a:lnTo>
                      <a:pt x="87" y="117"/>
                    </a:lnTo>
                    <a:lnTo>
                      <a:pt x="86" y="117"/>
                    </a:lnTo>
                    <a:lnTo>
                      <a:pt x="85" y="117"/>
                    </a:lnTo>
                    <a:lnTo>
                      <a:pt x="84" y="117"/>
                    </a:lnTo>
                    <a:lnTo>
                      <a:pt x="83" y="117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8" y="117"/>
                    </a:lnTo>
                    <a:lnTo>
                      <a:pt x="77" y="117"/>
                    </a:lnTo>
                    <a:lnTo>
                      <a:pt x="76" y="117"/>
                    </a:lnTo>
                    <a:lnTo>
                      <a:pt x="76" y="115"/>
                    </a:lnTo>
                    <a:lnTo>
                      <a:pt x="75" y="115"/>
                    </a:lnTo>
                    <a:lnTo>
                      <a:pt x="74" y="115"/>
                    </a:lnTo>
                    <a:lnTo>
                      <a:pt x="70" y="115"/>
                    </a:lnTo>
                    <a:lnTo>
                      <a:pt x="70" y="114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6" y="113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1" y="113"/>
                    </a:lnTo>
                    <a:lnTo>
                      <a:pt x="58" y="113"/>
                    </a:lnTo>
                    <a:lnTo>
                      <a:pt x="58" y="114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6" y="112"/>
                    </a:lnTo>
                    <a:lnTo>
                      <a:pt x="57" y="112"/>
                    </a:lnTo>
                    <a:lnTo>
                      <a:pt x="57" y="111"/>
                    </a:lnTo>
                    <a:lnTo>
                      <a:pt x="59" y="110"/>
                    </a:lnTo>
                    <a:lnTo>
                      <a:pt x="60" y="109"/>
                    </a:lnTo>
                    <a:lnTo>
                      <a:pt x="60" y="108"/>
                    </a:lnTo>
                    <a:lnTo>
                      <a:pt x="62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2" y="100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71" y="89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0" y="85"/>
                    </a:lnTo>
                    <a:lnTo>
                      <a:pt x="69" y="85"/>
                    </a:lnTo>
                    <a:lnTo>
                      <a:pt x="69" y="84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6" y="82"/>
                    </a:lnTo>
                    <a:lnTo>
                      <a:pt x="65" y="82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9" y="80"/>
                    </a:lnTo>
                    <a:lnTo>
                      <a:pt x="58" y="78"/>
                    </a:lnTo>
                    <a:lnTo>
                      <a:pt x="57" y="78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7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1" y="71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0" y="67"/>
                    </a:lnTo>
                    <a:lnTo>
                      <a:pt x="29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2" y="64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2" y="35"/>
                    </a:lnTo>
                    <a:lnTo>
                      <a:pt x="3" y="30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75" name="Freeform 1549"/>
              <p:cNvSpPr>
                <a:spLocks/>
              </p:cNvSpPr>
              <p:nvPr/>
            </p:nvSpPr>
            <p:spPr bwMode="auto">
              <a:xfrm>
                <a:off x="3402049" y="3387275"/>
                <a:ext cx="489068" cy="824749"/>
              </a:xfrm>
              <a:custGeom>
                <a:avLst/>
                <a:gdLst>
                  <a:gd name="T0" fmla="*/ 22687674 w 308"/>
                  <a:gd name="T1" fmla="*/ 68114097 h 519"/>
                  <a:gd name="T2" fmla="*/ 90747520 w 308"/>
                  <a:gd name="T3" fmla="*/ 75681447 h 519"/>
                  <a:gd name="T4" fmla="*/ 138641251 w 308"/>
                  <a:gd name="T5" fmla="*/ 68114097 h 519"/>
                  <a:gd name="T6" fmla="*/ 166370454 w 308"/>
                  <a:gd name="T7" fmla="*/ 17659799 h 519"/>
                  <a:gd name="T8" fmla="*/ 189058128 w 308"/>
                  <a:gd name="T9" fmla="*/ 17659799 h 519"/>
                  <a:gd name="T10" fmla="*/ 214264184 w 308"/>
                  <a:gd name="T11" fmla="*/ 90817737 h 519"/>
                  <a:gd name="T12" fmla="*/ 234430300 w 308"/>
                  <a:gd name="T13" fmla="*/ 116044886 h 519"/>
                  <a:gd name="T14" fmla="*/ 191578098 w 308"/>
                  <a:gd name="T15" fmla="*/ 158931834 h 519"/>
                  <a:gd name="T16" fmla="*/ 163850483 w 308"/>
                  <a:gd name="T17" fmla="*/ 199295272 h 519"/>
                  <a:gd name="T18" fmla="*/ 153765837 w 308"/>
                  <a:gd name="T19" fmla="*/ 216953482 h 519"/>
                  <a:gd name="T20" fmla="*/ 194099656 w 308"/>
                  <a:gd name="T21" fmla="*/ 191726333 h 519"/>
                  <a:gd name="T22" fmla="*/ 191578098 w 308"/>
                  <a:gd name="T23" fmla="*/ 219476992 h 519"/>
                  <a:gd name="T24" fmla="*/ 191578098 w 308"/>
                  <a:gd name="T25" fmla="*/ 227044342 h 519"/>
                  <a:gd name="T26" fmla="*/ 204181126 w 308"/>
                  <a:gd name="T27" fmla="*/ 234613281 h 519"/>
                  <a:gd name="T28" fmla="*/ 247034916 w 308"/>
                  <a:gd name="T29" fmla="*/ 224522421 h 519"/>
                  <a:gd name="T30" fmla="*/ 252076445 w 308"/>
                  <a:gd name="T31" fmla="*/ 239658711 h 519"/>
                  <a:gd name="T32" fmla="*/ 284845589 w 308"/>
                  <a:gd name="T33" fmla="*/ 214431562 h 519"/>
                  <a:gd name="T34" fmla="*/ 294928646 w 308"/>
                  <a:gd name="T35" fmla="*/ 189204413 h 519"/>
                  <a:gd name="T36" fmla="*/ 325179408 w 308"/>
                  <a:gd name="T37" fmla="*/ 181635473 h 519"/>
                  <a:gd name="T38" fmla="*/ 347865494 w 308"/>
                  <a:gd name="T39" fmla="*/ 186680903 h 519"/>
                  <a:gd name="T40" fmla="*/ 378114667 w 308"/>
                  <a:gd name="T41" fmla="*/ 199295272 h 519"/>
                  <a:gd name="T42" fmla="*/ 398280783 w 308"/>
                  <a:gd name="T43" fmla="*/ 211908052 h 519"/>
                  <a:gd name="T44" fmla="*/ 418446898 w 308"/>
                  <a:gd name="T45" fmla="*/ 214431562 h 519"/>
                  <a:gd name="T46" fmla="*/ 436091456 w 308"/>
                  <a:gd name="T47" fmla="*/ 239658711 h 519"/>
                  <a:gd name="T48" fmla="*/ 433571485 w 308"/>
                  <a:gd name="T49" fmla="*/ 262362350 h 519"/>
                  <a:gd name="T50" fmla="*/ 438613014 w 308"/>
                  <a:gd name="T51" fmla="*/ 257316921 h 519"/>
                  <a:gd name="T52" fmla="*/ 483986774 w 308"/>
                  <a:gd name="T53" fmla="*/ 247226061 h 519"/>
                  <a:gd name="T54" fmla="*/ 529360534 w 308"/>
                  <a:gd name="T55" fmla="*/ 257316921 h 519"/>
                  <a:gd name="T56" fmla="*/ 574734294 w 308"/>
                  <a:gd name="T57" fmla="*/ 257316921 h 519"/>
                  <a:gd name="T58" fmla="*/ 645315699 w 308"/>
                  <a:gd name="T59" fmla="*/ 287589500 h 519"/>
                  <a:gd name="T60" fmla="*/ 688169488 w 308"/>
                  <a:gd name="T61" fmla="*/ 330476448 h 519"/>
                  <a:gd name="T62" fmla="*/ 746146277 w 308"/>
                  <a:gd name="T63" fmla="*/ 340567307 h 519"/>
                  <a:gd name="T64" fmla="*/ 773875479 w 308"/>
                  <a:gd name="T65" fmla="*/ 406157895 h 519"/>
                  <a:gd name="T66" fmla="*/ 773875479 w 308"/>
                  <a:gd name="T67" fmla="*/ 438952394 h 519"/>
                  <a:gd name="T68" fmla="*/ 748667835 w 308"/>
                  <a:gd name="T69" fmla="*/ 496975632 h 519"/>
                  <a:gd name="T70" fmla="*/ 700772517 w 308"/>
                  <a:gd name="T71" fmla="*/ 542384500 h 519"/>
                  <a:gd name="T72" fmla="*/ 683127959 w 308"/>
                  <a:gd name="T73" fmla="*/ 565088139 h 519"/>
                  <a:gd name="T74" fmla="*/ 668003373 w 308"/>
                  <a:gd name="T75" fmla="*/ 600406148 h 519"/>
                  <a:gd name="T76" fmla="*/ 632711083 w 308"/>
                  <a:gd name="T77" fmla="*/ 615542438 h 519"/>
                  <a:gd name="T78" fmla="*/ 625149583 w 308"/>
                  <a:gd name="T79" fmla="*/ 638247666 h 519"/>
                  <a:gd name="T80" fmla="*/ 627669554 w 308"/>
                  <a:gd name="T81" fmla="*/ 660951306 h 519"/>
                  <a:gd name="T82" fmla="*/ 625149583 w 308"/>
                  <a:gd name="T83" fmla="*/ 741678183 h 519"/>
                  <a:gd name="T84" fmla="*/ 615066525 w 308"/>
                  <a:gd name="T85" fmla="*/ 797177911 h 519"/>
                  <a:gd name="T86" fmla="*/ 602461909 w 308"/>
                  <a:gd name="T87" fmla="*/ 850155719 h 519"/>
                  <a:gd name="T88" fmla="*/ 567171207 w 308"/>
                  <a:gd name="T89" fmla="*/ 900610017 h 519"/>
                  <a:gd name="T90" fmla="*/ 547005091 w 308"/>
                  <a:gd name="T91" fmla="*/ 948540806 h 519"/>
                  <a:gd name="T92" fmla="*/ 516755918 w 308"/>
                  <a:gd name="T93" fmla="*/ 978813384 h 519"/>
                  <a:gd name="T94" fmla="*/ 476423687 w 308"/>
                  <a:gd name="T95" fmla="*/ 978813384 h 519"/>
                  <a:gd name="T96" fmla="*/ 438613014 w 308"/>
                  <a:gd name="T97" fmla="*/ 983858814 h 519"/>
                  <a:gd name="T98" fmla="*/ 418446898 w 308"/>
                  <a:gd name="T99" fmla="*/ 993949674 h 519"/>
                  <a:gd name="T100" fmla="*/ 375594697 w 308"/>
                  <a:gd name="T101" fmla="*/ 1009085963 h 519"/>
                  <a:gd name="T102" fmla="*/ 340303994 w 308"/>
                  <a:gd name="T103" fmla="*/ 1031791192 h 519"/>
                  <a:gd name="T104" fmla="*/ 299970175 w 308"/>
                  <a:gd name="T105" fmla="*/ 1062063771 h 519"/>
                  <a:gd name="T106" fmla="*/ 277284089 w 308"/>
                  <a:gd name="T107" fmla="*/ 1067109201 h 519"/>
                  <a:gd name="T108" fmla="*/ 282325618 w 308"/>
                  <a:gd name="T109" fmla="*/ 1094858270 h 519"/>
                  <a:gd name="T110" fmla="*/ 284845589 w 308"/>
                  <a:gd name="T111" fmla="*/ 1130176279 h 519"/>
                  <a:gd name="T112" fmla="*/ 274762531 w 308"/>
                  <a:gd name="T113" fmla="*/ 1175585147 h 519"/>
                  <a:gd name="T114" fmla="*/ 229388771 w 308"/>
                  <a:gd name="T115" fmla="*/ 1226039446 h 519"/>
                  <a:gd name="T116" fmla="*/ 191578098 w 308"/>
                  <a:gd name="T117" fmla="*/ 1286584603 h 519"/>
                  <a:gd name="T118" fmla="*/ 163850483 w 308"/>
                  <a:gd name="T119" fmla="*/ 1299198972 h 5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519"/>
                  <a:gd name="T182" fmla="*/ 308 w 308"/>
                  <a:gd name="T183" fmla="*/ 519 h 51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519">
                    <a:moveTo>
                      <a:pt x="0" y="35"/>
                    </a:moveTo>
                    <a:lnTo>
                      <a:pt x="2" y="35"/>
                    </a:lnTo>
                    <a:lnTo>
                      <a:pt x="3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4" y="27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0" y="31"/>
                    </a:lnTo>
                    <a:lnTo>
                      <a:pt x="34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39" y="29"/>
                    </a:lnTo>
                    <a:lnTo>
                      <a:pt x="42" y="30"/>
                    </a:lnTo>
                    <a:lnTo>
                      <a:pt x="43" y="30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1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7" y="20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8" y="17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2" y="15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70" y="3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1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2" y="31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8"/>
                    </a:lnTo>
                    <a:lnTo>
                      <a:pt x="93" y="39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3" y="43"/>
                    </a:lnTo>
                    <a:lnTo>
                      <a:pt x="92" y="44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2" y="45"/>
                    </a:lnTo>
                    <a:lnTo>
                      <a:pt x="93" y="44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89" y="49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5" y="64"/>
                    </a:lnTo>
                    <a:lnTo>
                      <a:pt x="74" y="64"/>
                    </a:lnTo>
                    <a:lnTo>
                      <a:pt x="74" y="65"/>
                    </a:lnTo>
                    <a:lnTo>
                      <a:pt x="73" y="65"/>
                    </a:lnTo>
                    <a:lnTo>
                      <a:pt x="73" y="66"/>
                    </a:lnTo>
                    <a:lnTo>
                      <a:pt x="73" y="67"/>
                    </a:lnTo>
                    <a:lnTo>
                      <a:pt x="72" y="67"/>
                    </a:lnTo>
                    <a:lnTo>
                      <a:pt x="72" y="68"/>
                    </a:lnTo>
                    <a:lnTo>
                      <a:pt x="71" y="70"/>
                    </a:lnTo>
                    <a:lnTo>
                      <a:pt x="70" y="71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7" y="75"/>
                    </a:lnTo>
                    <a:lnTo>
                      <a:pt x="67" y="76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0"/>
                    </a:lnTo>
                    <a:lnTo>
                      <a:pt x="65" y="81"/>
                    </a:lnTo>
                    <a:lnTo>
                      <a:pt x="64" y="82"/>
                    </a:lnTo>
                    <a:lnTo>
                      <a:pt x="63" y="82"/>
                    </a:lnTo>
                    <a:lnTo>
                      <a:pt x="62" y="82"/>
                    </a:lnTo>
                    <a:lnTo>
                      <a:pt x="61" y="81"/>
                    </a:lnTo>
                    <a:lnTo>
                      <a:pt x="57" y="83"/>
                    </a:lnTo>
                    <a:lnTo>
                      <a:pt x="55" y="84"/>
                    </a:lnTo>
                    <a:lnTo>
                      <a:pt x="54" y="84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1" y="85"/>
                    </a:lnTo>
                    <a:lnTo>
                      <a:pt x="62" y="85"/>
                    </a:lnTo>
                    <a:lnTo>
                      <a:pt x="63" y="85"/>
                    </a:lnTo>
                    <a:lnTo>
                      <a:pt x="64" y="84"/>
                    </a:lnTo>
                    <a:lnTo>
                      <a:pt x="65" y="84"/>
                    </a:lnTo>
                    <a:lnTo>
                      <a:pt x="66" y="84"/>
                    </a:lnTo>
                    <a:lnTo>
                      <a:pt x="66" y="83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1" y="81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6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9"/>
                    </a:lnTo>
                    <a:lnTo>
                      <a:pt x="81" y="80"/>
                    </a:lnTo>
                    <a:lnTo>
                      <a:pt x="80" y="81"/>
                    </a:lnTo>
                    <a:lnTo>
                      <a:pt x="81" y="83"/>
                    </a:lnTo>
                    <a:lnTo>
                      <a:pt x="81" y="84"/>
                    </a:lnTo>
                    <a:lnTo>
                      <a:pt x="82" y="84"/>
                    </a:lnTo>
                    <a:lnTo>
                      <a:pt x="82" y="85"/>
                    </a:lnTo>
                    <a:lnTo>
                      <a:pt x="83" y="86"/>
                    </a:lnTo>
                    <a:lnTo>
                      <a:pt x="83" y="87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7"/>
                    </a:lnTo>
                    <a:lnTo>
                      <a:pt x="76" y="87"/>
                    </a:lnTo>
                    <a:lnTo>
                      <a:pt x="74" y="86"/>
                    </a:lnTo>
                    <a:lnTo>
                      <a:pt x="73" y="85"/>
                    </a:lnTo>
                    <a:lnTo>
                      <a:pt x="72" y="87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1" y="91"/>
                    </a:lnTo>
                    <a:lnTo>
                      <a:pt x="71" y="94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1" y="92"/>
                    </a:lnTo>
                    <a:lnTo>
                      <a:pt x="71" y="91"/>
                    </a:lnTo>
                    <a:lnTo>
                      <a:pt x="73" y="89"/>
                    </a:lnTo>
                    <a:lnTo>
                      <a:pt x="73" y="87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6" y="90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3"/>
                    </a:lnTo>
                    <a:lnTo>
                      <a:pt x="77" y="95"/>
                    </a:lnTo>
                    <a:lnTo>
                      <a:pt x="77" y="96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77" y="95"/>
                    </a:lnTo>
                    <a:lnTo>
                      <a:pt x="77" y="94"/>
                    </a:lnTo>
                    <a:lnTo>
                      <a:pt x="77" y="93"/>
                    </a:lnTo>
                    <a:lnTo>
                      <a:pt x="79" y="91"/>
                    </a:lnTo>
                    <a:lnTo>
                      <a:pt x="80" y="91"/>
                    </a:lnTo>
                    <a:lnTo>
                      <a:pt x="81" y="92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1" y="92"/>
                    </a:lnTo>
                    <a:lnTo>
                      <a:pt x="81" y="91"/>
                    </a:lnTo>
                    <a:lnTo>
                      <a:pt x="81" y="90"/>
                    </a:lnTo>
                    <a:lnTo>
                      <a:pt x="82" y="87"/>
                    </a:lnTo>
                    <a:lnTo>
                      <a:pt x="84" y="87"/>
                    </a:lnTo>
                    <a:lnTo>
                      <a:pt x="85" y="89"/>
                    </a:lnTo>
                    <a:lnTo>
                      <a:pt x="86" y="89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2" y="87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9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0" y="86"/>
                    </a:lnTo>
                    <a:lnTo>
                      <a:pt x="102" y="86"/>
                    </a:lnTo>
                    <a:lnTo>
                      <a:pt x="102" y="87"/>
                    </a:lnTo>
                    <a:lnTo>
                      <a:pt x="101" y="90"/>
                    </a:lnTo>
                    <a:lnTo>
                      <a:pt x="101" y="91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99" y="94"/>
                    </a:lnTo>
                    <a:lnTo>
                      <a:pt x="99" y="95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100" y="99"/>
                    </a:lnTo>
                    <a:lnTo>
                      <a:pt x="100" y="98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4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2" y="91"/>
                    </a:lnTo>
                    <a:lnTo>
                      <a:pt x="103" y="89"/>
                    </a:lnTo>
                    <a:lnTo>
                      <a:pt x="104" y="89"/>
                    </a:lnTo>
                    <a:lnTo>
                      <a:pt x="105" y="89"/>
                    </a:lnTo>
                    <a:lnTo>
                      <a:pt x="107" y="89"/>
                    </a:lnTo>
                    <a:lnTo>
                      <a:pt x="108" y="86"/>
                    </a:lnTo>
                    <a:lnTo>
                      <a:pt x="109" y="85"/>
                    </a:lnTo>
                    <a:lnTo>
                      <a:pt x="110" y="84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5"/>
                    </a:lnTo>
                    <a:lnTo>
                      <a:pt x="114" y="85"/>
                    </a:lnTo>
                    <a:lnTo>
                      <a:pt x="114" y="84"/>
                    </a:lnTo>
                    <a:lnTo>
                      <a:pt x="114" y="83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3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2"/>
                    </a:lnTo>
                    <a:lnTo>
                      <a:pt x="113" y="81"/>
                    </a:lnTo>
                    <a:lnTo>
                      <a:pt x="114" y="81"/>
                    </a:lnTo>
                    <a:lnTo>
                      <a:pt x="116" y="81"/>
                    </a:lnTo>
                    <a:lnTo>
                      <a:pt x="117" y="79"/>
                    </a:lnTo>
                    <a:lnTo>
                      <a:pt x="117" y="77"/>
                    </a:lnTo>
                    <a:lnTo>
                      <a:pt x="116" y="76"/>
                    </a:lnTo>
                    <a:lnTo>
                      <a:pt x="117" y="75"/>
                    </a:lnTo>
                    <a:lnTo>
                      <a:pt x="117" y="74"/>
                    </a:lnTo>
                    <a:lnTo>
                      <a:pt x="120" y="72"/>
                    </a:lnTo>
                    <a:lnTo>
                      <a:pt x="120" y="73"/>
                    </a:lnTo>
                    <a:lnTo>
                      <a:pt x="121" y="73"/>
                    </a:lnTo>
                    <a:lnTo>
                      <a:pt x="122" y="72"/>
                    </a:lnTo>
                    <a:lnTo>
                      <a:pt x="123" y="71"/>
                    </a:lnTo>
                    <a:lnTo>
                      <a:pt x="124" y="71"/>
                    </a:lnTo>
                    <a:lnTo>
                      <a:pt x="124" y="72"/>
                    </a:lnTo>
                    <a:lnTo>
                      <a:pt x="124" y="73"/>
                    </a:lnTo>
                    <a:lnTo>
                      <a:pt x="126" y="73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1"/>
                    </a:lnTo>
                    <a:lnTo>
                      <a:pt x="128" y="73"/>
                    </a:lnTo>
                    <a:lnTo>
                      <a:pt x="129" y="74"/>
                    </a:lnTo>
                    <a:lnTo>
                      <a:pt x="129" y="73"/>
                    </a:lnTo>
                    <a:lnTo>
                      <a:pt x="129" y="72"/>
                    </a:lnTo>
                    <a:lnTo>
                      <a:pt x="128" y="72"/>
                    </a:lnTo>
                    <a:lnTo>
                      <a:pt x="128" y="71"/>
                    </a:lnTo>
                    <a:lnTo>
                      <a:pt x="129" y="71"/>
                    </a:lnTo>
                    <a:lnTo>
                      <a:pt x="130" y="71"/>
                    </a:lnTo>
                    <a:lnTo>
                      <a:pt x="131" y="71"/>
                    </a:lnTo>
                    <a:lnTo>
                      <a:pt x="132" y="72"/>
                    </a:lnTo>
                    <a:lnTo>
                      <a:pt x="133" y="73"/>
                    </a:lnTo>
                    <a:lnTo>
                      <a:pt x="136" y="72"/>
                    </a:lnTo>
                    <a:lnTo>
                      <a:pt x="136" y="74"/>
                    </a:lnTo>
                    <a:lnTo>
                      <a:pt x="136" y="75"/>
                    </a:lnTo>
                    <a:lnTo>
                      <a:pt x="136" y="74"/>
                    </a:lnTo>
                    <a:lnTo>
                      <a:pt x="137" y="73"/>
                    </a:lnTo>
                    <a:lnTo>
                      <a:pt x="137" y="72"/>
                    </a:lnTo>
                    <a:lnTo>
                      <a:pt x="138" y="72"/>
                    </a:lnTo>
                    <a:lnTo>
                      <a:pt x="138" y="73"/>
                    </a:lnTo>
                    <a:lnTo>
                      <a:pt x="137" y="74"/>
                    </a:lnTo>
                    <a:lnTo>
                      <a:pt x="138" y="74"/>
                    </a:lnTo>
                    <a:lnTo>
                      <a:pt x="140" y="74"/>
                    </a:lnTo>
                    <a:lnTo>
                      <a:pt x="141" y="76"/>
                    </a:lnTo>
                    <a:lnTo>
                      <a:pt x="140" y="76"/>
                    </a:lnTo>
                    <a:lnTo>
                      <a:pt x="141" y="76"/>
                    </a:lnTo>
                    <a:lnTo>
                      <a:pt x="142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5" y="79"/>
                    </a:lnTo>
                    <a:lnTo>
                      <a:pt x="147" y="79"/>
                    </a:lnTo>
                    <a:lnTo>
                      <a:pt x="147" y="77"/>
                    </a:lnTo>
                    <a:lnTo>
                      <a:pt x="148" y="79"/>
                    </a:lnTo>
                    <a:lnTo>
                      <a:pt x="148" y="80"/>
                    </a:lnTo>
                    <a:lnTo>
                      <a:pt x="148" y="79"/>
                    </a:lnTo>
                    <a:lnTo>
                      <a:pt x="149" y="77"/>
                    </a:lnTo>
                    <a:lnTo>
                      <a:pt x="150" y="79"/>
                    </a:lnTo>
                    <a:lnTo>
                      <a:pt x="151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4" y="82"/>
                    </a:lnTo>
                    <a:lnTo>
                      <a:pt x="155" y="81"/>
                    </a:lnTo>
                    <a:lnTo>
                      <a:pt x="155" y="80"/>
                    </a:lnTo>
                    <a:lnTo>
                      <a:pt x="157" y="81"/>
                    </a:lnTo>
                    <a:lnTo>
                      <a:pt x="156" y="83"/>
                    </a:lnTo>
                    <a:lnTo>
                      <a:pt x="157" y="83"/>
                    </a:lnTo>
                    <a:lnTo>
                      <a:pt x="157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59" y="81"/>
                    </a:lnTo>
                    <a:lnTo>
                      <a:pt x="159" y="82"/>
                    </a:lnTo>
                    <a:lnTo>
                      <a:pt x="158" y="83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9" y="86"/>
                    </a:lnTo>
                    <a:lnTo>
                      <a:pt x="160" y="85"/>
                    </a:lnTo>
                    <a:lnTo>
                      <a:pt x="159" y="85"/>
                    </a:lnTo>
                    <a:lnTo>
                      <a:pt x="159" y="84"/>
                    </a:lnTo>
                    <a:lnTo>
                      <a:pt x="160" y="84"/>
                    </a:lnTo>
                    <a:lnTo>
                      <a:pt x="160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4" y="83"/>
                    </a:lnTo>
                    <a:lnTo>
                      <a:pt x="165" y="82"/>
                    </a:lnTo>
                    <a:lnTo>
                      <a:pt x="165" y="83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5" y="85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6" y="86"/>
                    </a:lnTo>
                    <a:lnTo>
                      <a:pt x="167" y="87"/>
                    </a:lnTo>
                    <a:lnTo>
                      <a:pt x="168" y="87"/>
                    </a:lnTo>
                    <a:lnTo>
                      <a:pt x="169" y="87"/>
                    </a:lnTo>
                    <a:lnTo>
                      <a:pt x="169" y="89"/>
                    </a:lnTo>
                    <a:lnTo>
                      <a:pt x="170" y="89"/>
                    </a:lnTo>
                    <a:lnTo>
                      <a:pt x="170" y="90"/>
                    </a:lnTo>
                    <a:lnTo>
                      <a:pt x="170" y="91"/>
                    </a:lnTo>
                    <a:lnTo>
                      <a:pt x="169" y="93"/>
                    </a:lnTo>
                    <a:lnTo>
                      <a:pt x="168" y="93"/>
                    </a:lnTo>
                    <a:lnTo>
                      <a:pt x="168" y="94"/>
                    </a:lnTo>
                    <a:lnTo>
                      <a:pt x="168" y="95"/>
                    </a:lnTo>
                    <a:lnTo>
                      <a:pt x="168" y="94"/>
                    </a:lnTo>
                    <a:lnTo>
                      <a:pt x="170" y="92"/>
                    </a:lnTo>
                    <a:lnTo>
                      <a:pt x="172" y="93"/>
                    </a:lnTo>
                    <a:lnTo>
                      <a:pt x="173" y="94"/>
                    </a:lnTo>
                    <a:lnTo>
                      <a:pt x="173" y="95"/>
                    </a:lnTo>
                    <a:lnTo>
                      <a:pt x="172" y="96"/>
                    </a:lnTo>
                    <a:lnTo>
                      <a:pt x="170" y="98"/>
                    </a:lnTo>
                    <a:lnTo>
                      <a:pt x="169" y="99"/>
                    </a:lnTo>
                    <a:lnTo>
                      <a:pt x="168" y="100"/>
                    </a:lnTo>
                    <a:lnTo>
                      <a:pt x="168" y="101"/>
                    </a:lnTo>
                    <a:lnTo>
                      <a:pt x="168" y="103"/>
                    </a:lnTo>
                    <a:lnTo>
                      <a:pt x="167" y="104"/>
                    </a:lnTo>
                    <a:lnTo>
                      <a:pt x="168" y="105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6" y="109"/>
                    </a:lnTo>
                    <a:lnTo>
                      <a:pt x="167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5"/>
                    </a:lnTo>
                    <a:lnTo>
                      <a:pt x="170" y="104"/>
                    </a:lnTo>
                    <a:lnTo>
                      <a:pt x="172" y="104"/>
                    </a:lnTo>
                    <a:lnTo>
                      <a:pt x="172" y="103"/>
                    </a:lnTo>
                    <a:lnTo>
                      <a:pt x="172" y="101"/>
                    </a:lnTo>
                    <a:lnTo>
                      <a:pt x="173" y="99"/>
                    </a:lnTo>
                    <a:lnTo>
                      <a:pt x="173" y="98"/>
                    </a:lnTo>
                    <a:lnTo>
                      <a:pt x="174" y="98"/>
                    </a:lnTo>
                    <a:lnTo>
                      <a:pt x="175" y="96"/>
                    </a:lnTo>
                    <a:lnTo>
                      <a:pt x="176" y="96"/>
                    </a:lnTo>
                    <a:lnTo>
                      <a:pt x="177" y="96"/>
                    </a:lnTo>
                    <a:lnTo>
                      <a:pt x="177" y="98"/>
                    </a:lnTo>
                    <a:lnTo>
                      <a:pt x="177" y="99"/>
                    </a:lnTo>
                    <a:lnTo>
                      <a:pt x="175" y="100"/>
                    </a:lnTo>
                    <a:lnTo>
                      <a:pt x="174" y="101"/>
                    </a:lnTo>
                    <a:lnTo>
                      <a:pt x="173" y="102"/>
                    </a:lnTo>
                    <a:lnTo>
                      <a:pt x="174" y="102"/>
                    </a:lnTo>
                    <a:lnTo>
                      <a:pt x="175" y="101"/>
                    </a:lnTo>
                    <a:lnTo>
                      <a:pt x="175" y="102"/>
                    </a:lnTo>
                    <a:lnTo>
                      <a:pt x="174" y="102"/>
                    </a:lnTo>
                    <a:lnTo>
                      <a:pt x="175" y="103"/>
                    </a:lnTo>
                    <a:lnTo>
                      <a:pt x="175" y="102"/>
                    </a:lnTo>
                    <a:lnTo>
                      <a:pt x="176" y="101"/>
                    </a:lnTo>
                    <a:lnTo>
                      <a:pt x="177" y="100"/>
                    </a:lnTo>
                    <a:lnTo>
                      <a:pt x="178" y="99"/>
                    </a:lnTo>
                    <a:lnTo>
                      <a:pt x="179" y="99"/>
                    </a:lnTo>
                    <a:lnTo>
                      <a:pt x="180" y="99"/>
                    </a:lnTo>
                    <a:lnTo>
                      <a:pt x="182" y="98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6"/>
                    </a:lnTo>
                    <a:lnTo>
                      <a:pt x="185" y="95"/>
                    </a:lnTo>
                    <a:lnTo>
                      <a:pt x="186" y="95"/>
                    </a:lnTo>
                    <a:lnTo>
                      <a:pt x="187" y="95"/>
                    </a:lnTo>
                    <a:lnTo>
                      <a:pt x="189" y="96"/>
                    </a:lnTo>
                    <a:lnTo>
                      <a:pt x="191" y="96"/>
                    </a:lnTo>
                    <a:lnTo>
                      <a:pt x="192" y="98"/>
                    </a:lnTo>
                    <a:lnTo>
                      <a:pt x="193" y="98"/>
                    </a:lnTo>
                    <a:lnTo>
                      <a:pt x="194" y="99"/>
                    </a:lnTo>
                    <a:lnTo>
                      <a:pt x="195" y="99"/>
                    </a:lnTo>
                    <a:lnTo>
                      <a:pt x="196" y="99"/>
                    </a:lnTo>
                    <a:lnTo>
                      <a:pt x="197" y="100"/>
                    </a:lnTo>
                    <a:lnTo>
                      <a:pt x="198" y="101"/>
                    </a:lnTo>
                    <a:lnTo>
                      <a:pt x="200" y="101"/>
                    </a:lnTo>
                    <a:lnTo>
                      <a:pt x="201" y="101"/>
                    </a:lnTo>
                    <a:lnTo>
                      <a:pt x="202" y="101"/>
                    </a:lnTo>
                    <a:lnTo>
                      <a:pt x="203" y="102"/>
                    </a:lnTo>
                    <a:lnTo>
                      <a:pt x="204" y="102"/>
                    </a:lnTo>
                    <a:lnTo>
                      <a:pt x="205" y="102"/>
                    </a:lnTo>
                    <a:lnTo>
                      <a:pt x="206" y="102"/>
                    </a:lnTo>
                    <a:lnTo>
                      <a:pt x="206" y="101"/>
                    </a:lnTo>
                    <a:lnTo>
                      <a:pt x="207" y="101"/>
                    </a:lnTo>
                    <a:lnTo>
                      <a:pt x="208" y="101"/>
                    </a:lnTo>
                    <a:lnTo>
                      <a:pt x="210" y="102"/>
                    </a:lnTo>
                    <a:lnTo>
                      <a:pt x="211" y="102"/>
                    </a:lnTo>
                    <a:lnTo>
                      <a:pt x="211" y="103"/>
                    </a:lnTo>
                    <a:lnTo>
                      <a:pt x="210" y="103"/>
                    </a:lnTo>
                    <a:lnTo>
                      <a:pt x="211" y="103"/>
                    </a:lnTo>
                    <a:lnTo>
                      <a:pt x="212" y="103"/>
                    </a:lnTo>
                    <a:lnTo>
                      <a:pt x="213" y="103"/>
                    </a:lnTo>
                    <a:lnTo>
                      <a:pt x="214" y="103"/>
                    </a:lnTo>
                    <a:lnTo>
                      <a:pt x="215" y="103"/>
                    </a:lnTo>
                    <a:lnTo>
                      <a:pt x="216" y="104"/>
                    </a:lnTo>
                    <a:lnTo>
                      <a:pt x="216" y="105"/>
                    </a:lnTo>
                    <a:lnTo>
                      <a:pt x="216" y="104"/>
                    </a:lnTo>
                    <a:lnTo>
                      <a:pt x="216" y="103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5" y="102"/>
                    </a:lnTo>
                    <a:lnTo>
                      <a:pt x="226" y="102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31" y="102"/>
                    </a:lnTo>
                    <a:lnTo>
                      <a:pt x="234" y="102"/>
                    </a:lnTo>
                    <a:lnTo>
                      <a:pt x="237" y="103"/>
                    </a:lnTo>
                    <a:lnTo>
                      <a:pt x="237" y="104"/>
                    </a:lnTo>
                    <a:lnTo>
                      <a:pt x="238" y="104"/>
                    </a:lnTo>
                    <a:lnTo>
                      <a:pt x="239" y="105"/>
                    </a:lnTo>
                    <a:lnTo>
                      <a:pt x="240" y="105"/>
                    </a:lnTo>
                    <a:lnTo>
                      <a:pt x="242" y="107"/>
                    </a:lnTo>
                    <a:lnTo>
                      <a:pt x="243" y="108"/>
                    </a:lnTo>
                    <a:lnTo>
                      <a:pt x="245" y="109"/>
                    </a:lnTo>
                    <a:lnTo>
                      <a:pt x="248" y="110"/>
                    </a:lnTo>
                    <a:lnTo>
                      <a:pt x="249" y="110"/>
                    </a:lnTo>
                    <a:lnTo>
                      <a:pt x="249" y="111"/>
                    </a:lnTo>
                    <a:lnTo>
                      <a:pt x="250" y="112"/>
                    </a:lnTo>
                    <a:lnTo>
                      <a:pt x="253" y="114"/>
                    </a:lnTo>
                    <a:lnTo>
                      <a:pt x="256" y="114"/>
                    </a:lnTo>
                    <a:lnTo>
                      <a:pt x="258" y="118"/>
                    </a:lnTo>
                    <a:lnTo>
                      <a:pt x="259" y="118"/>
                    </a:lnTo>
                    <a:lnTo>
                      <a:pt x="260" y="120"/>
                    </a:lnTo>
                    <a:lnTo>
                      <a:pt x="261" y="121"/>
                    </a:lnTo>
                    <a:lnTo>
                      <a:pt x="262" y="122"/>
                    </a:lnTo>
                    <a:lnTo>
                      <a:pt x="263" y="123"/>
                    </a:lnTo>
                    <a:lnTo>
                      <a:pt x="266" y="124"/>
                    </a:lnTo>
                    <a:lnTo>
                      <a:pt x="267" y="126"/>
                    </a:lnTo>
                    <a:lnTo>
                      <a:pt x="267" y="127"/>
                    </a:lnTo>
                    <a:lnTo>
                      <a:pt x="268" y="127"/>
                    </a:lnTo>
                    <a:lnTo>
                      <a:pt x="268" y="128"/>
                    </a:lnTo>
                    <a:lnTo>
                      <a:pt x="269" y="128"/>
                    </a:lnTo>
                    <a:lnTo>
                      <a:pt x="270" y="128"/>
                    </a:lnTo>
                    <a:lnTo>
                      <a:pt x="271" y="128"/>
                    </a:lnTo>
                    <a:lnTo>
                      <a:pt x="272" y="129"/>
                    </a:lnTo>
                    <a:lnTo>
                      <a:pt x="273" y="129"/>
                    </a:lnTo>
                    <a:lnTo>
                      <a:pt x="273" y="131"/>
                    </a:lnTo>
                    <a:lnTo>
                      <a:pt x="275" y="132"/>
                    </a:lnTo>
                    <a:lnTo>
                      <a:pt x="276" y="132"/>
                    </a:lnTo>
                    <a:lnTo>
                      <a:pt x="278" y="132"/>
                    </a:lnTo>
                    <a:lnTo>
                      <a:pt x="279" y="132"/>
                    </a:lnTo>
                    <a:lnTo>
                      <a:pt x="279" y="133"/>
                    </a:lnTo>
                    <a:lnTo>
                      <a:pt x="280" y="135"/>
                    </a:lnTo>
                    <a:lnTo>
                      <a:pt x="281" y="135"/>
                    </a:lnTo>
                    <a:lnTo>
                      <a:pt x="282" y="135"/>
                    </a:lnTo>
                    <a:lnTo>
                      <a:pt x="285" y="135"/>
                    </a:lnTo>
                    <a:lnTo>
                      <a:pt x="286" y="135"/>
                    </a:lnTo>
                    <a:lnTo>
                      <a:pt x="287" y="135"/>
                    </a:lnTo>
                    <a:lnTo>
                      <a:pt x="289" y="135"/>
                    </a:lnTo>
                    <a:lnTo>
                      <a:pt x="290" y="135"/>
                    </a:lnTo>
                    <a:lnTo>
                      <a:pt x="291" y="133"/>
                    </a:lnTo>
                    <a:lnTo>
                      <a:pt x="293" y="133"/>
                    </a:lnTo>
                    <a:lnTo>
                      <a:pt x="294" y="135"/>
                    </a:lnTo>
                    <a:lnTo>
                      <a:pt x="296" y="135"/>
                    </a:lnTo>
                    <a:lnTo>
                      <a:pt x="297" y="135"/>
                    </a:lnTo>
                    <a:lnTo>
                      <a:pt x="298" y="136"/>
                    </a:lnTo>
                    <a:lnTo>
                      <a:pt x="299" y="136"/>
                    </a:lnTo>
                    <a:lnTo>
                      <a:pt x="300" y="137"/>
                    </a:lnTo>
                    <a:lnTo>
                      <a:pt x="300" y="139"/>
                    </a:lnTo>
                    <a:lnTo>
                      <a:pt x="303" y="141"/>
                    </a:lnTo>
                    <a:lnTo>
                      <a:pt x="303" y="143"/>
                    </a:lnTo>
                    <a:lnTo>
                      <a:pt x="304" y="147"/>
                    </a:lnTo>
                    <a:lnTo>
                      <a:pt x="304" y="149"/>
                    </a:lnTo>
                    <a:lnTo>
                      <a:pt x="304" y="150"/>
                    </a:lnTo>
                    <a:lnTo>
                      <a:pt x="305" y="150"/>
                    </a:lnTo>
                    <a:lnTo>
                      <a:pt x="306" y="154"/>
                    </a:lnTo>
                    <a:lnTo>
                      <a:pt x="306" y="155"/>
                    </a:lnTo>
                    <a:lnTo>
                      <a:pt x="306" y="156"/>
                    </a:lnTo>
                    <a:lnTo>
                      <a:pt x="306" y="157"/>
                    </a:lnTo>
                    <a:lnTo>
                      <a:pt x="307" y="160"/>
                    </a:lnTo>
                    <a:lnTo>
                      <a:pt x="307" y="161"/>
                    </a:lnTo>
                    <a:lnTo>
                      <a:pt x="307" y="163"/>
                    </a:lnTo>
                    <a:lnTo>
                      <a:pt x="307" y="164"/>
                    </a:lnTo>
                    <a:lnTo>
                      <a:pt x="307" y="163"/>
                    </a:lnTo>
                    <a:lnTo>
                      <a:pt x="307" y="161"/>
                    </a:lnTo>
                    <a:lnTo>
                      <a:pt x="308" y="161"/>
                    </a:lnTo>
                    <a:lnTo>
                      <a:pt x="307" y="163"/>
                    </a:lnTo>
                    <a:lnTo>
                      <a:pt x="308" y="163"/>
                    </a:lnTo>
                    <a:lnTo>
                      <a:pt x="308" y="164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7" y="169"/>
                    </a:lnTo>
                    <a:lnTo>
                      <a:pt x="308" y="170"/>
                    </a:lnTo>
                    <a:lnTo>
                      <a:pt x="308" y="171"/>
                    </a:lnTo>
                    <a:lnTo>
                      <a:pt x="307" y="171"/>
                    </a:lnTo>
                    <a:lnTo>
                      <a:pt x="307" y="173"/>
                    </a:lnTo>
                    <a:lnTo>
                      <a:pt x="307" y="174"/>
                    </a:lnTo>
                    <a:lnTo>
                      <a:pt x="308" y="174"/>
                    </a:lnTo>
                    <a:lnTo>
                      <a:pt x="308" y="175"/>
                    </a:lnTo>
                    <a:lnTo>
                      <a:pt x="308" y="176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6" y="180"/>
                    </a:lnTo>
                    <a:lnTo>
                      <a:pt x="305" y="185"/>
                    </a:lnTo>
                    <a:lnTo>
                      <a:pt x="304" y="187"/>
                    </a:lnTo>
                    <a:lnTo>
                      <a:pt x="304" y="188"/>
                    </a:lnTo>
                    <a:lnTo>
                      <a:pt x="303" y="188"/>
                    </a:lnTo>
                    <a:lnTo>
                      <a:pt x="303" y="189"/>
                    </a:lnTo>
                    <a:lnTo>
                      <a:pt x="303" y="191"/>
                    </a:lnTo>
                    <a:lnTo>
                      <a:pt x="301" y="193"/>
                    </a:lnTo>
                    <a:lnTo>
                      <a:pt x="300" y="193"/>
                    </a:lnTo>
                    <a:lnTo>
                      <a:pt x="300" y="194"/>
                    </a:lnTo>
                    <a:lnTo>
                      <a:pt x="299" y="194"/>
                    </a:lnTo>
                    <a:lnTo>
                      <a:pt x="297" y="197"/>
                    </a:lnTo>
                    <a:lnTo>
                      <a:pt x="296" y="198"/>
                    </a:lnTo>
                    <a:lnTo>
                      <a:pt x="295" y="199"/>
                    </a:lnTo>
                    <a:lnTo>
                      <a:pt x="294" y="201"/>
                    </a:lnTo>
                    <a:lnTo>
                      <a:pt x="293" y="202"/>
                    </a:lnTo>
                    <a:lnTo>
                      <a:pt x="293" y="203"/>
                    </a:lnTo>
                    <a:lnTo>
                      <a:pt x="290" y="205"/>
                    </a:lnTo>
                    <a:lnTo>
                      <a:pt x="289" y="206"/>
                    </a:lnTo>
                    <a:lnTo>
                      <a:pt x="288" y="207"/>
                    </a:lnTo>
                    <a:lnTo>
                      <a:pt x="287" y="207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6" y="211"/>
                    </a:lnTo>
                    <a:lnTo>
                      <a:pt x="285" y="212"/>
                    </a:lnTo>
                    <a:lnTo>
                      <a:pt x="284" y="212"/>
                    </a:lnTo>
                    <a:lnTo>
                      <a:pt x="281" y="213"/>
                    </a:lnTo>
                    <a:lnTo>
                      <a:pt x="279" y="214"/>
                    </a:lnTo>
                    <a:lnTo>
                      <a:pt x="278" y="215"/>
                    </a:lnTo>
                    <a:lnTo>
                      <a:pt x="278" y="216"/>
                    </a:lnTo>
                    <a:lnTo>
                      <a:pt x="277" y="217"/>
                    </a:lnTo>
                    <a:lnTo>
                      <a:pt x="277" y="216"/>
                    </a:lnTo>
                    <a:lnTo>
                      <a:pt x="276" y="215"/>
                    </a:lnTo>
                    <a:lnTo>
                      <a:pt x="275" y="215"/>
                    </a:lnTo>
                    <a:lnTo>
                      <a:pt x="275" y="216"/>
                    </a:lnTo>
                    <a:lnTo>
                      <a:pt x="276" y="216"/>
                    </a:lnTo>
                    <a:lnTo>
                      <a:pt x="276" y="217"/>
                    </a:lnTo>
                    <a:lnTo>
                      <a:pt x="275" y="220"/>
                    </a:lnTo>
                    <a:lnTo>
                      <a:pt x="273" y="219"/>
                    </a:lnTo>
                    <a:lnTo>
                      <a:pt x="272" y="219"/>
                    </a:lnTo>
                    <a:lnTo>
                      <a:pt x="273" y="220"/>
                    </a:lnTo>
                    <a:lnTo>
                      <a:pt x="275" y="220"/>
                    </a:lnTo>
                    <a:lnTo>
                      <a:pt x="273" y="222"/>
                    </a:lnTo>
                    <a:lnTo>
                      <a:pt x="273" y="223"/>
                    </a:lnTo>
                    <a:lnTo>
                      <a:pt x="272" y="224"/>
                    </a:lnTo>
                    <a:lnTo>
                      <a:pt x="271" y="224"/>
                    </a:lnTo>
                    <a:lnTo>
                      <a:pt x="271" y="223"/>
                    </a:lnTo>
                    <a:lnTo>
                      <a:pt x="272" y="223"/>
                    </a:lnTo>
                    <a:lnTo>
                      <a:pt x="272" y="222"/>
                    </a:lnTo>
                    <a:lnTo>
                      <a:pt x="272" y="221"/>
                    </a:lnTo>
                    <a:lnTo>
                      <a:pt x="272" y="222"/>
                    </a:lnTo>
                    <a:lnTo>
                      <a:pt x="271" y="223"/>
                    </a:lnTo>
                    <a:lnTo>
                      <a:pt x="271" y="224"/>
                    </a:lnTo>
                    <a:lnTo>
                      <a:pt x="271" y="225"/>
                    </a:lnTo>
                    <a:lnTo>
                      <a:pt x="270" y="225"/>
                    </a:lnTo>
                    <a:lnTo>
                      <a:pt x="271" y="226"/>
                    </a:lnTo>
                    <a:lnTo>
                      <a:pt x="270" y="227"/>
                    </a:lnTo>
                    <a:lnTo>
                      <a:pt x="269" y="231"/>
                    </a:lnTo>
                    <a:lnTo>
                      <a:pt x="268" y="232"/>
                    </a:lnTo>
                    <a:lnTo>
                      <a:pt x="268" y="233"/>
                    </a:lnTo>
                    <a:lnTo>
                      <a:pt x="267" y="234"/>
                    </a:lnTo>
                    <a:lnTo>
                      <a:pt x="266" y="236"/>
                    </a:lnTo>
                    <a:lnTo>
                      <a:pt x="265" y="238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2" y="241"/>
                    </a:lnTo>
                    <a:lnTo>
                      <a:pt x="262" y="242"/>
                    </a:lnTo>
                    <a:lnTo>
                      <a:pt x="258" y="245"/>
                    </a:lnTo>
                    <a:lnTo>
                      <a:pt x="258" y="247"/>
                    </a:lnTo>
                    <a:lnTo>
                      <a:pt x="256" y="247"/>
                    </a:lnTo>
                    <a:lnTo>
                      <a:pt x="256" y="245"/>
                    </a:lnTo>
                    <a:lnTo>
                      <a:pt x="256" y="244"/>
                    </a:lnTo>
                    <a:lnTo>
                      <a:pt x="256" y="243"/>
                    </a:lnTo>
                    <a:lnTo>
                      <a:pt x="254" y="243"/>
                    </a:lnTo>
                    <a:lnTo>
                      <a:pt x="253" y="243"/>
                    </a:lnTo>
                    <a:lnTo>
                      <a:pt x="253" y="242"/>
                    </a:lnTo>
                    <a:lnTo>
                      <a:pt x="253" y="241"/>
                    </a:lnTo>
                    <a:lnTo>
                      <a:pt x="252" y="241"/>
                    </a:lnTo>
                    <a:lnTo>
                      <a:pt x="252" y="243"/>
                    </a:lnTo>
                    <a:lnTo>
                      <a:pt x="251" y="244"/>
                    </a:lnTo>
                    <a:lnTo>
                      <a:pt x="250" y="244"/>
                    </a:lnTo>
                    <a:lnTo>
                      <a:pt x="250" y="243"/>
                    </a:lnTo>
                    <a:lnTo>
                      <a:pt x="250" y="242"/>
                    </a:lnTo>
                    <a:lnTo>
                      <a:pt x="250" y="243"/>
                    </a:lnTo>
                    <a:lnTo>
                      <a:pt x="250" y="244"/>
                    </a:lnTo>
                    <a:lnTo>
                      <a:pt x="251" y="244"/>
                    </a:lnTo>
                    <a:lnTo>
                      <a:pt x="252" y="245"/>
                    </a:lnTo>
                    <a:lnTo>
                      <a:pt x="252" y="247"/>
                    </a:lnTo>
                    <a:lnTo>
                      <a:pt x="251" y="247"/>
                    </a:lnTo>
                    <a:lnTo>
                      <a:pt x="251" y="248"/>
                    </a:lnTo>
                    <a:lnTo>
                      <a:pt x="250" y="249"/>
                    </a:lnTo>
                    <a:lnTo>
                      <a:pt x="249" y="250"/>
                    </a:lnTo>
                    <a:lnTo>
                      <a:pt x="249" y="251"/>
                    </a:lnTo>
                    <a:lnTo>
                      <a:pt x="249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48" y="253"/>
                    </a:lnTo>
                    <a:lnTo>
                      <a:pt x="248" y="254"/>
                    </a:lnTo>
                    <a:lnTo>
                      <a:pt x="249" y="254"/>
                    </a:lnTo>
                    <a:lnTo>
                      <a:pt x="249" y="255"/>
                    </a:lnTo>
                    <a:lnTo>
                      <a:pt x="249" y="257"/>
                    </a:lnTo>
                    <a:lnTo>
                      <a:pt x="249" y="258"/>
                    </a:lnTo>
                    <a:lnTo>
                      <a:pt x="248" y="259"/>
                    </a:lnTo>
                    <a:lnTo>
                      <a:pt x="248" y="261"/>
                    </a:lnTo>
                    <a:lnTo>
                      <a:pt x="249" y="261"/>
                    </a:lnTo>
                    <a:lnTo>
                      <a:pt x="249" y="262"/>
                    </a:lnTo>
                    <a:lnTo>
                      <a:pt x="248" y="262"/>
                    </a:lnTo>
                    <a:lnTo>
                      <a:pt x="248" y="263"/>
                    </a:lnTo>
                    <a:lnTo>
                      <a:pt x="249" y="262"/>
                    </a:lnTo>
                    <a:lnTo>
                      <a:pt x="249" y="261"/>
                    </a:lnTo>
                    <a:lnTo>
                      <a:pt x="249" y="260"/>
                    </a:lnTo>
                    <a:lnTo>
                      <a:pt x="250" y="260"/>
                    </a:lnTo>
                    <a:lnTo>
                      <a:pt x="250" y="261"/>
                    </a:lnTo>
                    <a:lnTo>
                      <a:pt x="249" y="262"/>
                    </a:lnTo>
                    <a:lnTo>
                      <a:pt x="249" y="263"/>
                    </a:lnTo>
                    <a:lnTo>
                      <a:pt x="249" y="264"/>
                    </a:lnTo>
                    <a:lnTo>
                      <a:pt x="249" y="266"/>
                    </a:lnTo>
                    <a:lnTo>
                      <a:pt x="248" y="269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48" y="272"/>
                    </a:lnTo>
                    <a:lnTo>
                      <a:pt x="249" y="274"/>
                    </a:lnTo>
                    <a:lnTo>
                      <a:pt x="249" y="276"/>
                    </a:lnTo>
                    <a:lnTo>
                      <a:pt x="249" y="279"/>
                    </a:lnTo>
                    <a:lnTo>
                      <a:pt x="249" y="282"/>
                    </a:lnTo>
                    <a:lnTo>
                      <a:pt x="249" y="285"/>
                    </a:lnTo>
                    <a:lnTo>
                      <a:pt x="250" y="286"/>
                    </a:lnTo>
                    <a:lnTo>
                      <a:pt x="250" y="287"/>
                    </a:lnTo>
                    <a:lnTo>
                      <a:pt x="250" y="288"/>
                    </a:lnTo>
                    <a:lnTo>
                      <a:pt x="249" y="290"/>
                    </a:lnTo>
                    <a:lnTo>
                      <a:pt x="248" y="294"/>
                    </a:lnTo>
                    <a:lnTo>
                      <a:pt x="248" y="296"/>
                    </a:lnTo>
                    <a:lnTo>
                      <a:pt x="248" y="297"/>
                    </a:lnTo>
                    <a:lnTo>
                      <a:pt x="248" y="298"/>
                    </a:lnTo>
                    <a:lnTo>
                      <a:pt x="247" y="299"/>
                    </a:lnTo>
                    <a:lnTo>
                      <a:pt x="247" y="300"/>
                    </a:lnTo>
                    <a:lnTo>
                      <a:pt x="247" y="301"/>
                    </a:lnTo>
                    <a:lnTo>
                      <a:pt x="247" y="302"/>
                    </a:lnTo>
                    <a:lnTo>
                      <a:pt x="245" y="304"/>
                    </a:lnTo>
                    <a:lnTo>
                      <a:pt x="245" y="306"/>
                    </a:lnTo>
                    <a:lnTo>
                      <a:pt x="245" y="307"/>
                    </a:lnTo>
                    <a:lnTo>
                      <a:pt x="245" y="308"/>
                    </a:lnTo>
                    <a:lnTo>
                      <a:pt x="245" y="309"/>
                    </a:lnTo>
                    <a:lnTo>
                      <a:pt x="245" y="311"/>
                    </a:lnTo>
                    <a:lnTo>
                      <a:pt x="245" y="313"/>
                    </a:lnTo>
                    <a:lnTo>
                      <a:pt x="247" y="313"/>
                    </a:lnTo>
                    <a:lnTo>
                      <a:pt x="247" y="314"/>
                    </a:lnTo>
                    <a:lnTo>
                      <a:pt x="244" y="316"/>
                    </a:lnTo>
                    <a:lnTo>
                      <a:pt x="243" y="316"/>
                    </a:lnTo>
                    <a:lnTo>
                      <a:pt x="242" y="317"/>
                    </a:lnTo>
                    <a:lnTo>
                      <a:pt x="241" y="318"/>
                    </a:lnTo>
                    <a:lnTo>
                      <a:pt x="240" y="320"/>
                    </a:lnTo>
                    <a:lnTo>
                      <a:pt x="239" y="322"/>
                    </a:lnTo>
                    <a:lnTo>
                      <a:pt x="239" y="323"/>
                    </a:lnTo>
                    <a:lnTo>
                      <a:pt x="239" y="324"/>
                    </a:lnTo>
                    <a:lnTo>
                      <a:pt x="238" y="325"/>
                    </a:lnTo>
                    <a:lnTo>
                      <a:pt x="238" y="327"/>
                    </a:lnTo>
                    <a:lnTo>
                      <a:pt x="238" y="328"/>
                    </a:lnTo>
                    <a:lnTo>
                      <a:pt x="238" y="329"/>
                    </a:lnTo>
                    <a:lnTo>
                      <a:pt x="238" y="330"/>
                    </a:lnTo>
                    <a:lnTo>
                      <a:pt x="238" y="333"/>
                    </a:lnTo>
                    <a:lnTo>
                      <a:pt x="239" y="334"/>
                    </a:lnTo>
                    <a:lnTo>
                      <a:pt x="239" y="335"/>
                    </a:lnTo>
                    <a:lnTo>
                      <a:pt x="239" y="336"/>
                    </a:lnTo>
                    <a:lnTo>
                      <a:pt x="239" y="337"/>
                    </a:lnTo>
                    <a:lnTo>
                      <a:pt x="239" y="338"/>
                    </a:lnTo>
                    <a:lnTo>
                      <a:pt x="238" y="341"/>
                    </a:lnTo>
                    <a:lnTo>
                      <a:pt x="237" y="341"/>
                    </a:lnTo>
                    <a:lnTo>
                      <a:pt x="237" y="342"/>
                    </a:lnTo>
                    <a:lnTo>
                      <a:pt x="235" y="342"/>
                    </a:lnTo>
                    <a:lnTo>
                      <a:pt x="234" y="343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1" y="351"/>
                    </a:lnTo>
                    <a:lnTo>
                      <a:pt x="230" y="350"/>
                    </a:lnTo>
                    <a:lnTo>
                      <a:pt x="229" y="350"/>
                    </a:lnTo>
                    <a:lnTo>
                      <a:pt x="229" y="351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29" y="355"/>
                    </a:lnTo>
                    <a:lnTo>
                      <a:pt x="225" y="358"/>
                    </a:lnTo>
                    <a:lnTo>
                      <a:pt x="225" y="357"/>
                    </a:lnTo>
                    <a:lnTo>
                      <a:pt x="224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2" y="360"/>
                    </a:lnTo>
                    <a:lnTo>
                      <a:pt x="223" y="361"/>
                    </a:lnTo>
                    <a:lnTo>
                      <a:pt x="222" y="361"/>
                    </a:lnTo>
                    <a:lnTo>
                      <a:pt x="222" y="362"/>
                    </a:lnTo>
                    <a:lnTo>
                      <a:pt x="222" y="363"/>
                    </a:lnTo>
                    <a:lnTo>
                      <a:pt x="221" y="363"/>
                    </a:lnTo>
                    <a:lnTo>
                      <a:pt x="221" y="364"/>
                    </a:lnTo>
                    <a:lnTo>
                      <a:pt x="221" y="365"/>
                    </a:lnTo>
                    <a:lnTo>
                      <a:pt x="220" y="366"/>
                    </a:lnTo>
                    <a:lnTo>
                      <a:pt x="220" y="369"/>
                    </a:lnTo>
                    <a:lnTo>
                      <a:pt x="220" y="370"/>
                    </a:lnTo>
                    <a:lnTo>
                      <a:pt x="221" y="374"/>
                    </a:lnTo>
                    <a:lnTo>
                      <a:pt x="220" y="375"/>
                    </a:lnTo>
                    <a:lnTo>
                      <a:pt x="217" y="376"/>
                    </a:lnTo>
                    <a:lnTo>
                      <a:pt x="216" y="376"/>
                    </a:lnTo>
                    <a:lnTo>
                      <a:pt x="215" y="376"/>
                    </a:lnTo>
                    <a:lnTo>
                      <a:pt x="215" y="378"/>
                    </a:lnTo>
                    <a:lnTo>
                      <a:pt x="214" y="378"/>
                    </a:lnTo>
                    <a:lnTo>
                      <a:pt x="213" y="378"/>
                    </a:lnTo>
                    <a:lnTo>
                      <a:pt x="212" y="378"/>
                    </a:lnTo>
                    <a:lnTo>
                      <a:pt x="212" y="379"/>
                    </a:lnTo>
                    <a:lnTo>
                      <a:pt x="211" y="379"/>
                    </a:lnTo>
                    <a:lnTo>
                      <a:pt x="210" y="379"/>
                    </a:lnTo>
                    <a:lnTo>
                      <a:pt x="210" y="380"/>
                    </a:lnTo>
                    <a:lnTo>
                      <a:pt x="207" y="381"/>
                    </a:lnTo>
                    <a:lnTo>
                      <a:pt x="206" y="382"/>
                    </a:lnTo>
                    <a:lnTo>
                      <a:pt x="206" y="383"/>
                    </a:lnTo>
                    <a:lnTo>
                      <a:pt x="206" y="384"/>
                    </a:lnTo>
                    <a:lnTo>
                      <a:pt x="206" y="385"/>
                    </a:lnTo>
                    <a:lnTo>
                      <a:pt x="206" y="386"/>
                    </a:lnTo>
                    <a:lnTo>
                      <a:pt x="205" y="388"/>
                    </a:lnTo>
                    <a:lnTo>
                      <a:pt x="204" y="388"/>
                    </a:lnTo>
                    <a:lnTo>
                      <a:pt x="200" y="388"/>
                    </a:lnTo>
                    <a:lnTo>
                      <a:pt x="198" y="388"/>
                    </a:lnTo>
                    <a:lnTo>
                      <a:pt x="197" y="388"/>
                    </a:lnTo>
                    <a:lnTo>
                      <a:pt x="196" y="388"/>
                    </a:lnTo>
                    <a:lnTo>
                      <a:pt x="196" y="389"/>
                    </a:lnTo>
                    <a:lnTo>
                      <a:pt x="193" y="389"/>
                    </a:lnTo>
                    <a:lnTo>
                      <a:pt x="191" y="388"/>
                    </a:lnTo>
                    <a:lnTo>
                      <a:pt x="189" y="388"/>
                    </a:lnTo>
                    <a:lnTo>
                      <a:pt x="191" y="386"/>
                    </a:lnTo>
                    <a:lnTo>
                      <a:pt x="192" y="385"/>
                    </a:lnTo>
                    <a:lnTo>
                      <a:pt x="192" y="384"/>
                    </a:lnTo>
                    <a:lnTo>
                      <a:pt x="191" y="384"/>
                    </a:lnTo>
                    <a:lnTo>
                      <a:pt x="188" y="385"/>
                    </a:lnTo>
                    <a:lnTo>
                      <a:pt x="187" y="385"/>
                    </a:lnTo>
                    <a:lnTo>
                      <a:pt x="188" y="386"/>
                    </a:lnTo>
                    <a:lnTo>
                      <a:pt x="189" y="388"/>
                    </a:lnTo>
                    <a:lnTo>
                      <a:pt x="189" y="389"/>
                    </a:lnTo>
                    <a:lnTo>
                      <a:pt x="188" y="389"/>
                    </a:lnTo>
                    <a:lnTo>
                      <a:pt x="187" y="389"/>
                    </a:lnTo>
                    <a:lnTo>
                      <a:pt x="186" y="389"/>
                    </a:lnTo>
                    <a:lnTo>
                      <a:pt x="183" y="390"/>
                    </a:lnTo>
                    <a:lnTo>
                      <a:pt x="178" y="390"/>
                    </a:lnTo>
                    <a:lnTo>
                      <a:pt x="177" y="390"/>
                    </a:lnTo>
                    <a:lnTo>
                      <a:pt x="179" y="390"/>
                    </a:lnTo>
                    <a:lnTo>
                      <a:pt x="180" y="390"/>
                    </a:lnTo>
                    <a:lnTo>
                      <a:pt x="182" y="390"/>
                    </a:lnTo>
                    <a:lnTo>
                      <a:pt x="183" y="389"/>
                    </a:lnTo>
                    <a:lnTo>
                      <a:pt x="180" y="388"/>
                    </a:lnTo>
                    <a:lnTo>
                      <a:pt x="179" y="388"/>
                    </a:lnTo>
                    <a:lnTo>
                      <a:pt x="177" y="388"/>
                    </a:lnTo>
                    <a:lnTo>
                      <a:pt x="176" y="389"/>
                    </a:lnTo>
                    <a:lnTo>
                      <a:pt x="175" y="390"/>
                    </a:lnTo>
                    <a:lnTo>
                      <a:pt x="174" y="390"/>
                    </a:lnTo>
                    <a:lnTo>
                      <a:pt x="173" y="388"/>
                    </a:lnTo>
                    <a:lnTo>
                      <a:pt x="172" y="388"/>
                    </a:lnTo>
                    <a:lnTo>
                      <a:pt x="172" y="389"/>
                    </a:lnTo>
                    <a:lnTo>
                      <a:pt x="170" y="389"/>
                    </a:lnTo>
                    <a:lnTo>
                      <a:pt x="169" y="389"/>
                    </a:lnTo>
                    <a:lnTo>
                      <a:pt x="169" y="390"/>
                    </a:lnTo>
                    <a:lnTo>
                      <a:pt x="168" y="390"/>
                    </a:lnTo>
                    <a:lnTo>
                      <a:pt x="167" y="390"/>
                    </a:lnTo>
                    <a:lnTo>
                      <a:pt x="167" y="392"/>
                    </a:lnTo>
                    <a:lnTo>
                      <a:pt x="168" y="392"/>
                    </a:lnTo>
                    <a:lnTo>
                      <a:pt x="169" y="392"/>
                    </a:lnTo>
                    <a:lnTo>
                      <a:pt x="170" y="393"/>
                    </a:lnTo>
                    <a:lnTo>
                      <a:pt x="169" y="394"/>
                    </a:lnTo>
                    <a:lnTo>
                      <a:pt x="168" y="393"/>
                    </a:lnTo>
                    <a:lnTo>
                      <a:pt x="167" y="393"/>
                    </a:lnTo>
                    <a:lnTo>
                      <a:pt x="167" y="394"/>
                    </a:lnTo>
                    <a:lnTo>
                      <a:pt x="166" y="394"/>
                    </a:lnTo>
                    <a:lnTo>
                      <a:pt x="165" y="394"/>
                    </a:lnTo>
                    <a:lnTo>
                      <a:pt x="165" y="393"/>
                    </a:lnTo>
                    <a:lnTo>
                      <a:pt x="164" y="394"/>
                    </a:lnTo>
                    <a:lnTo>
                      <a:pt x="163" y="394"/>
                    </a:lnTo>
                    <a:lnTo>
                      <a:pt x="163" y="395"/>
                    </a:lnTo>
                    <a:lnTo>
                      <a:pt x="161" y="397"/>
                    </a:lnTo>
                    <a:lnTo>
                      <a:pt x="159" y="398"/>
                    </a:lnTo>
                    <a:lnTo>
                      <a:pt x="157" y="398"/>
                    </a:lnTo>
                    <a:lnTo>
                      <a:pt x="157" y="399"/>
                    </a:lnTo>
                    <a:lnTo>
                      <a:pt x="157" y="400"/>
                    </a:lnTo>
                    <a:lnTo>
                      <a:pt x="157" y="401"/>
                    </a:lnTo>
                    <a:lnTo>
                      <a:pt x="156" y="401"/>
                    </a:lnTo>
                    <a:lnTo>
                      <a:pt x="156" y="400"/>
                    </a:lnTo>
                    <a:lnTo>
                      <a:pt x="154" y="400"/>
                    </a:lnTo>
                    <a:lnTo>
                      <a:pt x="151" y="400"/>
                    </a:lnTo>
                    <a:lnTo>
                      <a:pt x="150" y="400"/>
                    </a:lnTo>
                    <a:lnTo>
                      <a:pt x="149" y="400"/>
                    </a:lnTo>
                    <a:lnTo>
                      <a:pt x="148" y="401"/>
                    </a:lnTo>
                    <a:lnTo>
                      <a:pt x="147" y="401"/>
                    </a:lnTo>
                    <a:lnTo>
                      <a:pt x="146" y="402"/>
                    </a:lnTo>
                    <a:lnTo>
                      <a:pt x="147" y="401"/>
                    </a:lnTo>
                    <a:lnTo>
                      <a:pt x="147" y="402"/>
                    </a:lnTo>
                    <a:lnTo>
                      <a:pt x="146" y="403"/>
                    </a:lnTo>
                    <a:lnTo>
                      <a:pt x="145" y="403"/>
                    </a:lnTo>
                    <a:lnTo>
                      <a:pt x="145" y="402"/>
                    </a:lnTo>
                    <a:lnTo>
                      <a:pt x="144" y="401"/>
                    </a:lnTo>
                    <a:lnTo>
                      <a:pt x="142" y="402"/>
                    </a:lnTo>
                    <a:lnTo>
                      <a:pt x="142" y="403"/>
                    </a:lnTo>
                    <a:lnTo>
                      <a:pt x="140" y="404"/>
                    </a:lnTo>
                    <a:lnTo>
                      <a:pt x="137" y="406"/>
                    </a:lnTo>
                    <a:lnTo>
                      <a:pt x="137" y="407"/>
                    </a:lnTo>
                    <a:lnTo>
                      <a:pt x="136" y="407"/>
                    </a:lnTo>
                    <a:lnTo>
                      <a:pt x="135" y="408"/>
                    </a:lnTo>
                    <a:lnTo>
                      <a:pt x="135" y="409"/>
                    </a:lnTo>
                    <a:lnTo>
                      <a:pt x="131" y="411"/>
                    </a:lnTo>
                    <a:lnTo>
                      <a:pt x="130" y="412"/>
                    </a:lnTo>
                    <a:lnTo>
                      <a:pt x="129" y="412"/>
                    </a:lnTo>
                    <a:lnTo>
                      <a:pt x="128" y="413"/>
                    </a:lnTo>
                    <a:lnTo>
                      <a:pt x="127" y="413"/>
                    </a:lnTo>
                    <a:lnTo>
                      <a:pt x="124" y="414"/>
                    </a:lnTo>
                    <a:lnTo>
                      <a:pt x="123" y="416"/>
                    </a:lnTo>
                    <a:lnTo>
                      <a:pt x="121" y="418"/>
                    </a:lnTo>
                    <a:lnTo>
                      <a:pt x="120" y="418"/>
                    </a:lnTo>
                    <a:lnTo>
                      <a:pt x="121" y="418"/>
                    </a:lnTo>
                    <a:lnTo>
                      <a:pt x="122" y="418"/>
                    </a:lnTo>
                    <a:lnTo>
                      <a:pt x="122" y="419"/>
                    </a:lnTo>
                    <a:lnTo>
                      <a:pt x="121" y="419"/>
                    </a:lnTo>
                    <a:lnTo>
                      <a:pt x="121" y="420"/>
                    </a:lnTo>
                    <a:lnTo>
                      <a:pt x="120" y="420"/>
                    </a:lnTo>
                    <a:lnTo>
                      <a:pt x="120" y="421"/>
                    </a:lnTo>
                    <a:lnTo>
                      <a:pt x="119" y="421"/>
                    </a:lnTo>
                    <a:lnTo>
                      <a:pt x="118" y="422"/>
                    </a:lnTo>
                    <a:lnTo>
                      <a:pt x="118" y="423"/>
                    </a:lnTo>
                    <a:lnTo>
                      <a:pt x="117" y="423"/>
                    </a:lnTo>
                    <a:lnTo>
                      <a:pt x="118" y="422"/>
                    </a:lnTo>
                    <a:lnTo>
                      <a:pt x="118" y="421"/>
                    </a:lnTo>
                    <a:lnTo>
                      <a:pt x="119" y="421"/>
                    </a:lnTo>
                    <a:lnTo>
                      <a:pt x="118" y="421"/>
                    </a:lnTo>
                    <a:lnTo>
                      <a:pt x="117" y="422"/>
                    </a:lnTo>
                    <a:lnTo>
                      <a:pt x="116" y="422"/>
                    </a:lnTo>
                    <a:lnTo>
                      <a:pt x="116" y="421"/>
                    </a:lnTo>
                    <a:lnTo>
                      <a:pt x="114" y="421"/>
                    </a:lnTo>
                    <a:lnTo>
                      <a:pt x="114" y="422"/>
                    </a:lnTo>
                    <a:lnTo>
                      <a:pt x="114" y="423"/>
                    </a:lnTo>
                    <a:lnTo>
                      <a:pt x="113" y="425"/>
                    </a:lnTo>
                    <a:lnTo>
                      <a:pt x="112" y="423"/>
                    </a:lnTo>
                    <a:lnTo>
                      <a:pt x="111" y="423"/>
                    </a:lnTo>
                    <a:lnTo>
                      <a:pt x="110" y="423"/>
                    </a:lnTo>
                    <a:lnTo>
                      <a:pt x="110" y="425"/>
                    </a:lnTo>
                    <a:lnTo>
                      <a:pt x="111" y="425"/>
                    </a:lnTo>
                    <a:lnTo>
                      <a:pt x="112" y="425"/>
                    </a:lnTo>
                    <a:lnTo>
                      <a:pt x="113" y="425"/>
                    </a:lnTo>
                    <a:lnTo>
                      <a:pt x="116" y="425"/>
                    </a:lnTo>
                    <a:lnTo>
                      <a:pt x="116" y="426"/>
                    </a:lnTo>
                    <a:lnTo>
                      <a:pt x="114" y="426"/>
                    </a:lnTo>
                    <a:lnTo>
                      <a:pt x="114" y="427"/>
                    </a:lnTo>
                    <a:lnTo>
                      <a:pt x="113" y="428"/>
                    </a:lnTo>
                    <a:lnTo>
                      <a:pt x="112" y="429"/>
                    </a:lnTo>
                    <a:lnTo>
                      <a:pt x="110" y="429"/>
                    </a:lnTo>
                    <a:lnTo>
                      <a:pt x="110" y="430"/>
                    </a:lnTo>
                    <a:lnTo>
                      <a:pt x="111" y="430"/>
                    </a:lnTo>
                    <a:lnTo>
                      <a:pt x="112" y="430"/>
                    </a:lnTo>
                    <a:lnTo>
                      <a:pt x="112" y="431"/>
                    </a:lnTo>
                    <a:lnTo>
                      <a:pt x="112" y="432"/>
                    </a:lnTo>
                    <a:lnTo>
                      <a:pt x="112" y="434"/>
                    </a:lnTo>
                    <a:lnTo>
                      <a:pt x="111" y="435"/>
                    </a:lnTo>
                    <a:lnTo>
                      <a:pt x="110" y="435"/>
                    </a:lnTo>
                    <a:lnTo>
                      <a:pt x="110" y="434"/>
                    </a:lnTo>
                    <a:lnTo>
                      <a:pt x="110" y="432"/>
                    </a:lnTo>
                    <a:lnTo>
                      <a:pt x="109" y="432"/>
                    </a:lnTo>
                    <a:lnTo>
                      <a:pt x="109" y="434"/>
                    </a:lnTo>
                    <a:lnTo>
                      <a:pt x="110" y="436"/>
                    </a:lnTo>
                    <a:lnTo>
                      <a:pt x="111" y="437"/>
                    </a:lnTo>
                    <a:lnTo>
                      <a:pt x="112" y="438"/>
                    </a:lnTo>
                    <a:lnTo>
                      <a:pt x="111" y="439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2"/>
                    </a:lnTo>
                    <a:lnTo>
                      <a:pt x="111" y="444"/>
                    </a:lnTo>
                    <a:lnTo>
                      <a:pt x="112" y="447"/>
                    </a:lnTo>
                    <a:lnTo>
                      <a:pt x="112" y="448"/>
                    </a:lnTo>
                    <a:lnTo>
                      <a:pt x="113" y="448"/>
                    </a:lnTo>
                    <a:lnTo>
                      <a:pt x="113" y="447"/>
                    </a:lnTo>
                    <a:lnTo>
                      <a:pt x="113" y="448"/>
                    </a:lnTo>
                    <a:lnTo>
                      <a:pt x="113" y="449"/>
                    </a:lnTo>
                    <a:lnTo>
                      <a:pt x="112" y="448"/>
                    </a:lnTo>
                    <a:lnTo>
                      <a:pt x="112" y="449"/>
                    </a:lnTo>
                    <a:lnTo>
                      <a:pt x="111" y="453"/>
                    </a:lnTo>
                    <a:lnTo>
                      <a:pt x="112" y="455"/>
                    </a:lnTo>
                    <a:lnTo>
                      <a:pt x="111" y="455"/>
                    </a:lnTo>
                    <a:lnTo>
                      <a:pt x="112" y="456"/>
                    </a:lnTo>
                    <a:lnTo>
                      <a:pt x="112" y="457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1" y="462"/>
                    </a:lnTo>
                    <a:lnTo>
                      <a:pt x="111" y="463"/>
                    </a:lnTo>
                    <a:lnTo>
                      <a:pt x="110" y="467"/>
                    </a:lnTo>
                    <a:lnTo>
                      <a:pt x="109" y="467"/>
                    </a:lnTo>
                    <a:lnTo>
                      <a:pt x="109" y="466"/>
                    </a:lnTo>
                    <a:lnTo>
                      <a:pt x="109" y="465"/>
                    </a:lnTo>
                    <a:lnTo>
                      <a:pt x="108" y="465"/>
                    </a:lnTo>
                    <a:lnTo>
                      <a:pt x="108" y="466"/>
                    </a:lnTo>
                    <a:lnTo>
                      <a:pt x="109" y="467"/>
                    </a:lnTo>
                    <a:lnTo>
                      <a:pt x="109" y="468"/>
                    </a:lnTo>
                    <a:lnTo>
                      <a:pt x="108" y="469"/>
                    </a:lnTo>
                    <a:lnTo>
                      <a:pt x="107" y="469"/>
                    </a:lnTo>
                    <a:lnTo>
                      <a:pt x="103" y="472"/>
                    </a:lnTo>
                    <a:lnTo>
                      <a:pt x="101" y="474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6" y="478"/>
                    </a:lnTo>
                    <a:lnTo>
                      <a:pt x="95" y="479"/>
                    </a:lnTo>
                    <a:lnTo>
                      <a:pt x="95" y="481"/>
                    </a:lnTo>
                    <a:lnTo>
                      <a:pt x="93" y="483"/>
                    </a:lnTo>
                    <a:lnTo>
                      <a:pt x="93" y="484"/>
                    </a:lnTo>
                    <a:lnTo>
                      <a:pt x="91" y="486"/>
                    </a:lnTo>
                    <a:lnTo>
                      <a:pt x="91" y="487"/>
                    </a:lnTo>
                    <a:lnTo>
                      <a:pt x="90" y="490"/>
                    </a:lnTo>
                    <a:lnTo>
                      <a:pt x="89" y="492"/>
                    </a:lnTo>
                    <a:lnTo>
                      <a:pt x="89" y="493"/>
                    </a:lnTo>
                    <a:lnTo>
                      <a:pt x="89" y="494"/>
                    </a:lnTo>
                    <a:lnTo>
                      <a:pt x="88" y="495"/>
                    </a:lnTo>
                    <a:lnTo>
                      <a:pt x="86" y="496"/>
                    </a:lnTo>
                    <a:lnTo>
                      <a:pt x="86" y="497"/>
                    </a:lnTo>
                    <a:lnTo>
                      <a:pt x="85" y="498"/>
                    </a:lnTo>
                    <a:lnTo>
                      <a:pt x="83" y="502"/>
                    </a:lnTo>
                    <a:lnTo>
                      <a:pt x="82" y="502"/>
                    </a:lnTo>
                    <a:lnTo>
                      <a:pt x="82" y="503"/>
                    </a:lnTo>
                    <a:lnTo>
                      <a:pt x="82" y="504"/>
                    </a:lnTo>
                    <a:lnTo>
                      <a:pt x="80" y="505"/>
                    </a:lnTo>
                    <a:lnTo>
                      <a:pt x="79" y="506"/>
                    </a:lnTo>
                    <a:lnTo>
                      <a:pt x="77" y="509"/>
                    </a:lnTo>
                    <a:lnTo>
                      <a:pt x="76" y="510"/>
                    </a:lnTo>
                    <a:lnTo>
                      <a:pt x="74" y="511"/>
                    </a:lnTo>
                    <a:lnTo>
                      <a:pt x="71" y="513"/>
                    </a:lnTo>
                    <a:lnTo>
                      <a:pt x="70" y="514"/>
                    </a:lnTo>
                    <a:lnTo>
                      <a:pt x="68" y="514"/>
                    </a:lnTo>
                    <a:lnTo>
                      <a:pt x="66" y="515"/>
                    </a:lnTo>
                    <a:lnTo>
                      <a:pt x="65" y="515"/>
                    </a:lnTo>
                    <a:lnTo>
                      <a:pt x="65" y="516"/>
                    </a:lnTo>
                    <a:lnTo>
                      <a:pt x="64" y="516"/>
                    </a:lnTo>
                    <a:lnTo>
                      <a:pt x="64" y="518"/>
                    </a:lnTo>
                    <a:lnTo>
                      <a:pt x="63" y="519"/>
                    </a:lnTo>
                    <a:lnTo>
                      <a:pt x="63" y="518"/>
                    </a:lnTo>
                    <a:lnTo>
                      <a:pt x="63" y="516"/>
                    </a:lnTo>
                    <a:lnTo>
                      <a:pt x="63" y="515"/>
                    </a:lnTo>
                    <a:lnTo>
                      <a:pt x="62" y="514"/>
                    </a:lnTo>
                    <a:lnTo>
                      <a:pt x="63" y="514"/>
                    </a:lnTo>
                    <a:lnTo>
                      <a:pt x="64" y="514"/>
                    </a:lnTo>
                    <a:lnTo>
                      <a:pt x="65" y="515"/>
                    </a:lnTo>
                    <a:lnTo>
                      <a:pt x="68" y="514"/>
                    </a:lnTo>
                    <a:lnTo>
                      <a:pt x="68" y="513"/>
                    </a:lnTo>
                    <a:lnTo>
                      <a:pt x="71" y="512"/>
                    </a:lnTo>
                    <a:lnTo>
                      <a:pt x="71" y="5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76" name="Freeform 1550"/>
              <p:cNvSpPr>
                <a:spLocks/>
              </p:cNvSpPr>
              <p:nvPr/>
            </p:nvSpPr>
            <p:spPr bwMode="auto">
              <a:xfrm>
                <a:off x="3005672" y="3366809"/>
                <a:ext cx="529316" cy="880005"/>
              </a:xfrm>
              <a:custGeom>
                <a:avLst/>
                <a:gdLst>
                  <a:gd name="T0" fmla="*/ 830225807 w 334"/>
                  <a:gd name="T1" fmla="*/ 1296140938 h 554"/>
                  <a:gd name="T2" fmla="*/ 827710763 w 334"/>
                  <a:gd name="T3" fmla="*/ 1275967539 h 554"/>
                  <a:gd name="T4" fmla="*/ 815130792 w 334"/>
                  <a:gd name="T5" fmla="*/ 1293620058 h 554"/>
                  <a:gd name="T6" fmla="*/ 789972434 w 334"/>
                  <a:gd name="T7" fmla="*/ 1321357688 h 554"/>
                  <a:gd name="T8" fmla="*/ 772362376 w 334"/>
                  <a:gd name="T9" fmla="*/ 1364226957 h 554"/>
                  <a:gd name="T10" fmla="*/ 737140675 w 334"/>
                  <a:gd name="T11" fmla="*/ 1386921238 h 554"/>
                  <a:gd name="T12" fmla="*/ 739655719 w 334"/>
                  <a:gd name="T13" fmla="*/ 1354140257 h 554"/>
                  <a:gd name="T14" fmla="*/ 696887303 w 334"/>
                  <a:gd name="T15" fmla="*/ 1316314338 h 554"/>
                  <a:gd name="T16" fmla="*/ 656633931 w 334"/>
                  <a:gd name="T17" fmla="*/ 1298663408 h 554"/>
                  <a:gd name="T18" fmla="*/ 616378973 w 334"/>
                  <a:gd name="T19" fmla="*/ 1268401719 h 554"/>
                  <a:gd name="T20" fmla="*/ 598768915 w 334"/>
                  <a:gd name="T21" fmla="*/ 1258315020 h 554"/>
                  <a:gd name="T22" fmla="*/ 633990616 w 334"/>
                  <a:gd name="T23" fmla="*/ 1217968220 h 554"/>
                  <a:gd name="T24" fmla="*/ 666697274 w 334"/>
                  <a:gd name="T25" fmla="*/ 1197794820 h 554"/>
                  <a:gd name="T26" fmla="*/ 714497361 w 334"/>
                  <a:gd name="T27" fmla="*/ 1167534720 h 554"/>
                  <a:gd name="T28" fmla="*/ 729592376 w 334"/>
                  <a:gd name="T29" fmla="*/ 1129710390 h 554"/>
                  <a:gd name="T30" fmla="*/ 696887303 w 334"/>
                  <a:gd name="T31" fmla="*/ 1096927821 h 554"/>
                  <a:gd name="T32" fmla="*/ 704434018 w 334"/>
                  <a:gd name="T33" fmla="*/ 1051537671 h 554"/>
                  <a:gd name="T34" fmla="*/ 666697274 w 334"/>
                  <a:gd name="T35" fmla="*/ 1036407621 h 554"/>
                  <a:gd name="T36" fmla="*/ 646570587 w 334"/>
                  <a:gd name="T37" fmla="*/ 988496591 h 554"/>
                  <a:gd name="T38" fmla="*/ 608832258 w 334"/>
                  <a:gd name="T39" fmla="*/ 985974122 h 554"/>
                  <a:gd name="T40" fmla="*/ 578642229 w 334"/>
                  <a:gd name="T41" fmla="*/ 953193141 h 554"/>
                  <a:gd name="T42" fmla="*/ 578642229 w 334"/>
                  <a:gd name="T43" fmla="*/ 877542892 h 554"/>
                  <a:gd name="T44" fmla="*/ 578642229 w 334"/>
                  <a:gd name="T45" fmla="*/ 814500223 h 554"/>
                  <a:gd name="T46" fmla="*/ 561030586 w 334"/>
                  <a:gd name="T47" fmla="*/ 781719243 h 554"/>
                  <a:gd name="T48" fmla="*/ 490587184 w 334"/>
                  <a:gd name="T49" fmla="*/ 731285743 h 554"/>
                  <a:gd name="T50" fmla="*/ 478008798 w 334"/>
                  <a:gd name="T51" fmla="*/ 680852244 h 554"/>
                  <a:gd name="T52" fmla="*/ 420145367 w 334"/>
                  <a:gd name="T53" fmla="*/ 660678844 h 554"/>
                  <a:gd name="T54" fmla="*/ 377375367 w 334"/>
                  <a:gd name="T55" fmla="*/ 640505444 h 554"/>
                  <a:gd name="T56" fmla="*/ 327058651 w 334"/>
                  <a:gd name="T57" fmla="*/ 620332044 h 554"/>
                  <a:gd name="T58" fmla="*/ 311963637 w 334"/>
                  <a:gd name="T59" fmla="*/ 590071945 h 554"/>
                  <a:gd name="T60" fmla="*/ 314478680 w 334"/>
                  <a:gd name="T61" fmla="*/ 542159326 h 554"/>
                  <a:gd name="T62" fmla="*/ 259130293 w 334"/>
                  <a:gd name="T63" fmla="*/ 547202676 h 554"/>
                  <a:gd name="T64" fmla="*/ 221393549 w 334"/>
                  <a:gd name="T65" fmla="*/ 569898545 h 554"/>
                  <a:gd name="T66" fmla="*/ 166045161 w 334"/>
                  <a:gd name="T67" fmla="*/ 579985245 h 554"/>
                  <a:gd name="T68" fmla="*/ 120760117 w 334"/>
                  <a:gd name="T69" fmla="*/ 585028595 h 554"/>
                  <a:gd name="T70" fmla="*/ 115728446 w 334"/>
                  <a:gd name="T71" fmla="*/ 534595095 h 554"/>
                  <a:gd name="T72" fmla="*/ 67926774 w 334"/>
                  <a:gd name="T73" fmla="*/ 544681795 h 554"/>
                  <a:gd name="T74" fmla="*/ 40253372 w 334"/>
                  <a:gd name="T75" fmla="*/ 514421695 h 554"/>
                  <a:gd name="T76" fmla="*/ 12579971 w 334"/>
                  <a:gd name="T77" fmla="*/ 474074896 h 554"/>
                  <a:gd name="T78" fmla="*/ 10063343 w 334"/>
                  <a:gd name="T79" fmla="*/ 443814796 h 554"/>
                  <a:gd name="T80" fmla="*/ 37736744 w 334"/>
                  <a:gd name="T81" fmla="*/ 398424646 h 554"/>
                  <a:gd name="T82" fmla="*/ 72958445 w 334"/>
                  <a:gd name="T83" fmla="*/ 355555378 h 554"/>
                  <a:gd name="T84" fmla="*/ 128306832 w 334"/>
                  <a:gd name="T85" fmla="*/ 337904447 h 554"/>
                  <a:gd name="T86" fmla="*/ 166045161 w 334"/>
                  <a:gd name="T87" fmla="*/ 239558329 h 554"/>
                  <a:gd name="T88" fmla="*/ 143401847 w 334"/>
                  <a:gd name="T89" fmla="*/ 194168179 h 554"/>
                  <a:gd name="T90" fmla="*/ 176108504 w 334"/>
                  <a:gd name="T91" fmla="*/ 156343849 h 554"/>
                  <a:gd name="T92" fmla="*/ 178625133 w 334"/>
                  <a:gd name="T93" fmla="*/ 126083749 h 554"/>
                  <a:gd name="T94" fmla="*/ 228940263 w 334"/>
                  <a:gd name="T95" fmla="*/ 121040399 h 554"/>
                  <a:gd name="T96" fmla="*/ 249066950 w 334"/>
                  <a:gd name="T97" fmla="*/ 143734679 h 554"/>
                  <a:gd name="T98" fmla="*/ 304415337 w 334"/>
                  <a:gd name="T99" fmla="*/ 161387199 h 554"/>
                  <a:gd name="T100" fmla="*/ 329575279 w 334"/>
                  <a:gd name="T101" fmla="*/ 143734679 h 554"/>
                  <a:gd name="T102" fmla="*/ 367312024 w 334"/>
                  <a:gd name="T103" fmla="*/ 118517930 h 554"/>
                  <a:gd name="T104" fmla="*/ 354733637 w 334"/>
                  <a:gd name="T105" fmla="*/ 83216068 h 554"/>
                  <a:gd name="T106" fmla="*/ 329575279 w 334"/>
                  <a:gd name="T107" fmla="*/ 37824330 h 554"/>
                  <a:gd name="T108" fmla="*/ 364796980 w 334"/>
                  <a:gd name="T109" fmla="*/ 47911030 h 554"/>
                  <a:gd name="T110" fmla="*/ 402533725 w 334"/>
                  <a:gd name="T111" fmla="*/ 50433500 h 554"/>
                  <a:gd name="T112" fmla="*/ 445302140 w 334"/>
                  <a:gd name="T113" fmla="*/ 35303450 h 554"/>
                  <a:gd name="T114" fmla="*/ 480523841 w 334"/>
                  <a:gd name="T115" fmla="*/ 2522469 h 554"/>
                  <a:gd name="T116" fmla="*/ 505682199 w 334"/>
                  <a:gd name="T117" fmla="*/ 27737631 h 554"/>
                  <a:gd name="T118" fmla="*/ 505682199 w 334"/>
                  <a:gd name="T119" fmla="*/ 80693599 h 554"/>
                  <a:gd name="T120" fmla="*/ 515745542 w 334"/>
                  <a:gd name="T121" fmla="*/ 123561280 h 554"/>
                  <a:gd name="T122" fmla="*/ 555998915 w 334"/>
                  <a:gd name="T123" fmla="*/ 143734679 h 554"/>
                  <a:gd name="T124" fmla="*/ 598768915 w 334"/>
                  <a:gd name="T125" fmla="*/ 118517930 h 5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4"/>
                  <a:gd name="T190" fmla="*/ 0 h 554"/>
                  <a:gd name="T191" fmla="*/ 334 w 334"/>
                  <a:gd name="T192" fmla="*/ 554 h 5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4" h="554">
                    <a:moveTo>
                      <a:pt x="321" y="524"/>
                    </a:moveTo>
                    <a:lnTo>
                      <a:pt x="322" y="523"/>
                    </a:lnTo>
                    <a:lnTo>
                      <a:pt x="323" y="523"/>
                    </a:lnTo>
                    <a:lnTo>
                      <a:pt x="324" y="523"/>
                    </a:lnTo>
                    <a:lnTo>
                      <a:pt x="324" y="522"/>
                    </a:lnTo>
                    <a:lnTo>
                      <a:pt x="325" y="522"/>
                    </a:lnTo>
                    <a:lnTo>
                      <a:pt x="325" y="520"/>
                    </a:lnTo>
                    <a:lnTo>
                      <a:pt x="325" y="519"/>
                    </a:lnTo>
                    <a:lnTo>
                      <a:pt x="325" y="518"/>
                    </a:lnTo>
                    <a:lnTo>
                      <a:pt x="325" y="517"/>
                    </a:lnTo>
                    <a:lnTo>
                      <a:pt x="327" y="517"/>
                    </a:lnTo>
                    <a:lnTo>
                      <a:pt x="329" y="517"/>
                    </a:lnTo>
                    <a:lnTo>
                      <a:pt x="327" y="516"/>
                    </a:lnTo>
                    <a:lnTo>
                      <a:pt x="329" y="515"/>
                    </a:lnTo>
                    <a:lnTo>
                      <a:pt x="329" y="514"/>
                    </a:lnTo>
                    <a:lnTo>
                      <a:pt x="330" y="514"/>
                    </a:lnTo>
                    <a:lnTo>
                      <a:pt x="331" y="513"/>
                    </a:lnTo>
                    <a:lnTo>
                      <a:pt x="332" y="513"/>
                    </a:lnTo>
                    <a:lnTo>
                      <a:pt x="332" y="511"/>
                    </a:lnTo>
                    <a:lnTo>
                      <a:pt x="332" y="510"/>
                    </a:lnTo>
                    <a:lnTo>
                      <a:pt x="332" y="508"/>
                    </a:lnTo>
                    <a:lnTo>
                      <a:pt x="333" y="507"/>
                    </a:lnTo>
                    <a:lnTo>
                      <a:pt x="333" y="508"/>
                    </a:lnTo>
                    <a:lnTo>
                      <a:pt x="334" y="508"/>
                    </a:lnTo>
                    <a:lnTo>
                      <a:pt x="334" y="506"/>
                    </a:lnTo>
                    <a:lnTo>
                      <a:pt x="334" y="505"/>
                    </a:lnTo>
                    <a:lnTo>
                      <a:pt x="333" y="504"/>
                    </a:lnTo>
                    <a:lnTo>
                      <a:pt x="333" y="505"/>
                    </a:lnTo>
                    <a:lnTo>
                      <a:pt x="333" y="506"/>
                    </a:lnTo>
                    <a:lnTo>
                      <a:pt x="332" y="506"/>
                    </a:lnTo>
                    <a:lnTo>
                      <a:pt x="331" y="506"/>
                    </a:lnTo>
                    <a:lnTo>
                      <a:pt x="329" y="506"/>
                    </a:lnTo>
                    <a:lnTo>
                      <a:pt x="329" y="507"/>
                    </a:lnTo>
                    <a:lnTo>
                      <a:pt x="327" y="507"/>
                    </a:lnTo>
                    <a:lnTo>
                      <a:pt x="327" y="506"/>
                    </a:lnTo>
                    <a:lnTo>
                      <a:pt x="327" y="505"/>
                    </a:lnTo>
                    <a:lnTo>
                      <a:pt x="326" y="505"/>
                    </a:lnTo>
                    <a:lnTo>
                      <a:pt x="325" y="505"/>
                    </a:lnTo>
                    <a:lnTo>
                      <a:pt x="325" y="504"/>
                    </a:lnTo>
                    <a:lnTo>
                      <a:pt x="324" y="503"/>
                    </a:lnTo>
                    <a:lnTo>
                      <a:pt x="324" y="501"/>
                    </a:lnTo>
                    <a:lnTo>
                      <a:pt x="323" y="504"/>
                    </a:lnTo>
                    <a:lnTo>
                      <a:pt x="324" y="506"/>
                    </a:lnTo>
                    <a:lnTo>
                      <a:pt x="325" y="507"/>
                    </a:lnTo>
                    <a:lnTo>
                      <a:pt x="324" y="508"/>
                    </a:lnTo>
                    <a:lnTo>
                      <a:pt x="324" y="509"/>
                    </a:lnTo>
                    <a:lnTo>
                      <a:pt x="324" y="510"/>
                    </a:lnTo>
                    <a:lnTo>
                      <a:pt x="324" y="513"/>
                    </a:lnTo>
                    <a:lnTo>
                      <a:pt x="323" y="513"/>
                    </a:lnTo>
                    <a:lnTo>
                      <a:pt x="324" y="513"/>
                    </a:lnTo>
                    <a:lnTo>
                      <a:pt x="324" y="511"/>
                    </a:lnTo>
                    <a:lnTo>
                      <a:pt x="323" y="510"/>
                    </a:lnTo>
                    <a:lnTo>
                      <a:pt x="322" y="510"/>
                    </a:lnTo>
                    <a:lnTo>
                      <a:pt x="322" y="511"/>
                    </a:lnTo>
                    <a:lnTo>
                      <a:pt x="321" y="514"/>
                    </a:lnTo>
                    <a:lnTo>
                      <a:pt x="321" y="515"/>
                    </a:lnTo>
                    <a:lnTo>
                      <a:pt x="321" y="516"/>
                    </a:lnTo>
                    <a:lnTo>
                      <a:pt x="321" y="517"/>
                    </a:lnTo>
                    <a:lnTo>
                      <a:pt x="320" y="517"/>
                    </a:lnTo>
                    <a:lnTo>
                      <a:pt x="318" y="518"/>
                    </a:lnTo>
                    <a:lnTo>
                      <a:pt x="315" y="520"/>
                    </a:lnTo>
                    <a:lnTo>
                      <a:pt x="314" y="520"/>
                    </a:lnTo>
                    <a:lnTo>
                      <a:pt x="314" y="522"/>
                    </a:lnTo>
                    <a:lnTo>
                      <a:pt x="314" y="524"/>
                    </a:lnTo>
                    <a:lnTo>
                      <a:pt x="313" y="525"/>
                    </a:lnTo>
                    <a:lnTo>
                      <a:pt x="312" y="525"/>
                    </a:lnTo>
                    <a:lnTo>
                      <a:pt x="312" y="526"/>
                    </a:lnTo>
                    <a:lnTo>
                      <a:pt x="311" y="526"/>
                    </a:lnTo>
                    <a:lnTo>
                      <a:pt x="311" y="527"/>
                    </a:lnTo>
                    <a:lnTo>
                      <a:pt x="311" y="528"/>
                    </a:lnTo>
                    <a:lnTo>
                      <a:pt x="311" y="529"/>
                    </a:lnTo>
                    <a:lnTo>
                      <a:pt x="309" y="531"/>
                    </a:lnTo>
                    <a:lnTo>
                      <a:pt x="311" y="531"/>
                    </a:lnTo>
                    <a:lnTo>
                      <a:pt x="312" y="532"/>
                    </a:lnTo>
                    <a:lnTo>
                      <a:pt x="312" y="533"/>
                    </a:lnTo>
                    <a:lnTo>
                      <a:pt x="311" y="534"/>
                    </a:lnTo>
                    <a:lnTo>
                      <a:pt x="309" y="534"/>
                    </a:lnTo>
                    <a:lnTo>
                      <a:pt x="308" y="537"/>
                    </a:lnTo>
                    <a:lnTo>
                      <a:pt x="307" y="539"/>
                    </a:lnTo>
                    <a:lnTo>
                      <a:pt x="307" y="541"/>
                    </a:lnTo>
                    <a:lnTo>
                      <a:pt x="306" y="542"/>
                    </a:lnTo>
                    <a:lnTo>
                      <a:pt x="306" y="543"/>
                    </a:lnTo>
                    <a:lnTo>
                      <a:pt x="305" y="545"/>
                    </a:lnTo>
                    <a:lnTo>
                      <a:pt x="305" y="546"/>
                    </a:lnTo>
                    <a:lnTo>
                      <a:pt x="303" y="547"/>
                    </a:lnTo>
                    <a:lnTo>
                      <a:pt x="301" y="550"/>
                    </a:lnTo>
                    <a:lnTo>
                      <a:pt x="297" y="552"/>
                    </a:lnTo>
                    <a:lnTo>
                      <a:pt x="296" y="553"/>
                    </a:lnTo>
                    <a:lnTo>
                      <a:pt x="296" y="554"/>
                    </a:lnTo>
                    <a:lnTo>
                      <a:pt x="295" y="554"/>
                    </a:lnTo>
                    <a:lnTo>
                      <a:pt x="294" y="554"/>
                    </a:lnTo>
                    <a:lnTo>
                      <a:pt x="292" y="554"/>
                    </a:lnTo>
                    <a:lnTo>
                      <a:pt x="292" y="553"/>
                    </a:lnTo>
                    <a:lnTo>
                      <a:pt x="292" y="552"/>
                    </a:lnTo>
                    <a:lnTo>
                      <a:pt x="293" y="551"/>
                    </a:lnTo>
                    <a:lnTo>
                      <a:pt x="293" y="550"/>
                    </a:lnTo>
                    <a:lnTo>
                      <a:pt x="293" y="548"/>
                    </a:lnTo>
                    <a:lnTo>
                      <a:pt x="292" y="548"/>
                    </a:lnTo>
                    <a:lnTo>
                      <a:pt x="292" y="547"/>
                    </a:lnTo>
                    <a:lnTo>
                      <a:pt x="292" y="546"/>
                    </a:lnTo>
                    <a:lnTo>
                      <a:pt x="293" y="545"/>
                    </a:lnTo>
                    <a:lnTo>
                      <a:pt x="293" y="544"/>
                    </a:lnTo>
                    <a:lnTo>
                      <a:pt x="295" y="543"/>
                    </a:lnTo>
                    <a:lnTo>
                      <a:pt x="296" y="542"/>
                    </a:lnTo>
                    <a:lnTo>
                      <a:pt x="297" y="541"/>
                    </a:lnTo>
                    <a:lnTo>
                      <a:pt x="298" y="539"/>
                    </a:lnTo>
                    <a:lnTo>
                      <a:pt x="297" y="539"/>
                    </a:lnTo>
                    <a:lnTo>
                      <a:pt x="297" y="538"/>
                    </a:lnTo>
                    <a:lnTo>
                      <a:pt x="296" y="538"/>
                    </a:lnTo>
                    <a:lnTo>
                      <a:pt x="295" y="538"/>
                    </a:lnTo>
                    <a:lnTo>
                      <a:pt x="294" y="538"/>
                    </a:lnTo>
                    <a:lnTo>
                      <a:pt x="294" y="537"/>
                    </a:lnTo>
                    <a:lnTo>
                      <a:pt x="292" y="536"/>
                    </a:lnTo>
                    <a:lnTo>
                      <a:pt x="290" y="535"/>
                    </a:lnTo>
                    <a:lnTo>
                      <a:pt x="290" y="534"/>
                    </a:lnTo>
                    <a:lnTo>
                      <a:pt x="290" y="533"/>
                    </a:lnTo>
                    <a:lnTo>
                      <a:pt x="289" y="532"/>
                    </a:lnTo>
                    <a:lnTo>
                      <a:pt x="287" y="529"/>
                    </a:lnTo>
                    <a:lnTo>
                      <a:pt x="286" y="529"/>
                    </a:lnTo>
                    <a:lnTo>
                      <a:pt x="284" y="528"/>
                    </a:lnTo>
                    <a:lnTo>
                      <a:pt x="283" y="528"/>
                    </a:lnTo>
                    <a:lnTo>
                      <a:pt x="281" y="527"/>
                    </a:lnTo>
                    <a:lnTo>
                      <a:pt x="280" y="526"/>
                    </a:lnTo>
                    <a:lnTo>
                      <a:pt x="279" y="526"/>
                    </a:lnTo>
                    <a:lnTo>
                      <a:pt x="279" y="525"/>
                    </a:lnTo>
                    <a:lnTo>
                      <a:pt x="278" y="525"/>
                    </a:lnTo>
                    <a:lnTo>
                      <a:pt x="278" y="524"/>
                    </a:lnTo>
                    <a:lnTo>
                      <a:pt x="277" y="522"/>
                    </a:lnTo>
                    <a:lnTo>
                      <a:pt x="275" y="522"/>
                    </a:lnTo>
                    <a:lnTo>
                      <a:pt x="274" y="522"/>
                    </a:lnTo>
                    <a:lnTo>
                      <a:pt x="273" y="522"/>
                    </a:lnTo>
                    <a:lnTo>
                      <a:pt x="273" y="520"/>
                    </a:lnTo>
                    <a:lnTo>
                      <a:pt x="271" y="520"/>
                    </a:lnTo>
                    <a:lnTo>
                      <a:pt x="270" y="520"/>
                    </a:lnTo>
                    <a:lnTo>
                      <a:pt x="269" y="520"/>
                    </a:lnTo>
                    <a:lnTo>
                      <a:pt x="268" y="519"/>
                    </a:lnTo>
                    <a:lnTo>
                      <a:pt x="267" y="519"/>
                    </a:lnTo>
                    <a:lnTo>
                      <a:pt x="266" y="517"/>
                    </a:lnTo>
                    <a:lnTo>
                      <a:pt x="266" y="516"/>
                    </a:lnTo>
                    <a:lnTo>
                      <a:pt x="265" y="515"/>
                    </a:lnTo>
                    <a:lnTo>
                      <a:pt x="264" y="514"/>
                    </a:lnTo>
                    <a:lnTo>
                      <a:pt x="262" y="514"/>
                    </a:lnTo>
                    <a:lnTo>
                      <a:pt x="261" y="514"/>
                    </a:lnTo>
                    <a:lnTo>
                      <a:pt x="261" y="515"/>
                    </a:lnTo>
                    <a:lnTo>
                      <a:pt x="260" y="516"/>
                    </a:lnTo>
                    <a:lnTo>
                      <a:pt x="259" y="517"/>
                    </a:lnTo>
                    <a:lnTo>
                      <a:pt x="258" y="517"/>
                    </a:lnTo>
                    <a:lnTo>
                      <a:pt x="257" y="517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7" y="514"/>
                    </a:lnTo>
                    <a:lnTo>
                      <a:pt x="257" y="513"/>
                    </a:lnTo>
                    <a:lnTo>
                      <a:pt x="255" y="510"/>
                    </a:lnTo>
                    <a:lnTo>
                      <a:pt x="253" y="509"/>
                    </a:lnTo>
                    <a:lnTo>
                      <a:pt x="252" y="508"/>
                    </a:lnTo>
                    <a:lnTo>
                      <a:pt x="251" y="508"/>
                    </a:lnTo>
                    <a:lnTo>
                      <a:pt x="249" y="506"/>
                    </a:lnTo>
                    <a:lnTo>
                      <a:pt x="248" y="505"/>
                    </a:lnTo>
                    <a:lnTo>
                      <a:pt x="246" y="503"/>
                    </a:lnTo>
                    <a:lnTo>
                      <a:pt x="245" y="503"/>
                    </a:lnTo>
                    <a:lnTo>
                      <a:pt x="243" y="503"/>
                    </a:lnTo>
                    <a:lnTo>
                      <a:pt x="241" y="503"/>
                    </a:lnTo>
                    <a:lnTo>
                      <a:pt x="241" y="504"/>
                    </a:lnTo>
                    <a:lnTo>
                      <a:pt x="240" y="504"/>
                    </a:lnTo>
                    <a:lnTo>
                      <a:pt x="240" y="505"/>
                    </a:lnTo>
                    <a:lnTo>
                      <a:pt x="239" y="506"/>
                    </a:lnTo>
                    <a:lnTo>
                      <a:pt x="238" y="505"/>
                    </a:lnTo>
                    <a:lnTo>
                      <a:pt x="236" y="505"/>
                    </a:lnTo>
                    <a:lnTo>
                      <a:pt x="234" y="505"/>
                    </a:lnTo>
                    <a:lnTo>
                      <a:pt x="234" y="504"/>
                    </a:lnTo>
                    <a:lnTo>
                      <a:pt x="233" y="504"/>
                    </a:lnTo>
                    <a:lnTo>
                      <a:pt x="234" y="504"/>
                    </a:lnTo>
                    <a:lnTo>
                      <a:pt x="236" y="504"/>
                    </a:lnTo>
                    <a:lnTo>
                      <a:pt x="238" y="501"/>
                    </a:lnTo>
                    <a:lnTo>
                      <a:pt x="238" y="500"/>
                    </a:lnTo>
                    <a:lnTo>
                      <a:pt x="238" y="499"/>
                    </a:lnTo>
                    <a:lnTo>
                      <a:pt x="239" y="498"/>
                    </a:lnTo>
                    <a:lnTo>
                      <a:pt x="240" y="498"/>
                    </a:lnTo>
                    <a:lnTo>
                      <a:pt x="241" y="498"/>
                    </a:lnTo>
                    <a:lnTo>
                      <a:pt x="242" y="497"/>
                    </a:lnTo>
                    <a:lnTo>
                      <a:pt x="243" y="495"/>
                    </a:lnTo>
                    <a:lnTo>
                      <a:pt x="246" y="494"/>
                    </a:lnTo>
                    <a:lnTo>
                      <a:pt x="247" y="492"/>
                    </a:lnTo>
                    <a:lnTo>
                      <a:pt x="248" y="491"/>
                    </a:lnTo>
                    <a:lnTo>
                      <a:pt x="248" y="490"/>
                    </a:lnTo>
                    <a:lnTo>
                      <a:pt x="248" y="489"/>
                    </a:lnTo>
                    <a:lnTo>
                      <a:pt x="249" y="489"/>
                    </a:lnTo>
                    <a:lnTo>
                      <a:pt x="249" y="488"/>
                    </a:lnTo>
                    <a:lnTo>
                      <a:pt x="250" y="488"/>
                    </a:lnTo>
                    <a:lnTo>
                      <a:pt x="251" y="488"/>
                    </a:lnTo>
                    <a:lnTo>
                      <a:pt x="252" y="485"/>
                    </a:lnTo>
                    <a:lnTo>
                      <a:pt x="252" y="483"/>
                    </a:lnTo>
                    <a:lnTo>
                      <a:pt x="255" y="483"/>
                    </a:lnTo>
                    <a:lnTo>
                      <a:pt x="256" y="481"/>
                    </a:lnTo>
                    <a:lnTo>
                      <a:pt x="257" y="481"/>
                    </a:lnTo>
                    <a:lnTo>
                      <a:pt x="257" y="480"/>
                    </a:lnTo>
                    <a:lnTo>
                      <a:pt x="258" y="478"/>
                    </a:lnTo>
                    <a:lnTo>
                      <a:pt x="259" y="478"/>
                    </a:lnTo>
                    <a:lnTo>
                      <a:pt x="260" y="478"/>
                    </a:lnTo>
                    <a:lnTo>
                      <a:pt x="261" y="479"/>
                    </a:lnTo>
                    <a:lnTo>
                      <a:pt x="261" y="478"/>
                    </a:lnTo>
                    <a:lnTo>
                      <a:pt x="261" y="477"/>
                    </a:lnTo>
                    <a:lnTo>
                      <a:pt x="260" y="477"/>
                    </a:lnTo>
                    <a:lnTo>
                      <a:pt x="260" y="476"/>
                    </a:lnTo>
                    <a:lnTo>
                      <a:pt x="261" y="476"/>
                    </a:lnTo>
                    <a:lnTo>
                      <a:pt x="262" y="476"/>
                    </a:lnTo>
                    <a:lnTo>
                      <a:pt x="262" y="475"/>
                    </a:lnTo>
                    <a:lnTo>
                      <a:pt x="265" y="475"/>
                    </a:lnTo>
                    <a:lnTo>
                      <a:pt x="266" y="473"/>
                    </a:lnTo>
                    <a:lnTo>
                      <a:pt x="266" y="472"/>
                    </a:lnTo>
                    <a:lnTo>
                      <a:pt x="267" y="472"/>
                    </a:lnTo>
                    <a:lnTo>
                      <a:pt x="268" y="471"/>
                    </a:lnTo>
                    <a:lnTo>
                      <a:pt x="270" y="471"/>
                    </a:lnTo>
                    <a:lnTo>
                      <a:pt x="270" y="470"/>
                    </a:lnTo>
                    <a:lnTo>
                      <a:pt x="273" y="469"/>
                    </a:lnTo>
                    <a:lnTo>
                      <a:pt x="273" y="468"/>
                    </a:lnTo>
                    <a:lnTo>
                      <a:pt x="274" y="467"/>
                    </a:lnTo>
                    <a:lnTo>
                      <a:pt x="276" y="467"/>
                    </a:lnTo>
                    <a:lnTo>
                      <a:pt x="278" y="466"/>
                    </a:lnTo>
                    <a:lnTo>
                      <a:pt x="279" y="466"/>
                    </a:lnTo>
                    <a:lnTo>
                      <a:pt x="280" y="466"/>
                    </a:lnTo>
                    <a:lnTo>
                      <a:pt x="281" y="464"/>
                    </a:lnTo>
                    <a:lnTo>
                      <a:pt x="283" y="463"/>
                    </a:lnTo>
                    <a:lnTo>
                      <a:pt x="284" y="463"/>
                    </a:lnTo>
                    <a:lnTo>
                      <a:pt x="284" y="462"/>
                    </a:lnTo>
                    <a:lnTo>
                      <a:pt x="285" y="462"/>
                    </a:lnTo>
                    <a:lnTo>
                      <a:pt x="285" y="461"/>
                    </a:lnTo>
                    <a:lnTo>
                      <a:pt x="287" y="461"/>
                    </a:lnTo>
                    <a:lnTo>
                      <a:pt x="288" y="460"/>
                    </a:lnTo>
                    <a:lnTo>
                      <a:pt x="289" y="459"/>
                    </a:lnTo>
                    <a:lnTo>
                      <a:pt x="289" y="458"/>
                    </a:lnTo>
                    <a:lnTo>
                      <a:pt x="289" y="457"/>
                    </a:lnTo>
                    <a:lnTo>
                      <a:pt x="289" y="455"/>
                    </a:lnTo>
                    <a:lnTo>
                      <a:pt x="289" y="454"/>
                    </a:lnTo>
                    <a:lnTo>
                      <a:pt x="289" y="453"/>
                    </a:lnTo>
                    <a:lnTo>
                      <a:pt x="289" y="452"/>
                    </a:lnTo>
                    <a:lnTo>
                      <a:pt x="289" y="450"/>
                    </a:lnTo>
                    <a:lnTo>
                      <a:pt x="289" y="449"/>
                    </a:lnTo>
                    <a:lnTo>
                      <a:pt x="290" y="449"/>
                    </a:lnTo>
                    <a:lnTo>
                      <a:pt x="290" y="448"/>
                    </a:lnTo>
                    <a:lnTo>
                      <a:pt x="289" y="445"/>
                    </a:lnTo>
                    <a:lnTo>
                      <a:pt x="287" y="444"/>
                    </a:lnTo>
                    <a:lnTo>
                      <a:pt x="287" y="443"/>
                    </a:lnTo>
                    <a:lnTo>
                      <a:pt x="287" y="442"/>
                    </a:lnTo>
                    <a:lnTo>
                      <a:pt x="287" y="440"/>
                    </a:lnTo>
                    <a:lnTo>
                      <a:pt x="284" y="438"/>
                    </a:lnTo>
                    <a:lnTo>
                      <a:pt x="283" y="438"/>
                    </a:lnTo>
                    <a:lnTo>
                      <a:pt x="283" y="439"/>
                    </a:lnTo>
                    <a:lnTo>
                      <a:pt x="281" y="438"/>
                    </a:lnTo>
                    <a:lnTo>
                      <a:pt x="280" y="439"/>
                    </a:lnTo>
                    <a:lnTo>
                      <a:pt x="279" y="439"/>
                    </a:lnTo>
                    <a:lnTo>
                      <a:pt x="278" y="439"/>
                    </a:lnTo>
                    <a:lnTo>
                      <a:pt x="277" y="439"/>
                    </a:lnTo>
                    <a:lnTo>
                      <a:pt x="277" y="438"/>
                    </a:lnTo>
                    <a:lnTo>
                      <a:pt x="276" y="436"/>
                    </a:lnTo>
                    <a:lnTo>
                      <a:pt x="277" y="435"/>
                    </a:lnTo>
                    <a:lnTo>
                      <a:pt x="278" y="434"/>
                    </a:lnTo>
                    <a:lnTo>
                      <a:pt x="279" y="432"/>
                    </a:lnTo>
                    <a:lnTo>
                      <a:pt x="278" y="432"/>
                    </a:lnTo>
                    <a:lnTo>
                      <a:pt x="278" y="431"/>
                    </a:lnTo>
                    <a:lnTo>
                      <a:pt x="279" y="431"/>
                    </a:lnTo>
                    <a:lnTo>
                      <a:pt x="279" y="427"/>
                    </a:lnTo>
                    <a:lnTo>
                      <a:pt x="280" y="425"/>
                    </a:lnTo>
                    <a:lnTo>
                      <a:pt x="280" y="424"/>
                    </a:lnTo>
                    <a:lnTo>
                      <a:pt x="280" y="423"/>
                    </a:lnTo>
                    <a:lnTo>
                      <a:pt x="280" y="422"/>
                    </a:lnTo>
                    <a:lnTo>
                      <a:pt x="281" y="422"/>
                    </a:lnTo>
                    <a:lnTo>
                      <a:pt x="281" y="421"/>
                    </a:lnTo>
                    <a:lnTo>
                      <a:pt x="281" y="420"/>
                    </a:lnTo>
                    <a:lnTo>
                      <a:pt x="280" y="420"/>
                    </a:lnTo>
                    <a:lnTo>
                      <a:pt x="280" y="419"/>
                    </a:lnTo>
                    <a:lnTo>
                      <a:pt x="280" y="417"/>
                    </a:lnTo>
                    <a:lnTo>
                      <a:pt x="281" y="417"/>
                    </a:lnTo>
                    <a:lnTo>
                      <a:pt x="281" y="416"/>
                    </a:lnTo>
                    <a:lnTo>
                      <a:pt x="279" y="415"/>
                    </a:lnTo>
                    <a:lnTo>
                      <a:pt x="277" y="414"/>
                    </a:lnTo>
                    <a:lnTo>
                      <a:pt x="276" y="413"/>
                    </a:lnTo>
                    <a:lnTo>
                      <a:pt x="273" y="415"/>
                    </a:lnTo>
                    <a:lnTo>
                      <a:pt x="270" y="416"/>
                    </a:lnTo>
                    <a:lnTo>
                      <a:pt x="269" y="416"/>
                    </a:lnTo>
                    <a:lnTo>
                      <a:pt x="268" y="416"/>
                    </a:lnTo>
                    <a:lnTo>
                      <a:pt x="266" y="416"/>
                    </a:lnTo>
                    <a:lnTo>
                      <a:pt x="266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5" y="413"/>
                    </a:lnTo>
                    <a:lnTo>
                      <a:pt x="265" y="412"/>
                    </a:lnTo>
                    <a:lnTo>
                      <a:pt x="265" y="411"/>
                    </a:lnTo>
                    <a:lnTo>
                      <a:pt x="264" y="411"/>
                    </a:lnTo>
                    <a:lnTo>
                      <a:pt x="264" y="408"/>
                    </a:lnTo>
                    <a:lnTo>
                      <a:pt x="264" y="407"/>
                    </a:lnTo>
                    <a:lnTo>
                      <a:pt x="264" y="406"/>
                    </a:lnTo>
                    <a:lnTo>
                      <a:pt x="264" y="404"/>
                    </a:lnTo>
                    <a:lnTo>
                      <a:pt x="262" y="403"/>
                    </a:lnTo>
                    <a:lnTo>
                      <a:pt x="262" y="402"/>
                    </a:lnTo>
                    <a:lnTo>
                      <a:pt x="261" y="399"/>
                    </a:lnTo>
                    <a:lnTo>
                      <a:pt x="262" y="398"/>
                    </a:lnTo>
                    <a:lnTo>
                      <a:pt x="262" y="396"/>
                    </a:lnTo>
                    <a:lnTo>
                      <a:pt x="261" y="396"/>
                    </a:lnTo>
                    <a:lnTo>
                      <a:pt x="260" y="395"/>
                    </a:lnTo>
                    <a:lnTo>
                      <a:pt x="260" y="394"/>
                    </a:lnTo>
                    <a:lnTo>
                      <a:pt x="260" y="393"/>
                    </a:lnTo>
                    <a:lnTo>
                      <a:pt x="259" y="392"/>
                    </a:lnTo>
                    <a:lnTo>
                      <a:pt x="257" y="392"/>
                    </a:lnTo>
                    <a:lnTo>
                      <a:pt x="256" y="392"/>
                    </a:lnTo>
                    <a:lnTo>
                      <a:pt x="255" y="392"/>
                    </a:lnTo>
                    <a:lnTo>
                      <a:pt x="253" y="392"/>
                    </a:lnTo>
                    <a:lnTo>
                      <a:pt x="252" y="391"/>
                    </a:lnTo>
                    <a:lnTo>
                      <a:pt x="251" y="389"/>
                    </a:lnTo>
                    <a:lnTo>
                      <a:pt x="251" y="388"/>
                    </a:lnTo>
                    <a:lnTo>
                      <a:pt x="250" y="388"/>
                    </a:lnTo>
                    <a:lnTo>
                      <a:pt x="250" y="389"/>
                    </a:lnTo>
                    <a:lnTo>
                      <a:pt x="249" y="389"/>
                    </a:lnTo>
                    <a:lnTo>
                      <a:pt x="249" y="391"/>
                    </a:lnTo>
                    <a:lnTo>
                      <a:pt x="248" y="392"/>
                    </a:lnTo>
                    <a:lnTo>
                      <a:pt x="247" y="391"/>
                    </a:lnTo>
                    <a:lnTo>
                      <a:pt x="246" y="391"/>
                    </a:lnTo>
                    <a:lnTo>
                      <a:pt x="246" y="392"/>
                    </a:lnTo>
                    <a:lnTo>
                      <a:pt x="245" y="392"/>
                    </a:lnTo>
                    <a:lnTo>
                      <a:pt x="242" y="391"/>
                    </a:lnTo>
                    <a:lnTo>
                      <a:pt x="240" y="391"/>
                    </a:lnTo>
                    <a:lnTo>
                      <a:pt x="239" y="391"/>
                    </a:lnTo>
                    <a:lnTo>
                      <a:pt x="238" y="391"/>
                    </a:lnTo>
                    <a:lnTo>
                      <a:pt x="237" y="391"/>
                    </a:lnTo>
                    <a:lnTo>
                      <a:pt x="233" y="391"/>
                    </a:lnTo>
                    <a:lnTo>
                      <a:pt x="233" y="389"/>
                    </a:lnTo>
                    <a:lnTo>
                      <a:pt x="231" y="389"/>
                    </a:lnTo>
                    <a:lnTo>
                      <a:pt x="230" y="389"/>
                    </a:lnTo>
                    <a:lnTo>
                      <a:pt x="229" y="389"/>
                    </a:lnTo>
                    <a:lnTo>
                      <a:pt x="229" y="388"/>
                    </a:lnTo>
                    <a:lnTo>
                      <a:pt x="229" y="387"/>
                    </a:lnTo>
                    <a:lnTo>
                      <a:pt x="229" y="385"/>
                    </a:lnTo>
                    <a:lnTo>
                      <a:pt x="229" y="383"/>
                    </a:lnTo>
                    <a:lnTo>
                      <a:pt x="229" y="380"/>
                    </a:lnTo>
                    <a:lnTo>
                      <a:pt x="230" y="379"/>
                    </a:lnTo>
                    <a:lnTo>
                      <a:pt x="230" y="378"/>
                    </a:lnTo>
                    <a:lnTo>
                      <a:pt x="231" y="373"/>
                    </a:lnTo>
                    <a:lnTo>
                      <a:pt x="230" y="371"/>
                    </a:lnTo>
                    <a:lnTo>
                      <a:pt x="230" y="369"/>
                    </a:lnTo>
                    <a:lnTo>
                      <a:pt x="229" y="369"/>
                    </a:lnTo>
                    <a:lnTo>
                      <a:pt x="229" y="368"/>
                    </a:lnTo>
                    <a:lnTo>
                      <a:pt x="228" y="367"/>
                    </a:lnTo>
                    <a:lnTo>
                      <a:pt x="228" y="365"/>
                    </a:lnTo>
                    <a:lnTo>
                      <a:pt x="227" y="364"/>
                    </a:lnTo>
                    <a:lnTo>
                      <a:pt x="227" y="363"/>
                    </a:lnTo>
                    <a:lnTo>
                      <a:pt x="225" y="361"/>
                    </a:lnTo>
                    <a:lnTo>
                      <a:pt x="227" y="361"/>
                    </a:lnTo>
                    <a:lnTo>
                      <a:pt x="230" y="359"/>
                    </a:lnTo>
                    <a:lnTo>
                      <a:pt x="227" y="356"/>
                    </a:lnTo>
                    <a:lnTo>
                      <a:pt x="227" y="355"/>
                    </a:lnTo>
                    <a:lnTo>
                      <a:pt x="229" y="351"/>
                    </a:lnTo>
                    <a:lnTo>
                      <a:pt x="230" y="348"/>
                    </a:lnTo>
                    <a:lnTo>
                      <a:pt x="231" y="347"/>
                    </a:lnTo>
                    <a:lnTo>
                      <a:pt x="231" y="346"/>
                    </a:lnTo>
                    <a:lnTo>
                      <a:pt x="232" y="346"/>
                    </a:lnTo>
                    <a:lnTo>
                      <a:pt x="232" y="343"/>
                    </a:lnTo>
                    <a:lnTo>
                      <a:pt x="231" y="343"/>
                    </a:lnTo>
                    <a:lnTo>
                      <a:pt x="233" y="338"/>
                    </a:lnTo>
                    <a:lnTo>
                      <a:pt x="234" y="335"/>
                    </a:lnTo>
                    <a:lnTo>
                      <a:pt x="236" y="333"/>
                    </a:lnTo>
                    <a:lnTo>
                      <a:pt x="234" y="332"/>
                    </a:lnTo>
                    <a:lnTo>
                      <a:pt x="232" y="329"/>
                    </a:lnTo>
                    <a:lnTo>
                      <a:pt x="232" y="328"/>
                    </a:lnTo>
                    <a:lnTo>
                      <a:pt x="232" y="327"/>
                    </a:lnTo>
                    <a:lnTo>
                      <a:pt x="231" y="326"/>
                    </a:lnTo>
                    <a:lnTo>
                      <a:pt x="232" y="324"/>
                    </a:lnTo>
                    <a:lnTo>
                      <a:pt x="231" y="324"/>
                    </a:lnTo>
                    <a:lnTo>
                      <a:pt x="230" y="323"/>
                    </a:lnTo>
                    <a:lnTo>
                      <a:pt x="229" y="323"/>
                    </a:lnTo>
                    <a:lnTo>
                      <a:pt x="228" y="323"/>
                    </a:lnTo>
                    <a:lnTo>
                      <a:pt x="227" y="323"/>
                    </a:lnTo>
                    <a:lnTo>
                      <a:pt x="227" y="322"/>
                    </a:lnTo>
                    <a:lnTo>
                      <a:pt x="224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2" y="320"/>
                    </a:lnTo>
                    <a:lnTo>
                      <a:pt x="222" y="319"/>
                    </a:lnTo>
                    <a:lnTo>
                      <a:pt x="222" y="318"/>
                    </a:lnTo>
                    <a:lnTo>
                      <a:pt x="222" y="317"/>
                    </a:lnTo>
                    <a:lnTo>
                      <a:pt x="222" y="315"/>
                    </a:lnTo>
                    <a:lnTo>
                      <a:pt x="221" y="312"/>
                    </a:lnTo>
                    <a:lnTo>
                      <a:pt x="222" y="311"/>
                    </a:lnTo>
                    <a:lnTo>
                      <a:pt x="222" y="310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3" y="307"/>
                    </a:lnTo>
                    <a:lnTo>
                      <a:pt x="222" y="307"/>
                    </a:lnTo>
                    <a:lnTo>
                      <a:pt x="221" y="307"/>
                    </a:lnTo>
                    <a:lnTo>
                      <a:pt x="214" y="307"/>
                    </a:lnTo>
                    <a:lnTo>
                      <a:pt x="208" y="307"/>
                    </a:lnTo>
                    <a:lnTo>
                      <a:pt x="206" y="307"/>
                    </a:lnTo>
                    <a:lnTo>
                      <a:pt x="200" y="307"/>
                    </a:lnTo>
                    <a:lnTo>
                      <a:pt x="199" y="307"/>
                    </a:lnTo>
                    <a:lnTo>
                      <a:pt x="197" y="307"/>
                    </a:lnTo>
                    <a:lnTo>
                      <a:pt x="197" y="302"/>
                    </a:lnTo>
                    <a:lnTo>
                      <a:pt x="196" y="295"/>
                    </a:lnTo>
                    <a:lnTo>
                      <a:pt x="194" y="292"/>
                    </a:lnTo>
                    <a:lnTo>
                      <a:pt x="192" y="290"/>
                    </a:lnTo>
                    <a:lnTo>
                      <a:pt x="194" y="290"/>
                    </a:lnTo>
                    <a:lnTo>
                      <a:pt x="195" y="290"/>
                    </a:lnTo>
                    <a:lnTo>
                      <a:pt x="196" y="290"/>
                    </a:lnTo>
                    <a:lnTo>
                      <a:pt x="196" y="289"/>
                    </a:lnTo>
                    <a:lnTo>
                      <a:pt x="196" y="286"/>
                    </a:lnTo>
                    <a:lnTo>
                      <a:pt x="196" y="284"/>
                    </a:lnTo>
                    <a:lnTo>
                      <a:pt x="196" y="283"/>
                    </a:lnTo>
                    <a:lnTo>
                      <a:pt x="195" y="281"/>
                    </a:lnTo>
                    <a:lnTo>
                      <a:pt x="194" y="279"/>
                    </a:lnTo>
                    <a:lnTo>
                      <a:pt x="193" y="279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4" y="275"/>
                    </a:lnTo>
                    <a:lnTo>
                      <a:pt x="194" y="274"/>
                    </a:lnTo>
                    <a:lnTo>
                      <a:pt x="193" y="271"/>
                    </a:lnTo>
                    <a:lnTo>
                      <a:pt x="192" y="271"/>
                    </a:lnTo>
                    <a:lnTo>
                      <a:pt x="191" y="271"/>
                    </a:lnTo>
                    <a:lnTo>
                      <a:pt x="190" y="270"/>
                    </a:lnTo>
                    <a:lnTo>
                      <a:pt x="188" y="270"/>
                    </a:lnTo>
                    <a:lnTo>
                      <a:pt x="186" y="268"/>
                    </a:lnTo>
                    <a:lnTo>
                      <a:pt x="185" y="267"/>
                    </a:lnTo>
                    <a:lnTo>
                      <a:pt x="185" y="266"/>
                    </a:lnTo>
                    <a:lnTo>
                      <a:pt x="182" y="267"/>
                    </a:lnTo>
                    <a:lnTo>
                      <a:pt x="178" y="267"/>
                    </a:lnTo>
                    <a:lnTo>
                      <a:pt x="177" y="267"/>
                    </a:lnTo>
                    <a:lnTo>
                      <a:pt x="175" y="267"/>
                    </a:lnTo>
                    <a:lnTo>
                      <a:pt x="174" y="267"/>
                    </a:lnTo>
                    <a:lnTo>
                      <a:pt x="173" y="266"/>
                    </a:lnTo>
                    <a:lnTo>
                      <a:pt x="172" y="265"/>
                    </a:lnTo>
                    <a:lnTo>
                      <a:pt x="171" y="264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7" y="262"/>
                    </a:lnTo>
                    <a:lnTo>
                      <a:pt x="166" y="262"/>
                    </a:lnTo>
                    <a:lnTo>
                      <a:pt x="165" y="262"/>
                    </a:lnTo>
                    <a:lnTo>
                      <a:pt x="163" y="261"/>
                    </a:lnTo>
                    <a:lnTo>
                      <a:pt x="163" y="260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159" y="258"/>
                    </a:lnTo>
                    <a:lnTo>
                      <a:pt x="158" y="258"/>
                    </a:lnTo>
                    <a:lnTo>
                      <a:pt x="157" y="257"/>
                    </a:lnTo>
                    <a:lnTo>
                      <a:pt x="156" y="256"/>
                    </a:lnTo>
                    <a:lnTo>
                      <a:pt x="156" y="255"/>
                    </a:lnTo>
                    <a:lnTo>
                      <a:pt x="155" y="255"/>
                    </a:lnTo>
                    <a:lnTo>
                      <a:pt x="154" y="255"/>
                    </a:lnTo>
                    <a:lnTo>
                      <a:pt x="153" y="255"/>
                    </a:lnTo>
                    <a:lnTo>
                      <a:pt x="152" y="255"/>
                    </a:lnTo>
                    <a:lnTo>
                      <a:pt x="150" y="254"/>
                    </a:lnTo>
                    <a:lnTo>
                      <a:pt x="148" y="252"/>
                    </a:lnTo>
                    <a:lnTo>
                      <a:pt x="146" y="252"/>
                    </a:lnTo>
                    <a:lnTo>
                      <a:pt x="146" y="253"/>
                    </a:lnTo>
                    <a:lnTo>
                      <a:pt x="145" y="253"/>
                    </a:lnTo>
                    <a:lnTo>
                      <a:pt x="144" y="253"/>
                    </a:lnTo>
                    <a:lnTo>
                      <a:pt x="143" y="253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2"/>
                    </a:lnTo>
                    <a:lnTo>
                      <a:pt x="137" y="252"/>
                    </a:lnTo>
                    <a:lnTo>
                      <a:pt x="136" y="251"/>
                    </a:lnTo>
                    <a:lnTo>
                      <a:pt x="136" y="249"/>
                    </a:lnTo>
                    <a:lnTo>
                      <a:pt x="135" y="248"/>
                    </a:lnTo>
                    <a:lnTo>
                      <a:pt x="132" y="247"/>
                    </a:lnTo>
                    <a:lnTo>
                      <a:pt x="131" y="246"/>
                    </a:lnTo>
                    <a:lnTo>
                      <a:pt x="130" y="246"/>
                    </a:lnTo>
                    <a:lnTo>
                      <a:pt x="129" y="246"/>
                    </a:lnTo>
                    <a:lnTo>
                      <a:pt x="129" y="245"/>
                    </a:lnTo>
                    <a:lnTo>
                      <a:pt x="128" y="245"/>
                    </a:lnTo>
                    <a:lnTo>
                      <a:pt x="128" y="244"/>
                    </a:lnTo>
                    <a:lnTo>
                      <a:pt x="128" y="243"/>
                    </a:lnTo>
                    <a:lnTo>
                      <a:pt x="128" y="242"/>
                    </a:lnTo>
                    <a:lnTo>
                      <a:pt x="127" y="242"/>
                    </a:lnTo>
                    <a:lnTo>
                      <a:pt x="127" y="243"/>
                    </a:lnTo>
                    <a:lnTo>
                      <a:pt x="126" y="242"/>
                    </a:lnTo>
                    <a:lnTo>
                      <a:pt x="126" y="240"/>
                    </a:lnTo>
                    <a:lnTo>
                      <a:pt x="127" y="240"/>
                    </a:lnTo>
                    <a:lnTo>
                      <a:pt x="126" y="238"/>
                    </a:lnTo>
                    <a:lnTo>
                      <a:pt x="125" y="238"/>
                    </a:lnTo>
                    <a:lnTo>
                      <a:pt x="124" y="237"/>
                    </a:lnTo>
                    <a:lnTo>
                      <a:pt x="124" y="235"/>
                    </a:lnTo>
                    <a:lnTo>
                      <a:pt x="124" y="234"/>
                    </a:lnTo>
                    <a:lnTo>
                      <a:pt x="124" y="233"/>
                    </a:lnTo>
                    <a:lnTo>
                      <a:pt x="125" y="232"/>
                    </a:lnTo>
                    <a:lnTo>
                      <a:pt x="125" y="229"/>
                    </a:lnTo>
                    <a:lnTo>
                      <a:pt x="124" y="228"/>
                    </a:lnTo>
                    <a:lnTo>
                      <a:pt x="122" y="226"/>
                    </a:lnTo>
                    <a:lnTo>
                      <a:pt x="122" y="224"/>
                    </a:lnTo>
                    <a:lnTo>
                      <a:pt x="124" y="224"/>
                    </a:lnTo>
                    <a:lnTo>
                      <a:pt x="124" y="223"/>
                    </a:lnTo>
                    <a:lnTo>
                      <a:pt x="124" y="221"/>
                    </a:lnTo>
                    <a:lnTo>
                      <a:pt x="125" y="221"/>
                    </a:lnTo>
                    <a:lnTo>
                      <a:pt x="125" y="220"/>
                    </a:lnTo>
                    <a:lnTo>
                      <a:pt x="125" y="218"/>
                    </a:lnTo>
                    <a:lnTo>
                      <a:pt x="124" y="218"/>
                    </a:lnTo>
                    <a:lnTo>
                      <a:pt x="124" y="216"/>
                    </a:lnTo>
                    <a:lnTo>
                      <a:pt x="125" y="216"/>
                    </a:lnTo>
                    <a:lnTo>
                      <a:pt x="125" y="215"/>
                    </a:lnTo>
                    <a:lnTo>
                      <a:pt x="124" y="214"/>
                    </a:lnTo>
                    <a:lnTo>
                      <a:pt x="124" y="212"/>
                    </a:lnTo>
                    <a:lnTo>
                      <a:pt x="122" y="212"/>
                    </a:lnTo>
                    <a:lnTo>
                      <a:pt x="121" y="214"/>
                    </a:lnTo>
                    <a:lnTo>
                      <a:pt x="120" y="215"/>
                    </a:lnTo>
                    <a:lnTo>
                      <a:pt x="118" y="214"/>
                    </a:lnTo>
                    <a:lnTo>
                      <a:pt x="117" y="214"/>
                    </a:lnTo>
                    <a:lnTo>
                      <a:pt x="115" y="214"/>
                    </a:lnTo>
                    <a:lnTo>
                      <a:pt x="113" y="214"/>
                    </a:lnTo>
                    <a:lnTo>
                      <a:pt x="112" y="215"/>
                    </a:lnTo>
                    <a:lnTo>
                      <a:pt x="109" y="215"/>
                    </a:lnTo>
                    <a:lnTo>
                      <a:pt x="108" y="216"/>
                    </a:lnTo>
                    <a:lnTo>
                      <a:pt x="107" y="216"/>
                    </a:lnTo>
                    <a:lnTo>
                      <a:pt x="106" y="216"/>
                    </a:lnTo>
                    <a:lnTo>
                      <a:pt x="104" y="217"/>
                    </a:lnTo>
                    <a:lnTo>
                      <a:pt x="103" y="217"/>
                    </a:lnTo>
                    <a:lnTo>
                      <a:pt x="102" y="218"/>
                    </a:lnTo>
                    <a:lnTo>
                      <a:pt x="101" y="219"/>
                    </a:lnTo>
                    <a:lnTo>
                      <a:pt x="100" y="220"/>
                    </a:lnTo>
                    <a:lnTo>
                      <a:pt x="99" y="221"/>
                    </a:lnTo>
                    <a:lnTo>
                      <a:pt x="98" y="221"/>
                    </a:lnTo>
                    <a:lnTo>
                      <a:pt x="97" y="221"/>
                    </a:lnTo>
                    <a:lnTo>
                      <a:pt x="96" y="221"/>
                    </a:lnTo>
                    <a:lnTo>
                      <a:pt x="96" y="223"/>
                    </a:lnTo>
                    <a:lnTo>
                      <a:pt x="94" y="224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6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9" y="226"/>
                    </a:lnTo>
                    <a:lnTo>
                      <a:pt x="88" y="226"/>
                    </a:lnTo>
                    <a:lnTo>
                      <a:pt x="85" y="227"/>
                    </a:lnTo>
                    <a:lnTo>
                      <a:pt x="84" y="227"/>
                    </a:lnTo>
                    <a:lnTo>
                      <a:pt x="84" y="228"/>
                    </a:lnTo>
                    <a:lnTo>
                      <a:pt x="83" y="230"/>
                    </a:lnTo>
                    <a:lnTo>
                      <a:pt x="82" y="232"/>
                    </a:lnTo>
                    <a:lnTo>
                      <a:pt x="81" y="232"/>
                    </a:lnTo>
                    <a:lnTo>
                      <a:pt x="79" y="233"/>
                    </a:lnTo>
                    <a:lnTo>
                      <a:pt x="78" y="233"/>
                    </a:lnTo>
                    <a:lnTo>
                      <a:pt x="76" y="233"/>
                    </a:lnTo>
                    <a:lnTo>
                      <a:pt x="76" y="234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4" y="232"/>
                    </a:lnTo>
                    <a:lnTo>
                      <a:pt x="71" y="230"/>
                    </a:lnTo>
                    <a:lnTo>
                      <a:pt x="69" y="230"/>
                    </a:lnTo>
                    <a:lnTo>
                      <a:pt x="66" y="230"/>
                    </a:lnTo>
                    <a:lnTo>
                      <a:pt x="65" y="230"/>
                    </a:lnTo>
                    <a:lnTo>
                      <a:pt x="64" y="230"/>
                    </a:lnTo>
                    <a:lnTo>
                      <a:pt x="63" y="230"/>
                    </a:lnTo>
                    <a:lnTo>
                      <a:pt x="62" y="230"/>
                    </a:lnTo>
                    <a:lnTo>
                      <a:pt x="61" y="230"/>
                    </a:lnTo>
                    <a:lnTo>
                      <a:pt x="59" y="230"/>
                    </a:lnTo>
                    <a:lnTo>
                      <a:pt x="57" y="230"/>
                    </a:lnTo>
                    <a:lnTo>
                      <a:pt x="57" y="232"/>
                    </a:lnTo>
                    <a:lnTo>
                      <a:pt x="55" y="232"/>
                    </a:lnTo>
                    <a:lnTo>
                      <a:pt x="54" y="232"/>
                    </a:lnTo>
                    <a:lnTo>
                      <a:pt x="53" y="233"/>
                    </a:lnTo>
                    <a:lnTo>
                      <a:pt x="52" y="232"/>
                    </a:lnTo>
                    <a:lnTo>
                      <a:pt x="51" y="232"/>
                    </a:lnTo>
                    <a:lnTo>
                      <a:pt x="51" y="230"/>
                    </a:lnTo>
                    <a:lnTo>
                      <a:pt x="50" y="230"/>
                    </a:lnTo>
                    <a:lnTo>
                      <a:pt x="48" y="232"/>
                    </a:lnTo>
                    <a:lnTo>
                      <a:pt x="48" y="230"/>
                    </a:lnTo>
                    <a:lnTo>
                      <a:pt x="48" y="228"/>
                    </a:lnTo>
                    <a:lnTo>
                      <a:pt x="48" y="226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8" y="218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50" y="214"/>
                    </a:lnTo>
                    <a:lnTo>
                      <a:pt x="50" y="211"/>
                    </a:lnTo>
                    <a:lnTo>
                      <a:pt x="50" y="210"/>
                    </a:lnTo>
                    <a:lnTo>
                      <a:pt x="51" y="209"/>
                    </a:lnTo>
                    <a:lnTo>
                      <a:pt x="50" y="209"/>
                    </a:lnTo>
                    <a:lnTo>
                      <a:pt x="48" y="210"/>
                    </a:lnTo>
                    <a:lnTo>
                      <a:pt x="46" y="211"/>
                    </a:lnTo>
                    <a:lnTo>
                      <a:pt x="46" y="212"/>
                    </a:lnTo>
                    <a:lnTo>
                      <a:pt x="45" y="212"/>
                    </a:lnTo>
                    <a:lnTo>
                      <a:pt x="44" y="214"/>
                    </a:lnTo>
                    <a:lnTo>
                      <a:pt x="44" y="215"/>
                    </a:lnTo>
                    <a:lnTo>
                      <a:pt x="43" y="215"/>
                    </a:lnTo>
                    <a:lnTo>
                      <a:pt x="42" y="215"/>
                    </a:lnTo>
                    <a:lnTo>
                      <a:pt x="42" y="216"/>
                    </a:lnTo>
                    <a:lnTo>
                      <a:pt x="41" y="216"/>
                    </a:lnTo>
                    <a:lnTo>
                      <a:pt x="39" y="217"/>
                    </a:lnTo>
                    <a:lnTo>
                      <a:pt x="38" y="217"/>
                    </a:lnTo>
                    <a:lnTo>
                      <a:pt x="37" y="217"/>
                    </a:lnTo>
                    <a:lnTo>
                      <a:pt x="34" y="217"/>
                    </a:lnTo>
                    <a:lnTo>
                      <a:pt x="31" y="217"/>
                    </a:lnTo>
                    <a:lnTo>
                      <a:pt x="29" y="217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6" y="212"/>
                    </a:lnTo>
                    <a:lnTo>
                      <a:pt x="25" y="210"/>
                    </a:lnTo>
                    <a:lnTo>
                      <a:pt x="24" y="210"/>
                    </a:lnTo>
                    <a:lnTo>
                      <a:pt x="20" y="209"/>
                    </a:lnTo>
                    <a:lnTo>
                      <a:pt x="19" y="209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09"/>
                    </a:lnTo>
                    <a:lnTo>
                      <a:pt x="13" y="208"/>
                    </a:lnTo>
                    <a:lnTo>
                      <a:pt x="14" y="207"/>
                    </a:lnTo>
                    <a:lnTo>
                      <a:pt x="15" y="206"/>
                    </a:lnTo>
                    <a:lnTo>
                      <a:pt x="16" y="205"/>
                    </a:lnTo>
                    <a:lnTo>
                      <a:pt x="16" y="204"/>
                    </a:lnTo>
                    <a:lnTo>
                      <a:pt x="16" y="202"/>
                    </a:lnTo>
                    <a:lnTo>
                      <a:pt x="15" y="202"/>
                    </a:lnTo>
                    <a:lnTo>
                      <a:pt x="14" y="201"/>
                    </a:lnTo>
                    <a:lnTo>
                      <a:pt x="14" y="200"/>
                    </a:lnTo>
                    <a:lnTo>
                      <a:pt x="13" y="200"/>
                    </a:lnTo>
                    <a:lnTo>
                      <a:pt x="13" y="199"/>
                    </a:lnTo>
                    <a:lnTo>
                      <a:pt x="11" y="198"/>
                    </a:lnTo>
                    <a:lnTo>
                      <a:pt x="10" y="197"/>
                    </a:lnTo>
                    <a:lnTo>
                      <a:pt x="9" y="195"/>
                    </a:lnTo>
                    <a:lnTo>
                      <a:pt x="8" y="195"/>
                    </a:lnTo>
                    <a:lnTo>
                      <a:pt x="7" y="193"/>
                    </a:lnTo>
                    <a:lnTo>
                      <a:pt x="7" y="192"/>
                    </a:lnTo>
                    <a:lnTo>
                      <a:pt x="7" y="190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5" y="188"/>
                    </a:lnTo>
                    <a:lnTo>
                      <a:pt x="4" y="188"/>
                    </a:lnTo>
                    <a:lnTo>
                      <a:pt x="4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4" y="184"/>
                    </a:lnTo>
                    <a:lnTo>
                      <a:pt x="3" y="184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1" y="181"/>
                    </a:lnTo>
                    <a:lnTo>
                      <a:pt x="1" y="180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5" y="173"/>
                    </a:lnTo>
                    <a:lnTo>
                      <a:pt x="5" y="172"/>
                    </a:lnTo>
                    <a:lnTo>
                      <a:pt x="6" y="172"/>
                    </a:lnTo>
                    <a:lnTo>
                      <a:pt x="7" y="171"/>
                    </a:lnTo>
                    <a:lnTo>
                      <a:pt x="10" y="169"/>
                    </a:lnTo>
                    <a:lnTo>
                      <a:pt x="11" y="169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3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3" y="161"/>
                    </a:lnTo>
                    <a:lnTo>
                      <a:pt x="14" y="159"/>
                    </a:lnTo>
                    <a:lnTo>
                      <a:pt x="14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5"/>
                    </a:lnTo>
                    <a:lnTo>
                      <a:pt x="16" y="153"/>
                    </a:lnTo>
                    <a:lnTo>
                      <a:pt x="16" y="152"/>
                    </a:lnTo>
                    <a:lnTo>
                      <a:pt x="16" y="151"/>
                    </a:lnTo>
                    <a:lnTo>
                      <a:pt x="16" y="149"/>
                    </a:lnTo>
                    <a:lnTo>
                      <a:pt x="17" y="148"/>
                    </a:lnTo>
                    <a:lnTo>
                      <a:pt x="18" y="148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4"/>
                    </a:lnTo>
                    <a:lnTo>
                      <a:pt x="24" y="143"/>
                    </a:lnTo>
                    <a:lnTo>
                      <a:pt x="25" y="143"/>
                    </a:lnTo>
                    <a:lnTo>
                      <a:pt x="26" y="143"/>
                    </a:lnTo>
                    <a:lnTo>
                      <a:pt x="27" y="142"/>
                    </a:lnTo>
                    <a:lnTo>
                      <a:pt x="29" y="141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3" y="139"/>
                    </a:lnTo>
                    <a:lnTo>
                      <a:pt x="34" y="139"/>
                    </a:lnTo>
                    <a:lnTo>
                      <a:pt x="38" y="137"/>
                    </a:lnTo>
                    <a:lnTo>
                      <a:pt x="39" y="137"/>
                    </a:lnTo>
                    <a:lnTo>
                      <a:pt x="41" y="137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5" y="136"/>
                    </a:lnTo>
                    <a:lnTo>
                      <a:pt x="45" y="135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1" y="134"/>
                    </a:lnTo>
                    <a:lnTo>
                      <a:pt x="52" y="134"/>
                    </a:lnTo>
                    <a:lnTo>
                      <a:pt x="53" y="134"/>
                    </a:lnTo>
                    <a:lnTo>
                      <a:pt x="53" y="135"/>
                    </a:lnTo>
                    <a:lnTo>
                      <a:pt x="54" y="136"/>
                    </a:lnTo>
                    <a:lnTo>
                      <a:pt x="55" y="136"/>
                    </a:lnTo>
                    <a:lnTo>
                      <a:pt x="57" y="136"/>
                    </a:lnTo>
                    <a:lnTo>
                      <a:pt x="59" y="136"/>
                    </a:lnTo>
                    <a:lnTo>
                      <a:pt x="59" y="135"/>
                    </a:lnTo>
                    <a:lnTo>
                      <a:pt x="60" y="131"/>
                    </a:lnTo>
                    <a:lnTo>
                      <a:pt x="61" y="124"/>
                    </a:lnTo>
                    <a:lnTo>
                      <a:pt x="63" y="111"/>
                    </a:lnTo>
                    <a:lnTo>
                      <a:pt x="63" y="109"/>
                    </a:lnTo>
                    <a:lnTo>
                      <a:pt x="63" y="108"/>
                    </a:lnTo>
                    <a:lnTo>
                      <a:pt x="64" y="103"/>
                    </a:lnTo>
                    <a:lnTo>
                      <a:pt x="65" y="97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6" y="93"/>
                    </a:lnTo>
                    <a:lnTo>
                      <a:pt x="66" y="92"/>
                    </a:lnTo>
                    <a:lnTo>
                      <a:pt x="65" y="89"/>
                    </a:lnTo>
                    <a:lnTo>
                      <a:pt x="65" y="88"/>
                    </a:lnTo>
                    <a:lnTo>
                      <a:pt x="64" y="88"/>
                    </a:lnTo>
                    <a:lnTo>
                      <a:pt x="63" y="86"/>
                    </a:lnTo>
                    <a:lnTo>
                      <a:pt x="63" y="85"/>
                    </a:lnTo>
                    <a:lnTo>
                      <a:pt x="64" y="85"/>
                    </a:lnTo>
                    <a:lnTo>
                      <a:pt x="64" y="84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62" y="81"/>
                    </a:lnTo>
                    <a:lnTo>
                      <a:pt x="59" y="79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7" y="72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7" y="67"/>
                    </a:lnTo>
                    <a:lnTo>
                      <a:pt x="59" y="67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5" y="65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70" y="66"/>
                    </a:lnTo>
                    <a:lnTo>
                      <a:pt x="70" y="65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4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83" y="48"/>
                    </a:lnTo>
                    <a:lnTo>
                      <a:pt x="83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5" y="49"/>
                    </a:lnTo>
                    <a:lnTo>
                      <a:pt x="85" y="50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90" y="49"/>
                    </a:lnTo>
                    <a:lnTo>
                      <a:pt x="91" y="48"/>
                    </a:lnTo>
                    <a:lnTo>
                      <a:pt x="91" y="47"/>
                    </a:lnTo>
                    <a:lnTo>
                      <a:pt x="92" y="46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8" y="48"/>
                    </a:lnTo>
                    <a:lnTo>
                      <a:pt x="98" y="49"/>
                    </a:lnTo>
                    <a:lnTo>
                      <a:pt x="99" y="50"/>
                    </a:lnTo>
                    <a:lnTo>
                      <a:pt x="99" y="52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99" y="55"/>
                    </a:lnTo>
                    <a:lnTo>
                      <a:pt x="99" y="56"/>
                    </a:lnTo>
                    <a:lnTo>
                      <a:pt x="99" y="57"/>
                    </a:lnTo>
                    <a:lnTo>
                      <a:pt x="99" y="58"/>
                    </a:lnTo>
                    <a:lnTo>
                      <a:pt x="100" y="58"/>
                    </a:lnTo>
                    <a:lnTo>
                      <a:pt x="102" y="58"/>
                    </a:lnTo>
                    <a:lnTo>
                      <a:pt x="103" y="59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5" y="64"/>
                    </a:lnTo>
                    <a:lnTo>
                      <a:pt x="116" y="64"/>
                    </a:lnTo>
                    <a:lnTo>
                      <a:pt x="116" y="62"/>
                    </a:lnTo>
                    <a:lnTo>
                      <a:pt x="117" y="62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2"/>
                    </a:lnTo>
                    <a:lnTo>
                      <a:pt x="121" y="64"/>
                    </a:lnTo>
                    <a:lnTo>
                      <a:pt x="120" y="65"/>
                    </a:lnTo>
                    <a:lnTo>
                      <a:pt x="121" y="66"/>
                    </a:lnTo>
                    <a:lnTo>
                      <a:pt x="122" y="66"/>
                    </a:lnTo>
                    <a:lnTo>
                      <a:pt x="122" y="65"/>
                    </a:lnTo>
                    <a:lnTo>
                      <a:pt x="124" y="65"/>
                    </a:lnTo>
                    <a:lnTo>
                      <a:pt x="124" y="64"/>
                    </a:lnTo>
                    <a:lnTo>
                      <a:pt x="125" y="62"/>
                    </a:lnTo>
                    <a:lnTo>
                      <a:pt x="125" y="61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6" y="61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7" y="59"/>
                    </a:lnTo>
                    <a:lnTo>
                      <a:pt x="129" y="58"/>
                    </a:lnTo>
                    <a:lnTo>
                      <a:pt x="131" y="57"/>
                    </a:lnTo>
                    <a:lnTo>
                      <a:pt x="132" y="57"/>
                    </a:lnTo>
                    <a:lnTo>
                      <a:pt x="134" y="57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6" y="55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3"/>
                    </a:lnTo>
                    <a:lnTo>
                      <a:pt x="141" y="52"/>
                    </a:lnTo>
                    <a:lnTo>
                      <a:pt x="141" y="51"/>
                    </a:lnTo>
                    <a:lnTo>
                      <a:pt x="143" y="51"/>
                    </a:lnTo>
                    <a:lnTo>
                      <a:pt x="143" y="49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6"/>
                    </a:lnTo>
                    <a:lnTo>
                      <a:pt x="149" y="44"/>
                    </a:lnTo>
                    <a:lnTo>
                      <a:pt x="150" y="44"/>
                    </a:lnTo>
                    <a:lnTo>
                      <a:pt x="152" y="44"/>
                    </a:lnTo>
                    <a:lnTo>
                      <a:pt x="152" y="43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49" y="40"/>
                    </a:lnTo>
                    <a:lnTo>
                      <a:pt x="146" y="40"/>
                    </a:lnTo>
                    <a:lnTo>
                      <a:pt x="143" y="40"/>
                    </a:lnTo>
                    <a:lnTo>
                      <a:pt x="143" y="39"/>
                    </a:lnTo>
                    <a:lnTo>
                      <a:pt x="143" y="38"/>
                    </a:lnTo>
                    <a:lnTo>
                      <a:pt x="144" y="37"/>
                    </a:lnTo>
                    <a:lnTo>
                      <a:pt x="143" y="34"/>
                    </a:lnTo>
                    <a:lnTo>
                      <a:pt x="141" y="33"/>
                    </a:lnTo>
                    <a:lnTo>
                      <a:pt x="141" y="32"/>
                    </a:lnTo>
                    <a:lnTo>
                      <a:pt x="140" y="31"/>
                    </a:lnTo>
                    <a:lnTo>
                      <a:pt x="140" y="30"/>
                    </a:lnTo>
                    <a:lnTo>
                      <a:pt x="140" y="28"/>
                    </a:lnTo>
                    <a:lnTo>
                      <a:pt x="139" y="27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0"/>
                    </a:lnTo>
                    <a:lnTo>
                      <a:pt x="134" y="19"/>
                    </a:lnTo>
                    <a:lnTo>
                      <a:pt x="134" y="18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31" y="15"/>
                    </a:lnTo>
                    <a:lnTo>
                      <a:pt x="131" y="14"/>
                    </a:lnTo>
                    <a:lnTo>
                      <a:pt x="132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5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8"/>
                    </a:lnTo>
                    <a:lnTo>
                      <a:pt x="143" y="19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5" y="19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0"/>
                    </a:lnTo>
                    <a:lnTo>
                      <a:pt x="150" y="20"/>
                    </a:lnTo>
                    <a:lnTo>
                      <a:pt x="152" y="20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5" y="21"/>
                    </a:lnTo>
                    <a:lnTo>
                      <a:pt x="157" y="23"/>
                    </a:lnTo>
                    <a:lnTo>
                      <a:pt x="158" y="24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2" y="22"/>
                    </a:lnTo>
                    <a:lnTo>
                      <a:pt x="160" y="21"/>
                    </a:lnTo>
                    <a:lnTo>
                      <a:pt x="160" y="20"/>
                    </a:lnTo>
                    <a:lnTo>
                      <a:pt x="160" y="18"/>
                    </a:lnTo>
                    <a:lnTo>
                      <a:pt x="162" y="18"/>
                    </a:lnTo>
                    <a:lnTo>
                      <a:pt x="163" y="18"/>
                    </a:lnTo>
                    <a:lnTo>
                      <a:pt x="164" y="16"/>
                    </a:lnTo>
                    <a:lnTo>
                      <a:pt x="165" y="15"/>
                    </a:lnTo>
                    <a:lnTo>
                      <a:pt x="166" y="15"/>
                    </a:lnTo>
                    <a:lnTo>
                      <a:pt x="167" y="16"/>
                    </a:lnTo>
                    <a:lnTo>
                      <a:pt x="168" y="16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2" y="15"/>
                    </a:lnTo>
                    <a:lnTo>
                      <a:pt x="173" y="16"/>
                    </a:lnTo>
                    <a:lnTo>
                      <a:pt x="174" y="15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8" y="13"/>
                    </a:lnTo>
                    <a:lnTo>
                      <a:pt x="178" y="12"/>
                    </a:lnTo>
                    <a:lnTo>
                      <a:pt x="181" y="11"/>
                    </a:lnTo>
                    <a:lnTo>
                      <a:pt x="183" y="11"/>
                    </a:lnTo>
                    <a:lnTo>
                      <a:pt x="185" y="11"/>
                    </a:lnTo>
                    <a:lnTo>
                      <a:pt x="186" y="11"/>
                    </a:lnTo>
                    <a:lnTo>
                      <a:pt x="186" y="10"/>
                    </a:lnTo>
                    <a:lnTo>
                      <a:pt x="186" y="9"/>
                    </a:lnTo>
                    <a:lnTo>
                      <a:pt x="187" y="8"/>
                    </a:lnTo>
                    <a:lnTo>
                      <a:pt x="190" y="8"/>
                    </a:lnTo>
                    <a:lnTo>
                      <a:pt x="191" y="6"/>
                    </a:lnTo>
                    <a:lnTo>
                      <a:pt x="192" y="5"/>
                    </a:lnTo>
                    <a:lnTo>
                      <a:pt x="192" y="4"/>
                    </a:lnTo>
                    <a:lnTo>
                      <a:pt x="191" y="2"/>
                    </a:lnTo>
                    <a:lnTo>
                      <a:pt x="191" y="1"/>
                    </a:lnTo>
                    <a:lnTo>
                      <a:pt x="190" y="1"/>
                    </a:lnTo>
                    <a:lnTo>
                      <a:pt x="192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0"/>
                    </a:lnTo>
                    <a:lnTo>
                      <a:pt x="199" y="1"/>
                    </a:lnTo>
                    <a:lnTo>
                      <a:pt x="199" y="2"/>
                    </a:lnTo>
                    <a:lnTo>
                      <a:pt x="200" y="2"/>
                    </a:lnTo>
                    <a:lnTo>
                      <a:pt x="200" y="3"/>
                    </a:lnTo>
                    <a:lnTo>
                      <a:pt x="200" y="6"/>
                    </a:lnTo>
                    <a:lnTo>
                      <a:pt x="200" y="8"/>
                    </a:lnTo>
                    <a:lnTo>
                      <a:pt x="199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200" y="11"/>
                    </a:lnTo>
                    <a:lnTo>
                      <a:pt x="201" y="11"/>
                    </a:lnTo>
                    <a:lnTo>
                      <a:pt x="203" y="12"/>
                    </a:lnTo>
                    <a:lnTo>
                      <a:pt x="204" y="12"/>
                    </a:lnTo>
                    <a:lnTo>
                      <a:pt x="204" y="13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5" y="18"/>
                    </a:lnTo>
                    <a:lnTo>
                      <a:pt x="206" y="20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5"/>
                    </a:lnTo>
                    <a:lnTo>
                      <a:pt x="203" y="28"/>
                    </a:lnTo>
                    <a:lnTo>
                      <a:pt x="202" y="28"/>
                    </a:lnTo>
                    <a:lnTo>
                      <a:pt x="202" y="29"/>
                    </a:lnTo>
                    <a:lnTo>
                      <a:pt x="201" y="30"/>
                    </a:lnTo>
                    <a:lnTo>
                      <a:pt x="201" y="31"/>
                    </a:lnTo>
                    <a:lnTo>
                      <a:pt x="201" y="32"/>
                    </a:lnTo>
                    <a:lnTo>
                      <a:pt x="200" y="33"/>
                    </a:lnTo>
                    <a:lnTo>
                      <a:pt x="200" y="34"/>
                    </a:lnTo>
                    <a:lnTo>
                      <a:pt x="200" y="37"/>
                    </a:lnTo>
                    <a:lnTo>
                      <a:pt x="201" y="38"/>
                    </a:lnTo>
                    <a:lnTo>
                      <a:pt x="201" y="39"/>
                    </a:lnTo>
                    <a:lnTo>
                      <a:pt x="201" y="40"/>
                    </a:lnTo>
                    <a:lnTo>
                      <a:pt x="202" y="41"/>
                    </a:lnTo>
                    <a:lnTo>
                      <a:pt x="201" y="41"/>
                    </a:lnTo>
                    <a:lnTo>
                      <a:pt x="202" y="42"/>
                    </a:lnTo>
                    <a:lnTo>
                      <a:pt x="203" y="42"/>
                    </a:lnTo>
                    <a:lnTo>
                      <a:pt x="204" y="43"/>
                    </a:lnTo>
                    <a:lnTo>
                      <a:pt x="203" y="46"/>
                    </a:lnTo>
                    <a:lnTo>
                      <a:pt x="203" y="48"/>
                    </a:lnTo>
                    <a:lnTo>
                      <a:pt x="203" y="49"/>
                    </a:lnTo>
                    <a:lnTo>
                      <a:pt x="204" y="49"/>
                    </a:lnTo>
                    <a:lnTo>
                      <a:pt x="205" y="49"/>
                    </a:lnTo>
                    <a:lnTo>
                      <a:pt x="204" y="50"/>
                    </a:lnTo>
                    <a:lnTo>
                      <a:pt x="205" y="50"/>
                    </a:lnTo>
                    <a:lnTo>
                      <a:pt x="206" y="51"/>
                    </a:lnTo>
                    <a:lnTo>
                      <a:pt x="208" y="51"/>
                    </a:lnTo>
                    <a:lnTo>
                      <a:pt x="209" y="52"/>
                    </a:lnTo>
                    <a:lnTo>
                      <a:pt x="211" y="56"/>
                    </a:lnTo>
                    <a:lnTo>
                      <a:pt x="212" y="56"/>
                    </a:lnTo>
                    <a:lnTo>
                      <a:pt x="214" y="56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5" y="58"/>
                    </a:lnTo>
                    <a:lnTo>
                      <a:pt x="217" y="58"/>
                    </a:lnTo>
                    <a:lnTo>
                      <a:pt x="218" y="58"/>
                    </a:lnTo>
                    <a:lnTo>
                      <a:pt x="219" y="57"/>
                    </a:lnTo>
                    <a:lnTo>
                      <a:pt x="220" y="57"/>
                    </a:lnTo>
                    <a:lnTo>
                      <a:pt x="221" y="57"/>
                    </a:lnTo>
                    <a:lnTo>
                      <a:pt x="222" y="56"/>
                    </a:lnTo>
                    <a:lnTo>
                      <a:pt x="221" y="55"/>
                    </a:lnTo>
                    <a:lnTo>
                      <a:pt x="223" y="53"/>
                    </a:lnTo>
                    <a:lnTo>
                      <a:pt x="224" y="52"/>
                    </a:lnTo>
                    <a:lnTo>
                      <a:pt x="227" y="53"/>
                    </a:lnTo>
                    <a:lnTo>
                      <a:pt x="228" y="53"/>
                    </a:lnTo>
                    <a:lnTo>
                      <a:pt x="229" y="52"/>
                    </a:lnTo>
                    <a:lnTo>
                      <a:pt x="230" y="51"/>
                    </a:lnTo>
                    <a:lnTo>
                      <a:pt x="232" y="50"/>
                    </a:lnTo>
                    <a:lnTo>
                      <a:pt x="232" y="51"/>
                    </a:lnTo>
                    <a:lnTo>
                      <a:pt x="233" y="51"/>
                    </a:lnTo>
                    <a:lnTo>
                      <a:pt x="234" y="51"/>
                    </a:lnTo>
                    <a:lnTo>
                      <a:pt x="236" y="50"/>
                    </a:lnTo>
                    <a:lnTo>
                      <a:pt x="236" y="49"/>
                    </a:lnTo>
                    <a:lnTo>
                      <a:pt x="237" y="48"/>
                    </a:lnTo>
                    <a:lnTo>
                      <a:pt x="238" y="47"/>
                    </a:lnTo>
                    <a:lnTo>
                      <a:pt x="239" y="47"/>
                    </a:lnTo>
                    <a:lnTo>
                      <a:pt x="240" y="47"/>
                    </a:lnTo>
                    <a:lnTo>
                      <a:pt x="241" y="47"/>
                    </a:lnTo>
                    <a:lnTo>
                      <a:pt x="242" y="47"/>
                    </a:lnTo>
                    <a:lnTo>
                      <a:pt x="242" y="48"/>
                    </a:lnTo>
                    <a:lnTo>
                      <a:pt x="245" y="48"/>
                    </a:lnTo>
                    <a:lnTo>
                      <a:pt x="246" y="48"/>
                    </a:lnTo>
                    <a:lnTo>
                      <a:pt x="247" y="48"/>
                    </a:lnTo>
                    <a:lnTo>
                      <a:pt x="248" y="48"/>
                    </a:lnTo>
                    <a:lnTo>
                      <a:pt x="249" y="48"/>
                    </a:lnTo>
                    <a:lnTo>
                      <a:pt x="250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77" name="Freeform 1551"/>
              <p:cNvSpPr>
                <a:spLocks/>
              </p:cNvSpPr>
              <p:nvPr/>
            </p:nvSpPr>
            <p:spPr bwMode="auto">
              <a:xfrm>
                <a:off x="3530109" y="3489601"/>
                <a:ext cx="56103" cy="39907"/>
              </a:xfrm>
              <a:custGeom>
                <a:avLst/>
                <a:gdLst>
                  <a:gd name="T0" fmla="*/ 10178687 w 35"/>
                  <a:gd name="T1" fmla="*/ 58284972 h 25"/>
                  <a:gd name="T2" fmla="*/ 5089344 w 35"/>
                  <a:gd name="T3" fmla="*/ 58284972 h 25"/>
                  <a:gd name="T4" fmla="*/ 5089344 w 35"/>
                  <a:gd name="T5" fmla="*/ 53216783 h 25"/>
                  <a:gd name="T6" fmla="*/ 0 w 35"/>
                  <a:gd name="T7" fmla="*/ 48148594 h 25"/>
                  <a:gd name="T8" fmla="*/ 0 w 35"/>
                  <a:gd name="T9" fmla="*/ 38012216 h 25"/>
                  <a:gd name="T10" fmla="*/ 5089344 w 35"/>
                  <a:gd name="T11" fmla="*/ 38012216 h 25"/>
                  <a:gd name="T12" fmla="*/ 5089344 w 35"/>
                  <a:gd name="T13" fmla="*/ 32944027 h 25"/>
                  <a:gd name="T14" fmla="*/ 0 w 35"/>
                  <a:gd name="T15" fmla="*/ 30409134 h 25"/>
                  <a:gd name="T16" fmla="*/ 0 w 35"/>
                  <a:gd name="T17" fmla="*/ 20272756 h 25"/>
                  <a:gd name="T18" fmla="*/ 2545473 w 35"/>
                  <a:gd name="T19" fmla="*/ 17739460 h 25"/>
                  <a:gd name="T20" fmla="*/ 5089344 w 35"/>
                  <a:gd name="T21" fmla="*/ 17739460 h 25"/>
                  <a:gd name="T22" fmla="*/ 2545473 w 35"/>
                  <a:gd name="T23" fmla="*/ 15204567 h 25"/>
                  <a:gd name="T24" fmla="*/ 5089344 w 35"/>
                  <a:gd name="T25" fmla="*/ 5068189 h 25"/>
                  <a:gd name="T26" fmla="*/ 7634817 w 35"/>
                  <a:gd name="T27" fmla="*/ 0 h 25"/>
                  <a:gd name="T28" fmla="*/ 12724160 w 35"/>
                  <a:gd name="T29" fmla="*/ 0 h 25"/>
                  <a:gd name="T30" fmla="*/ 22902848 w 35"/>
                  <a:gd name="T31" fmla="*/ 0 h 25"/>
                  <a:gd name="T32" fmla="*/ 33081535 w 35"/>
                  <a:gd name="T33" fmla="*/ 2534893 h 25"/>
                  <a:gd name="T34" fmla="*/ 43260222 w 35"/>
                  <a:gd name="T35" fmla="*/ 2534893 h 25"/>
                  <a:gd name="T36" fmla="*/ 50893436 w 35"/>
                  <a:gd name="T37" fmla="*/ 0 h 25"/>
                  <a:gd name="T38" fmla="*/ 55982779 w 35"/>
                  <a:gd name="T39" fmla="*/ 0 h 25"/>
                  <a:gd name="T40" fmla="*/ 66161466 w 35"/>
                  <a:gd name="T41" fmla="*/ 0 h 25"/>
                  <a:gd name="T42" fmla="*/ 76340154 w 35"/>
                  <a:gd name="T43" fmla="*/ 2534893 h 25"/>
                  <a:gd name="T44" fmla="*/ 89064314 w 35"/>
                  <a:gd name="T45" fmla="*/ 5068189 h 25"/>
                  <a:gd name="T46" fmla="*/ 83974970 w 35"/>
                  <a:gd name="T47" fmla="*/ 7603082 h 25"/>
                  <a:gd name="T48" fmla="*/ 83974970 w 35"/>
                  <a:gd name="T49" fmla="*/ 15204567 h 25"/>
                  <a:gd name="T50" fmla="*/ 81429497 w 35"/>
                  <a:gd name="T51" fmla="*/ 17739460 h 25"/>
                  <a:gd name="T52" fmla="*/ 81429497 w 35"/>
                  <a:gd name="T53" fmla="*/ 22807649 h 25"/>
                  <a:gd name="T54" fmla="*/ 81429497 w 35"/>
                  <a:gd name="T55" fmla="*/ 27875838 h 25"/>
                  <a:gd name="T56" fmla="*/ 76340154 w 35"/>
                  <a:gd name="T57" fmla="*/ 30409134 h 25"/>
                  <a:gd name="T58" fmla="*/ 73796283 w 35"/>
                  <a:gd name="T59" fmla="*/ 40545512 h 25"/>
                  <a:gd name="T60" fmla="*/ 68706940 w 35"/>
                  <a:gd name="T61" fmla="*/ 48148594 h 25"/>
                  <a:gd name="T62" fmla="*/ 58528253 w 35"/>
                  <a:gd name="T63" fmla="*/ 53216783 h 25"/>
                  <a:gd name="T64" fmla="*/ 45804092 w 35"/>
                  <a:gd name="T65" fmla="*/ 53216783 h 25"/>
                  <a:gd name="T66" fmla="*/ 38170878 w 35"/>
                  <a:gd name="T67" fmla="*/ 58284972 h 25"/>
                  <a:gd name="T68" fmla="*/ 35625405 w 35"/>
                  <a:gd name="T69" fmla="*/ 53216783 h 25"/>
                  <a:gd name="T70" fmla="*/ 35625405 w 35"/>
                  <a:gd name="T71" fmla="*/ 58284972 h 25"/>
                  <a:gd name="T72" fmla="*/ 30536061 w 35"/>
                  <a:gd name="T73" fmla="*/ 58284972 h 25"/>
                  <a:gd name="T74" fmla="*/ 25446718 w 35"/>
                  <a:gd name="T75" fmla="*/ 55750079 h 25"/>
                  <a:gd name="T76" fmla="*/ 12724160 w 35"/>
                  <a:gd name="T77" fmla="*/ 6335316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25"/>
                  <a:gd name="T119" fmla="*/ 35 w 35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25">
                    <a:moveTo>
                      <a:pt x="5" y="25"/>
                    </a:moveTo>
                    <a:lnTo>
                      <a:pt x="4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6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3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3"/>
                    </a:lnTo>
                    <a:lnTo>
                      <a:pt x="5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78" name="Freeform 1552"/>
              <p:cNvSpPr>
                <a:spLocks/>
              </p:cNvSpPr>
              <p:nvPr/>
            </p:nvSpPr>
            <p:spPr bwMode="auto">
              <a:xfrm>
                <a:off x="3503278" y="3498810"/>
                <a:ext cx="18294" cy="20465"/>
              </a:xfrm>
              <a:custGeom>
                <a:avLst/>
                <a:gdLst>
                  <a:gd name="T0" fmla="*/ 2639325 w 11"/>
                  <a:gd name="T1" fmla="*/ 32488975 h 13"/>
                  <a:gd name="T2" fmla="*/ 0 w 11"/>
                  <a:gd name="T3" fmla="*/ 32488975 h 13"/>
                  <a:gd name="T4" fmla="*/ 0 w 11"/>
                  <a:gd name="T5" fmla="*/ 29989096 h 13"/>
                  <a:gd name="T6" fmla="*/ 2639325 w 11"/>
                  <a:gd name="T7" fmla="*/ 29989096 h 13"/>
                  <a:gd name="T8" fmla="*/ 2639325 w 11"/>
                  <a:gd name="T9" fmla="*/ 27490792 h 13"/>
                  <a:gd name="T10" fmla="*/ 2639325 w 11"/>
                  <a:gd name="T11" fmla="*/ 24990913 h 13"/>
                  <a:gd name="T12" fmla="*/ 2639325 w 11"/>
                  <a:gd name="T13" fmla="*/ 22492609 h 13"/>
                  <a:gd name="T14" fmla="*/ 5280314 w 11"/>
                  <a:gd name="T15" fmla="*/ 22492609 h 13"/>
                  <a:gd name="T16" fmla="*/ 7919639 w 11"/>
                  <a:gd name="T17" fmla="*/ 22492609 h 13"/>
                  <a:gd name="T18" fmla="*/ 10560627 w 11"/>
                  <a:gd name="T19" fmla="*/ 17494427 h 13"/>
                  <a:gd name="T20" fmla="*/ 10560627 w 11"/>
                  <a:gd name="T21" fmla="*/ 14994548 h 13"/>
                  <a:gd name="T22" fmla="*/ 10560627 w 11"/>
                  <a:gd name="T23" fmla="*/ 12496244 h 13"/>
                  <a:gd name="T24" fmla="*/ 10560627 w 11"/>
                  <a:gd name="T25" fmla="*/ 9996365 h 13"/>
                  <a:gd name="T26" fmla="*/ 15840941 w 11"/>
                  <a:gd name="T27" fmla="*/ 7498061 h 13"/>
                  <a:gd name="T28" fmla="*/ 15840941 w 11"/>
                  <a:gd name="T29" fmla="*/ 4998183 h 13"/>
                  <a:gd name="T30" fmla="*/ 18480266 w 11"/>
                  <a:gd name="T31" fmla="*/ 2499878 h 13"/>
                  <a:gd name="T32" fmla="*/ 21121255 w 11"/>
                  <a:gd name="T33" fmla="*/ 0 h 13"/>
                  <a:gd name="T34" fmla="*/ 23760580 w 11"/>
                  <a:gd name="T35" fmla="*/ 0 h 13"/>
                  <a:gd name="T36" fmla="*/ 29040893 w 11"/>
                  <a:gd name="T37" fmla="*/ 0 h 13"/>
                  <a:gd name="T38" fmla="*/ 29040893 w 11"/>
                  <a:gd name="T39" fmla="*/ 4998183 h 13"/>
                  <a:gd name="T40" fmla="*/ 29040893 w 11"/>
                  <a:gd name="T41" fmla="*/ 7498061 h 13"/>
                  <a:gd name="T42" fmla="*/ 29040893 w 11"/>
                  <a:gd name="T43" fmla="*/ 9996365 h 13"/>
                  <a:gd name="T44" fmla="*/ 26401568 w 11"/>
                  <a:gd name="T45" fmla="*/ 12496244 h 13"/>
                  <a:gd name="T46" fmla="*/ 26401568 w 11"/>
                  <a:gd name="T47" fmla="*/ 14994548 h 13"/>
                  <a:gd name="T48" fmla="*/ 23760580 w 11"/>
                  <a:gd name="T49" fmla="*/ 17494427 h 13"/>
                  <a:gd name="T50" fmla="*/ 21121255 w 11"/>
                  <a:gd name="T51" fmla="*/ 22492609 h 13"/>
                  <a:gd name="T52" fmla="*/ 21121255 w 11"/>
                  <a:gd name="T53" fmla="*/ 24990913 h 13"/>
                  <a:gd name="T54" fmla="*/ 18480266 w 11"/>
                  <a:gd name="T55" fmla="*/ 24990913 h 13"/>
                  <a:gd name="T56" fmla="*/ 15840941 w 11"/>
                  <a:gd name="T57" fmla="*/ 27490792 h 13"/>
                  <a:gd name="T58" fmla="*/ 10560627 w 11"/>
                  <a:gd name="T59" fmla="*/ 29989096 h 13"/>
                  <a:gd name="T60" fmla="*/ 7919639 w 11"/>
                  <a:gd name="T61" fmla="*/ 29989096 h 13"/>
                  <a:gd name="T62" fmla="*/ 5280314 w 11"/>
                  <a:gd name="T63" fmla="*/ 32488975 h 13"/>
                  <a:gd name="T64" fmla="*/ 2639325 w 11"/>
                  <a:gd name="T65" fmla="*/ 32488975 h 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3"/>
                  <a:gd name="T101" fmla="*/ 11 w 11"/>
                  <a:gd name="T102" fmla="*/ 13 h 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3">
                    <a:moveTo>
                      <a:pt x="1" y="13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1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79" name="Freeform 1553"/>
              <p:cNvSpPr>
                <a:spLocks/>
              </p:cNvSpPr>
              <p:nvPr/>
            </p:nvSpPr>
            <p:spPr bwMode="auto">
              <a:xfrm>
                <a:off x="3538646" y="3478345"/>
                <a:ext cx="19514" cy="9210"/>
              </a:xfrm>
              <a:custGeom>
                <a:avLst/>
                <a:gdLst>
                  <a:gd name="T0" fmla="*/ 15489238 w 12"/>
                  <a:gd name="T1" fmla="*/ 14620875 h 6"/>
                  <a:gd name="T2" fmla="*/ 12908511 w 12"/>
                  <a:gd name="T3" fmla="*/ 12184830 h 6"/>
                  <a:gd name="T4" fmla="*/ 10326158 w 12"/>
                  <a:gd name="T5" fmla="*/ 12184830 h 6"/>
                  <a:gd name="T6" fmla="*/ 7745432 w 12"/>
                  <a:gd name="T7" fmla="*/ 12184830 h 6"/>
                  <a:gd name="T8" fmla="*/ 5163079 w 12"/>
                  <a:gd name="T9" fmla="*/ 12184830 h 6"/>
                  <a:gd name="T10" fmla="*/ 0 w 12"/>
                  <a:gd name="T11" fmla="*/ 12184830 h 6"/>
                  <a:gd name="T12" fmla="*/ 0 w 12"/>
                  <a:gd name="T13" fmla="*/ 9747250 h 6"/>
                  <a:gd name="T14" fmla="*/ 0 w 12"/>
                  <a:gd name="T15" fmla="*/ 4873625 h 6"/>
                  <a:gd name="T16" fmla="*/ 5163079 w 12"/>
                  <a:gd name="T17" fmla="*/ 2437580 h 6"/>
                  <a:gd name="T18" fmla="*/ 7745432 w 12"/>
                  <a:gd name="T19" fmla="*/ 4873625 h 6"/>
                  <a:gd name="T20" fmla="*/ 10326158 w 12"/>
                  <a:gd name="T21" fmla="*/ 4873625 h 6"/>
                  <a:gd name="T22" fmla="*/ 10326158 w 12"/>
                  <a:gd name="T23" fmla="*/ 2437580 h 6"/>
                  <a:gd name="T24" fmla="*/ 12908511 w 12"/>
                  <a:gd name="T25" fmla="*/ 2437580 h 6"/>
                  <a:gd name="T26" fmla="*/ 15489238 w 12"/>
                  <a:gd name="T27" fmla="*/ 0 h 6"/>
                  <a:gd name="T28" fmla="*/ 18069964 w 12"/>
                  <a:gd name="T29" fmla="*/ 0 h 6"/>
                  <a:gd name="T30" fmla="*/ 20652317 w 12"/>
                  <a:gd name="T31" fmla="*/ 0 h 6"/>
                  <a:gd name="T32" fmla="*/ 23234669 w 12"/>
                  <a:gd name="T33" fmla="*/ 0 h 6"/>
                  <a:gd name="T34" fmla="*/ 25815396 w 12"/>
                  <a:gd name="T35" fmla="*/ 0 h 6"/>
                  <a:gd name="T36" fmla="*/ 30978475 w 12"/>
                  <a:gd name="T37" fmla="*/ 2437580 h 6"/>
                  <a:gd name="T38" fmla="*/ 30978475 w 12"/>
                  <a:gd name="T39" fmla="*/ 4873625 h 6"/>
                  <a:gd name="T40" fmla="*/ 25815396 w 12"/>
                  <a:gd name="T41" fmla="*/ 4873625 h 6"/>
                  <a:gd name="T42" fmla="*/ 23234669 w 12"/>
                  <a:gd name="T43" fmla="*/ 4873625 h 6"/>
                  <a:gd name="T44" fmla="*/ 20652317 w 12"/>
                  <a:gd name="T45" fmla="*/ 9747250 h 6"/>
                  <a:gd name="T46" fmla="*/ 20652317 w 12"/>
                  <a:gd name="T47" fmla="*/ 12184830 h 6"/>
                  <a:gd name="T48" fmla="*/ 18069964 w 12"/>
                  <a:gd name="T49" fmla="*/ 12184830 h 6"/>
                  <a:gd name="T50" fmla="*/ 18069964 w 12"/>
                  <a:gd name="T51" fmla="*/ 14620875 h 6"/>
                  <a:gd name="T52" fmla="*/ 15489238 w 12"/>
                  <a:gd name="T53" fmla="*/ 1462087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6"/>
                  <a:gd name="T83" fmla="*/ 12 w 12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6">
                    <a:moveTo>
                      <a:pt x="6" y="6"/>
                    </a:move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80" name="Freeform 1554"/>
              <p:cNvSpPr>
                <a:spLocks/>
              </p:cNvSpPr>
              <p:nvPr/>
            </p:nvSpPr>
            <p:spPr bwMode="auto">
              <a:xfrm>
                <a:off x="3550843" y="3484484"/>
                <a:ext cx="10977" cy="5117"/>
              </a:xfrm>
              <a:custGeom>
                <a:avLst/>
                <a:gdLst>
                  <a:gd name="T0" fmla="*/ 4978854 w 7"/>
                  <a:gd name="T1" fmla="*/ 8122385 h 3"/>
                  <a:gd name="T2" fmla="*/ 0 w 7"/>
                  <a:gd name="T3" fmla="*/ 8122385 h 3"/>
                  <a:gd name="T4" fmla="*/ 0 w 7"/>
                  <a:gd name="T5" fmla="*/ 5415492 h 3"/>
                  <a:gd name="T6" fmla="*/ 2488643 w 7"/>
                  <a:gd name="T7" fmla="*/ 2706893 h 3"/>
                  <a:gd name="T8" fmla="*/ 4978854 w 7"/>
                  <a:gd name="T9" fmla="*/ 2706893 h 3"/>
                  <a:gd name="T10" fmla="*/ 4978854 w 7"/>
                  <a:gd name="T11" fmla="*/ 0 h 3"/>
                  <a:gd name="T12" fmla="*/ 9957707 w 7"/>
                  <a:gd name="T13" fmla="*/ 0 h 3"/>
                  <a:gd name="T14" fmla="*/ 12446350 w 7"/>
                  <a:gd name="T15" fmla="*/ 0 h 3"/>
                  <a:gd name="T16" fmla="*/ 14936561 w 7"/>
                  <a:gd name="T17" fmla="*/ 2706893 h 3"/>
                  <a:gd name="T18" fmla="*/ 17425203 w 7"/>
                  <a:gd name="T19" fmla="*/ 2706893 h 3"/>
                  <a:gd name="T20" fmla="*/ 17425203 w 7"/>
                  <a:gd name="T21" fmla="*/ 5415492 h 3"/>
                  <a:gd name="T22" fmla="*/ 14936561 w 7"/>
                  <a:gd name="T23" fmla="*/ 8122385 h 3"/>
                  <a:gd name="T24" fmla="*/ 12446350 w 7"/>
                  <a:gd name="T25" fmla="*/ 8122385 h 3"/>
                  <a:gd name="T26" fmla="*/ 9957707 w 7"/>
                  <a:gd name="T27" fmla="*/ 8122385 h 3"/>
                  <a:gd name="T28" fmla="*/ 4978854 w 7"/>
                  <a:gd name="T29" fmla="*/ 8122385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81" name="Freeform 1555"/>
              <p:cNvSpPr>
                <a:spLocks/>
              </p:cNvSpPr>
              <p:nvPr/>
            </p:nvSpPr>
            <p:spPr bwMode="auto">
              <a:xfrm>
                <a:off x="3524011" y="3486531"/>
                <a:ext cx="10977" cy="6140"/>
              </a:xfrm>
              <a:custGeom>
                <a:avLst/>
                <a:gdLst>
                  <a:gd name="T0" fmla="*/ 7469064 w 7"/>
                  <a:gd name="T1" fmla="*/ 9747250 h 4"/>
                  <a:gd name="T2" fmla="*/ 4978854 w 7"/>
                  <a:gd name="T3" fmla="*/ 9747250 h 4"/>
                  <a:gd name="T4" fmla="*/ 0 w 7"/>
                  <a:gd name="T5" fmla="*/ 7309670 h 4"/>
                  <a:gd name="T6" fmla="*/ 0 w 7"/>
                  <a:gd name="T7" fmla="*/ 4873625 h 4"/>
                  <a:gd name="T8" fmla="*/ 4978854 w 7"/>
                  <a:gd name="T9" fmla="*/ 4873625 h 4"/>
                  <a:gd name="T10" fmla="*/ 4978854 w 7"/>
                  <a:gd name="T11" fmla="*/ 2437580 h 4"/>
                  <a:gd name="T12" fmla="*/ 7469064 w 7"/>
                  <a:gd name="T13" fmla="*/ 2437580 h 4"/>
                  <a:gd name="T14" fmla="*/ 9957707 w 7"/>
                  <a:gd name="T15" fmla="*/ 2437580 h 4"/>
                  <a:gd name="T16" fmla="*/ 12447918 w 7"/>
                  <a:gd name="T17" fmla="*/ 0 h 4"/>
                  <a:gd name="T18" fmla="*/ 14936561 w 7"/>
                  <a:gd name="T19" fmla="*/ 0 h 4"/>
                  <a:gd name="T20" fmla="*/ 17426772 w 7"/>
                  <a:gd name="T21" fmla="*/ 2437580 h 4"/>
                  <a:gd name="T22" fmla="*/ 12447918 w 7"/>
                  <a:gd name="T23" fmla="*/ 4873625 h 4"/>
                  <a:gd name="T24" fmla="*/ 12447918 w 7"/>
                  <a:gd name="T25" fmla="*/ 7309670 h 4"/>
                  <a:gd name="T26" fmla="*/ 9957707 w 7"/>
                  <a:gd name="T27" fmla="*/ 7309670 h 4"/>
                  <a:gd name="T28" fmla="*/ 7469064 w 7"/>
                  <a:gd name="T29" fmla="*/ 97472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82" name="Freeform 1556"/>
              <p:cNvSpPr>
                <a:spLocks/>
              </p:cNvSpPr>
              <p:nvPr/>
            </p:nvSpPr>
            <p:spPr bwMode="auto">
              <a:xfrm>
                <a:off x="3542306" y="3472205"/>
                <a:ext cx="6098" cy="6140"/>
              </a:xfrm>
              <a:custGeom>
                <a:avLst/>
                <a:gdLst>
                  <a:gd name="T0" fmla="*/ 2420906 w 4"/>
                  <a:gd name="T1" fmla="*/ 9747250 h 4"/>
                  <a:gd name="T2" fmla="*/ 0 w 4"/>
                  <a:gd name="T3" fmla="*/ 9747250 h 4"/>
                  <a:gd name="T4" fmla="*/ 0 w 4"/>
                  <a:gd name="T5" fmla="*/ 7309670 h 4"/>
                  <a:gd name="T6" fmla="*/ 0 w 4"/>
                  <a:gd name="T7" fmla="*/ 4873625 h 4"/>
                  <a:gd name="T8" fmla="*/ 2420906 w 4"/>
                  <a:gd name="T9" fmla="*/ 2437580 h 4"/>
                  <a:gd name="T10" fmla="*/ 7259669 w 4"/>
                  <a:gd name="T11" fmla="*/ 0 h 4"/>
                  <a:gd name="T12" fmla="*/ 9680575 w 4"/>
                  <a:gd name="T13" fmla="*/ 2437580 h 4"/>
                  <a:gd name="T14" fmla="*/ 4840288 w 4"/>
                  <a:gd name="T15" fmla="*/ 7309670 h 4"/>
                  <a:gd name="T16" fmla="*/ 2420906 w 4"/>
                  <a:gd name="T17" fmla="*/ 97472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83" name="Freeform 1557"/>
              <p:cNvSpPr>
                <a:spLocks/>
              </p:cNvSpPr>
              <p:nvPr/>
            </p:nvSpPr>
            <p:spPr bwMode="auto">
              <a:xfrm>
                <a:off x="3521572" y="3498810"/>
                <a:ext cx="8538" cy="8186"/>
              </a:xfrm>
              <a:custGeom>
                <a:avLst/>
                <a:gdLst>
                  <a:gd name="T0" fmla="*/ 2259724 w 6"/>
                  <a:gd name="T1" fmla="*/ 12996094 h 5"/>
                  <a:gd name="T2" fmla="*/ 0 w 6"/>
                  <a:gd name="T3" fmla="*/ 12996094 h 5"/>
                  <a:gd name="T4" fmla="*/ 2259724 w 6"/>
                  <a:gd name="T5" fmla="*/ 10396220 h 5"/>
                  <a:gd name="T6" fmla="*/ 2259724 w 6"/>
                  <a:gd name="T7" fmla="*/ 7797984 h 5"/>
                  <a:gd name="T8" fmla="*/ 2259724 w 6"/>
                  <a:gd name="T9" fmla="*/ 5198110 h 5"/>
                  <a:gd name="T10" fmla="*/ 9036050 w 6"/>
                  <a:gd name="T11" fmla="*/ 2599874 h 5"/>
                  <a:gd name="T12" fmla="*/ 11295774 w 6"/>
                  <a:gd name="T13" fmla="*/ 2599874 h 5"/>
                  <a:gd name="T14" fmla="*/ 11295774 w 6"/>
                  <a:gd name="T15" fmla="*/ 0 h 5"/>
                  <a:gd name="T16" fmla="*/ 13554075 w 6"/>
                  <a:gd name="T17" fmla="*/ 2599874 h 5"/>
                  <a:gd name="T18" fmla="*/ 13554075 w 6"/>
                  <a:gd name="T19" fmla="*/ 5198110 h 5"/>
                  <a:gd name="T20" fmla="*/ 11295774 w 6"/>
                  <a:gd name="T21" fmla="*/ 5198110 h 5"/>
                  <a:gd name="T22" fmla="*/ 9036050 w 6"/>
                  <a:gd name="T23" fmla="*/ 5198110 h 5"/>
                  <a:gd name="T24" fmla="*/ 9036050 w 6"/>
                  <a:gd name="T25" fmla="*/ 7797984 h 5"/>
                  <a:gd name="T26" fmla="*/ 4518025 w 6"/>
                  <a:gd name="T27" fmla="*/ 10396220 h 5"/>
                  <a:gd name="T28" fmla="*/ 2259724 w 6"/>
                  <a:gd name="T29" fmla="*/ 12996094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5"/>
                  <a:gd name="T47" fmla="*/ 6 w 6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84" name="Freeform 1558"/>
              <p:cNvSpPr>
                <a:spLocks/>
              </p:cNvSpPr>
              <p:nvPr/>
            </p:nvSpPr>
            <p:spPr bwMode="auto">
              <a:xfrm>
                <a:off x="3534988" y="3472205"/>
                <a:ext cx="7318" cy="9210"/>
              </a:xfrm>
              <a:custGeom>
                <a:avLst/>
                <a:gdLst>
                  <a:gd name="T0" fmla="*/ 2905246 w 4"/>
                  <a:gd name="T1" fmla="*/ 14620875 h 6"/>
                  <a:gd name="T2" fmla="*/ 0 w 4"/>
                  <a:gd name="T3" fmla="*/ 14620875 h 6"/>
                  <a:gd name="T4" fmla="*/ 0 w 4"/>
                  <a:gd name="T5" fmla="*/ 12184830 h 6"/>
                  <a:gd name="T6" fmla="*/ 2905246 w 4"/>
                  <a:gd name="T7" fmla="*/ 12184830 h 6"/>
                  <a:gd name="T8" fmla="*/ 2905246 w 4"/>
                  <a:gd name="T9" fmla="*/ 9747250 h 6"/>
                  <a:gd name="T10" fmla="*/ 2905246 w 4"/>
                  <a:gd name="T11" fmla="*/ 4873625 h 6"/>
                  <a:gd name="T12" fmla="*/ 5808663 w 4"/>
                  <a:gd name="T13" fmla="*/ 2437580 h 6"/>
                  <a:gd name="T14" fmla="*/ 5808663 w 4"/>
                  <a:gd name="T15" fmla="*/ 0 h 6"/>
                  <a:gd name="T16" fmla="*/ 11617325 w 4"/>
                  <a:gd name="T17" fmla="*/ 2437580 h 6"/>
                  <a:gd name="T18" fmla="*/ 11617325 w 4"/>
                  <a:gd name="T19" fmla="*/ 4873625 h 6"/>
                  <a:gd name="T20" fmla="*/ 11617325 w 4"/>
                  <a:gd name="T21" fmla="*/ 7311205 h 6"/>
                  <a:gd name="T22" fmla="*/ 11617325 w 4"/>
                  <a:gd name="T23" fmla="*/ 9747250 h 6"/>
                  <a:gd name="T24" fmla="*/ 11617325 w 4"/>
                  <a:gd name="T25" fmla="*/ 12184830 h 6"/>
                  <a:gd name="T26" fmla="*/ 5808663 w 4"/>
                  <a:gd name="T27" fmla="*/ 12184830 h 6"/>
                  <a:gd name="T28" fmla="*/ 5808663 w 4"/>
                  <a:gd name="T29" fmla="*/ 14620875 h 6"/>
                  <a:gd name="T30" fmla="*/ 2905246 w 4"/>
                  <a:gd name="T31" fmla="*/ 1462087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6"/>
                  <a:gd name="T50" fmla="*/ 4 w 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85" name="Freeform 1559"/>
              <p:cNvSpPr>
                <a:spLocks/>
              </p:cNvSpPr>
              <p:nvPr/>
            </p:nvSpPr>
            <p:spPr bwMode="auto">
              <a:xfrm>
                <a:off x="3516693" y="3489601"/>
                <a:ext cx="6098" cy="6140"/>
              </a:xfrm>
              <a:custGeom>
                <a:avLst/>
                <a:gdLst>
                  <a:gd name="T0" fmla="*/ 0 w 4"/>
                  <a:gd name="T1" fmla="*/ 9747250 h 4"/>
                  <a:gd name="T2" fmla="*/ 2420906 w 4"/>
                  <a:gd name="T3" fmla="*/ 7309670 h 4"/>
                  <a:gd name="T4" fmla="*/ 4840288 w 4"/>
                  <a:gd name="T5" fmla="*/ 4873625 h 4"/>
                  <a:gd name="T6" fmla="*/ 4840288 w 4"/>
                  <a:gd name="T7" fmla="*/ 2437580 h 4"/>
                  <a:gd name="T8" fmla="*/ 7259669 w 4"/>
                  <a:gd name="T9" fmla="*/ 2437580 h 4"/>
                  <a:gd name="T10" fmla="*/ 7259669 w 4"/>
                  <a:gd name="T11" fmla="*/ 0 h 4"/>
                  <a:gd name="T12" fmla="*/ 9680575 w 4"/>
                  <a:gd name="T13" fmla="*/ 0 h 4"/>
                  <a:gd name="T14" fmla="*/ 9680575 w 4"/>
                  <a:gd name="T15" fmla="*/ 2437580 h 4"/>
                  <a:gd name="T16" fmla="*/ 9680575 w 4"/>
                  <a:gd name="T17" fmla="*/ 4873625 h 4"/>
                  <a:gd name="T18" fmla="*/ 7259669 w 4"/>
                  <a:gd name="T19" fmla="*/ 7309670 h 4"/>
                  <a:gd name="T20" fmla="*/ 4840288 w 4"/>
                  <a:gd name="T21" fmla="*/ 7309670 h 4"/>
                  <a:gd name="T22" fmla="*/ 2420906 w 4"/>
                  <a:gd name="T23" fmla="*/ 9747250 h 4"/>
                  <a:gd name="T24" fmla="*/ 0 w 4"/>
                  <a:gd name="T25" fmla="*/ 97472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86" name="Freeform 1560"/>
              <p:cNvSpPr>
                <a:spLocks/>
              </p:cNvSpPr>
              <p:nvPr/>
            </p:nvSpPr>
            <p:spPr bwMode="auto">
              <a:xfrm>
                <a:off x="3580113" y="4103558"/>
                <a:ext cx="6098" cy="9209"/>
              </a:xfrm>
              <a:custGeom>
                <a:avLst/>
                <a:gdLst>
                  <a:gd name="T0" fmla="*/ 0 w 4"/>
                  <a:gd name="T1" fmla="*/ 14619288 h 6"/>
                  <a:gd name="T2" fmla="*/ 0 w 4"/>
                  <a:gd name="T3" fmla="*/ 12183507 h 6"/>
                  <a:gd name="T4" fmla="*/ 2420906 w 4"/>
                  <a:gd name="T5" fmla="*/ 9746192 h 6"/>
                  <a:gd name="T6" fmla="*/ 2420906 w 4"/>
                  <a:gd name="T7" fmla="*/ 7310411 h 6"/>
                  <a:gd name="T8" fmla="*/ 2420906 w 4"/>
                  <a:gd name="T9" fmla="*/ 4873096 h 6"/>
                  <a:gd name="T10" fmla="*/ 2420906 w 4"/>
                  <a:gd name="T11" fmla="*/ 0 h 6"/>
                  <a:gd name="T12" fmla="*/ 4840288 w 4"/>
                  <a:gd name="T13" fmla="*/ 0 h 6"/>
                  <a:gd name="T14" fmla="*/ 9680575 w 4"/>
                  <a:gd name="T15" fmla="*/ 4873096 h 6"/>
                  <a:gd name="T16" fmla="*/ 4840288 w 4"/>
                  <a:gd name="T17" fmla="*/ 7310411 h 6"/>
                  <a:gd name="T18" fmla="*/ 4840288 w 4"/>
                  <a:gd name="T19" fmla="*/ 9746192 h 6"/>
                  <a:gd name="T20" fmla="*/ 2420906 w 4"/>
                  <a:gd name="T21" fmla="*/ 12183507 h 6"/>
                  <a:gd name="T22" fmla="*/ 2420906 w 4"/>
                  <a:gd name="T23" fmla="*/ 14619288 h 6"/>
                  <a:gd name="T24" fmla="*/ 0 w 4"/>
                  <a:gd name="T25" fmla="*/ 14619288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6"/>
                  <a:gd name="T41" fmla="*/ 4 w 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87" name="Freeform 1561"/>
              <p:cNvSpPr>
                <a:spLocks/>
              </p:cNvSpPr>
              <p:nvPr/>
            </p:nvSpPr>
            <p:spPr bwMode="auto">
              <a:xfrm>
                <a:off x="3537427" y="3437414"/>
                <a:ext cx="4878" cy="6140"/>
              </a:xfrm>
              <a:custGeom>
                <a:avLst/>
                <a:gdLst>
                  <a:gd name="T0" fmla="*/ 2582088 w 3"/>
                  <a:gd name="T1" fmla="*/ 9747250 h 4"/>
                  <a:gd name="T2" fmla="*/ 0 w 3"/>
                  <a:gd name="T3" fmla="*/ 7309670 h 4"/>
                  <a:gd name="T4" fmla="*/ 0 w 3"/>
                  <a:gd name="T5" fmla="*/ 4873625 h 4"/>
                  <a:gd name="T6" fmla="*/ 2582088 w 3"/>
                  <a:gd name="T7" fmla="*/ 0 h 4"/>
                  <a:gd name="T8" fmla="*/ 7744638 w 3"/>
                  <a:gd name="T9" fmla="*/ 0 h 4"/>
                  <a:gd name="T10" fmla="*/ 7744638 w 3"/>
                  <a:gd name="T11" fmla="*/ 7309670 h 4"/>
                  <a:gd name="T12" fmla="*/ 7744638 w 3"/>
                  <a:gd name="T13" fmla="*/ 9747250 h 4"/>
                  <a:gd name="T14" fmla="*/ 2582088 w 3"/>
                  <a:gd name="T15" fmla="*/ 97472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88" name="Freeform 1562"/>
              <p:cNvSpPr>
                <a:spLocks/>
              </p:cNvSpPr>
              <p:nvPr/>
            </p:nvSpPr>
            <p:spPr bwMode="auto">
              <a:xfrm>
                <a:off x="3533768" y="3481415"/>
                <a:ext cx="3659" cy="6140"/>
              </a:xfrm>
              <a:custGeom>
                <a:avLst/>
                <a:gdLst>
                  <a:gd name="T0" fmla="*/ 5808663 w 2"/>
                  <a:gd name="T1" fmla="*/ 9747250 h 4"/>
                  <a:gd name="T2" fmla="*/ 2905246 w 2"/>
                  <a:gd name="T3" fmla="*/ 9747250 h 4"/>
                  <a:gd name="T4" fmla="*/ 2905246 w 2"/>
                  <a:gd name="T5" fmla="*/ 7309670 h 4"/>
                  <a:gd name="T6" fmla="*/ 0 w 2"/>
                  <a:gd name="T7" fmla="*/ 4873625 h 4"/>
                  <a:gd name="T8" fmla="*/ 0 w 2"/>
                  <a:gd name="T9" fmla="*/ 0 h 4"/>
                  <a:gd name="T10" fmla="*/ 2905246 w 2"/>
                  <a:gd name="T11" fmla="*/ 0 h 4"/>
                  <a:gd name="T12" fmla="*/ 5808663 w 2"/>
                  <a:gd name="T13" fmla="*/ 0 h 4"/>
                  <a:gd name="T14" fmla="*/ 5808663 w 2"/>
                  <a:gd name="T15" fmla="*/ 4873625 h 4"/>
                  <a:gd name="T16" fmla="*/ 5808663 w 2"/>
                  <a:gd name="T17" fmla="*/ 7309670 h 4"/>
                  <a:gd name="T18" fmla="*/ 5808663 w 2"/>
                  <a:gd name="T19" fmla="*/ 97472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89" name="Freeform 1563"/>
              <p:cNvSpPr>
                <a:spLocks/>
              </p:cNvSpPr>
              <p:nvPr/>
            </p:nvSpPr>
            <p:spPr bwMode="auto">
              <a:xfrm>
                <a:off x="3650851" y="4020673"/>
                <a:ext cx="4878" cy="5117"/>
              </a:xfrm>
              <a:custGeom>
                <a:avLst/>
                <a:gdLst>
                  <a:gd name="T0" fmla="*/ 5162550 w 3"/>
                  <a:gd name="T1" fmla="*/ 8122385 h 3"/>
                  <a:gd name="T2" fmla="*/ 2582088 w 3"/>
                  <a:gd name="T3" fmla="*/ 8122385 h 3"/>
                  <a:gd name="T4" fmla="*/ 0 w 3"/>
                  <a:gd name="T5" fmla="*/ 8122385 h 3"/>
                  <a:gd name="T6" fmla="*/ 0 w 3"/>
                  <a:gd name="T7" fmla="*/ 5415492 h 3"/>
                  <a:gd name="T8" fmla="*/ 2582088 w 3"/>
                  <a:gd name="T9" fmla="*/ 5415492 h 3"/>
                  <a:gd name="T10" fmla="*/ 2582088 w 3"/>
                  <a:gd name="T11" fmla="*/ 2706893 h 3"/>
                  <a:gd name="T12" fmla="*/ 2582088 w 3"/>
                  <a:gd name="T13" fmla="*/ 0 h 3"/>
                  <a:gd name="T14" fmla="*/ 5162550 w 3"/>
                  <a:gd name="T15" fmla="*/ 0 h 3"/>
                  <a:gd name="T16" fmla="*/ 5162550 w 3"/>
                  <a:gd name="T17" fmla="*/ 2706893 h 3"/>
                  <a:gd name="T18" fmla="*/ 7744638 w 3"/>
                  <a:gd name="T19" fmla="*/ 2706893 h 3"/>
                  <a:gd name="T20" fmla="*/ 7744638 w 3"/>
                  <a:gd name="T21" fmla="*/ 8122385 h 3"/>
                  <a:gd name="T22" fmla="*/ 5162550 w 3"/>
                  <a:gd name="T23" fmla="*/ 8122385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3"/>
                  <a:gd name="T38" fmla="*/ 3 w 3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90" name="Freeform 1564"/>
              <p:cNvSpPr>
                <a:spLocks/>
              </p:cNvSpPr>
              <p:nvPr/>
            </p:nvSpPr>
            <p:spPr bwMode="auto">
              <a:xfrm>
                <a:off x="3521572" y="3525415"/>
                <a:ext cx="7318" cy="7163"/>
              </a:xfrm>
              <a:custGeom>
                <a:avLst/>
                <a:gdLst>
                  <a:gd name="T0" fmla="*/ 11618057 w 5"/>
                  <a:gd name="T1" fmla="*/ 11371263 h 4"/>
                  <a:gd name="T2" fmla="*/ 9293860 w 5"/>
                  <a:gd name="T3" fmla="*/ 8527552 h 4"/>
                  <a:gd name="T4" fmla="*/ 4646930 w 5"/>
                  <a:gd name="T5" fmla="*/ 11371263 h 4"/>
                  <a:gd name="T6" fmla="*/ 4646930 w 5"/>
                  <a:gd name="T7" fmla="*/ 8527552 h 4"/>
                  <a:gd name="T8" fmla="*/ 2324197 w 5"/>
                  <a:gd name="T9" fmla="*/ 5685631 h 4"/>
                  <a:gd name="T10" fmla="*/ 0 w 5"/>
                  <a:gd name="T11" fmla="*/ 5685631 h 4"/>
                  <a:gd name="T12" fmla="*/ 2324197 w 5"/>
                  <a:gd name="T13" fmla="*/ 0 h 4"/>
                  <a:gd name="T14" fmla="*/ 4646930 w 5"/>
                  <a:gd name="T15" fmla="*/ 0 h 4"/>
                  <a:gd name="T16" fmla="*/ 9293860 w 5"/>
                  <a:gd name="T17" fmla="*/ 5685631 h 4"/>
                  <a:gd name="T18" fmla="*/ 11618057 w 5"/>
                  <a:gd name="T19" fmla="*/ 5685631 h 4"/>
                  <a:gd name="T20" fmla="*/ 11618057 w 5"/>
                  <a:gd name="T21" fmla="*/ 8527552 h 4"/>
                  <a:gd name="T22" fmla="*/ 11618057 w 5"/>
                  <a:gd name="T23" fmla="*/ 11371263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5" y="4"/>
                    </a:moveTo>
                    <a:lnTo>
                      <a:pt x="4" y="3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91" name="Freeform 1565"/>
              <p:cNvSpPr>
                <a:spLocks/>
              </p:cNvSpPr>
              <p:nvPr/>
            </p:nvSpPr>
            <p:spPr bwMode="auto">
              <a:xfrm>
                <a:off x="3498399" y="3519275"/>
                <a:ext cx="7318" cy="3070"/>
              </a:xfrm>
              <a:custGeom>
                <a:avLst/>
                <a:gdLst>
                  <a:gd name="T0" fmla="*/ 0 w 4"/>
                  <a:gd name="T1" fmla="*/ 4873625 h 2"/>
                  <a:gd name="T2" fmla="*/ 0 w 4"/>
                  <a:gd name="T3" fmla="*/ 2437580 h 2"/>
                  <a:gd name="T4" fmla="*/ 0 w 4"/>
                  <a:gd name="T5" fmla="*/ 0 h 2"/>
                  <a:gd name="T6" fmla="*/ 5808663 w 4"/>
                  <a:gd name="T7" fmla="*/ 0 h 2"/>
                  <a:gd name="T8" fmla="*/ 8712079 w 4"/>
                  <a:gd name="T9" fmla="*/ 0 h 2"/>
                  <a:gd name="T10" fmla="*/ 11617325 w 4"/>
                  <a:gd name="T11" fmla="*/ 2437580 h 2"/>
                  <a:gd name="T12" fmla="*/ 8712079 w 4"/>
                  <a:gd name="T13" fmla="*/ 2437580 h 2"/>
                  <a:gd name="T14" fmla="*/ 5808663 w 4"/>
                  <a:gd name="T15" fmla="*/ 2437580 h 2"/>
                  <a:gd name="T16" fmla="*/ 2905246 w 4"/>
                  <a:gd name="T17" fmla="*/ 2437580 h 2"/>
                  <a:gd name="T18" fmla="*/ 2905246 w 4"/>
                  <a:gd name="T19" fmla="*/ 4873625 h 2"/>
                  <a:gd name="T20" fmla="*/ 0 w 4"/>
                  <a:gd name="T21" fmla="*/ 487362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92" name="Freeform 1566"/>
              <p:cNvSpPr>
                <a:spLocks/>
              </p:cNvSpPr>
              <p:nvPr/>
            </p:nvSpPr>
            <p:spPr bwMode="auto">
              <a:xfrm>
                <a:off x="3543525" y="3465043"/>
                <a:ext cx="4878" cy="5116"/>
              </a:xfrm>
              <a:custGeom>
                <a:avLst/>
                <a:gdLst>
                  <a:gd name="T0" fmla="*/ 0 w 3"/>
                  <a:gd name="T1" fmla="*/ 8120797 h 3"/>
                  <a:gd name="T2" fmla="*/ 0 w 3"/>
                  <a:gd name="T3" fmla="*/ 5414433 h 3"/>
                  <a:gd name="T4" fmla="*/ 0 w 3"/>
                  <a:gd name="T5" fmla="*/ 0 h 3"/>
                  <a:gd name="T6" fmla="*/ 2582088 w 3"/>
                  <a:gd name="T7" fmla="*/ 0 h 3"/>
                  <a:gd name="T8" fmla="*/ 5162550 w 3"/>
                  <a:gd name="T9" fmla="*/ 0 h 3"/>
                  <a:gd name="T10" fmla="*/ 7744638 w 3"/>
                  <a:gd name="T11" fmla="*/ 0 h 3"/>
                  <a:gd name="T12" fmla="*/ 5162550 w 3"/>
                  <a:gd name="T13" fmla="*/ 5414433 h 3"/>
                  <a:gd name="T14" fmla="*/ 5162550 w 3"/>
                  <a:gd name="T15" fmla="*/ 8120797 h 3"/>
                  <a:gd name="T16" fmla="*/ 2582088 w 3"/>
                  <a:gd name="T17" fmla="*/ 8120797 h 3"/>
                  <a:gd name="T18" fmla="*/ 0 w 3"/>
                  <a:gd name="T19" fmla="*/ 812079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93" name="Freeform 1567"/>
              <p:cNvSpPr>
                <a:spLocks/>
              </p:cNvSpPr>
              <p:nvPr/>
            </p:nvSpPr>
            <p:spPr bwMode="auto">
              <a:xfrm>
                <a:off x="3516693" y="3504950"/>
                <a:ext cx="4878" cy="10233"/>
              </a:xfrm>
              <a:custGeom>
                <a:avLst/>
                <a:gdLst>
                  <a:gd name="T0" fmla="*/ 0 w 3"/>
                  <a:gd name="T1" fmla="*/ 16244888 h 6"/>
                  <a:gd name="T2" fmla="*/ 0 w 3"/>
                  <a:gd name="T3" fmla="*/ 13538259 h 6"/>
                  <a:gd name="T4" fmla="*/ 2580462 w 3"/>
                  <a:gd name="T5" fmla="*/ 13538259 h 6"/>
                  <a:gd name="T6" fmla="*/ 2580462 w 3"/>
                  <a:gd name="T7" fmla="*/ 8123297 h 6"/>
                  <a:gd name="T8" fmla="*/ 5162550 w 3"/>
                  <a:gd name="T9" fmla="*/ 8123297 h 6"/>
                  <a:gd name="T10" fmla="*/ 5162550 w 3"/>
                  <a:gd name="T11" fmla="*/ 5414963 h 6"/>
                  <a:gd name="T12" fmla="*/ 7743012 w 3"/>
                  <a:gd name="T13" fmla="*/ 2708334 h 6"/>
                  <a:gd name="T14" fmla="*/ 7743012 w 3"/>
                  <a:gd name="T15" fmla="*/ 0 h 6"/>
                  <a:gd name="T16" fmla="*/ 7743012 w 3"/>
                  <a:gd name="T17" fmla="*/ 2708334 h 6"/>
                  <a:gd name="T18" fmla="*/ 7743012 w 3"/>
                  <a:gd name="T19" fmla="*/ 5414963 h 6"/>
                  <a:gd name="T20" fmla="*/ 5162550 w 3"/>
                  <a:gd name="T21" fmla="*/ 13538259 h 6"/>
                  <a:gd name="T22" fmla="*/ 2580462 w 3"/>
                  <a:gd name="T23" fmla="*/ 16244888 h 6"/>
                  <a:gd name="T24" fmla="*/ 0 w 3"/>
                  <a:gd name="T25" fmla="*/ 16244888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94" name="Freeform 1568"/>
              <p:cNvSpPr>
                <a:spLocks/>
              </p:cNvSpPr>
              <p:nvPr/>
            </p:nvSpPr>
            <p:spPr bwMode="auto">
              <a:xfrm>
                <a:off x="3576455" y="4076953"/>
                <a:ext cx="4878" cy="6140"/>
              </a:xfrm>
              <a:custGeom>
                <a:avLst/>
                <a:gdLst>
                  <a:gd name="T0" fmla="*/ 5162550 w 3"/>
                  <a:gd name="T1" fmla="*/ 9747250 h 4"/>
                  <a:gd name="T2" fmla="*/ 2580462 w 3"/>
                  <a:gd name="T3" fmla="*/ 7309670 h 4"/>
                  <a:gd name="T4" fmla="*/ 0 w 3"/>
                  <a:gd name="T5" fmla="*/ 4873625 h 4"/>
                  <a:gd name="T6" fmla="*/ 7743012 w 3"/>
                  <a:gd name="T7" fmla="*/ 0 h 4"/>
                  <a:gd name="T8" fmla="*/ 7743012 w 3"/>
                  <a:gd name="T9" fmla="*/ 2437580 h 4"/>
                  <a:gd name="T10" fmla="*/ 7743012 w 3"/>
                  <a:gd name="T11" fmla="*/ 4873625 h 4"/>
                  <a:gd name="T12" fmla="*/ 5162550 w 3"/>
                  <a:gd name="T13" fmla="*/ 4873625 h 4"/>
                  <a:gd name="T14" fmla="*/ 5162550 w 3"/>
                  <a:gd name="T15" fmla="*/ 7309670 h 4"/>
                  <a:gd name="T16" fmla="*/ 5162550 w 3"/>
                  <a:gd name="T17" fmla="*/ 97472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95" name="Freeform 1569"/>
              <p:cNvSpPr>
                <a:spLocks/>
              </p:cNvSpPr>
              <p:nvPr/>
            </p:nvSpPr>
            <p:spPr bwMode="auto">
              <a:xfrm>
                <a:off x="3670365" y="3547927"/>
                <a:ext cx="1220" cy="6140"/>
              </a:xfrm>
              <a:custGeom>
                <a:avLst/>
                <a:gdLst>
                  <a:gd name="T0" fmla="*/ 0 w 1"/>
                  <a:gd name="T1" fmla="*/ 9747250 h 4"/>
                  <a:gd name="T2" fmla="*/ 0 w 1"/>
                  <a:gd name="T3" fmla="*/ 7309670 h 4"/>
                  <a:gd name="T4" fmla="*/ 0 w 1"/>
                  <a:gd name="T5" fmla="*/ 4873625 h 4"/>
                  <a:gd name="T6" fmla="*/ 0 w 1"/>
                  <a:gd name="T7" fmla="*/ 2437580 h 4"/>
                  <a:gd name="T8" fmla="*/ 0 w 1"/>
                  <a:gd name="T9" fmla="*/ 0 h 4"/>
                  <a:gd name="T10" fmla="*/ 1937360 w 1"/>
                  <a:gd name="T11" fmla="*/ 0 h 4"/>
                  <a:gd name="T12" fmla="*/ 1937360 w 1"/>
                  <a:gd name="T13" fmla="*/ 4873625 h 4"/>
                  <a:gd name="T14" fmla="*/ 1937360 w 1"/>
                  <a:gd name="T15" fmla="*/ 7309670 h 4"/>
                  <a:gd name="T16" fmla="*/ 0 w 1"/>
                  <a:gd name="T17" fmla="*/ 7309670 h 4"/>
                  <a:gd name="T18" fmla="*/ 0 w 1"/>
                  <a:gd name="T19" fmla="*/ 97472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96" name="Freeform 1570"/>
              <p:cNvSpPr>
                <a:spLocks/>
              </p:cNvSpPr>
              <p:nvPr/>
            </p:nvSpPr>
            <p:spPr bwMode="auto">
              <a:xfrm>
                <a:off x="3527670" y="3493694"/>
                <a:ext cx="2439" cy="7163"/>
              </a:xfrm>
              <a:custGeom>
                <a:avLst/>
                <a:gdLst>
                  <a:gd name="T0" fmla="*/ 0 w 2"/>
                  <a:gd name="T1" fmla="*/ 11371263 h 4"/>
                  <a:gd name="T2" fmla="*/ 0 w 2"/>
                  <a:gd name="T3" fmla="*/ 8527552 h 4"/>
                  <a:gd name="T4" fmla="*/ 1936566 w 2"/>
                  <a:gd name="T5" fmla="*/ 0 h 4"/>
                  <a:gd name="T6" fmla="*/ 3871913 w 2"/>
                  <a:gd name="T7" fmla="*/ 0 h 4"/>
                  <a:gd name="T8" fmla="*/ 3871913 w 2"/>
                  <a:gd name="T9" fmla="*/ 2843711 h 4"/>
                  <a:gd name="T10" fmla="*/ 3871913 w 2"/>
                  <a:gd name="T11" fmla="*/ 8527552 h 4"/>
                  <a:gd name="T12" fmla="*/ 0 w 2"/>
                  <a:gd name="T13" fmla="*/ 8527552 h 4"/>
                  <a:gd name="T14" fmla="*/ 0 w 2"/>
                  <a:gd name="T15" fmla="*/ 1137126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97" name="Freeform 1571"/>
              <p:cNvSpPr>
                <a:spLocks/>
              </p:cNvSpPr>
              <p:nvPr/>
            </p:nvSpPr>
            <p:spPr bwMode="auto">
              <a:xfrm>
                <a:off x="3675244" y="4006348"/>
                <a:ext cx="6098" cy="4093"/>
              </a:xfrm>
              <a:custGeom>
                <a:avLst/>
                <a:gdLst>
                  <a:gd name="T0" fmla="*/ 2420906 w 4"/>
                  <a:gd name="T1" fmla="*/ 6497638 h 2"/>
                  <a:gd name="T2" fmla="*/ 0 w 4"/>
                  <a:gd name="T3" fmla="*/ 3249842 h 2"/>
                  <a:gd name="T4" fmla="*/ 2420906 w 4"/>
                  <a:gd name="T5" fmla="*/ 3249842 h 2"/>
                  <a:gd name="T6" fmla="*/ 4840288 w 4"/>
                  <a:gd name="T7" fmla="*/ 0 h 2"/>
                  <a:gd name="T8" fmla="*/ 9680575 w 4"/>
                  <a:gd name="T9" fmla="*/ 3249842 h 2"/>
                  <a:gd name="T10" fmla="*/ 7259669 w 4"/>
                  <a:gd name="T11" fmla="*/ 6497638 h 2"/>
                  <a:gd name="T12" fmla="*/ 4840288 w 4"/>
                  <a:gd name="T13" fmla="*/ 6497638 h 2"/>
                  <a:gd name="T14" fmla="*/ 4840288 w 4"/>
                  <a:gd name="T15" fmla="*/ 3249842 h 2"/>
                  <a:gd name="T16" fmla="*/ 2420906 w 4"/>
                  <a:gd name="T17" fmla="*/ 3249842 h 2"/>
                  <a:gd name="T18" fmla="*/ 2420906 w 4"/>
                  <a:gd name="T19" fmla="*/ 649763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98" name="Freeform 1572"/>
              <p:cNvSpPr>
                <a:spLocks/>
              </p:cNvSpPr>
              <p:nvPr/>
            </p:nvSpPr>
            <p:spPr bwMode="auto">
              <a:xfrm>
                <a:off x="3569137" y="3521322"/>
                <a:ext cx="4878" cy="4093"/>
              </a:xfrm>
              <a:custGeom>
                <a:avLst/>
                <a:gdLst>
                  <a:gd name="T0" fmla="*/ 5162550 w 3"/>
                  <a:gd name="T1" fmla="*/ 6498320 h 3"/>
                  <a:gd name="T2" fmla="*/ 0 w 3"/>
                  <a:gd name="T3" fmla="*/ 6498320 h 3"/>
                  <a:gd name="T4" fmla="*/ 0 w 3"/>
                  <a:gd name="T5" fmla="*/ 4331758 h 3"/>
                  <a:gd name="T6" fmla="*/ 5162550 w 3"/>
                  <a:gd name="T7" fmla="*/ 2166561 h 3"/>
                  <a:gd name="T8" fmla="*/ 5162550 w 3"/>
                  <a:gd name="T9" fmla="*/ 0 h 3"/>
                  <a:gd name="T10" fmla="*/ 7744638 w 3"/>
                  <a:gd name="T11" fmla="*/ 0 h 3"/>
                  <a:gd name="T12" fmla="*/ 7744638 w 3"/>
                  <a:gd name="T13" fmla="*/ 2166561 h 3"/>
                  <a:gd name="T14" fmla="*/ 5162550 w 3"/>
                  <a:gd name="T15" fmla="*/ 649832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799" name="Freeform 1573"/>
              <p:cNvSpPr>
                <a:spLocks/>
              </p:cNvSpPr>
              <p:nvPr/>
            </p:nvSpPr>
            <p:spPr bwMode="auto">
              <a:xfrm>
                <a:off x="3521572" y="3492670"/>
                <a:ext cx="6098" cy="6140"/>
              </a:xfrm>
              <a:custGeom>
                <a:avLst/>
                <a:gdLst>
                  <a:gd name="T0" fmla="*/ 2420906 w 4"/>
                  <a:gd name="T1" fmla="*/ 9747250 h 4"/>
                  <a:gd name="T2" fmla="*/ 0 w 4"/>
                  <a:gd name="T3" fmla="*/ 9747250 h 4"/>
                  <a:gd name="T4" fmla="*/ 2420906 w 4"/>
                  <a:gd name="T5" fmla="*/ 2437580 h 4"/>
                  <a:gd name="T6" fmla="*/ 4840288 w 4"/>
                  <a:gd name="T7" fmla="*/ 0 h 4"/>
                  <a:gd name="T8" fmla="*/ 9680575 w 4"/>
                  <a:gd name="T9" fmla="*/ 2437580 h 4"/>
                  <a:gd name="T10" fmla="*/ 4840288 w 4"/>
                  <a:gd name="T11" fmla="*/ 2437580 h 4"/>
                  <a:gd name="T12" fmla="*/ 4840288 w 4"/>
                  <a:gd name="T13" fmla="*/ 4873625 h 4"/>
                  <a:gd name="T14" fmla="*/ 2420906 w 4"/>
                  <a:gd name="T15" fmla="*/ 4873625 h 4"/>
                  <a:gd name="T16" fmla="*/ 2420906 w 4"/>
                  <a:gd name="T17" fmla="*/ 97472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00" name="Freeform 1574"/>
              <p:cNvSpPr>
                <a:spLocks/>
              </p:cNvSpPr>
              <p:nvPr/>
            </p:nvSpPr>
            <p:spPr bwMode="auto">
              <a:xfrm>
                <a:off x="3521572" y="3504950"/>
                <a:ext cx="6098" cy="5117"/>
              </a:xfrm>
              <a:custGeom>
                <a:avLst/>
                <a:gdLst>
                  <a:gd name="T0" fmla="*/ 0 w 4"/>
                  <a:gd name="T1" fmla="*/ 8124090 h 3"/>
                  <a:gd name="T2" fmla="*/ 0 w 4"/>
                  <a:gd name="T3" fmla="*/ 5415492 h 3"/>
                  <a:gd name="T4" fmla="*/ 2420906 w 4"/>
                  <a:gd name="T5" fmla="*/ 5415492 h 3"/>
                  <a:gd name="T6" fmla="*/ 2420906 w 4"/>
                  <a:gd name="T7" fmla="*/ 2708599 h 3"/>
                  <a:gd name="T8" fmla="*/ 4840288 w 4"/>
                  <a:gd name="T9" fmla="*/ 2708599 h 3"/>
                  <a:gd name="T10" fmla="*/ 4840288 w 4"/>
                  <a:gd name="T11" fmla="*/ 0 h 3"/>
                  <a:gd name="T12" fmla="*/ 9680575 w 4"/>
                  <a:gd name="T13" fmla="*/ 0 h 3"/>
                  <a:gd name="T14" fmla="*/ 9680575 w 4"/>
                  <a:gd name="T15" fmla="*/ 2708599 h 3"/>
                  <a:gd name="T16" fmla="*/ 4840288 w 4"/>
                  <a:gd name="T17" fmla="*/ 2708599 h 3"/>
                  <a:gd name="T18" fmla="*/ 4840288 w 4"/>
                  <a:gd name="T19" fmla="*/ 5415492 h 3"/>
                  <a:gd name="T20" fmla="*/ 2420906 w 4"/>
                  <a:gd name="T21" fmla="*/ 5415492 h 3"/>
                  <a:gd name="T22" fmla="*/ 0 w 4"/>
                  <a:gd name="T23" fmla="*/ 812409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01" name="Freeform 1575"/>
              <p:cNvSpPr>
                <a:spLocks/>
              </p:cNvSpPr>
              <p:nvPr/>
            </p:nvSpPr>
            <p:spPr bwMode="auto">
              <a:xfrm>
                <a:off x="3492301" y="3518252"/>
                <a:ext cx="8538" cy="3069"/>
              </a:xfrm>
              <a:custGeom>
                <a:avLst/>
                <a:gdLst>
                  <a:gd name="T0" fmla="*/ 0 w 5"/>
                  <a:gd name="T1" fmla="*/ 4872038 h 2"/>
                  <a:gd name="T2" fmla="*/ 0 w 5"/>
                  <a:gd name="T3" fmla="*/ 2436786 h 2"/>
                  <a:gd name="T4" fmla="*/ 10843260 w 5"/>
                  <a:gd name="T5" fmla="*/ 0 h 2"/>
                  <a:gd name="T6" fmla="*/ 13554929 w 5"/>
                  <a:gd name="T7" fmla="*/ 0 h 2"/>
                  <a:gd name="T8" fmla="*/ 10843260 w 5"/>
                  <a:gd name="T9" fmla="*/ 2436786 h 2"/>
                  <a:gd name="T10" fmla="*/ 5421630 w 5"/>
                  <a:gd name="T11" fmla="*/ 2436786 h 2"/>
                  <a:gd name="T12" fmla="*/ 2711669 w 5"/>
                  <a:gd name="T13" fmla="*/ 4872038 h 2"/>
                  <a:gd name="T14" fmla="*/ 0 w 5"/>
                  <a:gd name="T15" fmla="*/ 487203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02" name="Freeform 1576"/>
              <p:cNvSpPr>
                <a:spLocks/>
              </p:cNvSpPr>
              <p:nvPr/>
            </p:nvSpPr>
            <p:spPr bwMode="auto">
              <a:xfrm>
                <a:off x="3800865" y="3777137"/>
                <a:ext cx="4878" cy="6140"/>
              </a:xfrm>
              <a:custGeom>
                <a:avLst/>
                <a:gdLst>
                  <a:gd name="T0" fmla="*/ 0 w 3"/>
                  <a:gd name="T1" fmla="*/ 9747250 h 4"/>
                  <a:gd name="T2" fmla="*/ 0 w 3"/>
                  <a:gd name="T3" fmla="*/ 7309670 h 4"/>
                  <a:gd name="T4" fmla="*/ 2582088 w 3"/>
                  <a:gd name="T5" fmla="*/ 7309670 h 4"/>
                  <a:gd name="T6" fmla="*/ 2582088 w 3"/>
                  <a:gd name="T7" fmla="*/ 4873625 h 4"/>
                  <a:gd name="T8" fmla="*/ 5162550 w 3"/>
                  <a:gd name="T9" fmla="*/ 4873625 h 4"/>
                  <a:gd name="T10" fmla="*/ 5162550 w 3"/>
                  <a:gd name="T11" fmla="*/ 0 h 4"/>
                  <a:gd name="T12" fmla="*/ 7744638 w 3"/>
                  <a:gd name="T13" fmla="*/ 4873625 h 4"/>
                  <a:gd name="T14" fmla="*/ 5162550 w 3"/>
                  <a:gd name="T15" fmla="*/ 7309670 h 4"/>
                  <a:gd name="T16" fmla="*/ 2582088 w 3"/>
                  <a:gd name="T17" fmla="*/ 9747250 h 4"/>
                  <a:gd name="T18" fmla="*/ 0 w 3"/>
                  <a:gd name="T19" fmla="*/ 97472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03" name="Freeform 1577"/>
              <p:cNvSpPr>
                <a:spLocks/>
              </p:cNvSpPr>
              <p:nvPr/>
            </p:nvSpPr>
            <p:spPr bwMode="auto">
              <a:xfrm>
                <a:off x="3795987" y="3787370"/>
                <a:ext cx="2439" cy="3070"/>
              </a:xfrm>
              <a:custGeom>
                <a:avLst/>
                <a:gdLst>
                  <a:gd name="T0" fmla="*/ 1936566 w 2"/>
                  <a:gd name="T1" fmla="*/ 4873625 h 2"/>
                  <a:gd name="T2" fmla="*/ 0 w 2"/>
                  <a:gd name="T3" fmla="*/ 2437580 h 2"/>
                  <a:gd name="T4" fmla="*/ 0 w 2"/>
                  <a:gd name="T5" fmla="*/ 0 h 2"/>
                  <a:gd name="T6" fmla="*/ 3871913 w 2"/>
                  <a:gd name="T7" fmla="*/ 0 h 2"/>
                  <a:gd name="T8" fmla="*/ 3871913 w 2"/>
                  <a:gd name="T9" fmla="*/ 2437580 h 2"/>
                  <a:gd name="T10" fmla="*/ 1936566 w 2"/>
                  <a:gd name="T11" fmla="*/ 48736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04" name="Freeform 1578"/>
              <p:cNvSpPr>
                <a:spLocks/>
              </p:cNvSpPr>
              <p:nvPr/>
            </p:nvSpPr>
            <p:spPr bwMode="auto">
              <a:xfrm>
                <a:off x="3581333" y="3510066"/>
                <a:ext cx="4878" cy="5116"/>
              </a:xfrm>
              <a:custGeom>
                <a:avLst/>
                <a:gdLst>
                  <a:gd name="T0" fmla="*/ 7744638 w 3"/>
                  <a:gd name="T1" fmla="*/ 8120797 h 3"/>
                  <a:gd name="T2" fmla="*/ 2582088 w 3"/>
                  <a:gd name="T3" fmla="*/ 8120797 h 3"/>
                  <a:gd name="T4" fmla="*/ 2582088 w 3"/>
                  <a:gd name="T5" fmla="*/ 5414433 h 3"/>
                  <a:gd name="T6" fmla="*/ 0 w 3"/>
                  <a:gd name="T7" fmla="*/ 5414433 h 3"/>
                  <a:gd name="T8" fmla="*/ 2582088 w 3"/>
                  <a:gd name="T9" fmla="*/ 0 h 3"/>
                  <a:gd name="T10" fmla="*/ 7744638 w 3"/>
                  <a:gd name="T11" fmla="*/ 0 h 3"/>
                  <a:gd name="T12" fmla="*/ 7744638 w 3"/>
                  <a:gd name="T13" fmla="*/ 5414433 h 3"/>
                  <a:gd name="T14" fmla="*/ 7744638 w 3"/>
                  <a:gd name="T15" fmla="*/ 812079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05" name="Freeform 1579"/>
              <p:cNvSpPr>
                <a:spLocks/>
              </p:cNvSpPr>
              <p:nvPr/>
            </p:nvSpPr>
            <p:spPr bwMode="auto">
              <a:xfrm>
                <a:off x="3527670" y="3484484"/>
                <a:ext cx="4878" cy="3070"/>
              </a:xfrm>
              <a:custGeom>
                <a:avLst/>
                <a:gdLst>
                  <a:gd name="T0" fmla="*/ 2582088 w 3"/>
                  <a:gd name="T1" fmla="*/ 4873625 h 2"/>
                  <a:gd name="T2" fmla="*/ 0 w 3"/>
                  <a:gd name="T3" fmla="*/ 4873625 h 2"/>
                  <a:gd name="T4" fmla="*/ 0 w 3"/>
                  <a:gd name="T5" fmla="*/ 2437580 h 2"/>
                  <a:gd name="T6" fmla="*/ 2582088 w 3"/>
                  <a:gd name="T7" fmla="*/ 2437580 h 2"/>
                  <a:gd name="T8" fmla="*/ 2582088 w 3"/>
                  <a:gd name="T9" fmla="*/ 0 h 2"/>
                  <a:gd name="T10" fmla="*/ 5162550 w 3"/>
                  <a:gd name="T11" fmla="*/ 0 h 2"/>
                  <a:gd name="T12" fmla="*/ 7744638 w 3"/>
                  <a:gd name="T13" fmla="*/ 2437580 h 2"/>
                  <a:gd name="T14" fmla="*/ 5162550 w 3"/>
                  <a:gd name="T15" fmla="*/ 4873625 h 2"/>
                  <a:gd name="T16" fmla="*/ 2582088 w 3"/>
                  <a:gd name="T17" fmla="*/ 487362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06" name="Freeform 1580"/>
              <p:cNvSpPr>
                <a:spLocks/>
              </p:cNvSpPr>
              <p:nvPr/>
            </p:nvSpPr>
            <p:spPr bwMode="auto">
              <a:xfrm>
                <a:off x="3522792" y="3493694"/>
                <a:ext cx="6098" cy="5116"/>
              </a:xfrm>
              <a:custGeom>
                <a:avLst/>
                <a:gdLst>
                  <a:gd name="T0" fmla="*/ 0 w 4"/>
                  <a:gd name="T1" fmla="*/ 8120797 h 3"/>
                  <a:gd name="T2" fmla="*/ 0 w 4"/>
                  <a:gd name="T3" fmla="*/ 2706364 h 3"/>
                  <a:gd name="T4" fmla="*/ 2420906 w 4"/>
                  <a:gd name="T5" fmla="*/ 2706364 h 3"/>
                  <a:gd name="T6" fmla="*/ 7259669 w 4"/>
                  <a:gd name="T7" fmla="*/ 0 h 3"/>
                  <a:gd name="T8" fmla="*/ 9680575 w 4"/>
                  <a:gd name="T9" fmla="*/ 0 h 3"/>
                  <a:gd name="T10" fmla="*/ 7259669 w 4"/>
                  <a:gd name="T11" fmla="*/ 0 h 3"/>
                  <a:gd name="T12" fmla="*/ 7259669 w 4"/>
                  <a:gd name="T13" fmla="*/ 8120797 h 3"/>
                  <a:gd name="T14" fmla="*/ 2420906 w 4"/>
                  <a:gd name="T15" fmla="*/ 8120797 h 3"/>
                  <a:gd name="T16" fmla="*/ 0 w 4"/>
                  <a:gd name="T17" fmla="*/ 812079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07" name="Freeform 1581"/>
              <p:cNvSpPr>
                <a:spLocks/>
              </p:cNvSpPr>
              <p:nvPr/>
            </p:nvSpPr>
            <p:spPr bwMode="auto">
              <a:xfrm>
                <a:off x="3660608" y="3515182"/>
                <a:ext cx="3659" cy="3070"/>
              </a:xfrm>
              <a:custGeom>
                <a:avLst/>
                <a:gdLst>
                  <a:gd name="T0" fmla="*/ 2905246 w 2"/>
                  <a:gd name="T1" fmla="*/ 4873625 h 2"/>
                  <a:gd name="T2" fmla="*/ 0 w 2"/>
                  <a:gd name="T3" fmla="*/ 4873625 h 2"/>
                  <a:gd name="T4" fmla="*/ 0 w 2"/>
                  <a:gd name="T5" fmla="*/ 2437580 h 2"/>
                  <a:gd name="T6" fmla="*/ 2905246 w 2"/>
                  <a:gd name="T7" fmla="*/ 2437580 h 2"/>
                  <a:gd name="T8" fmla="*/ 2905246 w 2"/>
                  <a:gd name="T9" fmla="*/ 0 h 2"/>
                  <a:gd name="T10" fmla="*/ 5808663 w 2"/>
                  <a:gd name="T11" fmla="*/ 2437580 h 2"/>
                  <a:gd name="T12" fmla="*/ 2905246 w 2"/>
                  <a:gd name="T13" fmla="*/ 487362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08" name="Freeform 1582"/>
              <p:cNvSpPr>
                <a:spLocks/>
              </p:cNvSpPr>
              <p:nvPr/>
            </p:nvSpPr>
            <p:spPr bwMode="auto">
              <a:xfrm>
                <a:off x="3545964" y="3461973"/>
                <a:ext cx="3659" cy="2047"/>
              </a:xfrm>
              <a:custGeom>
                <a:avLst/>
                <a:gdLst>
                  <a:gd name="T0" fmla="*/ 2905246 w 2"/>
                  <a:gd name="T1" fmla="*/ 3248589 h 1"/>
                  <a:gd name="T2" fmla="*/ 0 w 2"/>
                  <a:gd name="T3" fmla="*/ 3248589 h 1"/>
                  <a:gd name="T4" fmla="*/ 2905246 w 2"/>
                  <a:gd name="T5" fmla="*/ 0 h 1"/>
                  <a:gd name="T6" fmla="*/ 5808663 w 2"/>
                  <a:gd name="T7" fmla="*/ 0 h 1"/>
                  <a:gd name="T8" fmla="*/ 5808663 w 2"/>
                  <a:gd name="T9" fmla="*/ 3248589 h 1"/>
                  <a:gd name="T10" fmla="*/ 2905246 w 2"/>
                  <a:gd name="T11" fmla="*/ 3248589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09" name="Freeform 1583"/>
              <p:cNvSpPr>
                <a:spLocks/>
              </p:cNvSpPr>
              <p:nvPr/>
            </p:nvSpPr>
            <p:spPr bwMode="auto">
              <a:xfrm>
                <a:off x="3527670" y="3501880"/>
                <a:ext cx="1219" cy="3069"/>
              </a:xfrm>
              <a:custGeom>
                <a:avLst/>
                <a:gdLst>
                  <a:gd name="T0" fmla="*/ 0 w 1"/>
                  <a:gd name="T1" fmla="*/ 4872038 h 2"/>
                  <a:gd name="T2" fmla="*/ 0 w 1"/>
                  <a:gd name="T3" fmla="*/ 0 h 2"/>
                  <a:gd name="T4" fmla="*/ 1935772 w 1"/>
                  <a:gd name="T5" fmla="*/ 0 h 2"/>
                  <a:gd name="T6" fmla="*/ 1935772 w 1"/>
                  <a:gd name="T7" fmla="*/ 2436786 h 2"/>
                  <a:gd name="T8" fmla="*/ 1935772 w 1"/>
                  <a:gd name="T9" fmla="*/ 4872038 h 2"/>
                  <a:gd name="T10" fmla="*/ 0 w 1"/>
                  <a:gd name="T11" fmla="*/ 487203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10" name="Freeform 1584"/>
              <p:cNvSpPr>
                <a:spLocks/>
              </p:cNvSpPr>
              <p:nvPr/>
            </p:nvSpPr>
            <p:spPr bwMode="auto">
              <a:xfrm>
                <a:off x="3566698" y="3524392"/>
                <a:ext cx="4878" cy="5116"/>
              </a:xfrm>
              <a:custGeom>
                <a:avLst/>
                <a:gdLst>
                  <a:gd name="T0" fmla="*/ 0 w 3"/>
                  <a:gd name="T1" fmla="*/ 8122503 h 3"/>
                  <a:gd name="T2" fmla="*/ 0 w 3"/>
                  <a:gd name="T3" fmla="*/ 0 h 3"/>
                  <a:gd name="T4" fmla="*/ 2580462 w 3"/>
                  <a:gd name="T5" fmla="*/ 0 h 3"/>
                  <a:gd name="T6" fmla="*/ 2580462 w 3"/>
                  <a:gd name="T7" fmla="*/ 2708069 h 3"/>
                  <a:gd name="T8" fmla="*/ 7743012 w 3"/>
                  <a:gd name="T9" fmla="*/ 2708069 h 3"/>
                  <a:gd name="T10" fmla="*/ 2580462 w 3"/>
                  <a:gd name="T11" fmla="*/ 2708069 h 3"/>
                  <a:gd name="T12" fmla="*/ 2580462 w 3"/>
                  <a:gd name="T13" fmla="*/ 8122503 h 3"/>
                  <a:gd name="T14" fmla="*/ 0 w 3"/>
                  <a:gd name="T15" fmla="*/ 81225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11" name="Freeform 1585"/>
              <p:cNvSpPr>
                <a:spLocks/>
              </p:cNvSpPr>
              <p:nvPr/>
            </p:nvSpPr>
            <p:spPr bwMode="auto">
              <a:xfrm>
                <a:off x="3528889" y="3490624"/>
                <a:ext cx="3659" cy="3070"/>
              </a:xfrm>
              <a:custGeom>
                <a:avLst/>
                <a:gdLst>
                  <a:gd name="T0" fmla="*/ 0 w 2"/>
                  <a:gd name="T1" fmla="*/ 4873625 h 2"/>
                  <a:gd name="T2" fmla="*/ 0 w 2"/>
                  <a:gd name="T3" fmla="*/ 2437580 h 2"/>
                  <a:gd name="T4" fmla="*/ 2905246 w 2"/>
                  <a:gd name="T5" fmla="*/ 0 h 2"/>
                  <a:gd name="T6" fmla="*/ 5808663 w 2"/>
                  <a:gd name="T7" fmla="*/ 0 h 2"/>
                  <a:gd name="T8" fmla="*/ 5808663 w 2"/>
                  <a:gd name="T9" fmla="*/ 2437580 h 2"/>
                  <a:gd name="T10" fmla="*/ 2905246 w 2"/>
                  <a:gd name="T11" fmla="*/ 2437580 h 2"/>
                  <a:gd name="T12" fmla="*/ 2905246 w 2"/>
                  <a:gd name="T13" fmla="*/ 4873625 h 2"/>
                  <a:gd name="T14" fmla="*/ 0 w 2"/>
                  <a:gd name="T15" fmla="*/ 487362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12" name="Freeform 1586"/>
              <p:cNvSpPr>
                <a:spLocks/>
              </p:cNvSpPr>
              <p:nvPr/>
            </p:nvSpPr>
            <p:spPr bwMode="auto">
              <a:xfrm>
                <a:off x="3626459" y="3504950"/>
                <a:ext cx="1220" cy="3070"/>
              </a:xfrm>
              <a:custGeom>
                <a:avLst/>
                <a:gdLst>
                  <a:gd name="T0" fmla="*/ 0 w 1"/>
                  <a:gd name="T1" fmla="*/ 4873625 h 2"/>
                  <a:gd name="T2" fmla="*/ 0 w 1"/>
                  <a:gd name="T3" fmla="*/ 2437580 h 2"/>
                  <a:gd name="T4" fmla="*/ 1937360 w 1"/>
                  <a:gd name="T5" fmla="*/ 0 h 2"/>
                  <a:gd name="T6" fmla="*/ 1937360 w 1"/>
                  <a:gd name="T7" fmla="*/ 2437580 h 2"/>
                  <a:gd name="T8" fmla="*/ 1937360 w 1"/>
                  <a:gd name="T9" fmla="*/ 4873625 h 2"/>
                  <a:gd name="T10" fmla="*/ 0 w 1"/>
                  <a:gd name="T11" fmla="*/ 48736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13" name="Freeform 1587"/>
              <p:cNvSpPr>
                <a:spLocks/>
              </p:cNvSpPr>
              <p:nvPr/>
            </p:nvSpPr>
            <p:spPr bwMode="auto">
              <a:xfrm>
                <a:off x="3534988" y="3435368"/>
                <a:ext cx="3658" cy="2047"/>
              </a:xfrm>
              <a:custGeom>
                <a:avLst/>
                <a:gdLst>
                  <a:gd name="T0" fmla="*/ 2904452 w 2"/>
                  <a:gd name="T1" fmla="*/ 3250636 h 1"/>
                  <a:gd name="T2" fmla="*/ 0 w 2"/>
                  <a:gd name="T3" fmla="*/ 3250636 h 1"/>
                  <a:gd name="T4" fmla="*/ 0 w 2"/>
                  <a:gd name="T5" fmla="*/ 0 h 1"/>
                  <a:gd name="T6" fmla="*/ 2904452 w 2"/>
                  <a:gd name="T7" fmla="*/ 0 h 1"/>
                  <a:gd name="T8" fmla="*/ 5807075 w 2"/>
                  <a:gd name="T9" fmla="*/ 0 h 1"/>
                  <a:gd name="T10" fmla="*/ 5807075 w 2"/>
                  <a:gd name="T11" fmla="*/ 3250636 h 1"/>
                  <a:gd name="T12" fmla="*/ 2904452 w 2"/>
                  <a:gd name="T13" fmla="*/ 325063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14" name="Freeform 1588"/>
              <p:cNvSpPr>
                <a:spLocks/>
              </p:cNvSpPr>
              <p:nvPr/>
            </p:nvSpPr>
            <p:spPr bwMode="auto">
              <a:xfrm>
                <a:off x="3665487" y="3521322"/>
                <a:ext cx="3659" cy="1024"/>
              </a:xfrm>
              <a:custGeom>
                <a:avLst/>
                <a:gdLst>
                  <a:gd name="T0" fmla="*/ 0 w 2"/>
                  <a:gd name="T1" fmla="*/ 1626112 h 1"/>
                  <a:gd name="T2" fmla="*/ 2905246 w 2"/>
                  <a:gd name="T3" fmla="*/ 0 h 1"/>
                  <a:gd name="T4" fmla="*/ 5808663 w 2"/>
                  <a:gd name="T5" fmla="*/ 0 h 1"/>
                  <a:gd name="T6" fmla="*/ 5808663 w 2"/>
                  <a:gd name="T7" fmla="*/ 1626112 h 1"/>
                  <a:gd name="T8" fmla="*/ 2905246 w 2"/>
                  <a:gd name="T9" fmla="*/ 1626112 h 1"/>
                  <a:gd name="T10" fmla="*/ 0 w 2"/>
                  <a:gd name="T11" fmla="*/ 1626112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15" name="Freeform 1589"/>
              <p:cNvSpPr>
                <a:spLocks/>
              </p:cNvSpPr>
              <p:nvPr/>
            </p:nvSpPr>
            <p:spPr bwMode="auto">
              <a:xfrm>
                <a:off x="3645973" y="3513136"/>
                <a:ext cx="2439" cy="5117"/>
              </a:xfrm>
              <a:custGeom>
                <a:avLst/>
                <a:gdLst>
                  <a:gd name="T0" fmla="*/ 0 w 1"/>
                  <a:gd name="T1" fmla="*/ 8122385 h 3"/>
                  <a:gd name="T2" fmla="*/ 0 w 1"/>
                  <a:gd name="T3" fmla="*/ 5415492 h 3"/>
                  <a:gd name="T4" fmla="*/ 0 w 1"/>
                  <a:gd name="T5" fmla="*/ 0 h 3"/>
                  <a:gd name="T6" fmla="*/ 3870693 w 1"/>
                  <a:gd name="T7" fmla="*/ 0 h 3"/>
                  <a:gd name="T8" fmla="*/ 0 w 1"/>
                  <a:gd name="T9" fmla="*/ 5415492 h 3"/>
                  <a:gd name="T10" fmla="*/ 0 w 1"/>
                  <a:gd name="T11" fmla="*/ 812238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16" name="Rectangle 1590"/>
              <p:cNvSpPr>
                <a:spLocks noChangeArrowheads="1"/>
              </p:cNvSpPr>
              <p:nvPr/>
            </p:nvSpPr>
            <p:spPr bwMode="auto">
              <a:xfrm>
                <a:off x="3630118" y="4025790"/>
                <a:ext cx="2439" cy="204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2817" name="Freeform 1593"/>
              <p:cNvSpPr>
                <a:spLocks/>
              </p:cNvSpPr>
              <p:nvPr/>
            </p:nvSpPr>
            <p:spPr bwMode="auto">
              <a:xfrm>
                <a:off x="3358142" y="4165977"/>
                <a:ext cx="119523" cy="109489"/>
              </a:xfrm>
              <a:custGeom>
                <a:avLst/>
                <a:gdLst>
                  <a:gd name="T0" fmla="*/ 177260472 w 76"/>
                  <a:gd name="T1" fmla="*/ 130990101 h 69"/>
                  <a:gd name="T2" fmla="*/ 174763071 w 76"/>
                  <a:gd name="T3" fmla="*/ 141066262 h 69"/>
                  <a:gd name="T4" fmla="*/ 164776610 w 76"/>
                  <a:gd name="T5" fmla="*/ 148624177 h 69"/>
                  <a:gd name="T6" fmla="*/ 154790148 w 76"/>
                  <a:gd name="T7" fmla="*/ 158700339 h 69"/>
                  <a:gd name="T8" fmla="*/ 147299516 w 76"/>
                  <a:gd name="T9" fmla="*/ 161218586 h 69"/>
                  <a:gd name="T10" fmla="*/ 147299516 w 76"/>
                  <a:gd name="T11" fmla="*/ 161218586 h 69"/>
                  <a:gd name="T12" fmla="*/ 137313055 w 76"/>
                  <a:gd name="T13" fmla="*/ 168776500 h 69"/>
                  <a:gd name="T14" fmla="*/ 122333363 w 76"/>
                  <a:gd name="T15" fmla="*/ 173814581 h 69"/>
                  <a:gd name="T16" fmla="*/ 114844304 w 76"/>
                  <a:gd name="T17" fmla="*/ 171294747 h 69"/>
                  <a:gd name="T18" fmla="*/ 109851073 w 76"/>
                  <a:gd name="T19" fmla="*/ 168776500 h 69"/>
                  <a:gd name="T20" fmla="*/ 94871381 w 76"/>
                  <a:gd name="T21" fmla="*/ 168776500 h 69"/>
                  <a:gd name="T22" fmla="*/ 87382322 w 76"/>
                  <a:gd name="T23" fmla="*/ 171294747 h 69"/>
                  <a:gd name="T24" fmla="*/ 69905228 w 76"/>
                  <a:gd name="T25" fmla="*/ 168776500 h 69"/>
                  <a:gd name="T26" fmla="*/ 57421365 w 76"/>
                  <a:gd name="T27" fmla="*/ 161218586 h 69"/>
                  <a:gd name="T28" fmla="*/ 37448443 w 76"/>
                  <a:gd name="T29" fmla="*/ 153662258 h 69"/>
                  <a:gd name="T30" fmla="*/ 19972922 w 76"/>
                  <a:gd name="T31" fmla="*/ 153662258 h 69"/>
                  <a:gd name="T32" fmla="*/ 7489060 w 76"/>
                  <a:gd name="T33" fmla="*/ 143586096 h 69"/>
                  <a:gd name="T34" fmla="*/ 2497402 w 76"/>
                  <a:gd name="T35" fmla="*/ 136028182 h 69"/>
                  <a:gd name="T36" fmla="*/ 0 w 76"/>
                  <a:gd name="T37" fmla="*/ 133509935 h 69"/>
                  <a:gd name="T38" fmla="*/ 2497402 w 76"/>
                  <a:gd name="T39" fmla="*/ 120913939 h 69"/>
                  <a:gd name="T40" fmla="*/ 2497402 w 76"/>
                  <a:gd name="T41" fmla="*/ 113357611 h 69"/>
                  <a:gd name="T42" fmla="*/ 2497402 w 76"/>
                  <a:gd name="T43" fmla="*/ 108319531 h 69"/>
                  <a:gd name="T44" fmla="*/ 4993231 w 76"/>
                  <a:gd name="T45" fmla="*/ 105799697 h 69"/>
                  <a:gd name="T46" fmla="*/ 14979692 w 76"/>
                  <a:gd name="T47" fmla="*/ 100761616 h 69"/>
                  <a:gd name="T48" fmla="*/ 12482290 w 76"/>
                  <a:gd name="T49" fmla="*/ 95723535 h 69"/>
                  <a:gd name="T50" fmla="*/ 12482290 w 76"/>
                  <a:gd name="T51" fmla="*/ 88167207 h 69"/>
                  <a:gd name="T52" fmla="*/ 12482290 w 76"/>
                  <a:gd name="T53" fmla="*/ 80609293 h 69"/>
                  <a:gd name="T54" fmla="*/ 12482290 w 76"/>
                  <a:gd name="T55" fmla="*/ 75571212 h 69"/>
                  <a:gd name="T56" fmla="*/ 12482290 w 76"/>
                  <a:gd name="T57" fmla="*/ 70533131 h 69"/>
                  <a:gd name="T58" fmla="*/ 7489060 w 76"/>
                  <a:gd name="T59" fmla="*/ 60456970 h 69"/>
                  <a:gd name="T60" fmla="*/ 17475521 w 76"/>
                  <a:gd name="T61" fmla="*/ 52900642 h 69"/>
                  <a:gd name="T62" fmla="*/ 14979692 w 76"/>
                  <a:gd name="T63" fmla="*/ 50380808 h 69"/>
                  <a:gd name="T64" fmla="*/ 19972922 w 76"/>
                  <a:gd name="T65" fmla="*/ 40304646 h 69"/>
                  <a:gd name="T66" fmla="*/ 22470324 w 76"/>
                  <a:gd name="T67" fmla="*/ 25190404 h 69"/>
                  <a:gd name="T68" fmla="*/ 19972922 w 76"/>
                  <a:gd name="T69" fmla="*/ 17634076 h 69"/>
                  <a:gd name="T70" fmla="*/ 24966153 w 76"/>
                  <a:gd name="T71" fmla="*/ 10076162 h 69"/>
                  <a:gd name="T72" fmla="*/ 27461982 w 76"/>
                  <a:gd name="T73" fmla="*/ 2519834 h 69"/>
                  <a:gd name="T74" fmla="*/ 34952614 w 76"/>
                  <a:gd name="T75" fmla="*/ 5038081 h 69"/>
                  <a:gd name="T76" fmla="*/ 42443246 w 76"/>
                  <a:gd name="T77" fmla="*/ 7557915 h 69"/>
                  <a:gd name="T78" fmla="*/ 44939075 w 76"/>
                  <a:gd name="T79" fmla="*/ 5038081 h 69"/>
                  <a:gd name="T80" fmla="*/ 57421365 w 76"/>
                  <a:gd name="T81" fmla="*/ 0 h 69"/>
                  <a:gd name="T82" fmla="*/ 67407827 w 76"/>
                  <a:gd name="T83" fmla="*/ 7557915 h 69"/>
                  <a:gd name="T84" fmla="*/ 77394288 w 76"/>
                  <a:gd name="T85" fmla="*/ 15114242 h 69"/>
                  <a:gd name="T86" fmla="*/ 87382322 w 76"/>
                  <a:gd name="T87" fmla="*/ 27710238 h 69"/>
                  <a:gd name="T88" fmla="*/ 87382322 w 76"/>
                  <a:gd name="T89" fmla="*/ 35266566 h 69"/>
                  <a:gd name="T90" fmla="*/ 94871381 w 76"/>
                  <a:gd name="T91" fmla="*/ 32748319 h 69"/>
                  <a:gd name="T92" fmla="*/ 104857842 w 76"/>
                  <a:gd name="T93" fmla="*/ 27710238 h 69"/>
                  <a:gd name="T94" fmla="*/ 114844304 w 76"/>
                  <a:gd name="T95" fmla="*/ 40304646 h 69"/>
                  <a:gd name="T96" fmla="*/ 127326594 w 76"/>
                  <a:gd name="T97" fmla="*/ 42824480 h 69"/>
                  <a:gd name="T98" fmla="*/ 132319824 w 76"/>
                  <a:gd name="T99" fmla="*/ 47862561 h 69"/>
                  <a:gd name="T100" fmla="*/ 142306286 w 76"/>
                  <a:gd name="T101" fmla="*/ 55418889 h 69"/>
                  <a:gd name="T102" fmla="*/ 152292747 w 76"/>
                  <a:gd name="T103" fmla="*/ 62976803 h 69"/>
                  <a:gd name="T104" fmla="*/ 167274011 w 76"/>
                  <a:gd name="T105" fmla="*/ 73052965 h 69"/>
                  <a:gd name="T106" fmla="*/ 174763071 w 76"/>
                  <a:gd name="T107" fmla="*/ 83129127 h 69"/>
                  <a:gd name="T108" fmla="*/ 179756301 w 76"/>
                  <a:gd name="T109" fmla="*/ 88167207 h 69"/>
                  <a:gd name="T110" fmla="*/ 189742763 w 76"/>
                  <a:gd name="T111" fmla="*/ 90685454 h 69"/>
                  <a:gd name="T112" fmla="*/ 177260472 w 76"/>
                  <a:gd name="T113" fmla="*/ 105799697 h 69"/>
                  <a:gd name="T114" fmla="*/ 174763071 w 76"/>
                  <a:gd name="T115" fmla="*/ 108319531 h 69"/>
                  <a:gd name="T116" fmla="*/ 177260472 w 76"/>
                  <a:gd name="T117" fmla="*/ 113357611 h 69"/>
                  <a:gd name="T118" fmla="*/ 174763071 w 76"/>
                  <a:gd name="T119" fmla="*/ 123433773 h 69"/>
                  <a:gd name="T120" fmla="*/ 179756301 w 76"/>
                  <a:gd name="T121" fmla="*/ 128471854 h 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"/>
                  <a:gd name="T184" fmla="*/ 0 h 69"/>
                  <a:gd name="T185" fmla="*/ 76 w 76"/>
                  <a:gd name="T186" fmla="*/ 69 h 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" h="69">
                    <a:moveTo>
                      <a:pt x="72" y="51"/>
                    </a:moveTo>
                    <a:lnTo>
                      <a:pt x="72" y="52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7" y="58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2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9" y="64"/>
                    </a:lnTo>
                    <a:lnTo>
                      <a:pt x="58" y="66"/>
                    </a:lnTo>
                    <a:lnTo>
                      <a:pt x="56" y="67"/>
                    </a:lnTo>
                    <a:lnTo>
                      <a:pt x="55" y="67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49" y="69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6" y="68"/>
                    </a:lnTo>
                    <a:lnTo>
                      <a:pt x="45" y="68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7" y="66"/>
                    </a:lnTo>
                    <a:lnTo>
                      <a:pt x="23" y="64"/>
                    </a:lnTo>
                    <a:lnTo>
                      <a:pt x="19" y="62"/>
                    </a:lnTo>
                    <a:lnTo>
                      <a:pt x="18" y="61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3" y="7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9" y="24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2" y="34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5" y="38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70" y="44"/>
                    </a:lnTo>
                    <a:lnTo>
                      <a:pt x="70" y="45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0" y="51"/>
                    </a:lnTo>
                    <a:lnTo>
                      <a:pt x="72" y="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18" name="Freeform 1594"/>
              <p:cNvSpPr>
                <a:spLocks/>
              </p:cNvSpPr>
              <p:nvPr/>
            </p:nvSpPr>
            <p:spPr bwMode="auto">
              <a:xfrm>
                <a:off x="3016648" y="3987929"/>
                <a:ext cx="448821" cy="679446"/>
              </a:xfrm>
              <a:custGeom>
                <a:avLst/>
                <a:gdLst>
                  <a:gd name="T0" fmla="*/ 422970179 w 283"/>
                  <a:gd name="T1" fmla="*/ 35281980 h 428"/>
                  <a:gd name="T2" fmla="*/ 478359131 w 283"/>
                  <a:gd name="T3" fmla="*/ 63004329 h 428"/>
                  <a:gd name="T4" fmla="*/ 538783442 w 283"/>
                  <a:gd name="T5" fmla="*/ 90725091 h 428"/>
                  <a:gd name="T6" fmla="*/ 563960239 w 283"/>
                  <a:gd name="T7" fmla="*/ 126007071 h 428"/>
                  <a:gd name="T8" fmla="*/ 536266556 w 283"/>
                  <a:gd name="T9" fmla="*/ 178930834 h 428"/>
                  <a:gd name="T10" fmla="*/ 589137035 w 283"/>
                  <a:gd name="T11" fmla="*/ 189011400 h 428"/>
                  <a:gd name="T12" fmla="*/ 629419909 w 283"/>
                  <a:gd name="T13" fmla="*/ 181450182 h 428"/>
                  <a:gd name="T14" fmla="*/ 669702784 w 283"/>
                  <a:gd name="T15" fmla="*/ 156248768 h 428"/>
                  <a:gd name="T16" fmla="*/ 697398053 w 283"/>
                  <a:gd name="T17" fmla="*/ 118447440 h 428"/>
                  <a:gd name="T18" fmla="*/ 707468771 w 283"/>
                  <a:gd name="T19" fmla="*/ 173890551 h 428"/>
                  <a:gd name="T20" fmla="*/ 657115178 w 283"/>
                  <a:gd name="T21" fmla="*/ 201611313 h 428"/>
                  <a:gd name="T22" fmla="*/ 629419909 w 283"/>
                  <a:gd name="T23" fmla="*/ 226812727 h 428"/>
                  <a:gd name="T24" fmla="*/ 586620149 w 283"/>
                  <a:gd name="T25" fmla="*/ 269655925 h 428"/>
                  <a:gd name="T26" fmla="*/ 563960239 w 283"/>
                  <a:gd name="T27" fmla="*/ 309976600 h 428"/>
                  <a:gd name="T28" fmla="*/ 553889520 w 283"/>
                  <a:gd name="T29" fmla="*/ 362900364 h 428"/>
                  <a:gd name="T30" fmla="*/ 538783442 w 283"/>
                  <a:gd name="T31" fmla="*/ 405743561 h 428"/>
                  <a:gd name="T32" fmla="*/ 548854161 w 283"/>
                  <a:gd name="T33" fmla="*/ 448585172 h 428"/>
                  <a:gd name="T34" fmla="*/ 579066317 w 283"/>
                  <a:gd name="T35" fmla="*/ 486388087 h 428"/>
                  <a:gd name="T36" fmla="*/ 604243113 w 283"/>
                  <a:gd name="T37" fmla="*/ 524189414 h 428"/>
                  <a:gd name="T38" fmla="*/ 571514071 w 283"/>
                  <a:gd name="T39" fmla="*/ 569551959 h 428"/>
                  <a:gd name="T40" fmla="*/ 468288413 w 283"/>
                  <a:gd name="T41" fmla="*/ 597272721 h 428"/>
                  <a:gd name="T42" fmla="*/ 400311855 w 283"/>
                  <a:gd name="T43" fmla="*/ 594753374 h 428"/>
                  <a:gd name="T44" fmla="*/ 412899461 w 283"/>
                  <a:gd name="T45" fmla="*/ 619954788 h 428"/>
                  <a:gd name="T46" fmla="*/ 400311855 w 283"/>
                  <a:gd name="T47" fmla="*/ 660277050 h 428"/>
                  <a:gd name="T48" fmla="*/ 352475149 w 283"/>
                  <a:gd name="T49" fmla="*/ 677918834 h 428"/>
                  <a:gd name="T50" fmla="*/ 302121557 w 283"/>
                  <a:gd name="T51" fmla="*/ 675397899 h 428"/>
                  <a:gd name="T52" fmla="*/ 309675388 w 283"/>
                  <a:gd name="T53" fmla="*/ 715720161 h 428"/>
                  <a:gd name="T54" fmla="*/ 334852185 w 283"/>
                  <a:gd name="T55" fmla="*/ 715720161 h 428"/>
                  <a:gd name="T56" fmla="*/ 332333712 w 283"/>
                  <a:gd name="T57" fmla="*/ 735881293 h 428"/>
                  <a:gd name="T58" fmla="*/ 322262994 w 283"/>
                  <a:gd name="T59" fmla="*/ 740921576 h 428"/>
                  <a:gd name="T60" fmla="*/ 297086197 w 283"/>
                  <a:gd name="T61" fmla="*/ 776203555 h 428"/>
                  <a:gd name="T62" fmla="*/ 284498592 w 283"/>
                  <a:gd name="T63" fmla="*/ 816525818 h 428"/>
                  <a:gd name="T64" fmla="*/ 226591167 w 283"/>
                  <a:gd name="T65" fmla="*/ 834167602 h 428"/>
                  <a:gd name="T66" fmla="*/ 236661886 w 283"/>
                  <a:gd name="T67" fmla="*/ 882049495 h 428"/>
                  <a:gd name="T68" fmla="*/ 276944760 w 283"/>
                  <a:gd name="T69" fmla="*/ 912291192 h 428"/>
                  <a:gd name="T70" fmla="*/ 271909401 w 283"/>
                  <a:gd name="T71" fmla="*/ 922371757 h 428"/>
                  <a:gd name="T72" fmla="*/ 231626527 w 283"/>
                  <a:gd name="T73" fmla="*/ 947573171 h 428"/>
                  <a:gd name="T74" fmla="*/ 211485090 w 283"/>
                  <a:gd name="T75" fmla="*/ 967734303 h 428"/>
                  <a:gd name="T76" fmla="*/ 183791407 w 283"/>
                  <a:gd name="T77" fmla="*/ 997976000 h 428"/>
                  <a:gd name="T78" fmla="*/ 186308293 w 283"/>
                  <a:gd name="T79" fmla="*/ 1000496935 h 428"/>
                  <a:gd name="T80" fmla="*/ 153579251 w 283"/>
                  <a:gd name="T81" fmla="*/ 1030738632 h 428"/>
                  <a:gd name="T82" fmla="*/ 143508532 w 283"/>
                  <a:gd name="T83" fmla="*/ 1050899763 h 428"/>
                  <a:gd name="T84" fmla="*/ 183791407 w 283"/>
                  <a:gd name="T85" fmla="*/ 1076101177 h 428"/>
                  <a:gd name="T86" fmla="*/ 123367095 w 283"/>
                  <a:gd name="T87" fmla="*/ 1066020612 h 428"/>
                  <a:gd name="T88" fmla="*/ 45318233 w 283"/>
                  <a:gd name="T89" fmla="*/ 1038298262 h 428"/>
                  <a:gd name="T90" fmla="*/ 22659910 w 283"/>
                  <a:gd name="T91" fmla="*/ 1018137131 h 428"/>
                  <a:gd name="T92" fmla="*/ 0 w 283"/>
                  <a:gd name="T93" fmla="*/ 990416369 h 428"/>
                  <a:gd name="T94" fmla="*/ 27695269 w 283"/>
                  <a:gd name="T95" fmla="*/ 955134389 h 428"/>
                  <a:gd name="T96" fmla="*/ 37765988 w 283"/>
                  <a:gd name="T97" fmla="*/ 922371757 h 428"/>
                  <a:gd name="T98" fmla="*/ 55388952 w 283"/>
                  <a:gd name="T99" fmla="*/ 887089778 h 428"/>
                  <a:gd name="T100" fmla="*/ 70495030 w 283"/>
                  <a:gd name="T101" fmla="*/ 849288450 h 428"/>
                  <a:gd name="T102" fmla="*/ 52872065 w 283"/>
                  <a:gd name="T103" fmla="*/ 811485535 h 428"/>
                  <a:gd name="T104" fmla="*/ 88119580 w 283"/>
                  <a:gd name="T105" fmla="*/ 796364687 h 428"/>
                  <a:gd name="T106" fmla="*/ 65459671 w 283"/>
                  <a:gd name="T107" fmla="*/ 768643925 h 428"/>
                  <a:gd name="T108" fmla="*/ 50353593 w 283"/>
                  <a:gd name="T109" fmla="*/ 740921576 h 428"/>
                  <a:gd name="T110" fmla="*/ 62942784 w 283"/>
                  <a:gd name="T111" fmla="*/ 698079965 h 428"/>
                  <a:gd name="T112" fmla="*/ 62942784 w 283"/>
                  <a:gd name="T113" fmla="*/ 655236768 h 428"/>
                  <a:gd name="T114" fmla="*/ 73013502 w 283"/>
                  <a:gd name="T115" fmla="*/ 619954788 h 428"/>
                  <a:gd name="T116" fmla="*/ 95671826 w 283"/>
                  <a:gd name="T117" fmla="*/ 582151873 h 428"/>
                  <a:gd name="T118" fmla="*/ 88119580 w 283"/>
                  <a:gd name="T119" fmla="*/ 536790915 h 4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3"/>
                  <a:gd name="T181" fmla="*/ 0 h 428"/>
                  <a:gd name="T182" fmla="*/ 283 w 283"/>
                  <a:gd name="T183" fmla="*/ 428 h 4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3" h="428">
                    <a:moveTo>
                      <a:pt x="156" y="0"/>
                    </a:moveTo>
                    <a:lnTo>
                      <a:pt x="156" y="1"/>
                    </a:lnTo>
                    <a:lnTo>
                      <a:pt x="157" y="2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0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2" y="7"/>
                    </a:lnTo>
                    <a:lnTo>
                      <a:pt x="162" y="8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68" y="13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3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9"/>
                    </a:lnTo>
                    <a:lnTo>
                      <a:pt x="177" y="20"/>
                    </a:lnTo>
                    <a:lnTo>
                      <a:pt x="178" y="22"/>
                    </a:lnTo>
                    <a:lnTo>
                      <a:pt x="179" y="23"/>
                    </a:lnTo>
                    <a:lnTo>
                      <a:pt x="180" y="23"/>
                    </a:lnTo>
                    <a:lnTo>
                      <a:pt x="181" y="23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4"/>
                    </a:lnTo>
                    <a:lnTo>
                      <a:pt x="186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2" y="25"/>
                    </a:lnTo>
                    <a:lnTo>
                      <a:pt x="193" y="25"/>
                    </a:lnTo>
                    <a:lnTo>
                      <a:pt x="197" y="29"/>
                    </a:lnTo>
                    <a:lnTo>
                      <a:pt x="199" y="30"/>
                    </a:lnTo>
                    <a:lnTo>
                      <a:pt x="201" y="30"/>
                    </a:lnTo>
                    <a:lnTo>
                      <a:pt x="202" y="31"/>
                    </a:lnTo>
                    <a:lnTo>
                      <a:pt x="202" y="32"/>
                    </a:lnTo>
                    <a:lnTo>
                      <a:pt x="203" y="32"/>
                    </a:lnTo>
                    <a:lnTo>
                      <a:pt x="206" y="33"/>
                    </a:lnTo>
                    <a:lnTo>
                      <a:pt x="206" y="34"/>
                    </a:lnTo>
                    <a:lnTo>
                      <a:pt x="207" y="34"/>
                    </a:lnTo>
                    <a:lnTo>
                      <a:pt x="208" y="34"/>
                    </a:lnTo>
                    <a:lnTo>
                      <a:pt x="208" y="35"/>
                    </a:lnTo>
                    <a:lnTo>
                      <a:pt x="210" y="36"/>
                    </a:lnTo>
                    <a:lnTo>
                      <a:pt x="212" y="36"/>
                    </a:lnTo>
                    <a:lnTo>
                      <a:pt x="213" y="36"/>
                    </a:lnTo>
                    <a:lnTo>
                      <a:pt x="214" y="36"/>
                    </a:lnTo>
                    <a:lnTo>
                      <a:pt x="215" y="38"/>
                    </a:lnTo>
                    <a:lnTo>
                      <a:pt x="216" y="39"/>
                    </a:lnTo>
                    <a:lnTo>
                      <a:pt x="217" y="39"/>
                    </a:lnTo>
                    <a:lnTo>
                      <a:pt x="218" y="39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41"/>
                    </a:lnTo>
                    <a:lnTo>
                      <a:pt x="225" y="42"/>
                    </a:lnTo>
                    <a:lnTo>
                      <a:pt x="225" y="43"/>
                    </a:lnTo>
                    <a:lnTo>
                      <a:pt x="226" y="43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7" y="47"/>
                    </a:lnTo>
                    <a:lnTo>
                      <a:pt x="225" y="50"/>
                    </a:lnTo>
                    <a:lnTo>
                      <a:pt x="224" y="50"/>
                    </a:lnTo>
                    <a:lnTo>
                      <a:pt x="224" y="51"/>
                    </a:lnTo>
                    <a:lnTo>
                      <a:pt x="223" y="52"/>
                    </a:lnTo>
                    <a:lnTo>
                      <a:pt x="223" y="53"/>
                    </a:lnTo>
                    <a:lnTo>
                      <a:pt x="221" y="54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8" y="58"/>
                    </a:lnTo>
                    <a:lnTo>
                      <a:pt x="218" y="59"/>
                    </a:lnTo>
                    <a:lnTo>
                      <a:pt x="218" y="61"/>
                    </a:lnTo>
                    <a:lnTo>
                      <a:pt x="218" y="62"/>
                    </a:lnTo>
                    <a:lnTo>
                      <a:pt x="216" y="66"/>
                    </a:lnTo>
                    <a:lnTo>
                      <a:pt x="216" y="67"/>
                    </a:lnTo>
                    <a:lnTo>
                      <a:pt x="215" y="68"/>
                    </a:lnTo>
                    <a:lnTo>
                      <a:pt x="213" y="69"/>
                    </a:lnTo>
                    <a:lnTo>
                      <a:pt x="213" y="70"/>
                    </a:lnTo>
                    <a:lnTo>
                      <a:pt x="212" y="70"/>
                    </a:lnTo>
                    <a:lnTo>
                      <a:pt x="213" y="71"/>
                    </a:lnTo>
                    <a:lnTo>
                      <a:pt x="213" y="72"/>
                    </a:lnTo>
                    <a:lnTo>
                      <a:pt x="214" y="72"/>
                    </a:lnTo>
                    <a:lnTo>
                      <a:pt x="214" y="71"/>
                    </a:lnTo>
                    <a:lnTo>
                      <a:pt x="217" y="71"/>
                    </a:lnTo>
                    <a:lnTo>
                      <a:pt x="220" y="71"/>
                    </a:lnTo>
                    <a:lnTo>
                      <a:pt x="221" y="71"/>
                    </a:lnTo>
                    <a:lnTo>
                      <a:pt x="222" y="71"/>
                    </a:lnTo>
                    <a:lnTo>
                      <a:pt x="224" y="72"/>
                    </a:lnTo>
                    <a:lnTo>
                      <a:pt x="225" y="72"/>
                    </a:lnTo>
                    <a:lnTo>
                      <a:pt x="226" y="72"/>
                    </a:lnTo>
                    <a:lnTo>
                      <a:pt x="226" y="73"/>
                    </a:lnTo>
                    <a:lnTo>
                      <a:pt x="230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2" y="75"/>
                    </a:lnTo>
                    <a:lnTo>
                      <a:pt x="233" y="75"/>
                    </a:lnTo>
                    <a:lnTo>
                      <a:pt x="234" y="75"/>
                    </a:lnTo>
                    <a:lnTo>
                      <a:pt x="235" y="75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5"/>
                    </a:lnTo>
                    <a:lnTo>
                      <a:pt x="239" y="75"/>
                    </a:lnTo>
                    <a:lnTo>
                      <a:pt x="240" y="75"/>
                    </a:lnTo>
                    <a:lnTo>
                      <a:pt x="241" y="75"/>
                    </a:lnTo>
                    <a:lnTo>
                      <a:pt x="242" y="75"/>
                    </a:lnTo>
                    <a:lnTo>
                      <a:pt x="243" y="75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6"/>
                    </a:lnTo>
                    <a:lnTo>
                      <a:pt x="245" y="75"/>
                    </a:lnTo>
                    <a:lnTo>
                      <a:pt x="245" y="73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2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3"/>
                    </a:lnTo>
                    <a:lnTo>
                      <a:pt x="255" y="72"/>
                    </a:lnTo>
                    <a:lnTo>
                      <a:pt x="255" y="71"/>
                    </a:lnTo>
                    <a:lnTo>
                      <a:pt x="255" y="70"/>
                    </a:lnTo>
                    <a:lnTo>
                      <a:pt x="257" y="69"/>
                    </a:lnTo>
                    <a:lnTo>
                      <a:pt x="258" y="68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6"/>
                    </a:lnTo>
                    <a:lnTo>
                      <a:pt x="263" y="64"/>
                    </a:lnTo>
                    <a:lnTo>
                      <a:pt x="264" y="64"/>
                    </a:lnTo>
                    <a:lnTo>
                      <a:pt x="264" y="63"/>
                    </a:lnTo>
                    <a:lnTo>
                      <a:pt x="266" y="63"/>
                    </a:lnTo>
                    <a:lnTo>
                      <a:pt x="266" y="62"/>
                    </a:lnTo>
                    <a:lnTo>
                      <a:pt x="267" y="62"/>
                    </a:lnTo>
                    <a:lnTo>
                      <a:pt x="268" y="60"/>
                    </a:lnTo>
                    <a:lnTo>
                      <a:pt x="269" y="58"/>
                    </a:lnTo>
                    <a:lnTo>
                      <a:pt x="269" y="57"/>
                    </a:lnTo>
                    <a:lnTo>
                      <a:pt x="269" y="56"/>
                    </a:lnTo>
                    <a:lnTo>
                      <a:pt x="269" y="53"/>
                    </a:lnTo>
                    <a:lnTo>
                      <a:pt x="270" y="52"/>
                    </a:lnTo>
                    <a:lnTo>
                      <a:pt x="270" y="50"/>
                    </a:lnTo>
                    <a:lnTo>
                      <a:pt x="269" y="49"/>
                    </a:lnTo>
                    <a:lnTo>
                      <a:pt x="270" y="48"/>
                    </a:lnTo>
                    <a:lnTo>
                      <a:pt x="271" y="48"/>
                    </a:lnTo>
                    <a:lnTo>
                      <a:pt x="272" y="48"/>
                    </a:lnTo>
                    <a:lnTo>
                      <a:pt x="273" y="48"/>
                    </a:lnTo>
                    <a:lnTo>
                      <a:pt x="274" y="47"/>
                    </a:lnTo>
                    <a:lnTo>
                      <a:pt x="276" y="48"/>
                    </a:lnTo>
                    <a:lnTo>
                      <a:pt x="276" y="47"/>
                    </a:lnTo>
                    <a:lnTo>
                      <a:pt x="277" y="47"/>
                    </a:lnTo>
                    <a:lnTo>
                      <a:pt x="280" y="49"/>
                    </a:lnTo>
                    <a:lnTo>
                      <a:pt x="280" y="51"/>
                    </a:lnTo>
                    <a:lnTo>
                      <a:pt x="280" y="52"/>
                    </a:lnTo>
                    <a:lnTo>
                      <a:pt x="280" y="53"/>
                    </a:lnTo>
                    <a:lnTo>
                      <a:pt x="282" y="54"/>
                    </a:lnTo>
                    <a:lnTo>
                      <a:pt x="283" y="57"/>
                    </a:lnTo>
                    <a:lnTo>
                      <a:pt x="283" y="58"/>
                    </a:lnTo>
                    <a:lnTo>
                      <a:pt x="282" y="58"/>
                    </a:lnTo>
                    <a:lnTo>
                      <a:pt x="282" y="59"/>
                    </a:lnTo>
                    <a:lnTo>
                      <a:pt x="282" y="61"/>
                    </a:lnTo>
                    <a:lnTo>
                      <a:pt x="282" y="62"/>
                    </a:lnTo>
                    <a:lnTo>
                      <a:pt x="282" y="63"/>
                    </a:lnTo>
                    <a:lnTo>
                      <a:pt x="282" y="64"/>
                    </a:lnTo>
                    <a:lnTo>
                      <a:pt x="282" y="66"/>
                    </a:lnTo>
                    <a:lnTo>
                      <a:pt x="282" y="67"/>
                    </a:lnTo>
                    <a:lnTo>
                      <a:pt x="282" y="68"/>
                    </a:lnTo>
                    <a:lnTo>
                      <a:pt x="281" y="69"/>
                    </a:lnTo>
                    <a:lnTo>
                      <a:pt x="280" y="70"/>
                    </a:lnTo>
                    <a:lnTo>
                      <a:pt x="278" y="70"/>
                    </a:lnTo>
                    <a:lnTo>
                      <a:pt x="278" y="71"/>
                    </a:lnTo>
                    <a:lnTo>
                      <a:pt x="277" y="71"/>
                    </a:lnTo>
                    <a:lnTo>
                      <a:pt x="277" y="72"/>
                    </a:lnTo>
                    <a:lnTo>
                      <a:pt x="276" y="72"/>
                    </a:lnTo>
                    <a:lnTo>
                      <a:pt x="274" y="73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71" y="75"/>
                    </a:lnTo>
                    <a:lnTo>
                      <a:pt x="269" y="76"/>
                    </a:lnTo>
                    <a:lnTo>
                      <a:pt x="267" y="76"/>
                    </a:lnTo>
                    <a:lnTo>
                      <a:pt x="266" y="77"/>
                    </a:lnTo>
                    <a:lnTo>
                      <a:pt x="266" y="78"/>
                    </a:lnTo>
                    <a:lnTo>
                      <a:pt x="263" y="79"/>
                    </a:lnTo>
                    <a:lnTo>
                      <a:pt x="263" y="80"/>
                    </a:lnTo>
                    <a:lnTo>
                      <a:pt x="261" y="80"/>
                    </a:lnTo>
                    <a:lnTo>
                      <a:pt x="260" y="81"/>
                    </a:lnTo>
                    <a:lnTo>
                      <a:pt x="259" y="81"/>
                    </a:lnTo>
                    <a:lnTo>
                      <a:pt x="259" y="82"/>
                    </a:lnTo>
                    <a:lnTo>
                      <a:pt x="258" y="84"/>
                    </a:lnTo>
                    <a:lnTo>
                      <a:pt x="255" y="84"/>
                    </a:lnTo>
                    <a:lnTo>
                      <a:pt x="255" y="85"/>
                    </a:lnTo>
                    <a:lnTo>
                      <a:pt x="254" y="85"/>
                    </a:lnTo>
                    <a:lnTo>
                      <a:pt x="253" y="85"/>
                    </a:lnTo>
                    <a:lnTo>
                      <a:pt x="253" y="86"/>
                    </a:lnTo>
                    <a:lnTo>
                      <a:pt x="254" y="86"/>
                    </a:lnTo>
                    <a:lnTo>
                      <a:pt x="254" y="87"/>
                    </a:lnTo>
                    <a:lnTo>
                      <a:pt x="254" y="88"/>
                    </a:lnTo>
                    <a:lnTo>
                      <a:pt x="253" y="87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9"/>
                    </a:lnTo>
                    <a:lnTo>
                      <a:pt x="250" y="90"/>
                    </a:lnTo>
                    <a:lnTo>
                      <a:pt x="249" y="90"/>
                    </a:lnTo>
                    <a:lnTo>
                      <a:pt x="248" y="92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4" y="97"/>
                    </a:lnTo>
                    <a:lnTo>
                      <a:pt x="243" y="97"/>
                    </a:lnTo>
                    <a:lnTo>
                      <a:pt x="242" y="97"/>
                    </a:lnTo>
                    <a:lnTo>
                      <a:pt x="242" y="98"/>
                    </a:lnTo>
                    <a:lnTo>
                      <a:pt x="241" y="98"/>
                    </a:lnTo>
                    <a:lnTo>
                      <a:pt x="241" y="99"/>
                    </a:lnTo>
                    <a:lnTo>
                      <a:pt x="241" y="100"/>
                    </a:lnTo>
                    <a:lnTo>
                      <a:pt x="240" y="101"/>
                    </a:lnTo>
                    <a:lnTo>
                      <a:pt x="239" y="103"/>
                    </a:lnTo>
                    <a:lnTo>
                      <a:pt x="236" y="104"/>
                    </a:lnTo>
                    <a:lnTo>
                      <a:pt x="235" y="106"/>
                    </a:lnTo>
                    <a:lnTo>
                      <a:pt x="234" y="107"/>
                    </a:lnTo>
                    <a:lnTo>
                      <a:pt x="233" y="107"/>
                    </a:lnTo>
                    <a:lnTo>
                      <a:pt x="232" y="107"/>
                    </a:lnTo>
                    <a:lnTo>
                      <a:pt x="231" y="108"/>
                    </a:lnTo>
                    <a:lnTo>
                      <a:pt x="231" y="109"/>
                    </a:lnTo>
                    <a:lnTo>
                      <a:pt x="231" y="110"/>
                    </a:lnTo>
                    <a:lnTo>
                      <a:pt x="229" y="113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6" y="114"/>
                    </a:lnTo>
                    <a:lnTo>
                      <a:pt x="226" y="115"/>
                    </a:lnTo>
                    <a:lnTo>
                      <a:pt x="225" y="116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8"/>
                    </a:lnTo>
                    <a:lnTo>
                      <a:pt x="223" y="119"/>
                    </a:lnTo>
                    <a:lnTo>
                      <a:pt x="224" y="120"/>
                    </a:lnTo>
                    <a:lnTo>
                      <a:pt x="224" y="122"/>
                    </a:lnTo>
                    <a:lnTo>
                      <a:pt x="224" y="123"/>
                    </a:lnTo>
                    <a:lnTo>
                      <a:pt x="223" y="125"/>
                    </a:lnTo>
                    <a:lnTo>
                      <a:pt x="223" y="128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2" y="133"/>
                    </a:lnTo>
                    <a:lnTo>
                      <a:pt x="221" y="136"/>
                    </a:lnTo>
                    <a:lnTo>
                      <a:pt x="220" y="136"/>
                    </a:lnTo>
                    <a:lnTo>
                      <a:pt x="218" y="136"/>
                    </a:lnTo>
                    <a:lnTo>
                      <a:pt x="218" y="137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40"/>
                    </a:lnTo>
                    <a:lnTo>
                      <a:pt x="218" y="141"/>
                    </a:lnTo>
                    <a:lnTo>
                      <a:pt x="218" y="142"/>
                    </a:lnTo>
                    <a:lnTo>
                      <a:pt x="220" y="142"/>
                    </a:lnTo>
                    <a:lnTo>
                      <a:pt x="220" y="143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5"/>
                    </a:lnTo>
                    <a:lnTo>
                      <a:pt x="218" y="146"/>
                    </a:lnTo>
                    <a:lnTo>
                      <a:pt x="218" y="147"/>
                    </a:lnTo>
                    <a:lnTo>
                      <a:pt x="218" y="148"/>
                    </a:lnTo>
                    <a:lnTo>
                      <a:pt x="218" y="151"/>
                    </a:lnTo>
                    <a:lnTo>
                      <a:pt x="220" y="152"/>
                    </a:lnTo>
                    <a:lnTo>
                      <a:pt x="220" y="154"/>
                    </a:lnTo>
                    <a:lnTo>
                      <a:pt x="218" y="154"/>
                    </a:lnTo>
                    <a:lnTo>
                      <a:pt x="217" y="154"/>
                    </a:lnTo>
                    <a:lnTo>
                      <a:pt x="216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7"/>
                    </a:lnTo>
                    <a:lnTo>
                      <a:pt x="214" y="159"/>
                    </a:lnTo>
                    <a:lnTo>
                      <a:pt x="214" y="160"/>
                    </a:lnTo>
                    <a:lnTo>
                      <a:pt x="214" y="161"/>
                    </a:lnTo>
                    <a:lnTo>
                      <a:pt x="214" y="162"/>
                    </a:lnTo>
                    <a:lnTo>
                      <a:pt x="214" y="163"/>
                    </a:lnTo>
                    <a:lnTo>
                      <a:pt x="214" y="164"/>
                    </a:lnTo>
                    <a:lnTo>
                      <a:pt x="215" y="165"/>
                    </a:lnTo>
                    <a:lnTo>
                      <a:pt x="215" y="166"/>
                    </a:lnTo>
                    <a:lnTo>
                      <a:pt x="215" y="168"/>
                    </a:lnTo>
                    <a:lnTo>
                      <a:pt x="216" y="168"/>
                    </a:lnTo>
                    <a:lnTo>
                      <a:pt x="216" y="170"/>
                    </a:lnTo>
                    <a:lnTo>
                      <a:pt x="215" y="171"/>
                    </a:lnTo>
                    <a:lnTo>
                      <a:pt x="214" y="171"/>
                    </a:lnTo>
                    <a:lnTo>
                      <a:pt x="214" y="172"/>
                    </a:lnTo>
                    <a:lnTo>
                      <a:pt x="214" y="173"/>
                    </a:lnTo>
                    <a:lnTo>
                      <a:pt x="214" y="174"/>
                    </a:lnTo>
                    <a:lnTo>
                      <a:pt x="215" y="175"/>
                    </a:lnTo>
                    <a:lnTo>
                      <a:pt x="216" y="175"/>
                    </a:lnTo>
                    <a:lnTo>
                      <a:pt x="216" y="176"/>
                    </a:lnTo>
                    <a:lnTo>
                      <a:pt x="218" y="178"/>
                    </a:lnTo>
                    <a:lnTo>
                      <a:pt x="220" y="178"/>
                    </a:lnTo>
                    <a:lnTo>
                      <a:pt x="221" y="178"/>
                    </a:lnTo>
                    <a:lnTo>
                      <a:pt x="221" y="179"/>
                    </a:lnTo>
                    <a:lnTo>
                      <a:pt x="223" y="179"/>
                    </a:lnTo>
                    <a:lnTo>
                      <a:pt x="224" y="180"/>
                    </a:lnTo>
                    <a:lnTo>
                      <a:pt x="229" y="182"/>
                    </a:lnTo>
                    <a:lnTo>
                      <a:pt x="231" y="183"/>
                    </a:lnTo>
                    <a:lnTo>
                      <a:pt x="231" y="184"/>
                    </a:lnTo>
                    <a:lnTo>
                      <a:pt x="233" y="185"/>
                    </a:lnTo>
                    <a:lnTo>
                      <a:pt x="233" y="187"/>
                    </a:lnTo>
                    <a:lnTo>
                      <a:pt x="234" y="188"/>
                    </a:lnTo>
                    <a:lnTo>
                      <a:pt x="233" y="189"/>
                    </a:lnTo>
                    <a:lnTo>
                      <a:pt x="232" y="190"/>
                    </a:lnTo>
                    <a:lnTo>
                      <a:pt x="231" y="191"/>
                    </a:lnTo>
                    <a:lnTo>
                      <a:pt x="231" y="192"/>
                    </a:lnTo>
                    <a:lnTo>
                      <a:pt x="230" y="192"/>
                    </a:lnTo>
                    <a:lnTo>
                      <a:pt x="230" y="193"/>
                    </a:lnTo>
                    <a:lnTo>
                      <a:pt x="230" y="194"/>
                    </a:lnTo>
                    <a:lnTo>
                      <a:pt x="230" y="196"/>
                    </a:lnTo>
                    <a:lnTo>
                      <a:pt x="231" y="196"/>
                    </a:lnTo>
                    <a:lnTo>
                      <a:pt x="231" y="197"/>
                    </a:lnTo>
                    <a:lnTo>
                      <a:pt x="232" y="198"/>
                    </a:lnTo>
                    <a:lnTo>
                      <a:pt x="232" y="199"/>
                    </a:lnTo>
                    <a:lnTo>
                      <a:pt x="233" y="199"/>
                    </a:lnTo>
                    <a:lnTo>
                      <a:pt x="234" y="200"/>
                    </a:lnTo>
                    <a:lnTo>
                      <a:pt x="235" y="200"/>
                    </a:lnTo>
                    <a:lnTo>
                      <a:pt x="236" y="201"/>
                    </a:lnTo>
                    <a:lnTo>
                      <a:pt x="238" y="200"/>
                    </a:lnTo>
                    <a:lnTo>
                      <a:pt x="239" y="200"/>
                    </a:lnTo>
                    <a:lnTo>
                      <a:pt x="240" y="201"/>
                    </a:lnTo>
                    <a:lnTo>
                      <a:pt x="240" y="202"/>
                    </a:lnTo>
                    <a:lnTo>
                      <a:pt x="240" y="203"/>
                    </a:lnTo>
                    <a:lnTo>
                      <a:pt x="241" y="208"/>
                    </a:lnTo>
                    <a:lnTo>
                      <a:pt x="240" y="208"/>
                    </a:lnTo>
                    <a:lnTo>
                      <a:pt x="240" y="209"/>
                    </a:lnTo>
                    <a:lnTo>
                      <a:pt x="240" y="210"/>
                    </a:lnTo>
                    <a:lnTo>
                      <a:pt x="238" y="211"/>
                    </a:lnTo>
                    <a:lnTo>
                      <a:pt x="236" y="213"/>
                    </a:lnTo>
                    <a:lnTo>
                      <a:pt x="235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3" y="218"/>
                    </a:lnTo>
                    <a:lnTo>
                      <a:pt x="232" y="219"/>
                    </a:lnTo>
                    <a:lnTo>
                      <a:pt x="231" y="219"/>
                    </a:lnTo>
                    <a:lnTo>
                      <a:pt x="230" y="220"/>
                    </a:lnTo>
                    <a:lnTo>
                      <a:pt x="229" y="221"/>
                    </a:lnTo>
                    <a:lnTo>
                      <a:pt x="229" y="222"/>
                    </a:lnTo>
                    <a:lnTo>
                      <a:pt x="227" y="224"/>
                    </a:lnTo>
                    <a:lnTo>
                      <a:pt x="229" y="225"/>
                    </a:lnTo>
                    <a:lnTo>
                      <a:pt x="227" y="226"/>
                    </a:lnTo>
                    <a:lnTo>
                      <a:pt x="226" y="227"/>
                    </a:lnTo>
                    <a:lnTo>
                      <a:pt x="224" y="228"/>
                    </a:lnTo>
                    <a:lnTo>
                      <a:pt x="218" y="230"/>
                    </a:lnTo>
                    <a:lnTo>
                      <a:pt x="217" y="231"/>
                    </a:lnTo>
                    <a:lnTo>
                      <a:pt x="212" y="232"/>
                    </a:lnTo>
                    <a:lnTo>
                      <a:pt x="211" y="232"/>
                    </a:lnTo>
                    <a:lnTo>
                      <a:pt x="210" y="232"/>
                    </a:lnTo>
                    <a:lnTo>
                      <a:pt x="206" y="234"/>
                    </a:lnTo>
                    <a:lnTo>
                      <a:pt x="205" y="234"/>
                    </a:lnTo>
                    <a:lnTo>
                      <a:pt x="203" y="235"/>
                    </a:lnTo>
                    <a:lnTo>
                      <a:pt x="201" y="235"/>
                    </a:lnTo>
                    <a:lnTo>
                      <a:pt x="197" y="236"/>
                    </a:lnTo>
                    <a:lnTo>
                      <a:pt x="196" y="236"/>
                    </a:lnTo>
                    <a:lnTo>
                      <a:pt x="195" y="236"/>
                    </a:lnTo>
                    <a:lnTo>
                      <a:pt x="194" y="236"/>
                    </a:lnTo>
                    <a:lnTo>
                      <a:pt x="190" y="237"/>
                    </a:lnTo>
                    <a:lnTo>
                      <a:pt x="186" y="237"/>
                    </a:lnTo>
                    <a:lnTo>
                      <a:pt x="183" y="238"/>
                    </a:lnTo>
                    <a:lnTo>
                      <a:pt x="181" y="238"/>
                    </a:lnTo>
                    <a:lnTo>
                      <a:pt x="180" y="238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4" y="238"/>
                    </a:lnTo>
                    <a:lnTo>
                      <a:pt x="173" y="238"/>
                    </a:lnTo>
                    <a:lnTo>
                      <a:pt x="171" y="238"/>
                    </a:lnTo>
                    <a:lnTo>
                      <a:pt x="169" y="238"/>
                    </a:lnTo>
                    <a:lnTo>
                      <a:pt x="167" y="238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2" y="237"/>
                    </a:lnTo>
                    <a:lnTo>
                      <a:pt x="162" y="236"/>
                    </a:lnTo>
                    <a:lnTo>
                      <a:pt x="161" y="236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9" y="237"/>
                    </a:lnTo>
                    <a:lnTo>
                      <a:pt x="160" y="237"/>
                    </a:lnTo>
                    <a:lnTo>
                      <a:pt x="160" y="238"/>
                    </a:lnTo>
                    <a:lnTo>
                      <a:pt x="160" y="239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60" y="241"/>
                    </a:lnTo>
                    <a:lnTo>
                      <a:pt x="160" y="243"/>
                    </a:lnTo>
                    <a:lnTo>
                      <a:pt x="161" y="243"/>
                    </a:lnTo>
                    <a:lnTo>
                      <a:pt x="162" y="243"/>
                    </a:lnTo>
                    <a:lnTo>
                      <a:pt x="164" y="243"/>
                    </a:lnTo>
                    <a:lnTo>
                      <a:pt x="164" y="244"/>
                    </a:lnTo>
                    <a:lnTo>
                      <a:pt x="162" y="244"/>
                    </a:lnTo>
                    <a:lnTo>
                      <a:pt x="161" y="243"/>
                    </a:lnTo>
                    <a:lnTo>
                      <a:pt x="160" y="243"/>
                    </a:lnTo>
                    <a:lnTo>
                      <a:pt x="162" y="245"/>
                    </a:lnTo>
                    <a:lnTo>
                      <a:pt x="164" y="246"/>
                    </a:lnTo>
                    <a:lnTo>
                      <a:pt x="164" y="247"/>
                    </a:lnTo>
                    <a:lnTo>
                      <a:pt x="162" y="248"/>
                    </a:lnTo>
                    <a:lnTo>
                      <a:pt x="162" y="249"/>
                    </a:lnTo>
                    <a:lnTo>
                      <a:pt x="162" y="250"/>
                    </a:lnTo>
                    <a:lnTo>
                      <a:pt x="160" y="250"/>
                    </a:lnTo>
                    <a:lnTo>
                      <a:pt x="159" y="253"/>
                    </a:lnTo>
                    <a:lnTo>
                      <a:pt x="159" y="254"/>
                    </a:lnTo>
                    <a:lnTo>
                      <a:pt x="159" y="255"/>
                    </a:lnTo>
                    <a:lnTo>
                      <a:pt x="159" y="256"/>
                    </a:lnTo>
                    <a:lnTo>
                      <a:pt x="158" y="256"/>
                    </a:lnTo>
                    <a:lnTo>
                      <a:pt x="158" y="257"/>
                    </a:lnTo>
                    <a:lnTo>
                      <a:pt x="158" y="258"/>
                    </a:lnTo>
                    <a:lnTo>
                      <a:pt x="158" y="259"/>
                    </a:lnTo>
                    <a:lnTo>
                      <a:pt x="160" y="260"/>
                    </a:lnTo>
                    <a:lnTo>
                      <a:pt x="161" y="260"/>
                    </a:lnTo>
                    <a:lnTo>
                      <a:pt x="160" y="262"/>
                    </a:lnTo>
                    <a:lnTo>
                      <a:pt x="159" y="262"/>
                    </a:lnTo>
                    <a:lnTo>
                      <a:pt x="160" y="262"/>
                    </a:lnTo>
                    <a:lnTo>
                      <a:pt x="161" y="262"/>
                    </a:lnTo>
                    <a:lnTo>
                      <a:pt x="160" y="264"/>
                    </a:lnTo>
                    <a:lnTo>
                      <a:pt x="160" y="265"/>
                    </a:lnTo>
                    <a:lnTo>
                      <a:pt x="159" y="265"/>
                    </a:lnTo>
                    <a:lnTo>
                      <a:pt x="156" y="266"/>
                    </a:lnTo>
                    <a:lnTo>
                      <a:pt x="155" y="267"/>
                    </a:lnTo>
                    <a:lnTo>
                      <a:pt x="153" y="267"/>
                    </a:lnTo>
                    <a:lnTo>
                      <a:pt x="151" y="268"/>
                    </a:lnTo>
                    <a:lnTo>
                      <a:pt x="150" y="268"/>
                    </a:lnTo>
                    <a:lnTo>
                      <a:pt x="149" y="268"/>
                    </a:lnTo>
                    <a:lnTo>
                      <a:pt x="149" y="269"/>
                    </a:lnTo>
                    <a:lnTo>
                      <a:pt x="148" y="269"/>
                    </a:lnTo>
                    <a:lnTo>
                      <a:pt x="145" y="269"/>
                    </a:lnTo>
                    <a:lnTo>
                      <a:pt x="143" y="269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9" y="269"/>
                    </a:lnTo>
                    <a:lnTo>
                      <a:pt x="138" y="268"/>
                    </a:lnTo>
                    <a:lnTo>
                      <a:pt x="137" y="268"/>
                    </a:lnTo>
                    <a:lnTo>
                      <a:pt x="137" y="267"/>
                    </a:lnTo>
                    <a:lnTo>
                      <a:pt x="136" y="267"/>
                    </a:lnTo>
                    <a:lnTo>
                      <a:pt x="133" y="267"/>
                    </a:lnTo>
                    <a:lnTo>
                      <a:pt x="132" y="266"/>
                    </a:lnTo>
                    <a:lnTo>
                      <a:pt x="129" y="265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3"/>
                    </a:lnTo>
                    <a:lnTo>
                      <a:pt x="123" y="263"/>
                    </a:lnTo>
                    <a:lnTo>
                      <a:pt x="122" y="263"/>
                    </a:lnTo>
                    <a:lnTo>
                      <a:pt x="120" y="265"/>
                    </a:lnTo>
                    <a:lnTo>
                      <a:pt x="120" y="266"/>
                    </a:lnTo>
                    <a:lnTo>
                      <a:pt x="119" y="266"/>
                    </a:lnTo>
                    <a:lnTo>
                      <a:pt x="120" y="268"/>
                    </a:lnTo>
                    <a:lnTo>
                      <a:pt x="120" y="269"/>
                    </a:lnTo>
                    <a:lnTo>
                      <a:pt x="121" y="273"/>
                    </a:lnTo>
                    <a:lnTo>
                      <a:pt x="121" y="274"/>
                    </a:lnTo>
                    <a:lnTo>
                      <a:pt x="122" y="274"/>
                    </a:lnTo>
                    <a:lnTo>
                      <a:pt x="122" y="275"/>
                    </a:lnTo>
                    <a:lnTo>
                      <a:pt x="121" y="275"/>
                    </a:lnTo>
                    <a:lnTo>
                      <a:pt x="121" y="276"/>
                    </a:lnTo>
                    <a:lnTo>
                      <a:pt x="121" y="277"/>
                    </a:lnTo>
                    <a:lnTo>
                      <a:pt x="122" y="277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1" y="280"/>
                    </a:lnTo>
                    <a:lnTo>
                      <a:pt x="121" y="281"/>
                    </a:lnTo>
                    <a:lnTo>
                      <a:pt x="122" y="282"/>
                    </a:lnTo>
                    <a:lnTo>
                      <a:pt x="122" y="283"/>
                    </a:lnTo>
                    <a:lnTo>
                      <a:pt x="123" y="283"/>
                    </a:lnTo>
                    <a:lnTo>
                      <a:pt x="123" y="284"/>
                    </a:lnTo>
                    <a:lnTo>
                      <a:pt x="125" y="284"/>
                    </a:lnTo>
                    <a:lnTo>
                      <a:pt x="128" y="284"/>
                    </a:lnTo>
                    <a:lnTo>
                      <a:pt x="129" y="284"/>
                    </a:lnTo>
                    <a:lnTo>
                      <a:pt x="129" y="285"/>
                    </a:lnTo>
                    <a:lnTo>
                      <a:pt x="128" y="286"/>
                    </a:lnTo>
                    <a:lnTo>
                      <a:pt x="128" y="287"/>
                    </a:lnTo>
                    <a:lnTo>
                      <a:pt x="130" y="287"/>
                    </a:lnTo>
                    <a:lnTo>
                      <a:pt x="134" y="287"/>
                    </a:lnTo>
                    <a:lnTo>
                      <a:pt x="136" y="286"/>
                    </a:lnTo>
                    <a:lnTo>
                      <a:pt x="136" y="285"/>
                    </a:lnTo>
                    <a:lnTo>
                      <a:pt x="134" y="285"/>
                    </a:lnTo>
                    <a:lnTo>
                      <a:pt x="134" y="284"/>
                    </a:lnTo>
                    <a:lnTo>
                      <a:pt x="133" y="284"/>
                    </a:lnTo>
                    <a:lnTo>
                      <a:pt x="132" y="285"/>
                    </a:lnTo>
                    <a:lnTo>
                      <a:pt x="131" y="284"/>
                    </a:lnTo>
                    <a:lnTo>
                      <a:pt x="132" y="284"/>
                    </a:lnTo>
                    <a:lnTo>
                      <a:pt x="133" y="284"/>
                    </a:lnTo>
                    <a:lnTo>
                      <a:pt x="136" y="283"/>
                    </a:lnTo>
                    <a:lnTo>
                      <a:pt x="138" y="283"/>
                    </a:lnTo>
                    <a:lnTo>
                      <a:pt x="138" y="282"/>
                    </a:lnTo>
                    <a:lnTo>
                      <a:pt x="139" y="282"/>
                    </a:lnTo>
                    <a:lnTo>
                      <a:pt x="140" y="282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41" y="284"/>
                    </a:lnTo>
                    <a:lnTo>
                      <a:pt x="141" y="285"/>
                    </a:lnTo>
                    <a:lnTo>
                      <a:pt x="142" y="285"/>
                    </a:lnTo>
                    <a:lnTo>
                      <a:pt x="142" y="290"/>
                    </a:lnTo>
                    <a:lnTo>
                      <a:pt x="141" y="292"/>
                    </a:lnTo>
                    <a:lnTo>
                      <a:pt x="140" y="293"/>
                    </a:lnTo>
                    <a:lnTo>
                      <a:pt x="138" y="293"/>
                    </a:lnTo>
                    <a:lnTo>
                      <a:pt x="136" y="293"/>
                    </a:lnTo>
                    <a:lnTo>
                      <a:pt x="134" y="293"/>
                    </a:lnTo>
                    <a:lnTo>
                      <a:pt x="132" y="292"/>
                    </a:lnTo>
                    <a:lnTo>
                      <a:pt x="133" y="291"/>
                    </a:lnTo>
                    <a:lnTo>
                      <a:pt x="133" y="290"/>
                    </a:lnTo>
                    <a:lnTo>
                      <a:pt x="131" y="288"/>
                    </a:lnTo>
                    <a:lnTo>
                      <a:pt x="130" y="288"/>
                    </a:lnTo>
                    <a:lnTo>
                      <a:pt x="129" y="288"/>
                    </a:lnTo>
                    <a:lnTo>
                      <a:pt x="128" y="288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4" y="290"/>
                    </a:lnTo>
                    <a:lnTo>
                      <a:pt x="123" y="290"/>
                    </a:lnTo>
                    <a:lnTo>
                      <a:pt x="122" y="291"/>
                    </a:lnTo>
                    <a:lnTo>
                      <a:pt x="121" y="292"/>
                    </a:lnTo>
                    <a:lnTo>
                      <a:pt x="122" y="292"/>
                    </a:lnTo>
                    <a:lnTo>
                      <a:pt x="124" y="293"/>
                    </a:lnTo>
                    <a:lnTo>
                      <a:pt x="125" y="293"/>
                    </a:lnTo>
                    <a:lnTo>
                      <a:pt x="127" y="294"/>
                    </a:lnTo>
                    <a:lnTo>
                      <a:pt x="128" y="294"/>
                    </a:lnTo>
                    <a:lnTo>
                      <a:pt x="130" y="295"/>
                    </a:lnTo>
                    <a:lnTo>
                      <a:pt x="131" y="294"/>
                    </a:lnTo>
                    <a:lnTo>
                      <a:pt x="132" y="295"/>
                    </a:lnTo>
                    <a:lnTo>
                      <a:pt x="131" y="295"/>
                    </a:lnTo>
                    <a:lnTo>
                      <a:pt x="130" y="295"/>
                    </a:lnTo>
                    <a:lnTo>
                      <a:pt x="129" y="296"/>
                    </a:lnTo>
                    <a:lnTo>
                      <a:pt x="128" y="296"/>
                    </a:lnTo>
                    <a:lnTo>
                      <a:pt x="125" y="297"/>
                    </a:lnTo>
                    <a:lnTo>
                      <a:pt x="124" y="297"/>
                    </a:lnTo>
                    <a:lnTo>
                      <a:pt x="123" y="299"/>
                    </a:lnTo>
                    <a:lnTo>
                      <a:pt x="121" y="300"/>
                    </a:lnTo>
                    <a:lnTo>
                      <a:pt x="120" y="302"/>
                    </a:lnTo>
                    <a:lnTo>
                      <a:pt x="118" y="303"/>
                    </a:lnTo>
                    <a:lnTo>
                      <a:pt x="118" y="304"/>
                    </a:lnTo>
                    <a:lnTo>
                      <a:pt x="117" y="305"/>
                    </a:lnTo>
                    <a:lnTo>
                      <a:pt x="118" y="306"/>
                    </a:lnTo>
                    <a:lnTo>
                      <a:pt x="118" y="308"/>
                    </a:lnTo>
                    <a:lnTo>
                      <a:pt x="118" y="309"/>
                    </a:lnTo>
                    <a:lnTo>
                      <a:pt x="119" y="309"/>
                    </a:lnTo>
                    <a:lnTo>
                      <a:pt x="119" y="311"/>
                    </a:lnTo>
                    <a:lnTo>
                      <a:pt x="118" y="311"/>
                    </a:lnTo>
                    <a:lnTo>
                      <a:pt x="118" y="312"/>
                    </a:lnTo>
                    <a:lnTo>
                      <a:pt x="118" y="313"/>
                    </a:lnTo>
                    <a:lnTo>
                      <a:pt x="119" y="314"/>
                    </a:lnTo>
                    <a:lnTo>
                      <a:pt x="118" y="315"/>
                    </a:lnTo>
                    <a:lnTo>
                      <a:pt x="117" y="315"/>
                    </a:lnTo>
                    <a:lnTo>
                      <a:pt x="117" y="316"/>
                    </a:lnTo>
                    <a:lnTo>
                      <a:pt x="113" y="318"/>
                    </a:lnTo>
                    <a:lnTo>
                      <a:pt x="113" y="319"/>
                    </a:lnTo>
                    <a:lnTo>
                      <a:pt x="112" y="320"/>
                    </a:lnTo>
                    <a:lnTo>
                      <a:pt x="112" y="321"/>
                    </a:lnTo>
                    <a:lnTo>
                      <a:pt x="113" y="321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2" y="324"/>
                    </a:lnTo>
                    <a:lnTo>
                      <a:pt x="111" y="324"/>
                    </a:lnTo>
                    <a:lnTo>
                      <a:pt x="111" y="323"/>
                    </a:lnTo>
                    <a:lnTo>
                      <a:pt x="110" y="323"/>
                    </a:lnTo>
                    <a:lnTo>
                      <a:pt x="106" y="323"/>
                    </a:lnTo>
                    <a:lnTo>
                      <a:pt x="105" y="323"/>
                    </a:lnTo>
                    <a:lnTo>
                      <a:pt x="103" y="324"/>
                    </a:lnTo>
                    <a:lnTo>
                      <a:pt x="100" y="324"/>
                    </a:lnTo>
                    <a:lnTo>
                      <a:pt x="100" y="325"/>
                    </a:lnTo>
                    <a:lnTo>
                      <a:pt x="97" y="327"/>
                    </a:lnTo>
                    <a:lnTo>
                      <a:pt x="95" y="327"/>
                    </a:lnTo>
                    <a:lnTo>
                      <a:pt x="94" y="327"/>
                    </a:lnTo>
                    <a:lnTo>
                      <a:pt x="93" y="328"/>
                    </a:lnTo>
                    <a:lnTo>
                      <a:pt x="93" y="329"/>
                    </a:lnTo>
                    <a:lnTo>
                      <a:pt x="92" y="330"/>
                    </a:lnTo>
                    <a:lnTo>
                      <a:pt x="91" y="331"/>
                    </a:lnTo>
                    <a:lnTo>
                      <a:pt x="90" y="331"/>
                    </a:lnTo>
                    <a:lnTo>
                      <a:pt x="90" y="332"/>
                    </a:lnTo>
                    <a:lnTo>
                      <a:pt x="89" y="332"/>
                    </a:lnTo>
                    <a:lnTo>
                      <a:pt x="87" y="334"/>
                    </a:lnTo>
                    <a:lnTo>
                      <a:pt x="87" y="336"/>
                    </a:lnTo>
                    <a:lnTo>
                      <a:pt x="85" y="337"/>
                    </a:lnTo>
                    <a:lnTo>
                      <a:pt x="85" y="338"/>
                    </a:lnTo>
                    <a:lnTo>
                      <a:pt x="84" y="339"/>
                    </a:lnTo>
                    <a:lnTo>
                      <a:pt x="84" y="340"/>
                    </a:lnTo>
                    <a:lnTo>
                      <a:pt x="85" y="341"/>
                    </a:lnTo>
                    <a:lnTo>
                      <a:pt x="85" y="342"/>
                    </a:lnTo>
                    <a:lnTo>
                      <a:pt x="86" y="343"/>
                    </a:lnTo>
                    <a:lnTo>
                      <a:pt x="86" y="344"/>
                    </a:lnTo>
                    <a:lnTo>
                      <a:pt x="87" y="346"/>
                    </a:lnTo>
                    <a:lnTo>
                      <a:pt x="89" y="347"/>
                    </a:lnTo>
                    <a:lnTo>
                      <a:pt x="91" y="348"/>
                    </a:lnTo>
                    <a:lnTo>
                      <a:pt x="92" y="349"/>
                    </a:lnTo>
                    <a:lnTo>
                      <a:pt x="94" y="350"/>
                    </a:lnTo>
                    <a:lnTo>
                      <a:pt x="96" y="351"/>
                    </a:lnTo>
                    <a:lnTo>
                      <a:pt x="97" y="352"/>
                    </a:lnTo>
                    <a:lnTo>
                      <a:pt x="99" y="352"/>
                    </a:lnTo>
                    <a:lnTo>
                      <a:pt x="100" y="352"/>
                    </a:lnTo>
                    <a:lnTo>
                      <a:pt x="101" y="352"/>
                    </a:lnTo>
                    <a:lnTo>
                      <a:pt x="102" y="352"/>
                    </a:lnTo>
                    <a:lnTo>
                      <a:pt x="103" y="353"/>
                    </a:lnTo>
                    <a:lnTo>
                      <a:pt x="104" y="353"/>
                    </a:lnTo>
                    <a:lnTo>
                      <a:pt x="106" y="353"/>
                    </a:lnTo>
                    <a:lnTo>
                      <a:pt x="108" y="352"/>
                    </a:lnTo>
                    <a:lnTo>
                      <a:pt x="109" y="353"/>
                    </a:lnTo>
                    <a:lnTo>
                      <a:pt x="111" y="355"/>
                    </a:lnTo>
                    <a:lnTo>
                      <a:pt x="111" y="357"/>
                    </a:lnTo>
                    <a:lnTo>
                      <a:pt x="111" y="358"/>
                    </a:lnTo>
                    <a:lnTo>
                      <a:pt x="111" y="359"/>
                    </a:lnTo>
                    <a:lnTo>
                      <a:pt x="111" y="360"/>
                    </a:lnTo>
                    <a:lnTo>
                      <a:pt x="110" y="362"/>
                    </a:lnTo>
                    <a:lnTo>
                      <a:pt x="109" y="362"/>
                    </a:lnTo>
                    <a:lnTo>
                      <a:pt x="108" y="362"/>
                    </a:lnTo>
                    <a:lnTo>
                      <a:pt x="106" y="362"/>
                    </a:lnTo>
                    <a:lnTo>
                      <a:pt x="106" y="364"/>
                    </a:lnTo>
                    <a:lnTo>
                      <a:pt x="105" y="364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5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11" y="365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09" y="366"/>
                    </a:lnTo>
                    <a:lnTo>
                      <a:pt x="108" y="366"/>
                    </a:lnTo>
                    <a:lnTo>
                      <a:pt x="109" y="367"/>
                    </a:lnTo>
                    <a:lnTo>
                      <a:pt x="108" y="367"/>
                    </a:lnTo>
                    <a:lnTo>
                      <a:pt x="106" y="368"/>
                    </a:lnTo>
                    <a:lnTo>
                      <a:pt x="103" y="369"/>
                    </a:lnTo>
                    <a:lnTo>
                      <a:pt x="103" y="370"/>
                    </a:lnTo>
                    <a:lnTo>
                      <a:pt x="102" y="371"/>
                    </a:lnTo>
                    <a:lnTo>
                      <a:pt x="101" y="371"/>
                    </a:lnTo>
                    <a:lnTo>
                      <a:pt x="100" y="371"/>
                    </a:lnTo>
                    <a:lnTo>
                      <a:pt x="99" y="372"/>
                    </a:lnTo>
                    <a:lnTo>
                      <a:pt x="97" y="372"/>
                    </a:lnTo>
                    <a:lnTo>
                      <a:pt x="96" y="374"/>
                    </a:lnTo>
                    <a:lnTo>
                      <a:pt x="96" y="375"/>
                    </a:lnTo>
                    <a:lnTo>
                      <a:pt x="95" y="375"/>
                    </a:lnTo>
                    <a:lnTo>
                      <a:pt x="94" y="375"/>
                    </a:lnTo>
                    <a:lnTo>
                      <a:pt x="93" y="375"/>
                    </a:lnTo>
                    <a:lnTo>
                      <a:pt x="92" y="375"/>
                    </a:lnTo>
                    <a:lnTo>
                      <a:pt x="92" y="376"/>
                    </a:lnTo>
                    <a:lnTo>
                      <a:pt x="91" y="377"/>
                    </a:lnTo>
                    <a:lnTo>
                      <a:pt x="90" y="378"/>
                    </a:lnTo>
                    <a:lnTo>
                      <a:pt x="89" y="378"/>
                    </a:lnTo>
                    <a:lnTo>
                      <a:pt x="87" y="379"/>
                    </a:lnTo>
                    <a:lnTo>
                      <a:pt x="86" y="380"/>
                    </a:lnTo>
                    <a:lnTo>
                      <a:pt x="85" y="380"/>
                    </a:lnTo>
                    <a:lnTo>
                      <a:pt x="85" y="381"/>
                    </a:lnTo>
                    <a:lnTo>
                      <a:pt x="84" y="383"/>
                    </a:lnTo>
                    <a:lnTo>
                      <a:pt x="85" y="383"/>
                    </a:lnTo>
                    <a:lnTo>
                      <a:pt x="84" y="384"/>
                    </a:lnTo>
                    <a:lnTo>
                      <a:pt x="83" y="385"/>
                    </a:lnTo>
                    <a:lnTo>
                      <a:pt x="82" y="385"/>
                    </a:lnTo>
                    <a:lnTo>
                      <a:pt x="82" y="386"/>
                    </a:lnTo>
                    <a:lnTo>
                      <a:pt x="83" y="386"/>
                    </a:lnTo>
                    <a:lnTo>
                      <a:pt x="83" y="385"/>
                    </a:lnTo>
                    <a:lnTo>
                      <a:pt x="84" y="385"/>
                    </a:lnTo>
                    <a:lnTo>
                      <a:pt x="84" y="384"/>
                    </a:lnTo>
                    <a:lnTo>
                      <a:pt x="85" y="384"/>
                    </a:lnTo>
                    <a:lnTo>
                      <a:pt x="84" y="386"/>
                    </a:lnTo>
                    <a:lnTo>
                      <a:pt x="84" y="388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3" y="393"/>
                    </a:lnTo>
                    <a:lnTo>
                      <a:pt x="82" y="393"/>
                    </a:lnTo>
                    <a:lnTo>
                      <a:pt x="82" y="394"/>
                    </a:lnTo>
                    <a:lnTo>
                      <a:pt x="81" y="394"/>
                    </a:lnTo>
                    <a:lnTo>
                      <a:pt x="81" y="395"/>
                    </a:lnTo>
                    <a:lnTo>
                      <a:pt x="80" y="395"/>
                    </a:lnTo>
                    <a:lnTo>
                      <a:pt x="78" y="396"/>
                    </a:lnTo>
                    <a:lnTo>
                      <a:pt x="76" y="396"/>
                    </a:lnTo>
                    <a:lnTo>
                      <a:pt x="75" y="396"/>
                    </a:lnTo>
                    <a:lnTo>
                      <a:pt x="74" y="396"/>
                    </a:lnTo>
                    <a:lnTo>
                      <a:pt x="73" y="396"/>
                    </a:lnTo>
                    <a:lnTo>
                      <a:pt x="72" y="394"/>
                    </a:lnTo>
                    <a:lnTo>
                      <a:pt x="71" y="394"/>
                    </a:lnTo>
                    <a:lnTo>
                      <a:pt x="69" y="394"/>
                    </a:lnTo>
                    <a:lnTo>
                      <a:pt x="68" y="394"/>
                    </a:lnTo>
                    <a:lnTo>
                      <a:pt x="67" y="394"/>
                    </a:lnTo>
                    <a:lnTo>
                      <a:pt x="66" y="395"/>
                    </a:lnTo>
                    <a:lnTo>
                      <a:pt x="65" y="395"/>
                    </a:lnTo>
                    <a:lnTo>
                      <a:pt x="66" y="395"/>
                    </a:lnTo>
                    <a:lnTo>
                      <a:pt x="67" y="394"/>
                    </a:lnTo>
                    <a:lnTo>
                      <a:pt x="68" y="395"/>
                    </a:lnTo>
                    <a:lnTo>
                      <a:pt x="69" y="395"/>
                    </a:lnTo>
                    <a:lnTo>
                      <a:pt x="71" y="394"/>
                    </a:lnTo>
                    <a:lnTo>
                      <a:pt x="72" y="395"/>
                    </a:lnTo>
                    <a:lnTo>
                      <a:pt x="72" y="396"/>
                    </a:lnTo>
                    <a:lnTo>
                      <a:pt x="73" y="396"/>
                    </a:lnTo>
                    <a:lnTo>
                      <a:pt x="74" y="396"/>
                    </a:lnTo>
                    <a:lnTo>
                      <a:pt x="74" y="397"/>
                    </a:lnTo>
                    <a:lnTo>
                      <a:pt x="73" y="397"/>
                    </a:lnTo>
                    <a:lnTo>
                      <a:pt x="72" y="398"/>
                    </a:lnTo>
                    <a:lnTo>
                      <a:pt x="69" y="398"/>
                    </a:lnTo>
                    <a:lnTo>
                      <a:pt x="68" y="398"/>
                    </a:lnTo>
                    <a:lnTo>
                      <a:pt x="67" y="399"/>
                    </a:lnTo>
                    <a:lnTo>
                      <a:pt x="66" y="400"/>
                    </a:lnTo>
                    <a:lnTo>
                      <a:pt x="65" y="400"/>
                    </a:lnTo>
                    <a:lnTo>
                      <a:pt x="64" y="402"/>
                    </a:lnTo>
                    <a:lnTo>
                      <a:pt x="64" y="403"/>
                    </a:lnTo>
                    <a:lnTo>
                      <a:pt x="63" y="405"/>
                    </a:lnTo>
                    <a:lnTo>
                      <a:pt x="63" y="406"/>
                    </a:lnTo>
                    <a:lnTo>
                      <a:pt x="63" y="407"/>
                    </a:lnTo>
                    <a:lnTo>
                      <a:pt x="62" y="408"/>
                    </a:lnTo>
                    <a:lnTo>
                      <a:pt x="61" y="408"/>
                    </a:lnTo>
                    <a:lnTo>
                      <a:pt x="61" y="409"/>
                    </a:lnTo>
                    <a:lnTo>
                      <a:pt x="59" y="409"/>
                    </a:lnTo>
                    <a:lnTo>
                      <a:pt x="61" y="409"/>
                    </a:lnTo>
                    <a:lnTo>
                      <a:pt x="62" y="408"/>
                    </a:lnTo>
                    <a:lnTo>
                      <a:pt x="63" y="408"/>
                    </a:lnTo>
                    <a:lnTo>
                      <a:pt x="63" y="409"/>
                    </a:lnTo>
                    <a:lnTo>
                      <a:pt x="63" y="411"/>
                    </a:lnTo>
                    <a:lnTo>
                      <a:pt x="64" y="414"/>
                    </a:lnTo>
                    <a:lnTo>
                      <a:pt x="65" y="415"/>
                    </a:lnTo>
                    <a:lnTo>
                      <a:pt x="65" y="416"/>
                    </a:lnTo>
                    <a:lnTo>
                      <a:pt x="66" y="416"/>
                    </a:lnTo>
                    <a:lnTo>
                      <a:pt x="65" y="417"/>
                    </a:lnTo>
                    <a:lnTo>
                      <a:pt x="64" y="417"/>
                    </a:lnTo>
                    <a:lnTo>
                      <a:pt x="63" y="417"/>
                    </a:lnTo>
                    <a:lnTo>
                      <a:pt x="62" y="417"/>
                    </a:lnTo>
                    <a:lnTo>
                      <a:pt x="61" y="416"/>
                    </a:lnTo>
                    <a:lnTo>
                      <a:pt x="59" y="416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7" y="417"/>
                    </a:lnTo>
                    <a:lnTo>
                      <a:pt x="58" y="417"/>
                    </a:lnTo>
                    <a:lnTo>
                      <a:pt x="59" y="417"/>
                    </a:lnTo>
                    <a:lnTo>
                      <a:pt x="61" y="417"/>
                    </a:lnTo>
                    <a:lnTo>
                      <a:pt x="62" y="417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6" y="418"/>
                    </a:lnTo>
                    <a:lnTo>
                      <a:pt x="67" y="420"/>
                    </a:lnTo>
                    <a:lnTo>
                      <a:pt x="67" y="421"/>
                    </a:lnTo>
                    <a:lnTo>
                      <a:pt x="68" y="422"/>
                    </a:lnTo>
                    <a:lnTo>
                      <a:pt x="69" y="423"/>
                    </a:lnTo>
                    <a:lnTo>
                      <a:pt x="69" y="424"/>
                    </a:lnTo>
                    <a:lnTo>
                      <a:pt x="71" y="424"/>
                    </a:lnTo>
                    <a:lnTo>
                      <a:pt x="71" y="425"/>
                    </a:lnTo>
                    <a:lnTo>
                      <a:pt x="72" y="425"/>
                    </a:lnTo>
                    <a:lnTo>
                      <a:pt x="73" y="426"/>
                    </a:lnTo>
                    <a:lnTo>
                      <a:pt x="73" y="427"/>
                    </a:lnTo>
                    <a:lnTo>
                      <a:pt x="74" y="427"/>
                    </a:lnTo>
                    <a:lnTo>
                      <a:pt x="73" y="428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8" y="427"/>
                    </a:lnTo>
                    <a:lnTo>
                      <a:pt x="67" y="427"/>
                    </a:lnTo>
                    <a:lnTo>
                      <a:pt x="66" y="426"/>
                    </a:lnTo>
                    <a:lnTo>
                      <a:pt x="65" y="426"/>
                    </a:lnTo>
                    <a:lnTo>
                      <a:pt x="62" y="425"/>
                    </a:lnTo>
                    <a:lnTo>
                      <a:pt x="61" y="425"/>
                    </a:lnTo>
                    <a:lnTo>
                      <a:pt x="58" y="425"/>
                    </a:lnTo>
                    <a:lnTo>
                      <a:pt x="54" y="424"/>
                    </a:lnTo>
                    <a:lnTo>
                      <a:pt x="53" y="423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49" y="423"/>
                    </a:lnTo>
                    <a:lnTo>
                      <a:pt x="45" y="423"/>
                    </a:lnTo>
                    <a:lnTo>
                      <a:pt x="41" y="423"/>
                    </a:lnTo>
                    <a:lnTo>
                      <a:pt x="34" y="423"/>
                    </a:lnTo>
                    <a:lnTo>
                      <a:pt x="27" y="423"/>
                    </a:lnTo>
                    <a:lnTo>
                      <a:pt x="24" y="423"/>
                    </a:lnTo>
                    <a:lnTo>
                      <a:pt x="24" y="422"/>
                    </a:lnTo>
                    <a:lnTo>
                      <a:pt x="22" y="421"/>
                    </a:lnTo>
                    <a:lnTo>
                      <a:pt x="21" y="420"/>
                    </a:lnTo>
                    <a:lnTo>
                      <a:pt x="20" y="420"/>
                    </a:lnTo>
                    <a:lnTo>
                      <a:pt x="19" y="418"/>
                    </a:lnTo>
                    <a:lnTo>
                      <a:pt x="18" y="418"/>
                    </a:lnTo>
                    <a:lnTo>
                      <a:pt x="17" y="416"/>
                    </a:lnTo>
                    <a:lnTo>
                      <a:pt x="18" y="414"/>
                    </a:lnTo>
                    <a:lnTo>
                      <a:pt x="18" y="413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8" y="412"/>
                    </a:lnTo>
                    <a:lnTo>
                      <a:pt x="17" y="412"/>
                    </a:lnTo>
                    <a:lnTo>
                      <a:pt x="17" y="411"/>
                    </a:lnTo>
                    <a:lnTo>
                      <a:pt x="18" y="409"/>
                    </a:lnTo>
                    <a:lnTo>
                      <a:pt x="19" y="407"/>
                    </a:lnTo>
                    <a:lnTo>
                      <a:pt x="19" y="406"/>
                    </a:lnTo>
                    <a:lnTo>
                      <a:pt x="18" y="406"/>
                    </a:lnTo>
                    <a:lnTo>
                      <a:pt x="18" y="405"/>
                    </a:lnTo>
                    <a:lnTo>
                      <a:pt x="18" y="404"/>
                    </a:lnTo>
                    <a:lnTo>
                      <a:pt x="17" y="403"/>
                    </a:lnTo>
                    <a:lnTo>
                      <a:pt x="16" y="403"/>
                    </a:lnTo>
                    <a:lnTo>
                      <a:pt x="15" y="403"/>
                    </a:lnTo>
                    <a:lnTo>
                      <a:pt x="15" y="404"/>
                    </a:lnTo>
                    <a:lnTo>
                      <a:pt x="13" y="404"/>
                    </a:lnTo>
                    <a:lnTo>
                      <a:pt x="12" y="404"/>
                    </a:lnTo>
                    <a:lnTo>
                      <a:pt x="11" y="404"/>
                    </a:lnTo>
                    <a:lnTo>
                      <a:pt x="10" y="404"/>
                    </a:lnTo>
                    <a:lnTo>
                      <a:pt x="9" y="404"/>
                    </a:lnTo>
                    <a:lnTo>
                      <a:pt x="9" y="405"/>
                    </a:lnTo>
                    <a:lnTo>
                      <a:pt x="8" y="405"/>
                    </a:lnTo>
                    <a:lnTo>
                      <a:pt x="7" y="405"/>
                    </a:lnTo>
                    <a:lnTo>
                      <a:pt x="7" y="406"/>
                    </a:lnTo>
                    <a:lnTo>
                      <a:pt x="6" y="405"/>
                    </a:lnTo>
                    <a:lnTo>
                      <a:pt x="4" y="403"/>
                    </a:lnTo>
                    <a:lnTo>
                      <a:pt x="4" y="402"/>
                    </a:lnTo>
                    <a:lnTo>
                      <a:pt x="4" y="399"/>
                    </a:lnTo>
                    <a:lnTo>
                      <a:pt x="3" y="398"/>
                    </a:lnTo>
                    <a:lnTo>
                      <a:pt x="2" y="397"/>
                    </a:lnTo>
                    <a:lnTo>
                      <a:pt x="1" y="397"/>
                    </a:lnTo>
                    <a:lnTo>
                      <a:pt x="0" y="396"/>
                    </a:lnTo>
                    <a:lnTo>
                      <a:pt x="1" y="396"/>
                    </a:lnTo>
                    <a:lnTo>
                      <a:pt x="1" y="395"/>
                    </a:lnTo>
                    <a:lnTo>
                      <a:pt x="1" y="394"/>
                    </a:lnTo>
                    <a:lnTo>
                      <a:pt x="0" y="394"/>
                    </a:lnTo>
                    <a:lnTo>
                      <a:pt x="0" y="393"/>
                    </a:lnTo>
                    <a:lnTo>
                      <a:pt x="1" y="393"/>
                    </a:lnTo>
                    <a:lnTo>
                      <a:pt x="1" y="392"/>
                    </a:lnTo>
                    <a:lnTo>
                      <a:pt x="2" y="392"/>
                    </a:lnTo>
                    <a:lnTo>
                      <a:pt x="1" y="389"/>
                    </a:lnTo>
                    <a:lnTo>
                      <a:pt x="0" y="388"/>
                    </a:lnTo>
                    <a:lnTo>
                      <a:pt x="0" y="387"/>
                    </a:lnTo>
                    <a:lnTo>
                      <a:pt x="1" y="385"/>
                    </a:lnTo>
                    <a:lnTo>
                      <a:pt x="2" y="385"/>
                    </a:lnTo>
                    <a:lnTo>
                      <a:pt x="6" y="385"/>
                    </a:lnTo>
                    <a:lnTo>
                      <a:pt x="7" y="384"/>
                    </a:lnTo>
                    <a:lnTo>
                      <a:pt x="6" y="384"/>
                    </a:lnTo>
                    <a:lnTo>
                      <a:pt x="7" y="381"/>
                    </a:lnTo>
                    <a:lnTo>
                      <a:pt x="8" y="380"/>
                    </a:lnTo>
                    <a:lnTo>
                      <a:pt x="9" y="380"/>
                    </a:lnTo>
                    <a:lnTo>
                      <a:pt x="9" y="379"/>
                    </a:lnTo>
                    <a:lnTo>
                      <a:pt x="10" y="379"/>
                    </a:lnTo>
                    <a:lnTo>
                      <a:pt x="11" y="379"/>
                    </a:lnTo>
                    <a:lnTo>
                      <a:pt x="12" y="379"/>
                    </a:lnTo>
                    <a:lnTo>
                      <a:pt x="13" y="378"/>
                    </a:lnTo>
                    <a:lnTo>
                      <a:pt x="15" y="377"/>
                    </a:lnTo>
                    <a:lnTo>
                      <a:pt x="15" y="376"/>
                    </a:lnTo>
                    <a:lnTo>
                      <a:pt x="15" y="375"/>
                    </a:lnTo>
                    <a:lnTo>
                      <a:pt x="15" y="374"/>
                    </a:lnTo>
                    <a:lnTo>
                      <a:pt x="13" y="374"/>
                    </a:lnTo>
                    <a:lnTo>
                      <a:pt x="13" y="372"/>
                    </a:lnTo>
                    <a:lnTo>
                      <a:pt x="15" y="372"/>
                    </a:lnTo>
                    <a:lnTo>
                      <a:pt x="16" y="372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18" y="367"/>
                    </a:lnTo>
                    <a:lnTo>
                      <a:pt x="17" y="366"/>
                    </a:lnTo>
                    <a:lnTo>
                      <a:pt x="16" y="366"/>
                    </a:lnTo>
                    <a:lnTo>
                      <a:pt x="15" y="366"/>
                    </a:lnTo>
                    <a:lnTo>
                      <a:pt x="15" y="365"/>
                    </a:lnTo>
                    <a:lnTo>
                      <a:pt x="16" y="362"/>
                    </a:lnTo>
                    <a:lnTo>
                      <a:pt x="17" y="361"/>
                    </a:lnTo>
                    <a:lnTo>
                      <a:pt x="18" y="360"/>
                    </a:lnTo>
                    <a:lnTo>
                      <a:pt x="18" y="359"/>
                    </a:lnTo>
                    <a:lnTo>
                      <a:pt x="17" y="359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19" y="358"/>
                    </a:lnTo>
                    <a:lnTo>
                      <a:pt x="20" y="358"/>
                    </a:lnTo>
                    <a:lnTo>
                      <a:pt x="21" y="357"/>
                    </a:lnTo>
                    <a:lnTo>
                      <a:pt x="22" y="356"/>
                    </a:lnTo>
                    <a:lnTo>
                      <a:pt x="24" y="356"/>
                    </a:lnTo>
                    <a:lnTo>
                      <a:pt x="25" y="355"/>
                    </a:lnTo>
                    <a:lnTo>
                      <a:pt x="25" y="353"/>
                    </a:lnTo>
                    <a:lnTo>
                      <a:pt x="24" y="353"/>
                    </a:lnTo>
                    <a:lnTo>
                      <a:pt x="22" y="352"/>
                    </a:lnTo>
                    <a:lnTo>
                      <a:pt x="24" y="349"/>
                    </a:lnTo>
                    <a:lnTo>
                      <a:pt x="25" y="349"/>
                    </a:lnTo>
                    <a:lnTo>
                      <a:pt x="27" y="348"/>
                    </a:lnTo>
                    <a:lnTo>
                      <a:pt x="27" y="347"/>
                    </a:lnTo>
                    <a:lnTo>
                      <a:pt x="27" y="346"/>
                    </a:lnTo>
                    <a:lnTo>
                      <a:pt x="27" y="344"/>
                    </a:lnTo>
                    <a:lnTo>
                      <a:pt x="26" y="343"/>
                    </a:lnTo>
                    <a:lnTo>
                      <a:pt x="26" y="341"/>
                    </a:lnTo>
                    <a:lnTo>
                      <a:pt x="25" y="341"/>
                    </a:lnTo>
                    <a:lnTo>
                      <a:pt x="25" y="340"/>
                    </a:lnTo>
                    <a:lnTo>
                      <a:pt x="24" y="340"/>
                    </a:lnTo>
                    <a:lnTo>
                      <a:pt x="25" y="340"/>
                    </a:lnTo>
                    <a:lnTo>
                      <a:pt x="26" y="339"/>
                    </a:lnTo>
                    <a:lnTo>
                      <a:pt x="27" y="339"/>
                    </a:lnTo>
                    <a:lnTo>
                      <a:pt x="27" y="338"/>
                    </a:lnTo>
                    <a:lnTo>
                      <a:pt x="28" y="338"/>
                    </a:lnTo>
                    <a:lnTo>
                      <a:pt x="28" y="337"/>
                    </a:lnTo>
                    <a:lnTo>
                      <a:pt x="27" y="336"/>
                    </a:lnTo>
                    <a:lnTo>
                      <a:pt x="26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1"/>
                    </a:lnTo>
                    <a:lnTo>
                      <a:pt x="27" y="331"/>
                    </a:lnTo>
                    <a:lnTo>
                      <a:pt x="28" y="331"/>
                    </a:lnTo>
                    <a:lnTo>
                      <a:pt x="30" y="330"/>
                    </a:lnTo>
                    <a:lnTo>
                      <a:pt x="32" y="328"/>
                    </a:lnTo>
                    <a:lnTo>
                      <a:pt x="31" y="327"/>
                    </a:lnTo>
                    <a:lnTo>
                      <a:pt x="29" y="324"/>
                    </a:lnTo>
                    <a:lnTo>
                      <a:pt x="29" y="323"/>
                    </a:lnTo>
                    <a:lnTo>
                      <a:pt x="28" y="323"/>
                    </a:lnTo>
                    <a:lnTo>
                      <a:pt x="26" y="322"/>
                    </a:lnTo>
                    <a:lnTo>
                      <a:pt x="25" y="322"/>
                    </a:lnTo>
                    <a:lnTo>
                      <a:pt x="24" y="322"/>
                    </a:lnTo>
                    <a:lnTo>
                      <a:pt x="21" y="322"/>
                    </a:lnTo>
                    <a:lnTo>
                      <a:pt x="21" y="321"/>
                    </a:lnTo>
                    <a:lnTo>
                      <a:pt x="21" y="320"/>
                    </a:lnTo>
                    <a:lnTo>
                      <a:pt x="22" y="320"/>
                    </a:lnTo>
                    <a:lnTo>
                      <a:pt x="25" y="321"/>
                    </a:lnTo>
                    <a:lnTo>
                      <a:pt x="25" y="320"/>
                    </a:lnTo>
                    <a:lnTo>
                      <a:pt x="26" y="320"/>
                    </a:lnTo>
                    <a:lnTo>
                      <a:pt x="27" y="320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0" y="320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4" y="320"/>
                    </a:lnTo>
                    <a:lnTo>
                      <a:pt x="34" y="319"/>
                    </a:lnTo>
                    <a:lnTo>
                      <a:pt x="34" y="318"/>
                    </a:lnTo>
                    <a:lnTo>
                      <a:pt x="35" y="318"/>
                    </a:lnTo>
                    <a:lnTo>
                      <a:pt x="35" y="316"/>
                    </a:lnTo>
                    <a:lnTo>
                      <a:pt x="35" y="315"/>
                    </a:lnTo>
                    <a:lnTo>
                      <a:pt x="34" y="315"/>
                    </a:lnTo>
                    <a:lnTo>
                      <a:pt x="30" y="315"/>
                    </a:lnTo>
                    <a:lnTo>
                      <a:pt x="29" y="315"/>
                    </a:lnTo>
                    <a:lnTo>
                      <a:pt x="28" y="315"/>
                    </a:lnTo>
                    <a:lnTo>
                      <a:pt x="26" y="315"/>
                    </a:lnTo>
                    <a:lnTo>
                      <a:pt x="25" y="315"/>
                    </a:lnTo>
                    <a:lnTo>
                      <a:pt x="25" y="314"/>
                    </a:lnTo>
                    <a:lnTo>
                      <a:pt x="25" y="312"/>
                    </a:lnTo>
                    <a:lnTo>
                      <a:pt x="26" y="311"/>
                    </a:lnTo>
                    <a:lnTo>
                      <a:pt x="26" y="310"/>
                    </a:lnTo>
                    <a:lnTo>
                      <a:pt x="27" y="309"/>
                    </a:lnTo>
                    <a:lnTo>
                      <a:pt x="27" y="308"/>
                    </a:lnTo>
                    <a:lnTo>
                      <a:pt x="26" y="306"/>
                    </a:lnTo>
                    <a:lnTo>
                      <a:pt x="25" y="306"/>
                    </a:lnTo>
                    <a:lnTo>
                      <a:pt x="25" y="305"/>
                    </a:lnTo>
                    <a:lnTo>
                      <a:pt x="26" y="305"/>
                    </a:lnTo>
                    <a:lnTo>
                      <a:pt x="27" y="305"/>
                    </a:lnTo>
                    <a:lnTo>
                      <a:pt x="27" y="304"/>
                    </a:lnTo>
                    <a:lnTo>
                      <a:pt x="25" y="302"/>
                    </a:lnTo>
                    <a:lnTo>
                      <a:pt x="24" y="302"/>
                    </a:lnTo>
                    <a:lnTo>
                      <a:pt x="24" y="301"/>
                    </a:lnTo>
                    <a:lnTo>
                      <a:pt x="24" y="300"/>
                    </a:lnTo>
                    <a:lnTo>
                      <a:pt x="25" y="300"/>
                    </a:lnTo>
                    <a:lnTo>
                      <a:pt x="26" y="300"/>
                    </a:lnTo>
                    <a:lnTo>
                      <a:pt x="26" y="299"/>
                    </a:lnTo>
                    <a:lnTo>
                      <a:pt x="26" y="297"/>
                    </a:lnTo>
                    <a:lnTo>
                      <a:pt x="25" y="297"/>
                    </a:lnTo>
                    <a:lnTo>
                      <a:pt x="25" y="296"/>
                    </a:lnTo>
                    <a:lnTo>
                      <a:pt x="24" y="296"/>
                    </a:lnTo>
                    <a:lnTo>
                      <a:pt x="22" y="296"/>
                    </a:lnTo>
                    <a:lnTo>
                      <a:pt x="21" y="296"/>
                    </a:lnTo>
                    <a:lnTo>
                      <a:pt x="20" y="295"/>
                    </a:lnTo>
                    <a:lnTo>
                      <a:pt x="20" y="294"/>
                    </a:lnTo>
                    <a:lnTo>
                      <a:pt x="21" y="293"/>
                    </a:lnTo>
                    <a:lnTo>
                      <a:pt x="21" y="292"/>
                    </a:lnTo>
                    <a:lnTo>
                      <a:pt x="20" y="291"/>
                    </a:lnTo>
                    <a:lnTo>
                      <a:pt x="20" y="290"/>
                    </a:lnTo>
                    <a:lnTo>
                      <a:pt x="20" y="288"/>
                    </a:lnTo>
                    <a:lnTo>
                      <a:pt x="21" y="286"/>
                    </a:lnTo>
                    <a:lnTo>
                      <a:pt x="21" y="285"/>
                    </a:lnTo>
                    <a:lnTo>
                      <a:pt x="20" y="285"/>
                    </a:lnTo>
                    <a:lnTo>
                      <a:pt x="21" y="283"/>
                    </a:lnTo>
                    <a:lnTo>
                      <a:pt x="22" y="283"/>
                    </a:lnTo>
                    <a:lnTo>
                      <a:pt x="24" y="283"/>
                    </a:lnTo>
                    <a:lnTo>
                      <a:pt x="26" y="283"/>
                    </a:lnTo>
                    <a:lnTo>
                      <a:pt x="26" y="282"/>
                    </a:lnTo>
                    <a:lnTo>
                      <a:pt x="26" y="281"/>
                    </a:lnTo>
                    <a:lnTo>
                      <a:pt x="26" y="280"/>
                    </a:lnTo>
                    <a:lnTo>
                      <a:pt x="26" y="278"/>
                    </a:lnTo>
                    <a:lnTo>
                      <a:pt x="25" y="277"/>
                    </a:lnTo>
                    <a:lnTo>
                      <a:pt x="24" y="276"/>
                    </a:lnTo>
                    <a:lnTo>
                      <a:pt x="24" y="275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4" y="273"/>
                    </a:lnTo>
                    <a:lnTo>
                      <a:pt x="24" y="272"/>
                    </a:lnTo>
                    <a:lnTo>
                      <a:pt x="24" y="271"/>
                    </a:lnTo>
                    <a:lnTo>
                      <a:pt x="25" y="271"/>
                    </a:lnTo>
                    <a:lnTo>
                      <a:pt x="25" y="267"/>
                    </a:lnTo>
                    <a:lnTo>
                      <a:pt x="25" y="266"/>
                    </a:lnTo>
                    <a:lnTo>
                      <a:pt x="25" y="265"/>
                    </a:lnTo>
                    <a:lnTo>
                      <a:pt x="24" y="264"/>
                    </a:lnTo>
                    <a:lnTo>
                      <a:pt x="22" y="263"/>
                    </a:lnTo>
                    <a:lnTo>
                      <a:pt x="24" y="263"/>
                    </a:lnTo>
                    <a:lnTo>
                      <a:pt x="24" y="262"/>
                    </a:lnTo>
                    <a:lnTo>
                      <a:pt x="25" y="262"/>
                    </a:lnTo>
                    <a:lnTo>
                      <a:pt x="25" y="260"/>
                    </a:lnTo>
                    <a:lnTo>
                      <a:pt x="26" y="258"/>
                    </a:lnTo>
                    <a:lnTo>
                      <a:pt x="27" y="258"/>
                    </a:lnTo>
                    <a:lnTo>
                      <a:pt x="27" y="257"/>
                    </a:lnTo>
                    <a:lnTo>
                      <a:pt x="27" y="256"/>
                    </a:lnTo>
                    <a:lnTo>
                      <a:pt x="26" y="257"/>
                    </a:lnTo>
                    <a:lnTo>
                      <a:pt x="26" y="256"/>
                    </a:lnTo>
                    <a:lnTo>
                      <a:pt x="25" y="255"/>
                    </a:lnTo>
                    <a:lnTo>
                      <a:pt x="26" y="254"/>
                    </a:lnTo>
                    <a:lnTo>
                      <a:pt x="27" y="253"/>
                    </a:lnTo>
                    <a:lnTo>
                      <a:pt x="28" y="252"/>
                    </a:lnTo>
                    <a:lnTo>
                      <a:pt x="27" y="250"/>
                    </a:lnTo>
                    <a:lnTo>
                      <a:pt x="27" y="248"/>
                    </a:lnTo>
                    <a:lnTo>
                      <a:pt x="27" y="247"/>
                    </a:lnTo>
                    <a:lnTo>
                      <a:pt x="27" y="246"/>
                    </a:lnTo>
                    <a:lnTo>
                      <a:pt x="28" y="247"/>
                    </a:lnTo>
                    <a:lnTo>
                      <a:pt x="29" y="247"/>
                    </a:lnTo>
                    <a:lnTo>
                      <a:pt x="29" y="246"/>
                    </a:lnTo>
                    <a:lnTo>
                      <a:pt x="30" y="245"/>
                    </a:lnTo>
                    <a:lnTo>
                      <a:pt x="30" y="243"/>
                    </a:lnTo>
                    <a:lnTo>
                      <a:pt x="31" y="241"/>
                    </a:lnTo>
                    <a:lnTo>
                      <a:pt x="30" y="240"/>
                    </a:lnTo>
                    <a:lnTo>
                      <a:pt x="30" y="239"/>
                    </a:lnTo>
                    <a:lnTo>
                      <a:pt x="30" y="238"/>
                    </a:lnTo>
                    <a:lnTo>
                      <a:pt x="30" y="237"/>
                    </a:lnTo>
                    <a:lnTo>
                      <a:pt x="31" y="237"/>
                    </a:lnTo>
                    <a:lnTo>
                      <a:pt x="34" y="236"/>
                    </a:lnTo>
                    <a:lnTo>
                      <a:pt x="35" y="235"/>
                    </a:lnTo>
                    <a:lnTo>
                      <a:pt x="36" y="235"/>
                    </a:lnTo>
                    <a:lnTo>
                      <a:pt x="37" y="235"/>
                    </a:lnTo>
                    <a:lnTo>
                      <a:pt x="38" y="235"/>
                    </a:lnTo>
                    <a:lnTo>
                      <a:pt x="38" y="234"/>
                    </a:lnTo>
                    <a:lnTo>
                      <a:pt x="39" y="232"/>
                    </a:lnTo>
                    <a:lnTo>
                      <a:pt x="39" y="231"/>
                    </a:lnTo>
                    <a:lnTo>
                      <a:pt x="38" y="231"/>
                    </a:lnTo>
                    <a:lnTo>
                      <a:pt x="37" y="230"/>
                    </a:lnTo>
                    <a:lnTo>
                      <a:pt x="37" y="228"/>
                    </a:lnTo>
                    <a:lnTo>
                      <a:pt x="36" y="227"/>
                    </a:lnTo>
                    <a:lnTo>
                      <a:pt x="37" y="226"/>
                    </a:lnTo>
                    <a:lnTo>
                      <a:pt x="37" y="225"/>
                    </a:lnTo>
                    <a:lnTo>
                      <a:pt x="35" y="222"/>
                    </a:lnTo>
                    <a:lnTo>
                      <a:pt x="35" y="221"/>
                    </a:lnTo>
                    <a:lnTo>
                      <a:pt x="35" y="220"/>
                    </a:lnTo>
                    <a:lnTo>
                      <a:pt x="34" y="220"/>
                    </a:lnTo>
                    <a:lnTo>
                      <a:pt x="34" y="219"/>
                    </a:lnTo>
                    <a:lnTo>
                      <a:pt x="35" y="218"/>
                    </a:lnTo>
                    <a:lnTo>
                      <a:pt x="35" y="217"/>
                    </a:lnTo>
                    <a:lnTo>
                      <a:pt x="35" y="216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5" y="213"/>
                    </a:lnTo>
                    <a:lnTo>
                      <a:pt x="35" y="212"/>
                    </a:lnTo>
                    <a:lnTo>
                      <a:pt x="35" y="211"/>
                    </a:lnTo>
                    <a:lnTo>
                      <a:pt x="35" y="209"/>
                    </a:lnTo>
                    <a:lnTo>
                      <a:pt x="34" y="2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19" name="Freeform 1595"/>
              <p:cNvSpPr>
                <a:spLocks/>
              </p:cNvSpPr>
              <p:nvPr/>
            </p:nvSpPr>
            <p:spPr bwMode="auto">
              <a:xfrm>
                <a:off x="3070312" y="3978720"/>
                <a:ext cx="193920" cy="339723"/>
              </a:xfrm>
              <a:custGeom>
                <a:avLst/>
                <a:gdLst>
                  <a:gd name="T0" fmla="*/ 5046689 w 122"/>
                  <a:gd name="T1" fmla="*/ 524189414 h 214"/>
                  <a:gd name="T2" fmla="*/ 15140066 w 122"/>
                  <a:gd name="T3" fmla="*/ 516629784 h 214"/>
                  <a:gd name="T4" fmla="*/ 27757582 w 122"/>
                  <a:gd name="T5" fmla="*/ 511589501 h 214"/>
                  <a:gd name="T6" fmla="*/ 30280131 w 122"/>
                  <a:gd name="T7" fmla="*/ 501508935 h 214"/>
                  <a:gd name="T8" fmla="*/ 27757582 w 122"/>
                  <a:gd name="T9" fmla="*/ 491428369 h 214"/>
                  <a:gd name="T10" fmla="*/ 25233443 w 122"/>
                  <a:gd name="T11" fmla="*/ 478826869 h 214"/>
                  <a:gd name="T12" fmla="*/ 30280131 w 122"/>
                  <a:gd name="T13" fmla="*/ 471267238 h 214"/>
                  <a:gd name="T14" fmla="*/ 40373508 w 122"/>
                  <a:gd name="T15" fmla="*/ 451106107 h 214"/>
                  <a:gd name="T16" fmla="*/ 47944336 w 122"/>
                  <a:gd name="T17" fmla="*/ 446065824 h 214"/>
                  <a:gd name="T18" fmla="*/ 45420197 w 122"/>
                  <a:gd name="T19" fmla="*/ 428424040 h 214"/>
                  <a:gd name="T20" fmla="*/ 50466885 w 122"/>
                  <a:gd name="T21" fmla="*/ 410783844 h 214"/>
                  <a:gd name="T22" fmla="*/ 40373508 w 122"/>
                  <a:gd name="T23" fmla="*/ 410783844 h 214"/>
                  <a:gd name="T24" fmla="*/ 40373508 w 122"/>
                  <a:gd name="T25" fmla="*/ 398182343 h 214"/>
                  <a:gd name="T26" fmla="*/ 35326820 w 122"/>
                  <a:gd name="T27" fmla="*/ 383061495 h 214"/>
                  <a:gd name="T28" fmla="*/ 30280131 w 122"/>
                  <a:gd name="T29" fmla="*/ 375501864 h 214"/>
                  <a:gd name="T30" fmla="*/ 32804270 w 122"/>
                  <a:gd name="T31" fmla="*/ 362900364 h 214"/>
                  <a:gd name="T32" fmla="*/ 27757582 w 122"/>
                  <a:gd name="T33" fmla="*/ 357860081 h 214"/>
                  <a:gd name="T34" fmla="*/ 22710893 w 122"/>
                  <a:gd name="T35" fmla="*/ 340219885 h 214"/>
                  <a:gd name="T36" fmla="*/ 30280131 w 122"/>
                  <a:gd name="T37" fmla="*/ 330139319 h 214"/>
                  <a:gd name="T38" fmla="*/ 30280131 w 122"/>
                  <a:gd name="T39" fmla="*/ 322578101 h 214"/>
                  <a:gd name="T40" fmla="*/ 37850959 w 122"/>
                  <a:gd name="T41" fmla="*/ 307457252 h 214"/>
                  <a:gd name="T42" fmla="*/ 47944336 w 122"/>
                  <a:gd name="T43" fmla="*/ 299896034 h 214"/>
                  <a:gd name="T44" fmla="*/ 45420197 w 122"/>
                  <a:gd name="T45" fmla="*/ 284775186 h 214"/>
                  <a:gd name="T46" fmla="*/ 40373508 w 122"/>
                  <a:gd name="T47" fmla="*/ 274694620 h 214"/>
                  <a:gd name="T48" fmla="*/ 45420197 w 122"/>
                  <a:gd name="T49" fmla="*/ 262094707 h 214"/>
                  <a:gd name="T50" fmla="*/ 50466885 w 122"/>
                  <a:gd name="T51" fmla="*/ 257054424 h 214"/>
                  <a:gd name="T52" fmla="*/ 50466885 w 122"/>
                  <a:gd name="T53" fmla="*/ 246973859 h 214"/>
                  <a:gd name="T54" fmla="*/ 55513574 w 122"/>
                  <a:gd name="T55" fmla="*/ 236893293 h 214"/>
                  <a:gd name="T56" fmla="*/ 63084401 w 122"/>
                  <a:gd name="T57" fmla="*/ 226812727 h 214"/>
                  <a:gd name="T58" fmla="*/ 70653639 w 122"/>
                  <a:gd name="T59" fmla="*/ 219253097 h 214"/>
                  <a:gd name="T60" fmla="*/ 73177778 w 122"/>
                  <a:gd name="T61" fmla="*/ 211691879 h 214"/>
                  <a:gd name="T62" fmla="*/ 83271155 w 122"/>
                  <a:gd name="T63" fmla="*/ 194051683 h 214"/>
                  <a:gd name="T64" fmla="*/ 83271155 w 122"/>
                  <a:gd name="T65" fmla="*/ 189011400 h 214"/>
                  <a:gd name="T66" fmla="*/ 98411221 w 122"/>
                  <a:gd name="T67" fmla="*/ 189011400 h 214"/>
                  <a:gd name="T68" fmla="*/ 103457910 w 122"/>
                  <a:gd name="T69" fmla="*/ 183971117 h 214"/>
                  <a:gd name="T70" fmla="*/ 93364532 w 122"/>
                  <a:gd name="T71" fmla="*/ 168850268 h 214"/>
                  <a:gd name="T72" fmla="*/ 95887082 w 122"/>
                  <a:gd name="T73" fmla="*/ 161289050 h 214"/>
                  <a:gd name="T74" fmla="*/ 98411221 w 122"/>
                  <a:gd name="T75" fmla="*/ 146168202 h 214"/>
                  <a:gd name="T76" fmla="*/ 93364532 w 122"/>
                  <a:gd name="T77" fmla="*/ 128528006 h 214"/>
                  <a:gd name="T78" fmla="*/ 98411221 w 122"/>
                  <a:gd name="T79" fmla="*/ 118447440 h 214"/>
                  <a:gd name="T80" fmla="*/ 95887082 w 122"/>
                  <a:gd name="T81" fmla="*/ 103326592 h 214"/>
                  <a:gd name="T82" fmla="*/ 103457910 w 122"/>
                  <a:gd name="T83" fmla="*/ 95765374 h 214"/>
                  <a:gd name="T84" fmla="*/ 126167213 w 122"/>
                  <a:gd name="T85" fmla="*/ 85684808 h 214"/>
                  <a:gd name="T86" fmla="*/ 143831418 w 122"/>
                  <a:gd name="T87" fmla="*/ 63004329 h 214"/>
                  <a:gd name="T88" fmla="*/ 148878106 w 122"/>
                  <a:gd name="T89" fmla="*/ 47883481 h 214"/>
                  <a:gd name="T90" fmla="*/ 146353967 w 122"/>
                  <a:gd name="T91" fmla="*/ 32762632 h 214"/>
                  <a:gd name="T92" fmla="*/ 153924795 w 122"/>
                  <a:gd name="T93" fmla="*/ 22682066 h 214"/>
                  <a:gd name="T94" fmla="*/ 164018172 w 122"/>
                  <a:gd name="T95" fmla="*/ 15120848 h 214"/>
                  <a:gd name="T96" fmla="*/ 174111549 w 122"/>
                  <a:gd name="T97" fmla="*/ 10080566 h 214"/>
                  <a:gd name="T98" fmla="*/ 176634098 w 122"/>
                  <a:gd name="T99" fmla="*/ 0 h 214"/>
                  <a:gd name="T100" fmla="*/ 191774164 w 122"/>
                  <a:gd name="T101" fmla="*/ 5040283 h 214"/>
                  <a:gd name="T102" fmla="*/ 199344991 w 122"/>
                  <a:gd name="T103" fmla="*/ 10080566 h 214"/>
                  <a:gd name="T104" fmla="*/ 234671811 w 122"/>
                  <a:gd name="T105" fmla="*/ 15120848 h 214"/>
                  <a:gd name="T106" fmla="*/ 239718500 w 122"/>
                  <a:gd name="T107" fmla="*/ 22682066 h 214"/>
                  <a:gd name="T108" fmla="*/ 244765188 w 122"/>
                  <a:gd name="T109" fmla="*/ 32762632 h 214"/>
                  <a:gd name="T110" fmla="*/ 247287738 w 122"/>
                  <a:gd name="T111" fmla="*/ 30241697 h 214"/>
                  <a:gd name="T112" fmla="*/ 249811877 w 122"/>
                  <a:gd name="T113" fmla="*/ 22682066 h 214"/>
                  <a:gd name="T114" fmla="*/ 259905254 w 122"/>
                  <a:gd name="T115" fmla="*/ 5040283 h 214"/>
                  <a:gd name="T116" fmla="*/ 297754623 w 122"/>
                  <a:gd name="T117" fmla="*/ 5040283 h 214"/>
                  <a:gd name="T118" fmla="*/ 307848000 w 122"/>
                  <a:gd name="T119" fmla="*/ 15120848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214"/>
                  <a:gd name="T182" fmla="*/ 122 w 122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214">
                    <a:moveTo>
                      <a:pt x="0" y="214"/>
                    </a:moveTo>
                    <a:lnTo>
                      <a:pt x="1" y="212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3" y="208"/>
                    </a:lnTo>
                    <a:lnTo>
                      <a:pt x="6" y="207"/>
                    </a:lnTo>
                    <a:lnTo>
                      <a:pt x="6" y="206"/>
                    </a:lnTo>
                    <a:lnTo>
                      <a:pt x="6" y="205"/>
                    </a:lnTo>
                    <a:lnTo>
                      <a:pt x="9" y="204"/>
                    </a:lnTo>
                    <a:lnTo>
                      <a:pt x="10" y="204"/>
                    </a:lnTo>
                    <a:lnTo>
                      <a:pt x="11" y="204"/>
                    </a:lnTo>
                    <a:lnTo>
                      <a:pt x="11" y="203"/>
                    </a:lnTo>
                    <a:lnTo>
                      <a:pt x="11" y="202"/>
                    </a:lnTo>
                    <a:lnTo>
                      <a:pt x="11" y="200"/>
                    </a:lnTo>
                    <a:lnTo>
                      <a:pt x="11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9" y="191"/>
                    </a:lnTo>
                    <a:lnTo>
                      <a:pt x="9" y="190"/>
                    </a:lnTo>
                    <a:lnTo>
                      <a:pt x="10" y="190"/>
                    </a:lnTo>
                    <a:lnTo>
                      <a:pt x="11" y="190"/>
                    </a:lnTo>
                    <a:lnTo>
                      <a:pt x="12" y="189"/>
                    </a:lnTo>
                    <a:lnTo>
                      <a:pt x="12" y="188"/>
                    </a:lnTo>
                    <a:lnTo>
                      <a:pt x="12" y="187"/>
                    </a:lnTo>
                    <a:lnTo>
                      <a:pt x="12" y="186"/>
                    </a:lnTo>
                    <a:lnTo>
                      <a:pt x="13" y="182"/>
                    </a:lnTo>
                    <a:lnTo>
                      <a:pt x="14" y="180"/>
                    </a:lnTo>
                    <a:lnTo>
                      <a:pt x="16" y="179"/>
                    </a:lnTo>
                    <a:lnTo>
                      <a:pt x="16" y="178"/>
                    </a:lnTo>
                    <a:lnTo>
                      <a:pt x="16" y="177"/>
                    </a:lnTo>
                    <a:lnTo>
                      <a:pt x="18" y="177"/>
                    </a:lnTo>
                    <a:lnTo>
                      <a:pt x="19" y="177"/>
                    </a:lnTo>
                    <a:lnTo>
                      <a:pt x="20" y="177"/>
                    </a:lnTo>
                    <a:lnTo>
                      <a:pt x="19" y="175"/>
                    </a:lnTo>
                    <a:lnTo>
                      <a:pt x="19" y="171"/>
                    </a:lnTo>
                    <a:lnTo>
                      <a:pt x="18" y="170"/>
                    </a:lnTo>
                    <a:lnTo>
                      <a:pt x="19" y="167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20" y="163"/>
                    </a:lnTo>
                    <a:lnTo>
                      <a:pt x="19" y="162"/>
                    </a:lnTo>
                    <a:lnTo>
                      <a:pt x="18" y="162"/>
                    </a:lnTo>
                    <a:lnTo>
                      <a:pt x="18" y="163"/>
                    </a:lnTo>
                    <a:lnTo>
                      <a:pt x="16" y="163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5" y="159"/>
                    </a:lnTo>
                    <a:lnTo>
                      <a:pt x="16" y="158"/>
                    </a:lnTo>
                    <a:lnTo>
                      <a:pt x="16" y="157"/>
                    </a:lnTo>
                    <a:lnTo>
                      <a:pt x="14" y="156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3" y="150"/>
                    </a:lnTo>
                    <a:lnTo>
                      <a:pt x="13" y="149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3" y="146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2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5"/>
                    </a:lnTo>
                    <a:lnTo>
                      <a:pt x="10" y="133"/>
                    </a:lnTo>
                    <a:lnTo>
                      <a:pt x="11" y="132"/>
                    </a:lnTo>
                    <a:lnTo>
                      <a:pt x="12" y="132"/>
                    </a:lnTo>
                    <a:lnTo>
                      <a:pt x="12" y="131"/>
                    </a:lnTo>
                    <a:lnTo>
                      <a:pt x="13" y="131"/>
                    </a:lnTo>
                    <a:lnTo>
                      <a:pt x="12" y="130"/>
                    </a:lnTo>
                    <a:lnTo>
                      <a:pt x="12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4" y="124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9" y="118"/>
                    </a:lnTo>
                    <a:lnTo>
                      <a:pt x="18" y="116"/>
                    </a:lnTo>
                    <a:lnTo>
                      <a:pt x="18" y="115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8" y="111"/>
                    </a:lnTo>
                    <a:lnTo>
                      <a:pt x="18" y="110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6"/>
                    </a:lnTo>
                    <a:lnTo>
                      <a:pt x="18" y="105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20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20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0" y="98"/>
                    </a:lnTo>
                    <a:lnTo>
                      <a:pt x="20" y="97"/>
                    </a:lnTo>
                    <a:lnTo>
                      <a:pt x="21" y="96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7" y="90"/>
                    </a:lnTo>
                    <a:lnTo>
                      <a:pt x="27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29" y="86"/>
                    </a:lnTo>
                    <a:lnTo>
                      <a:pt x="29" y="85"/>
                    </a:lnTo>
                    <a:lnTo>
                      <a:pt x="29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32" y="78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5" y="75"/>
                    </a:lnTo>
                    <a:lnTo>
                      <a:pt x="35" y="76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0" y="74"/>
                    </a:lnTo>
                    <a:lnTo>
                      <a:pt x="41" y="74"/>
                    </a:lnTo>
                    <a:lnTo>
                      <a:pt x="41" y="73"/>
                    </a:lnTo>
                    <a:lnTo>
                      <a:pt x="41" y="72"/>
                    </a:lnTo>
                    <a:lnTo>
                      <a:pt x="39" y="69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40" y="62"/>
                    </a:lnTo>
                    <a:lnTo>
                      <a:pt x="39" y="58"/>
                    </a:lnTo>
                    <a:lnTo>
                      <a:pt x="38" y="56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7" y="51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38" y="44"/>
                    </a:lnTo>
                    <a:lnTo>
                      <a:pt x="37" y="42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1" y="38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7" y="35"/>
                    </a:lnTo>
                    <a:lnTo>
                      <a:pt x="50" y="34"/>
                    </a:lnTo>
                    <a:lnTo>
                      <a:pt x="51" y="32"/>
                    </a:lnTo>
                    <a:lnTo>
                      <a:pt x="55" y="31"/>
                    </a:lnTo>
                    <a:lnTo>
                      <a:pt x="56" y="27"/>
                    </a:lnTo>
                    <a:lnTo>
                      <a:pt x="57" y="25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8" y="16"/>
                    </a:lnTo>
                    <a:lnTo>
                      <a:pt x="57" y="14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9" y="2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5" y="4"/>
                    </a:lnTo>
                    <a:lnTo>
                      <a:pt x="88" y="4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5" y="9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7" y="13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8" y="12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2" y="4"/>
                    </a:lnTo>
                    <a:lnTo>
                      <a:pt x="103" y="2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21" y="6"/>
                    </a:lnTo>
                    <a:lnTo>
                      <a:pt x="12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20" name="Freeform 1596"/>
              <p:cNvSpPr>
                <a:spLocks/>
              </p:cNvSpPr>
              <p:nvPr/>
            </p:nvSpPr>
            <p:spPr bwMode="auto">
              <a:xfrm>
                <a:off x="3128854" y="4673515"/>
                <a:ext cx="78056" cy="55256"/>
              </a:xfrm>
              <a:custGeom>
                <a:avLst/>
                <a:gdLst>
                  <a:gd name="T0" fmla="*/ 0 w 49"/>
                  <a:gd name="T1" fmla="*/ 67669655 h 35"/>
                  <a:gd name="T2" fmla="*/ 0 w 49"/>
                  <a:gd name="T3" fmla="*/ 47619621 h 35"/>
                  <a:gd name="T4" fmla="*/ 0 w 49"/>
                  <a:gd name="T5" fmla="*/ 30075051 h 35"/>
                  <a:gd name="T6" fmla="*/ 0 w 49"/>
                  <a:gd name="T7" fmla="*/ 22557078 h 35"/>
                  <a:gd name="T8" fmla="*/ 0 w 49"/>
                  <a:gd name="T9" fmla="*/ 5012509 h 35"/>
                  <a:gd name="T10" fmla="*/ 0 w 49"/>
                  <a:gd name="T11" fmla="*/ 0 h 35"/>
                  <a:gd name="T12" fmla="*/ 2528059 w 49"/>
                  <a:gd name="T13" fmla="*/ 2507044 h 35"/>
                  <a:gd name="T14" fmla="*/ 5057710 w 49"/>
                  <a:gd name="T15" fmla="*/ 7519552 h 35"/>
                  <a:gd name="T16" fmla="*/ 10115420 w 49"/>
                  <a:gd name="T17" fmla="*/ 10025017 h 35"/>
                  <a:gd name="T18" fmla="*/ 12643479 w 49"/>
                  <a:gd name="T19" fmla="*/ 17544569 h 35"/>
                  <a:gd name="T20" fmla="*/ 10115420 w 49"/>
                  <a:gd name="T21" fmla="*/ 12532061 h 35"/>
                  <a:gd name="T22" fmla="*/ 2528059 w 49"/>
                  <a:gd name="T23" fmla="*/ 17544569 h 35"/>
                  <a:gd name="T24" fmla="*/ 2528059 w 49"/>
                  <a:gd name="T25" fmla="*/ 20050034 h 35"/>
                  <a:gd name="T26" fmla="*/ 5057710 w 49"/>
                  <a:gd name="T27" fmla="*/ 22557078 h 35"/>
                  <a:gd name="T28" fmla="*/ 7585769 w 49"/>
                  <a:gd name="T29" fmla="*/ 25062543 h 35"/>
                  <a:gd name="T30" fmla="*/ 12643479 w 49"/>
                  <a:gd name="T31" fmla="*/ 22557078 h 35"/>
                  <a:gd name="T32" fmla="*/ 15173131 w 49"/>
                  <a:gd name="T33" fmla="*/ 25062543 h 35"/>
                  <a:gd name="T34" fmla="*/ 17701189 w 49"/>
                  <a:gd name="T35" fmla="*/ 27569587 h 35"/>
                  <a:gd name="T36" fmla="*/ 22758899 w 49"/>
                  <a:gd name="T37" fmla="*/ 32582095 h 35"/>
                  <a:gd name="T38" fmla="*/ 30346261 w 49"/>
                  <a:gd name="T39" fmla="*/ 37594604 h 35"/>
                  <a:gd name="T40" fmla="*/ 35403971 w 49"/>
                  <a:gd name="T41" fmla="*/ 42607112 h 35"/>
                  <a:gd name="T42" fmla="*/ 37932030 w 49"/>
                  <a:gd name="T43" fmla="*/ 47619621 h 35"/>
                  <a:gd name="T44" fmla="*/ 48047450 w 49"/>
                  <a:gd name="T45" fmla="*/ 50125086 h 35"/>
                  <a:gd name="T46" fmla="*/ 60692522 w 49"/>
                  <a:gd name="T47" fmla="*/ 55137594 h 35"/>
                  <a:gd name="T48" fmla="*/ 65750233 w 49"/>
                  <a:gd name="T49" fmla="*/ 57644638 h 35"/>
                  <a:gd name="T50" fmla="*/ 73336001 w 49"/>
                  <a:gd name="T51" fmla="*/ 65162611 h 35"/>
                  <a:gd name="T52" fmla="*/ 83451422 w 49"/>
                  <a:gd name="T53" fmla="*/ 67669655 h 35"/>
                  <a:gd name="T54" fmla="*/ 98624552 w 49"/>
                  <a:gd name="T55" fmla="*/ 72682164 h 35"/>
                  <a:gd name="T56" fmla="*/ 111269624 w 49"/>
                  <a:gd name="T57" fmla="*/ 72682164 h 35"/>
                  <a:gd name="T58" fmla="*/ 118855393 w 49"/>
                  <a:gd name="T59" fmla="*/ 70175120 h 35"/>
                  <a:gd name="T60" fmla="*/ 121385045 w 49"/>
                  <a:gd name="T61" fmla="*/ 72682164 h 35"/>
                  <a:gd name="T62" fmla="*/ 121385045 w 49"/>
                  <a:gd name="T63" fmla="*/ 77694672 h 35"/>
                  <a:gd name="T64" fmla="*/ 116327335 w 49"/>
                  <a:gd name="T65" fmla="*/ 80200137 h 35"/>
                  <a:gd name="T66" fmla="*/ 106211914 w 49"/>
                  <a:gd name="T67" fmla="*/ 80200137 h 35"/>
                  <a:gd name="T68" fmla="*/ 101154204 w 49"/>
                  <a:gd name="T69" fmla="*/ 80200137 h 35"/>
                  <a:gd name="T70" fmla="*/ 96096494 w 49"/>
                  <a:gd name="T71" fmla="*/ 80200137 h 35"/>
                  <a:gd name="T72" fmla="*/ 93566842 w 49"/>
                  <a:gd name="T73" fmla="*/ 82707181 h 35"/>
                  <a:gd name="T74" fmla="*/ 85981073 w 49"/>
                  <a:gd name="T75" fmla="*/ 82707181 h 35"/>
                  <a:gd name="T76" fmla="*/ 80923363 w 49"/>
                  <a:gd name="T77" fmla="*/ 82707181 h 35"/>
                  <a:gd name="T78" fmla="*/ 75865653 w 49"/>
                  <a:gd name="T79" fmla="*/ 87719689 h 35"/>
                  <a:gd name="T80" fmla="*/ 70807943 w 49"/>
                  <a:gd name="T81" fmla="*/ 87719689 h 35"/>
                  <a:gd name="T82" fmla="*/ 65750233 w 49"/>
                  <a:gd name="T83" fmla="*/ 82707181 h 35"/>
                  <a:gd name="T84" fmla="*/ 55634812 w 49"/>
                  <a:gd name="T85" fmla="*/ 80200137 h 35"/>
                  <a:gd name="T86" fmla="*/ 37932030 w 49"/>
                  <a:gd name="T87" fmla="*/ 80200137 h 35"/>
                  <a:gd name="T88" fmla="*/ 32874320 w 49"/>
                  <a:gd name="T89" fmla="*/ 80200137 h 35"/>
                  <a:gd name="T90" fmla="*/ 27816610 w 49"/>
                  <a:gd name="T91" fmla="*/ 80200137 h 35"/>
                  <a:gd name="T92" fmla="*/ 17701189 w 49"/>
                  <a:gd name="T93" fmla="*/ 77694672 h 35"/>
                  <a:gd name="T94" fmla="*/ 12643479 w 49"/>
                  <a:gd name="T95" fmla="*/ 77694672 h 35"/>
                  <a:gd name="T96" fmla="*/ 7585769 w 49"/>
                  <a:gd name="T97" fmla="*/ 77694672 h 35"/>
                  <a:gd name="T98" fmla="*/ 0 w 49"/>
                  <a:gd name="T99" fmla="*/ 77694672 h 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35"/>
                  <a:gd name="T152" fmla="*/ 49 w 49"/>
                  <a:gd name="T153" fmla="*/ 35 h 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35">
                    <a:moveTo>
                      <a:pt x="0" y="30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29" y="26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5" y="28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8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21" name="Freeform 1597"/>
              <p:cNvSpPr>
                <a:spLocks/>
              </p:cNvSpPr>
              <p:nvPr/>
            </p:nvSpPr>
            <p:spPr bwMode="auto">
              <a:xfrm>
                <a:off x="3214227" y="4721608"/>
                <a:ext cx="23173" cy="3069"/>
              </a:xfrm>
              <a:custGeom>
                <a:avLst/>
                <a:gdLst>
                  <a:gd name="T0" fmla="*/ 5255305 w 14"/>
                  <a:gd name="T1" fmla="*/ 4872038 h 2"/>
                  <a:gd name="T2" fmla="*/ 5255305 w 14"/>
                  <a:gd name="T3" fmla="*/ 2436786 h 2"/>
                  <a:gd name="T4" fmla="*/ 0 w 14"/>
                  <a:gd name="T5" fmla="*/ 2436786 h 2"/>
                  <a:gd name="T6" fmla="*/ 5255305 w 14"/>
                  <a:gd name="T7" fmla="*/ 0 h 2"/>
                  <a:gd name="T8" fmla="*/ 5255305 w 14"/>
                  <a:gd name="T9" fmla="*/ 2436786 h 2"/>
                  <a:gd name="T10" fmla="*/ 7883786 w 14"/>
                  <a:gd name="T11" fmla="*/ 2436786 h 2"/>
                  <a:gd name="T12" fmla="*/ 10510611 w 14"/>
                  <a:gd name="T13" fmla="*/ 0 h 2"/>
                  <a:gd name="T14" fmla="*/ 15765916 w 14"/>
                  <a:gd name="T15" fmla="*/ 0 h 2"/>
                  <a:gd name="T16" fmla="*/ 21021221 w 14"/>
                  <a:gd name="T17" fmla="*/ 0 h 2"/>
                  <a:gd name="T18" fmla="*/ 28905007 w 14"/>
                  <a:gd name="T19" fmla="*/ 0 h 2"/>
                  <a:gd name="T20" fmla="*/ 31531832 w 14"/>
                  <a:gd name="T21" fmla="*/ 0 h 2"/>
                  <a:gd name="T22" fmla="*/ 34160312 w 14"/>
                  <a:gd name="T23" fmla="*/ 0 h 2"/>
                  <a:gd name="T24" fmla="*/ 36787138 w 14"/>
                  <a:gd name="T25" fmla="*/ 0 h 2"/>
                  <a:gd name="T26" fmla="*/ 34160312 w 14"/>
                  <a:gd name="T27" fmla="*/ 0 h 2"/>
                  <a:gd name="T28" fmla="*/ 31531832 w 14"/>
                  <a:gd name="T29" fmla="*/ 2436786 h 2"/>
                  <a:gd name="T30" fmla="*/ 31531832 w 14"/>
                  <a:gd name="T31" fmla="*/ 0 h 2"/>
                  <a:gd name="T32" fmla="*/ 28905007 w 14"/>
                  <a:gd name="T33" fmla="*/ 0 h 2"/>
                  <a:gd name="T34" fmla="*/ 23649702 w 14"/>
                  <a:gd name="T35" fmla="*/ 2436786 h 2"/>
                  <a:gd name="T36" fmla="*/ 18394396 w 14"/>
                  <a:gd name="T37" fmla="*/ 2436786 h 2"/>
                  <a:gd name="T38" fmla="*/ 15765916 w 14"/>
                  <a:gd name="T39" fmla="*/ 0 h 2"/>
                  <a:gd name="T40" fmla="*/ 15765916 w 14"/>
                  <a:gd name="T41" fmla="*/ 2436786 h 2"/>
                  <a:gd name="T42" fmla="*/ 13139091 w 14"/>
                  <a:gd name="T43" fmla="*/ 2436786 h 2"/>
                  <a:gd name="T44" fmla="*/ 10510611 w 14"/>
                  <a:gd name="T45" fmla="*/ 2436786 h 2"/>
                  <a:gd name="T46" fmla="*/ 7883786 w 14"/>
                  <a:gd name="T47" fmla="*/ 2436786 h 2"/>
                  <a:gd name="T48" fmla="*/ 5255305 w 14"/>
                  <a:gd name="T49" fmla="*/ 4872038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2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22" name="Freeform 1598"/>
              <p:cNvSpPr>
                <a:spLocks/>
              </p:cNvSpPr>
              <p:nvPr/>
            </p:nvSpPr>
            <p:spPr bwMode="auto">
              <a:xfrm>
                <a:off x="3276428" y="4367560"/>
                <a:ext cx="4878" cy="3069"/>
              </a:xfrm>
              <a:custGeom>
                <a:avLst/>
                <a:gdLst>
                  <a:gd name="T0" fmla="*/ 5162550 w 3"/>
                  <a:gd name="T1" fmla="*/ 4872038 h 2"/>
                  <a:gd name="T2" fmla="*/ 0 w 3"/>
                  <a:gd name="T3" fmla="*/ 2436786 h 2"/>
                  <a:gd name="T4" fmla="*/ 0 w 3"/>
                  <a:gd name="T5" fmla="*/ 0 h 2"/>
                  <a:gd name="T6" fmla="*/ 2582088 w 3"/>
                  <a:gd name="T7" fmla="*/ 2436786 h 2"/>
                  <a:gd name="T8" fmla="*/ 5162550 w 3"/>
                  <a:gd name="T9" fmla="*/ 2436786 h 2"/>
                  <a:gd name="T10" fmla="*/ 7744638 w 3"/>
                  <a:gd name="T11" fmla="*/ 4872038 h 2"/>
                  <a:gd name="T12" fmla="*/ 5162550 w 3"/>
                  <a:gd name="T13" fmla="*/ 487203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23" name="Freeform 1599"/>
              <p:cNvSpPr>
                <a:spLocks/>
              </p:cNvSpPr>
              <p:nvPr/>
            </p:nvSpPr>
            <p:spPr bwMode="auto">
              <a:xfrm>
                <a:off x="3125195" y="4722631"/>
                <a:ext cx="4878" cy="2047"/>
              </a:xfrm>
              <a:custGeom>
                <a:avLst/>
                <a:gdLst>
                  <a:gd name="T0" fmla="*/ 0 w 3"/>
                  <a:gd name="T1" fmla="*/ 3248589 h 1"/>
                  <a:gd name="T2" fmla="*/ 5162550 w 3"/>
                  <a:gd name="T3" fmla="*/ 3248589 h 1"/>
                  <a:gd name="T4" fmla="*/ 5162550 w 3"/>
                  <a:gd name="T5" fmla="*/ 0 h 1"/>
                  <a:gd name="T6" fmla="*/ 7743012 w 3"/>
                  <a:gd name="T7" fmla="*/ 3248589 h 1"/>
                  <a:gd name="T8" fmla="*/ 5162550 w 3"/>
                  <a:gd name="T9" fmla="*/ 3248589 h 1"/>
                  <a:gd name="T10" fmla="*/ 0 w 3"/>
                  <a:gd name="T11" fmla="*/ 3248589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824" name="Freeform 1603"/>
              <p:cNvSpPr>
                <a:spLocks noEditPoints="1"/>
              </p:cNvSpPr>
              <p:nvPr/>
            </p:nvSpPr>
            <p:spPr bwMode="auto">
              <a:xfrm>
                <a:off x="3297161" y="4643840"/>
                <a:ext cx="76837" cy="21488"/>
              </a:xfrm>
              <a:custGeom>
                <a:avLst/>
                <a:gdLst>
                  <a:gd name="T0" fmla="*/ 55906921 w 48"/>
                  <a:gd name="T1" fmla="*/ 21930039 h 14"/>
                  <a:gd name="T2" fmla="*/ 73694687 w 48"/>
                  <a:gd name="T3" fmla="*/ 12183696 h 14"/>
                  <a:gd name="T4" fmla="*/ 76236711 w 48"/>
                  <a:gd name="T5" fmla="*/ 17056867 h 14"/>
                  <a:gd name="T6" fmla="*/ 73694687 w 48"/>
                  <a:gd name="T7" fmla="*/ 7310525 h 14"/>
                  <a:gd name="T8" fmla="*/ 73694687 w 48"/>
                  <a:gd name="T9" fmla="*/ 4873171 h 14"/>
                  <a:gd name="T10" fmla="*/ 78777134 w 48"/>
                  <a:gd name="T11" fmla="*/ 2437353 h 14"/>
                  <a:gd name="T12" fmla="*/ 91484053 w 48"/>
                  <a:gd name="T13" fmla="*/ 0 h 14"/>
                  <a:gd name="T14" fmla="*/ 99108525 w 48"/>
                  <a:gd name="T15" fmla="*/ 4873171 h 14"/>
                  <a:gd name="T16" fmla="*/ 94026077 w 48"/>
                  <a:gd name="T17" fmla="*/ 2437353 h 14"/>
                  <a:gd name="T18" fmla="*/ 99108525 w 48"/>
                  <a:gd name="T19" fmla="*/ 9746343 h 14"/>
                  <a:gd name="T20" fmla="*/ 104190972 w 48"/>
                  <a:gd name="T21" fmla="*/ 9746343 h 14"/>
                  <a:gd name="T22" fmla="*/ 101648948 w 48"/>
                  <a:gd name="T23" fmla="*/ 4873171 h 14"/>
                  <a:gd name="T24" fmla="*/ 116896290 w 48"/>
                  <a:gd name="T25" fmla="*/ 2437353 h 14"/>
                  <a:gd name="T26" fmla="*/ 116896290 w 48"/>
                  <a:gd name="T27" fmla="*/ 7310525 h 14"/>
                  <a:gd name="T28" fmla="*/ 111813843 w 48"/>
                  <a:gd name="T29" fmla="*/ 7310525 h 14"/>
                  <a:gd name="T30" fmla="*/ 111813843 w 48"/>
                  <a:gd name="T31" fmla="*/ 9746343 h 14"/>
                  <a:gd name="T32" fmla="*/ 121978738 w 48"/>
                  <a:gd name="T33" fmla="*/ 12183696 h 14"/>
                  <a:gd name="T34" fmla="*/ 104190972 w 48"/>
                  <a:gd name="T35" fmla="*/ 17056867 h 14"/>
                  <a:gd name="T36" fmla="*/ 101648948 w 48"/>
                  <a:gd name="T37" fmla="*/ 17056867 h 14"/>
                  <a:gd name="T38" fmla="*/ 104190972 w 48"/>
                  <a:gd name="T39" fmla="*/ 19492686 h 14"/>
                  <a:gd name="T40" fmla="*/ 78777134 w 48"/>
                  <a:gd name="T41" fmla="*/ 19492686 h 14"/>
                  <a:gd name="T42" fmla="*/ 76236711 w 48"/>
                  <a:gd name="T43" fmla="*/ 19492686 h 14"/>
                  <a:gd name="T44" fmla="*/ 91484053 w 48"/>
                  <a:gd name="T45" fmla="*/ 24365857 h 14"/>
                  <a:gd name="T46" fmla="*/ 83861182 w 48"/>
                  <a:gd name="T47" fmla="*/ 26803210 h 14"/>
                  <a:gd name="T48" fmla="*/ 71154264 w 48"/>
                  <a:gd name="T49" fmla="*/ 24365857 h 14"/>
                  <a:gd name="T50" fmla="*/ 68612239 w 48"/>
                  <a:gd name="T51" fmla="*/ 24365857 h 14"/>
                  <a:gd name="T52" fmla="*/ 73694687 w 48"/>
                  <a:gd name="T53" fmla="*/ 31676382 h 14"/>
                  <a:gd name="T54" fmla="*/ 60989369 w 48"/>
                  <a:gd name="T55" fmla="*/ 29239029 h 14"/>
                  <a:gd name="T56" fmla="*/ 63529792 w 48"/>
                  <a:gd name="T57" fmla="*/ 34112200 h 14"/>
                  <a:gd name="T58" fmla="*/ 5082447 w 48"/>
                  <a:gd name="T59" fmla="*/ 26803210 h 14"/>
                  <a:gd name="T60" fmla="*/ 7624471 w 48"/>
                  <a:gd name="T61" fmla="*/ 24365857 h 14"/>
                  <a:gd name="T62" fmla="*/ 20329790 w 48"/>
                  <a:gd name="T63" fmla="*/ 24365857 h 14"/>
                  <a:gd name="T64" fmla="*/ 22871814 w 48"/>
                  <a:gd name="T65" fmla="*/ 21930039 h 14"/>
                  <a:gd name="T66" fmla="*/ 25412237 w 48"/>
                  <a:gd name="T67" fmla="*/ 19492686 h 14"/>
                  <a:gd name="T68" fmla="*/ 33035108 w 48"/>
                  <a:gd name="T69" fmla="*/ 17056867 h 14"/>
                  <a:gd name="T70" fmla="*/ 25412237 w 48"/>
                  <a:gd name="T71" fmla="*/ 17056867 h 14"/>
                  <a:gd name="T72" fmla="*/ 17787766 w 48"/>
                  <a:gd name="T73" fmla="*/ 12183696 h 14"/>
                  <a:gd name="T74" fmla="*/ 22871814 w 48"/>
                  <a:gd name="T75" fmla="*/ 12183696 h 14"/>
                  <a:gd name="T76" fmla="*/ 30494684 w 48"/>
                  <a:gd name="T77" fmla="*/ 12183696 h 14"/>
                  <a:gd name="T78" fmla="*/ 25412237 w 48"/>
                  <a:gd name="T79" fmla="*/ 4873171 h 14"/>
                  <a:gd name="T80" fmla="*/ 17787766 w 48"/>
                  <a:gd name="T81" fmla="*/ 2437353 h 14"/>
                  <a:gd name="T82" fmla="*/ 27954261 w 48"/>
                  <a:gd name="T83" fmla="*/ 4873171 h 14"/>
                  <a:gd name="T84" fmla="*/ 40659579 w 48"/>
                  <a:gd name="T85" fmla="*/ 4873171 h 14"/>
                  <a:gd name="T86" fmla="*/ 45742027 w 48"/>
                  <a:gd name="T87" fmla="*/ 4873171 h 14"/>
                  <a:gd name="T88" fmla="*/ 60989369 w 48"/>
                  <a:gd name="T89" fmla="*/ 4873171 h 14"/>
                  <a:gd name="T90" fmla="*/ 63529792 w 48"/>
                  <a:gd name="T91" fmla="*/ 2437353 h 14"/>
                  <a:gd name="T92" fmla="*/ 53366498 w 48"/>
                  <a:gd name="T93" fmla="*/ 12183696 h 14"/>
                  <a:gd name="T94" fmla="*/ 38117555 w 48"/>
                  <a:gd name="T95" fmla="*/ 21930039 h 14"/>
                  <a:gd name="T96" fmla="*/ 27954261 w 48"/>
                  <a:gd name="T97" fmla="*/ 29239029 h 14"/>
                  <a:gd name="T98" fmla="*/ 2542024 w 48"/>
                  <a:gd name="T99" fmla="*/ 21930039 h 14"/>
                  <a:gd name="T100" fmla="*/ 2542024 w 48"/>
                  <a:gd name="T101" fmla="*/ 17056867 h 14"/>
                  <a:gd name="T102" fmla="*/ 5082447 w 48"/>
                  <a:gd name="T103" fmla="*/ 19492686 h 14"/>
                  <a:gd name="T104" fmla="*/ 5082447 w 48"/>
                  <a:gd name="T105" fmla="*/ 19492686 h 14"/>
                  <a:gd name="T106" fmla="*/ 7624471 w 48"/>
                  <a:gd name="T107" fmla="*/ 19492686 h 14"/>
                  <a:gd name="T108" fmla="*/ 5082447 w 48"/>
                  <a:gd name="T109" fmla="*/ 24365857 h 14"/>
                  <a:gd name="T110" fmla="*/ 30494684 w 48"/>
                  <a:gd name="T111" fmla="*/ 2437353 h 14"/>
                  <a:gd name="T112" fmla="*/ 30494684 w 48"/>
                  <a:gd name="T113" fmla="*/ 0 h 14"/>
                  <a:gd name="T114" fmla="*/ 38117555 w 48"/>
                  <a:gd name="T115" fmla="*/ 4873171 h 14"/>
                  <a:gd name="T116" fmla="*/ 48284051 w 48"/>
                  <a:gd name="T117" fmla="*/ 0 h 14"/>
                  <a:gd name="T118" fmla="*/ 53366498 w 48"/>
                  <a:gd name="T119" fmla="*/ 0 h 14"/>
                  <a:gd name="T120" fmla="*/ 60989369 w 48"/>
                  <a:gd name="T121" fmla="*/ 2437353 h 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"/>
                  <a:gd name="T184" fmla="*/ 0 h 14"/>
                  <a:gd name="T185" fmla="*/ 48 w 48"/>
                  <a:gd name="T186" fmla="*/ 14 h 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" h="14">
                    <a:moveTo>
                      <a:pt x="25" y="14"/>
                    </a:moveTo>
                    <a:lnTo>
                      <a:pt x="25" y="14"/>
                    </a:lnTo>
                    <a:lnTo>
                      <a:pt x="22" y="13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4"/>
                    </a:lnTo>
                    <a:lnTo>
                      <a:pt x="25" y="14"/>
                    </a:lnTo>
                    <a:moveTo>
                      <a:pt x="7" y="13"/>
                    </a:moveTo>
                    <a:lnTo>
                      <a:pt x="7" y="13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7" y="13"/>
                    </a:lnTo>
                    <a:moveTo>
                      <a:pt x="2" y="10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moveTo>
                      <a:pt x="15" y="2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2"/>
                    </a:lnTo>
                    <a:moveTo>
                      <a:pt x="22" y="1"/>
                    </a:moveTo>
                    <a:lnTo>
                      <a:pt x="22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51204" name="Group 5"/>
          <p:cNvGrpSpPr>
            <a:grpSpLocks/>
          </p:cNvGrpSpPr>
          <p:nvPr/>
        </p:nvGrpSpPr>
        <p:grpSpPr bwMode="auto">
          <a:xfrm>
            <a:off x="715107" y="1570586"/>
            <a:ext cx="8054974" cy="3081338"/>
            <a:chOff x="684214" y="1639888"/>
            <a:chExt cx="8054974" cy="3081337"/>
          </a:xfrm>
        </p:grpSpPr>
        <p:sp>
          <p:nvSpPr>
            <p:cNvPr id="51222" name="Freeform 1601"/>
            <p:cNvSpPr>
              <a:spLocks noEditPoints="1"/>
            </p:cNvSpPr>
            <p:nvPr/>
          </p:nvSpPr>
          <p:spPr bwMode="auto">
            <a:xfrm rot="266656">
              <a:off x="684214" y="4262437"/>
              <a:ext cx="7867650" cy="409575"/>
            </a:xfrm>
            <a:custGeom>
              <a:avLst/>
              <a:gdLst>
                <a:gd name="T0" fmla="*/ 2147483647 w 5057"/>
                <a:gd name="T1" fmla="*/ 398184688 h 258"/>
                <a:gd name="T2" fmla="*/ 2147483647 w 5057"/>
                <a:gd name="T3" fmla="*/ 393144375 h 258"/>
                <a:gd name="T4" fmla="*/ 2147483647 w 5057"/>
                <a:gd name="T5" fmla="*/ 378023438 h 258"/>
                <a:gd name="T6" fmla="*/ 2147483647 w 5057"/>
                <a:gd name="T7" fmla="*/ 350300925 h 258"/>
                <a:gd name="T8" fmla="*/ 2147483647 w 5057"/>
                <a:gd name="T9" fmla="*/ 330139675 h 258"/>
                <a:gd name="T10" fmla="*/ 2147483647 w 5057"/>
                <a:gd name="T11" fmla="*/ 294857488 h 258"/>
                <a:gd name="T12" fmla="*/ 2147483647 w 5057"/>
                <a:gd name="T13" fmla="*/ 259575300 h 258"/>
                <a:gd name="T14" fmla="*/ 2147483647 w 5057"/>
                <a:gd name="T15" fmla="*/ 226814063 h 258"/>
                <a:gd name="T16" fmla="*/ 2147483647 w 5057"/>
                <a:gd name="T17" fmla="*/ 216733438 h 258"/>
                <a:gd name="T18" fmla="*/ 2147483647 w 5057"/>
                <a:gd name="T19" fmla="*/ 241935000 h 258"/>
                <a:gd name="T20" fmla="*/ 2147483647 w 5057"/>
                <a:gd name="T21" fmla="*/ 236894688 h 258"/>
                <a:gd name="T22" fmla="*/ 2147483647 w 5057"/>
                <a:gd name="T23" fmla="*/ 236894688 h 258"/>
                <a:gd name="T24" fmla="*/ 2147483647 w 5057"/>
                <a:gd name="T25" fmla="*/ 249494675 h 258"/>
                <a:gd name="T26" fmla="*/ 2147483647 w 5057"/>
                <a:gd name="T27" fmla="*/ 279736550 h 258"/>
                <a:gd name="T28" fmla="*/ 2147483647 w 5057"/>
                <a:gd name="T29" fmla="*/ 312499375 h 258"/>
                <a:gd name="T30" fmla="*/ 2147483647 w 5057"/>
                <a:gd name="T31" fmla="*/ 340220300 h 258"/>
                <a:gd name="T32" fmla="*/ 2147483647 w 5057"/>
                <a:gd name="T33" fmla="*/ 345260613 h 258"/>
                <a:gd name="T34" fmla="*/ 2147483647 w 5057"/>
                <a:gd name="T35" fmla="*/ 378023438 h 258"/>
                <a:gd name="T36" fmla="*/ 2147483647 w 5057"/>
                <a:gd name="T37" fmla="*/ 405744363 h 258"/>
                <a:gd name="T38" fmla="*/ 2147483647 w 5057"/>
                <a:gd name="T39" fmla="*/ 430945925 h 258"/>
                <a:gd name="T40" fmla="*/ 2147483647 w 5057"/>
                <a:gd name="T41" fmla="*/ 435986238 h 258"/>
                <a:gd name="T42" fmla="*/ 2147483647 w 5057"/>
                <a:gd name="T43" fmla="*/ 425905613 h 258"/>
                <a:gd name="T44" fmla="*/ 2147483647 w 5057"/>
                <a:gd name="T45" fmla="*/ 420865300 h 258"/>
                <a:gd name="T46" fmla="*/ 2147483647 w 5057"/>
                <a:gd name="T47" fmla="*/ 163809363 h 258"/>
                <a:gd name="T48" fmla="*/ 2147483647 w 5057"/>
                <a:gd name="T49" fmla="*/ 128527175 h 258"/>
                <a:gd name="T50" fmla="*/ 2147483647 w 5057"/>
                <a:gd name="T51" fmla="*/ 105846563 h 258"/>
                <a:gd name="T52" fmla="*/ 2147483647 w 5057"/>
                <a:gd name="T53" fmla="*/ 93244988 h 258"/>
                <a:gd name="T54" fmla="*/ 2147483647 w 5057"/>
                <a:gd name="T55" fmla="*/ 73083738 h 258"/>
                <a:gd name="T56" fmla="*/ 2147483647 w 5057"/>
                <a:gd name="T57" fmla="*/ 68043425 h 258"/>
                <a:gd name="T58" fmla="*/ 2147483647 w 5057"/>
                <a:gd name="T59" fmla="*/ 52922488 h 258"/>
                <a:gd name="T60" fmla="*/ 2147483647 w 5057"/>
                <a:gd name="T61" fmla="*/ 40322500 h 258"/>
                <a:gd name="T62" fmla="*/ 2147483647 w 5057"/>
                <a:gd name="T63" fmla="*/ 27720925 h 258"/>
                <a:gd name="T64" fmla="*/ 2147483647 w 5057"/>
                <a:gd name="T65" fmla="*/ 7559675 h 258"/>
                <a:gd name="T66" fmla="*/ 2147483647 w 5057"/>
                <a:gd name="T67" fmla="*/ 20161250 h 258"/>
                <a:gd name="T68" fmla="*/ 2147483647 w 5057"/>
                <a:gd name="T69" fmla="*/ 37801550 h 258"/>
                <a:gd name="T70" fmla="*/ 2147483647 w 5057"/>
                <a:gd name="T71" fmla="*/ 57962800 h 258"/>
                <a:gd name="T72" fmla="*/ 2147483647 w 5057"/>
                <a:gd name="T73" fmla="*/ 90725625 h 258"/>
                <a:gd name="T74" fmla="*/ 2147483647 w 5057"/>
                <a:gd name="T75" fmla="*/ 85685313 h 258"/>
                <a:gd name="T76" fmla="*/ 2147483647 w 5057"/>
                <a:gd name="T77" fmla="*/ 90725625 h 258"/>
                <a:gd name="T78" fmla="*/ 2147483647 w 5057"/>
                <a:gd name="T79" fmla="*/ 115927188 h 258"/>
                <a:gd name="T80" fmla="*/ 2147483647 w 5057"/>
                <a:gd name="T81" fmla="*/ 128527175 h 258"/>
                <a:gd name="T82" fmla="*/ 2147483647 w 5057"/>
                <a:gd name="T83" fmla="*/ 118446550 h 258"/>
                <a:gd name="T84" fmla="*/ 2147483647 w 5057"/>
                <a:gd name="T85" fmla="*/ 163809363 h 258"/>
                <a:gd name="T86" fmla="*/ 2147483647 w 5057"/>
                <a:gd name="T87" fmla="*/ 168849675 h 258"/>
                <a:gd name="T88" fmla="*/ 2147483647 w 5057"/>
                <a:gd name="T89" fmla="*/ 216733438 h 258"/>
                <a:gd name="T90" fmla="*/ 2147483647 w 5057"/>
                <a:gd name="T91" fmla="*/ 249494675 h 258"/>
                <a:gd name="T92" fmla="*/ 2147483647 w 5057"/>
                <a:gd name="T93" fmla="*/ 246975313 h 258"/>
                <a:gd name="T94" fmla="*/ 2147483647 w 5057"/>
                <a:gd name="T95" fmla="*/ 234373738 h 258"/>
                <a:gd name="T96" fmla="*/ 2147483647 w 5057"/>
                <a:gd name="T97" fmla="*/ 194051238 h 258"/>
                <a:gd name="T98" fmla="*/ 2147483647 w 5057"/>
                <a:gd name="T99" fmla="*/ 178930300 h 258"/>
                <a:gd name="T100" fmla="*/ 2147483647 w 5057"/>
                <a:gd name="T101" fmla="*/ 441026550 h 258"/>
                <a:gd name="T102" fmla="*/ 2147483647 w 5057"/>
                <a:gd name="T103" fmla="*/ 458668438 h 258"/>
                <a:gd name="T104" fmla="*/ 2147483647 w 5057"/>
                <a:gd name="T105" fmla="*/ 589716563 h 258"/>
                <a:gd name="T106" fmla="*/ 2147483647 w 5057"/>
                <a:gd name="T107" fmla="*/ 584676250 h 258"/>
                <a:gd name="T108" fmla="*/ 2147483647 w 5057"/>
                <a:gd name="T109" fmla="*/ 231854375 h 258"/>
                <a:gd name="T110" fmla="*/ 2147483647 w 5057"/>
                <a:gd name="T111" fmla="*/ 647680950 h 258"/>
                <a:gd name="T112" fmla="*/ 2147483647 w 5057"/>
                <a:gd name="T113" fmla="*/ 589716563 h 258"/>
                <a:gd name="T114" fmla="*/ 2147483647 w 5057"/>
                <a:gd name="T115" fmla="*/ 546873113 h 258"/>
                <a:gd name="T116" fmla="*/ 10080624 w 5057"/>
                <a:gd name="T117" fmla="*/ 332660625 h 258"/>
                <a:gd name="T118" fmla="*/ 17640299 w 5057"/>
                <a:gd name="T119" fmla="*/ 345260613 h 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57"/>
                <a:gd name="T181" fmla="*/ 0 h 258"/>
                <a:gd name="T182" fmla="*/ 5057 w 5057"/>
                <a:gd name="T183" fmla="*/ 258 h 2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57" h="258">
                  <a:moveTo>
                    <a:pt x="4882" y="165"/>
                  </a:moveTo>
                  <a:lnTo>
                    <a:pt x="4882" y="163"/>
                  </a:lnTo>
                  <a:lnTo>
                    <a:pt x="4883" y="161"/>
                  </a:lnTo>
                  <a:lnTo>
                    <a:pt x="4884" y="161"/>
                  </a:lnTo>
                  <a:lnTo>
                    <a:pt x="4885" y="161"/>
                  </a:lnTo>
                  <a:lnTo>
                    <a:pt x="4887" y="161"/>
                  </a:lnTo>
                  <a:lnTo>
                    <a:pt x="4888" y="161"/>
                  </a:lnTo>
                  <a:lnTo>
                    <a:pt x="4888" y="160"/>
                  </a:lnTo>
                  <a:lnTo>
                    <a:pt x="4887" y="160"/>
                  </a:lnTo>
                  <a:lnTo>
                    <a:pt x="4886" y="160"/>
                  </a:lnTo>
                  <a:lnTo>
                    <a:pt x="4886" y="159"/>
                  </a:lnTo>
                  <a:lnTo>
                    <a:pt x="4887" y="159"/>
                  </a:lnTo>
                  <a:lnTo>
                    <a:pt x="4888" y="159"/>
                  </a:lnTo>
                  <a:lnTo>
                    <a:pt x="4889" y="159"/>
                  </a:lnTo>
                  <a:lnTo>
                    <a:pt x="4889" y="158"/>
                  </a:lnTo>
                  <a:lnTo>
                    <a:pt x="4888" y="158"/>
                  </a:lnTo>
                  <a:lnTo>
                    <a:pt x="4887" y="158"/>
                  </a:lnTo>
                  <a:lnTo>
                    <a:pt x="4886" y="158"/>
                  </a:lnTo>
                  <a:lnTo>
                    <a:pt x="4886" y="159"/>
                  </a:lnTo>
                  <a:lnTo>
                    <a:pt x="4885" y="159"/>
                  </a:lnTo>
                  <a:lnTo>
                    <a:pt x="4885" y="158"/>
                  </a:lnTo>
                  <a:lnTo>
                    <a:pt x="4886" y="157"/>
                  </a:lnTo>
                  <a:lnTo>
                    <a:pt x="4886" y="156"/>
                  </a:lnTo>
                  <a:lnTo>
                    <a:pt x="4886" y="155"/>
                  </a:lnTo>
                  <a:lnTo>
                    <a:pt x="4887" y="155"/>
                  </a:lnTo>
                  <a:lnTo>
                    <a:pt x="4889" y="156"/>
                  </a:lnTo>
                  <a:lnTo>
                    <a:pt x="4890" y="157"/>
                  </a:lnTo>
                  <a:lnTo>
                    <a:pt x="4892" y="157"/>
                  </a:lnTo>
                  <a:lnTo>
                    <a:pt x="4892" y="156"/>
                  </a:lnTo>
                  <a:lnTo>
                    <a:pt x="4890" y="156"/>
                  </a:lnTo>
                  <a:lnTo>
                    <a:pt x="4889" y="156"/>
                  </a:lnTo>
                  <a:lnTo>
                    <a:pt x="4889" y="155"/>
                  </a:lnTo>
                  <a:lnTo>
                    <a:pt x="4890" y="155"/>
                  </a:lnTo>
                  <a:lnTo>
                    <a:pt x="4892" y="155"/>
                  </a:lnTo>
                  <a:lnTo>
                    <a:pt x="4893" y="155"/>
                  </a:lnTo>
                  <a:lnTo>
                    <a:pt x="4893" y="156"/>
                  </a:lnTo>
                  <a:lnTo>
                    <a:pt x="4893" y="155"/>
                  </a:lnTo>
                  <a:lnTo>
                    <a:pt x="4894" y="155"/>
                  </a:lnTo>
                  <a:lnTo>
                    <a:pt x="4893" y="155"/>
                  </a:lnTo>
                  <a:lnTo>
                    <a:pt x="4892" y="155"/>
                  </a:lnTo>
                  <a:lnTo>
                    <a:pt x="4890" y="155"/>
                  </a:lnTo>
                  <a:lnTo>
                    <a:pt x="4889" y="154"/>
                  </a:lnTo>
                  <a:lnTo>
                    <a:pt x="4889" y="152"/>
                  </a:lnTo>
                  <a:lnTo>
                    <a:pt x="4890" y="150"/>
                  </a:lnTo>
                  <a:lnTo>
                    <a:pt x="4892" y="150"/>
                  </a:lnTo>
                  <a:lnTo>
                    <a:pt x="4893" y="149"/>
                  </a:lnTo>
                  <a:lnTo>
                    <a:pt x="4894" y="149"/>
                  </a:lnTo>
                  <a:lnTo>
                    <a:pt x="4895" y="149"/>
                  </a:lnTo>
                  <a:lnTo>
                    <a:pt x="4895" y="150"/>
                  </a:lnTo>
                  <a:lnTo>
                    <a:pt x="4896" y="150"/>
                  </a:lnTo>
                  <a:lnTo>
                    <a:pt x="4896" y="149"/>
                  </a:lnTo>
                  <a:lnTo>
                    <a:pt x="4895" y="148"/>
                  </a:lnTo>
                  <a:lnTo>
                    <a:pt x="4897" y="146"/>
                  </a:lnTo>
                  <a:lnTo>
                    <a:pt x="4899" y="145"/>
                  </a:lnTo>
                  <a:lnTo>
                    <a:pt x="4901" y="143"/>
                  </a:lnTo>
                  <a:lnTo>
                    <a:pt x="4903" y="142"/>
                  </a:lnTo>
                  <a:lnTo>
                    <a:pt x="4904" y="141"/>
                  </a:lnTo>
                  <a:lnTo>
                    <a:pt x="4905" y="141"/>
                  </a:lnTo>
                  <a:lnTo>
                    <a:pt x="4905" y="140"/>
                  </a:lnTo>
                  <a:lnTo>
                    <a:pt x="4907" y="139"/>
                  </a:lnTo>
                  <a:lnTo>
                    <a:pt x="4908" y="138"/>
                  </a:lnTo>
                  <a:lnTo>
                    <a:pt x="4908" y="137"/>
                  </a:lnTo>
                  <a:lnTo>
                    <a:pt x="4913" y="136"/>
                  </a:lnTo>
                  <a:lnTo>
                    <a:pt x="4913" y="137"/>
                  </a:lnTo>
                  <a:lnTo>
                    <a:pt x="4914" y="137"/>
                  </a:lnTo>
                  <a:lnTo>
                    <a:pt x="4915" y="136"/>
                  </a:lnTo>
                  <a:lnTo>
                    <a:pt x="4916" y="136"/>
                  </a:lnTo>
                  <a:lnTo>
                    <a:pt x="4917" y="135"/>
                  </a:lnTo>
                  <a:lnTo>
                    <a:pt x="4919" y="135"/>
                  </a:lnTo>
                  <a:lnTo>
                    <a:pt x="4920" y="133"/>
                  </a:lnTo>
                  <a:lnTo>
                    <a:pt x="4921" y="132"/>
                  </a:lnTo>
                  <a:lnTo>
                    <a:pt x="4923" y="131"/>
                  </a:lnTo>
                  <a:lnTo>
                    <a:pt x="4924" y="131"/>
                  </a:lnTo>
                  <a:lnTo>
                    <a:pt x="4925" y="131"/>
                  </a:lnTo>
                  <a:lnTo>
                    <a:pt x="4926" y="131"/>
                  </a:lnTo>
                  <a:lnTo>
                    <a:pt x="4927" y="130"/>
                  </a:lnTo>
                  <a:lnTo>
                    <a:pt x="4929" y="130"/>
                  </a:lnTo>
                  <a:lnTo>
                    <a:pt x="4929" y="129"/>
                  </a:lnTo>
                  <a:lnTo>
                    <a:pt x="4930" y="128"/>
                  </a:lnTo>
                  <a:lnTo>
                    <a:pt x="4931" y="128"/>
                  </a:lnTo>
                  <a:lnTo>
                    <a:pt x="4932" y="127"/>
                  </a:lnTo>
                  <a:lnTo>
                    <a:pt x="4933" y="126"/>
                  </a:lnTo>
                  <a:lnTo>
                    <a:pt x="4935" y="123"/>
                  </a:lnTo>
                  <a:lnTo>
                    <a:pt x="4938" y="123"/>
                  </a:lnTo>
                  <a:lnTo>
                    <a:pt x="4939" y="122"/>
                  </a:lnTo>
                  <a:lnTo>
                    <a:pt x="4940" y="122"/>
                  </a:lnTo>
                  <a:lnTo>
                    <a:pt x="4941" y="121"/>
                  </a:lnTo>
                  <a:lnTo>
                    <a:pt x="4942" y="121"/>
                  </a:lnTo>
                  <a:lnTo>
                    <a:pt x="4943" y="121"/>
                  </a:lnTo>
                  <a:lnTo>
                    <a:pt x="4947" y="117"/>
                  </a:lnTo>
                  <a:lnTo>
                    <a:pt x="4948" y="117"/>
                  </a:lnTo>
                  <a:lnTo>
                    <a:pt x="4948" y="115"/>
                  </a:lnTo>
                  <a:lnTo>
                    <a:pt x="4949" y="114"/>
                  </a:lnTo>
                  <a:lnTo>
                    <a:pt x="4949" y="113"/>
                  </a:lnTo>
                  <a:lnTo>
                    <a:pt x="4950" y="113"/>
                  </a:lnTo>
                  <a:lnTo>
                    <a:pt x="4950" y="112"/>
                  </a:lnTo>
                  <a:lnTo>
                    <a:pt x="4950" y="111"/>
                  </a:lnTo>
                  <a:lnTo>
                    <a:pt x="4951" y="111"/>
                  </a:lnTo>
                  <a:lnTo>
                    <a:pt x="4951" y="110"/>
                  </a:lnTo>
                  <a:lnTo>
                    <a:pt x="4951" y="109"/>
                  </a:lnTo>
                  <a:lnTo>
                    <a:pt x="4952" y="105"/>
                  </a:lnTo>
                  <a:lnTo>
                    <a:pt x="4953" y="104"/>
                  </a:lnTo>
                  <a:lnTo>
                    <a:pt x="4954" y="104"/>
                  </a:lnTo>
                  <a:lnTo>
                    <a:pt x="4955" y="104"/>
                  </a:lnTo>
                  <a:lnTo>
                    <a:pt x="4957" y="103"/>
                  </a:lnTo>
                  <a:lnTo>
                    <a:pt x="4958" y="103"/>
                  </a:lnTo>
                  <a:lnTo>
                    <a:pt x="4959" y="102"/>
                  </a:lnTo>
                  <a:lnTo>
                    <a:pt x="4959" y="101"/>
                  </a:lnTo>
                  <a:lnTo>
                    <a:pt x="4960" y="100"/>
                  </a:lnTo>
                  <a:lnTo>
                    <a:pt x="4961" y="100"/>
                  </a:lnTo>
                  <a:lnTo>
                    <a:pt x="4962" y="98"/>
                  </a:lnTo>
                  <a:lnTo>
                    <a:pt x="4961" y="96"/>
                  </a:lnTo>
                  <a:lnTo>
                    <a:pt x="4961" y="95"/>
                  </a:lnTo>
                  <a:lnTo>
                    <a:pt x="4961" y="92"/>
                  </a:lnTo>
                  <a:lnTo>
                    <a:pt x="4962" y="92"/>
                  </a:lnTo>
                  <a:lnTo>
                    <a:pt x="4962" y="91"/>
                  </a:lnTo>
                  <a:lnTo>
                    <a:pt x="4963" y="91"/>
                  </a:lnTo>
                  <a:lnTo>
                    <a:pt x="4964" y="91"/>
                  </a:lnTo>
                  <a:lnTo>
                    <a:pt x="4964" y="90"/>
                  </a:lnTo>
                  <a:lnTo>
                    <a:pt x="4966" y="90"/>
                  </a:lnTo>
                  <a:lnTo>
                    <a:pt x="4966" y="89"/>
                  </a:lnTo>
                  <a:lnTo>
                    <a:pt x="4967" y="89"/>
                  </a:lnTo>
                  <a:lnTo>
                    <a:pt x="4968" y="87"/>
                  </a:lnTo>
                  <a:lnTo>
                    <a:pt x="4968" y="89"/>
                  </a:lnTo>
                  <a:lnTo>
                    <a:pt x="4969" y="87"/>
                  </a:lnTo>
                  <a:lnTo>
                    <a:pt x="4968" y="87"/>
                  </a:lnTo>
                  <a:lnTo>
                    <a:pt x="4969" y="87"/>
                  </a:lnTo>
                  <a:lnTo>
                    <a:pt x="4969" y="86"/>
                  </a:lnTo>
                  <a:lnTo>
                    <a:pt x="4970" y="86"/>
                  </a:lnTo>
                  <a:lnTo>
                    <a:pt x="4971" y="86"/>
                  </a:lnTo>
                  <a:lnTo>
                    <a:pt x="4972" y="86"/>
                  </a:lnTo>
                  <a:lnTo>
                    <a:pt x="4975" y="87"/>
                  </a:lnTo>
                  <a:lnTo>
                    <a:pt x="4973" y="87"/>
                  </a:lnTo>
                  <a:lnTo>
                    <a:pt x="4972" y="86"/>
                  </a:lnTo>
                  <a:lnTo>
                    <a:pt x="4971" y="86"/>
                  </a:lnTo>
                  <a:lnTo>
                    <a:pt x="4970" y="86"/>
                  </a:lnTo>
                  <a:lnTo>
                    <a:pt x="4969" y="89"/>
                  </a:lnTo>
                  <a:lnTo>
                    <a:pt x="4970" y="90"/>
                  </a:lnTo>
                  <a:lnTo>
                    <a:pt x="4972" y="92"/>
                  </a:lnTo>
                  <a:lnTo>
                    <a:pt x="4973" y="91"/>
                  </a:lnTo>
                  <a:lnTo>
                    <a:pt x="4975" y="91"/>
                  </a:lnTo>
                  <a:lnTo>
                    <a:pt x="4975" y="92"/>
                  </a:lnTo>
                  <a:lnTo>
                    <a:pt x="4976" y="93"/>
                  </a:lnTo>
                  <a:lnTo>
                    <a:pt x="4975" y="93"/>
                  </a:lnTo>
                  <a:lnTo>
                    <a:pt x="4975" y="94"/>
                  </a:lnTo>
                  <a:lnTo>
                    <a:pt x="4976" y="98"/>
                  </a:lnTo>
                  <a:lnTo>
                    <a:pt x="4977" y="99"/>
                  </a:lnTo>
                  <a:lnTo>
                    <a:pt x="4977" y="98"/>
                  </a:lnTo>
                  <a:lnTo>
                    <a:pt x="4978" y="98"/>
                  </a:lnTo>
                  <a:lnTo>
                    <a:pt x="4979" y="96"/>
                  </a:lnTo>
                  <a:lnTo>
                    <a:pt x="4980" y="96"/>
                  </a:lnTo>
                  <a:lnTo>
                    <a:pt x="4980" y="95"/>
                  </a:lnTo>
                  <a:lnTo>
                    <a:pt x="4982" y="94"/>
                  </a:lnTo>
                  <a:lnTo>
                    <a:pt x="4983" y="94"/>
                  </a:lnTo>
                  <a:lnTo>
                    <a:pt x="4985" y="94"/>
                  </a:lnTo>
                  <a:lnTo>
                    <a:pt x="4983" y="94"/>
                  </a:lnTo>
                  <a:lnTo>
                    <a:pt x="4985" y="93"/>
                  </a:lnTo>
                  <a:lnTo>
                    <a:pt x="4986" y="93"/>
                  </a:lnTo>
                  <a:lnTo>
                    <a:pt x="4987" y="93"/>
                  </a:lnTo>
                  <a:lnTo>
                    <a:pt x="4988" y="92"/>
                  </a:lnTo>
                  <a:lnTo>
                    <a:pt x="4989" y="92"/>
                  </a:lnTo>
                  <a:lnTo>
                    <a:pt x="4989" y="93"/>
                  </a:lnTo>
                  <a:lnTo>
                    <a:pt x="4988" y="93"/>
                  </a:lnTo>
                  <a:lnTo>
                    <a:pt x="4986" y="93"/>
                  </a:lnTo>
                  <a:lnTo>
                    <a:pt x="4986" y="94"/>
                  </a:lnTo>
                  <a:lnTo>
                    <a:pt x="4986" y="95"/>
                  </a:lnTo>
                  <a:lnTo>
                    <a:pt x="4986" y="94"/>
                  </a:lnTo>
                  <a:lnTo>
                    <a:pt x="4988" y="94"/>
                  </a:lnTo>
                  <a:lnTo>
                    <a:pt x="4987" y="95"/>
                  </a:lnTo>
                  <a:lnTo>
                    <a:pt x="4986" y="98"/>
                  </a:lnTo>
                  <a:lnTo>
                    <a:pt x="4985" y="98"/>
                  </a:lnTo>
                  <a:lnTo>
                    <a:pt x="4986" y="98"/>
                  </a:lnTo>
                  <a:lnTo>
                    <a:pt x="4989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8" y="96"/>
                  </a:lnTo>
                  <a:lnTo>
                    <a:pt x="4987" y="96"/>
                  </a:lnTo>
                  <a:lnTo>
                    <a:pt x="4987" y="95"/>
                  </a:lnTo>
                  <a:lnTo>
                    <a:pt x="4989" y="93"/>
                  </a:lnTo>
                  <a:lnTo>
                    <a:pt x="4990" y="94"/>
                  </a:lnTo>
                  <a:lnTo>
                    <a:pt x="4992" y="94"/>
                  </a:lnTo>
                  <a:lnTo>
                    <a:pt x="4994" y="94"/>
                  </a:lnTo>
                  <a:lnTo>
                    <a:pt x="4991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9" y="98"/>
                  </a:lnTo>
                  <a:lnTo>
                    <a:pt x="4991" y="98"/>
                  </a:lnTo>
                  <a:lnTo>
                    <a:pt x="4992" y="98"/>
                  </a:lnTo>
                  <a:lnTo>
                    <a:pt x="4992" y="96"/>
                  </a:lnTo>
                  <a:lnTo>
                    <a:pt x="4994" y="96"/>
                  </a:lnTo>
                  <a:lnTo>
                    <a:pt x="4992" y="98"/>
                  </a:lnTo>
                  <a:lnTo>
                    <a:pt x="4992" y="99"/>
                  </a:lnTo>
                  <a:lnTo>
                    <a:pt x="4991" y="99"/>
                  </a:lnTo>
                  <a:lnTo>
                    <a:pt x="4990" y="98"/>
                  </a:lnTo>
                  <a:lnTo>
                    <a:pt x="4990" y="99"/>
                  </a:lnTo>
                  <a:lnTo>
                    <a:pt x="4989" y="100"/>
                  </a:lnTo>
                  <a:lnTo>
                    <a:pt x="4989" y="101"/>
                  </a:lnTo>
                  <a:lnTo>
                    <a:pt x="4990" y="101"/>
                  </a:lnTo>
                  <a:lnTo>
                    <a:pt x="4991" y="102"/>
                  </a:lnTo>
                  <a:lnTo>
                    <a:pt x="4990" y="102"/>
                  </a:lnTo>
                  <a:lnTo>
                    <a:pt x="4991" y="103"/>
                  </a:lnTo>
                  <a:lnTo>
                    <a:pt x="4992" y="104"/>
                  </a:lnTo>
                  <a:lnTo>
                    <a:pt x="4991" y="105"/>
                  </a:lnTo>
                  <a:lnTo>
                    <a:pt x="4991" y="107"/>
                  </a:lnTo>
                  <a:lnTo>
                    <a:pt x="4990" y="107"/>
                  </a:lnTo>
                  <a:lnTo>
                    <a:pt x="4990" y="108"/>
                  </a:lnTo>
                  <a:lnTo>
                    <a:pt x="4989" y="109"/>
                  </a:lnTo>
                  <a:lnTo>
                    <a:pt x="4988" y="109"/>
                  </a:lnTo>
                  <a:lnTo>
                    <a:pt x="4988" y="110"/>
                  </a:lnTo>
                  <a:lnTo>
                    <a:pt x="4988" y="111"/>
                  </a:lnTo>
                  <a:lnTo>
                    <a:pt x="4987" y="111"/>
                  </a:lnTo>
                  <a:lnTo>
                    <a:pt x="4986" y="112"/>
                  </a:lnTo>
                  <a:lnTo>
                    <a:pt x="4982" y="114"/>
                  </a:lnTo>
                  <a:lnTo>
                    <a:pt x="4982" y="115"/>
                  </a:lnTo>
                  <a:lnTo>
                    <a:pt x="4981" y="117"/>
                  </a:lnTo>
                  <a:lnTo>
                    <a:pt x="4981" y="118"/>
                  </a:lnTo>
                  <a:lnTo>
                    <a:pt x="4980" y="118"/>
                  </a:lnTo>
                  <a:lnTo>
                    <a:pt x="4980" y="119"/>
                  </a:lnTo>
                  <a:lnTo>
                    <a:pt x="4979" y="120"/>
                  </a:lnTo>
                  <a:lnTo>
                    <a:pt x="4979" y="121"/>
                  </a:lnTo>
                  <a:lnTo>
                    <a:pt x="4978" y="121"/>
                  </a:lnTo>
                  <a:lnTo>
                    <a:pt x="4976" y="123"/>
                  </a:lnTo>
                  <a:lnTo>
                    <a:pt x="4975" y="123"/>
                  </a:lnTo>
                  <a:lnTo>
                    <a:pt x="4973" y="123"/>
                  </a:lnTo>
                  <a:lnTo>
                    <a:pt x="4972" y="124"/>
                  </a:lnTo>
                  <a:lnTo>
                    <a:pt x="4971" y="124"/>
                  </a:lnTo>
                  <a:lnTo>
                    <a:pt x="4971" y="126"/>
                  </a:lnTo>
                  <a:lnTo>
                    <a:pt x="4970" y="128"/>
                  </a:lnTo>
                  <a:lnTo>
                    <a:pt x="4971" y="131"/>
                  </a:lnTo>
                  <a:lnTo>
                    <a:pt x="4972" y="131"/>
                  </a:lnTo>
                  <a:lnTo>
                    <a:pt x="4973" y="131"/>
                  </a:lnTo>
                  <a:lnTo>
                    <a:pt x="4976" y="131"/>
                  </a:lnTo>
                  <a:lnTo>
                    <a:pt x="4976" y="132"/>
                  </a:lnTo>
                  <a:lnTo>
                    <a:pt x="4976" y="133"/>
                  </a:lnTo>
                  <a:lnTo>
                    <a:pt x="4976" y="135"/>
                  </a:lnTo>
                  <a:lnTo>
                    <a:pt x="4975" y="135"/>
                  </a:lnTo>
                  <a:lnTo>
                    <a:pt x="4973" y="133"/>
                  </a:lnTo>
                  <a:lnTo>
                    <a:pt x="4973" y="132"/>
                  </a:lnTo>
                  <a:lnTo>
                    <a:pt x="4973" y="133"/>
                  </a:lnTo>
                  <a:lnTo>
                    <a:pt x="4973" y="135"/>
                  </a:lnTo>
                  <a:lnTo>
                    <a:pt x="4972" y="135"/>
                  </a:lnTo>
                  <a:lnTo>
                    <a:pt x="4971" y="135"/>
                  </a:lnTo>
                  <a:lnTo>
                    <a:pt x="4971" y="133"/>
                  </a:lnTo>
                  <a:lnTo>
                    <a:pt x="4970" y="133"/>
                  </a:lnTo>
                  <a:lnTo>
                    <a:pt x="4969" y="133"/>
                  </a:lnTo>
                  <a:lnTo>
                    <a:pt x="4968" y="132"/>
                  </a:lnTo>
                  <a:lnTo>
                    <a:pt x="4967" y="132"/>
                  </a:lnTo>
                  <a:lnTo>
                    <a:pt x="4966" y="132"/>
                  </a:lnTo>
                  <a:lnTo>
                    <a:pt x="4966" y="133"/>
                  </a:lnTo>
                  <a:lnTo>
                    <a:pt x="4966" y="135"/>
                  </a:lnTo>
                  <a:lnTo>
                    <a:pt x="4964" y="135"/>
                  </a:lnTo>
                  <a:lnTo>
                    <a:pt x="4962" y="135"/>
                  </a:lnTo>
                  <a:lnTo>
                    <a:pt x="4961" y="136"/>
                  </a:lnTo>
                  <a:lnTo>
                    <a:pt x="4960" y="137"/>
                  </a:lnTo>
                  <a:lnTo>
                    <a:pt x="4959" y="137"/>
                  </a:lnTo>
                  <a:lnTo>
                    <a:pt x="4957" y="138"/>
                  </a:lnTo>
                  <a:lnTo>
                    <a:pt x="4955" y="138"/>
                  </a:lnTo>
                  <a:lnTo>
                    <a:pt x="4954" y="139"/>
                  </a:lnTo>
                  <a:lnTo>
                    <a:pt x="4953" y="139"/>
                  </a:lnTo>
                  <a:lnTo>
                    <a:pt x="4951" y="140"/>
                  </a:lnTo>
                  <a:lnTo>
                    <a:pt x="4950" y="141"/>
                  </a:lnTo>
                  <a:lnTo>
                    <a:pt x="4950" y="142"/>
                  </a:lnTo>
                  <a:lnTo>
                    <a:pt x="4950" y="143"/>
                  </a:lnTo>
                  <a:lnTo>
                    <a:pt x="4949" y="143"/>
                  </a:lnTo>
                  <a:lnTo>
                    <a:pt x="4949" y="145"/>
                  </a:lnTo>
                  <a:lnTo>
                    <a:pt x="4949" y="146"/>
                  </a:lnTo>
                  <a:lnTo>
                    <a:pt x="4949" y="147"/>
                  </a:lnTo>
                  <a:lnTo>
                    <a:pt x="4949" y="148"/>
                  </a:lnTo>
                  <a:lnTo>
                    <a:pt x="4949" y="149"/>
                  </a:lnTo>
                  <a:lnTo>
                    <a:pt x="4949" y="150"/>
                  </a:lnTo>
                  <a:lnTo>
                    <a:pt x="4948" y="150"/>
                  </a:lnTo>
                  <a:lnTo>
                    <a:pt x="4947" y="151"/>
                  </a:lnTo>
                  <a:lnTo>
                    <a:pt x="4947" y="152"/>
                  </a:lnTo>
                  <a:lnTo>
                    <a:pt x="4945" y="152"/>
                  </a:lnTo>
                  <a:lnTo>
                    <a:pt x="4944" y="154"/>
                  </a:lnTo>
                  <a:lnTo>
                    <a:pt x="4944" y="156"/>
                  </a:lnTo>
                  <a:lnTo>
                    <a:pt x="4944" y="157"/>
                  </a:lnTo>
                  <a:lnTo>
                    <a:pt x="4942" y="159"/>
                  </a:lnTo>
                  <a:lnTo>
                    <a:pt x="4941" y="161"/>
                  </a:lnTo>
                  <a:lnTo>
                    <a:pt x="4941" y="163"/>
                  </a:lnTo>
                  <a:lnTo>
                    <a:pt x="4940" y="163"/>
                  </a:lnTo>
                  <a:lnTo>
                    <a:pt x="4940" y="164"/>
                  </a:lnTo>
                  <a:lnTo>
                    <a:pt x="4941" y="163"/>
                  </a:lnTo>
                  <a:lnTo>
                    <a:pt x="4942" y="163"/>
                  </a:lnTo>
                  <a:lnTo>
                    <a:pt x="4943" y="161"/>
                  </a:lnTo>
                  <a:lnTo>
                    <a:pt x="4943" y="163"/>
                  </a:lnTo>
                  <a:lnTo>
                    <a:pt x="4942" y="164"/>
                  </a:lnTo>
                  <a:lnTo>
                    <a:pt x="4941" y="164"/>
                  </a:lnTo>
                  <a:lnTo>
                    <a:pt x="4940" y="164"/>
                  </a:lnTo>
                  <a:lnTo>
                    <a:pt x="4939" y="164"/>
                  </a:lnTo>
                  <a:lnTo>
                    <a:pt x="4938" y="164"/>
                  </a:lnTo>
                  <a:lnTo>
                    <a:pt x="4936" y="165"/>
                  </a:lnTo>
                  <a:lnTo>
                    <a:pt x="4935" y="165"/>
                  </a:lnTo>
                  <a:lnTo>
                    <a:pt x="4935" y="166"/>
                  </a:lnTo>
                  <a:lnTo>
                    <a:pt x="4935" y="167"/>
                  </a:lnTo>
                  <a:lnTo>
                    <a:pt x="4934" y="167"/>
                  </a:lnTo>
                  <a:lnTo>
                    <a:pt x="4933" y="168"/>
                  </a:lnTo>
                  <a:lnTo>
                    <a:pt x="4931" y="169"/>
                  </a:lnTo>
                  <a:lnTo>
                    <a:pt x="4930" y="170"/>
                  </a:lnTo>
                  <a:lnTo>
                    <a:pt x="4930" y="171"/>
                  </a:lnTo>
                  <a:lnTo>
                    <a:pt x="4927" y="173"/>
                  </a:lnTo>
                  <a:lnTo>
                    <a:pt x="4926" y="173"/>
                  </a:lnTo>
                  <a:lnTo>
                    <a:pt x="4924" y="174"/>
                  </a:lnTo>
                  <a:lnTo>
                    <a:pt x="4921" y="174"/>
                  </a:lnTo>
                  <a:lnTo>
                    <a:pt x="4920" y="174"/>
                  </a:lnTo>
                  <a:lnTo>
                    <a:pt x="4919" y="174"/>
                  </a:lnTo>
                  <a:lnTo>
                    <a:pt x="4919" y="175"/>
                  </a:lnTo>
                  <a:lnTo>
                    <a:pt x="4917" y="175"/>
                  </a:lnTo>
                  <a:lnTo>
                    <a:pt x="4915" y="174"/>
                  </a:lnTo>
                  <a:lnTo>
                    <a:pt x="4915" y="173"/>
                  </a:lnTo>
                  <a:lnTo>
                    <a:pt x="4914" y="173"/>
                  </a:lnTo>
                  <a:lnTo>
                    <a:pt x="4912" y="174"/>
                  </a:lnTo>
                  <a:lnTo>
                    <a:pt x="4911" y="174"/>
                  </a:lnTo>
                  <a:lnTo>
                    <a:pt x="4910" y="174"/>
                  </a:lnTo>
                  <a:lnTo>
                    <a:pt x="4910" y="173"/>
                  </a:lnTo>
                  <a:lnTo>
                    <a:pt x="4911" y="173"/>
                  </a:lnTo>
                  <a:lnTo>
                    <a:pt x="4908" y="173"/>
                  </a:lnTo>
                  <a:lnTo>
                    <a:pt x="4908" y="174"/>
                  </a:lnTo>
                  <a:lnTo>
                    <a:pt x="4907" y="173"/>
                  </a:lnTo>
                  <a:lnTo>
                    <a:pt x="4908" y="173"/>
                  </a:lnTo>
                  <a:lnTo>
                    <a:pt x="4908" y="171"/>
                  </a:lnTo>
                  <a:lnTo>
                    <a:pt x="4908" y="170"/>
                  </a:lnTo>
                  <a:lnTo>
                    <a:pt x="4906" y="170"/>
                  </a:lnTo>
                  <a:lnTo>
                    <a:pt x="4906" y="169"/>
                  </a:lnTo>
                  <a:lnTo>
                    <a:pt x="4905" y="169"/>
                  </a:lnTo>
                  <a:lnTo>
                    <a:pt x="4904" y="169"/>
                  </a:lnTo>
                  <a:lnTo>
                    <a:pt x="4903" y="170"/>
                  </a:lnTo>
                  <a:lnTo>
                    <a:pt x="4902" y="170"/>
                  </a:lnTo>
                  <a:lnTo>
                    <a:pt x="4901" y="170"/>
                  </a:lnTo>
                  <a:lnTo>
                    <a:pt x="4899" y="169"/>
                  </a:lnTo>
                  <a:lnTo>
                    <a:pt x="4901" y="169"/>
                  </a:lnTo>
                  <a:lnTo>
                    <a:pt x="4899" y="168"/>
                  </a:lnTo>
                  <a:lnTo>
                    <a:pt x="4897" y="167"/>
                  </a:lnTo>
                  <a:lnTo>
                    <a:pt x="4896" y="167"/>
                  </a:lnTo>
                  <a:lnTo>
                    <a:pt x="4895" y="167"/>
                  </a:lnTo>
                  <a:lnTo>
                    <a:pt x="4895" y="168"/>
                  </a:lnTo>
                  <a:lnTo>
                    <a:pt x="4894" y="168"/>
                  </a:lnTo>
                  <a:lnTo>
                    <a:pt x="4893" y="168"/>
                  </a:lnTo>
                  <a:lnTo>
                    <a:pt x="4890" y="168"/>
                  </a:lnTo>
                  <a:lnTo>
                    <a:pt x="4889" y="168"/>
                  </a:lnTo>
                  <a:lnTo>
                    <a:pt x="4888" y="168"/>
                  </a:lnTo>
                  <a:lnTo>
                    <a:pt x="4887" y="168"/>
                  </a:lnTo>
                  <a:lnTo>
                    <a:pt x="4886" y="168"/>
                  </a:lnTo>
                  <a:lnTo>
                    <a:pt x="4885" y="168"/>
                  </a:lnTo>
                  <a:lnTo>
                    <a:pt x="4885" y="167"/>
                  </a:lnTo>
                  <a:lnTo>
                    <a:pt x="4884" y="167"/>
                  </a:lnTo>
                  <a:lnTo>
                    <a:pt x="4885" y="167"/>
                  </a:lnTo>
                  <a:lnTo>
                    <a:pt x="4885" y="166"/>
                  </a:lnTo>
                  <a:lnTo>
                    <a:pt x="4886" y="166"/>
                  </a:lnTo>
                  <a:lnTo>
                    <a:pt x="4886" y="165"/>
                  </a:lnTo>
                  <a:lnTo>
                    <a:pt x="4887" y="165"/>
                  </a:lnTo>
                  <a:lnTo>
                    <a:pt x="4888" y="164"/>
                  </a:lnTo>
                  <a:lnTo>
                    <a:pt x="4886" y="165"/>
                  </a:lnTo>
                  <a:lnTo>
                    <a:pt x="4886" y="166"/>
                  </a:lnTo>
                  <a:lnTo>
                    <a:pt x="4885" y="166"/>
                  </a:lnTo>
                  <a:lnTo>
                    <a:pt x="4884" y="166"/>
                  </a:lnTo>
                  <a:lnTo>
                    <a:pt x="4884" y="165"/>
                  </a:lnTo>
                  <a:lnTo>
                    <a:pt x="4882" y="165"/>
                  </a:lnTo>
                  <a:moveTo>
                    <a:pt x="4989" y="66"/>
                  </a:moveTo>
                  <a:lnTo>
                    <a:pt x="4990" y="65"/>
                  </a:lnTo>
                  <a:lnTo>
                    <a:pt x="4991" y="65"/>
                  </a:lnTo>
                  <a:lnTo>
                    <a:pt x="4992" y="65"/>
                  </a:lnTo>
                  <a:lnTo>
                    <a:pt x="4994" y="65"/>
                  </a:lnTo>
                  <a:lnTo>
                    <a:pt x="4995" y="64"/>
                  </a:lnTo>
                  <a:lnTo>
                    <a:pt x="4996" y="63"/>
                  </a:lnTo>
                  <a:lnTo>
                    <a:pt x="4997" y="63"/>
                  </a:lnTo>
                  <a:lnTo>
                    <a:pt x="4997" y="62"/>
                  </a:lnTo>
                  <a:lnTo>
                    <a:pt x="4997" y="61"/>
                  </a:lnTo>
                  <a:lnTo>
                    <a:pt x="4998" y="59"/>
                  </a:lnTo>
                  <a:lnTo>
                    <a:pt x="4998" y="56"/>
                  </a:lnTo>
                  <a:lnTo>
                    <a:pt x="4999" y="54"/>
                  </a:lnTo>
                  <a:lnTo>
                    <a:pt x="5000" y="53"/>
                  </a:lnTo>
                  <a:lnTo>
                    <a:pt x="5001" y="53"/>
                  </a:lnTo>
                  <a:lnTo>
                    <a:pt x="5001" y="52"/>
                  </a:lnTo>
                  <a:lnTo>
                    <a:pt x="5001" y="51"/>
                  </a:lnTo>
                  <a:lnTo>
                    <a:pt x="5000" y="51"/>
                  </a:lnTo>
                  <a:lnTo>
                    <a:pt x="4999" y="51"/>
                  </a:lnTo>
                  <a:lnTo>
                    <a:pt x="4999" y="49"/>
                  </a:lnTo>
                  <a:lnTo>
                    <a:pt x="5000" y="49"/>
                  </a:lnTo>
                  <a:lnTo>
                    <a:pt x="5000" y="48"/>
                  </a:lnTo>
                  <a:lnTo>
                    <a:pt x="5001" y="48"/>
                  </a:lnTo>
                  <a:lnTo>
                    <a:pt x="5003" y="48"/>
                  </a:lnTo>
                  <a:lnTo>
                    <a:pt x="5003" y="47"/>
                  </a:lnTo>
                  <a:lnTo>
                    <a:pt x="5001" y="47"/>
                  </a:lnTo>
                  <a:lnTo>
                    <a:pt x="5001" y="48"/>
                  </a:lnTo>
                  <a:lnTo>
                    <a:pt x="5000" y="48"/>
                  </a:lnTo>
                  <a:lnTo>
                    <a:pt x="5000" y="47"/>
                  </a:lnTo>
                  <a:lnTo>
                    <a:pt x="4999" y="44"/>
                  </a:lnTo>
                  <a:lnTo>
                    <a:pt x="4999" y="43"/>
                  </a:lnTo>
                  <a:lnTo>
                    <a:pt x="4999" y="42"/>
                  </a:lnTo>
                  <a:lnTo>
                    <a:pt x="5000" y="42"/>
                  </a:lnTo>
                  <a:lnTo>
                    <a:pt x="5000" y="40"/>
                  </a:lnTo>
                  <a:lnTo>
                    <a:pt x="5000" y="42"/>
                  </a:lnTo>
                  <a:lnTo>
                    <a:pt x="4999" y="42"/>
                  </a:lnTo>
                  <a:lnTo>
                    <a:pt x="4998" y="42"/>
                  </a:lnTo>
                  <a:lnTo>
                    <a:pt x="4998" y="40"/>
                  </a:lnTo>
                  <a:lnTo>
                    <a:pt x="4997" y="39"/>
                  </a:lnTo>
                  <a:lnTo>
                    <a:pt x="4997" y="38"/>
                  </a:lnTo>
                  <a:lnTo>
                    <a:pt x="4996" y="38"/>
                  </a:lnTo>
                  <a:lnTo>
                    <a:pt x="4997" y="38"/>
                  </a:lnTo>
                  <a:lnTo>
                    <a:pt x="4998" y="38"/>
                  </a:lnTo>
                  <a:lnTo>
                    <a:pt x="4998" y="39"/>
                  </a:lnTo>
                  <a:lnTo>
                    <a:pt x="4999" y="39"/>
                  </a:lnTo>
                  <a:lnTo>
                    <a:pt x="5001" y="38"/>
                  </a:lnTo>
                  <a:lnTo>
                    <a:pt x="5001" y="37"/>
                  </a:lnTo>
                  <a:lnTo>
                    <a:pt x="5000" y="37"/>
                  </a:lnTo>
                  <a:lnTo>
                    <a:pt x="5000" y="36"/>
                  </a:lnTo>
                  <a:lnTo>
                    <a:pt x="4999" y="36"/>
                  </a:lnTo>
                  <a:lnTo>
                    <a:pt x="4998" y="36"/>
                  </a:lnTo>
                  <a:lnTo>
                    <a:pt x="4997" y="37"/>
                  </a:lnTo>
                  <a:lnTo>
                    <a:pt x="4996" y="37"/>
                  </a:lnTo>
                  <a:lnTo>
                    <a:pt x="4995" y="36"/>
                  </a:lnTo>
                  <a:lnTo>
                    <a:pt x="4995" y="35"/>
                  </a:lnTo>
                  <a:lnTo>
                    <a:pt x="4995" y="34"/>
                  </a:lnTo>
                  <a:lnTo>
                    <a:pt x="4994" y="33"/>
                  </a:lnTo>
                  <a:lnTo>
                    <a:pt x="4992" y="31"/>
                  </a:lnTo>
                  <a:lnTo>
                    <a:pt x="4991" y="30"/>
                  </a:lnTo>
                  <a:lnTo>
                    <a:pt x="4991" y="29"/>
                  </a:lnTo>
                  <a:lnTo>
                    <a:pt x="4991" y="28"/>
                  </a:lnTo>
                  <a:lnTo>
                    <a:pt x="4992" y="29"/>
                  </a:lnTo>
                  <a:lnTo>
                    <a:pt x="4992" y="30"/>
                  </a:lnTo>
                  <a:lnTo>
                    <a:pt x="4994" y="31"/>
                  </a:lnTo>
                  <a:lnTo>
                    <a:pt x="4995" y="33"/>
                  </a:lnTo>
                  <a:lnTo>
                    <a:pt x="4995" y="31"/>
                  </a:lnTo>
                  <a:lnTo>
                    <a:pt x="4995" y="30"/>
                  </a:lnTo>
                  <a:lnTo>
                    <a:pt x="4995" y="28"/>
                  </a:lnTo>
                  <a:lnTo>
                    <a:pt x="4994" y="28"/>
                  </a:lnTo>
                  <a:lnTo>
                    <a:pt x="4992" y="28"/>
                  </a:lnTo>
                  <a:lnTo>
                    <a:pt x="4992" y="27"/>
                  </a:lnTo>
                  <a:lnTo>
                    <a:pt x="4994" y="27"/>
                  </a:lnTo>
                  <a:lnTo>
                    <a:pt x="4995" y="27"/>
                  </a:lnTo>
                  <a:lnTo>
                    <a:pt x="4996" y="26"/>
                  </a:lnTo>
                  <a:lnTo>
                    <a:pt x="4995" y="26"/>
                  </a:lnTo>
                  <a:lnTo>
                    <a:pt x="4994" y="27"/>
                  </a:lnTo>
                  <a:lnTo>
                    <a:pt x="4992" y="27"/>
                  </a:lnTo>
                  <a:lnTo>
                    <a:pt x="4994" y="26"/>
                  </a:lnTo>
                  <a:lnTo>
                    <a:pt x="4995" y="25"/>
                  </a:lnTo>
                  <a:lnTo>
                    <a:pt x="4994" y="25"/>
                  </a:lnTo>
                  <a:lnTo>
                    <a:pt x="4994" y="26"/>
                  </a:lnTo>
                  <a:lnTo>
                    <a:pt x="4992" y="25"/>
                  </a:lnTo>
                  <a:lnTo>
                    <a:pt x="4991" y="24"/>
                  </a:lnTo>
                  <a:lnTo>
                    <a:pt x="4991" y="25"/>
                  </a:lnTo>
                  <a:lnTo>
                    <a:pt x="4992" y="25"/>
                  </a:lnTo>
                  <a:lnTo>
                    <a:pt x="4992" y="26"/>
                  </a:lnTo>
                  <a:lnTo>
                    <a:pt x="4992" y="27"/>
                  </a:lnTo>
                  <a:lnTo>
                    <a:pt x="4989" y="25"/>
                  </a:lnTo>
                  <a:lnTo>
                    <a:pt x="4988" y="25"/>
                  </a:lnTo>
                  <a:lnTo>
                    <a:pt x="4988" y="24"/>
                  </a:lnTo>
                  <a:lnTo>
                    <a:pt x="4988" y="23"/>
                  </a:lnTo>
                  <a:lnTo>
                    <a:pt x="4988" y="21"/>
                  </a:lnTo>
                  <a:lnTo>
                    <a:pt x="4987" y="20"/>
                  </a:lnTo>
                  <a:lnTo>
                    <a:pt x="4987" y="21"/>
                  </a:lnTo>
                  <a:lnTo>
                    <a:pt x="4987" y="23"/>
                  </a:lnTo>
                  <a:lnTo>
                    <a:pt x="4988" y="25"/>
                  </a:lnTo>
                  <a:lnTo>
                    <a:pt x="4990" y="26"/>
                  </a:lnTo>
                  <a:lnTo>
                    <a:pt x="4991" y="27"/>
                  </a:lnTo>
                  <a:lnTo>
                    <a:pt x="4991" y="28"/>
                  </a:lnTo>
                  <a:lnTo>
                    <a:pt x="4990" y="28"/>
                  </a:lnTo>
                  <a:lnTo>
                    <a:pt x="4989" y="28"/>
                  </a:lnTo>
                  <a:lnTo>
                    <a:pt x="4989" y="27"/>
                  </a:lnTo>
                  <a:lnTo>
                    <a:pt x="4986" y="23"/>
                  </a:lnTo>
                  <a:lnTo>
                    <a:pt x="4985" y="21"/>
                  </a:lnTo>
                  <a:lnTo>
                    <a:pt x="4982" y="19"/>
                  </a:lnTo>
                  <a:lnTo>
                    <a:pt x="4980" y="17"/>
                  </a:lnTo>
                  <a:lnTo>
                    <a:pt x="4980" y="16"/>
                  </a:lnTo>
                  <a:lnTo>
                    <a:pt x="4980" y="15"/>
                  </a:lnTo>
                  <a:lnTo>
                    <a:pt x="4981" y="15"/>
                  </a:lnTo>
                  <a:lnTo>
                    <a:pt x="4982" y="15"/>
                  </a:lnTo>
                  <a:lnTo>
                    <a:pt x="4983" y="14"/>
                  </a:lnTo>
                  <a:lnTo>
                    <a:pt x="4983" y="12"/>
                  </a:lnTo>
                  <a:lnTo>
                    <a:pt x="4982" y="12"/>
                  </a:lnTo>
                  <a:lnTo>
                    <a:pt x="4982" y="14"/>
                  </a:lnTo>
                  <a:lnTo>
                    <a:pt x="4980" y="14"/>
                  </a:lnTo>
                  <a:lnTo>
                    <a:pt x="4980" y="15"/>
                  </a:lnTo>
                  <a:lnTo>
                    <a:pt x="4980" y="16"/>
                  </a:lnTo>
                  <a:lnTo>
                    <a:pt x="4979" y="15"/>
                  </a:lnTo>
                  <a:lnTo>
                    <a:pt x="4978" y="14"/>
                  </a:lnTo>
                  <a:lnTo>
                    <a:pt x="4977" y="12"/>
                  </a:lnTo>
                  <a:lnTo>
                    <a:pt x="4976" y="11"/>
                  </a:lnTo>
                  <a:lnTo>
                    <a:pt x="4977" y="11"/>
                  </a:lnTo>
                  <a:lnTo>
                    <a:pt x="4977" y="10"/>
                  </a:lnTo>
                  <a:lnTo>
                    <a:pt x="4977" y="9"/>
                  </a:lnTo>
                  <a:lnTo>
                    <a:pt x="4977" y="8"/>
                  </a:lnTo>
                  <a:lnTo>
                    <a:pt x="4977" y="7"/>
                  </a:lnTo>
                  <a:lnTo>
                    <a:pt x="4973" y="5"/>
                  </a:lnTo>
                  <a:lnTo>
                    <a:pt x="4972" y="2"/>
                  </a:lnTo>
                  <a:lnTo>
                    <a:pt x="4971" y="2"/>
                  </a:lnTo>
                  <a:lnTo>
                    <a:pt x="4970" y="1"/>
                  </a:lnTo>
                  <a:lnTo>
                    <a:pt x="4970" y="0"/>
                  </a:lnTo>
                  <a:lnTo>
                    <a:pt x="4973" y="0"/>
                  </a:lnTo>
                  <a:lnTo>
                    <a:pt x="4975" y="0"/>
                  </a:lnTo>
                  <a:lnTo>
                    <a:pt x="4975" y="1"/>
                  </a:lnTo>
                  <a:lnTo>
                    <a:pt x="4973" y="1"/>
                  </a:lnTo>
                  <a:lnTo>
                    <a:pt x="4973" y="2"/>
                  </a:lnTo>
                  <a:lnTo>
                    <a:pt x="4975" y="3"/>
                  </a:lnTo>
                  <a:lnTo>
                    <a:pt x="4976" y="6"/>
                  </a:lnTo>
                  <a:lnTo>
                    <a:pt x="4977" y="6"/>
                  </a:lnTo>
                  <a:lnTo>
                    <a:pt x="4977" y="7"/>
                  </a:lnTo>
                  <a:lnTo>
                    <a:pt x="4978" y="7"/>
                  </a:lnTo>
                  <a:lnTo>
                    <a:pt x="4978" y="8"/>
                  </a:lnTo>
                  <a:lnTo>
                    <a:pt x="4978" y="9"/>
                  </a:lnTo>
                  <a:lnTo>
                    <a:pt x="4979" y="9"/>
                  </a:lnTo>
                  <a:lnTo>
                    <a:pt x="4979" y="8"/>
                  </a:lnTo>
                  <a:lnTo>
                    <a:pt x="4979" y="7"/>
                  </a:lnTo>
                  <a:lnTo>
                    <a:pt x="4980" y="7"/>
                  </a:lnTo>
                  <a:lnTo>
                    <a:pt x="4980" y="6"/>
                  </a:lnTo>
                  <a:lnTo>
                    <a:pt x="4981" y="7"/>
                  </a:lnTo>
                  <a:lnTo>
                    <a:pt x="4980" y="7"/>
                  </a:lnTo>
                  <a:lnTo>
                    <a:pt x="4980" y="8"/>
                  </a:lnTo>
                  <a:lnTo>
                    <a:pt x="4981" y="8"/>
                  </a:lnTo>
                  <a:lnTo>
                    <a:pt x="4982" y="8"/>
                  </a:lnTo>
                  <a:lnTo>
                    <a:pt x="4982" y="7"/>
                  </a:lnTo>
                  <a:lnTo>
                    <a:pt x="4986" y="8"/>
                  </a:lnTo>
                  <a:lnTo>
                    <a:pt x="4990" y="10"/>
                  </a:lnTo>
                  <a:lnTo>
                    <a:pt x="4990" y="11"/>
                  </a:lnTo>
                  <a:lnTo>
                    <a:pt x="4990" y="10"/>
                  </a:lnTo>
                  <a:lnTo>
                    <a:pt x="4989" y="10"/>
                  </a:lnTo>
                  <a:lnTo>
                    <a:pt x="4989" y="11"/>
                  </a:lnTo>
                  <a:lnTo>
                    <a:pt x="4990" y="11"/>
                  </a:lnTo>
                  <a:lnTo>
                    <a:pt x="4990" y="14"/>
                  </a:lnTo>
                  <a:lnTo>
                    <a:pt x="4991" y="12"/>
                  </a:lnTo>
                  <a:lnTo>
                    <a:pt x="4992" y="12"/>
                  </a:lnTo>
                  <a:lnTo>
                    <a:pt x="4994" y="11"/>
                  </a:lnTo>
                  <a:lnTo>
                    <a:pt x="4994" y="14"/>
                  </a:lnTo>
                  <a:lnTo>
                    <a:pt x="4995" y="15"/>
                  </a:lnTo>
                  <a:lnTo>
                    <a:pt x="4996" y="16"/>
                  </a:lnTo>
                  <a:lnTo>
                    <a:pt x="4997" y="17"/>
                  </a:lnTo>
                  <a:lnTo>
                    <a:pt x="4997" y="18"/>
                  </a:lnTo>
                  <a:lnTo>
                    <a:pt x="4996" y="18"/>
                  </a:lnTo>
                  <a:lnTo>
                    <a:pt x="4996" y="19"/>
                  </a:lnTo>
                  <a:lnTo>
                    <a:pt x="4997" y="19"/>
                  </a:lnTo>
                  <a:lnTo>
                    <a:pt x="4997" y="20"/>
                  </a:lnTo>
                  <a:lnTo>
                    <a:pt x="4996" y="20"/>
                  </a:lnTo>
                  <a:lnTo>
                    <a:pt x="4996" y="19"/>
                  </a:lnTo>
                  <a:lnTo>
                    <a:pt x="4994" y="19"/>
                  </a:lnTo>
                  <a:lnTo>
                    <a:pt x="4994" y="20"/>
                  </a:lnTo>
                  <a:lnTo>
                    <a:pt x="4995" y="20"/>
                  </a:lnTo>
                  <a:lnTo>
                    <a:pt x="4996" y="20"/>
                  </a:lnTo>
                  <a:lnTo>
                    <a:pt x="4996" y="21"/>
                  </a:lnTo>
                  <a:lnTo>
                    <a:pt x="4996" y="23"/>
                  </a:lnTo>
                  <a:lnTo>
                    <a:pt x="4997" y="24"/>
                  </a:lnTo>
                  <a:lnTo>
                    <a:pt x="4998" y="25"/>
                  </a:lnTo>
                  <a:lnTo>
                    <a:pt x="4998" y="26"/>
                  </a:lnTo>
                  <a:lnTo>
                    <a:pt x="4999" y="26"/>
                  </a:lnTo>
                  <a:lnTo>
                    <a:pt x="5000" y="27"/>
                  </a:lnTo>
                  <a:lnTo>
                    <a:pt x="4999" y="27"/>
                  </a:lnTo>
                  <a:lnTo>
                    <a:pt x="4998" y="30"/>
                  </a:lnTo>
                  <a:lnTo>
                    <a:pt x="4999" y="31"/>
                  </a:lnTo>
                  <a:lnTo>
                    <a:pt x="4999" y="33"/>
                  </a:lnTo>
                  <a:lnTo>
                    <a:pt x="5000" y="34"/>
                  </a:lnTo>
                  <a:lnTo>
                    <a:pt x="5000" y="35"/>
                  </a:lnTo>
                  <a:lnTo>
                    <a:pt x="5001" y="35"/>
                  </a:lnTo>
                  <a:lnTo>
                    <a:pt x="5003" y="35"/>
                  </a:lnTo>
                  <a:lnTo>
                    <a:pt x="5004" y="35"/>
                  </a:lnTo>
                  <a:lnTo>
                    <a:pt x="5004" y="36"/>
                  </a:lnTo>
                  <a:lnTo>
                    <a:pt x="5005" y="36"/>
                  </a:lnTo>
                  <a:lnTo>
                    <a:pt x="5006" y="36"/>
                  </a:lnTo>
                  <a:lnTo>
                    <a:pt x="5007" y="36"/>
                  </a:lnTo>
                  <a:lnTo>
                    <a:pt x="5007" y="37"/>
                  </a:lnTo>
                  <a:lnTo>
                    <a:pt x="5007" y="38"/>
                  </a:lnTo>
                  <a:lnTo>
                    <a:pt x="5007" y="39"/>
                  </a:lnTo>
                  <a:lnTo>
                    <a:pt x="5008" y="39"/>
                  </a:lnTo>
                  <a:lnTo>
                    <a:pt x="5008" y="40"/>
                  </a:lnTo>
                  <a:lnTo>
                    <a:pt x="5010" y="40"/>
                  </a:lnTo>
                  <a:lnTo>
                    <a:pt x="5011" y="39"/>
                  </a:lnTo>
                  <a:lnTo>
                    <a:pt x="5010" y="37"/>
                  </a:lnTo>
                  <a:lnTo>
                    <a:pt x="5010" y="36"/>
                  </a:lnTo>
                  <a:lnTo>
                    <a:pt x="5009" y="36"/>
                  </a:lnTo>
                  <a:lnTo>
                    <a:pt x="5009" y="35"/>
                  </a:lnTo>
                  <a:lnTo>
                    <a:pt x="5009" y="34"/>
                  </a:lnTo>
                  <a:lnTo>
                    <a:pt x="5010" y="34"/>
                  </a:lnTo>
                  <a:lnTo>
                    <a:pt x="5009" y="33"/>
                  </a:lnTo>
                  <a:lnTo>
                    <a:pt x="5009" y="31"/>
                  </a:lnTo>
                  <a:lnTo>
                    <a:pt x="5008" y="30"/>
                  </a:lnTo>
                  <a:lnTo>
                    <a:pt x="5008" y="29"/>
                  </a:lnTo>
                  <a:lnTo>
                    <a:pt x="5010" y="30"/>
                  </a:lnTo>
                  <a:lnTo>
                    <a:pt x="5011" y="31"/>
                  </a:lnTo>
                  <a:lnTo>
                    <a:pt x="5011" y="33"/>
                  </a:lnTo>
                  <a:lnTo>
                    <a:pt x="5014" y="33"/>
                  </a:lnTo>
                  <a:lnTo>
                    <a:pt x="5015" y="34"/>
                  </a:lnTo>
                  <a:lnTo>
                    <a:pt x="5013" y="34"/>
                  </a:lnTo>
                  <a:lnTo>
                    <a:pt x="5013" y="35"/>
                  </a:lnTo>
                  <a:lnTo>
                    <a:pt x="5014" y="35"/>
                  </a:lnTo>
                  <a:lnTo>
                    <a:pt x="5015" y="35"/>
                  </a:lnTo>
                  <a:lnTo>
                    <a:pt x="5015" y="36"/>
                  </a:lnTo>
                  <a:lnTo>
                    <a:pt x="5016" y="38"/>
                  </a:lnTo>
                  <a:lnTo>
                    <a:pt x="5015" y="39"/>
                  </a:lnTo>
                  <a:lnTo>
                    <a:pt x="5015" y="40"/>
                  </a:lnTo>
                  <a:lnTo>
                    <a:pt x="5016" y="40"/>
                  </a:lnTo>
                  <a:lnTo>
                    <a:pt x="5016" y="42"/>
                  </a:lnTo>
                  <a:lnTo>
                    <a:pt x="5017" y="43"/>
                  </a:lnTo>
                  <a:lnTo>
                    <a:pt x="5017" y="44"/>
                  </a:lnTo>
                  <a:lnTo>
                    <a:pt x="5018" y="44"/>
                  </a:lnTo>
                  <a:lnTo>
                    <a:pt x="5019" y="46"/>
                  </a:lnTo>
                  <a:lnTo>
                    <a:pt x="5018" y="45"/>
                  </a:lnTo>
                  <a:lnTo>
                    <a:pt x="5017" y="44"/>
                  </a:lnTo>
                  <a:lnTo>
                    <a:pt x="5016" y="44"/>
                  </a:lnTo>
                  <a:lnTo>
                    <a:pt x="5016" y="45"/>
                  </a:lnTo>
                  <a:lnTo>
                    <a:pt x="5017" y="46"/>
                  </a:lnTo>
                  <a:lnTo>
                    <a:pt x="5018" y="46"/>
                  </a:lnTo>
                  <a:lnTo>
                    <a:pt x="5019" y="46"/>
                  </a:lnTo>
                  <a:lnTo>
                    <a:pt x="5020" y="47"/>
                  </a:lnTo>
                  <a:lnTo>
                    <a:pt x="5020" y="46"/>
                  </a:lnTo>
                  <a:lnTo>
                    <a:pt x="5024" y="47"/>
                  </a:lnTo>
                  <a:lnTo>
                    <a:pt x="5024" y="48"/>
                  </a:lnTo>
                  <a:lnTo>
                    <a:pt x="5025" y="48"/>
                  </a:lnTo>
                  <a:lnTo>
                    <a:pt x="5026" y="49"/>
                  </a:lnTo>
                  <a:lnTo>
                    <a:pt x="5027" y="49"/>
                  </a:lnTo>
                  <a:lnTo>
                    <a:pt x="5028" y="49"/>
                  </a:lnTo>
                  <a:lnTo>
                    <a:pt x="5029" y="49"/>
                  </a:lnTo>
                  <a:lnTo>
                    <a:pt x="5031" y="51"/>
                  </a:lnTo>
                  <a:lnTo>
                    <a:pt x="5033" y="51"/>
                  </a:lnTo>
                  <a:lnTo>
                    <a:pt x="5034" y="52"/>
                  </a:lnTo>
                  <a:lnTo>
                    <a:pt x="5037" y="51"/>
                  </a:lnTo>
                  <a:lnTo>
                    <a:pt x="5038" y="51"/>
                  </a:lnTo>
                  <a:lnTo>
                    <a:pt x="5038" y="49"/>
                  </a:lnTo>
                  <a:lnTo>
                    <a:pt x="5040" y="49"/>
                  </a:lnTo>
                  <a:lnTo>
                    <a:pt x="5041" y="48"/>
                  </a:lnTo>
                  <a:lnTo>
                    <a:pt x="5042" y="46"/>
                  </a:lnTo>
                  <a:lnTo>
                    <a:pt x="5043" y="46"/>
                  </a:lnTo>
                  <a:lnTo>
                    <a:pt x="5044" y="46"/>
                  </a:lnTo>
                  <a:lnTo>
                    <a:pt x="5045" y="45"/>
                  </a:lnTo>
                  <a:lnTo>
                    <a:pt x="5046" y="45"/>
                  </a:lnTo>
                  <a:lnTo>
                    <a:pt x="5048" y="45"/>
                  </a:lnTo>
                  <a:lnTo>
                    <a:pt x="5050" y="45"/>
                  </a:lnTo>
                  <a:lnTo>
                    <a:pt x="5050" y="46"/>
                  </a:lnTo>
                  <a:lnTo>
                    <a:pt x="5051" y="46"/>
                  </a:lnTo>
                  <a:lnTo>
                    <a:pt x="5052" y="46"/>
                  </a:lnTo>
                  <a:lnTo>
                    <a:pt x="5053" y="46"/>
                  </a:lnTo>
                  <a:lnTo>
                    <a:pt x="5053" y="47"/>
                  </a:lnTo>
                  <a:lnTo>
                    <a:pt x="5052" y="48"/>
                  </a:lnTo>
                  <a:lnTo>
                    <a:pt x="5052" y="49"/>
                  </a:lnTo>
                  <a:lnTo>
                    <a:pt x="5051" y="51"/>
                  </a:lnTo>
                  <a:lnTo>
                    <a:pt x="5051" y="52"/>
                  </a:lnTo>
                  <a:lnTo>
                    <a:pt x="5051" y="53"/>
                  </a:lnTo>
                  <a:lnTo>
                    <a:pt x="5051" y="54"/>
                  </a:lnTo>
                  <a:lnTo>
                    <a:pt x="5050" y="55"/>
                  </a:lnTo>
                  <a:lnTo>
                    <a:pt x="5050" y="56"/>
                  </a:lnTo>
                  <a:lnTo>
                    <a:pt x="5050" y="58"/>
                  </a:lnTo>
                  <a:lnTo>
                    <a:pt x="5047" y="61"/>
                  </a:lnTo>
                  <a:lnTo>
                    <a:pt x="5046" y="61"/>
                  </a:lnTo>
                  <a:lnTo>
                    <a:pt x="5046" y="62"/>
                  </a:lnTo>
                  <a:lnTo>
                    <a:pt x="5044" y="62"/>
                  </a:lnTo>
                  <a:lnTo>
                    <a:pt x="5044" y="64"/>
                  </a:lnTo>
                  <a:lnTo>
                    <a:pt x="5044" y="65"/>
                  </a:lnTo>
                  <a:lnTo>
                    <a:pt x="5044" y="66"/>
                  </a:lnTo>
                  <a:lnTo>
                    <a:pt x="5045" y="66"/>
                  </a:lnTo>
                  <a:lnTo>
                    <a:pt x="5045" y="67"/>
                  </a:lnTo>
                  <a:lnTo>
                    <a:pt x="5044" y="68"/>
                  </a:lnTo>
                  <a:lnTo>
                    <a:pt x="5044" y="70"/>
                  </a:lnTo>
                  <a:lnTo>
                    <a:pt x="5043" y="70"/>
                  </a:lnTo>
                  <a:lnTo>
                    <a:pt x="5043" y="68"/>
                  </a:lnTo>
                  <a:lnTo>
                    <a:pt x="5043" y="67"/>
                  </a:lnTo>
                  <a:lnTo>
                    <a:pt x="5043" y="66"/>
                  </a:lnTo>
                  <a:lnTo>
                    <a:pt x="5041" y="66"/>
                  </a:lnTo>
                  <a:lnTo>
                    <a:pt x="5037" y="66"/>
                  </a:lnTo>
                  <a:lnTo>
                    <a:pt x="5036" y="66"/>
                  </a:lnTo>
                  <a:lnTo>
                    <a:pt x="5035" y="67"/>
                  </a:lnTo>
                  <a:lnTo>
                    <a:pt x="5034" y="67"/>
                  </a:lnTo>
                  <a:lnTo>
                    <a:pt x="5033" y="67"/>
                  </a:lnTo>
                  <a:lnTo>
                    <a:pt x="5032" y="68"/>
                  </a:lnTo>
                  <a:lnTo>
                    <a:pt x="5031" y="71"/>
                  </a:lnTo>
                  <a:lnTo>
                    <a:pt x="5029" y="71"/>
                  </a:lnTo>
                  <a:lnTo>
                    <a:pt x="5029" y="72"/>
                  </a:lnTo>
                  <a:lnTo>
                    <a:pt x="5031" y="75"/>
                  </a:lnTo>
                  <a:lnTo>
                    <a:pt x="5032" y="74"/>
                  </a:lnTo>
                  <a:lnTo>
                    <a:pt x="5033" y="75"/>
                  </a:lnTo>
                  <a:lnTo>
                    <a:pt x="5032" y="76"/>
                  </a:lnTo>
                  <a:lnTo>
                    <a:pt x="5029" y="80"/>
                  </a:lnTo>
                  <a:lnTo>
                    <a:pt x="5029" y="81"/>
                  </a:lnTo>
                  <a:lnTo>
                    <a:pt x="5028" y="82"/>
                  </a:lnTo>
                  <a:lnTo>
                    <a:pt x="5028" y="83"/>
                  </a:lnTo>
                  <a:lnTo>
                    <a:pt x="5027" y="84"/>
                  </a:lnTo>
                  <a:lnTo>
                    <a:pt x="5026" y="85"/>
                  </a:lnTo>
                  <a:lnTo>
                    <a:pt x="5025" y="86"/>
                  </a:lnTo>
                  <a:lnTo>
                    <a:pt x="5024" y="86"/>
                  </a:lnTo>
                  <a:lnTo>
                    <a:pt x="5024" y="87"/>
                  </a:lnTo>
                  <a:lnTo>
                    <a:pt x="5023" y="87"/>
                  </a:lnTo>
                  <a:lnTo>
                    <a:pt x="5023" y="89"/>
                  </a:lnTo>
                  <a:lnTo>
                    <a:pt x="5022" y="90"/>
                  </a:lnTo>
                  <a:lnTo>
                    <a:pt x="5020" y="91"/>
                  </a:lnTo>
                  <a:lnTo>
                    <a:pt x="5020" y="92"/>
                  </a:lnTo>
                  <a:lnTo>
                    <a:pt x="5020" y="93"/>
                  </a:lnTo>
                  <a:lnTo>
                    <a:pt x="5019" y="93"/>
                  </a:lnTo>
                  <a:lnTo>
                    <a:pt x="5018" y="94"/>
                  </a:lnTo>
                  <a:lnTo>
                    <a:pt x="5018" y="95"/>
                  </a:lnTo>
                  <a:lnTo>
                    <a:pt x="5017" y="96"/>
                  </a:lnTo>
                  <a:lnTo>
                    <a:pt x="5016" y="98"/>
                  </a:lnTo>
                  <a:lnTo>
                    <a:pt x="5015" y="99"/>
                  </a:lnTo>
                  <a:lnTo>
                    <a:pt x="5014" y="99"/>
                  </a:lnTo>
                  <a:lnTo>
                    <a:pt x="5010" y="101"/>
                  </a:lnTo>
                  <a:lnTo>
                    <a:pt x="5009" y="101"/>
                  </a:lnTo>
                  <a:lnTo>
                    <a:pt x="5009" y="102"/>
                  </a:lnTo>
                  <a:lnTo>
                    <a:pt x="5007" y="102"/>
                  </a:lnTo>
                  <a:lnTo>
                    <a:pt x="5006" y="102"/>
                  </a:lnTo>
                  <a:lnTo>
                    <a:pt x="5005" y="101"/>
                  </a:lnTo>
                  <a:lnTo>
                    <a:pt x="5006" y="100"/>
                  </a:lnTo>
                  <a:lnTo>
                    <a:pt x="5004" y="99"/>
                  </a:lnTo>
                  <a:lnTo>
                    <a:pt x="5003" y="99"/>
                  </a:lnTo>
                  <a:lnTo>
                    <a:pt x="5003" y="100"/>
                  </a:lnTo>
                  <a:lnTo>
                    <a:pt x="5001" y="100"/>
                  </a:lnTo>
                  <a:lnTo>
                    <a:pt x="5000" y="100"/>
                  </a:lnTo>
                  <a:lnTo>
                    <a:pt x="5000" y="99"/>
                  </a:lnTo>
                  <a:lnTo>
                    <a:pt x="5001" y="99"/>
                  </a:lnTo>
                  <a:lnTo>
                    <a:pt x="5001" y="98"/>
                  </a:lnTo>
                  <a:lnTo>
                    <a:pt x="5001" y="96"/>
                  </a:lnTo>
                  <a:lnTo>
                    <a:pt x="5000" y="96"/>
                  </a:lnTo>
                  <a:lnTo>
                    <a:pt x="4999" y="98"/>
                  </a:lnTo>
                  <a:lnTo>
                    <a:pt x="5000" y="98"/>
                  </a:lnTo>
                  <a:lnTo>
                    <a:pt x="5000" y="99"/>
                  </a:lnTo>
                  <a:lnTo>
                    <a:pt x="4999" y="99"/>
                  </a:lnTo>
                  <a:lnTo>
                    <a:pt x="4998" y="99"/>
                  </a:lnTo>
                  <a:lnTo>
                    <a:pt x="4997" y="98"/>
                  </a:lnTo>
                  <a:lnTo>
                    <a:pt x="4997" y="96"/>
                  </a:lnTo>
                  <a:lnTo>
                    <a:pt x="4998" y="96"/>
                  </a:lnTo>
                  <a:lnTo>
                    <a:pt x="4999" y="96"/>
                  </a:lnTo>
                  <a:lnTo>
                    <a:pt x="5000" y="95"/>
                  </a:lnTo>
                  <a:lnTo>
                    <a:pt x="5000" y="94"/>
                  </a:lnTo>
                  <a:lnTo>
                    <a:pt x="5001" y="94"/>
                  </a:lnTo>
                  <a:lnTo>
                    <a:pt x="5001" y="93"/>
                  </a:lnTo>
                  <a:lnTo>
                    <a:pt x="5003" y="92"/>
                  </a:lnTo>
                  <a:lnTo>
                    <a:pt x="5004" y="90"/>
                  </a:lnTo>
                  <a:lnTo>
                    <a:pt x="5005" y="90"/>
                  </a:lnTo>
                  <a:lnTo>
                    <a:pt x="5005" y="89"/>
                  </a:lnTo>
                  <a:lnTo>
                    <a:pt x="5006" y="87"/>
                  </a:lnTo>
                  <a:lnTo>
                    <a:pt x="5006" y="84"/>
                  </a:lnTo>
                  <a:lnTo>
                    <a:pt x="5006" y="83"/>
                  </a:lnTo>
                  <a:lnTo>
                    <a:pt x="5006" y="82"/>
                  </a:lnTo>
                  <a:lnTo>
                    <a:pt x="5005" y="82"/>
                  </a:lnTo>
                  <a:lnTo>
                    <a:pt x="5005" y="81"/>
                  </a:lnTo>
                  <a:lnTo>
                    <a:pt x="5004" y="80"/>
                  </a:lnTo>
                  <a:lnTo>
                    <a:pt x="5003" y="79"/>
                  </a:lnTo>
                  <a:lnTo>
                    <a:pt x="5001" y="79"/>
                  </a:lnTo>
                  <a:lnTo>
                    <a:pt x="5001" y="77"/>
                  </a:lnTo>
                  <a:lnTo>
                    <a:pt x="5000" y="77"/>
                  </a:lnTo>
                  <a:lnTo>
                    <a:pt x="4999" y="77"/>
                  </a:lnTo>
                  <a:lnTo>
                    <a:pt x="4997" y="77"/>
                  </a:lnTo>
                  <a:lnTo>
                    <a:pt x="4996" y="77"/>
                  </a:lnTo>
                  <a:lnTo>
                    <a:pt x="4996" y="76"/>
                  </a:lnTo>
                  <a:lnTo>
                    <a:pt x="4995" y="75"/>
                  </a:lnTo>
                  <a:lnTo>
                    <a:pt x="4994" y="75"/>
                  </a:lnTo>
                  <a:lnTo>
                    <a:pt x="4994" y="74"/>
                  </a:lnTo>
                  <a:lnTo>
                    <a:pt x="4992" y="74"/>
                  </a:lnTo>
                  <a:lnTo>
                    <a:pt x="4991" y="73"/>
                  </a:lnTo>
                  <a:lnTo>
                    <a:pt x="4989" y="73"/>
                  </a:lnTo>
                  <a:lnTo>
                    <a:pt x="4988" y="73"/>
                  </a:lnTo>
                  <a:lnTo>
                    <a:pt x="4987" y="72"/>
                  </a:lnTo>
                  <a:lnTo>
                    <a:pt x="4986" y="72"/>
                  </a:lnTo>
                  <a:lnTo>
                    <a:pt x="4986" y="71"/>
                  </a:lnTo>
                  <a:lnTo>
                    <a:pt x="4985" y="71"/>
                  </a:lnTo>
                  <a:lnTo>
                    <a:pt x="4985" y="70"/>
                  </a:lnTo>
                  <a:lnTo>
                    <a:pt x="4986" y="68"/>
                  </a:lnTo>
                  <a:lnTo>
                    <a:pt x="4986" y="67"/>
                  </a:lnTo>
                  <a:lnTo>
                    <a:pt x="4987" y="67"/>
                  </a:lnTo>
                  <a:lnTo>
                    <a:pt x="4989" y="66"/>
                  </a:lnTo>
                  <a:moveTo>
                    <a:pt x="4896" y="183"/>
                  </a:moveTo>
                  <a:lnTo>
                    <a:pt x="4896" y="182"/>
                  </a:lnTo>
                  <a:lnTo>
                    <a:pt x="4897" y="182"/>
                  </a:lnTo>
                  <a:lnTo>
                    <a:pt x="4898" y="180"/>
                  </a:lnTo>
                  <a:lnTo>
                    <a:pt x="4899" y="179"/>
                  </a:lnTo>
                  <a:lnTo>
                    <a:pt x="4901" y="178"/>
                  </a:lnTo>
                  <a:lnTo>
                    <a:pt x="4901" y="177"/>
                  </a:lnTo>
                  <a:lnTo>
                    <a:pt x="4899" y="176"/>
                  </a:lnTo>
                  <a:lnTo>
                    <a:pt x="4899" y="175"/>
                  </a:lnTo>
                  <a:lnTo>
                    <a:pt x="4901" y="175"/>
                  </a:lnTo>
                  <a:lnTo>
                    <a:pt x="4902" y="175"/>
                  </a:lnTo>
                  <a:lnTo>
                    <a:pt x="4903" y="175"/>
                  </a:lnTo>
                  <a:lnTo>
                    <a:pt x="4904" y="176"/>
                  </a:lnTo>
                  <a:lnTo>
                    <a:pt x="4905" y="176"/>
                  </a:lnTo>
                  <a:lnTo>
                    <a:pt x="4906" y="177"/>
                  </a:lnTo>
                  <a:lnTo>
                    <a:pt x="4905" y="177"/>
                  </a:lnTo>
                  <a:lnTo>
                    <a:pt x="4904" y="178"/>
                  </a:lnTo>
                  <a:lnTo>
                    <a:pt x="4906" y="178"/>
                  </a:lnTo>
                  <a:lnTo>
                    <a:pt x="4907" y="179"/>
                  </a:lnTo>
                  <a:lnTo>
                    <a:pt x="4906" y="179"/>
                  </a:lnTo>
                  <a:lnTo>
                    <a:pt x="4906" y="180"/>
                  </a:lnTo>
                  <a:lnTo>
                    <a:pt x="4905" y="180"/>
                  </a:lnTo>
                  <a:lnTo>
                    <a:pt x="4904" y="180"/>
                  </a:lnTo>
                  <a:lnTo>
                    <a:pt x="4903" y="180"/>
                  </a:lnTo>
                  <a:lnTo>
                    <a:pt x="4903" y="182"/>
                  </a:lnTo>
                  <a:lnTo>
                    <a:pt x="4902" y="182"/>
                  </a:lnTo>
                  <a:lnTo>
                    <a:pt x="4901" y="182"/>
                  </a:lnTo>
                  <a:lnTo>
                    <a:pt x="4899" y="180"/>
                  </a:lnTo>
                  <a:lnTo>
                    <a:pt x="4899" y="182"/>
                  </a:lnTo>
                  <a:lnTo>
                    <a:pt x="4898" y="182"/>
                  </a:lnTo>
                  <a:lnTo>
                    <a:pt x="4897" y="182"/>
                  </a:lnTo>
                  <a:lnTo>
                    <a:pt x="4898" y="183"/>
                  </a:lnTo>
                  <a:lnTo>
                    <a:pt x="4898" y="182"/>
                  </a:lnTo>
                  <a:lnTo>
                    <a:pt x="4899" y="182"/>
                  </a:lnTo>
                  <a:lnTo>
                    <a:pt x="4899" y="183"/>
                  </a:lnTo>
                  <a:lnTo>
                    <a:pt x="4898" y="183"/>
                  </a:lnTo>
                  <a:lnTo>
                    <a:pt x="4897" y="183"/>
                  </a:lnTo>
                  <a:lnTo>
                    <a:pt x="4896" y="183"/>
                  </a:lnTo>
                  <a:moveTo>
                    <a:pt x="4878" y="234"/>
                  </a:moveTo>
                  <a:lnTo>
                    <a:pt x="4877" y="234"/>
                  </a:lnTo>
                  <a:lnTo>
                    <a:pt x="4877" y="233"/>
                  </a:lnTo>
                  <a:lnTo>
                    <a:pt x="4875" y="233"/>
                  </a:lnTo>
                  <a:lnTo>
                    <a:pt x="4874" y="233"/>
                  </a:lnTo>
                  <a:lnTo>
                    <a:pt x="4874" y="232"/>
                  </a:lnTo>
                  <a:lnTo>
                    <a:pt x="4875" y="232"/>
                  </a:lnTo>
                  <a:lnTo>
                    <a:pt x="4876" y="232"/>
                  </a:lnTo>
                  <a:lnTo>
                    <a:pt x="4876" y="231"/>
                  </a:lnTo>
                  <a:lnTo>
                    <a:pt x="4876" y="230"/>
                  </a:lnTo>
                  <a:lnTo>
                    <a:pt x="4877" y="229"/>
                  </a:lnTo>
                  <a:lnTo>
                    <a:pt x="4878" y="229"/>
                  </a:lnTo>
                  <a:lnTo>
                    <a:pt x="4879" y="230"/>
                  </a:lnTo>
                  <a:lnTo>
                    <a:pt x="4878" y="230"/>
                  </a:lnTo>
                  <a:lnTo>
                    <a:pt x="4877" y="231"/>
                  </a:lnTo>
                  <a:lnTo>
                    <a:pt x="4877" y="232"/>
                  </a:lnTo>
                  <a:lnTo>
                    <a:pt x="4878" y="232"/>
                  </a:lnTo>
                  <a:lnTo>
                    <a:pt x="4878" y="233"/>
                  </a:lnTo>
                  <a:lnTo>
                    <a:pt x="4878" y="234"/>
                  </a:lnTo>
                  <a:moveTo>
                    <a:pt x="5010" y="27"/>
                  </a:moveTo>
                  <a:lnTo>
                    <a:pt x="5009" y="27"/>
                  </a:lnTo>
                  <a:lnTo>
                    <a:pt x="5008" y="26"/>
                  </a:lnTo>
                  <a:lnTo>
                    <a:pt x="5008" y="24"/>
                  </a:lnTo>
                  <a:lnTo>
                    <a:pt x="5010" y="25"/>
                  </a:lnTo>
                  <a:lnTo>
                    <a:pt x="5010" y="27"/>
                  </a:lnTo>
                  <a:moveTo>
                    <a:pt x="4986" y="93"/>
                  </a:moveTo>
                  <a:lnTo>
                    <a:pt x="4986" y="92"/>
                  </a:lnTo>
                  <a:lnTo>
                    <a:pt x="4986" y="91"/>
                  </a:lnTo>
                  <a:lnTo>
                    <a:pt x="4986" y="90"/>
                  </a:lnTo>
                  <a:lnTo>
                    <a:pt x="4988" y="90"/>
                  </a:lnTo>
                  <a:lnTo>
                    <a:pt x="4988" y="91"/>
                  </a:lnTo>
                  <a:lnTo>
                    <a:pt x="4987" y="92"/>
                  </a:lnTo>
                  <a:lnTo>
                    <a:pt x="4986" y="93"/>
                  </a:lnTo>
                  <a:moveTo>
                    <a:pt x="4884" y="161"/>
                  </a:moveTo>
                  <a:lnTo>
                    <a:pt x="4882" y="160"/>
                  </a:lnTo>
                  <a:lnTo>
                    <a:pt x="4883" y="160"/>
                  </a:lnTo>
                  <a:lnTo>
                    <a:pt x="4883" y="159"/>
                  </a:lnTo>
                  <a:lnTo>
                    <a:pt x="4884" y="159"/>
                  </a:lnTo>
                  <a:lnTo>
                    <a:pt x="4885" y="159"/>
                  </a:lnTo>
                  <a:lnTo>
                    <a:pt x="4885" y="160"/>
                  </a:lnTo>
                  <a:lnTo>
                    <a:pt x="4885" y="161"/>
                  </a:lnTo>
                  <a:lnTo>
                    <a:pt x="4884" y="161"/>
                  </a:lnTo>
                  <a:moveTo>
                    <a:pt x="4920" y="258"/>
                  </a:moveTo>
                  <a:lnTo>
                    <a:pt x="4919" y="258"/>
                  </a:lnTo>
                  <a:lnTo>
                    <a:pt x="4917" y="258"/>
                  </a:lnTo>
                  <a:lnTo>
                    <a:pt x="4917" y="257"/>
                  </a:lnTo>
                  <a:lnTo>
                    <a:pt x="4920" y="257"/>
                  </a:lnTo>
                  <a:lnTo>
                    <a:pt x="4921" y="257"/>
                  </a:lnTo>
                  <a:lnTo>
                    <a:pt x="4921" y="258"/>
                  </a:lnTo>
                  <a:lnTo>
                    <a:pt x="4920" y="258"/>
                  </a:lnTo>
                  <a:moveTo>
                    <a:pt x="5005" y="35"/>
                  </a:moveTo>
                  <a:lnTo>
                    <a:pt x="5004" y="35"/>
                  </a:lnTo>
                  <a:lnTo>
                    <a:pt x="5003" y="34"/>
                  </a:lnTo>
                  <a:lnTo>
                    <a:pt x="5006" y="33"/>
                  </a:lnTo>
                  <a:lnTo>
                    <a:pt x="5006" y="34"/>
                  </a:lnTo>
                  <a:lnTo>
                    <a:pt x="5005" y="35"/>
                  </a:lnTo>
                  <a:moveTo>
                    <a:pt x="4876" y="234"/>
                  </a:moveTo>
                  <a:lnTo>
                    <a:pt x="4875" y="234"/>
                  </a:lnTo>
                  <a:lnTo>
                    <a:pt x="4874" y="234"/>
                  </a:lnTo>
                  <a:lnTo>
                    <a:pt x="4876" y="234"/>
                  </a:lnTo>
                  <a:lnTo>
                    <a:pt x="4877" y="234"/>
                  </a:lnTo>
                  <a:lnTo>
                    <a:pt x="4878" y="234"/>
                  </a:lnTo>
                  <a:lnTo>
                    <a:pt x="4877" y="234"/>
                  </a:lnTo>
                  <a:lnTo>
                    <a:pt x="4876" y="234"/>
                  </a:lnTo>
                  <a:moveTo>
                    <a:pt x="4889" y="155"/>
                  </a:moveTo>
                  <a:lnTo>
                    <a:pt x="4888" y="155"/>
                  </a:lnTo>
                  <a:lnTo>
                    <a:pt x="4887" y="154"/>
                  </a:lnTo>
                  <a:lnTo>
                    <a:pt x="4888" y="152"/>
                  </a:lnTo>
                  <a:lnTo>
                    <a:pt x="4888" y="154"/>
                  </a:lnTo>
                  <a:lnTo>
                    <a:pt x="4889" y="154"/>
                  </a:lnTo>
                  <a:lnTo>
                    <a:pt x="4889" y="155"/>
                  </a:lnTo>
                  <a:moveTo>
                    <a:pt x="5056" y="217"/>
                  </a:moveTo>
                  <a:lnTo>
                    <a:pt x="5055" y="217"/>
                  </a:lnTo>
                  <a:lnTo>
                    <a:pt x="5055" y="216"/>
                  </a:lnTo>
                  <a:lnTo>
                    <a:pt x="5056" y="216"/>
                  </a:lnTo>
                  <a:lnTo>
                    <a:pt x="5057" y="216"/>
                  </a:lnTo>
                  <a:lnTo>
                    <a:pt x="5057" y="217"/>
                  </a:lnTo>
                  <a:lnTo>
                    <a:pt x="5056" y="217"/>
                  </a:lnTo>
                  <a:moveTo>
                    <a:pt x="5" y="138"/>
                  </a:moveTo>
                  <a:lnTo>
                    <a:pt x="4" y="138"/>
                  </a:lnTo>
                  <a:lnTo>
                    <a:pt x="4" y="137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2" y="133"/>
                  </a:lnTo>
                  <a:lnTo>
                    <a:pt x="1" y="135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9" y="133"/>
                  </a:lnTo>
                  <a:lnTo>
                    <a:pt x="8" y="133"/>
                  </a:lnTo>
                  <a:lnTo>
                    <a:pt x="7" y="133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8" y="137"/>
                  </a:lnTo>
                  <a:lnTo>
                    <a:pt x="7" y="137"/>
                  </a:lnTo>
                  <a:lnTo>
                    <a:pt x="6" y="138"/>
                  </a:lnTo>
                  <a:lnTo>
                    <a:pt x="5" y="138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51223" name="Group 4"/>
            <p:cNvGrpSpPr>
              <a:grpSpLocks/>
            </p:cNvGrpSpPr>
            <p:nvPr/>
          </p:nvGrpSpPr>
          <p:grpSpPr bwMode="auto">
            <a:xfrm>
              <a:off x="3956050" y="1639888"/>
              <a:ext cx="4783138" cy="3081337"/>
              <a:chOff x="3956050" y="1639888"/>
              <a:chExt cx="4783138" cy="3081337"/>
            </a:xfrm>
          </p:grpSpPr>
          <p:sp>
            <p:nvSpPr>
              <p:cNvPr id="51224" name="Freeform 122"/>
              <p:cNvSpPr>
                <a:spLocks/>
              </p:cNvSpPr>
              <p:nvPr/>
            </p:nvSpPr>
            <p:spPr bwMode="auto">
              <a:xfrm>
                <a:off x="3956050" y="1946276"/>
                <a:ext cx="4763" cy="1587"/>
              </a:xfrm>
              <a:custGeom>
                <a:avLst/>
                <a:gdLst>
                  <a:gd name="T0" fmla="*/ 5040842 w 3"/>
                  <a:gd name="T1" fmla="*/ 2520156 h 1"/>
                  <a:gd name="T2" fmla="*/ 0 w 3"/>
                  <a:gd name="T3" fmla="*/ 2520156 h 1"/>
                  <a:gd name="T4" fmla="*/ 5040842 w 3"/>
                  <a:gd name="T5" fmla="*/ 0 h 1"/>
                  <a:gd name="T6" fmla="*/ 7562056 w 3"/>
                  <a:gd name="T7" fmla="*/ 0 h 1"/>
                  <a:gd name="T8" fmla="*/ 7562056 w 3"/>
                  <a:gd name="T9" fmla="*/ 2520156 h 1"/>
                  <a:gd name="T10" fmla="*/ 5040842 w 3"/>
                  <a:gd name="T11" fmla="*/ 2520156 h 1"/>
                  <a:gd name="T12" fmla="*/ 7562056 w 3"/>
                  <a:gd name="T13" fmla="*/ 2520156 h 1"/>
                  <a:gd name="T14" fmla="*/ 5040842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25" name="Freeform 685"/>
              <p:cNvSpPr>
                <a:spLocks/>
              </p:cNvSpPr>
              <p:nvPr/>
            </p:nvSpPr>
            <p:spPr bwMode="auto">
              <a:xfrm>
                <a:off x="4470400" y="1879601"/>
                <a:ext cx="26988" cy="9525"/>
              </a:xfrm>
              <a:custGeom>
                <a:avLst/>
                <a:gdLst>
                  <a:gd name="T0" fmla="*/ 5040406 w 17"/>
                  <a:gd name="T1" fmla="*/ 15120938 h 6"/>
                  <a:gd name="T2" fmla="*/ 0 w 17"/>
                  <a:gd name="T3" fmla="*/ 15120938 h 6"/>
                  <a:gd name="T4" fmla="*/ 0 w 17"/>
                  <a:gd name="T5" fmla="*/ 12601575 h 6"/>
                  <a:gd name="T6" fmla="*/ 7561403 w 17"/>
                  <a:gd name="T7" fmla="*/ 10080625 h 6"/>
                  <a:gd name="T8" fmla="*/ 10080812 w 17"/>
                  <a:gd name="T9" fmla="*/ 10080625 h 6"/>
                  <a:gd name="T10" fmla="*/ 12601808 w 17"/>
                  <a:gd name="T11" fmla="*/ 10080625 h 6"/>
                  <a:gd name="T12" fmla="*/ 20161624 w 17"/>
                  <a:gd name="T13" fmla="*/ 7561263 h 6"/>
                  <a:gd name="T14" fmla="*/ 22682620 w 17"/>
                  <a:gd name="T15" fmla="*/ 7561263 h 6"/>
                  <a:gd name="T16" fmla="*/ 22682620 w 17"/>
                  <a:gd name="T17" fmla="*/ 5040313 h 6"/>
                  <a:gd name="T18" fmla="*/ 27723026 w 17"/>
                  <a:gd name="T19" fmla="*/ 5040313 h 6"/>
                  <a:gd name="T20" fmla="*/ 30242435 w 17"/>
                  <a:gd name="T21" fmla="*/ 5040313 h 6"/>
                  <a:gd name="T22" fmla="*/ 30242435 w 17"/>
                  <a:gd name="T23" fmla="*/ 0 h 6"/>
                  <a:gd name="T24" fmla="*/ 35282841 w 17"/>
                  <a:gd name="T25" fmla="*/ 0 h 6"/>
                  <a:gd name="T26" fmla="*/ 37803838 w 17"/>
                  <a:gd name="T27" fmla="*/ 0 h 6"/>
                  <a:gd name="T28" fmla="*/ 40323247 w 17"/>
                  <a:gd name="T29" fmla="*/ 0 h 6"/>
                  <a:gd name="T30" fmla="*/ 42844244 w 17"/>
                  <a:gd name="T31" fmla="*/ 0 h 6"/>
                  <a:gd name="T32" fmla="*/ 40323247 w 17"/>
                  <a:gd name="T33" fmla="*/ 7561263 h 6"/>
                  <a:gd name="T34" fmla="*/ 35282841 w 17"/>
                  <a:gd name="T35" fmla="*/ 7561263 h 6"/>
                  <a:gd name="T36" fmla="*/ 30242435 w 17"/>
                  <a:gd name="T37" fmla="*/ 10080625 h 6"/>
                  <a:gd name="T38" fmla="*/ 27723026 w 17"/>
                  <a:gd name="T39" fmla="*/ 10080625 h 6"/>
                  <a:gd name="T40" fmla="*/ 22682620 w 17"/>
                  <a:gd name="T41" fmla="*/ 10080625 h 6"/>
                  <a:gd name="T42" fmla="*/ 20161624 w 17"/>
                  <a:gd name="T43" fmla="*/ 10080625 h 6"/>
                  <a:gd name="T44" fmla="*/ 17642214 w 17"/>
                  <a:gd name="T45" fmla="*/ 10080625 h 6"/>
                  <a:gd name="T46" fmla="*/ 7561403 w 17"/>
                  <a:gd name="T47" fmla="*/ 12601575 h 6"/>
                  <a:gd name="T48" fmla="*/ 7561403 w 17"/>
                  <a:gd name="T49" fmla="*/ 15120938 h 6"/>
                  <a:gd name="T50" fmla="*/ 5040406 w 17"/>
                  <a:gd name="T51" fmla="*/ 15120938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6"/>
                  <a:gd name="T80" fmla="*/ 17 w 17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26" name="Freeform 900"/>
              <p:cNvSpPr>
                <a:spLocks/>
              </p:cNvSpPr>
              <p:nvPr/>
            </p:nvSpPr>
            <p:spPr bwMode="auto">
              <a:xfrm>
                <a:off x="4492625" y="2239963"/>
                <a:ext cx="61913" cy="28575"/>
              </a:xfrm>
              <a:custGeom>
                <a:avLst/>
                <a:gdLst>
                  <a:gd name="T0" fmla="*/ 65524592 w 39"/>
                  <a:gd name="T1" fmla="*/ 40322500 h 18"/>
                  <a:gd name="T2" fmla="*/ 55443885 w 39"/>
                  <a:gd name="T3" fmla="*/ 40322500 h 18"/>
                  <a:gd name="T4" fmla="*/ 52924502 w 39"/>
                  <a:gd name="T5" fmla="*/ 40322500 h 18"/>
                  <a:gd name="T6" fmla="*/ 47884149 w 39"/>
                  <a:gd name="T7" fmla="*/ 32761238 h 18"/>
                  <a:gd name="T8" fmla="*/ 45363179 w 39"/>
                  <a:gd name="T9" fmla="*/ 30241875 h 18"/>
                  <a:gd name="T10" fmla="*/ 40322826 w 39"/>
                  <a:gd name="T11" fmla="*/ 30241875 h 18"/>
                  <a:gd name="T12" fmla="*/ 32763090 w 39"/>
                  <a:gd name="T13" fmla="*/ 32761238 h 18"/>
                  <a:gd name="T14" fmla="*/ 30242119 w 39"/>
                  <a:gd name="T15" fmla="*/ 37801550 h 18"/>
                  <a:gd name="T16" fmla="*/ 27722736 w 39"/>
                  <a:gd name="T17" fmla="*/ 40322500 h 18"/>
                  <a:gd name="T18" fmla="*/ 20161413 w 39"/>
                  <a:gd name="T19" fmla="*/ 37801550 h 18"/>
                  <a:gd name="T20" fmla="*/ 12601677 w 39"/>
                  <a:gd name="T21" fmla="*/ 35282188 h 18"/>
                  <a:gd name="T22" fmla="*/ 10080706 w 39"/>
                  <a:gd name="T23" fmla="*/ 32761238 h 18"/>
                  <a:gd name="T24" fmla="*/ 5040353 w 39"/>
                  <a:gd name="T25" fmla="*/ 30241875 h 18"/>
                  <a:gd name="T26" fmla="*/ 0 w 39"/>
                  <a:gd name="T27" fmla="*/ 27720925 h 18"/>
                  <a:gd name="T28" fmla="*/ 7561324 w 39"/>
                  <a:gd name="T29" fmla="*/ 25201563 h 18"/>
                  <a:gd name="T30" fmla="*/ 12601677 w 39"/>
                  <a:gd name="T31" fmla="*/ 22682200 h 18"/>
                  <a:gd name="T32" fmla="*/ 7561324 w 39"/>
                  <a:gd name="T33" fmla="*/ 22682200 h 18"/>
                  <a:gd name="T34" fmla="*/ 10080706 w 39"/>
                  <a:gd name="T35" fmla="*/ 17640300 h 18"/>
                  <a:gd name="T36" fmla="*/ 22682383 w 39"/>
                  <a:gd name="T37" fmla="*/ 15120938 h 18"/>
                  <a:gd name="T38" fmla="*/ 27722736 w 39"/>
                  <a:gd name="T39" fmla="*/ 10080625 h 18"/>
                  <a:gd name="T40" fmla="*/ 30242119 w 39"/>
                  <a:gd name="T41" fmla="*/ 5040313 h 18"/>
                  <a:gd name="T42" fmla="*/ 35282472 w 39"/>
                  <a:gd name="T43" fmla="*/ 7559675 h 18"/>
                  <a:gd name="T44" fmla="*/ 40322826 w 39"/>
                  <a:gd name="T45" fmla="*/ 5040313 h 18"/>
                  <a:gd name="T46" fmla="*/ 42843796 w 39"/>
                  <a:gd name="T47" fmla="*/ 2520950 h 18"/>
                  <a:gd name="T48" fmla="*/ 47884149 w 39"/>
                  <a:gd name="T49" fmla="*/ 2520950 h 18"/>
                  <a:gd name="T50" fmla="*/ 55443885 w 39"/>
                  <a:gd name="T51" fmla="*/ 2520950 h 18"/>
                  <a:gd name="T52" fmla="*/ 65524592 w 39"/>
                  <a:gd name="T53" fmla="*/ 0 h 18"/>
                  <a:gd name="T54" fmla="*/ 70564945 w 39"/>
                  <a:gd name="T55" fmla="*/ 2520950 h 18"/>
                  <a:gd name="T56" fmla="*/ 75605298 w 39"/>
                  <a:gd name="T57" fmla="*/ 2520950 h 18"/>
                  <a:gd name="T58" fmla="*/ 75605298 w 39"/>
                  <a:gd name="T59" fmla="*/ 7559675 h 18"/>
                  <a:gd name="T60" fmla="*/ 83166622 w 39"/>
                  <a:gd name="T61" fmla="*/ 12599988 h 18"/>
                  <a:gd name="T62" fmla="*/ 88206975 w 39"/>
                  <a:gd name="T63" fmla="*/ 15120938 h 18"/>
                  <a:gd name="T64" fmla="*/ 83166622 w 39"/>
                  <a:gd name="T65" fmla="*/ 17640300 h 18"/>
                  <a:gd name="T66" fmla="*/ 78126268 w 39"/>
                  <a:gd name="T67" fmla="*/ 22682200 h 18"/>
                  <a:gd name="T68" fmla="*/ 83166622 w 39"/>
                  <a:gd name="T69" fmla="*/ 22682200 h 18"/>
                  <a:gd name="T70" fmla="*/ 90726358 w 39"/>
                  <a:gd name="T71" fmla="*/ 17640300 h 18"/>
                  <a:gd name="T72" fmla="*/ 93247328 w 39"/>
                  <a:gd name="T73" fmla="*/ 22682200 h 18"/>
                  <a:gd name="T74" fmla="*/ 98287681 w 39"/>
                  <a:gd name="T75" fmla="*/ 27720925 h 18"/>
                  <a:gd name="T76" fmla="*/ 93247328 w 39"/>
                  <a:gd name="T77" fmla="*/ 30241875 h 18"/>
                  <a:gd name="T78" fmla="*/ 93247328 w 39"/>
                  <a:gd name="T79" fmla="*/ 25201563 h 18"/>
                  <a:gd name="T80" fmla="*/ 88206975 w 39"/>
                  <a:gd name="T81" fmla="*/ 25201563 h 18"/>
                  <a:gd name="T82" fmla="*/ 90726358 w 39"/>
                  <a:gd name="T83" fmla="*/ 27720925 h 18"/>
                  <a:gd name="T84" fmla="*/ 93247328 w 39"/>
                  <a:gd name="T85" fmla="*/ 32761238 h 18"/>
                  <a:gd name="T86" fmla="*/ 90726358 w 39"/>
                  <a:gd name="T87" fmla="*/ 35282188 h 18"/>
                  <a:gd name="T88" fmla="*/ 83166622 w 39"/>
                  <a:gd name="T89" fmla="*/ 35282188 h 18"/>
                  <a:gd name="T90" fmla="*/ 80645651 w 39"/>
                  <a:gd name="T91" fmla="*/ 37801550 h 18"/>
                  <a:gd name="T92" fmla="*/ 78126268 w 39"/>
                  <a:gd name="T93" fmla="*/ 40322500 h 18"/>
                  <a:gd name="T94" fmla="*/ 73085915 w 39"/>
                  <a:gd name="T95" fmla="*/ 45362813 h 18"/>
                  <a:gd name="T96" fmla="*/ 68045562 w 39"/>
                  <a:gd name="T97" fmla="*/ 40322500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"/>
                  <a:gd name="T148" fmla="*/ 0 h 18"/>
                  <a:gd name="T149" fmla="*/ 39 w 39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" h="18">
                    <a:moveTo>
                      <a:pt x="27" y="16"/>
                    </a:moveTo>
                    <a:lnTo>
                      <a:pt x="26" y="16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9" y="11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6"/>
                    </a:lnTo>
                    <a:lnTo>
                      <a:pt x="27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27" name="Freeform 911"/>
              <p:cNvSpPr>
                <a:spLocks/>
              </p:cNvSpPr>
              <p:nvPr/>
            </p:nvSpPr>
            <p:spPr bwMode="auto">
              <a:xfrm>
                <a:off x="4506913" y="2184401"/>
                <a:ext cx="11112" cy="4762"/>
              </a:xfrm>
              <a:custGeom>
                <a:avLst/>
                <a:gdLst>
                  <a:gd name="T0" fmla="*/ 10080171 w 7"/>
                  <a:gd name="T1" fmla="*/ 7560469 h 3"/>
                  <a:gd name="T2" fmla="*/ 7559335 w 7"/>
                  <a:gd name="T3" fmla="*/ 7560469 h 3"/>
                  <a:gd name="T4" fmla="*/ 7559335 w 7"/>
                  <a:gd name="T5" fmla="*/ 5039783 h 3"/>
                  <a:gd name="T6" fmla="*/ 5040086 w 7"/>
                  <a:gd name="T7" fmla="*/ 5039783 h 3"/>
                  <a:gd name="T8" fmla="*/ 2519249 w 7"/>
                  <a:gd name="T9" fmla="*/ 5039783 h 3"/>
                  <a:gd name="T10" fmla="*/ 0 w 7"/>
                  <a:gd name="T11" fmla="*/ 2520685 h 3"/>
                  <a:gd name="T12" fmla="*/ 2519249 w 7"/>
                  <a:gd name="T13" fmla="*/ 2520685 h 3"/>
                  <a:gd name="T14" fmla="*/ 7559335 w 7"/>
                  <a:gd name="T15" fmla="*/ 2520685 h 3"/>
                  <a:gd name="T16" fmla="*/ 10080171 w 7"/>
                  <a:gd name="T17" fmla="*/ 0 h 3"/>
                  <a:gd name="T18" fmla="*/ 17639506 w 7"/>
                  <a:gd name="T19" fmla="*/ 2520685 h 3"/>
                  <a:gd name="T20" fmla="*/ 12599421 w 7"/>
                  <a:gd name="T21" fmla="*/ 5039783 h 3"/>
                  <a:gd name="T22" fmla="*/ 10080171 w 7"/>
                  <a:gd name="T23" fmla="*/ 75604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28" name="Freeform 912"/>
              <p:cNvSpPr>
                <a:spLocks/>
              </p:cNvSpPr>
              <p:nvPr/>
            </p:nvSpPr>
            <p:spPr bwMode="auto">
              <a:xfrm>
                <a:off x="4508500" y="2190751"/>
                <a:ext cx="4763" cy="7937"/>
              </a:xfrm>
              <a:custGeom>
                <a:avLst/>
                <a:gdLst>
                  <a:gd name="T0" fmla="*/ 7562056 w 3"/>
                  <a:gd name="T1" fmla="*/ 12600781 h 5"/>
                  <a:gd name="T2" fmla="*/ 5040842 w 3"/>
                  <a:gd name="T3" fmla="*/ 12600781 h 5"/>
                  <a:gd name="T4" fmla="*/ 2521215 w 3"/>
                  <a:gd name="T5" fmla="*/ 12600781 h 5"/>
                  <a:gd name="T6" fmla="*/ 2521215 w 3"/>
                  <a:gd name="T7" fmla="*/ 10079990 h 5"/>
                  <a:gd name="T8" fmla="*/ 0 w 3"/>
                  <a:gd name="T9" fmla="*/ 10079990 h 5"/>
                  <a:gd name="T10" fmla="*/ 0 w 3"/>
                  <a:gd name="T11" fmla="*/ 7560786 h 5"/>
                  <a:gd name="T12" fmla="*/ 0 w 3"/>
                  <a:gd name="T13" fmla="*/ 0 h 5"/>
                  <a:gd name="T14" fmla="*/ 2521215 w 3"/>
                  <a:gd name="T15" fmla="*/ 0 h 5"/>
                  <a:gd name="T16" fmla="*/ 5040842 w 3"/>
                  <a:gd name="T17" fmla="*/ 0 h 5"/>
                  <a:gd name="T18" fmla="*/ 7562056 w 3"/>
                  <a:gd name="T19" fmla="*/ 5039995 h 5"/>
                  <a:gd name="T20" fmla="*/ 5040842 w 3"/>
                  <a:gd name="T21" fmla="*/ 5039995 h 5"/>
                  <a:gd name="T22" fmla="*/ 5040842 w 3"/>
                  <a:gd name="T23" fmla="*/ 10079990 h 5"/>
                  <a:gd name="T24" fmla="*/ 7562056 w 3"/>
                  <a:gd name="T25" fmla="*/ 10079990 h 5"/>
                  <a:gd name="T26" fmla="*/ 7562056 w 3"/>
                  <a:gd name="T27" fmla="*/ 1260078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5"/>
                  <a:gd name="T44" fmla="*/ 3 w 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29" name="Freeform 918"/>
              <p:cNvSpPr>
                <a:spLocks/>
              </p:cNvSpPr>
              <p:nvPr/>
            </p:nvSpPr>
            <p:spPr bwMode="auto">
              <a:xfrm>
                <a:off x="4508500" y="2189163"/>
                <a:ext cx="4763" cy="1588"/>
              </a:xfrm>
              <a:custGeom>
                <a:avLst/>
                <a:gdLst>
                  <a:gd name="T0" fmla="*/ 5040842 w 3"/>
                  <a:gd name="T1" fmla="*/ 2520156 h 1"/>
                  <a:gd name="T2" fmla="*/ 2521215 w 3"/>
                  <a:gd name="T3" fmla="*/ 2520156 h 1"/>
                  <a:gd name="T4" fmla="*/ 0 w 3"/>
                  <a:gd name="T5" fmla="*/ 0 h 1"/>
                  <a:gd name="T6" fmla="*/ 2521215 w 3"/>
                  <a:gd name="T7" fmla="*/ 0 h 1"/>
                  <a:gd name="T8" fmla="*/ 5040842 w 3"/>
                  <a:gd name="T9" fmla="*/ 0 h 1"/>
                  <a:gd name="T10" fmla="*/ 7562056 w 3"/>
                  <a:gd name="T11" fmla="*/ 0 h 1"/>
                  <a:gd name="T12" fmla="*/ 7562056 w 3"/>
                  <a:gd name="T13" fmla="*/ 2520156 h 1"/>
                  <a:gd name="T14" fmla="*/ 5040842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30" name="Freeform 924"/>
              <p:cNvSpPr>
                <a:spLocks/>
              </p:cNvSpPr>
              <p:nvPr/>
            </p:nvSpPr>
            <p:spPr bwMode="auto">
              <a:xfrm>
                <a:off x="4506913" y="2198688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5040313 h 2"/>
                  <a:gd name="T4" fmla="*/ 0 w 2"/>
                  <a:gd name="T5" fmla="*/ 2520950 h 2"/>
                  <a:gd name="T6" fmla="*/ 2520950 w 2"/>
                  <a:gd name="T7" fmla="*/ 0 h 2"/>
                  <a:gd name="T8" fmla="*/ 5040313 w 2"/>
                  <a:gd name="T9" fmla="*/ 2520950 h 2"/>
                  <a:gd name="T10" fmla="*/ 2520950 w 2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31" name="Freeform 953"/>
              <p:cNvSpPr>
                <a:spLocks noEditPoints="1"/>
              </p:cNvSpPr>
              <p:nvPr/>
            </p:nvSpPr>
            <p:spPr bwMode="auto">
              <a:xfrm>
                <a:off x="4267200" y="2498726"/>
                <a:ext cx="506413" cy="365125"/>
              </a:xfrm>
              <a:custGeom>
                <a:avLst/>
                <a:gdLst>
                  <a:gd name="T0" fmla="*/ 612399367 w 319"/>
                  <a:gd name="T1" fmla="*/ 27722513 h 230"/>
                  <a:gd name="T2" fmla="*/ 645160637 w 319"/>
                  <a:gd name="T3" fmla="*/ 37801550 h 230"/>
                  <a:gd name="T4" fmla="*/ 672883177 w 319"/>
                  <a:gd name="T5" fmla="*/ 37801550 h 230"/>
                  <a:gd name="T6" fmla="*/ 703125082 w 319"/>
                  <a:gd name="T7" fmla="*/ 42843450 h 230"/>
                  <a:gd name="T8" fmla="*/ 725805717 w 319"/>
                  <a:gd name="T9" fmla="*/ 47883763 h 230"/>
                  <a:gd name="T10" fmla="*/ 758568574 w 319"/>
                  <a:gd name="T11" fmla="*/ 45362813 h 230"/>
                  <a:gd name="T12" fmla="*/ 763608891 w 319"/>
                  <a:gd name="T13" fmla="*/ 60483750 h 230"/>
                  <a:gd name="T14" fmla="*/ 725805717 w 319"/>
                  <a:gd name="T15" fmla="*/ 88206263 h 230"/>
                  <a:gd name="T16" fmla="*/ 685483177 w 319"/>
                  <a:gd name="T17" fmla="*/ 95765938 h 230"/>
                  <a:gd name="T18" fmla="*/ 670362224 w 319"/>
                  <a:gd name="T19" fmla="*/ 113407825 h 230"/>
                  <a:gd name="T20" fmla="*/ 650200954 w 319"/>
                  <a:gd name="T21" fmla="*/ 133569075 h 230"/>
                  <a:gd name="T22" fmla="*/ 650200954 w 319"/>
                  <a:gd name="T23" fmla="*/ 176410938 h 230"/>
                  <a:gd name="T24" fmla="*/ 632560637 w 319"/>
                  <a:gd name="T25" fmla="*/ 194052825 h 230"/>
                  <a:gd name="T26" fmla="*/ 614918732 w 319"/>
                  <a:gd name="T27" fmla="*/ 224294700 h 230"/>
                  <a:gd name="T28" fmla="*/ 589717145 w 319"/>
                  <a:gd name="T29" fmla="*/ 229335013 h 230"/>
                  <a:gd name="T30" fmla="*/ 567036510 w 319"/>
                  <a:gd name="T31" fmla="*/ 249496263 h 230"/>
                  <a:gd name="T32" fmla="*/ 534273653 w 319"/>
                  <a:gd name="T33" fmla="*/ 252015625 h 230"/>
                  <a:gd name="T34" fmla="*/ 501512383 w 319"/>
                  <a:gd name="T35" fmla="*/ 252015625 h 230"/>
                  <a:gd name="T36" fmla="*/ 468749525 w 319"/>
                  <a:gd name="T37" fmla="*/ 262096250 h 230"/>
                  <a:gd name="T38" fmla="*/ 438507620 w 319"/>
                  <a:gd name="T39" fmla="*/ 274697825 h 230"/>
                  <a:gd name="T40" fmla="*/ 420867303 w 319"/>
                  <a:gd name="T41" fmla="*/ 254536575 h 230"/>
                  <a:gd name="T42" fmla="*/ 385585081 w 319"/>
                  <a:gd name="T43" fmla="*/ 234375325 h 230"/>
                  <a:gd name="T44" fmla="*/ 388104446 w 319"/>
                  <a:gd name="T45" fmla="*/ 206652813 h 230"/>
                  <a:gd name="T46" fmla="*/ 390625398 w 319"/>
                  <a:gd name="T47" fmla="*/ 194052825 h 230"/>
                  <a:gd name="T48" fmla="*/ 390625398 w 319"/>
                  <a:gd name="T49" fmla="*/ 163810950 h 230"/>
                  <a:gd name="T50" fmla="*/ 398185081 w 319"/>
                  <a:gd name="T51" fmla="*/ 146169063 h 230"/>
                  <a:gd name="T52" fmla="*/ 405746351 w 319"/>
                  <a:gd name="T53" fmla="*/ 115927188 h 230"/>
                  <a:gd name="T54" fmla="*/ 415826986 w 319"/>
                  <a:gd name="T55" fmla="*/ 90725625 h 230"/>
                  <a:gd name="T56" fmla="*/ 415826986 w 319"/>
                  <a:gd name="T57" fmla="*/ 68045013 h 230"/>
                  <a:gd name="T58" fmla="*/ 383064128 w 319"/>
                  <a:gd name="T59" fmla="*/ 70564375 h 230"/>
                  <a:gd name="T60" fmla="*/ 357862541 w 319"/>
                  <a:gd name="T61" fmla="*/ 65524063 h 230"/>
                  <a:gd name="T62" fmla="*/ 332660953 w 319"/>
                  <a:gd name="T63" fmla="*/ 68045013 h 230"/>
                  <a:gd name="T64" fmla="*/ 335181906 w 319"/>
                  <a:gd name="T65" fmla="*/ 50403125 h 230"/>
                  <a:gd name="T66" fmla="*/ 337701271 w 319"/>
                  <a:gd name="T67" fmla="*/ 40322500 h 230"/>
                  <a:gd name="T68" fmla="*/ 322580318 w 319"/>
                  <a:gd name="T69" fmla="*/ 37801550 h 230"/>
                  <a:gd name="T70" fmla="*/ 330141588 w 319"/>
                  <a:gd name="T71" fmla="*/ 17641888 h 230"/>
                  <a:gd name="T72" fmla="*/ 367943176 w 319"/>
                  <a:gd name="T73" fmla="*/ 0 h 230"/>
                  <a:gd name="T74" fmla="*/ 400706033 w 319"/>
                  <a:gd name="T75" fmla="*/ 5040313 h 230"/>
                  <a:gd name="T76" fmla="*/ 446068890 w 319"/>
                  <a:gd name="T77" fmla="*/ 5040313 h 230"/>
                  <a:gd name="T78" fmla="*/ 478830160 w 319"/>
                  <a:gd name="T79" fmla="*/ 12601575 h 230"/>
                  <a:gd name="T80" fmla="*/ 511593018 w 319"/>
                  <a:gd name="T81" fmla="*/ 10080625 h 230"/>
                  <a:gd name="T82" fmla="*/ 551915557 w 319"/>
                  <a:gd name="T83" fmla="*/ 12601575 h 230"/>
                  <a:gd name="T84" fmla="*/ 751007304 w 319"/>
                  <a:gd name="T85" fmla="*/ 158769050 h 230"/>
                  <a:gd name="T86" fmla="*/ 751007304 w 319"/>
                  <a:gd name="T87" fmla="*/ 141128750 h 230"/>
                  <a:gd name="T88" fmla="*/ 768649209 w 319"/>
                  <a:gd name="T89" fmla="*/ 151209375 h 230"/>
                  <a:gd name="T90" fmla="*/ 45362857 w 319"/>
                  <a:gd name="T91" fmla="*/ 554434375 h 230"/>
                  <a:gd name="T92" fmla="*/ 70564445 w 319"/>
                  <a:gd name="T93" fmla="*/ 546874700 h 230"/>
                  <a:gd name="T94" fmla="*/ 131048254 w 319"/>
                  <a:gd name="T95" fmla="*/ 561995638 h 230"/>
                  <a:gd name="T96" fmla="*/ 151209524 w 319"/>
                  <a:gd name="T97" fmla="*/ 536794075 h 230"/>
                  <a:gd name="T98" fmla="*/ 136088572 w 319"/>
                  <a:gd name="T99" fmla="*/ 561995638 h 230"/>
                  <a:gd name="T100" fmla="*/ 98286985 w 319"/>
                  <a:gd name="T101" fmla="*/ 569555313 h 230"/>
                  <a:gd name="T102" fmla="*/ 168851429 w 319"/>
                  <a:gd name="T103" fmla="*/ 519152188 h 230"/>
                  <a:gd name="T104" fmla="*/ 798891114 w 319"/>
                  <a:gd name="T105" fmla="*/ 138609388 h 230"/>
                  <a:gd name="T106" fmla="*/ 803931431 w 319"/>
                  <a:gd name="T107" fmla="*/ 138609388 h 230"/>
                  <a:gd name="T108" fmla="*/ 12601587 w 319"/>
                  <a:gd name="T109" fmla="*/ 541834388 h 230"/>
                  <a:gd name="T110" fmla="*/ 705644447 w 319"/>
                  <a:gd name="T111" fmla="*/ 166330313 h 230"/>
                  <a:gd name="T112" fmla="*/ 35282222 w 319"/>
                  <a:gd name="T113" fmla="*/ 559474688 h 230"/>
                  <a:gd name="T114" fmla="*/ 5040317 w 319"/>
                  <a:gd name="T115" fmla="*/ 574595625 h 230"/>
                  <a:gd name="T116" fmla="*/ 708165399 w 319"/>
                  <a:gd name="T117" fmla="*/ 183972200 h 230"/>
                  <a:gd name="T118" fmla="*/ 546875240 w 319"/>
                  <a:gd name="T119" fmla="*/ 304938113 h 2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9"/>
                  <a:gd name="T181" fmla="*/ 0 h 230"/>
                  <a:gd name="T182" fmla="*/ 319 w 319"/>
                  <a:gd name="T183" fmla="*/ 230 h 2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9" h="230">
                    <a:moveTo>
                      <a:pt x="233" y="6"/>
                    </a:moveTo>
                    <a:lnTo>
                      <a:pt x="234" y="7"/>
                    </a:lnTo>
                    <a:lnTo>
                      <a:pt x="236" y="7"/>
                    </a:lnTo>
                    <a:lnTo>
                      <a:pt x="238" y="7"/>
                    </a:lnTo>
                    <a:lnTo>
                      <a:pt x="238" y="8"/>
                    </a:lnTo>
                    <a:lnTo>
                      <a:pt x="237" y="9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9" y="10"/>
                    </a:lnTo>
                    <a:lnTo>
                      <a:pt x="240" y="10"/>
                    </a:lnTo>
                    <a:lnTo>
                      <a:pt x="243" y="11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1"/>
                    </a:lnTo>
                    <a:lnTo>
                      <a:pt x="247" y="12"/>
                    </a:lnTo>
                    <a:lnTo>
                      <a:pt x="249" y="14"/>
                    </a:lnTo>
                    <a:lnTo>
                      <a:pt x="253" y="14"/>
                    </a:lnTo>
                    <a:lnTo>
                      <a:pt x="254" y="14"/>
                    </a:lnTo>
                    <a:lnTo>
                      <a:pt x="255" y="14"/>
                    </a:lnTo>
                    <a:lnTo>
                      <a:pt x="256" y="14"/>
                    </a:lnTo>
                    <a:lnTo>
                      <a:pt x="256" y="15"/>
                    </a:lnTo>
                    <a:lnTo>
                      <a:pt x="257" y="15"/>
                    </a:lnTo>
                    <a:lnTo>
                      <a:pt x="258" y="16"/>
                    </a:lnTo>
                    <a:lnTo>
                      <a:pt x="260" y="15"/>
                    </a:lnTo>
                    <a:lnTo>
                      <a:pt x="261" y="15"/>
                    </a:lnTo>
                    <a:lnTo>
                      <a:pt x="262" y="15"/>
                    </a:lnTo>
                    <a:lnTo>
                      <a:pt x="264" y="16"/>
                    </a:lnTo>
                    <a:lnTo>
                      <a:pt x="265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67" y="16"/>
                    </a:lnTo>
                    <a:lnTo>
                      <a:pt x="267" y="15"/>
                    </a:lnTo>
                    <a:lnTo>
                      <a:pt x="267" y="14"/>
                    </a:lnTo>
                    <a:lnTo>
                      <a:pt x="267" y="12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7" y="15"/>
                    </a:lnTo>
                    <a:lnTo>
                      <a:pt x="277" y="16"/>
                    </a:lnTo>
                    <a:lnTo>
                      <a:pt x="279" y="17"/>
                    </a:lnTo>
                    <a:lnTo>
                      <a:pt x="279" y="18"/>
                    </a:lnTo>
                    <a:lnTo>
                      <a:pt x="279" y="19"/>
                    </a:lnTo>
                    <a:lnTo>
                      <a:pt x="280" y="19"/>
                    </a:lnTo>
                    <a:lnTo>
                      <a:pt x="282" y="18"/>
                    </a:lnTo>
                    <a:lnTo>
                      <a:pt x="283" y="18"/>
                    </a:lnTo>
                    <a:lnTo>
                      <a:pt x="284" y="18"/>
                    </a:lnTo>
                    <a:lnTo>
                      <a:pt x="285" y="19"/>
                    </a:lnTo>
                    <a:lnTo>
                      <a:pt x="286" y="19"/>
                    </a:lnTo>
                    <a:lnTo>
                      <a:pt x="286" y="20"/>
                    </a:lnTo>
                    <a:lnTo>
                      <a:pt x="288" y="20"/>
                    </a:lnTo>
                    <a:lnTo>
                      <a:pt x="288" y="19"/>
                    </a:lnTo>
                    <a:lnTo>
                      <a:pt x="289" y="19"/>
                    </a:lnTo>
                    <a:lnTo>
                      <a:pt x="290" y="19"/>
                    </a:lnTo>
                    <a:lnTo>
                      <a:pt x="291" y="19"/>
                    </a:lnTo>
                    <a:lnTo>
                      <a:pt x="292" y="19"/>
                    </a:lnTo>
                    <a:lnTo>
                      <a:pt x="293" y="20"/>
                    </a:lnTo>
                    <a:lnTo>
                      <a:pt x="294" y="20"/>
                    </a:lnTo>
                    <a:lnTo>
                      <a:pt x="295" y="20"/>
                    </a:lnTo>
                    <a:lnTo>
                      <a:pt x="295" y="19"/>
                    </a:lnTo>
                    <a:lnTo>
                      <a:pt x="296" y="19"/>
                    </a:lnTo>
                    <a:lnTo>
                      <a:pt x="300" y="18"/>
                    </a:lnTo>
                    <a:lnTo>
                      <a:pt x="301" y="18"/>
                    </a:lnTo>
                    <a:lnTo>
                      <a:pt x="302" y="19"/>
                    </a:lnTo>
                    <a:lnTo>
                      <a:pt x="303" y="19"/>
                    </a:lnTo>
                    <a:lnTo>
                      <a:pt x="303" y="20"/>
                    </a:lnTo>
                    <a:lnTo>
                      <a:pt x="304" y="20"/>
                    </a:lnTo>
                    <a:lnTo>
                      <a:pt x="305" y="20"/>
                    </a:lnTo>
                    <a:lnTo>
                      <a:pt x="304" y="21"/>
                    </a:lnTo>
                    <a:lnTo>
                      <a:pt x="303" y="21"/>
                    </a:lnTo>
                    <a:lnTo>
                      <a:pt x="302" y="21"/>
                    </a:lnTo>
                    <a:lnTo>
                      <a:pt x="302" y="23"/>
                    </a:lnTo>
                    <a:lnTo>
                      <a:pt x="302" y="24"/>
                    </a:lnTo>
                    <a:lnTo>
                      <a:pt x="303" y="24"/>
                    </a:lnTo>
                    <a:lnTo>
                      <a:pt x="303" y="26"/>
                    </a:lnTo>
                    <a:lnTo>
                      <a:pt x="303" y="27"/>
                    </a:lnTo>
                    <a:lnTo>
                      <a:pt x="302" y="27"/>
                    </a:lnTo>
                    <a:lnTo>
                      <a:pt x="301" y="28"/>
                    </a:lnTo>
                    <a:lnTo>
                      <a:pt x="300" y="29"/>
                    </a:lnTo>
                    <a:lnTo>
                      <a:pt x="296" y="30"/>
                    </a:lnTo>
                    <a:lnTo>
                      <a:pt x="295" y="30"/>
                    </a:lnTo>
                    <a:lnTo>
                      <a:pt x="294" y="32"/>
                    </a:lnTo>
                    <a:lnTo>
                      <a:pt x="290" y="33"/>
                    </a:lnTo>
                    <a:lnTo>
                      <a:pt x="289" y="35"/>
                    </a:lnTo>
                    <a:lnTo>
                      <a:pt x="288" y="35"/>
                    </a:lnTo>
                    <a:lnTo>
                      <a:pt x="288" y="36"/>
                    </a:lnTo>
                    <a:lnTo>
                      <a:pt x="286" y="36"/>
                    </a:lnTo>
                    <a:lnTo>
                      <a:pt x="284" y="36"/>
                    </a:lnTo>
                    <a:lnTo>
                      <a:pt x="283" y="36"/>
                    </a:lnTo>
                    <a:lnTo>
                      <a:pt x="282" y="36"/>
                    </a:lnTo>
                    <a:lnTo>
                      <a:pt x="281" y="36"/>
                    </a:lnTo>
                    <a:lnTo>
                      <a:pt x="280" y="37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2" y="39"/>
                    </a:lnTo>
                    <a:lnTo>
                      <a:pt x="271" y="39"/>
                    </a:lnTo>
                    <a:lnTo>
                      <a:pt x="267" y="43"/>
                    </a:lnTo>
                    <a:lnTo>
                      <a:pt x="268" y="43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4"/>
                    </a:lnTo>
                    <a:lnTo>
                      <a:pt x="267" y="45"/>
                    </a:lnTo>
                    <a:lnTo>
                      <a:pt x="267" y="46"/>
                    </a:lnTo>
                    <a:lnTo>
                      <a:pt x="266" y="45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5" y="45"/>
                    </a:lnTo>
                    <a:lnTo>
                      <a:pt x="265" y="46"/>
                    </a:lnTo>
                    <a:lnTo>
                      <a:pt x="264" y="47"/>
                    </a:lnTo>
                    <a:lnTo>
                      <a:pt x="263" y="49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58" y="53"/>
                    </a:lnTo>
                    <a:lnTo>
                      <a:pt x="258" y="54"/>
                    </a:lnTo>
                    <a:lnTo>
                      <a:pt x="257" y="55"/>
                    </a:lnTo>
                    <a:lnTo>
                      <a:pt x="256" y="56"/>
                    </a:lnTo>
                    <a:lnTo>
                      <a:pt x="255" y="57"/>
                    </a:lnTo>
                    <a:lnTo>
                      <a:pt x="253" y="61"/>
                    </a:lnTo>
                    <a:lnTo>
                      <a:pt x="253" y="62"/>
                    </a:lnTo>
                    <a:lnTo>
                      <a:pt x="254" y="66"/>
                    </a:lnTo>
                    <a:lnTo>
                      <a:pt x="255" y="67"/>
                    </a:lnTo>
                    <a:lnTo>
                      <a:pt x="256" y="68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60" y="71"/>
                    </a:lnTo>
                    <a:lnTo>
                      <a:pt x="261" y="71"/>
                    </a:lnTo>
                    <a:lnTo>
                      <a:pt x="261" y="72"/>
                    </a:lnTo>
                    <a:lnTo>
                      <a:pt x="260" y="72"/>
                    </a:lnTo>
                    <a:lnTo>
                      <a:pt x="258" y="73"/>
                    </a:lnTo>
                    <a:lnTo>
                      <a:pt x="257" y="73"/>
                    </a:lnTo>
                    <a:lnTo>
                      <a:pt x="257" y="74"/>
                    </a:lnTo>
                    <a:lnTo>
                      <a:pt x="256" y="74"/>
                    </a:lnTo>
                    <a:lnTo>
                      <a:pt x="254" y="75"/>
                    </a:lnTo>
                    <a:lnTo>
                      <a:pt x="253" y="75"/>
                    </a:lnTo>
                    <a:lnTo>
                      <a:pt x="251" y="77"/>
                    </a:lnTo>
                    <a:lnTo>
                      <a:pt x="249" y="80"/>
                    </a:lnTo>
                    <a:lnTo>
                      <a:pt x="248" y="81"/>
                    </a:lnTo>
                    <a:lnTo>
                      <a:pt x="247" y="83"/>
                    </a:lnTo>
                    <a:lnTo>
                      <a:pt x="247" y="84"/>
                    </a:lnTo>
                    <a:lnTo>
                      <a:pt x="246" y="85"/>
                    </a:lnTo>
                    <a:lnTo>
                      <a:pt x="246" y="86"/>
                    </a:lnTo>
                    <a:lnTo>
                      <a:pt x="247" y="88"/>
                    </a:lnTo>
                    <a:lnTo>
                      <a:pt x="248" y="88"/>
                    </a:lnTo>
                    <a:lnTo>
                      <a:pt x="247" y="88"/>
                    </a:lnTo>
                    <a:lnTo>
                      <a:pt x="245" y="89"/>
                    </a:lnTo>
                    <a:lnTo>
                      <a:pt x="244" y="89"/>
                    </a:lnTo>
                    <a:lnTo>
                      <a:pt x="244" y="88"/>
                    </a:lnTo>
                    <a:lnTo>
                      <a:pt x="243" y="88"/>
                    </a:lnTo>
                    <a:lnTo>
                      <a:pt x="240" y="88"/>
                    </a:lnTo>
                    <a:lnTo>
                      <a:pt x="239" y="89"/>
                    </a:lnTo>
                    <a:lnTo>
                      <a:pt x="238" y="89"/>
                    </a:lnTo>
                    <a:lnTo>
                      <a:pt x="237" y="89"/>
                    </a:lnTo>
                    <a:lnTo>
                      <a:pt x="237" y="90"/>
                    </a:lnTo>
                    <a:lnTo>
                      <a:pt x="236" y="90"/>
                    </a:lnTo>
                    <a:lnTo>
                      <a:pt x="236" y="91"/>
                    </a:lnTo>
                    <a:lnTo>
                      <a:pt x="235" y="91"/>
                    </a:lnTo>
                    <a:lnTo>
                      <a:pt x="234" y="91"/>
                    </a:lnTo>
                    <a:lnTo>
                      <a:pt x="233" y="93"/>
                    </a:lnTo>
                    <a:lnTo>
                      <a:pt x="232" y="93"/>
                    </a:lnTo>
                    <a:lnTo>
                      <a:pt x="232" y="94"/>
                    </a:lnTo>
                    <a:lnTo>
                      <a:pt x="232" y="95"/>
                    </a:lnTo>
                    <a:lnTo>
                      <a:pt x="230" y="96"/>
                    </a:lnTo>
                    <a:lnTo>
                      <a:pt x="229" y="98"/>
                    </a:lnTo>
                    <a:lnTo>
                      <a:pt x="228" y="99"/>
                    </a:lnTo>
                    <a:lnTo>
                      <a:pt x="228" y="100"/>
                    </a:lnTo>
                    <a:lnTo>
                      <a:pt x="227" y="100"/>
                    </a:lnTo>
                    <a:lnTo>
                      <a:pt x="226" y="100"/>
                    </a:lnTo>
                    <a:lnTo>
                      <a:pt x="225" y="99"/>
                    </a:lnTo>
                    <a:lnTo>
                      <a:pt x="223" y="99"/>
                    </a:lnTo>
                    <a:lnTo>
                      <a:pt x="221" y="99"/>
                    </a:lnTo>
                    <a:lnTo>
                      <a:pt x="221" y="100"/>
                    </a:lnTo>
                    <a:lnTo>
                      <a:pt x="220" y="100"/>
                    </a:lnTo>
                    <a:lnTo>
                      <a:pt x="220" y="101"/>
                    </a:lnTo>
                    <a:lnTo>
                      <a:pt x="219" y="101"/>
                    </a:lnTo>
                    <a:lnTo>
                      <a:pt x="218" y="101"/>
                    </a:lnTo>
                    <a:lnTo>
                      <a:pt x="217" y="100"/>
                    </a:lnTo>
                    <a:lnTo>
                      <a:pt x="216" y="100"/>
                    </a:lnTo>
                    <a:lnTo>
                      <a:pt x="214" y="100"/>
                    </a:lnTo>
                    <a:lnTo>
                      <a:pt x="212" y="100"/>
                    </a:lnTo>
                    <a:lnTo>
                      <a:pt x="211" y="100"/>
                    </a:lnTo>
                    <a:lnTo>
                      <a:pt x="210" y="100"/>
                    </a:lnTo>
                    <a:lnTo>
                      <a:pt x="209" y="101"/>
                    </a:lnTo>
                    <a:lnTo>
                      <a:pt x="208" y="101"/>
                    </a:lnTo>
                    <a:lnTo>
                      <a:pt x="208" y="100"/>
                    </a:lnTo>
                    <a:lnTo>
                      <a:pt x="207" y="100"/>
                    </a:lnTo>
                    <a:lnTo>
                      <a:pt x="206" y="100"/>
                    </a:lnTo>
                    <a:lnTo>
                      <a:pt x="205" y="100"/>
                    </a:lnTo>
                    <a:lnTo>
                      <a:pt x="203" y="100"/>
                    </a:lnTo>
                    <a:lnTo>
                      <a:pt x="200" y="100"/>
                    </a:lnTo>
                    <a:lnTo>
                      <a:pt x="199" y="100"/>
                    </a:lnTo>
                    <a:lnTo>
                      <a:pt x="198" y="100"/>
                    </a:lnTo>
                    <a:lnTo>
                      <a:pt x="197" y="100"/>
                    </a:lnTo>
                    <a:lnTo>
                      <a:pt x="196" y="100"/>
                    </a:lnTo>
                    <a:lnTo>
                      <a:pt x="195" y="101"/>
                    </a:lnTo>
                    <a:lnTo>
                      <a:pt x="195" y="102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9" y="103"/>
                    </a:lnTo>
                    <a:lnTo>
                      <a:pt x="188" y="103"/>
                    </a:lnTo>
                    <a:lnTo>
                      <a:pt x="186" y="104"/>
                    </a:lnTo>
                    <a:lnTo>
                      <a:pt x="184" y="104"/>
                    </a:lnTo>
                    <a:lnTo>
                      <a:pt x="183" y="105"/>
                    </a:lnTo>
                    <a:lnTo>
                      <a:pt x="182" y="107"/>
                    </a:lnTo>
                    <a:lnTo>
                      <a:pt x="182" y="108"/>
                    </a:lnTo>
                    <a:lnTo>
                      <a:pt x="181" y="108"/>
                    </a:lnTo>
                    <a:lnTo>
                      <a:pt x="180" y="109"/>
                    </a:lnTo>
                    <a:lnTo>
                      <a:pt x="181" y="109"/>
                    </a:lnTo>
                    <a:lnTo>
                      <a:pt x="180" y="110"/>
                    </a:lnTo>
                    <a:lnTo>
                      <a:pt x="178" y="110"/>
                    </a:lnTo>
                    <a:lnTo>
                      <a:pt x="175" y="109"/>
                    </a:lnTo>
                    <a:lnTo>
                      <a:pt x="174" y="109"/>
                    </a:lnTo>
                    <a:lnTo>
                      <a:pt x="174" y="108"/>
                    </a:lnTo>
                    <a:lnTo>
                      <a:pt x="173" y="108"/>
                    </a:lnTo>
                    <a:lnTo>
                      <a:pt x="172" y="108"/>
                    </a:lnTo>
                    <a:lnTo>
                      <a:pt x="170" y="107"/>
                    </a:lnTo>
                    <a:lnTo>
                      <a:pt x="169" y="104"/>
                    </a:lnTo>
                    <a:lnTo>
                      <a:pt x="169" y="103"/>
                    </a:lnTo>
                    <a:lnTo>
                      <a:pt x="169" y="104"/>
                    </a:lnTo>
                    <a:lnTo>
                      <a:pt x="170" y="103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7" y="101"/>
                    </a:lnTo>
                    <a:lnTo>
                      <a:pt x="167" y="100"/>
                    </a:lnTo>
                    <a:lnTo>
                      <a:pt x="168" y="98"/>
                    </a:lnTo>
                    <a:lnTo>
                      <a:pt x="164" y="95"/>
                    </a:lnTo>
                    <a:lnTo>
                      <a:pt x="162" y="95"/>
                    </a:lnTo>
                    <a:lnTo>
                      <a:pt x="160" y="94"/>
                    </a:lnTo>
                    <a:lnTo>
                      <a:pt x="159" y="93"/>
                    </a:lnTo>
                    <a:lnTo>
                      <a:pt x="158" y="93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4" y="93"/>
                    </a:lnTo>
                    <a:lnTo>
                      <a:pt x="153" y="93"/>
                    </a:lnTo>
                    <a:lnTo>
                      <a:pt x="152" y="93"/>
                    </a:lnTo>
                    <a:lnTo>
                      <a:pt x="152" y="91"/>
                    </a:lnTo>
                    <a:lnTo>
                      <a:pt x="152" y="90"/>
                    </a:lnTo>
                    <a:lnTo>
                      <a:pt x="152" y="89"/>
                    </a:lnTo>
                    <a:lnTo>
                      <a:pt x="151" y="89"/>
                    </a:lnTo>
                    <a:lnTo>
                      <a:pt x="152" y="86"/>
                    </a:lnTo>
                    <a:lnTo>
                      <a:pt x="152" y="85"/>
                    </a:lnTo>
                    <a:lnTo>
                      <a:pt x="153" y="85"/>
                    </a:lnTo>
                    <a:lnTo>
                      <a:pt x="154" y="84"/>
                    </a:lnTo>
                    <a:lnTo>
                      <a:pt x="154" y="83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6" y="82"/>
                    </a:lnTo>
                    <a:lnTo>
                      <a:pt x="159" y="82"/>
                    </a:lnTo>
                    <a:lnTo>
                      <a:pt x="159" y="80"/>
                    </a:lnTo>
                    <a:lnTo>
                      <a:pt x="160" y="79"/>
                    </a:lnTo>
                    <a:lnTo>
                      <a:pt x="159" y="79"/>
                    </a:lnTo>
                    <a:lnTo>
                      <a:pt x="158" y="80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6" y="77"/>
                    </a:lnTo>
                    <a:lnTo>
                      <a:pt x="155" y="77"/>
                    </a:lnTo>
                    <a:lnTo>
                      <a:pt x="154" y="76"/>
                    </a:lnTo>
                    <a:lnTo>
                      <a:pt x="154" y="75"/>
                    </a:lnTo>
                    <a:lnTo>
                      <a:pt x="154" y="72"/>
                    </a:lnTo>
                    <a:lnTo>
                      <a:pt x="155" y="72"/>
                    </a:lnTo>
                    <a:lnTo>
                      <a:pt x="156" y="71"/>
                    </a:lnTo>
                    <a:lnTo>
                      <a:pt x="158" y="70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58" y="66"/>
                    </a:lnTo>
                    <a:lnTo>
                      <a:pt x="156" y="66"/>
                    </a:lnTo>
                    <a:lnTo>
                      <a:pt x="155" y="65"/>
                    </a:lnTo>
                    <a:lnTo>
                      <a:pt x="154" y="63"/>
                    </a:lnTo>
                    <a:lnTo>
                      <a:pt x="154" y="62"/>
                    </a:lnTo>
                    <a:lnTo>
                      <a:pt x="153" y="61"/>
                    </a:lnTo>
                    <a:lnTo>
                      <a:pt x="151" y="60"/>
                    </a:lnTo>
                    <a:lnTo>
                      <a:pt x="151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4" y="58"/>
                    </a:lnTo>
                    <a:lnTo>
                      <a:pt x="155" y="58"/>
                    </a:lnTo>
                    <a:lnTo>
                      <a:pt x="156" y="58"/>
                    </a:lnTo>
                    <a:lnTo>
                      <a:pt x="158" y="58"/>
                    </a:lnTo>
                    <a:lnTo>
                      <a:pt x="159" y="57"/>
                    </a:lnTo>
                    <a:lnTo>
                      <a:pt x="160" y="53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8" y="51"/>
                    </a:lnTo>
                    <a:lnTo>
                      <a:pt x="159" y="51"/>
                    </a:lnTo>
                    <a:lnTo>
                      <a:pt x="159" y="49"/>
                    </a:lnTo>
                    <a:lnTo>
                      <a:pt x="160" y="49"/>
                    </a:lnTo>
                    <a:lnTo>
                      <a:pt x="161" y="49"/>
                    </a:lnTo>
                    <a:lnTo>
                      <a:pt x="161" y="48"/>
                    </a:lnTo>
                    <a:lnTo>
                      <a:pt x="161" y="46"/>
                    </a:lnTo>
                    <a:lnTo>
                      <a:pt x="161" y="43"/>
                    </a:lnTo>
                    <a:lnTo>
                      <a:pt x="161" y="42"/>
                    </a:lnTo>
                    <a:lnTo>
                      <a:pt x="160" y="40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2" y="37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7" y="35"/>
                    </a:lnTo>
                    <a:lnTo>
                      <a:pt x="168" y="34"/>
                    </a:lnTo>
                    <a:lnTo>
                      <a:pt x="169" y="33"/>
                    </a:lnTo>
                    <a:lnTo>
                      <a:pt x="170" y="32"/>
                    </a:lnTo>
                    <a:lnTo>
                      <a:pt x="169" y="30"/>
                    </a:lnTo>
                    <a:lnTo>
                      <a:pt x="168" y="29"/>
                    </a:lnTo>
                    <a:lnTo>
                      <a:pt x="167" y="29"/>
                    </a:lnTo>
                    <a:lnTo>
                      <a:pt x="165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59" y="26"/>
                    </a:lnTo>
                    <a:lnTo>
                      <a:pt x="158" y="26"/>
                    </a:lnTo>
                    <a:lnTo>
                      <a:pt x="156" y="25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8"/>
                    </a:lnTo>
                    <a:lnTo>
                      <a:pt x="150" y="27"/>
                    </a:lnTo>
                    <a:lnTo>
                      <a:pt x="149" y="26"/>
                    </a:lnTo>
                    <a:lnTo>
                      <a:pt x="147" y="27"/>
                    </a:lnTo>
                    <a:lnTo>
                      <a:pt x="146" y="27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8"/>
                    </a:lnTo>
                    <a:lnTo>
                      <a:pt x="142" y="28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6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1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5" y="25"/>
                    </a:lnTo>
                    <a:lnTo>
                      <a:pt x="134" y="26"/>
                    </a:lnTo>
                    <a:lnTo>
                      <a:pt x="133" y="26"/>
                    </a:lnTo>
                    <a:lnTo>
                      <a:pt x="132" y="27"/>
                    </a:lnTo>
                    <a:lnTo>
                      <a:pt x="132" y="26"/>
                    </a:lnTo>
                    <a:lnTo>
                      <a:pt x="132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5" y="21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0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1" y="18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2" y="17"/>
                    </a:lnTo>
                    <a:lnTo>
                      <a:pt x="133" y="17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30" y="15"/>
                    </a:lnTo>
                    <a:lnTo>
                      <a:pt x="131" y="14"/>
                    </a:lnTo>
                    <a:lnTo>
                      <a:pt x="130" y="14"/>
                    </a:lnTo>
                    <a:lnTo>
                      <a:pt x="128" y="15"/>
                    </a:lnTo>
                    <a:lnTo>
                      <a:pt x="128" y="14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7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1" y="4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3" y="1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8" y="4"/>
                    </a:lnTo>
                    <a:lnTo>
                      <a:pt x="159" y="2"/>
                    </a:lnTo>
                    <a:lnTo>
                      <a:pt x="162" y="2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8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3" y="2"/>
                    </a:lnTo>
                    <a:lnTo>
                      <a:pt x="174" y="2"/>
                    </a:lnTo>
                    <a:lnTo>
                      <a:pt x="174" y="1"/>
                    </a:lnTo>
                    <a:lnTo>
                      <a:pt x="175" y="2"/>
                    </a:lnTo>
                    <a:lnTo>
                      <a:pt x="177" y="2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79" y="4"/>
                    </a:lnTo>
                    <a:lnTo>
                      <a:pt x="180" y="4"/>
                    </a:lnTo>
                    <a:lnTo>
                      <a:pt x="181" y="4"/>
                    </a:lnTo>
                    <a:lnTo>
                      <a:pt x="183" y="4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9" y="5"/>
                    </a:lnTo>
                    <a:lnTo>
                      <a:pt x="200" y="5"/>
                    </a:lnTo>
                    <a:lnTo>
                      <a:pt x="201" y="5"/>
                    </a:lnTo>
                    <a:lnTo>
                      <a:pt x="203" y="4"/>
                    </a:lnTo>
                    <a:lnTo>
                      <a:pt x="205" y="5"/>
                    </a:lnTo>
                    <a:lnTo>
                      <a:pt x="207" y="4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6" y="5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8" y="7"/>
                    </a:lnTo>
                    <a:lnTo>
                      <a:pt x="229" y="6"/>
                    </a:lnTo>
                    <a:lnTo>
                      <a:pt x="232" y="6"/>
                    </a:lnTo>
                    <a:lnTo>
                      <a:pt x="233" y="6"/>
                    </a:lnTo>
                    <a:moveTo>
                      <a:pt x="301" y="64"/>
                    </a:move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2"/>
                    </a:lnTo>
                    <a:lnTo>
                      <a:pt x="296" y="61"/>
                    </a:lnTo>
                    <a:lnTo>
                      <a:pt x="296" y="60"/>
                    </a:lnTo>
                    <a:lnTo>
                      <a:pt x="295" y="60"/>
                    </a:lnTo>
                    <a:lnTo>
                      <a:pt x="294" y="61"/>
                    </a:lnTo>
                    <a:lnTo>
                      <a:pt x="292" y="61"/>
                    </a:lnTo>
                    <a:lnTo>
                      <a:pt x="291" y="60"/>
                    </a:lnTo>
                    <a:lnTo>
                      <a:pt x="292" y="60"/>
                    </a:lnTo>
                    <a:lnTo>
                      <a:pt x="294" y="57"/>
                    </a:lnTo>
                    <a:lnTo>
                      <a:pt x="296" y="56"/>
                    </a:lnTo>
                    <a:lnTo>
                      <a:pt x="298" y="56"/>
                    </a:lnTo>
                    <a:lnTo>
                      <a:pt x="300" y="55"/>
                    </a:lnTo>
                    <a:lnTo>
                      <a:pt x="301" y="55"/>
                    </a:lnTo>
                    <a:lnTo>
                      <a:pt x="302" y="55"/>
                    </a:lnTo>
                    <a:lnTo>
                      <a:pt x="302" y="56"/>
                    </a:lnTo>
                    <a:lnTo>
                      <a:pt x="303" y="57"/>
                    </a:lnTo>
                    <a:lnTo>
                      <a:pt x="304" y="57"/>
                    </a:lnTo>
                    <a:lnTo>
                      <a:pt x="305" y="57"/>
                    </a:lnTo>
                    <a:lnTo>
                      <a:pt x="307" y="57"/>
                    </a:lnTo>
                    <a:lnTo>
                      <a:pt x="308" y="57"/>
                    </a:lnTo>
                    <a:lnTo>
                      <a:pt x="307" y="58"/>
                    </a:lnTo>
                    <a:lnTo>
                      <a:pt x="305" y="60"/>
                    </a:lnTo>
                    <a:lnTo>
                      <a:pt x="305" y="61"/>
                    </a:lnTo>
                    <a:lnTo>
                      <a:pt x="304" y="61"/>
                    </a:lnTo>
                    <a:lnTo>
                      <a:pt x="304" y="62"/>
                    </a:lnTo>
                    <a:lnTo>
                      <a:pt x="304" y="63"/>
                    </a:lnTo>
                    <a:lnTo>
                      <a:pt x="302" y="64"/>
                    </a:lnTo>
                    <a:lnTo>
                      <a:pt x="301" y="64"/>
                    </a:lnTo>
                    <a:moveTo>
                      <a:pt x="21" y="224"/>
                    </a:moveTo>
                    <a:lnTo>
                      <a:pt x="20" y="223"/>
                    </a:lnTo>
                    <a:lnTo>
                      <a:pt x="19" y="222"/>
                    </a:lnTo>
                    <a:lnTo>
                      <a:pt x="19" y="221"/>
                    </a:lnTo>
                    <a:lnTo>
                      <a:pt x="18" y="220"/>
                    </a:lnTo>
                    <a:lnTo>
                      <a:pt x="19" y="219"/>
                    </a:lnTo>
                    <a:lnTo>
                      <a:pt x="20" y="219"/>
                    </a:lnTo>
                    <a:lnTo>
                      <a:pt x="21" y="219"/>
                    </a:lnTo>
                    <a:lnTo>
                      <a:pt x="22" y="219"/>
                    </a:lnTo>
                    <a:lnTo>
                      <a:pt x="23" y="219"/>
                    </a:lnTo>
                    <a:lnTo>
                      <a:pt x="24" y="217"/>
                    </a:lnTo>
                    <a:lnTo>
                      <a:pt x="24" y="216"/>
                    </a:lnTo>
                    <a:lnTo>
                      <a:pt x="25" y="216"/>
                    </a:lnTo>
                    <a:lnTo>
                      <a:pt x="26" y="216"/>
                    </a:lnTo>
                    <a:lnTo>
                      <a:pt x="28" y="216"/>
                    </a:lnTo>
                    <a:lnTo>
                      <a:pt x="28" y="217"/>
                    </a:lnTo>
                    <a:lnTo>
                      <a:pt x="26" y="217"/>
                    </a:lnTo>
                    <a:lnTo>
                      <a:pt x="25" y="219"/>
                    </a:lnTo>
                    <a:lnTo>
                      <a:pt x="24" y="221"/>
                    </a:lnTo>
                    <a:lnTo>
                      <a:pt x="24" y="222"/>
                    </a:lnTo>
                    <a:lnTo>
                      <a:pt x="23" y="223"/>
                    </a:lnTo>
                    <a:lnTo>
                      <a:pt x="23" y="224"/>
                    </a:lnTo>
                    <a:lnTo>
                      <a:pt x="22" y="224"/>
                    </a:lnTo>
                    <a:lnTo>
                      <a:pt x="21" y="224"/>
                    </a:lnTo>
                    <a:moveTo>
                      <a:pt x="54" y="223"/>
                    </a:moveTo>
                    <a:lnTo>
                      <a:pt x="53" y="223"/>
                    </a:lnTo>
                    <a:lnTo>
                      <a:pt x="52" y="223"/>
                    </a:lnTo>
                    <a:lnTo>
                      <a:pt x="53" y="223"/>
                    </a:lnTo>
                    <a:lnTo>
                      <a:pt x="53" y="222"/>
                    </a:lnTo>
                    <a:lnTo>
                      <a:pt x="54" y="222"/>
                    </a:lnTo>
                    <a:lnTo>
                      <a:pt x="56" y="222"/>
                    </a:lnTo>
                    <a:lnTo>
                      <a:pt x="56" y="221"/>
                    </a:lnTo>
                    <a:lnTo>
                      <a:pt x="56" y="220"/>
                    </a:lnTo>
                    <a:lnTo>
                      <a:pt x="57" y="217"/>
                    </a:lnTo>
                    <a:lnTo>
                      <a:pt x="58" y="216"/>
                    </a:lnTo>
                    <a:lnTo>
                      <a:pt x="59" y="215"/>
                    </a:lnTo>
                    <a:lnTo>
                      <a:pt x="59" y="214"/>
                    </a:lnTo>
                    <a:lnTo>
                      <a:pt x="60" y="213"/>
                    </a:lnTo>
                    <a:lnTo>
                      <a:pt x="61" y="213"/>
                    </a:lnTo>
                    <a:lnTo>
                      <a:pt x="61" y="214"/>
                    </a:lnTo>
                    <a:lnTo>
                      <a:pt x="61" y="215"/>
                    </a:lnTo>
                    <a:lnTo>
                      <a:pt x="61" y="216"/>
                    </a:lnTo>
                    <a:lnTo>
                      <a:pt x="61" y="219"/>
                    </a:lnTo>
                    <a:lnTo>
                      <a:pt x="60" y="220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6" y="222"/>
                    </a:lnTo>
                    <a:lnTo>
                      <a:pt x="54" y="223"/>
                    </a:lnTo>
                    <a:moveTo>
                      <a:pt x="37" y="228"/>
                    </a:moveTo>
                    <a:lnTo>
                      <a:pt x="35" y="228"/>
                    </a:lnTo>
                    <a:lnTo>
                      <a:pt x="33" y="226"/>
                    </a:lnTo>
                    <a:lnTo>
                      <a:pt x="33" y="225"/>
                    </a:lnTo>
                    <a:lnTo>
                      <a:pt x="33" y="224"/>
                    </a:lnTo>
                    <a:lnTo>
                      <a:pt x="34" y="223"/>
                    </a:lnTo>
                    <a:lnTo>
                      <a:pt x="34" y="222"/>
                    </a:lnTo>
                    <a:lnTo>
                      <a:pt x="35" y="222"/>
                    </a:lnTo>
                    <a:lnTo>
                      <a:pt x="39" y="222"/>
                    </a:lnTo>
                    <a:lnTo>
                      <a:pt x="40" y="224"/>
                    </a:lnTo>
                    <a:lnTo>
                      <a:pt x="39" y="226"/>
                    </a:lnTo>
                    <a:lnTo>
                      <a:pt x="39" y="228"/>
                    </a:lnTo>
                    <a:lnTo>
                      <a:pt x="38" y="228"/>
                    </a:lnTo>
                    <a:lnTo>
                      <a:pt x="37" y="228"/>
                    </a:lnTo>
                    <a:moveTo>
                      <a:pt x="62" y="212"/>
                    </a:moveTo>
                    <a:lnTo>
                      <a:pt x="61" y="212"/>
                    </a:lnTo>
                    <a:lnTo>
                      <a:pt x="61" y="211"/>
                    </a:lnTo>
                    <a:lnTo>
                      <a:pt x="61" y="210"/>
                    </a:lnTo>
                    <a:lnTo>
                      <a:pt x="62" y="208"/>
                    </a:lnTo>
                    <a:lnTo>
                      <a:pt x="63" y="208"/>
                    </a:lnTo>
                    <a:lnTo>
                      <a:pt x="65" y="207"/>
                    </a:lnTo>
                    <a:lnTo>
                      <a:pt x="67" y="206"/>
                    </a:lnTo>
                    <a:lnTo>
                      <a:pt x="67" y="207"/>
                    </a:lnTo>
                    <a:lnTo>
                      <a:pt x="67" y="210"/>
                    </a:lnTo>
                    <a:lnTo>
                      <a:pt x="66" y="210"/>
                    </a:lnTo>
                    <a:lnTo>
                      <a:pt x="66" y="211"/>
                    </a:lnTo>
                    <a:lnTo>
                      <a:pt x="65" y="211"/>
                    </a:lnTo>
                    <a:lnTo>
                      <a:pt x="63" y="211"/>
                    </a:lnTo>
                    <a:lnTo>
                      <a:pt x="62" y="211"/>
                    </a:lnTo>
                    <a:lnTo>
                      <a:pt x="62" y="212"/>
                    </a:lnTo>
                    <a:moveTo>
                      <a:pt x="319" y="56"/>
                    </a:moveTo>
                    <a:lnTo>
                      <a:pt x="318" y="56"/>
                    </a:lnTo>
                    <a:lnTo>
                      <a:pt x="317" y="55"/>
                    </a:lnTo>
                    <a:lnTo>
                      <a:pt x="316" y="55"/>
                    </a:lnTo>
                    <a:lnTo>
                      <a:pt x="314" y="55"/>
                    </a:lnTo>
                    <a:lnTo>
                      <a:pt x="314" y="54"/>
                    </a:lnTo>
                    <a:lnTo>
                      <a:pt x="313" y="55"/>
                    </a:lnTo>
                    <a:lnTo>
                      <a:pt x="312" y="55"/>
                    </a:lnTo>
                    <a:lnTo>
                      <a:pt x="312" y="53"/>
                    </a:lnTo>
                    <a:lnTo>
                      <a:pt x="313" y="53"/>
                    </a:lnTo>
                    <a:lnTo>
                      <a:pt x="317" y="53"/>
                    </a:lnTo>
                    <a:lnTo>
                      <a:pt x="318" y="54"/>
                    </a:lnTo>
                    <a:lnTo>
                      <a:pt x="319" y="54"/>
                    </a:lnTo>
                    <a:lnTo>
                      <a:pt x="319" y="55"/>
                    </a:lnTo>
                    <a:lnTo>
                      <a:pt x="319" y="56"/>
                    </a:lnTo>
                    <a:moveTo>
                      <a:pt x="4" y="217"/>
                    </a:moveTo>
                    <a:lnTo>
                      <a:pt x="4" y="216"/>
                    </a:lnTo>
                    <a:lnTo>
                      <a:pt x="3" y="214"/>
                    </a:lnTo>
                    <a:lnTo>
                      <a:pt x="2" y="214"/>
                    </a:lnTo>
                    <a:lnTo>
                      <a:pt x="2" y="213"/>
                    </a:lnTo>
                    <a:lnTo>
                      <a:pt x="3" y="212"/>
                    </a:lnTo>
                    <a:lnTo>
                      <a:pt x="5" y="212"/>
                    </a:lnTo>
                    <a:lnTo>
                      <a:pt x="5" y="213"/>
                    </a:lnTo>
                    <a:lnTo>
                      <a:pt x="6" y="213"/>
                    </a:lnTo>
                    <a:lnTo>
                      <a:pt x="5" y="215"/>
                    </a:lnTo>
                    <a:lnTo>
                      <a:pt x="5" y="216"/>
                    </a:lnTo>
                    <a:lnTo>
                      <a:pt x="5" y="217"/>
                    </a:lnTo>
                    <a:lnTo>
                      <a:pt x="4" y="217"/>
                    </a:lnTo>
                    <a:moveTo>
                      <a:pt x="277" y="70"/>
                    </a:moveTo>
                    <a:lnTo>
                      <a:pt x="276" y="70"/>
                    </a:lnTo>
                    <a:lnTo>
                      <a:pt x="275" y="70"/>
                    </a:lnTo>
                    <a:lnTo>
                      <a:pt x="275" y="68"/>
                    </a:lnTo>
                    <a:lnTo>
                      <a:pt x="276" y="67"/>
                    </a:lnTo>
                    <a:lnTo>
                      <a:pt x="277" y="66"/>
                    </a:lnTo>
                    <a:lnTo>
                      <a:pt x="279" y="66"/>
                    </a:lnTo>
                    <a:lnTo>
                      <a:pt x="280" y="66"/>
                    </a:lnTo>
                    <a:lnTo>
                      <a:pt x="281" y="66"/>
                    </a:lnTo>
                    <a:lnTo>
                      <a:pt x="281" y="67"/>
                    </a:lnTo>
                    <a:lnTo>
                      <a:pt x="280" y="68"/>
                    </a:lnTo>
                    <a:lnTo>
                      <a:pt x="277" y="70"/>
                    </a:lnTo>
                    <a:moveTo>
                      <a:pt x="13" y="224"/>
                    </a:moveTo>
                    <a:lnTo>
                      <a:pt x="12" y="224"/>
                    </a:lnTo>
                    <a:lnTo>
                      <a:pt x="12" y="223"/>
                    </a:lnTo>
                    <a:lnTo>
                      <a:pt x="12" y="222"/>
                    </a:lnTo>
                    <a:lnTo>
                      <a:pt x="13" y="221"/>
                    </a:lnTo>
                    <a:lnTo>
                      <a:pt x="13" y="222"/>
                    </a:lnTo>
                    <a:lnTo>
                      <a:pt x="14" y="222"/>
                    </a:lnTo>
                    <a:lnTo>
                      <a:pt x="15" y="222"/>
                    </a:lnTo>
                    <a:lnTo>
                      <a:pt x="15" y="223"/>
                    </a:lnTo>
                    <a:lnTo>
                      <a:pt x="14" y="223"/>
                    </a:lnTo>
                    <a:lnTo>
                      <a:pt x="14" y="224"/>
                    </a:lnTo>
                    <a:lnTo>
                      <a:pt x="13" y="224"/>
                    </a:lnTo>
                    <a:moveTo>
                      <a:pt x="2" y="230"/>
                    </a:moveTo>
                    <a:lnTo>
                      <a:pt x="2" y="229"/>
                    </a:lnTo>
                    <a:lnTo>
                      <a:pt x="0" y="229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3" y="226"/>
                    </a:lnTo>
                    <a:lnTo>
                      <a:pt x="4" y="226"/>
                    </a:lnTo>
                    <a:lnTo>
                      <a:pt x="3" y="228"/>
                    </a:lnTo>
                    <a:lnTo>
                      <a:pt x="3" y="229"/>
                    </a:lnTo>
                    <a:lnTo>
                      <a:pt x="2" y="230"/>
                    </a:lnTo>
                    <a:moveTo>
                      <a:pt x="277" y="73"/>
                    </a:moveTo>
                    <a:lnTo>
                      <a:pt x="277" y="72"/>
                    </a:lnTo>
                    <a:lnTo>
                      <a:pt x="279" y="72"/>
                    </a:lnTo>
                    <a:lnTo>
                      <a:pt x="280" y="72"/>
                    </a:lnTo>
                    <a:lnTo>
                      <a:pt x="281" y="73"/>
                    </a:lnTo>
                    <a:lnTo>
                      <a:pt x="280" y="73"/>
                    </a:lnTo>
                    <a:lnTo>
                      <a:pt x="279" y="72"/>
                    </a:lnTo>
                    <a:lnTo>
                      <a:pt x="277" y="73"/>
                    </a:lnTo>
                    <a:moveTo>
                      <a:pt x="182" y="112"/>
                    </a:moveTo>
                    <a:lnTo>
                      <a:pt x="181" y="112"/>
                    </a:lnTo>
                    <a:lnTo>
                      <a:pt x="181" y="111"/>
                    </a:lnTo>
                    <a:lnTo>
                      <a:pt x="182" y="112"/>
                    </a:lnTo>
                    <a:moveTo>
                      <a:pt x="217" y="121"/>
                    </a:moveTo>
                    <a:lnTo>
                      <a:pt x="216" y="121"/>
                    </a:lnTo>
                    <a:lnTo>
                      <a:pt x="216" y="120"/>
                    </a:lnTo>
                    <a:lnTo>
                      <a:pt x="217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32" name="Freeform 965"/>
              <p:cNvSpPr>
                <a:spLocks noEditPoints="1"/>
              </p:cNvSpPr>
              <p:nvPr/>
            </p:nvSpPr>
            <p:spPr bwMode="auto">
              <a:xfrm>
                <a:off x="4508500" y="2079626"/>
                <a:ext cx="23813" cy="20637"/>
              </a:xfrm>
              <a:custGeom>
                <a:avLst/>
                <a:gdLst>
                  <a:gd name="T0" fmla="*/ 25202092 w 15"/>
                  <a:gd name="T1" fmla="*/ 12601270 h 13"/>
                  <a:gd name="T2" fmla="*/ 20161673 w 15"/>
                  <a:gd name="T3" fmla="*/ 12601270 h 13"/>
                  <a:gd name="T4" fmla="*/ 15121255 w 15"/>
                  <a:gd name="T5" fmla="*/ 7561079 h 13"/>
                  <a:gd name="T6" fmla="*/ 7561421 w 15"/>
                  <a:gd name="T7" fmla="*/ 5040190 h 13"/>
                  <a:gd name="T8" fmla="*/ 7561421 w 15"/>
                  <a:gd name="T9" fmla="*/ 2520889 h 13"/>
                  <a:gd name="T10" fmla="*/ 10080837 w 15"/>
                  <a:gd name="T11" fmla="*/ 2520889 h 13"/>
                  <a:gd name="T12" fmla="*/ 15121255 w 15"/>
                  <a:gd name="T13" fmla="*/ 2520889 h 13"/>
                  <a:gd name="T14" fmla="*/ 15121255 w 15"/>
                  <a:gd name="T15" fmla="*/ 2520889 h 13"/>
                  <a:gd name="T16" fmla="*/ 15121255 w 15"/>
                  <a:gd name="T17" fmla="*/ 5040190 h 13"/>
                  <a:gd name="T18" fmla="*/ 17642258 w 15"/>
                  <a:gd name="T19" fmla="*/ 5040190 h 13"/>
                  <a:gd name="T20" fmla="*/ 20161673 w 15"/>
                  <a:gd name="T21" fmla="*/ 7561079 h 13"/>
                  <a:gd name="T22" fmla="*/ 25202092 w 15"/>
                  <a:gd name="T23" fmla="*/ 10080381 h 13"/>
                  <a:gd name="T24" fmla="*/ 27723095 w 15"/>
                  <a:gd name="T25" fmla="*/ 12601270 h 13"/>
                  <a:gd name="T26" fmla="*/ 25202092 w 15"/>
                  <a:gd name="T27" fmla="*/ 12601270 h 13"/>
                  <a:gd name="T28" fmla="*/ 27723095 w 15"/>
                  <a:gd name="T29" fmla="*/ 10080381 h 13"/>
                  <a:gd name="T30" fmla="*/ 20161673 w 15"/>
                  <a:gd name="T31" fmla="*/ 5040190 h 13"/>
                  <a:gd name="T32" fmla="*/ 17642258 w 15"/>
                  <a:gd name="T33" fmla="*/ 5040190 h 13"/>
                  <a:gd name="T34" fmla="*/ 15121255 w 15"/>
                  <a:gd name="T35" fmla="*/ 2520889 h 13"/>
                  <a:gd name="T36" fmla="*/ 15121255 w 15"/>
                  <a:gd name="T37" fmla="*/ 2520889 h 13"/>
                  <a:gd name="T38" fmla="*/ 17642258 w 15"/>
                  <a:gd name="T39" fmla="*/ 0 h 13"/>
                  <a:gd name="T40" fmla="*/ 25202092 w 15"/>
                  <a:gd name="T41" fmla="*/ 2520889 h 13"/>
                  <a:gd name="T42" fmla="*/ 30242510 w 15"/>
                  <a:gd name="T43" fmla="*/ 7561079 h 13"/>
                  <a:gd name="T44" fmla="*/ 27723095 w 15"/>
                  <a:gd name="T45" fmla="*/ 10080381 h 13"/>
                  <a:gd name="T46" fmla="*/ 27723095 w 15"/>
                  <a:gd name="T47" fmla="*/ 32762031 h 13"/>
                  <a:gd name="T48" fmla="*/ 22682676 w 15"/>
                  <a:gd name="T49" fmla="*/ 30241142 h 13"/>
                  <a:gd name="T50" fmla="*/ 17642258 w 15"/>
                  <a:gd name="T51" fmla="*/ 25200952 h 13"/>
                  <a:gd name="T52" fmla="*/ 20161673 w 15"/>
                  <a:gd name="T53" fmla="*/ 25200952 h 13"/>
                  <a:gd name="T54" fmla="*/ 20161673 w 15"/>
                  <a:gd name="T55" fmla="*/ 25200952 h 13"/>
                  <a:gd name="T56" fmla="*/ 25202092 w 15"/>
                  <a:gd name="T57" fmla="*/ 27721841 h 13"/>
                  <a:gd name="T58" fmla="*/ 27723095 w 15"/>
                  <a:gd name="T59" fmla="*/ 32762031 h 13"/>
                  <a:gd name="T60" fmla="*/ 27723095 w 15"/>
                  <a:gd name="T61" fmla="*/ 32762031 h 13"/>
                  <a:gd name="T62" fmla="*/ 7561421 w 15"/>
                  <a:gd name="T63" fmla="*/ 10080381 h 13"/>
                  <a:gd name="T64" fmla="*/ 7561421 w 15"/>
                  <a:gd name="T65" fmla="*/ 10080381 h 13"/>
                  <a:gd name="T66" fmla="*/ 5040418 w 15"/>
                  <a:gd name="T67" fmla="*/ 10080381 h 13"/>
                  <a:gd name="T68" fmla="*/ 2521003 w 15"/>
                  <a:gd name="T69" fmla="*/ 10080381 h 13"/>
                  <a:gd name="T70" fmla="*/ 0 w 15"/>
                  <a:gd name="T71" fmla="*/ 7561079 h 13"/>
                  <a:gd name="T72" fmla="*/ 10080837 w 15"/>
                  <a:gd name="T73" fmla="*/ 7561079 h 13"/>
                  <a:gd name="T74" fmla="*/ 15121255 w 15"/>
                  <a:gd name="T75" fmla="*/ 7561079 h 13"/>
                  <a:gd name="T76" fmla="*/ 15121255 w 15"/>
                  <a:gd name="T77" fmla="*/ 10080381 h 13"/>
                  <a:gd name="T78" fmla="*/ 7561421 w 15"/>
                  <a:gd name="T79" fmla="*/ 10080381 h 13"/>
                  <a:gd name="T80" fmla="*/ 27723095 w 15"/>
                  <a:gd name="T81" fmla="*/ 22681650 h 13"/>
                  <a:gd name="T82" fmla="*/ 22682676 w 15"/>
                  <a:gd name="T83" fmla="*/ 20160762 h 13"/>
                  <a:gd name="T84" fmla="*/ 20161673 w 15"/>
                  <a:gd name="T85" fmla="*/ 17641460 h 13"/>
                  <a:gd name="T86" fmla="*/ 22682676 w 15"/>
                  <a:gd name="T87" fmla="*/ 17641460 h 13"/>
                  <a:gd name="T88" fmla="*/ 27723095 w 15"/>
                  <a:gd name="T89" fmla="*/ 17641460 h 13"/>
                  <a:gd name="T90" fmla="*/ 27723095 w 15"/>
                  <a:gd name="T91" fmla="*/ 22681650 h 13"/>
                  <a:gd name="T92" fmla="*/ 27723095 w 15"/>
                  <a:gd name="T93" fmla="*/ 22681650 h 13"/>
                  <a:gd name="T94" fmla="*/ 32763513 w 15"/>
                  <a:gd name="T95" fmla="*/ 5040190 h 13"/>
                  <a:gd name="T96" fmla="*/ 30242510 w 15"/>
                  <a:gd name="T97" fmla="*/ 5040190 h 13"/>
                  <a:gd name="T98" fmla="*/ 30242510 w 15"/>
                  <a:gd name="T99" fmla="*/ 2520889 h 13"/>
                  <a:gd name="T100" fmla="*/ 30242510 w 15"/>
                  <a:gd name="T101" fmla="*/ 2520889 h 13"/>
                  <a:gd name="T102" fmla="*/ 30242510 w 15"/>
                  <a:gd name="T103" fmla="*/ 0 h 13"/>
                  <a:gd name="T104" fmla="*/ 32763513 w 15"/>
                  <a:gd name="T105" fmla="*/ 0 h 13"/>
                  <a:gd name="T106" fmla="*/ 37803931 w 15"/>
                  <a:gd name="T107" fmla="*/ 2520889 h 13"/>
                  <a:gd name="T108" fmla="*/ 37803931 w 15"/>
                  <a:gd name="T109" fmla="*/ 2520889 h 13"/>
                  <a:gd name="T110" fmla="*/ 32763513 w 15"/>
                  <a:gd name="T111" fmla="*/ 5040190 h 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"/>
                  <a:gd name="T169" fmla="*/ 0 h 13"/>
                  <a:gd name="T170" fmla="*/ 15 w 15"/>
                  <a:gd name="T171" fmla="*/ 13 h 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" h="13">
                    <a:moveTo>
                      <a:pt x="10" y="5"/>
                    </a:moveTo>
                    <a:lnTo>
                      <a:pt x="10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0" y="5"/>
                    </a:lnTo>
                    <a:moveTo>
                      <a:pt x="11" y="4"/>
                    </a:moveTo>
                    <a:lnTo>
                      <a:pt x="11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moveTo>
                      <a:pt x="11" y="13"/>
                    </a:moveTo>
                    <a:lnTo>
                      <a:pt x="11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1"/>
                    </a:lnTo>
                    <a:lnTo>
                      <a:pt x="11" y="13"/>
                    </a:lnTo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moveTo>
                      <a:pt x="11" y="9"/>
                    </a:move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1" y="9"/>
                    </a:lnTo>
                    <a:moveTo>
                      <a:pt x="13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33" name="Freeform 974"/>
              <p:cNvSpPr>
                <a:spLocks noEditPoints="1"/>
              </p:cNvSpPr>
              <p:nvPr/>
            </p:nvSpPr>
            <p:spPr bwMode="auto">
              <a:xfrm>
                <a:off x="4440238" y="2235201"/>
                <a:ext cx="100012" cy="88900"/>
              </a:xfrm>
              <a:custGeom>
                <a:avLst/>
                <a:gdLst>
                  <a:gd name="T0" fmla="*/ 95765459 w 63"/>
                  <a:gd name="T1" fmla="*/ 25201563 h 56"/>
                  <a:gd name="T2" fmla="*/ 93244521 w 63"/>
                  <a:gd name="T3" fmla="*/ 32762825 h 56"/>
                  <a:gd name="T4" fmla="*/ 90725171 w 63"/>
                  <a:gd name="T5" fmla="*/ 40322500 h 56"/>
                  <a:gd name="T6" fmla="*/ 105846033 w 63"/>
                  <a:gd name="T7" fmla="*/ 45362813 h 56"/>
                  <a:gd name="T8" fmla="*/ 118445958 w 63"/>
                  <a:gd name="T9" fmla="*/ 40322500 h 56"/>
                  <a:gd name="T10" fmla="*/ 133566820 w 63"/>
                  <a:gd name="T11" fmla="*/ 45362813 h 56"/>
                  <a:gd name="T12" fmla="*/ 151208619 w 63"/>
                  <a:gd name="T13" fmla="*/ 47883763 h 56"/>
                  <a:gd name="T14" fmla="*/ 148687682 w 63"/>
                  <a:gd name="T15" fmla="*/ 55443438 h 56"/>
                  <a:gd name="T16" fmla="*/ 156248906 w 63"/>
                  <a:gd name="T17" fmla="*/ 65524063 h 56"/>
                  <a:gd name="T18" fmla="*/ 158768256 w 63"/>
                  <a:gd name="T19" fmla="*/ 88206263 h 56"/>
                  <a:gd name="T20" fmla="*/ 153727969 w 63"/>
                  <a:gd name="T21" fmla="*/ 105846563 h 56"/>
                  <a:gd name="T22" fmla="*/ 148687682 w 63"/>
                  <a:gd name="T23" fmla="*/ 115927188 h 56"/>
                  <a:gd name="T24" fmla="*/ 126007183 w 63"/>
                  <a:gd name="T25" fmla="*/ 113407825 h 56"/>
                  <a:gd name="T26" fmla="*/ 110886321 w 63"/>
                  <a:gd name="T27" fmla="*/ 118448138 h 56"/>
                  <a:gd name="T28" fmla="*/ 100805746 w 63"/>
                  <a:gd name="T29" fmla="*/ 126007813 h 56"/>
                  <a:gd name="T30" fmla="*/ 83163947 w 63"/>
                  <a:gd name="T31" fmla="*/ 131048125 h 56"/>
                  <a:gd name="T32" fmla="*/ 75604310 w 63"/>
                  <a:gd name="T33" fmla="*/ 128528763 h 56"/>
                  <a:gd name="T34" fmla="*/ 63002798 w 63"/>
                  <a:gd name="T35" fmla="*/ 138609388 h 56"/>
                  <a:gd name="T36" fmla="*/ 40322298 w 63"/>
                  <a:gd name="T37" fmla="*/ 141128750 h 56"/>
                  <a:gd name="T38" fmla="*/ 25201437 w 63"/>
                  <a:gd name="T39" fmla="*/ 138609388 h 56"/>
                  <a:gd name="T40" fmla="*/ 25201437 w 63"/>
                  <a:gd name="T41" fmla="*/ 136088438 h 56"/>
                  <a:gd name="T42" fmla="*/ 30241724 w 63"/>
                  <a:gd name="T43" fmla="*/ 133569075 h 56"/>
                  <a:gd name="T44" fmla="*/ 15120862 w 63"/>
                  <a:gd name="T45" fmla="*/ 136088438 h 56"/>
                  <a:gd name="T46" fmla="*/ 25201437 w 63"/>
                  <a:gd name="T47" fmla="*/ 128528763 h 56"/>
                  <a:gd name="T48" fmla="*/ 7559637 w 63"/>
                  <a:gd name="T49" fmla="*/ 128528763 h 56"/>
                  <a:gd name="T50" fmla="*/ 15120862 w 63"/>
                  <a:gd name="T51" fmla="*/ 123488450 h 56"/>
                  <a:gd name="T52" fmla="*/ 17640212 w 63"/>
                  <a:gd name="T53" fmla="*/ 118448138 h 56"/>
                  <a:gd name="T54" fmla="*/ 0 w 63"/>
                  <a:gd name="T55" fmla="*/ 118448138 h 56"/>
                  <a:gd name="T56" fmla="*/ 17640212 w 63"/>
                  <a:gd name="T57" fmla="*/ 113407825 h 56"/>
                  <a:gd name="T58" fmla="*/ 30241724 w 63"/>
                  <a:gd name="T59" fmla="*/ 105846563 h 56"/>
                  <a:gd name="T60" fmla="*/ 57962510 w 63"/>
                  <a:gd name="T61" fmla="*/ 100806250 h 56"/>
                  <a:gd name="T62" fmla="*/ 35282011 w 63"/>
                  <a:gd name="T63" fmla="*/ 103327200 h 56"/>
                  <a:gd name="T64" fmla="*/ 20161149 w 63"/>
                  <a:gd name="T65" fmla="*/ 103327200 h 56"/>
                  <a:gd name="T66" fmla="*/ 35282011 w 63"/>
                  <a:gd name="T67" fmla="*/ 90725625 h 56"/>
                  <a:gd name="T68" fmla="*/ 55443160 w 63"/>
                  <a:gd name="T69" fmla="*/ 83165950 h 56"/>
                  <a:gd name="T70" fmla="*/ 40322298 w 63"/>
                  <a:gd name="T71" fmla="*/ 80645000 h 56"/>
                  <a:gd name="T72" fmla="*/ 32761074 w 63"/>
                  <a:gd name="T73" fmla="*/ 75604688 h 56"/>
                  <a:gd name="T74" fmla="*/ 20161149 w 63"/>
                  <a:gd name="T75" fmla="*/ 75604688 h 56"/>
                  <a:gd name="T76" fmla="*/ 15120862 w 63"/>
                  <a:gd name="T77" fmla="*/ 75604688 h 56"/>
                  <a:gd name="T78" fmla="*/ 22680499 w 63"/>
                  <a:gd name="T79" fmla="*/ 65524063 h 56"/>
                  <a:gd name="T80" fmla="*/ 22680499 w 63"/>
                  <a:gd name="T81" fmla="*/ 60483750 h 56"/>
                  <a:gd name="T82" fmla="*/ 25201437 w 63"/>
                  <a:gd name="T83" fmla="*/ 55443438 h 56"/>
                  <a:gd name="T84" fmla="*/ 22680499 w 63"/>
                  <a:gd name="T85" fmla="*/ 55443438 h 56"/>
                  <a:gd name="T86" fmla="*/ 15120862 w 63"/>
                  <a:gd name="T87" fmla="*/ 42843450 h 56"/>
                  <a:gd name="T88" fmla="*/ 17640212 w 63"/>
                  <a:gd name="T89" fmla="*/ 40322500 h 56"/>
                  <a:gd name="T90" fmla="*/ 32761074 w 63"/>
                  <a:gd name="T91" fmla="*/ 40322500 h 56"/>
                  <a:gd name="T92" fmla="*/ 47881936 w 63"/>
                  <a:gd name="T93" fmla="*/ 45362813 h 56"/>
                  <a:gd name="T94" fmla="*/ 70564022 w 63"/>
                  <a:gd name="T95" fmla="*/ 42843450 h 56"/>
                  <a:gd name="T96" fmla="*/ 78123659 w 63"/>
                  <a:gd name="T97" fmla="*/ 35282188 h 56"/>
                  <a:gd name="T98" fmla="*/ 63002798 w 63"/>
                  <a:gd name="T99" fmla="*/ 30241875 h 56"/>
                  <a:gd name="T100" fmla="*/ 68043085 w 63"/>
                  <a:gd name="T101" fmla="*/ 22682200 h 56"/>
                  <a:gd name="T102" fmla="*/ 70564022 w 63"/>
                  <a:gd name="T103" fmla="*/ 17641888 h 56"/>
                  <a:gd name="T104" fmla="*/ 90725171 w 63"/>
                  <a:gd name="T105" fmla="*/ 10080625 h 56"/>
                  <a:gd name="T106" fmla="*/ 95765459 w 63"/>
                  <a:gd name="T107" fmla="*/ 10080625 h 56"/>
                  <a:gd name="T108" fmla="*/ 100805746 w 63"/>
                  <a:gd name="T109" fmla="*/ 7561263 h 56"/>
                  <a:gd name="T110" fmla="*/ 103325096 w 63"/>
                  <a:gd name="T111" fmla="*/ 17641888 h 56"/>
                  <a:gd name="T112" fmla="*/ 105846033 w 63"/>
                  <a:gd name="T113" fmla="*/ 7561263 h 56"/>
                  <a:gd name="T114" fmla="*/ 126007183 w 63"/>
                  <a:gd name="T115" fmla="*/ 7561263 h 56"/>
                  <a:gd name="T116" fmla="*/ 17640212 w 63"/>
                  <a:gd name="T117" fmla="*/ 57964388 h 56"/>
                  <a:gd name="T118" fmla="*/ 12599925 w 63"/>
                  <a:gd name="T119" fmla="*/ 52924075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"/>
                  <a:gd name="T181" fmla="*/ 0 h 56"/>
                  <a:gd name="T182" fmla="*/ 63 w 63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" h="56">
                    <a:moveTo>
                      <a:pt x="45" y="5"/>
                    </a:moveTo>
                    <a:lnTo>
                      <a:pt x="45" y="6"/>
                    </a:lnTo>
                    <a:lnTo>
                      <a:pt x="44" y="7"/>
                    </a:lnTo>
                    <a:lnTo>
                      <a:pt x="43" y="8"/>
                    </a:lnTo>
                    <a:lnTo>
                      <a:pt x="42" y="9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7" y="16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5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6" y="44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6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7" y="54"/>
                    </a:lnTo>
                    <a:lnTo>
                      <a:pt x="25" y="55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8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5"/>
                    </a:lnTo>
                    <a:lnTo>
                      <a:pt x="9" y="55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7" y="53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0" y="43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19" y="40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3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10" y="40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3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6" y="5"/>
                    </a:lnTo>
                    <a:lnTo>
                      <a:pt x="45" y="5"/>
                    </a:lnTo>
                    <a:moveTo>
                      <a:pt x="7" y="23"/>
                    </a:moveTo>
                    <a:lnTo>
                      <a:pt x="6" y="22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34" name="Freeform 1041"/>
              <p:cNvSpPr>
                <a:spLocks/>
              </p:cNvSpPr>
              <p:nvPr/>
            </p:nvSpPr>
            <p:spPr bwMode="auto">
              <a:xfrm>
                <a:off x="4481513" y="2649538"/>
                <a:ext cx="466725" cy="407988"/>
              </a:xfrm>
              <a:custGeom>
                <a:avLst/>
                <a:gdLst>
                  <a:gd name="T0" fmla="*/ 604837500 w 294"/>
                  <a:gd name="T1" fmla="*/ 20161275 h 257"/>
                  <a:gd name="T2" fmla="*/ 604837500 w 294"/>
                  <a:gd name="T3" fmla="*/ 40322549 h 257"/>
                  <a:gd name="T4" fmla="*/ 609877813 w 294"/>
                  <a:gd name="T5" fmla="*/ 68043508 h 257"/>
                  <a:gd name="T6" fmla="*/ 597276238 w 294"/>
                  <a:gd name="T7" fmla="*/ 90725736 h 257"/>
                  <a:gd name="T8" fmla="*/ 579635938 w 294"/>
                  <a:gd name="T9" fmla="*/ 113406376 h 257"/>
                  <a:gd name="T10" fmla="*/ 599797188 w 294"/>
                  <a:gd name="T11" fmla="*/ 141128923 h 257"/>
                  <a:gd name="T12" fmla="*/ 627518113 w 294"/>
                  <a:gd name="T13" fmla="*/ 173890201 h 257"/>
                  <a:gd name="T14" fmla="*/ 647680950 w 294"/>
                  <a:gd name="T15" fmla="*/ 231854659 h 257"/>
                  <a:gd name="T16" fmla="*/ 647680950 w 294"/>
                  <a:gd name="T17" fmla="*/ 254535299 h 257"/>
                  <a:gd name="T18" fmla="*/ 662801888 w 294"/>
                  <a:gd name="T19" fmla="*/ 289817530 h 257"/>
                  <a:gd name="T20" fmla="*/ 660280938 w 294"/>
                  <a:gd name="T21" fmla="*/ 317540077 h 257"/>
                  <a:gd name="T22" fmla="*/ 660280938 w 294"/>
                  <a:gd name="T23" fmla="*/ 355341673 h 257"/>
                  <a:gd name="T24" fmla="*/ 662801888 w 294"/>
                  <a:gd name="T25" fmla="*/ 375502948 h 257"/>
                  <a:gd name="T26" fmla="*/ 660280938 w 294"/>
                  <a:gd name="T27" fmla="*/ 410785178 h 257"/>
                  <a:gd name="T28" fmla="*/ 675401875 w 294"/>
                  <a:gd name="T29" fmla="*/ 441027090 h 257"/>
                  <a:gd name="T30" fmla="*/ 703124388 w 294"/>
                  <a:gd name="T31" fmla="*/ 453628681 h 257"/>
                  <a:gd name="T32" fmla="*/ 738406575 w 294"/>
                  <a:gd name="T33" fmla="*/ 481349640 h 257"/>
                  <a:gd name="T34" fmla="*/ 672882513 w 294"/>
                  <a:gd name="T35" fmla="*/ 524193142 h 257"/>
                  <a:gd name="T36" fmla="*/ 582155300 w 294"/>
                  <a:gd name="T37" fmla="*/ 577115695 h 257"/>
                  <a:gd name="T38" fmla="*/ 511590925 w 294"/>
                  <a:gd name="T39" fmla="*/ 632559200 h 257"/>
                  <a:gd name="T40" fmla="*/ 448587813 w 294"/>
                  <a:gd name="T41" fmla="*/ 645160791 h 257"/>
                  <a:gd name="T42" fmla="*/ 423386250 w 294"/>
                  <a:gd name="T43" fmla="*/ 627518882 h 257"/>
                  <a:gd name="T44" fmla="*/ 395663738 w 294"/>
                  <a:gd name="T45" fmla="*/ 609876972 h 257"/>
                  <a:gd name="T46" fmla="*/ 370463763 w 294"/>
                  <a:gd name="T47" fmla="*/ 599796335 h 257"/>
                  <a:gd name="T48" fmla="*/ 350302513 w 294"/>
                  <a:gd name="T49" fmla="*/ 579635060 h 257"/>
                  <a:gd name="T50" fmla="*/ 309978425 w 294"/>
                  <a:gd name="T51" fmla="*/ 544354417 h 257"/>
                  <a:gd name="T52" fmla="*/ 221773750 w 294"/>
                  <a:gd name="T53" fmla="*/ 486389959 h 257"/>
                  <a:gd name="T54" fmla="*/ 136088438 w 294"/>
                  <a:gd name="T55" fmla="*/ 430946453 h 257"/>
                  <a:gd name="T56" fmla="*/ 68043425 w 294"/>
                  <a:gd name="T57" fmla="*/ 390623904 h 257"/>
                  <a:gd name="T58" fmla="*/ 0 w 294"/>
                  <a:gd name="T59" fmla="*/ 340220717 h 257"/>
                  <a:gd name="T60" fmla="*/ 17640300 w 294"/>
                  <a:gd name="T61" fmla="*/ 289817530 h 257"/>
                  <a:gd name="T62" fmla="*/ 47882175 w 294"/>
                  <a:gd name="T63" fmla="*/ 269656255 h 257"/>
                  <a:gd name="T64" fmla="*/ 75604688 w 294"/>
                  <a:gd name="T65" fmla="*/ 264615937 h 257"/>
                  <a:gd name="T66" fmla="*/ 108365925 w 294"/>
                  <a:gd name="T67" fmla="*/ 257056253 h 257"/>
                  <a:gd name="T68" fmla="*/ 128527175 w 294"/>
                  <a:gd name="T69" fmla="*/ 244454662 h 257"/>
                  <a:gd name="T70" fmla="*/ 158769050 w 294"/>
                  <a:gd name="T71" fmla="*/ 226814340 h 257"/>
                  <a:gd name="T72" fmla="*/ 181451250 w 294"/>
                  <a:gd name="T73" fmla="*/ 219253069 h 257"/>
                  <a:gd name="T74" fmla="*/ 176410938 w 294"/>
                  <a:gd name="T75" fmla="*/ 194051475 h 257"/>
                  <a:gd name="T76" fmla="*/ 201612500 w 294"/>
                  <a:gd name="T77" fmla="*/ 186491791 h 257"/>
                  <a:gd name="T78" fmla="*/ 231854375 w 294"/>
                  <a:gd name="T79" fmla="*/ 176411154 h 257"/>
                  <a:gd name="T80" fmla="*/ 269655925 w 294"/>
                  <a:gd name="T81" fmla="*/ 176411154 h 257"/>
                  <a:gd name="T82" fmla="*/ 274696238 w 294"/>
                  <a:gd name="T83" fmla="*/ 163809563 h 257"/>
                  <a:gd name="T84" fmla="*/ 249494675 w 294"/>
                  <a:gd name="T85" fmla="*/ 136088604 h 257"/>
                  <a:gd name="T86" fmla="*/ 252015625 w 294"/>
                  <a:gd name="T87" fmla="*/ 108366058 h 257"/>
                  <a:gd name="T88" fmla="*/ 244454363 w 294"/>
                  <a:gd name="T89" fmla="*/ 83164464 h 257"/>
                  <a:gd name="T90" fmla="*/ 246975313 w 294"/>
                  <a:gd name="T91" fmla="*/ 68043508 h 257"/>
                  <a:gd name="T92" fmla="*/ 264615613 w 294"/>
                  <a:gd name="T93" fmla="*/ 55443505 h 257"/>
                  <a:gd name="T94" fmla="*/ 292338125 w 294"/>
                  <a:gd name="T95" fmla="*/ 45362868 h 257"/>
                  <a:gd name="T96" fmla="*/ 315018738 w 294"/>
                  <a:gd name="T97" fmla="*/ 37801596 h 257"/>
                  <a:gd name="T98" fmla="*/ 342741250 w 294"/>
                  <a:gd name="T99" fmla="*/ 22680640 h 257"/>
                  <a:gd name="T100" fmla="*/ 370463763 w 294"/>
                  <a:gd name="T101" fmla="*/ 17640322 h 257"/>
                  <a:gd name="T102" fmla="*/ 398184688 w 294"/>
                  <a:gd name="T103" fmla="*/ 17640322 h 257"/>
                  <a:gd name="T104" fmla="*/ 423386250 w 294"/>
                  <a:gd name="T105" fmla="*/ 12600003 h 257"/>
                  <a:gd name="T106" fmla="*/ 448587813 w 294"/>
                  <a:gd name="T107" fmla="*/ 7559684 h 257"/>
                  <a:gd name="T108" fmla="*/ 476308738 w 294"/>
                  <a:gd name="T109" fmla="*/ 7559684 h 257"/>
                  <a:gd name="T110" fmla="*/ 509071563 w 294"/>
                  <a:gd name="T111" fmla="*/ 15120956 h 257"/>
                  <a:gd name="T112" fmla="*/ 534273125 w 294"/>
                  <a:gd name="T113" fmla="*/ 0 h 257"/>
                  <a:gd name="T114" fmla="*/ 567034363 w 294"/>
                  <a:gd name="T115" fmla="*/ 2519366 h 257"/>
                  <a:gd name="T116" fmla="*/ 589716563 w 294"/>
                  <a:gd name="T117" fmla="*/ 7559684 h 2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"/>
                  <a:gd name="T178" fmla="*/ 0 h 257"/>
                  <a:gd name="T179" fmla="*/ 294 w 294"/>
                  <a:gd name="T180" fmla="*/ 257 h 25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" h="257">
                    <a:moveTo>
                      <a:pt x="246" y="1"/>
                    </a:moveTo>
                    <a:lnTo>
                      <a:pt x="246" y="3"/>
                    </a:lnTo>
                    <a:lnTo>
                      <a:pt x="246" y="4"/>
                    </a:lnTo>
                    <a:lnTo>
                      <a:pt x="243" y="5"/>
                    </a:lnTo>
                    <a:lnTo>
                      <a:pt x="243" y="6"/>
                    </a:lnTo>
                    <a:lnTo>
                      <a:pt x="241" y="7"/>
                    </a:lnTo>
                    <a:lnTo>
                      <a:pt x="240" y="7"/>
                    </a:lnTo>
                    <a:lnTo>
                      <a:pt x="239" y="8"/>
                    </a:lnTo>
                    <a:lnTo>
                      <a:pt x="240" y="8"/>
                    </a:lnTo>
                    <a:lnTo>
                      <a:pt x="241" y="8"/>
                    </a:lnTo>
                    <a:lnTo>
                      <a:pt x="242" y="9"/>
                    </a:lnTo>
                    <a:lnTo>
                      <a:pt x="242" y="10"/>
                    </a:lnTo>
                    <a:lnTo>
                      <a:pt x="241" y="12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41" y="15"/>
                    </a:lnTo>
                    <a:lnTo>
                      <a:pt x="241" y="16"/>
                    </a:lnTo>
                    <a:lnTo>
                      <a:pt x="240" y="16"/>
                    </a:lnTo>
                    <a:lnTo>
                      <a:pt x="240" y="17"/>
                    </a:lnTo>
                    <a:lnTo>
                      <a:pt x="240" y="18"/>
                    </a:lnTo>
                    <a:lnTo>
                      <a:pt x="241" y="19"/>
                    </a:lnTo>
                    <a:lnTo>
                      <a:pt x="241" y="21"/>
                    </a:lnTo>
                    <a:lnTo>
                      <a:pt x="241" y="22"/>
                    </a:lnTo>
                    <a:lnTo>
                      <a:pt x="241" y="23"/>
                    </a:lnTo>
                    <a:lnTo>
                      <a:pt x="241" y="24"/>
                    </a:lnTo>
                    <a:lnTo>
                      <a:pt x="241" y="25"/>
                    </a:lnTo>
                    <a:lnTo>
                      <a:pt x="242" y="27"/>
                    </a:lnTo>
                    <a:lnTo>
                      <a:pt x="241" y="28"/>
                    </a:lnTo>
                    <a:lnTo>
                      <a:pt x="241" y="31"/>
                    </a:lnTo>
                    <a:lnTo>
                      <a:pt x="241" y="32"/>
                    </a:lnTo>
                    <a:lnTo>
                      <a:pt x="241" y="33"/>
                    </a:lnTo>
                    <a:lnTo>
                      <a:pt x="240" y="33"/>
                    </a:lnTo>
                    <a:lnTo>
                      <a:pt x="240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4" y="37"/>
                    </a:lnTo>
                    <a:lnTo>
                      <a:pt x="234" y="38"/>
                    </a:lnTo>
                    <a:lnTo>
                      <a:pt x="233" y="41"/>
                    </a:lnTo>
                    <a:lnTo>
                      <a:pt x="232" y="41"/>
                    </a:lnTo>
                    <a:lnTo>
                      <a:pt x="231" y="41"/>
                    </a:lnTo>
                    <a:lnTo>
                      <a:pt x="230" y="42"/>
                    </a:lnTo>
                    <a:lnTo>
                      <a:pt x="230" y="43"/>
                    </a:lnTo>
                    <a:lnTo>
                      <a:pt x="230" y="44"/>
                    </a:lnTo>
                    <a:lnTo>
                      <a:pt x="230" y="45"/>
                    </a:lnTo>
                    <a:lnTo>
                      <a:pt x="230" y="46"/>
                    </a:lnTo>
                    <a:lnTo>
                      <a:pt x="230" y="49"/>
                    </a:lnTo>
                    <a:lnTo>
                      <a:pt x="232" y="51"/>
                    </a:lnTo>
                    <a:lnTo>
                      <a:pt x="233" y="52"/>
                    </a:lnTo>
                    <a:lnTo>
                      <a:pt x="233" y="53"/>
                    </a:lnTo>
                    <a:lnTo>
                      <a:pt x="233" y="54"/>
                    </a:lnTo>
                    <a:lnTo>
                      <a:pt x="233" y="55"/>
                    </a:lnTo>
                    <a:lnTo>
                      <a:pt x="237" y="56"/>
                    </a:lnTo>
                    <a:lnTo>
                      <a:pt x="238" y="56"/>
                    </a:lnTo>
                    <a:lnTo>
                      <a:pt x="239" y="57"/>
                    </a:lnTo>
                    <a:lnTo>
                      <a:pt x="240" y="60"/>
                    </a:lnTo>
                    <a:lnTo>
                      <a:pt x="241" y="61"/>
                    </a:lnTo>
                    <a:lnTo>
                      <a:pt x="241" y="62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6"/>
                    </a:lnTo>
                    <a:lnTo>
                      <a:pt x="247" y="68"/>
                    </a:lnTo>
                    <a:lnTo>
                      <a:pt x="249" y="69"/>
                    </a:lnTo>
                    <a:lnTo>
                      <a:pt x="251" y="71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8"/>
                    </a:lnTo>
                    <a:lnTo>
                      <a:pt x="253" y="80"/>
                    </a:lnTo>
                    <a:lnTo>
                      <a:pt x="254" y="84"/>
                    </a:lnTo>
                    <a:lnTo>
                      <a:pt x="256" y="85"/>
                    </a:lnTo>
                    <a:lnTo>
                      <a:pt x="257" y="89"/>
                    </a:lnTo>
                    <a:lnTo>
                      <a:pt x="257" y="92"/>
                    </a:lnTo>
                    <a:lnTo>
                      <a:pt x="258" y="93"/>
                    </a:lnTo>
                    <a:lnTo>
                      <a:pt x="258" y="97"/>
                    </a:lnTo>
                    <a:lnTo>
                      <a:pt x="259" y="98"/>
                    </a:lnTo>
                    <a:lnTo>
                      <a:pt x="258" y="98"/>
                    </a:lnTo>
                    <a:lnTo>
                      <a:pt x="257" y="98"/>
                    </a:lnTo>
                    <a:lnTo>
                      <a:pt x="256" y="99"/>
                    </a:lnTo>
                    <a:lnTo>
                      <a:pt x="256" y="100"/>
                    </a:lnTo>
                    <a:lnTo>
                      <a:pt x="257" y="100"/>
                    </a:lnTo>
                    <a:lnTo>
                      <a:pt x="257" y="101"/>
                    </a:lnTo>
                    <a:lnTo>
                      <a:pt x="259" y="103"/>
                    </a:lnTo>
                    <a:lnTo>
                      <a:pt x="260" y="105"/>
                    </a:lnTo>
                    <a:lnTo>
                      <a:pt x="260" y="106"/>
                    </a:lnTo>
                    <a:lnTo>
                      <a:pt x="261" y="108"/>
                    </a:lnTo>
                    <a:lnTo>
                      <a:pt x="261" y="109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3" y="113"/>
                    </a:lnTo>
                    <a:lnTo>
                      <a:pt x="263" y="115"/>
                    </a:lnTo>
                    <a:lnTo>
                      <a:pt x="263" y="116"/>
                    </a:lnTo>
                    <a:lnTo>
                      <a:pt x="263" y="117"/>
                    </a:lnTo>
                    <a:lnTo>
                      <a:pt x="263" y="118"/>
                    </a:lnTo>
                    <a:lnTo>
                      <a:pt x="263" y="119"/>
                    </a:lnTo>
                    <a:lnTo>
                      <a:pt x="262" y="120"/>
                    </a:lnTo>
                    <a:lnTo>
                      <a:pt x="262" y="121"/>
                    </a:lnTo>
                    <a:lnTo>
                      <a:pt x="262" y="124"/>
                    </a:lnTo>
                    <a:lnTo>
                      <a:pt x="262" y="125"/>
                    </a:lnTo>
                    <a:lnTo>
                      <a:pt x="262" y="126"/>
                    </a:lnTo>
                    <a:lnTo>
                      <a:pt x="262" y="127"/>
                    </a:lnTo>
                    <a:lnTo>
                      <a:pt x="263" y="129"/>
                    </a:lnTo>
                    <a:lnTo>
                      <a:pt x="265" y="131"/>
                    </a:lnTo>
                    <a:lnTo>
                      <a:pt x="263" y="134"/>
                    </a:lnTo>
                    <a:lnTo>
                      <a:pt x="263" y="135"/>
                    </a:lnTo>
                    <a:lnTo>
                      <a:pt x="262" y="136"/>
                    </a:lnTo>
                    <a:lnTo>
                      <a:pt x="262" y="137"/>
                    </a:lnTo>
                    <a:lnTo>
                      <a:pt x="261" y="139"/>
                    </a:lnTo>
                    <a:lnTo>
                      <a:pt x="262" y="141"/>
                    </a:lnTo>
                    <a:lnTo>
                      <a:pt x="262" y="143"/>
                    </a:lnTo>
                    <a:lnTo>
                      <a:pt x="262" y="144"/>
                    </a:lnTo>
                    <a:lnTo>
                      <a:pt x="262" y="145"/>
                    </a:lnTo>
                    <a:lnTo>
                      <a:pt x="263" y="145"/>
                    </a:lnTo>
                    <a:lnTo>
                      <a:pt x="265" y="145"/>
                    </a:lnTo>
                    <a:lnTo>
                      <a:pt x="263" y="146"/>
                    </a:lnTo>
                    <a:lnTo>
                      <a:pt x="263" y="147"/>
                    </a:lnTo>
                    <a:lnTo>
                      <a:pt x="263" y="148"/>
                    </a:lnTo>
                    <a:lnTo>
                      <a:pt x="263" y="149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0" y="152"/>
                    </a:lnTo>
                    <a:lnTo>
                      <a:pt x="258" y="153"/>
                    </a:lnTo>
                    <a:lnTo>
                      <a:pt x="257" y="154"/>
                    </a:lnTo>
                    <a:lnTo>
                      <a:pt x="257" y="155"/>
                    </a:lnTo>
                    <a:lnTo>
                      <a:pt x="257" y="156"/>
                    </a:lnTo>
                    <a:lnTo>
                      <a:pt x="258" y="157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5" y="166"/>
                    </a:lnTo>
                    <a:lnTo>
                      <a:pt x="266" y="167"/>
                    </a:lnTo>
                    <a:lnTo>
                      <a:pt x="266" y="171"/>
                    </a:lnTo>
                    <a:lnTo>
                      <a:pt x="266" y="172"/>
                    </a:lnTo>
                    <a:lnTo>
                      <a:pt x="266" y="173"/>
                    </a:lnTo>
                    <a:lnTo>
                      <a:pt x="266" y="174"/>
                    </a:lnTo>
                    <a:lnTo>
                      <a:pt x="267" y="175"/>
                    </a:lnTo>
                    <a:lnTo>
                      <a:pt x="268" y="175"/>
                    </a:lnTo>
                    <a:lnTo>
                      <a:pt x="268" y="176"/>
                    </a:lnTo>
                    <a:lnTo>
                      <a:pt x="269" y="177"/>
                    </a:lnTo>
                    <a:lnTo>
                      <a:pt x="271" y="180"/>
                    </a:lnTo>
                    <a:lnTo>
                      <a:pt x="274" y="178"/>
                    </a:lnTo>
                    <a:lnTo>
                      <a:pt x="275" y="178"/>
                    </a:lnTo>
                    <a:lnTo>
                      <a:pt x="275" y="177"/>
                    </a:lnTo>
                    <a:lnTo>
                      <a:pt x="276" y="178"/>
                    </a:lnTo>
                    <a:lnTo>
                      <a:pt x="277" y="178"/>
                    </a:lnTo>
                    <a:lnTo>
                      <a:pt x="279" y="180"/>
                    </a:lnTo>
                    <a:lnTo>
                      <a:pt x="280" y="180"/>
                    </a:lnTo>
                    <a:lnTo>
                      <a:pt x="284" y="181"/>
                    </a:lnTo>
                    <a:lnTo>
                      <a:pt x="285" y="181"/>
                    </a:lnTo>
                    <a:lnTo>
                      <a:pt x="286" y="181"/>
                    </a:lnTo>
                    <a:lnTo>
                      <a:pt x="286" y="182"/>
                    </a:lnTo>
                    <a:lnTo>
                      <a:pt x="287" y="182"/>
                    </a:lnTo>
                    <a:lnTo>
                      <a:pt x="289" y="186"/>
                    </a:lnTo>
                    <a:lnTo>
                      <a:pt x="290" y="186"/>
                    </a:lnTo>
                    <a:lnTo>
                      <a:pt x="293" y="191"/>
                    </a:lnTo>
                    <a:lnTo>
                      <a:pt x="294" y="193"/>
                    </a:lnTo>
                    <a:lnTo>
                      <a:pt x="290" y="194"/>
                    </a:lnTo>
                    <a:lnTo>
                      <a:pt x="289" y="195"/>
                    </a:lnTo>
                    <a:lnTo>
                      <a:pt x="280" y="200"/>
                    </a:lnTo>
                    <a:lnTo>
                      <a:pt x="277" y="202"/>
                    </a:lnTo>
                    <a:lnTo>
                      <a:pt x="276" y="203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7" y="208"/>
                    </a:lnTo>
                    <a:lnTo>
                      <a:pt x="261" y="211"/>
                    </a:lnTo>
                    <a:lnTo>
                      <a:pt x="258" y="213"/>
                    </a:lnTo>
                    <a:lnTo>
                      <a:pt x="251" y="218"/>
                    </a:lnTo>
                    <a:lnTo>
                      <a:pt x="247" y="220"/>
                    </a:lnTo>
                    <a:lnTo>
                      <a:pt x="244" y="221"/>
                    </a:lnTo>
                    <a:lnTo>
                      <a:pt x="238" y="225"/>
                    </a:lnTo>
                    <a:lnTo>
                      <a:pt x="235" y="227"/>
                    </a:lnTo>
                    <a:lnTo>
                      <a:pt x="233" y="229"/>
                    </a:lnTo>
                    <a:lnTo>
                      <a:pt x="231" y="229"/>
                    </a:lnTo>
                    <a:lnTo>
                      <a:pt x="229" y="231"/>
                    </a:lnTo>
                    <a:lnTo>
                      <a:pt x="221" y="237"/>
                    </a:lnTo>
                    <a:lnTo>
                      <a:pt x="218" y="240"/>
                    </a:lnTo>
                    <a:lnTo>
                      <a:pt x="215" y="242"/>
                    </a:lnTo>
                    <a:lnTo>
                      <a:pt x="212" y="244"/>
                    </a:lnTo>
                    <a:lnTo>
                      <a:pt x="207" y="249"/>
                    </a:lnTo>
                    <a:lnTo>
                      <a:pt x="205" y="250"/>
                    </a:lnTo>
                    <a:lnTo>
                      <a:pt x="205" y="251"/>
                    </a:lnTo>
                    <a:lnTo>
                      <a:pt x="203" y="251"/>
                    </a:lnTo>
                    <a:lnTo>
                      <a:pt x="202" y="251"/>
                    </a:lnTo>
                    <a:lnTo>
                      <a:pt x="198" y="252"/>
                    </a:lnTo>
                    <a:lnTo>
                      <a:pt x="193" y="253"/>
                    </a:lnTo>
                    <a:lnTo>
                      <a:pt x="187" y="255"/>
                    </a:lnTo>
                    <a:lnTo>
                      <a:pt x="185" y="255"/>
                    </a:lnTo>
                    <a:lnTo>
                      <a:pt x="183" y="255"/>
                    </a:lnTo>
                    <a:lnTo>
                      <a:pt x="181" y="256"/>
                    </a:lnTo>
                    <a:lnTo>
                      <a:pt x="179" y="256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0" y="257"/>
                    </a:lnTo>
                    <a:lnTo>
                      <a:pt x="168" y="256"/>
                    </a:lnTo>
                    <a:lnTo>
                      <a:pt x="167" y="256"/>
                    </a:lnTo>
                    <a:lnTo>
                      <a:pt x="167" y="255"/>
                    </a:lnTo>
                    <a:lnTo>
                      <a:pt x="168" y="253"/>
                    </a:lnTo>
                    <a:lnTo>
                      <a:pt x="169" y="251"/>
                    </a:lnTo>
                    <a:lnTo>
                      <a:pt x="169" y="250"/>
                    </a:lnTo>
                    <a:lnTo>
                      <a:pt x="168" y="249"/>
                    </a:lnTo>
                    <a:lnTo>
                      <a:pt x="168" y="248"/>
                    </a:lnTo>
                    <a:lnTo>
                      <a:pt x="168" y="247"/>
                    </a:lnTo>
                    <a:lnTo>
                      <a:pt x="169" y="246"/>
                    </a:lnTo>
                    <a:lnTo>
                      <a:pt x="166" y="243"/>
                    </a:lnTo>
                    <a:lnTo>
                      <a:pt x="164" y="243"/>
                    </a:lnTo>
                    <a:lnTo>
                      <a:pt x="161" y="242"/>
                    </a:lnTo>
                    <a:lnTo>
                      <a:pt x="159" y="242"/>
                    </a:lnTo>
                    <a:lnTo>
                      <a:pt x="158" y="242"/>
                    </a:lnTo>
                    <a:lnTo>
                      <a:pt x="157" y="242"/>
                    </a:lnTo>
                    <a:lnTo>
                      <a:pt x="157" y="241"/>
                    </a:lnTo>
                    <a:lnTo>
                      <a:pt x="156" y="240"/>
                    </a:lnTo>
                    <a:lnTo>
                      <a:pt x="155" y="239"/>
                    </a:lnTo>
                    <a:lnTo>
                      <a:pt x="154" y="239"/>
                    </a:lnTo>
                    <a:lnTo>
                      <a:pt x="153" y="240"/>
                    </a:lnTo>
                    <a:lnTo>
                      <a:pt x="150" y="239"/>
                    </a:lnTo>
                    <a:lnTo>
                      <a:pt x="148" y="239"/>
                    </a:lnTo>
                    <a:lnTo>
                      <a:pt x="148" y="238"/>
                    </a:lnTo>
                    <a:lnTo>
                      <a:pt x="147" y="238"/>
                    </a:lnTo>
                    <a:lnTo>
                      <a:pt x="147" y="237"/>
                    </a:lnTo>
                    <a:lnTo>
                      <a:pt x="147" y="236"/>
                    </a:lnTo>
                    <a:lnTo>
                      <a:pt x="146" y="234"/>
                    </a:lnTo>
                    <a:lnTo>
                      <a:pt x="145" y="233"/>
                    </a:lnTo>
                    <a:lnTo>
                      <a:pt x="144" y="233"/>
                    </a:lnTo>
                    <a:lnTo>
                      <a:pt x="142" y="233"/>
                    </a:lnTo>
                    <a:lnTo>
                      <a:pt x="139" y="232"/>
                    </a:lnTo>
                    <a:lnTo>
                      <a:pt x="139" y="231"/>
                    </a:lnTo>
                    <a:lnTo>
                      <a:pt x="139" y="230"/>
                    </a:lnTo>
                    <a:lnTo>
                      <a:pt x="140" y="230"/>
                    </a:lnTo>
                    <a:lnTo>
                      <a:pt x="140" y="229"/>
                    </a:lnTo>
                    <a:lnTo>
                      <a:pt x="140" y="228"/>
                    </a:lnTo>
                    <a:lnTo>
                      <a:pt x="139" y="227"/>
                    </a:lnTo>
                    <a:lnTo>
                      <a:pt x="133" y="223"/>
                    </a:lnTo>
                    <a:lnTo>
                      <a:pt x="129" y="220"/>
                    </a:lnTo>
                    <a:lnTo>
                      <a:pt x="127" y="219"/>
                    </a:lnTo>
                    <a:lnTo>
                      <a:pt x="125" y="218"/>
                    </a:lnTo>
                    <a:lnTo>
                      <a:pt x="123" y="216"/>
                    </a:lnTo>
                    <a:lnTo>
                      <a:pt x="122" y="216"/>
                    </a:lnTo>
                    <a:lnTo>
                      <a:pt x="121" y="215"/>
                    </a:lnTo>
                    <a:lnTo>
                      <a:pt x="117" y="213"/>
                    </a:lnTo>
                    <a:lnTo>
                      <a:pt x="112" y="209"/>
                    </a:lnTo>
                    <a:lnTo>
                      <a:pt x="107" y="205"/>
                    </a:lnTo>
                    <a:lnTo>
                      <a:pt x="103" y="203"/>
                    </a:lnTo>
                    <a:lnTo>
                      <a:pt x="98" y="200"/>
                    </a:lnTo>
                    <a:lnTo>
                      <a:pt x="93" y="196"/>
                    </a:lnTo>
                    <a:lnTo>
                      <a:pt x="88" y="193"/>
                    </a:lnTo>
                    <a:lnTo>
                      <a:pt x="83" y="190"/>
                    </a:lnTo>
                    <a:lnTo>
                      <a:pt x="76" y="186"/>
                    </a:lnTo>
                    <a:lnTo>
                      <a:pt x="74" y="184"/>
                    </a:lnTo>
                    <a:lnTo>
                      <a:pt x="68" y="181"/>
                    </a:lnTo>
                    <a:lnTo>
                      <a:pt x="64" y="177"/>
                    </a:lnTo>
                    <a:lnTo>
                      <a:pt x="58" y="174"/>
                    </a:lnTo>
                    <a:lnTo>
                      <a:pt x="55" y="172"/>
                    </a:lnTo>
                    <a:lnTo>
                      <a:pt x="54" y="172"/>
                    </a:lnTo>
                    <a:lnTo>
                      <a:pt x="54" y="171"/>
                    </a:lnTo>
                    <a:lnTo>
                      <a:pt x="53" y="171"/>
                    </a:lnTo>
                    <a:lnTo>
                      <a:pt x="47" y="167"/>
                    </a:lnTo>
                    <a:lnTo>
                      <a:pt x="43" y="164"/>
                    </a:lnTo>
                    <a:lnTo>
                      <a:pt x="40" y="163"/>
                    </a:lnTo>
                    <a:lnTo>
                      <a:pt x="39" y="163"/>
                    </a:lnTo>
                    <a:lnTo>
                      <a:pt x="34" y="159"/>
                    </a:lnTo>
                    <a:lnTo>
                      <a:pt x="34" y="158"/>
                    </a:lnTo>
                    <a:lnTo>
                      <a:pt x="28" y="156"/>
                    </a:lnTo>
                    <a:lnTo>
                      <a:pt x="27" y="155"/>
                    </a:lnTo>
                    <a:lnTo>
                      <a:pt x="24" y="153"/>
                    </a:lnTo>
                    <a:lnTo>
                      <a:pt x="20" y="152"/>
                    </a:lnTo>
                    <a:lnTo>
                      <a:pt x="19" y="150"/>
                    </a:lnTo>
                    <a:lnTo>
                      <a:pt x="14" y="147"/>
                    </a:lnTo>
                    <a:lnTo>
                      <a:pt x="7" y="144"/>
                    </a:lnTo>
                    <a:lnTo>
                      <a:pt x="6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19"/>
                    </a:lnTo>
                    <a:lnTo>
                      <a:pt x="1" y="118"/>
                    </a:lnTo>
                    <a:lnTo>
                      <a:pt x="2" y="118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6" y="115"/>
                    </a:lnTo>
                    <a:lnTo>
                      <a:pt x="7" y="115"/>
                    </a:lnTo>
                    <a:lnTo>
                      <a:pt x="9" y="113"/>
                    </a:lnTo>
                    <a:lnTo>
                      <a:pt x="12" y="111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8" y="108"/>
                    </a:lnTo>
                    <a:lnTo>
                      <a:pt x="19" y="108"/>
                    </a:lnTo>
                    <a:lnTo>
                      <a:pt x="19" y="107"/>
                    </a:lnTo>
                    <a:lnTo>
                      <a:pt x="20" y="107"/>
                    </a:lnTo>
                    <a:lnTo>
                      <a:pt x="21" y="106"/>
                    </a:lnTo>
                    <a:lnTo>
                      <a:pt x="26" y="106"/>
                    </a:lnTo>
                    <a:lnTo>
                      <a:pt x="26" y="107"/>
                    </a:lnTo>
                    <a:lnTo>
                      <a:pt x="27" y="107"/>
                    </a:lnTo>
                    <a:lnTo>
                      <a:pt x="28" y="107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32" y="103"/>
                    </a:lnTo>
                    <a:lnTo>
                      <a:pt x="35" y="103"/>
                    </a:lnTo>
                    <a:lnTo>
                      <a:pt x="36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3" y="102"/>
                    </a:lnTo>
                    <a:lnTo>
                      <a:pt x="44" y="102"/>
                    </a:lnTo>
                    <a:lnTo>
                      <a:pt x="46" y="101"/>
                    </a:lnTo>
                    <a:lnTo>
                      <a:pt x="47" y="101"/>
                    </a:lnTo>
                    <a:lnTo>
                      <a:pt x="47" y="100"/>
                    </a:lnTo>
                    <a:lnTo>
                      <a:pt x="48" y="100"/>
                    </a:lnTo>
                    <a:lnTo>
                      <a:pt x="48" y="99"/>
                    </a:lnTo>
                    <a:lnTo>
                      <a:pt x="49" y="99"/>
                    </a:lnTo>
                    <a:lnTo>
                      <a:pt x="49" y="98"/>
                    </a:lnTo>
                    <a:lnTo>
                      <a:pt x="51" y="97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3" y="93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2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4" y="89"/>
                    </a:lnTo>
                    <a:lnTo>
                      <a:pt x="65" y="88"/>
                    </a:lnTo>
                    <a:lnTo>
                      <a:pt x="66" y="88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70" y="88"/>
                    </a:lnTo>
                    <a:lnTo>
                      <a:pt x="71" y="87"/>
                    </a:lnTo>
                    <a:lnTo>
                      <a:pt x="72" y="87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7"/>
                    </a:lnTo>
                    <a:lnTo>
                      <a:pt x="76" y="75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8" y="70"/>
                    </a:lnTo>
                    <a:lnTo>
                      <a:pt x="89" y="70"/>
                    </a:lnTo>
                    <a:lnTo>
                      <a:pt x="90" y="70"/>
                    </a:lnTo>
                    <a:lnTo>
                      <a:pt x="91" y="70"/>
                    </a:lnTo>
                    <a:lnTo>
                      <a:pt x="92" y="70"/>
                    </a:lnTo>
                    <a:lnTo>
                      <a:pt x="93" y="70"/>
                    </a:lnTo>
                    <a:lnTo>
                      <a:pt x="94" y="71"/>
                    </a:lnTo>
                    <a:lnTo>
                      <a:pt x="95" y="71"/>
                    </a:lnTo>
                    <a:lnTo>
                      <a:pt x="99" y="71"/>
                    </a:lnTo>
                    <a:lnTo>
                      <a:pt x="102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7" y="70"/>
                    </a:lnTo>
                    <a:lnTo>
                      <a:pt x="105" y="70"/>
                    </a:lnTo>
                    <a:lnTo>
                      <a:pt x="104" y="70"/>
                    </a:lnTo>
                    <a:lnTo>
                      <a:pt x="105" y="70"/>
                    </a:lnTo>
                    <a:lnTo>
                      <a:pt x="105" y="69"/>
                    </a:lnTo>
                    <a:lnTo>
                      <a:pt x="105" y="68"/>
                    </a:lnTo>
                    <a:lnTo>
                      <a:pt x="105" y="66"/>
                    </a:lnTo>
                    <a:lnTo>
                      <a:pt x="107" y="66"/>
                    </a:lnTo>
                    <a:lnTo>
                      <a:pt x="108" y="65"/>
                    </a:lnTo>
                    <a:lnTo>
                      <a:pt x="109" y="65"/>
                    </a:lnTo>
                    <a:lnTo>
                      <a:pt x="104" y="63"/>
                    </a:lnTo>
                    <a:lnTo>
                      <a:pt x="103" y="62"/>
                    </a:lnTo>
                    <a:lnTo>
                      <a:pt x="101" y="59"/>
                    </a:lnTo>
                    <a:lnTo>
                      <a:pt x="102" y="59"/>
                    </a:lnTo>
                    <a:lnTo>
                      <a:pt x="102" y="57"/>
                    </a:lnTo>
                    <a:lnTo>
                      <a:pt x="101" y="56"/>
                    </a:lnTo>
                    <a:lnTo>
                      <a:pt x="100" y="56"/>
                    </a:lnTo>
                    <a:lnTo>
                      <a:pt x="100" y="55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2"/>
                    </a:lnTo>
                    <a:lnTo>
                      <a:pt x="100" y="51"/>
                    </a:lnTo>
                    <a:lnTo>
                      <a:pt x="100" y="50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99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99" y="36"/>
                    </a:lnTo>
                    <a:lnTo>
                      <a:pt x="97" y="35"/>
                    </a:lnTo>
                    <a:lnTo>
                      <a:pt x="98" y="34"/>
                    </a:lnTo>
                    <a:lnTo>
                      <a:pt x="98" y="33"/>
                    </a:lnTo>
                    <a:lnTo>
                      <a:pt x="97" y="33"/>
                    </a:lnTo>
                    <a:lnTo>
                      <a:pt x="93" y="31"/>
                    </a:lnTo>
                    <a:lnTo>
                      <a:pt x="92" y="29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8" y="28"/>
                    </a:lnTo>
                    <a:lnTo>
                      <a:pt x="98" y="27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2" y="25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7" y="22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09" y="19"/>
                    </a:lnTo>
                    <a:lnTo>
                      <a:pt x="110" y="19"/>
                    </a:lnTo>
                    <a:lnTo>
                      <a:pt x="111" y="18"/>
                    </a:lnTo>
                    <a:lnTo>
                      <a:pt x="113" y="19"/>
                    </a:lnTo>
                    <a:lnTo>
                      <a:pt x="114" y="19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7"/>
                    </a:lnTo>
                    <a:lnTo>
                      <a:pt x="125" y="16"/>
                    </a:lnTo>
                    <a:lnTo>
                      <a:pt x="125" y="15"/>
                    </a:lnTo>
                    <a:lnTo>
                      <a:pt x="126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8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6" y="7"/>
                    </a:lnTo>
                    <a:lnTo>
                      <a:pt x="147" y="7"/>
                    </a:lnTo>
                    <a:lnTo>
                      <a:pt x="148" y="7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4" y="7"/>
                    </a:lnTo>
                    <a:lnTo>
                      <a:pt x="155" y="7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3" y="6"/>
                    </a:lnTo>
                    <a:lnTo>
                      <a:pt x="163" y="5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6" y="4"/>
                    </a:lnTo>
                    <a:lnTo>
                      <a:pt x="167" y="5"/>
                    </a:lnTo>
                    <a:lnTo>
                      <a:pt x="168" y="5"/>
                    </a:lnTo>
                    <a:lnTo>
                      <a:pt x="169" y="4"/>
                    </a:lnTo>
                    <a:lnTo>
                      <a:pt x="170" y="5"/>
                    </a:lnTo>
                    <a:lnTo>
                      <a:pt x="173" y="5"/>
                    </a:lnTo>
                    <a:lnTo>
                      <a:pt x="173" y="4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79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7" y="3"/>
                    </a:lnTo>
                    <a:lnTo>
                      <a:pt x="188" y="3"/>
                    </a:lnTo>
                    <a:lnTo>
                      <a:pt x="189" y="3"/>
                    </a:lnTo>
                    <a:lnTo>
                      <a:pt x="191" y="3"/>
                    </a:lnTo>
                    <a:lnTo>
                      <a:pt x="193" y="4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200" y="6"/>
                    </a:lnTo>
                    <a:lnTo>
                      <a:pt x="201" y="6"/>
                    </a:lnTo>
                    <a:lnTo>
                      <a:pt x="202" y="6"/>
                    </a:lnTo>
                    <a:lnTo>
                      <a:pt x="202" y="5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9" y="4"/>
                    </a:lnTo>
                    <a:lnTo>
                      <a:pt x="211" y="3"/>
                    </a:lnTo>
                    <a:lnTo>
                      <a:pt x="212" y="3"/>
                    </a:lnTo>
                    <a:lnTo>
                      <a:pt x="212" y="1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1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4" y="3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3" y="1"/>
                    </a:lnTo>
                    <a:lnTo>
                      <a:pt x="233" y="3"/>
                    </a:lnTo>
                    <a:lnTo>
                      <a:pt x="234" y="3"/>
                    </a:lnTo>
                    <a:lnTo>
                      <a:pt x="234" y="4"/>
                    </a:lnTo>
                    <a:lnTo>
                      <a:pt x="235" y="4"/>
                    </a:lnTo>
                    <a:lnTo>
                      <a:pt x="238" y="3"/>
                    </a:lnTo>
                    <a:lnTo>
                      <a:pt x="239" y="3"/>
                    </a:lnTo>
                    <a:lnTo>
                      <a:pt x="240" y="1"/>
                    </a:lnTo>
                    <a:lnTo>
                      <a:pt x="242" y="3"/>
                    </a:lnTo>
                    <a:lnTo>
                      <a:pt x="244" y="3"/>
                    </a:lnTo>
                    <a:lnTo>
                      <a:pt x="24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35" name="Freeform 1046"/>
              <p:cNvSpPr>
                <a:spLocks/>
              </p:cNvSpPr>
              <p:nvPr/>
            </p:nvSpPr>
            <p:spPr bwMode="auto">
              <a:xfrm>
                <a:off x="4378325" y="2674938"/>
                <a:ext cx="276225" cy="187325"/>
              </a:xfrm>
              <a:custGeom>
                <a:avLst/>
                <a:gdLst>
                  <a:gd name="T0" fmla="*/ 282257500 w 174"/>
                  <a:gd name="T1" fmla="*/ 7561263 h 118"/>
                  <a:gd name="T2" fmla="*/ 304938113 w 174"/>
                  <a:gd name="T3" fmla="*/ 25201563 h 118"/>
                  <a:gd name="T4" fmla="*/ 325100950 w 174"/>
                  <a:gd name="T5" fmla="*/ 27722513 h 118"/>
                  <a:gd name="T6" fmla="*/ 335181575 w 174"/>
                  <a:gd name="T7" fmla="*/ 27722513 h 118"/>
                  <a:gd name="T8" fmla="*/ 357862188 w 174"/>
                  <a:gd name="T9" fmla="*/ 25201563 h 118"/>
                  <a:gd name="T10" fmla="*/ 367942813 w 174"/>
                  <a:gd name="T11" fmla="*/ 25201563 h 118"/>
                  <a:gd name="T12" fmla="*/ 372983125 w 174"/>
                  <a:gd name="T13" fmla="*/ 30241875 h 118"/>
                  <a:gd name="T14" fmla="*/ 378023438 w 174"/>
                  <a:gd name="T15" fmla="*/ 30241875 h 118"/>
                  <a:gd name="T16" fmla="*/ 393144375 w 174"/>
                  <a:gd name="T17" fmla="*/ 30241875 h 118"/>
                  <a:gd name="T18" fmla="*/ 408265313 w 174"/>
                  <a:gd name="T19" fmla="*/ 47883763 h 118"/>
                  <a:gd name="T20" fmla="*/ 413305625 w 174"/>
                  <a:gd name="T21" fmla="*/ 68045013 h 118"/>
                  <a:gd name="T22" fmla="*/ 415826575 w 174"/>
                  <a:gd name="T23" fmla="*/ 85685313 h 118"/>
                  <a:gd name="T24" fmla="*/ 418345938 w 174"/>
                  <a:gd name="T25" fmla="*/ 100806250 h 118"/>
                  <a:gd name="T26" fmla="*/ 425907200 w 174"/>
                  <a:gd name="T27" fmla="*/ 118448138 h 118"/>
                  <a:gd name="T28" fmla="*/ 428426563 w 174"/>
                  <a:gd name="T29" fmla="*/ 131048125 h 118"/>
                  <a:gd name="T30" fmla="*/ 433466875 w 174"/>
                  <a:gd name="T31" fmla="*/ 138609388 h 118"/>
                  <a:gd name="T32" fmla="*/ 413305625 w 174"/>
                  <a:gd name="T33" fmla="*/ 138609388 h 118"/>
                  <a:gd name="T34" fmla="*/ 390625013 w 174"/>
                  <a:gd name="T35" fmla="*/ 136088438 h 118"/>
                  <a:gd name="T36" fmla="*/ 367942813 w 174"/>
                  <a:gd name="T37" fmla="*/ 143649700 h 118"/>
                  <a:gd name="T38" fmla="*/ 355342825 w 174"/>
                  <a:gd name="T39" fmla="*/ 148690013 h 118"/>
                  <a:gd name="T40" fmla="*/ 342741250 w 174"/>
                  <a:gd name="T41" fmla="*/ 153728738 h 118"/>
                  <a:gd name="T42" fmla="*/ 335181575 w 174"/>
                  <a:gd name="T43" fmla="*/ 161290000 h 118"/>
                  <a:gd name="T44" fmla="*/ 345262200 w 174"/>
                  <a:gd name="T45" fmla="*/ 173891575 h 118"/>
                  <a:gd name="T46" fmla="*/ 335181575 w 174"/>
                  <a:gd name="T47" fmla="*/ 181451250 h 118"/>
                  <a:gd name="T48" fmla="*/ 325100950 w 174"/>
                  <a:gd name="T49" fmla="*/ 186491563 h 118"/>
                  <a:gd name="T50" fmla="*/ 315018738 w 174"/>
                  <a:gd name="T51" fmla="*/ 191531875 h 118"/>
                  <a:gd name="T52" fmla="*/ 292338125 w 174"/>
                  <a:gd name="T53" fmla="*/ 204133450 h 118"/>
                  <a:gd name="T54" fmla="*/ 282257500 w 174"/>
                  <a:gd name="T55" fmla="*/ 214214075 h 118"/>
                  <a:gd name="T56" fmla="*/ 262096250 w 174"/>
                  <a:gd name="T57" fmla="*/ 216733438 h 118"/>
                  <a:gd name="T58" fmla="*/ 252015625 w 174"/>
                  <a:gd name="T59" fmla="*/ 219254388 h 118"/>
                  <a:gd name="T60" fmla="*/ 236894688 w 174"/>
                  <a:gd name="T61" fmla="*/ 229335013 h 118"/>
                  <a:gd name="T62" fmla="*/ 216733438 w 174"/>
                  <a:gd name="T63" fmla="*/ 226814063 h 118"/>
                  <a:gd name="T64" fmla="*/ 204133450 w 174"/>
                  <a:gd name="T65" fmla="*/ 234375325 h 118"/>
                  <a:gd name="T66" fmla="*/ 199093138 w 174"/>
                  <a:gd name="T67" fmla="*/ 236894688 h 118"/>
                  <a:gd name="T68" fmla="*/ 173891575 w 174"/>
                  <a:gd name="T69" fmla="*/ 254536575 h 118"/>
                  <a:gd name="T70" fmla="*/ 163810950 w 174"/>
                  <a:gd name="T71" fmla="*/ 287297813 h 118"/>
                  <a:gd name="T72" fmla="*/ 113406238 w 174"/>
                  <a:gd name="T73" fmla="*/ 297378438 h 118"/>
                  <a:gd name="T74" fmla="*/ 0 w 174"/>
                  <a:gd name="T75" fmla="*/ 297378438 h 118"/>
                  <a:gd name="T76" fmla="*/ 10080625 w 174"/>
                  <a:gd name="T77" fmla="*/ 287297813 h 118"/>
                  <a:gd name="T78" fmla="*/ 40322500 w 174"/>
                  <a:gd name="T79" fmla="*/ 282257500 h 118"/>
                  <a:gd name="T80" fmla="*/ 70564375 w 174"/>
                  <a:gd name="T81" fmla="*/ 264617200 h 118"/>
                  <a:gd name="T82" fmla="*/ 93246575 w 174"/>
                  <a:gd name="T83" fmla="*/ 252015625 h 118"/>
                  <a:gd name="T84" fmla="*/ 105846563 w 174"/>
                  <a:gd name="T85" fmla="*/ 239415638 h 118"/>
                  <a:gd name="T86" fmla="*/ 113406238 w 174"/>
                  <a:gd name="T87" fmla="*/ 229335013 h 118"/>
                  <a:gd name="T88" fmla="*/ 128527175 w 174"/>
                  <a:gd name="T89" fmla="*/ 206652813 h 118"/>
                  <a:gd name="T90" fmla="*/ 120967500 w 174"/>
                  <a:gd name="T91" fmla="*/ 186491563 h 118"/>
                  <a:gd name="T92" fmla="*/ 120967500 w 174"/>
                  <a:gd name="T93" fmla="*/ 166330313 h 118"/>
                  <a:gd name="T94" fmla="*/ 128527175 w 174"/>
                  <a:gd name="T95" fmla="*/ 153728738 h 118"/>
                  <a:gd name="T96" fmla="*/ 141128750 w 174"/>
                  <a:gd name="T97" fmla="*/ 131048125 h 118"/>
                  <a:gd name="T98" fmla="*/ 151209375 w 174"/>
                  <a:gd name="T99" fmla="*/ 113407825 h 118"/>
                  <a:gd name="T100" fmla="*/ 168851263 w 174"/>
                  <a:gd name="T101" fmla="*/ 95765938 h 118"/>
                  <a:gd name="T102" fmla="*/ 181451250 w 174"/>
                  <a:gd name="T103" fmla="*/ 90725625 h 118"/>
                  <a:gd name="T104" fmla="*/ 204133450 w 174"/>
                  <a:gd name="T105" fmla="*/ 83165950 h 118"/>
                  <a:gd name="T106" fmla="*/ 226814063 w 174"/>
                  <a:gd name="T107" fmla="*/ 73085325 h 118"/>
                  <a:gd name="T108" fmla="*/ 239414050 w 174"/>
                  <a:gd name="T109" fmla="*/ 50403125 h 118"/>
                  <a:gd name="T110" fmla="*/ 252015625 w 174"/>
                  <a:gd name="T111" fmla="*/ 27722513 h 118"/>
                  <a:gd name="T112" fmla="*/ 269655925 w 174"/>
                  <a:gd name="T113" fmla="*/ 5040313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4"/>
                  <a:gd name="T172" fmla="*/ 0 h 118"/>
                  <a:gd name="T173" fmla="*/ 174 w 174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4" h="118">
                    <a:moveTo>
                      <a:pt x="111" y="0"/>
                    </a:moveTo>
                    <a:lnTo>
                      <a:pt x="111" y="1"/>
                    </a:lnTo>
                    <a:lnTo>
                      <a:pt x="112" y="1"/>
                    </a:lnTo>
                    <a:lnTo>
                      <a:pt x="112" y="2"/>
                    </a:lnTo>
                    <a:lnTo>
                      <a:pt x="112" y="3"/>
                    </a:lnTo>
                    <a:lnTo>
                      <a:pt x="113" y="6"/>
                    </a:lnTo>
                    <a:lnTo>
                      <a:pt x="117" y="8"/>
                    </a:lnTo>
                    <a:lnTo>
                      <a:pt x="118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2" y="10"/>
                    </a:lnTo>
                    <a:lnTo>
                      <a:pt x="145" y="9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11"/>
                    </a:lnTo>
                    <a:lnTo>
                      <a:pt x="148" y="12"/>
                    </a:lnTo>
                    <a:lnTo>
                      <a:pt x="148" y="11"/>
                    </a:lnTo>
                    <a:lnTo>
                      <a:pt x="147" y="11"/>
                    </a:lnTo>
                    <a:lnTo>
                      <a:pt x="147" y="10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0" y="12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6" y="12"/>
                    </a:lnTo>
                    <a:lnTo>
                      <a:pt x="157" y="13"/>
                    </a:lnTo>
                    <a:lnTo>
                      <a:pt x="158" y="15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2" y="19"/>
                    </a:lnTo>
                    <a:lnTo>
                      <a:pt x="164" y="20"/>
                    </a:lnTo>
                    <a:lnTo>
                      <a:pt x="164" y="21"/>
                    </a:lnTo>
                    <a:lnTo>
                      <a:pt x="163" y="22"/>
                    </a:lnTo>
                    <a:lnTo>
                      <a:pt x="164" y="24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4" y="29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5" y="34"/>
                    </a:lnTo>
                    <a:lnTo>
                      <a:pt x="165" y="35"/>
                    </a:lnTo>
                    <a:lnTo>
                      <a:pt x="165" y="36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5" y="39"/>
                    </a:lnTo>
                    <a:lnTo>
                      <a:pt x="165" y="40"/>
                    </a:lnTo>
                    <a:lnTo>
                      <a:pt x="166" y="40"/>
                    </a:lnTo>
                    <a:lnTo>
                      <a:pt x="167" y="41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8" y="46"/>
                    </a:lnTo>
                    <a:lnTo>
                      <a:pt x="169" y="47"/>
                    </a:lnTo>
                    <a:lnTo>
                      <a:pt x="174" y="49"/>
                    </a:lnTo>
                    <a:lnTo>
                      <a:pt x="173" y="49"/>
                    </a:lnTo>
                    <a:lnTo>
                      <a:pt x="172" y="50"/>
                    </a:lnTo>
                    <a:lnTo>
                      <a:pt x="170" y="50"/>
                    </a:lnTo>
                    <a:lnTo>
                      <a:pt x="170" y="52"/>
                    </a:lnTo>
                    <a:lnTo>
                      <a:pt x="170" y="53"/>
                    </a:lnTo>
                    <a:lnTo>
                      <a:pt x="170" y="54"/>
                    </a:lnTo>
                    <a:lnTo>
                      <a:pt x="169" y="54"/>
                    </a:lnTo>
                    <a:lnTo>
                      <a:pt x="170" y="54"/>
                    </a:lnTo>
                    <a:lnTo>
                      <a:pt x="172" y="54"/>
                    </a:lnTo>
                    <a:lnTo>
                      <a:pt x="172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4" y="55"/>
                    </a:lnTo>
                    <a:lnTo>
                      <a:pt x="160" y="55"/>
                    </a:lnTo>
                    <a:lnTo>
                      <a:pt x="159" y="55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4" y="54"/>
                    </a:lnTo>
                    <a:lnTo>
                      <a:pt x="153" y="54"/>
                    </a:lnTo>
                    <a:lnTo>
                      <a:pt x="147" y="55"/>
                    </a:lnTo>
                    <a:lnTo>
                      <a:pt x="146" y="56"/>
                    </a:lnTo>
                    <a:lnTo>
                      <a:pt x="146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2" y="59"/>
                    </a:lnTo>
                    <a:lnTo>
                      <a:pt x="141" y="59"/>
                    </a:lnTo>
                    <a:lnTo>
                      <a:pt x="140" y="61"/>
                    </a:lnTo>
                    <a:lnTo>
                      <a:pt x="139" y="61"/>
                    </a:lnTo>
                    <a:lnTo>
                      <a:pt x="138" y="61"/>
                    </a:lnTo>
                    <a:lnTo>
                      <a:pt x="137" y="61"/>
                    </a:lnTo>
                    <a:lnTo>
                      <a:pt x="136" y="61"/>
                    </a:lnTo>
                    <a:lnTo>
                      <a:pt x="135" y="61"/>
                    </a:lnTo>
                    <a:lnTo>
                      <a:pt x="133" y="61"/>
                    </a:lnTo>
                    <a:lnTo>
                      <a:pt x="133" y="62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9"/>
                    </a:lnTo>
                    <a:lnTo>
                      <a:pt x="137" y="71"/>
                    </a:lnTo>
                    <a:lnTo>
                      <a:pt x="136" y="71"/>
                    </a:lnTo>
                    <a:lnTo>
                      <a:pt x="135" y="72"/>
                    </a:lnTo>
                    <a:lnTo>
                      <a:pt x="133" y="72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30" y="72"/>
                    </a:lnTo>
                    <a:lnTo>
                      <a:pt x="129" y="73"/>
                    </a:lnTo>
                    <a:lnTo>
                      <a:pt x="129" y="74"/>
                    </a:lnTo>
                    <a:lnTo>
                      <a:pt x="128" y="74"/>
                    </a:lnTo>
                    <a:lnTo>
                      <a:pt x="127" y="74"/>
                    </a:lnTo>
                    <a:lnTo>
                      <a:pt x="126" y="75"/>
                    </a:lnTo>
                    <a:lnTo>
                      <a:pt x="125" y="75"/>
                    </a:lnTo>
                    <a:lnTo>
                      <a:pt x="125" y="76"/>
                    </a:lnTo>
                    <a:lnTo>
                      <a:pt x="122" y="76"/>
                    </a:lnTo>
                    <a:lnTo>
                      <a:pt x="118" y="77"/>
                    </a:lnTo>
                    <a:lnTo>
                      <a:pt x="117" y="78"/>
                    </a:lnTo>
                    <a:lnTo>
                      <a:pt x="117" y="80"/>
                    </a:lnTo>
                    <a:lnTo>
                      <a:pt x="116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1" y="85"/>
                    </a:lnTo>
                    <a:lnTo>
                      <a:pt x="109" y="86"/>
                    </a:lnTo>
                    <a:lnTo>
                      <a:pt x="108" y="86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6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6"/>
                    </a:lnTo>
                    <a:lnTo>
                      <a:pt x="100" y="87"/>
                    </a:lnTo>
                    <a:lnTo>
                      <a:pt x="97" y="87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1"/>
                    </a:lnTo>
                    <a:lnTo>
                      <a:pt x="91" y="90"/>
                    </a:lnTo>
                    <a:lnTo>
                      <a:pt x="86" y="90"/>
                    </a:lnTo>
                    <a:lnTo>
                      <a:pt x="85" y="91"/>
                    </a:lnTo>
                    <a:lnTo>
                      <a:pt x="84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4"/>
                    </a:lnTo>
                    <a:lnTo>
                      <a:pt x="77" y="95"/>
                    </a:lnTo>
                    <a:lnTo>
                      <a:pt x="74" y="97"/>
                    </a:lnTo>
                    <a:lnTo>
                      <a:pt x="72" y="99"/>
                    </a:lnTo>
                    <a:lnTo>
                      <a:pt x="71" y="99"/>
                    </a:lnTo>
                    <a:lnTo>
                      <a:pt x="69" y="100"/>
                    </a:lnTo>
                    <a:lnTo>
                      <a:pt x="69" y="101"/>
                    </a:lnTo>
                    <a:lnTo>
                      <a:pt x="67" y="102"/>
                    </a:lnTo>
                    <a:lnTo>
                      <a:pt x="66" y="102"/>
                    </a:lnTo>
                    <a:lnTo>
                      <a:pt x="65" y="103"/>
                    </a:lnTo>
                    <a:lnTo>
                      <a:pt x="65" y="114"/>
                    </a:lnTo>
                    <a:lnTo>
                      <a:pt x="65" y="118"/>
                    </a:lnTo>
                    <a:lnTo>
                      <a:pt x="55" y="118"/>
                    </a:lnTo>
                    <a:lnTo>
                      <a:pt x="51" y="118"/>
                    </a:lnTo>
                    <a:lnTo>
                      <a:pt x="48" y="118"/>
                    </a:lnTo>
                    <a:lnTo>
                      <a:pt x="46" y="118"/>
                    </a:lnTo>
                    <a:lnTo>
                      <a:pt x="45" y="118"/>
                    </a:lnTo>
                    <a:lnTo>
                      <a:pt x="44" y="118"/>
                    </a:lnTo>
                    <a:lnTo>
                      <a:pt x="42" y="118"/>
                    </a:lnTo>
                    <a:lnTo>
                      <a:pt x="6" y="118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2" y="117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7" y="113"/>
                    </a:lnTo>
                    <a:lnTo>
                      <a:pt x="8" y="113"/>
                    </a:lnTo>
                    <a:lnTo>
                      <a:pt x="11" y="113"/>
                    </a:lnTo>
                    <a:lnTo>
                      <a:pt x="16" y="112"/>
                    </a:lnTo>
                    <a:lnTo>
                      <a:pt x="18" y="111"/>
                    </a:lnTo>
                    <a:lnTo>
                      <a:pt x="21" y="110"/>
                    </a:lnTo>
                    <a:lnTo>
                      <a:pt x="23" y="110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7" y="105"/>
                    </a:lnTo>
                    <a:lnTo>
                      <a:pt x="28" y="105"/>
                    </a:lnTo>
                    <a:lnTo>
                      <a:pt x="29" y="104"/>
                    </a:lnTo>
                    <a:lnTo>
                      <a:pt x="30" y="103"/>
                    </a:lnTo>
                    <a:lnTo>
                      <a:pt x="30" y="102"/>
                    </a:lnTo>
                    <a:lnTo>
                      <a:pt x="33" y="102"/>
                    </a:lnTo>
                    <a:lnTo>
                      <a:pt x="35" y="100"/>
                    </a:lnTo>
                    <a:lnTo>
                      <a:pt x="36" y="100"/>
                    </a:lnTo>
                    <a:lnTo>
                      <a:pt x="37" y="100"/>
                    </a:lnTo>
                    <a:lnTo>
                      <a:pt x="38" y="99"/>
                    </a:lnTo>
                    <a:lnTo>
                      <a:pt x="39" y="97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3" y="94"/>
                    </a:lnTo>
                    <a:lnTo>
                      <a:pt x="44" y="93"/>
                    </a:lnTo>
                    <a:lnTo>
                      <a:pt x="45" y="92"/>
                    </a:lnTo>
                    <a:lnTo>
                      <a:pt x="45" y="91"/>
                    </a:lnTo>
                    <a:lnTo>
                      <a:pt x="47" y="87"/>
                    </a:lnTo>
                    <a:lnTo>
                      <a:pt x="48" y="87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49" y="85"/>
                    </a:lnTo>
                    <a:lnTo>
                      <a:pt x="51" y="83"/>
                    </a:lnTo>
                    <a:lnTo>
                      <a:pt x="51" y="82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49" y="77"/>
                    </a:lnTo>
                    <a:lnTo>
                      <a:pt x="48" y="76"/>
                    </a:lnTo>
                    <a:lnTo>
                      <a:pt x="47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8" y="68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59"/>
                    </a:lnTo>
                    <a:lnTo>
                      <a:pt x="54" y="57"/>
                    </a:lnTo>
                    <a:lnTo>
                      <a:pt x="55" y="56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8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5" y="40"/>
                    </a:lnTo>
                    <a:lnTo>
                      <a:pt x="66" y="39"/>
                    </a:lnTo>
                    <a:lnTo>
                      <a:pt x="66" y="38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6" y="35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1" y="33"/>
                    </a:lnTo>
                    <a:lnTo>
                      <a:pt x="83" y="31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90" y="29"/>
                    </a:lnTo>
                    <a:lnTo>
                      <a:pt x="91" y="28"/>
                    </a:lnTo>
                    <a:lnTo>
                      <a:pt x="91" y="27"/>
                    </a:lnTo>
                    <a:lnTo>
                      <a:pt x="92" y="25"/>
                    </a:lnTo>
                    <a:lnTo>
                      <a:pt x="93" y="24"/>
                    </a:lnTo>
                    <a:lnTo>
                      <a:pt x="94" y="22"/>
                    </a:lnTo>
                    <a:lnTo>
                      <a:pt x="95" y="20"/>
                    </a:lnTo>
                    <a:lnTo>
                      <a:pt x="98" y="18"/>
                    </a:lnTo>
                    <a:lnTo>
                      <a:pt x="98" y="17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99" y="13"/>
                    </a:lnTo>
                    <a:lnTo>
                      <a:pt x="100" y="12"/>
                    </a:lnTo>
                    <a:lnTo>
                      <a:pt x="100" y="11"/>
                    </a:lnTo>
                    <a:lnTo>
                      <a:pt x="101" y="9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0"/>
                    </a:lnTo>
                    <a:lnTo>
                      <a:pt x="1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36" name="Freeform 1063"/>
              <p:cNvSpPr>
                <a:spLocks/>
              </p:cNvSpPr>
              <p:nvPr/>
            </p:nvSpPr>
            <p:spPr bwMode="auto">
              <a:xfrm>
                <a:off x="4400550" y="2922588"/>
                <a:ext cx="371475" cy="334963"/>
              </a:xfrm>
              <a:custGeom>
                <a:avLst/>
                <a:gdLst>
                  <a:gd name="T0" fmla="*/ 589716563 w 234"/>
                  <a:gd name="T1" fmla="*/ 267136961 h 211"/>
                  <a:gd name="T2" fmla="*/ 584676250 w 234"/>
                  <a:gd name="T3" fmla="*/ 309978888 h 211"/>
                  <a:gd name="T4" fmla="*/ 567035950 w 234"/>
                  <a:gd name="T5" fmla="*/ 337701442 h 211"/>
                  <a:gd name="T6" fmla="*/ 531753763 w 234"/>
                  <a:gd name="T7" fmla="*/ 342741762 h 211"/>
                  <a:gd name="T8" fmla="*/ 463708750 w 234"/>
                  <a:gd name="T9" fmla="*/ 357862722 h 211"/>
                  <a:gd name="T10" fmla="*/ 446068450 w 234"/>
                  <a:gd name="T11" fmla="*/ 360382088 h 211"/>
                  <a:gd name="T12" fmla="*/ 390625013 w 234"/>
                  <a:gd name="T13" fmla="*/ 365422408 h 211"/>
                  <a:gd name="T14" fmla="*/ 365423450 w 234"/>
                  <a:gd name="T15" fmla="*/ 385583688 h 211"/>
                  <a:gd name="T16" fmla="*/ 337700938 w 234"/>
                  <a:gd name="T17" fmla="*/ 390624008 h 211"/>
                  <a:gd name="T18" fmla="*/ 320059050 w 234"/>
                  <a:gd name="T19" fmla="*/ 403225602 h 211"/>
                  <a:gd name="T20" fmla="*/ 312499375 w 234"/>
                  <a:gd name="T21" fmla="*/ 423386882 h 211"/>
                  <a:gd name="T22" fmla="*/ 284778450 w 234"/>
                  <a:gd name="T23" fmla="*/ 423386882 h 211"/>
                  <a:gd name="T24" fmla="*/ 284778450 w 234"/>
                  <a:gd name="T25" fmla="*/ 438507842 h 211"/>
                  <a:gd name="T26" fmla="*/ 274697825 w 234"/>
                  <a:gd name="T27" fmla="*/ 456148168 h 211"/>
                  <a:gd name="T28" fmla="*/ 246975313 w 234"/>
                  <a:gd name="T29" fmla="*/ 473790082 h 211"/>
                  <a:gd name="T30" fmla="*/ 241935000 w 234"/>
                  <a:gd name="T31" fmla="*/ 498991682 h 211"/>
                  <a:gd name="T32" fmla="*/ 239415638 w 234"/>
                  <a:gd name="T33" fmla="*/ 521672329 h 211"/>
                  <a:gd name="T34" fmla="*/ 219254388 w 234"/>
                  <a:gd name="T35" fmla="*/ 529233602 h 211"/>
                  <a:gd name="T36" fmla="*/ 214214075 w 234"/>
                  <a:gd name="T37" fmla="*/ 509072322 h 211"/>
                  <a:gd name="T38" fmla="*/ 199093138 w 234"/>
                  <a:gd name="T39" fmla="*/ 519152962 h 211"/>
                  <a:gd name="T40" fmla="*/ 186491563 w 234"/>
                  <a:gd name="T41" fmla="*/ 529233602 h 211"/>
                  <a:gd name="T42" fmla="*/ 158769050 w 234"/>
                  <a:gd name="T43" fmla="*/ 524193282 h 211"/>
                  <a:gd name="T44" fmla="*/ 143649700 w 234"/>
                  <a:gd name="T45" fmla="*/ 521672329 h 211"/>
                  <a:gd name="T46" fmla="*/ 131048125 w 234"/>
                  <a:gd name="T47" fmla="*/ 501511049 h 211"/>
                  <a:gd name="T48" fmla="*/ 131048125 w 234"/>
                  <a:gd name="T49" fmla="*/ 481349769 h 211"/>
                  <a:gd name="T50" fmla="*/ 123488450 w 234"/>
                  <a:gd name="T51" fmla="*/ 478830402 h 211"/>
                  <a:gd name="T52" fmla="*/ 118448138 w 234"/>
                  <a:gd name="T53" fmla="*/ 451107848 h 211"/>
                  <a:gd name="T54" fmla="*/ 105846563 w 234"/>
                  <a:gd name="T55" fmla="*/ 451107848 h 211"/>
                  <a:gd name="T56" fmla="*/ 83165950 w 234"/>
                  <a:gd name="T57" fmla="*/ 461188488 h 211"/>
                  <a:gd name="T58" fmla="*/ 52924075 w 234"/>
                  <a:gd name="T59" fmla="*/ 463709442 h 211"/>
                  <a:gd name="T60" fmla="*/ 35282188 w 234"/>
                  <a:gd name="T61" fmla="*/ 463709442 h 211"/>
                  <a:gd name="T62" fmla="*/ 30241875 w 234"/>
                  <a:gd name="T63" fmla="*/ 448588482 h 211"/>
                  <a:gd name="T64" fmla="*/ 25201563 w 234"/>
                  <a:gd name="T65" fmla="*/ 423386882 h 211"/>
                  <a:gd name="T66" fmla="*/ 7561263 w 234"/>
                  <a:gd name="T67" fmla="*/ 408265922 h 211"/>
                  <a:gd name="T68" fmla="*/ 7561263 w 234"/>
                  <a:gd name="T69" fmla="*/ 388104642 h 211"/>
                  <a:gd name="T70" fmla="*/ 5040313 w 234"/>
                  <a:gd name="T71" fmla="*/ 365422408 h 211"/>
                  <a:gd name="T72" fmla="*/ 15120938 w 234"/>
                  <a:gd name="T73" fmla="*/ 345261128 h 211"/>
                  <a:gd name="T74" fmla="*/ 30241875 w 234"/>
                  <a:gd name="T75" fmla="*/ 337701442 h 211"/>
                  <a:gd name="T76" fmla="*/ 50403125 w 234"/>
                  <a:gd name="T77" fmla="*/ 350301448 h 211"/>
                  <a:gd name="T78" fmla="*/ 75604688 w 234"/>
                  <a:gd name="T79" fmla="*/ 342741762 h 211"/>
                  <a:gd name="T80" fmla="*/ 103327200 w 234"/>
                  <a:gd name="T81" fmla="*/ 332661122 h 211"/>
                  <a:gd name="T82" fmla="*/ 133569075 w 234"/>
                  <a:gd name="T83" fmla="*/ 340220808 h 211"/>
                  <a:gd name="T84" fmla="*/ 209173763 w 234"/>
                  <a:gd name="T85" fmla="*/ 337701442 h 211"/>
                  <a:gd name="T86" fmla="*/ 244455950 w 234"/>
                  <a:gd name="T87" fmla="*/ 317540161 h 211"/>
                  <a:gd name="T88" fmla="*/ 229335013 w 234"/>
                  <a:gd name="T89" fmla="*/ 236895041 h 211"/>
                  <a:gd name="T90" fmla="*/ 221773750 w 234"/>
                  <a:gd name="T91" fmla="*/ 173890247 h 211"/>
                  <a:gd name="T92" fmla="*/ 214214075 w 234"/>
                  <a:gd name="T93" fmla="*/ 105846720 h 211"/>
                  <a:gd name="T94" fmla="*/ 204133450 w 234"/>
                  <a:gd name="T95" fmla="*/ 15120960 h 211"/>
                  <a:gd name="T96" fmla="*/ 259576888 w 234"/>
                  <a:gd name="T97" fmla="*/ 0 h 211"/>
                  <a:gd name="T98" fmla="*/ 337700938 w 234"/>
                  <a:gd name="T99" fmla="*/ 45362880 h 211"/>
                  <a:gd name="T100" fmla="*/ 433466875 w 234"/>
                  <a:gd name="T101" fmla="*/ 108366087 h 211"/>
                  <a:gd name="T102" fmla="*/ 481350638 w 234"/>
                  <a:gd name="T103" fmla="*/ 141128961 h 211"/>
                  <a:gd name="T104" fmla="*/ 493950625 w 234"/>
                  <a:gd name="T105" fmla="*/ 153728967 h 211"/>
                  <a:gd name="T106" fmla="*/ 514111875 w 234"/>
                  <a:gd name="T107" fmla="*/ 171370881 h 211"/>
                  <a:gd name="T108" fmla="*/ 534273125 w 234"/>
                  <a:gd name="T109" fmla="*/ 176411201 h 211"/>
                  <a:gd name="T110" fmla="*/ 554434375 w 234"/>
                  <a:gd name="T111" fmla="*/ 199091847 h 211"/>
                  <a:gd name="T112" fmla="*/ 579635938 w 234"/>
                  <a:gd name="T113" fmla="*/ 211693441 h 2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11"/>
                  <a:gd name="T173" fmla="*/ 234 w 234"/>
                  <a:gd name="T174" fmla="*/ 211 h 2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11">
                    <a:moveTo>
                      <a:pt x="234" y="83"/>
                    </a:moveTo>
                    <a:lnTo>
                      <a:pt x="234" y="84"/>
                    </a:lnTo>
                    <a:lnTo>
                      <a:pt x="234" y="87"/>
                    </a:lnTo>
                    <a:lnTo>
                      <a:pt x="234" y="89"/>
                    </a:lnTo>
                    <a:lnTo>
                      <a:pt x="234" y="90"/>
                    </a:lnTo>
                    <a:lnTo>
                      <a:pt x="234" y="99"/>
                    </a:lnTo>
                    <a:lnTo>
                      <a:pt x="234" y="104"/>
                    </a:lnTo>
                    <a:lnTo>
                      <a:pt x="234" y="106"/>
                    </a:lnTo>
                    <a:lnTo>
                      <a:pt x="234" y="109"/>
                    </a:lnTo>
                    <a:lnTo>
                      <a:pt x="234" y="114"/>
                    </a:lnTo>
                    <a:lnTo>
                      <a:pt x="234" y="115"/>
                    </a:lnTo>
                    <a:lnTo>
                      <a:pt x="234" y="116"/>
                    </a:lnTo>
                    <a:lnTo>
                      <a:pt x="234" y="117"/>
                    </a:lnTo>
                    <a:lnTo>
                      <a:pt x="234" y="122"/>
                    </a:lnTo>
                    <a:lnTo>
                      <a:pt x="233" y="123"/>
                    </a:lnTo>
                    <a:lnTo>
                      <a:pt x="232" y="123"/>
                    </a:lnTo>
                    <a:lnTo>
                      <a:pt x="230" y="126"/>
                    </a:lnTo>
                    <a:lnTo>
                      <a:pt x="230" y="128"/>
                    </a:lnTo>
                    <a:lnTo>
                      <a:pt x="229" y="131"/>
                    </a:lnTo>
                    <a:lnTo>
                      <a:pt x="229" y="132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7" y="133"/>
                    </a:lnTo>
                    <a:lnTo>
                      <a:pt x="225" y="134"/>
                    </a:lnTo>
                    <a:lnTo>
                      <a:pt x="224" y="135"/>
                    </a:lnTo>
                    <a:lnTo>
                      <a:pt x="224" y="136"/>
                    </a:lnTo>
                    <a:lnTo>
                      <a:pt x="220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1" y="136"/>
                    </a:lnTo>
                    <a:lnTo>
                      <a:pt x="209" y="137"/>
                    </a:lnTo>
                    <a:lnTo>
                      <a:pt x="202" y="137"/>
                    </a:lnTo>
                    <a:lnTo>
                      <a:pt x="200" y="137"/>
                    </a:lnTo>
                    <a:lnTo>
                      <a:pt x="192" y="137"/>
                    </a:lnTo>
                    <a:lnTo>
                      <a:pt x="189" y="141"/>
                    </a:lnTo>
                    <a:lnTo>
                      <a:pt x="188" y="142"/>
                    </a:lnTo>
                    <a:lnTo>
                      <a:pt x="187" y="142"/>
                    </a:lnTo>
                    <a:lnTo>
                      <a:pt x="184" y="142"/>
                    </a:lnTo>
                    <a:lnTo>
                      <a:pt x="183" y="143"/>
                    </a:lnTo>
                    <a:lnTo>
                      <a:pt x="183" y="142"/>
                    </a:lnTo>
                    <a:lnTo>
                      <a:pt x="182" y="142"/>
                    </a:lnTo>
                    <a:lnTo>
                      <a:pt x="181" y="142"/>
                    </a:lnTo>
                    <a:lnTo>
                      <a:pt x="180" y="142"/>
                    </a:lnTo>
                    <a:lnTo>
                      <a:pt x="179" y="142"/>
                    </a:lnTo>
                    <a:lnTo>
                      <a:pt x="178" y="142"/>
                    </a:lnTo>
                    <a:lnTo>
                      <a:pt x="177" y="143"/>
                    </a:lnTo>
                    <a:lnTo>
                      <a:pt x="173" y="142"/>
                    </a:lnTo>
                    <a:lnTo>
                      <a:pt x="170" y="141"/>
                    </a:lnTo>
                    <a:lnTo>
                      <a:pt x="169" y="142"/>
                    </a:lnTo>
                    <a:lnTo>
                      <a:pt x="168" y="141"/>
                    </a:lnTo>
                    <a:lnTo>
                      <a:pt x="163" y="141"/>
                    </a:lnTo>
                    <a:lnTo>
                      <a:pt x="160" y="144"/>
                    </a:lnTo>
                    <a:lnTo>
                      <a:pt x="159" y="145"/>
                    </a:lnTo>
                    <a:lnTo>
                      <a:pt x="155" y="145"/>
                    </a:lnTo>
                    <a:lnTo>
                      <a:pt x="154" y="146"/>
                    </a:lnTo>
                    <a:lnTo>
                      <a:pt x="150" y="149"/>
                    </a:lnTo>
                    <a:lnTo>
                      <a:pt x="149" y="149"/>
                    </a:lnTo>
                    <a:lnTo>
                      <a:pt x="146" y="149"/>
                    </a:lnTo>
                    <a:lnTo>
                      <a:pt x="145" y="150"/>
                    </a:lnTo>
                    <a:lnTo>
                      <a:pt x="145" y="151"/>
                    </a:lnTo>
                    <a:lnTo>
                      <a:pt x="145" y="152"/>
                    </a:lnTo>
                    <a:lnTo>
                      <a:pt x="145" y="153"/>
                    </a:lnTo>
                    <a:lnTo>
                      <a:pt x="144" y="154"/>
                    </a:lnTo>
                    <a:lnTo>
                      <a:pt x="142" y="153"/>
                    </a:lnTo>
                    <a:lnTo>
                      <a:pt x="141" y="153"/>
                    </a:lnTo>
                    <a:lnTo>
                      <a:pt x="140" y="152"/>
                    </a:lnTo>
                    <a:lnTo>
                      <a:pt x="139" y="152"/>
                    </a:lnTo>
                    <a:lnTo>
                      <a:pt x="137" y="153"/>
                    </a:lnTo>
                    <a:lnTo>
                      <a:pt x="136" y="154"/>
                    </a:lnTo>
                    <a:lnTo>
                      <a:pt x="134" y="155"/>
                    </a:lnTo>
                    <a:lnTo>
                      <a:pt x="133" y="156"/>
                    </a:lnTo>
                    <a:lnTo>
                      <a:pt x="133" y="159"/>
                    </a:lnTo>
                    <a:lnTo>
                      <a:pt x="133" y="160"/>
                    </a:lnTo>
                    <a:lnTo>
                      <a:pt x="133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28" y="160"/>
                    </a:lnTo>
                    <a:lnTo>
                      <a:pt x="127" y="160"/>
                    </a:lnTo>
                    <a:lnTo>
                      <a:pt x="127" y="162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6" y="167"/>
                    </a:lnTo>
                    <a:lnTo>
                      <a:pt x="125" y="167"/>
                    </a:lnTo>
                    <a:lnTo>
                      <a:pt x="125" y="168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3" y="167"/>
                    </a:lnTo>
                    <a:lnTo>
                      <a:pt x="119" y="165"/>
                    </a:lnTo>
                    <a:lnTo>
                      <a:pt x="118" y="164"/>
                    </a:lnTo>
                    <a:lnTo>
                      <a:pt x="117" y="163"/>
                    </a:lnTo>
                    <a:lnTo>
                      <a:pt x="115" y="167"/>
                    </a:lnTo>
                    <a:lnTo>
                      <a:pt x="114" y="167"/>
                    </a:lnTo>
                    <a:lnTo>
                      <a:pt x="113" y="168"/>
                    </a:lnTo>
                    <a:lnTo>
                      <a:pt x="112" y="169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4" y="171"/>
                    </a:lnTo>
                    <a:lnTo>
                      <a:pt x="114" y="172"/>
                    </a:lnTo>
                    <a:lnTo>
                      <a:pt x="114" y="173"/>
                    </a:lnTo>
                    <a:lnTo>
                      <a:pt x="114" y="174"/>
                    </a:lnTo>
                    <a:lnTo>
                      <a:pt x="113" y="174"/>
                    </a:lnTo>
                    <a:lnTo>
                      <a:pt x="111" y="174"/>
                    </a:lnTo>
                    <a:lnTo>
                      <a:pt x="111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09" y="181"/>
                    </a:lnTo>
                    <a:lnTo>
                      <a:pt x="108" y="182"/>
                    </a:lnTo>
                    <a:lnTo>
                      <a:pt x="108" y="183"/>
                    </a:lnTo>
                    <a:lnTo>
                      <a:pt x="107" y="183"/>
                    </a:lnTo>
                    <a:lnTo>
                      <a:pt x="104" y="184"/>
                    </a:lnTo>
                    <a:lnTo>
                      <a:pt x="102" y="184"/>
                    </a:lnTo>
                    <a:lnTo>
                      <a:pt x="100" y="186"/>
                    </a:lnTo>
                    <a:lnTo>
                      <a:pt x="99" y="187"/>
                    </a:lnTo>
                    <a:lnTo>
                      <a:pt x="98" y="188"/>
                    </a:lnTo>
                    <a:lnTo>
                      <a:pt x="99" y="189"/>
                    </a:lnTo>
                    <a:lnTo>
                      <a:pt x="99" y="190"/>
                    </a:lnTo>
                    <a:lnTo>
                      <a:pt x="99" y="191"/>
                    </a:lnTo>
                    <a:lnTo>
                      <a:pt x="99" y="192"/>
                    </a:lnTo>
                    <a:lnTo>
                      <a:pt x="99" y="195"/>
                    </a:lnTo>
                    <a:lnTo>
                      <a:pt x="98" y="197"/>
                    </a:lnTo>
                    <a:lnTo>
                      <a:pt x="97" y="197"/>
                    </a:lnTo>
                    <a:lnTo>
                      <a:pt x="96" y="198"/>
                    </a:lnTo>
                    <a:lnTo>
                      <a:pt x="96" y="199"/>
                    </a:lnTo>
                    <a:lnTo>
                      <a:pt x="96" y="200"/>
                    </a:lnTo>
                    <a:lnTo>
                      <a:pt x="97" y="200"/>
                    </a:lnTo>
                    <a:lnTo>
                      <a:pt x="97" y="201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5" y="207"/>
                    </a:lnTo>
                    <a:lnTo>
                      <a:pt x="94" y="207"/>
                    </a:lnTo>
                    <a:lnTo>
                      <a:pt x="93" y="207"/>
                    </a:lnTo>
                    <a:lnTo>
                      <a:pt x="91" y="207"/>
                    </a:lnTo>
                    <a:lnTo>
                      <a:pt x="90" y="208"/>
                    </a:lnTo>
                    <a:lnTo>
                      <a:pt x="89" y="209"/>
                    </a:lnTo>
                    <a:lnTo>
                      <a:pt x="89" y="210"/>
                    </a:lnTo>
                    <a:lnTo>
                      <a:pt x="88" y="210"/>
                    </a:lnTo>
                    <a:lnTo>
                      <a:pt x="87" y="210"/>
                    </a:lnTo>
                    <a:lnTo>
                      <a:pt x="86" y="209"/>
                    </a:lnTo>
                    <a:lnTo>
                      <a:pt x="86" y="208"/>
                    </a:lnTo>
                    <a:lnTo>
                      <a:pt x="86" y="207"/>
                    </a:lnTo>
                    <a:lnTo>
                      <a:pt x="86" y="206"/>
                    </a:lnTo>
                    <a:lnTo>
                      <a:pt x="86" y="205"/>
                    </a:lnTo>
                    <a:lnTo>
                      <a:pt x="86" y="204"/>
                    </a:lnTo>
                    <a:lnTo>
                      <a:pt x="86" y="202"/>
                    </a:lnTo>
                    <a:lnTo>
                      <a:pt x="85" y="202"/>
                    </a:lnTo>
                    <a:lnTo>
                      <a:pt x="83" y="204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0" y="205"/>
                    </a:lnTo>
                    <a:lnTo>
                      <a:pt x="80" y="204"/>
                    </a:lnTo>
                    <a:lnTo>
                      <a:pt x="79" y="204"/>
                    </a:lnTo>
                    <a:lnTo>
                      <a:pt x="79" y="205"/>
                    </a:lnTo>
                    <a:lnTo>
                      <a:pt x="79" y="206"/>
                    </a:lnTo>
                    <a:lnTo>
                      <a:pt x="79" y="207"/>
                    </a:lnTo>
                    <a:lnTo>
                      <a:pt x="79" y="208"/>
                    </a:lnTo>
                    <a:lnTo>
                      <a:pt x="78" y="208"/>
                    </a:lnTo>
                    <a:lnTo>
                      <a:pt x="75" y="208"/>
                    </a:lnTo>
                    <a:lnTo>
                      <a:pt x="75" y="209"/>
                    </a:lnTo>
                    <a:lnTo>
                      <a:pt x="75" y="210"/>
                    </a:lnTo>
                    <a:lnTo>
                      <a:pt x="74" y="211"/>
                    </a:lnTo>
                    <a:lnTo>
                      <a:pt x="74" y="210"/>
                    </a:lnTo>
                    <a:lnTo>
                      <a:pt x="72" y="210"/>
                    </a:lnTo>
                    <a:lnTo>
                      <a:pt x="71" y="209"/>
                    </a:lnTo>
                    <a:lnTo>
                      <a:pt x="70" y="209"/>
                    </a:lnTo>
                    <a:lnTo>
                      <a:pt x="69" y="208"/>
                    </a:lnTo>
                    <a:lnTo>
                      <a:pt x="68" y="207"/>
                    </a:lnTo>
                    <a:lnTo>
                      <a:pt x="66" y="207"/>
                    </a:lnTo>
                    <a:lnTo>
                      <a:pt x="65" y="207"/>
                    </a:lnTo>
                    <a:lnTo>
                      <a:pt x="63" y="208"/>
                    </a:lnTo>
                    <a:lnTo>
                      <a:pt x="63" y="209"/>
                    </a:lnTo>
                    <a:lnTo>
                      <a:pt x="62" y="210"/>
                    </a:lnTo>
                    <a:lnTo>
                      <a:pt x="61" y="210"/>
                    </a:lnTo>
                    <a:lnTo>
                      <a:pt x="60" y="210"/>
                    </a:lnTo>
                    <a:lnTo>
                      <a:pt x="61" y="209"/>
                    </a:lnTo>
                    <a:lnTo>
                      <a:pt x="60" y="208"/>
                    </a:lnTo>
                    <a:lnTo>
                      <a:pt x="58" y="207"/>
                    </a:lnTo>
                    <a:lnTo>
                      <a:pt x="57" y="207"/>
                    </a:lnTo>
                    <a:lnTo>
                      <a:pt x="57" y="206"/>
                    </a:lnTo>
                    <a:lnTo>
                      <a:pt x="56" y="205"/>
                    </a:lnTo>
                    <a:lnTo>
                      <a:pt x="56" y="202"/>
                    </a:lnTo>
                    <a:lnTo>
                      <a:pt x="56" y="201"/>
                    </a:lnTo>
                    <a:lnTo>
                      <a:pt x="56" y="199"/>
                    </a:lnTo>
                    <a:lnTo>
                      <a:pt x="56" y="198"/>
                    </a:lnTo>
                    <a:lnTo>
                      <a:pt x="53" y="198"/>
                    </a:lnTo>
                    <a:lnTo>
                      <a:pt x="52" y="199"/>
                    </a:lnTo>
                    <a:lnTo>
                      <a:pt x="50" y="199"/>
                    </a:lnTo>
                    <a:lnTo>
                      <a:pt x="51" y="197"/>
                    </a:lnTo>
                    <a:lnTo>
                      <a:pt x="53" y="195"/>
                    </a:lnTo>
                    <a:lnTo>
                      <a:pt x="55" y="195"/>
                    </a:lnTo>
                    <a:lnTo>
                      <a:pt x="55" y="193"/>
                    </a:lnTo>
                    <a:lnTo>
                      <a:pt x="53" y="192"/>
                    </a:lnTo>
                    <a:lnTo>
                      <a:pt x="52" y="192"/>
                    </a:lnTo>
                    <a:lnTo>
                      <a:pt x="52" y="191"/>
                    </a:lnTo>
                    <a:lnTo>
                      <a:pt x="52" y="192"/>
                    </a:lnTo>
                    <a:lnTo>
                      <a:pt x="51" y="192"/>
                    </a:lnTo>
                    <a:lnTo>
                      <a:pt x="51" y="191"/>
                    </a:lnTo>
                    <a:lnTo>
                      <a:pt x="50" y="191"/>
                    </a:lnTo>
                    <a:lnTo>
                      <a:pt x="50" y="190"/>
                    </a:lnTo>
                    <a:lnTo>
                      <a:pt x="50" y="189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89"/>
                    </a:lnTo>
                    <a:lnTo>
                      <a:pt x="49" y="187"/>
                    </a:lnTo>
                    <a:lnTo>
                      <a:pt x="49" y="186"/>
                    </a:lnTo>
                    <a:lnTo>
                      <a:pt x="49" y="184"/>
                    </a:lnTo>
                    <a:lnTo>
                      <a:pt x="47" y="182"/>
                    </a:lnTo>
                    <a:lnTo>
                      <a:pt x="47" y="181"/>
                    </a:lnTo>
                    <a:lnTo>
                      <a:pt x="47" y="180"/>
                    </a:lnTo>
                    <a:lnTo>
                      <a:pt x="47" y="179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3" y="178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8"/>
                    </a:lnTo>
                    <a:lnTo>
                      <a:pt x="41" y="179"/>
                    </a:lnTo>
                    <a:lnTo>
                      <a:pt x="42" y="179"/>
                    </a:lnTo>
                    <a:lnTo>
                      <a:pt x="41" y="180"/>
                    </a:lnTo>
                    <a:lnTo>
                      <a:pt x="41" y="181"/>
                    </a:lnTo>
                    <a:lnTo>
                      <a:pt x="40" y="181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3"/>
                    </a:lnTo>
                    <a:lnTo>
                      <a:pt x="35" y="184"/>
                    </a:lnTo>
                    <a:lnTo>
                      <a:pt x="33" y="183"/>
                    </a:lnTo>
                    <a:lnTo>
                      <a:pt x="30" y="182"/>
                    </a:lnTo>
                    <a:lnTo>
                      <a:pt x="27" y="181"/>
                    </a:lnTo>
                    <a:lnTo>
                      <a:pt x="27" y="182"/>
                    </a:lnTo>
                    <a:lnTo>
                      <a:pt x="25" y="182"/>
                    </a:lnTo>
                    <a:lnTo>
                      <a:pt x="23" y="184"/>
                    </a:lnTo>
                    <a:lnTo>
                      <a:pt x="22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20" y="183"/>
                    </a:lnTo>
                    <a:lnTo>
                      <a:pt x="19" y="181"/>
                    </a:lnTo>
                    <a:lnTo>
                      <a:pt x="18" y="181"/>
                    </a:lnTo>
                    <a:lnTo>
                      <a:pt x="16" y="181"/>
                    </a:lnTo>
                    <a:lnTo>
                      <a:pt x="16" y="182"/>
                    </a:lnTo>
                    <a:lnTo>
                      <a:pt x="15" y="183"/>
                    </a:lnTo>
                    <a:lnTo>
                      <a:pt x="15" y="184"/>
                    </a:lnTo>
                    <a:lnTo>
                      <a:pt x="14" y="184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2" y="183"/>
                    </a:lnTo>
                    <a:lnTo>
                      <a:pt x="12" y="182"/>
                    </a:lnTo>
                    <a:lnTo>
                      <a:pt x="11" y="182"/>
                    </a:lnTo>
                    <a:lnTo>
                      <a:pt x="11" y="181"/>
                    </a:lnTo>
                    <a:lnTo>
                      <a:pt x="12" y="179"/>
                    </a:lnTo>
                    <a:lnTo>
                      <a:pt x="12" y="178"/>
                    </a:lnTo>
                    <a:lnTo>
                      <a:pt x="12" y="177"/>
                    </a:lnTo>
                    <a:lnTo>
                      <a:pt x="12" y="176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1" y="169"/>
                    </a:lnTo>
                    <a:lnTo>
                      <a:pt x="10" y="169"/>
                    </a:lnTo>
                    <a:lnTo>
                      <a:pt x="10" y="168"/>
                    </a:lnTo>
                    <a:lnTo>
                      <a:pt x="10" y="167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6" y="165"/>
                    </a:lnTo>
                    <a:lnTo>
                      <a:pt x="5" y="164"/>
                    </a:lnTo>
                    <a:lnTo>
                      <a:pt x="4" y="163"/>
                    </a:lnTo>
                    <a:lnTo>
                      <a:pt x="3" y="162"/>
                    </a:lnTo>
                    <a:lnTo>
                      <a:pt x="3" y="161"/>
                    </a:lnTo>
                    <a:lnTo>
                      <a:pt x="2" y="160"/>
                    </a:lnTo>
                    <a:lnTo>
                      <a:pt x="3" y="160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3"/>
                    </a:lnTo>
                    <a:lnTo>
                      <a:pt x="3" y="152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1" y="148"/>
                    </a:lnTo>
                    <a:lnTo>
                      <a:pt x="0" y="145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4" y="145"/>
                    </a:lnTo>
                    <a:lnTo>
                      <a:pt x="5" y="144"/>
                    </a:lnTo>
                    <a:lnTo>
                      <a:pt x="6" y="143"/>
                    </a:lnTo>
                    <a:lnTo>
                      <a:pt x="6" y="142"/>
                    </a:lnTo>
                    <a:lnTo>
                      <a:pt x="6" y="141"/>
                    </a:lnTo>
                    <a:lnTo>
                      <a:pt x="5" y="141"/>
                    </a:lnTo>
                    <a:lnTo>
                      <a:pt x="5" y="139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7" y="135"/>
                    </a:lnTo>
                    <a:lnTo>
                      <a:pt x="7" y="134"/>
                    </a:lnTo>
                    <a:lnTo>
                      <a:pt x="9" y="134"/>
                    </a:lnTo>
                    <a:lnTo>
                      <a:pt x="10" y="133"/>
                    </a:lnTo>
                    <a:lnTo>
                      <a:pt x="11" y="133"/>
                    </a:lnTo>
                    <a:lnTo>
                      <a:pt x="12" y="133"/>
                    </a:lnTo>
                    <a:lnTo>
                      <a:pt x="12" y="134"/>
                    </a:lnTo>
                    <a:lnTo>
                      <a:pt x="13" y="134"/>
                    </a:lnTo>
                    <a:lnTo>
                      <a:pt x="13" y="135"/>
                    </a:lnTo>
                    <a:lnTo>
                      <a:pt x="14" y="135"/>
                    </a:lnTo>
                    <a:lnTo>
                      <a:pt x="14" y="136"/>
                    </a:lnTo>
                    <a:lnTo>
                      <a:pt x="15" y="136"/>
                    </a:lnTo>
                    <a:lnTo>
                      <a:pt x="18" y="139"/>
                    </a:lnTo>
                    <a:lnTo>
                      <a:pt x="19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5"/>
                    </a:lnTo>
                    <a:lnTo>
                      <a:pt x="23" y="135"/>
                    </a:lnTo>
                    <a:lnTo>
                      <a:pt x="25" y="135"/>
                    </a:lnTo>
                    <a:lnTo>
                      <a:pt x="28" y="135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31" y="136"/>
                    </a:lnTo>
                    <a:lnTo>
                      <a:pt x="34" y="136"/>
                    </a:lnTo>
                    <a:lnTo>
                      <a:pt x="35" y="136"/>
                    </a:lnTo>
                    <a:lnTo>
                      <a:pt x="35" y="135"/>
                    </a:lnTo>
                    <a:lnTo>
                      <a:pt x="37" y="135"/>
                    </a:lnTo>
                    <a:lnTo>
                      <a:pt x="40" y="135"/>
                    </a:lnTo>
                    <a:lnTo>
                      <a:pt x="40" y="133"/>
                    </a:lnTo>
                    <a:lnTo>
                      <a:pt x="41" y="132"/>
                    </a:lnTo>
                    <a:lnTo>
                      <a:pt x="41" y="134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5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52" y="135"/>
                    </a:lnTo>
                    <a:lnTo>
                      <a:pt x="53" y="135"/>
                    </a:lnTo>
                    <a:lnTo>
                      <a:pt x="59" y="135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74" y="134"/>
                    </a:lnTo>
                    <a:lnTo>
                      <a:pt x="79" y="134"/>
                    </a:lnTo>
                    <a:lnTo>
                      <a:pt x="83" y="134"/>
                    </a:lnTo>
                    <a:lnTo>
                      <a:pt x="84" y="134"/>
                    </a:lnTo>
                    <a:lnTo>
                      <a:pt x="84" y="135"/>
                    </a:lnTo>
                    <a:lnTo>
                      <a:pt x="89" y="134"/>
                    </a:lnTo>
                    <a:lnTo>
                      <a:pt x="95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7" y="130"/>
                    </a:lnTo>
                    <a:lnTo>
                      <a:pt x="97" y="126"/>
                    </a:lnTo>
                    <a:lnTo>
                      <a:pt x="97" y="125"/>
                    </a:lnTo>
                    <a:lnTo>
                      <a:pt x="98" y="123"/>
                    </a:lnTo>
                    <a:lnTo>
                      <a:pt x="94" y="121"/>
                    </a:lnTo>
                    <a:lnTo>
                      <a:pt x="94" y="117"/>
                    </a:lnTo>
                    <a:lnTo>
                      <a:pt x="93" y="108"/>
                    </a:lnTo>
                    <a:lnTo>
                      <a:pt x="93" y="102"/>
                    </a:lnTo>
                    <a:lnTo>
                      <a:pt x="91" y="97"/>
                    </a:lnTo>
                    <a:lnTo>
                      <a:pt x="91" y="94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90" y="84"/>
                    </a:lnTo>
                    <a:lnTo>
                      <a:pt x="90" y="81"/>
                    </a:lnTo>
                    <a:lnTo>
                      <a:pt x="89" y="79"/>
                    </a:lnTo>
                    <a:lnTo>
                      <a:pt x="89" y="75"/>
                    </a:lnTo>
                    <a:lnTo>
                      <a:pt x="89" y="72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7" y="60"/>
                    </a:lnTo>
                    <a:lnTo>
                      <a:pt x="87" y="57"/>
                    </a:lnTo>
                    <a:lnTo>
                      <a:pt x="87" y="53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5" y="42"/>
                    </a:lnTo>
                    <a:lnTo>
                      <a:pt x="85" y="33"/>
                    </a:lnTo>
                    <a:lnTo>
                      <a:pt x="84" y="30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3" y="15"/>
                    </a:lnTo>
                    <a:lnTo>
                      <a:pt x="81" y="12"/>
                    </a:lnTo>
                    <a:lnTo>
                      <a:pt x="81" y="8"/>
                    </a:lnTo>
                    <a:lnTo>
                      <a:pt x="81" y="6"/>
                    </a:lnTo>
                    <a:lnTo>
                      <a:pt x="81" y="5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9" y="2"/>
                    </a:lnTo>
                    <a:lnTo>
                      <a:pt x="115" y="5"/>
                    </a:lnTo>
                    <a:lnTo>
                      <a:pt x="119" y="9"/>
                    </a:lnTo>
                    <a:lnTo>
                      <a:pt x="125" y="12"/>
                    </a:lnTo>
                    <a:lnTo>
                      <a:pt x="127" y="14"/>
                    </a:lnTo>
                    <a:lnTo>
                      <a:pt x="134" y="18"/>
                    </a:lnTo>
                    <a:lnTo>
                      <a:pt x="139" y="21"/>
                    </a:lnTo>
                    <a:lnTo>
                      <a:pt x="144" y="24"/>
                    </a:lnTo>
                    <a:lnTo>
                      <a:pt x="149" y="28"/>
                    </a:lnTo>
                    <a:lnTo>
                      <a:pt x="154" y="31"/>
                    </a:lnTo>
                    <a:lnTo>
                      <a:pt x="158" y="33"/>
                    </a:lnTo>
                    <a:lnTo>
                      <a:pt x="163" y="37"/>
                    </a:lnTo>
                    <a:lnTo>
                      <a:pt x="168" y="41"/>
                    </a:lnTo>
                    <a:lnTo>
                      <a:pt x="172" y="43"/>
                    </a:lnTo>
                    <a:lnTo>
                      <a:pt x="173" y="44"/>
                    </a:lnTo>
                    <a:lnTo>
                      <a:pt x="174" y="44"/>
                    </a:lnTo>
                    <a:lnTo>
                      <a:pt x="176" y="46"/>
                    </a:lnTo>
                    <a:lnTo>
                      <a:pt x="178" y="47"/>
                    </a:lnTo>
                    <a:lnTo>
                      <a:pt x="180" y="48"/>
                    </a:lnTo>
                    <a:lnTo>
                      <a:pt x="184" y="51"/>
                    </a:lnTo>
                    <a:lnTo>
                      <a:pt x="190" y="55"/>
                    </a:lnTo>
                    <a:lnTo>
                      <a:pt x="191" y="56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0" y="58"/>
                    </a:lnTo>
                    <a:lnTo>
                      <a:pt x="190" y="59"/>
                    </a:lnTo>
                    <a:lnTo>
                      <a:pt x="190" y="60"/>
                    </a:lnTo>
                    <a:lnTo>
                      <a:pt x="193" y="61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2"/>
                    </a:lnTo>
                    <a:lnTo>
                      <a:pt x="198" y="64"/>
                    </a:lnTo>
                    <a:lnTo>
                      <a:pt x="198" y="65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7"/>
                    </a:lnTo>
                    <a:lnTo>
                      <a:pt x="201" y="67"/>
                    </a:lnTo>
                    <a:lnTo>
                      <a:pt x="204" y="68"/>
                    </a:lnTo>
                    <a:lnTo>
                      <a:pt x="205" y="67"/>
                    </a:lnTo>
                    <a:lnTo>
                      <a:pt x="206" y="67"/>
                    </a:lnTo>
                    <a:lnTo>
                      <a:pt x="207" y="68"/>
                    </a:lnTo>
                    <a:lnTo>
                      <a:pt x="208" y="69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2" y="70"/>
                    </a:lnTo>
                    <a:lnTo>
                      <a:pt x="215" y="71"/>
                    </a:lnTo>
                    <a:lnTo>
                      <a:pt x="217" y="71"/>
                    </a:lnTo>
                    <a:lnTo>
                      <a:pt x="220" y="74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19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19" y="81"/>
                    </a:lnTo>
                    <a:lnTo>
                      <a:pt x="218" y="83"/>
                    </a:lnTo>
                    <a:lnTo>
                      <a:pt x="218" y="84"/>
                    </a:lnTo>
                    <a:lnTo>
                      <a:pt x="219" y="84"/>
                    </a:lnTo>
                    <a:lnTo>
                      <a:pt x="221" y="85"/>
                    </a:lnTo>
                    <a:lnTo>
                      <a:pt x="227" y="84"/>
                    </a:lnTo>
                    <a:lnTo>
                      <a:pt x="229" y="84"/>
                    </a:lnTo>
                    <a:lnTo>
                      <a:pt x="230" y="84"/>
                    </a:lnTo>
                    <a:lnTo>
                      <a:pt x="232" y="84"/>
                    </a:lnTo>
                    <a:lnTo>
                      <a:pt x="234" y="8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37" name="Freeform 1323"/>
              <p:cNvSpPr>
                <a:spLocks noEditPoints="1"/>
              </p:cNvSpPr>
              <p:nvPr/>
            </p:nvSpPr>
            <p:spPr bwMode="auto">
              <a:xfrm>
                <a:off x="4481513" y="3243262"/>
                <a:ext cx="139700" cy="144463"/>
              </a:xfrm>
              <a:custGeom>
                <a:avLst/>
                <a:gdLst>
                  <a:gd name="T0" fmla="*/ 120967500 w 88"/>
                  <a:gd name="T1" fmla="*/ 15120990 h 91"/>
                  <a:gd name="T2" fmla="*/ 136088438 w 88"/>
                  <a:gd name="T3" fmla="*/ 35282310 h 91"/>
                  <a:gd name="T4" fmla="*/ 156249688 w 88"/>
                  <a:gd name="T5" fmla="*/ 40322640 h 91"/>
                  <a:gd name="T6" fmla="*/ 168851263 w 88"/>
                  <a:gd name="T7" fmla="*/ 32761351 h 91"/>
                  <a:gd name="T8" fmla="*/ 199093138 w 88"/>
                  <a:gd name="T9" fmla="*/ 32761351 h 91"/>
                  <a:gd name="T10" fmla="*/ 211693125 w 88"/>
                  <a:gd name="T11" fmla="*/ 47882341 h 91"/>
                  <a:gd name="T12" fmla="*/ 209173763 w 88"/>
                  <a:gd name="T13" fmla="*/ 60483959 h 91"/>
                  <a:gd name="T14" fmla="*/ 216733438 w 88"/>
                  <a:gd name="T15" fmla="*/ 70564619 h 91"/>
                  <a:gd name="T16" fmla="*/ 209173763 w 88"/>
                  <a:gd name="T17" fmla="*/ 100806599 h 91"/>
                  <a:gd name="T18" fmla="*/ 199093138 w 88"/>
                  <a:gd name="T19" fmla="*/ 133567950 h 91"/>
                  <a:gd name="T20" fmla="*/ 194052825 w 88"/>
                  <a:gd name="T21" fmla="*/ 153729270 h 91"/>
                  <a:gd name="T22" fmla="*/ 201612500 w 88"/>
                  <a:gd name="T23" fmla="*/ 176411548 h 91"/>
                  <a:gd name="T24" fmla="*/ 209173763 w 88"/>
                  <a:gd name="T25" fmla="*/ 183971249 h 91"/>
                  <a:gd name="T26" fmla="*/ 211693125 w 88"/>
                  <a:gd name="T27" fmla="*/ 204132569 h 91"/>
                  <a:gd name="T28" fmla="*/ 201612500 w 88"/>
                  <a:gd name="T29" fmla="*/ 201613198 h 91"/>
                  <a:gd name="T30" fmla="*/ 194052825 w 88"/>
                  <a:gd name="T31" fmla="*/ 194051909 h 91"/>
                  <a:gd name="T32" fmla="*/ 186491563 w 88"/>
                  <a:gd name="T33" fmla="*/ 201613198 h 91"/>
                  <a:gd name="T34" fmla="*/ 166330313 w 88"/>
                  <a:gd name="T35" fmla="*/ 199092239 h 91"/>
                  <a:gd name="T36" fmla="*/ 176410938 w 88"/>
                  <a:gd name="T37" fmla="*/ 194051909 h 91"/>
                  <a:gd name="T38" fmla="*/ 168851263 w 88"/>
                  <a:gd name="T39" fmla="*/ 196572868 h 91"/>
                  <a:gd name="T40" fmla="*/ 138607800 w 88"/>
                  <a:gd name="T41" fmla="*/ 199092239 h 91"/>
                  <a:gd name="T42" fmla="*/ 151209375 w 88"/>
                  <a:gd name="T43" fmla="*/ 199092239 h 91"/>
                  <a:gd name="T44" fmla="*/ 163810950 w 88"/>
                  <a:gd name="T45" fmla="*/ 196572868 h 91"/>
                  <a:gd name="T46" fmla="*/ 141128750 w 88"/>
                  <a:gd name="T47" fmla="*/ 201613198 h 91"/>
                  <a:gd name="T48" fmla="*/ 131048125 w 88"/>
                  <a:gd name="T49" fmla="*/ 201613198 h 91"/>
                  <a:gd name="T50" fmla="*/ 120967500 w 88"/>
                  <a:gd name="T51" fmla="*/ 199092239 h 91"/>
                  <a:gd name="T52" fmla="*/ 118446550 w 88"/>
                  <a:gd name="T53" fmla="*/ 199092239 h 91"/>
                  <a:gd name="T54" fmla="*/ 120967500 w 88"/>
                  <a:gd name="T55" fmla="*/ 199092239 h 91"/>
                  <a:gd name="T56" fmla="*/ 118446550 w 88"/>
                  <a:gd name="T57" fmla="*/ 204132569 h 91"/>
                  <a:gd name="T58" fmla="*/ 95765938 w 88"/>
                  <a:gd name="T59" fmla="*/ 206653528 h 91"/>
                  <a:gd name="T60" fmla="*/ 73083738 w 88"/>
                  <a:gd name="T61" fmla="*/ 216734188 h 91"/>
                  <a:gd name="T62" fmla="*/ 63003113 w 88"/>
                  <a:gd name="T63" fmla="*/ 219253559 h 91"/>
                  <a:gd name="T64" fmla="*/ 47883763 w 88"/>
                  <a:gd name="T65" fmla="*/ 226814848 h 91"/>
                  <a:gd name="T66" fmla="*/ 40322500 w 88"/>
                  <a:gd name="T67" fmla="*/ 226814848 h 91"/>
                  <a:gd name="T68" fmla="*/ 40322500 w 88"/>
                  <a:gd name="T69" fmla="*/ 204132569 h 91"/>
                  <a:gd name="T70" fmla="*/ 45362813 w 88"/>
                  <a:gd name="T71" fmla="*/ 186492208 h 91"/>
                  <a:gd name="T72" fmla="*/ 42843450 w 88"/>
                  <a:gd name="T73" fmla="*/ 176411548 h 91"/>
                  <a:gd name="T74" fmla="*/ 30241875 w 88"/>
                  <a:gd name="T75" fmla="*/ 166330888 h 91"/>
                  <a:gd name="T76" fmla="*/ 17640300 w 88"/>
                  <a:gd name="T77" fmla="*/ 161290558 h 91"/>
                  <a:gd name="T78" fmla="*/ 2520950 w 88"/>
                  <a:gd name="T79" fmla="*/ 151209898 h 91"/>
                  <a:gd name="T80" fmla="*/ 10080625 w 88"/>
                  <a:gd name="T81" fmla="*/ 146169568 h 91"/>
                  <a:gd name="T82" fmla="*/ 12601575 w 88"/>
                  <a:gd name="T83" fmla="*/ 126008249 h 91"/>
                  <a:gd name="T84" fmla="*/ 10080625 w 88"/>
                  <a:gd name="T85" fmla="*/ 113406630 h 91"/>
                  <a:gd name="T86" fmla="*/ 20161250 w 88"/>
                  <a:gd name="T87" fmla="*/ 105846929 h 91"/>
                  <a:gd name="T88" fmla="*/ 25201563 w 88"/>
                  <a:gd name="T89" fmla="*/ 95766269 h 91"/>
                  <a:gd name="T90" fmla="*/ 15120938 w 88"/>
                  <a:gd name="T91" fmla="*/ 88204980 h 91"/>
                  <a:gd name="T92" fmla="*/ 30241875 w 88"/>
                  <a:gd name="T93" fmla="*/ 85685609 h 91"/>
                  <a:gd name="T94" fmla="*/ 30241875 w 88"/>
                  <a:gd name="T95" fmla="*/ 70564619 h 91"/>
                  <a:gd name="T96" fmla="*/ 25201563 w 88"/>
                  <a:gd name="T97" fmla="*/ 63003331 h 91"/>
                  <a:gd name="T98" fmla="*/ 25201563 w 88"/>
                  <a:gd name="T99" fmla="*/ 55443629 h 91"/>
                  <a:gd name="T100" fmla="*/ 17640300 w 88"/>
                  <a:gd name="T101" fmla="*/ 42842011 h 91"/>
                  <a:gd name="T102" fmla="*/ 17640300 w 88"/>
                  <a:gd name="T103" fmla="*/ 30241980 h 91"/>
                  <a:gd name="T104" fmla="*/ 22682200 w 88"/>
                  <a:gd name="T105" fmla="*/ 20161320 h 91"/>
                  <a:gd name="T106" fmla="*/ 35282188 w 88"/>
                  <a:gd name="T107" fmla="*/ 12600031 h 91"/>
                  <a:gd name="T108" fmla="*/ 57962800 w 88"/>
                  <a:gd name="T109" fmla="*/ 20161320 h 91"/>
                  <a:gd name="T110" fmla="*/ 60483750 w 88"/>
                  <a:gd name="T111" fmla="*/ 17640361 h 91"/>
                  <a:gd name="T112" fmla="*/ 70564375 w 88"/>
                  <a:gd name="T113" fmla="*/ 12600031 h 91"/>
                  <a:gd name="T114" fmla="*/ 73083738 w 88"/>
                  <a:gd name="T115" fmla="*/ 7559701 h 91"/>
                  <a:gd name="T116" fmla="*/ 88206263 w 88"/>
                  <a:gd name="T117" fmla="*/ 5040330 h 91"/>
                  <a:gd name="T118" fmla="*/ 90725625 w 88"/>
                  <a:gd name="T119" fmla="*/ 20161320 h 91"/>
                  <a:gd name="T120" fmla="*/ 100806250 w 88"/>
                  <a:gd name="T121" fmla="*/ 12600031 h 91"/>
                  <a:gd name="T122" fmla="*/ 199093138 w 88"/>
                  <a:gd name="T123" fmla="*/ 204132569 h 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"/>
                  <a:gd name="T187" fmla="*/ 0 h 91"/>
                  <a:gd name="T188" fmla="*/ 88 w 88"/>
                  <a:gd name="T189" fmla="*/ 91 h 9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" h="91">
                    <a:moveTo>
                      <a:pt x="44" y="5"/>
                    </a:moveTo>
                    <a:lnTo>
                      <a:pt x="44" y="5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10"/>
                    </a:lnTo>
                    <a:lnTo>
                      <a:pt x="53" y="12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7" y="13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4" y="12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1" y="17"/>
                    </a:lnTo>
                    <a:lnTo>
                      <a:pt x="82" y="18"/>
                    </a:lnTo>
                    <a:lnTo>
                      <a:pt x="83" y="19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4" y="22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4" y="25"/>
                    </a:lnTo>
                    <a:lnTo>
                      <a:pt x="85" y="25"/>
                    </a:lnTo>
                    <a:lnTo>
                      <a:pt x="85" y="26"/>
                    </a:lnTo>
                    <a:lnTo>
                      <a:pt x="86" y="27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8" y="36"/>
                    </a:lnTo>
                    <a:lnTo>
                      <a:pt x="86" y="37"/>
                    </a:lnTo>
                    <a:lnTo>
                      <a:pt x="85" y="38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1" y="45"/>
                    </a:lnTo>
                    <a:lnTo>
                      <a:pt x="81" y="47"/>
                    </a:lnTo>
                    <a:lnTo>
                      <a:pt x="81" y="50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7" y="56"/>
                    </a:lnTo>
                    <a:lnTo>
                      <a:pt x="77" y="58"/>
                    </a:lnTo>
                    <a:lnTo>
                      <a:pt x="76" y="59"/>
                    </a:lnTo>
                    <a:lnTo>
                      <a:pt x="76" y="60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79" y="65"/>
                    </a:lnTo>
                    <a:lnTo>
                      <a:pt x="79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3" y="73"/>
                    </a:lnTo>
                    <a:lnTo>
                      <a:pt x="84" y="75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3" y="79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1" y="80"/>
                    </a:lnTo>
                    <a:lnTo>
                      <a:pt x="80" y="80"/>
                    </a:lnTo>
                    <a:lnTo>
                      <a:pt x="79" y="80"/>
                    </a:lnTo>
                    <a:lnTo>
                      <a:pt x="77" y="79"/>
                    </a:lnTo>
                    <a:lnTo>
                      <a:pt x="77" y="78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6" y="78"/>
                    </a:lnTo>
                    <a:lnTo>
                      <a:pt x="76" y="79"/>
                    </a:lnTo>
                    <a:lnTo>
                      <a:pt x="76" y="80"/>
                    </a:lnTo>
                    <a:lnTo>
                      <a:pt x="75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0"/>
                    </a:lnTo>
                    <a:lnTo>
                      <a:pt x="71" y="80"/>
                    </a:lnTo>
                    <a:lnTo>
                      <a:pt x="70" y="79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7" y="78"/>
                    </a:lnTo>
                    <a:lnTo>
                      <a:pt x="68" y="78"/>
                    </a:lnTo>
                    <a:lnTo>
                      <a:pt x="70" y="79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68" y="77"/>
                    </a:lnTo>
                    <a:lnTo>
                      <a:pt x="70" y="78"/>
                    </a:lnTo>
                    <a:lnTo>
                      <a:pt x="68" y="78"/>
                    </a:lnTo>
                    <a:lnTo>
                      <a:pt x="67" y="78"/>
                    </a:lnTo>
                    <a:lnTo>
                      <a:pt x="65" y="78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8" y="79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5" y="79"/>
                    </a:lnTo>
                    <a:lnTo>
                      <a:pt x="56" y="79"/>
                    </a:lnTo>
                    <a:lnTo>
                      <a:pt x="58" y="79"/>
                    </a:lnTo>
                    <a:lnTo>
                      <a:pt x="60" y="79"/>
                    </a:lnTo>
                    <a:lnTo>
                      <a:pt x="61" y="79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8"/>
                    </a:lnTo>
                    <a:lnTo>
                      <a:pt x="65" y="78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2" y="79"/>
                    </a:lnTo>
                    <a:lnTo>
                      <a:pt x="61" y="79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1" y="79"/>
                    </a:lnTo>
                    <a:lnTo>
                      <a:pt x="49" y="79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9" y="79"/>
                    </a:lnTo>
                    <a:lnTo>
                      <a:pt x="49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2" y="80"/>
                    </a:lnTo>
                    <a:lnTo>
                      <a:pt x="47" y="81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7" y="82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29" y="86"/>
                    </a:lnTo>
                    <a:lnTo>
                      <a:pt x="27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3" y="89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90"/>
                    </a:lnTo>
                    <a:lnTo>
                      <a:pt x="18" y="90"/>
                    </a:lnTo>
                    <a:lnTo>
                      <a:pt x="17" y="91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6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6" y="81"/>
                    </a:lnTo>
                    <a:lnTo>
                      <a:pt x="18" y="78"/>
                    </a:lnTo>
                    <a:lnTo>
                      <a:pt x="18" y="77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1" y="64"/>
                    </a:lnTo>
                    <a:lnTo>
                      <a:pt x="10" y="64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4"/>
                    </a:lnTo>
                    <a:lnTo>
                      <a:pt x="4" y="63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8" y="37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moveTo>
                      <a:pt x="79" y="81"/>
                    </a:moveTo>
                    <a:lnTo>
                      <a:pt x="79" y="81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79" y="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38" name="Freeform 453"/>
              <p:cNvSpPr>
                <a:spLocks/>
              </p:cNvSpPr>
              <p:nvPr/>
            </p:nvSpPr>
            <p:spPr bwMode="auto">
              <a:xfrm>
                <a:off x="5119688" y="2254251"/>
                <a:ext cx="4762" cy="3175"/>
              </a:xfrm>
              <a:custGeom>
                <a:avLst/>
                <a:gdLst>
                  <a:gd name="T0" fmla="*/ 0 w 3"/>
                  <a:gd name="T1" fmla="*/ 5040313 h 2"/>
                  <a:gd name="T2" fmla="*/ 2519098 w 3"/>
                  <a:gd name="T3" fmla="*/ 2520950 h 2"/>
                  <a:gd name="T4" fmla="*/ 7558881 w 3"/>
                  <a:gd name="T5" fmla="*/ 0 h 2"/>
                  <a:gd name="T6" fmla="*/ 7558881 w 3"/>
                  <a:gd name="T7" fmla="*/ 2520950 h 2"/>
                  <a:gd name="T8" fmla="*/ 2519098 w 3"/>
                  <a:gd name="T9" fmla="*/ 2520950 h 2"/>
                  <a:gd name="T10" fmla="*/ 0 w 3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39" name="Freeform 454"/>
              <p:cNvSpPr>
                <a:spLocks/>
              </p:cNvSpPr>
              <p:nvPr/>
            </p:nvSpPr>
            <p:spPr bwMode="auto">
              <a:xfrm>
                <a:off x="5124450" y="2239963"/>
                <a:ext cx="68263" cy="20638"/>
              </a:xfrm>
              <a:custGeom>
                <a:avLst/>
                <a:gdLst>
                  <a:gd name="T0" fmla="*/ 37803414 w 43"/>
                  <a:gd name="T1" fmla="*/ 0 h 13"/>
                  <a:gd name="T2" fmla="*/ 30242097 w 43"/>
                  <a:gd name="T3" fmla="*/ 7559858 h 13"/>
                  <a:gd name="T4" fmla="*/ 25201747 w 43"/>
                  <a:gd name="T5" fmla="*/ 10080869 h 13"/>
                  <a:gd name="T6" fmla="*/ 30242097 w 43"/>
                  <a:gd name="T7" fmla="*/ 10080869 h 13"/>
                  <a:gd name="T8" fmla="*/ 35282446 w 43"/>
                  <a:gd name="T9" fmla="*/ 12600293 h 13"/>
                  <a:gd name="T10" fmla="*/ 45363145 w 43"/>
                  <a:gd name="T11" fmla="*/ 12600293 h 13"/>
                  <a:gd name="T12" fmla="*/ 50403494 w 43"/>
                  <a:gd name="T13" fmla="*/ 7559858 h 13"/>
                  <a:gd name="T14" fmla="*/ 50403494 w 43"/>
                  <a:gd name="T15" fmla="*/ 2519424 h 13"/>
                  <a:gd name="T16" fmla="*/ 52924463 w 43"/>
                  <a:gd name="T17" fmla="*/ 0 h 13"/>
                  <a:gd name="T18" fmla="*/ 60484193 w 43"/>
                  <a:gd name="T19" fmla="*/ 2519424 h 13"/>
                  <a:gd name="T20" fmla="*/ 65524542 w 43"/>
                  <a:gd name="T21" fmla="*/ 5040435 h 13"/>
                  <a:gd name="T22" fmla="*/ 80645591 w 43"/>
                  <a:gd name="T23" fmla="*/ 7559858 h 13"/>
                  <a:gd name="T24" fmla="*/ 85685940 w 43"/>
                  <a:gd name="T25" fmla="*/ 5040435 h 13"/>
                  <a:gd name="T26" fmla="*/ 98287607 w 43"/>
                  <a:gd name="T27" fmla="*/ 7559858 h 13"/>
                  <a:gd name="T28" fmla="*/ 103327957 w 43"/>
                  <a:gd name="T29" fmla="*/ 10080869 h 13"/>
                  <a:gd name="T30" fmla="*/ 108368306 w 43"/>
                  <a:gd name="T31" fmla="*/ 12600293 h 13"/>
                  <a:gd name="T32" fmla="*/ 105847338 w 43"/>
                  <a:gd name="T33" fmla="*/ 15121304 h 13"/>
                  <a:gd name="T34" fmla="*/ 100806988 w 43"/>
                  <a:gd name="T35" fmla="*/ 25202173 h 13"/>
                  <a:gd name="T36" fmla="*/ 103327957 w 43"/>
                  <a:gd name="T37" fmla="*/ 27721597 h 13"/>
                  <a:gd name="T38" fmla="*/ 105847338 w 43"/>
                  <a:gd name="T39" fmla="*/ 30242608 h 13"/>
                  <a:gd name="T40" fmla="*/ 100806988 w 43"/>
                  <a:gd name="T41" fmla="*/ 32762031 h 13"/>
                  <a:gd name="T42" fmla="*/ 85685940 w 43"/>
                  <a:gd name="T43" fmla="*/ 32762031 h 13"/>
                  <a:gd name="T44" fmla="*/ 75605241 w 43"/>
                  <a:gd name="T45" fmla="*/ 32762031 h 13"/>
                  <a:gd name="T46" fmla="*/ 65524542 w 43"/>
                  <a:gd name="T47" fmla="*/ 32762031 h 13"/>
                  <a:gd name="T48" fmla="*/ 60484193 w 43"/>
                  <a:gd name="T49" fmla="*/ 32762031 h 13"/>
                  <a:gd name="T50" fmla="*/ 55443844 w 43"/>
                  <a:gd name="T51" fmla="*/ 32762031 h 13"/>
                  <a:gd name="T52" fmla="*/ 50403494 w 43"/>
                  <a:gd name="T53" fmla="*/ 32762031 h 13"/>
                  <a:gd name="T54" fmla="*/ 37803414 w 43"/>
                  <a:gd name="T55" fmla="*/ 30242608 h 13"/>
                  <a:gd name="T56" fmla="*/ 22682366 w 43"/>
                  <a:gd name="T57" fmla="*/ 30242608 h 13"/>
                  <a:gd name="T58" fmla="*/ 15121048 w 43"/>
                  <a:gd name="T59" fmla="*/ 30242608 h 13"/>
                  <a:gd name="T60" fmla="*/ 7561318 w 43"/>
                  <a:gd name="T61" fmla="*/ 30242608 h 13"/>
                  <a:gd name="T62" fmla="*/ 0 w 43"/>
                  <a:gd name="T63" fmla="*/ 30242608 h 13"/>
                  <a:gd name="T64" fmla="*/ 7561318 w 43"/>
                  <a:gd name="T65" fmla="*/ 25202173 h 13"/>
                  <a:gd name="T66" fmla="*/ 12601667 w 43"/>
                  <a:gd name="T67" fmla="*/ 22681162 h 13"/>
                  <a:gd name="T68" fmla="*/ 12601667 w 43"/>
                  <a:gd name="T69" fmla="*/ 17640727 h 13"/>
                  <a:gd name="T70" fmla="*/ 5040349 w 43"/>
                  <a:gd name="T71" fmla="*/ 22681162 h 13"/>
                  <a:gd name="T72" fmla="*/ 2520968 w 43"/>
                  <a:gd name="T73" fmla="*/ 17640727 h 13"/>
                  <a:gd name="T74" fmla="*/ 5040349 w 43"/>
                  <a:gd name="T75" fmla="*/ 12600293 h 13"/>
                  <a:gd name="T76" fmla="*/ 5040349 w 43"/>
                  <a:gd name="T77" fmla="*/ 10080869 h 13"/>
                  <a:gd name="T78" fmla="*/ 17642017 w 43"/>
                  <a:gd name="T79" fmla="*/ 10080869 h 13"/>
                  <a:gd name="T80" fmla="*/ 25201747 w 43"/>
                  <a:gd name="T81" fmla="*/ 7559858 h 13"/>
                  <a:gd name="T82" fmla="*/ 30242097 w 43"/>
                  <a:gd name="T83" fmla="*/ 7559858 h 13"/>
                  <a:gd name="T84" fmla="*/ 35282446 w 43"/>
                  <a:gd name="T85" fmla="*/ 2519424 h 13"/>
                  <a:gd name="T86" fmla="*/ 40322795 w 43"/>
                  <a:gd name="T87" fmla="*/ 0 h 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"/>
                  <a:gd name="T133" fmla="*/ 0 h 13"/>
                  <a:gd name="T134" fmla="*/ 43 w 43"/>
                  <a:gd name="T135" fmla="*/ 13 h 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" h="13">
                    <a:moveTo>
                      <a:pt x="16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7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40" name="Freeform 455"/>
              <p:cNvSpPr>
                <a:spLocks/>
              </p:cNvSpPr>
              <p:nvPr/>
            </p:nvSpPr>
            <p:spPr bwMode="auto">
              <a:xfrm>
                <a:off x="7026275" y="1731963"/>
                <a:ext cx="839788" cy="158750"/>
              </a:xfrm>
              <a:custGeom>
                <a:avLst/>
                <a:gdLst>
                  <a:gd name="T0" fmla="*/ 47883791 w 529"/>
                  <a:gd name="T1" fmla="*/ 7561263 h 100"/>
                  <a:gd name="T2" fmla="*/ 47883791 w 529"/>
                  <a:gd name="T3" fmla="*/ 17640300 h 100"/>
                  <a:gd name="T4" fmla="*/ 17641898 w 529"/>
                  <a:gd name="T5" fmla="*/ 22682200 h 100"/>
                  <a:gd name="T6" fmla="*/ 60483786 w 529"/>
                  <a:gd name="T7" fmla="*/ 27722513 h 100"/>
                  <a:gd name="T8" fmla="*/ 95765995 w 529"/>
                  <a:gd name="T9" fmla="*/ 27722513 h 100"/>
                  <a:gd name="T10" fmla="*/ 108367577 w 529"/>
                  <a:gd name="T11" fmla="*/ 35282188 h 100"/>
                  <a:gd name="T12" fmla="*/ 118448208 w 529"/>
                  <a:gd name="T13" fmla="*/ 42843450 h 100"/>
                  <a:gd name="T14" fmla="*/ 183972310 w 529"/>
                  <a:gd name="T15" fmla="*/ 35282188 h 100"/>
                  <a:gd name="T16" fmla="*/ 252015775 w 529"/>
                  <a:gd name="T17" fmla="*/ 35282188 h 100"/>
                  <a:gd name="T18" fmla="*/ 282257668 w 529"/>
                  <a:gd name="T19" fmla="*/ 50403125 h 100"/>
                  <a:gd name="T20" fmla="*/ 304939882 w 529"/>
                  <a:gd name="T21" fmla="*/ 60483750 h 100"/>
                  <a:gd name="T22" fmla="*/ 317539877 w 529"/>
                  <a:gd name="T23" fmla="*/ 55443438 h 100"/>
                  <a:gd name="T24" fmla="*/ 347781770 w 529"/>
                  <a:gd name="T25" fmla="*/ 65524063 h 100"/>
                  <a:gd name="T26" fmla="*/ 297378615 w 529"/>
                  <a:gd name="T27" fmla="*/ 68043425 h 100"/>
                  <a:gd name="T28" fmla="*/ 327620508 w 529"/>
                  <a:gd name="T29" fmla="*/ 75604688 h 100"/>
                  <a:gd name="T30" fmla="*/ 315020513 w 529"/>
                  <a:gd name="T31" fmla="*/ 100806250 h 100"/>
                  <a:gd name="T32" fmla="*/ 257056091 w 529"/>
                  <a:gd name="T33" fmla="*/ 110886875 h 100"/>
                  <a:gd name="T34" fmla="*/ 211693251 w 529"/>
                  <a:gd name="T35" fmla="*/ 123488450 h 100"/>
                  <a:gd name="T36" fmla="*/ 186491674 w 529"/>
                  <a:gd name="T37" fmla="*/ 131048125 h 100"/>
                  <a:gd name="T38" fmla="*/ 133569155 w 529"/>
                  <a:gd name="T39" fmla="*/ 148688425 h 100"/>
                  <a:gd name="T40" fmla="*/ 68045053 w 529"/>
                  <a:gd name="T41" fmla="*/ 161290000 h 100"/>
                  <a:gd name="T42" fmla="*/ 68045053 w 529"/>
                  <a:gd name="T43" fmla="*/ 171370625 h 100"/>
                  <a:gd name="T44" fmla="*/ 110886941 w 529"/>
                  <a:gd name="T45" fmla="*/ 163810950 h 100"/>
                  <a:gd name="T46" fmla="*/ 153730417 w 529"/>
                  <a:gd name="T47" fmla="*/ 158769050 h 100"/>
                  <a:gd name="T48" fmla="*/ 183972310 w 529"/>
                  <a:gd name="T49" fmla="*/ 153728738 h 100"/>
                  <a:gd name="T50" fmla="*/ 244456096 w 529"/>
                  <a:gd name="T51" fmla="*/ 146169063 h 100"/>
                  <a:gd name="T52" fmla="*/ 201612620 w 529"/>
                  <a:gd name="T53" fmla="*/ 138607800 h 100"/>
                  <a:gd name="T54" fmla="*/ 254536727 w 529"/>
                  <a:gd name="T55" fmla="*/ 133567488 h 100"/>
                  <a:gd name="T56" fmla="*/ 297378615 w 529"/>
                  <a:gd name="T57" fmla="*/ 146169063 h 100"/>
                  <a:gd name="T58" fmla="*/ 330141459 w 529"/>
                  <a:gd name="T59" fmla="*/ 151209375 h 100"/>
                  <a:gd name="T60" fmla="*/ 325101144 w 529"/>
                  <a:gd name="T61" fmla="*/ 181451250 h 100"/>
                  <a:gd name="T62" fmla="*/ 325101144 w 529"/>
                  <a:gd name="T63" fmla="*/ 178931888 h 100"/>
                  <a:gd name="T64" fmla="*/ 345262406 w 529"/>
                  <a:gd name="T65" fmla="*/ 156249688 h 100"/>
                  <a:gd name="T66" fmla="*/ 385584930 w 529"/>
                  <a:gd name="T67" fmla="*/ 148688425 h 100"/>
                  <a:gd name="T68" fmla="*/ 438507449 w 529"/>
                  <a:gd name="T69" fmla="*/ 146169063 h 100"/>
                  <a:gd name="T70" fmla="*/ 514112181 w 529"/>
                  <a:gd name="T71" fmla="*/ 151209375 h 100"/>
                  <a:gd name="T72" fmla="*/ 534273443 w 529"/>
                  <a:gd name="T73" fmla="*/ 168851263 h 100"/>
                  <a:gd name="T74" fmla="*/ 579636283 w 529"/>
                  <a:gd name="T75" fmla="*/ 173891575 h 100"/>
                  <a:gd name="T76" fmla="*/ 599797545 w 529"/>
                  <a:gd name="T77" fmla="*/ 173891575 h 100"/>
                  <a:gd name="T78" fmla="*/ 652721651 w 529"/>
                  <a:gd name="T79" fmla="*/ 176410938 h 100"/>
                  <a:gd name="T80" fmla="*/ 715724801 w 529"/>
                  <a:gd name="T81" fmla="*/ 181451250 h 100"/>
                  <a:gd name="T82" fmla="*/ 758568277 w 529"/>
                  <a:gd name="T83" fmla="*/ 191531875 h 100"/>
                  <a:gd name="T84" fmla="*/ 806450480 w 529"/>
                  <a:gd name="T85" fmla="*/ 199093138 h 100"/>
                  <a:gd name="T86" fmla="*/ 829132694 w 529"/>
                  <a:gd name="T87" fmla="*/ 219254388 h 100"/>
                  <a:gd name="T88" fmla="*/ 836692373 w 529"/>
                  <a:gd name="T89" fmla="*/ 194052825 h 100"/>
                  <a:gd name="T90" fmla="*/ 889616480 w 529"/>
                  <a:gd name="T91" fmla="*/ 216733438 h 100"/>
                  <a:gd name="T92" fmla="*/ 889616480 w 529"/>
                  <a:gd name="T93" fmla="*/ 216733438 h 100"/>
                  <a:gd name="T94" fmla="*/ 922377737 w 529"/>
                  <a:gd name="T95" fmla="*/ 239415638 h 100"/>
                  <a:gd name="T96" fmla="*/ 960180897 w 529"/>
                  <a:gd name="T97" fmla="*/ 249496263 h 100"/>
                  <a:gd name="T98" fmla="*/ 1000503421 w 529"/>
                  <a:gd name="T99" fmla="*/ 231854375 h 100"/>
                  <a:gd name="T100" fmla="*/ 1033264678 w 529"/>
                  <a:gd name="T101" fmla="*/ 219254388 h 100"/>
                  <a:gd name="T102" fmla="*/ 1116430677 w 529"/>
                  <a:gd name="T103" fmla="*/ 221773750 h 100"/>
                  <a:gd name="T104" fmla="*/ 1161793517 w 529"/>
                  <a:gd name="T105" fmla="*/ 224294700 h 100"/>
                  <a:gd name="T106" fmla="*/ 1212196672 w 529"/>
                  <a:gd name="T107" fmla="*/ 239415638 h 100"/>
                  <a:gd name="T108" fmla="*/ 1219756351 w 529"/>
                  <a:gd name="T109" fmla="*/ 229335013 h 100"/>
                  <a:gd name="T110" fmla="*/ 1239917613 w 529"/>
                  <a:gd name="T111" fmla="*/ 219254388 h 100"/>
                  <a:gd name="T112" fmla="*/ 1277720773 w 529"/>
                  <a:gd name="T113" fmla="*/ 219254388 h 100"/>
                  <a:gd name="T114" fmla="*/ 1285280453 w 529"/>
                  <a:gd name="T115" fmla="*/ 201612500 h 100"/>
                  <a:gd name="T116" fmla="*/ 1255038560 w 529"/>
                  <a:gd name="T117" fmla="*/ 194052825 h 100"/>
                  <a:gd name="T118" fmla="*/ 1305441715 w 529"/>
                  <a:gd name="T119" fmla="*/ 176410938 h 1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9"/>
                  <a:gd name="T181" fmla="*/ 0 h 100"/>
                  <a:gd name="T182" fmla="*/ 529 w 529"/>
                  <a:gd name="T183" fmla="*/ 100 h 1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9" h="100">
                    <a:moveTo>
                      <a:pt x="3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5" y="18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6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79" y="15"/>
                    </a:lnTo>
                    <a:lnTo>
                      <a:pt x="82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5" y="18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4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4" y="24"/>
                    </a:lnTo>
                    <a:lnTo>
                      <a:pt x="125" y="24"/>
                    </a:lnTo>
                    <a:lnTo>
                      <a:pt x="126" y="24"/>
                    </a:lnTo>
                    <a:lnTo>
                      <a:pt x="127" y="24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29" y="23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2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29" y="22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3" y="23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4" y="26"/>
                    </a:lnTo>
                    <a:lnTo>
                      <a:pt x="134" y="27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6"/>
                    </a:lnTo>
                    <a:lnTo>
                      <a:pt x="139" y="27"/>
                    </a:lnTo>
                    <a:lnTo>
                      <a:pt x="138" y="28"/>
                    </a:lnTo>
                    <a:lnTo>
                      <a:pt x="137" y="28"/>
                    </a:lnTo>
                    <a:lnTo>
                      <a:pt x="137" y="30"/>
                    </a:lnTo>
                    <a:lnTo>
                      <a:pt x="136" y="31"/>
                    </a:lnTo>
                    <a:lnTo>
                      <a:pt x="134" y="32"/>
                    </a:lnTo>
                    <a:lnTo>
                      <a:pt x="133" y="32"/>
                    </a:lnTo>
                    <a:lnTo>
                      <a:pt x="133" y="31"/>
                    </a:lnTo>
                    <a:lnTo>
                      <a:pt x="134" y="31"/>
                    </a:lnTo>
                    <a:lnTo>
                      <a:pt x="135" y="31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28" y="30"/>
                    </a:lnTo>
                    <a:lnTo>
                      <a:pt x="127" y="28"/>
                    </a:lnTo>
                    <a:lnTo>
                      <a:pt x="121" y="27"/>
                    </a:lnTo>
                    <a:lnTo>
                      <a:pt x="120" y="27"/>
                    </a:lnTo>
                    <a:lnTo>
                      <a:pt x="118" y="27"/>
                    </a:lnTo>
                    <a:lnTo>
                      <a:pt x="117" y="27"/>
                    </a:lnTo>
                    <a:lnTo>
                      <a:pt x="119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4" y="28"/>
                    </a:lnTo>
                    <a:lnTo>
                      <a:pt x="125" y="30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7" y="31"/>
                    </a:lnTo>
                    <a:lnTo>
                      <a:pt x="126" y="31"/>
                    </a:lnTo>
                    <a:lnTo>
                      <a:pt x="128" y="30"/>
                    </a:lnTo>
                    <a:lnTo>
                      <a:pt x="129" y="30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6" y="32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6" y="33"/>
                    </a:lnTo>
                    <a:lnTo>
                      <a:pt x="135" y="33"/>
                    </a:lnTo>
                    <a:lnTo>
                      <a:pt x="134" y="34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5" y="35"/>
                    </a:lnTo>
                    <a:lnTo>
                      <a:pt x="131" y="36"/>
                    </a:lnTo>
                    <a:lnTo>
                      <a:pt x="129" y="37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2" y="40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7" y="41"/>
                    </a:lnTo>
                    <a:lnTo>
                      <a:pt x="116" y="41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0" y="43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5" y="43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7" y="49"/>
                    </a:lnTo>
                    <a:lnTo>
                      <a:pt x="85" y="49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9"/>
                    </a:lnTo>
                    <a:lnTo>
                      <a:pt x="79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49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7" y="52"/>
                    </a:lnTo>
                    <a:lnTo>
                      <a:pt x="74" y="52"/>
                    </a:lnTo>
                    <a:lnTo>
                      <a:pt x="73" y="52"/>
                    </a:lnTo>
                    <a:lnTo>
                      <a:pt x="71" y="53"/>
                    </a:lnTo>
                    <a:lnTo>
                      <a:pt x="66" y="54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6"/>
                    </a:lnTo>
                    <a:lnTo>
                      <a:pt x="60" y="58"/>
                    </a:lnTo>
                    <a:lnTo>
                      <a:pt x="59" y="58"/>
                    </a:lnTo>
                    <a:lnTo>
                      <a:pt x="57" y="58"/>
                    </a:lnTo>
                    <a:lnTo>
                      <a:pt x="56" y="59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2" y="61"/>
                    </a:lnTo>
                    <a:lnTo>
                      <a:pt x="40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22" y="69"/>
                    </a:lnTo>
                    <a:lnTo>
                      <a:pt x="21" y="69"/>
                    </a:lnTo>
                    <a:lnTo>
                      <a:pt x="17" y="70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2" y="70"/>
                    </a:lnTo>
                    <a:lnTo>
                      <a:pt x="23" y="70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7" y="69"/>
                    </a:lnTo>
                    <a:lnTo>
                      <a:pt x="27" y="68"/>
                    </a:lnTo>
                    <a:lnTo>
                      <a:pt x="28" y="68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5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0" y="63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6" y="63"/>
                    </a:lnTo>
                    <a:lnTo>
                      <a:pt x="68" y="63"/>
                    </a:lnTo>
                    <a:lnTo>
                      <a:pt x="71" y="62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8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5" y="60"/>
                    </a:lnTo>
                    <a:lnTo>
                      <a:pt x="88" y="60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97" y="58"/>
                    </a:lnTo>
                    <a:lnTo>
                      <a:pt x="96" y="58"/>
                    </a:lnTo>
                    <a:lnTo>
                      <a:pt x="97" y="56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7" y="58"/>
                    </a:lnTo>
                    <a:lnTo>
                      <a:pt x="83" y="58"/>
                    </a:lnTo>
                    <a:lnTo>
                      <a:pt x="81" y="58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7" y="56"/>
                    </a:lnTo>
                    <a:lnTo>
                      <a:pt x="78" y="55"/>
                    </a:lnTo>
                    <a:lnTo>
                      <a:pt x="79" y="55"/>
                    </a:lnTo>
                    <a:lnTo>
                      <a:pt x="80" y="55"/>
                    </a:lnTo>
                    <a:lnTo>
                      <a:pt x="81" y="55"/>
                    </a:lnTo>
                    <a:lnTo>
                      <a:pt x="81" y="54"/>
                    </a:lnTo>
                    <a:lnTo>
                      <a:pt x="82" y="54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7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3" y="54"/>
                    </a:lnTo>
                    <a:lnTo>
                      <a:pt x="97" y="54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102" y="53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6" y="53"/>
                    </a:lnTo>
                    <a:lnTo>
                      <a:pt x="103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1" y="54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12" y="58"/>
                    </a:lnTo>
                    <a:lnTo>
                      <a:pt x="114" y="58"/>
                    </a:lnTo>
                    <a:lnTo>
                      <a:pt x="116" y="58"/>
                    </a:lnTo>
                    <a:lnTo>
                      <a:pt x="118" y="58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6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6" y="55"/>
                    </a:lnTo>
                    <a:lnTo>
                      <a:pt x="125" y="54"/>
                    </a:lnTo>
                    <a:lnTo>
                      <a:pt x="128" y="55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3" y="58"/>
                    </a:lnTo>
                    <a:lnTo>
                      <a:pt x="133" y="59"/>
                    </a:lnTo>
                    <a:lnTo>
                      <a:pt x="133" y="60"/>
                    </a:lnTo>
                    <a:lnTo>
                      <a:pt x="131" y="60"/>
                    </a:lnTo>
                    <a:lnTo>
                      <a:pt x="130" y="60"/>
                    </a:lnTo>
                    <a:lnTo>
                      <a:pt x="128" y="61"/>
                    </a:lnTo>
                    <a:lnTo>
                      <a:pt x="130" y="62"/>
                    </a:lnTo>
                    <a:lnTo>
                      <a:pt x="131" y="62"/>
                    </a:lnTo>
                    <a:lnTo>
                      <a:pt x="133" y="62"/>
                    </a:lnTo>
                    <a:lnTo>
                      <a:pt x="133" y="63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3" y="68"/>
                    </a:lnTo>
                    <a:lnTo>
                      <a:pt x="131" y="69"/>
                    </a:lnTo>
                    <a:lnTo>
                      <a:pt x="130" y="69"/>
                    </a:lnTo>
                    <a:lnTo>
                      <a:pt x="129" y="69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1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3"/>
                    </a:lnTo>
                    <a:lnTo>
                      <a:pt x="135" y="73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9" y="73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0" y="73"/>
                    </a:lnTo>
                    <a:lnTo>
                      <a:pt x="138" y="73"/>
                    </a:lnTo>
                    <a:lnTo>
                      <a:pt x="137" y="73"/>
                    </a:lnTo>
                    <a:lnTo>
                      <a:pt x="136" y="73"/>
                    </a:lnTo>
                    <a:lnTo>
                      <a:pt x="133" y="72"/>
                    </a:lnTo>
                    <a:lnTo>
                      <a:pt x="131" y="72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4" y="69"/>
                    </a:lnTo>
                    <a:lnTo>
                      <a:pt x="134" y="68"/>
                    </a:lnTo>
                    <a:lnTo>
                      <a:pt x="135" y="67"/>
                    </a:lnTo>
                    <a:lnTo>
                      <a:pt x="134" y="65"/>
                    </a:lnTo>
                    <a:lnTo>
                      <a:pt x="134" y="64"/>
                    </a:lnTo>
                    <a:lnTo>
                      <a:pt x="136" y="63"/>
                    </a:lnTo>
                    <a:lnTo>
                      <a:pt x="137" y="63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2"/>
                    </a:lnTo>
                    <a:lnTo>
                      <a:pt x="139" y="62"/>
                    </a:lnTo>
                    <a:lnTo>
                      <a:pt x="138" y="63"/>
                    </a:lnTo>
                    <a:lnTo>
                      <a:pt x="137" y="62"/>
                    </a:lnTo>
                    <a:lnTo>
                      <a:pt x="135" y="62"/>
                    </a:lnTo>
                    <a:lnTo>
                      <a:pt x="134" y="61"/>
                    </a:lnTo>
                    <a:lnTo>
                      <a:pt x="133" y="61"/>
                    </a:lnTo>
                    <a:lnTo>
                      <a:pt x="134" y="60"/>
                    </a:lnTo>
                    <a:lnTo>
                      <a:pt x="135" y="60"/>
                    </a:lnTo>
                    <a:lnTo>
                      <a:pt x="138" y="60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2" y="59"/>
                    </a:lnTo>
                    <a:lnTo>
                      <a:pt x="144" y="59"/>
                    </a:lnTo>
                    <a:lnTo>
                      <a:pt x="145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7" y="60"/>
                    </a:lnTo>
                    <a:lnTo>
                      <a:pt x="148" y="59"/>
                    </a:lnTo>
                    <a:lnTo>
                      <a:pt x="149" y="59"/>
                    </a:lnTo>
                    <a:lnTo>
                      <a:pt x="153" y="59"/>
                    </a:lnTo>
                    <a:lnTo>
                      <a:pt x="154" y="59"/>
                    </a:lnTo>
                    <a:lnTo>
                      <a:pt x="155" y="59"/>
                    </a:lnTo>
                    <a:lnTo>
                      <a:pt x="156" y="58"/>
                    </a:lnTo>
                    <a:lnTo>
                      <a:pt x="157" y="58"/>
                    </a:lnTo>
                    <a:lnTo>
                      <a:pt x="158" y="58"/>
                    </a:lnTo>
                    <a:lnTo>
                      <a:pt x="161" y="58"/>
                    </a:lnTo>
                    <a:lnTo>
                      <a:pt x="162" y="58"/>
                    </a:lnTo>
                    <a:lnTo>
                      <a:pt x="163" y="58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8" y="58"/>
                    </a:lnTo>
                    <a:lnTo>
                      <a:pt x="170" y="58"/>
                    </a:lnTo>
                    <a:lnTo>
                      <a:pt x="171" y="58"/>
                    </a:lnTo>
                    <a:lnTo>
                      <a:pt x="172" y="59"/>
                    </a:lnTo>
                    <a:lnTo>
                      <a:pt x="173" y="59"/>
                    </a:lnTo>
                    <a:lnTo>
                      <a:pt x="174" y="59"/>
                    </a:lnTo>
                    <a:lnTo>
                      <a:pt x="174" y="58"/>
                    </a:lnTo>
                    <a:lnTo>
                      <a:pt x="175" y="58"/>
                    </a:lnTo>
                    <a:lnTo>
                      <a:pt x="176" y="58"/>
                    </a:lnTo>
                    <a:lnTo>
                      <a:pt x="177" y="58"/>
                    </a:lnTo>
                    <a:lnTo>
                      <a:pt x="177" y="59"/>
                    </a:lnTo>
                    <a:lnTo>
                      <a:pt x="180" y="59"/>
                    </a:lnTo>
                    <a:lnTo>
                      <a:pt x="183" y="59"/>
                    </a:lnTo>
                    <a:lnTo>
                      <a:pt x="184" y="59"/>
                    </a:lnTo>
                    <a:lnTo>
                      <a:pt x="185" y="59"/>
                    </a:lnTo>
                    <a:lnTo>
                      <a:pt x="186" y="59"/>
                    </a:lnTo>
                    <a:lnTo>
                      <a:pt x="187" y="59"/>
                    </a:lnTo>
                    <a:lnTo>
                      <a:pt x="191" y="60"/>
                    </a:lnTo>
                    <a:lnTo>
                      <a:pt x="193" y="60"/>
                    </a:lnTo>
                    <a:lnTo>
                      <a:pt x="194" y="60"/>
                    </a:lnTo>
                    <a:lnTo>
                      <a:pt x="195" y="60"/>
                    </a:lnTo>
                    <a:lnTo>
                      <a:pt x="196" y="59"/>
                    </a:lnTo>
                    <a:lnTo>
                      <a:pt x="203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9" y="60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0" y="61"/>
                    </a:lnTo>
                    <a:lnTo>
                      <a:pt x="208" y="61"/>
                    </a:lnTo>
                    <a:lnTo>
                      <a:pt x="206" y="61"/>
                    </a:lnTo>
                    <a:lnTo>
                      <a:pt x="205" y="61"/>
                    </a:lnTo>
                    <a:lnTo>
                      <a:pt x="204" y="61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6" y="65"/>
                    </a:lnTo>
                    <a:lnTo>
                      <a:pt x="210" y="65"/>
                    </a:lnTo>
                    <a:lnTo>
                      <a:pt x="212" y="67"/>
                    </a:lnTo>
                    <a:lnTo>
                      <a:pt x="215" y="67"/>
                    </a:lnTo>
                    <a:lnTo>
                      <a:pt x="218" y="67"/>
                    </a:lnTo>
                    <a:lnTo>
                      <a:pt x="219" y="67"/>
                    </a:lnTo>
                    <a:lnTo>
                      <a:pt x="220" y="68"/>
                    </a:lnTo>
                    <a:lnTo>
                      <a:pt x="222" y="69"/>
                    </a:lnTo>
                    <a:lnTo>
                      <a:pt x="223" y="69"/>
                    </a:lnTo>
                    <a:lnTo>
                      <a:pt x="224" y="69"/>
                    </a:lnTo>
                    <a:lnTo>
                      <a:pt x="226" y="69"/>
                    </a:lnTo>
                    <a:lnTo>
                      <a:pt x="227" y="69"/>
                    </a:lnTo>
                    <a:lnTo>
                      <a:pt x="229" y="69"/>
                    </a:lnTo>
                    <a:lnTo>
                      <a:pt x="230" y="69"/>
                    </a:lnTo>
                    <a:lnTo>
                      <a:pt x="231" y="69"/>
                    </a:lnTo>
                    <a:lnTo>
                      <a:pt x="232" y="69"/>
                    </a:lnTo>
                    <a:lnTo>
                      <a:pt x="233" y="69"/>
                    </a:lnTo>
                    <a:lnTo>
                      <a:pt x="232" y="69"/>
                    </a:lnTo>
                    <a:lnTo>
                      <a:pt x="231" y="69"/>
                    </a:lnTo>
                    <a:lnTo>
                      <a:pt x="230" y="69"/>
                    </a:lnTo>
                    <a:lnTo>
                      <a:pt x="228" y="69"/>
                    </a:lnTo>
                    <a:lnTo>
                      <a:pt x="227" y="69"/>
                    </a:lnTo>
                    <a:lnTo>
                      <a:pt x="226" y="69"/>
                    </a:lnTo>
                    <a:lnTo>
                      <a:pt x="224" y="69"/>
                    </a:lnTo>
                    <a:lnTo>
                      <a:pt x="223" y="69"/>
                    </a:lnTo>
                    <a:lnTo>
                      <a:pt x="223" y="68"/>
                    </a:lnTo>
                    <a:lnTo>
                      <a:pt x="222" y="68"/>
                    </a:lnTo>
                    <a:lnTo>
                      <a:pt x="223" y="68"/>
                    </a:lnTo>
                    <a:lnTo>
                      <a:pt x="224" y="68"/>
                    </a:lnTo>
                    <a:lnTo>
                      <a:pt x="228" y="68"/>
                    </a:lnTo>
                    <a:lnTo>
                      <a:pt x="231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5" y="68"/>
                    </a:lnTo>
                    <a:lnTo>
                      <a:pt x="236" y="68"/>
                    </a:lnTo>
                    <a:lnTo>
                      <a:pt x="237" y="69"/>
                    </a:lnTo>
                    <a:lnTo>
                      <a:pt x="238" y="69"/>
                    </a:lnTo>
                    <a:lnTo>
                      <a:pt x="239" y="69"/>
                    </a:lnTo>
                    <a:lnTo>
                      <a:pt x="240" y="69"/>
                    </a:lnTo>
                    <a:lnTo>
                      <a:pt x="241" y="69"/>
                    </a:lnTo>
                    <a:lnTo>
                      <a:pt x="242" y="69"/>
                    </a:lnTo>
                    <a:lnTo>
                      <a:pt x="243" y="69"/>
                    </a:lnTo>
                    <a:lnTo>
                      <a:pt x="245" y="68"/>
                    </a:lnTo>
                    <a:lnTo>
                      <a:pt x="246" y="68"/>
                    </a:lnTo>
                    <a:lnTo>
                      <a:pt x="247" y="68"/>
                    </a:lnTo>
                    <a:lnTo>
                      <a:pt x="251" y="68"/>
                    </a:lnTo>
                    <a:lnTo>
                      <a:pt x="252" y="68"/>
                    </a:lnTo>
                    <a:lnTo>
                      <a:pt x="254" y="68"/>
                    </a:lnTo>
                    <a:lnTo>
                      <a:pt x="254" y="69"/>
                    </a:lnTo>
                    <a:lnTo>
                      <a:pt x="255" y="69"/>
                    </a:lnTo>
                    <a:lnTo>
                      <a:pt x="256" y="69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59" y="70"/>
                    </a:lnTo>
                    <a:lnTo>
                      <a:pt x="260" y="70"/>
                    </a:lnTo>
                    <a:lnTo>
                      <a:pt x="261" y="70"/>
                    </a:lnTo>
                    <a:lnTo>
                      <a:pt x="264" y="70"/>
                    </a:lnTo>
                    <a:lnTo>
                      <a:pt x="265" y="70"/>
                    </a:lnTo>
                    <a:lnTo>
                      <a:pt x="267" y="71"/>
                    </a:lnTo>
                    <a:lnTo>
                      <a:pt x="268" y="71"/>
                    </a:lnTo>
                    <a:lnTo>
                      <a:pt x="269" y="71"/>
                    </a:lnTo>
                    <a:lnTo>
                      <a:pt x="270" y="71"/>
                    </a:lnTo>
                    <a:lnTo>
                      <a:pt x="271" y="71"/>
                    </a:lnTo>
                    <a:lnTo>
                      <a:pt x="274" y="71"/>
                    </a:lnTo>
                    <a:lnTo>
                      <a:pt x="275" y="71"/>
                    </a:lnTo>
                    <a:lnTo>
                      <a:pt x="276" y="71"/>
                    </a:lnTo>
                    <a:lnTo>
                      <a:pt x="277" y="71"/>
                    </a:lnTo>
                    <a:lnTo>
                      <a:pt x="278" y="71"/>
                    </a:lnTo>
                    <a:lnTo>
                      <a:pt x="279" y="71"/>
                    </a:lnTo>
                    <a:lnTo>
                      <a:pt x="280" y="71"/>
                    </a:lnTo>
                    <a:lnTo>
                      <a:pt x="284" y="72"/>
                    </a:lnTo>
                    <a:lnTo>
                      <a:pt x="285" y="72"/>
                    </a:lnTo>
                    <a:lnTo>
                      <a:pt x="286" y="72"/>
                    </a:lnTo>
                    <a:lnTo>
                      <a:pt x="287" y="72"/>
                    </a:lnTo>
                    <a:lnTo>
                      <a:pt x="288" y="72"/>
                    </a:lnTo>
                    <a:lnTo>
                      <a:pt x="288" y="73"/>
                    </a:lnTo>
                    <a:lnTo>
                      <a:pt x="289" y="73"/>
                    </a:lnTo>
                    <a:lnTo>
                      <a:pt x="291" y="73"/>
                    </a:lnTo>
                    <a:lnTo>
                      <a:pt x="292" y="73"/>
                    </a:lnTo>
                    <a:lnTo>
                      <a:pt x="293" y="73"/>
                    </a:lnTo>
                    <a:lnTo>
                      <a:pt x="294" y="73"/>
                    </a:lnTo>
                    <a:lnTo>
                      <a:pt x="295" y="73"/>
                    </a:lnTo>
                    <a:lnTo>
                      <a:pt x="296" y="73"/>
                    </a:lnTo>
                    <a:lnTo>
                      <a:pt x="296" y="74"/>
                    </a:lnTo>
                    <a:lnTo>
                      <a:pt x="297" y="74"/>
                    </a:lnTo>
                    <a:lnTo>
                      <a:pt x="298" y="74"/>
                    </a:lnTo>
                    <a:lnTo>
                      <a:pt x="299" y="74"/>
                    </a:lnTo>
                    <a:lnTo>
                      <a:pt x="301" y="76"/>
                    </a:lnTo>
                    <a:lnTo>
                      <a:pt x="302" y="76"/>
                    </a:lnTo>
                    <a:lnTo>
                      <a:pt x="303" y="76"/>
                    </a:lnTo>
                    <a:lnTo>
                      <a:pt x="304" y="77"/>
                    </a:lnTo>
                    <a:lnTo>
                      <a:pt x="305" y="77"/>
                    </a:lnTo>
                    <a:lnTo>
                      <a:pt x="306" y="77"/>
                    </a:lnTo>
                    <a:lnTo>
                      <a:pt x="307" y="77"/>
                    </a:lnTo>
                    <a:lnTo>
                      <a:pt x="308" y="77"/>
                    </a:lnTo>
                    <a:lnTo>
                      <a:pt x="310" y="77"/>
                    </a:lnTo>
                    <a:lnTo>
                      <a:pt x="311" y="78"/>
                    </a:lnTo>
                    <a:lnTo>
                      <a:pt x="312" y="78"/>
                    </a:lnTo>
                    <a:lnTo>
                      <a:pt x="313" y="78"/>
                    </a:lnTo>
                    <a:lnTo>
                      <a:pt x="314" y="78"/>
                    </a:lnTo>
                    <a:lnTo>
                      <a:pt x="315" y="78"/>
                    </a:lnTo>
                    <a:lnTo>
                      <a:pt x="315" y="77"/>
                    </a:lnTo>
                    <a:lnTo>
                      <a:pt x="316" y="77"/>
                    </a:lnTo>
                    <a:lnTo>
                      <a:pt x="319" y="78"/>
                    </a:lnTo>
                    <a:lnTo>
                      <a:pt x="320" y="79"/>
                    </a:lnTo>
                    <a:lnTo>
                      <a:pt x="322" y="80"/>
                    </a:lnTo>
                    <a:lnTo>
                      <a:pt x="323" y="81"/>
                    </a:lnTo>
                    <a:lnTo>
                      <a:pt x="324" y="82"/>
                    </a:lnTo>
                    <a:lnTo>
                      <a:pt x="325" y="83"/>
                    </a:lnTo>
                    <a:lnTo>
                      <a:pt x="326" y="83"/>
                    </a:lnTo>
                    <a:lnTo>
                      <a:pt x="327" y="84"/>
                    </a:lnTo>
                    <a:lnTo>
                      <a:pt x="326" y="84"/>
                    </a:lnTo>
                    <a:lnTo>
                      <a:pt x="326" y="86"/>
                    </a:lnTo>
                    <a:lnTo>
                      <a:pt x="327" y="87"/>
                    </a:lnTo>
                    <a:lnTo>
                      <a:pt x="329" y="88"/>
                    </a:lnTo>
                    <a:lnTo>
                      <a:pt x="329" y="89"/>
                    </a:lnTo>
                    <a:lnTo>
                      <a:pt x="329" y="90"/>
                    </a:lnTo>
                    <a:lnTo>
                      <a:pt x="330" y="90"/>
                    </a:lnTo>
                    <a:lnTo>
                      <a:pt x="330" y="89"/>
                    </a:lnTo>
                    <a:lnTo>
                      <a:pt x="330" y="88"/>
                    </a:lnTo>
                    <a:lnTo>
                      <a:pt x="329" y="88"/>
                    </a:lnTo>
                    <a:lnTo>
                      <a:pt x="329" y="87"/>
                    </a:lnTo>
                    <a:lnTo>
                      <a:pt x="327" y="86"/>
                    </a:lnTo>
                    <a:lnTo>
                      <a:pt x="329" y="84"/>
                    </a:lnTo>
                    <a:lnTo>
                      <a:pt x="330" y="83"/>
                    </a:lnTo>
                    <a:lnTo>
                      <a:pt x="329" y="82"/>
                    </a:lnTo>
                    <a:lnTo>
                      <a:pt x="327" y="82"/>
                    </a:lnTo>
                    <a:lnTo>
                      <a:pt x="326" y="82"/>
                    </a:lnTo>
                    <a:lnTo>
                      <a:pt x="325" y="81"/>
                    </a:lnTo>
                    <a:lnTo>
                      <a:pt x="324" y="79"/>
                    </a:lnTo>
                    <a:lnTo>
                      <a:pt x="324" y="78"/>
                    </a:lnTo>
                    <a:lnTo>
                      <a:pt x="323" y="77"/>
                    </a:lnTo>
                    <a:lnTo>
                      <a:pt x="322" y="77"/>
                    </a:lnTo>
                    <a:lnTo>
                      <a:pt x="324" y="76"/>
                    </a:lnTo>
                    <a:lnTo>
                      <a:pt x="325" y="76"/>
                    </a:lnTo>
                    <a:lnTo>
                      <a:pt x="327" y="77"/>
                    </a:lnTo>
                    <a:lnTo>
                      <a:pt x="329" y="77"/>
                    </a:lnTo>
                    <a:lnTo>
                      <a:pt x="330" y="77"/>
                    </a:lnTo>
                    <a:lnTo>
                      <a:pt x="332" y="77"/>
                    </a:lnTo>
                    <a:lnTo>
                      <a:pt x="333" y="77"/>
                    </a:lnTo>
                    <a:lnTo>
                      <a:pt x="334" y="77"/>
                    </a:lnTo>
                    <a:lnTo>
                      <a:pt x="335" y="77"/>
                    </a:lnTo>
                    <a:lnTo>
                      <a:pt x="336" y="78"/>
                    </a:lnTo>
                    <a:lnTo>
                      <a:pt x="338" y="78"/>
                    </a:lnTo>
                    <a:lnTo>
                      <a:pt x="339" y="79"/>
                    </a:lnTo>
                    <a:lnTo>
                      <a:pt x="340" y="79"/>
                    </a:lnTo>
                    <a:lnTo>
                      <a:pt x="343" y="80"/>
                    </a:lnTo>
                    <a:lnTo>
                      <a:pt x="345" y="81"/>
                    </a:lnTo>
                    <a:lnTo>
                      <a:pt x="345" y="82"/>
                    </a:lnTo>
                    <a:lnTo>
                      <a:pt x="347" y="83"/>
                    </a:lnTo>
                    <a:lnTo>
                      <a:pt x="348" y="83"/>
                    </a:lnTo>
                    <a:lnTo>
                      <a:pt x="349" y="83"/>
                    </a:lnTo>
                    <a:lnTo>
                      <a:pt x="349" y="84"/>
                    </a:lnTo>
                    <a:lnTo>
                      <a:pt x="350" y="86"/>
                    </a:lnTo>
                    <a:lnTo>
                      <a:pt x="352" y="86"/>
                    </a:lnTo>
                    <a:lnTo>
                      <a:pt x="353" y="86"/>
                    </a:lnTo>
                    <a:lnTo>
                      <a:pt x="354" y="86"/>
                    </a:lnTo>
                    <a:lnTo>
                      <a:pt x="355" y="84"/>
                    </a:lnTo>
                    <a:lnTo>
                      <a:pt x="357" y="84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4" y="83"/>
                    </a:lnTo>
                    <a:lnTo>
                      <a:pt x="354" y="82"/>
                    </a:lnTo>
                    <a:lnTo>
                      <a:pt x="358" y="83"/>
                    </a:lnTo>
                    <a:lnTo>
                      <a:pt x="358" y="84"/>
                    </a:lnTo>
                    <a:lnTo>
                      <a:pt x="361" y="86"/>
                    </a:lnTo>
                    <a:lnTo>
                      <a:pt x="360" y="86"/>
                    </a:lnTo>
                    <a:lnTo>
                      <a:pt x="359" y="86"/>
                    </a:lnTo>
                    <a:lnTo>
                      <a:pt x="358" y="86"/>
                    </a:lnTo>
                    <a:lnTo>
                      <a:pt x="357" y="86"/>
                    </a:lnTo>
                    <a:lnTo>
                      <a:pt x="355" y="86"/>
                    </a:lnTo>
                    <a:lnTo>
                      <a:pt x="354" y="86"/>
                    </a:lnTo>
                    <a:lnTo>
                      <a:pt x="353" y="86"/>
                    </a:lnTo>
                    <a:lnTo>
                      <a:pt x="352" y="86"/>
                    </a:lnTo>
                    <a:lnTo>
                      <a:pt x="351" y="87"/>
                    </a:lnTo>
                    <a:lnTo>
                      <a:pt x="351" y="88"/>
                    </a:lnTo>
                    <a:lnTo>
                      <a:pt x="352" y="88"/>
                    </a:lnTo>
                    <a:lnTo>
                      <a:pt x="354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8" y="89"/>
                    </a:lnTo>
                    <a:lnTo>
                      <a:pt x="359" y="90"/>
                    </a:lnTo>
                    <a:lnTo>
                      <a:pt x="359" y="91"/>
                    </a:lnTo>
                    <a:lnTo>
                      <a:pt x="360" y="91"/>
                    </a:lnTo>
                    <a:lnTo>
                      <a:pt x="362" y="92"/>
                    </a:lnTo>
                    <a:lnTo>
                      <a:pt x="363" y="92"/>
                    </a:lnTo>
                    <a:lnTo>
                      <a:pt x="363" y="93"/>
                    </a:lnTo>
                    <a:lnTo>
                      <a:pt x="364" y="93"/>
                    </a:lnTo>
                    <a:lnTo>
                      <a:pt x="364" y="95"/>
                    </a:lnTo>
                    <a:lnTo>
                      <a:pt x="366" y="95"/>
                    </a:lnTo>
                    <a:lnTo>
                      <a:pt x="367" y="95"/>
                    </a:lnTo>
                    <a:lnTo>
                      <a:pt x="369" y="95"/>
                    </a:lnTo>
                    <a:lnTo>
                      <a:pt x="370" y="96"/>
                    </a:lnTo>
                    <a:lnTo>
                      <a:pt x="371" y="96"/>
                    </a:lnTo>
                    <a:lnTo>
                      <a:pt x="371" y="97"/>
                    </a:lnTo>
                    <a:lnTo>
                      <a:pt x="370" y="97"/>
                    </a:lnTo>
                    <a:lnTo>
                      <a:pt x="371" y="97"/>
                    </a:lnTo>
                    <a:lnTo>
                      <a:pt x="372" y="97"/>
                    </a:lnTo>
                    <a:lnTo>
                      <a:pt x="373" y="97"/>
                    </a:lnTo>
                    <a:lnTo>
                      <a:pt x="375" y="98"/>
                    </a:lnTo>
                    <a:lnTo>
                      <a:pt x="376" y="98"/>
                    </a:lnTo>
                    <a:lnTo>
                      <a:pt x="377" y="98"/>
                    </a:lnTo>
                    <a:lnTo>
                      <a:pt x="378" y="98"/>
                    </a:lnTo>
                    <a:lnTo>
                      <a:pt x="378" y="97"/>
                    </a:lnTo>
                    <a:lnTo>
                      <a:pt x="379" y="97"/>
                    </a:lnTo>
                    <a:lnTo>
                      <a:pt x="380" y="98"/>
                    </a:lnTo>
                    <a:lnTo>
                      <a:pt x="381" y="99"/>
                    </a:lnTo>
                    <a:lnTo>
                      <a:pt x="380" y="99"/>
                    </a:lnTo>
                    <a:lnTo>
                      <a:pt x="381" y="99"/>
                    </a:lnTo>
                    <a:lnTo>
                      <a:pt x="381" y="100"/>
                    </a:lnTo>
                    <a:lnTo>
                      <a:pt x="382" y="100"/>
                    </a:lnTo>
                    <a:lnTo>
                      <a:pt x="384" y="100"/>
                    </a:lnTo>
                    <a:lnTo>
                      <a:pt x="385" y="100"/>
                    </a:lnTo>
                    <a:lnTo>
                      <a:pt x="386" y="99"/>
                    </a:lnTo>
                    <a:lnTo>
                      <a:pt x="387" y="99"/>
                    </a:lnTo>
                    <a:lnTo>
                      <a:pt x="389" y="98"/>
                    </a:lnTo>
                    <a:lnTo>
                      <a:pt x="390" y="98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2" y="95"/>
                    </a:lnTo>
                    <a:lnTo>
                      <a:pt x="394" y="95"/>
                    </a:lnTo>
                    <a:lnTo>
                      <a:pt x="395" y="93"/>
                    </a:lnTo>
                    <a:lnTo>
                      <a:pt x="396" y="92"/>
                    </a:lnTo>
                    <a:lnTo>
                      <a:pt x="397" y="92"/>
                    </a:lnTo>
                    <a:lnTo>
                      <a:pt x="398" y="93"/>
                    </a:lnTo>
                    <a:lnTo>
                      <a:pt x="399" y="93"/>
                    </a:lnTo>
                    <a:lnTo>
                      <a:pt x="398" y="92"/>
                    </a:lnTo>
                    <a:lnTo>
                      <a:pt x="397" y="92"/>
                    </a:lnTo>
                    <a:lnTo>
                      <a:pt x="396" y="92"/>
                    </a:lnTo>
                    <a:lnTo>
                      <a:pt x="398" y="89"/>
                    </a:lnTo>
                    <a:lnTo>
                      <a:pt x="400" y="87"/>
                    </a:lnTo>
                    <a:lnTo>
                      <a:pt x="404" y="83"/>
                    </a:lnTo>
                    <a:lnTo>
                      <a:pt x="405" y="83"/>
                    </a:lnTo>
                    <a:lnTo>
                      <a:pt x="406" y="82"/>
                    </a:lnTo>
                    <a:lnTo>
                      <a:pt x="407" y="82"/>
                    </a:lnTo>
                    <a:lnTo>
                      <a:pt x="407" y="84"/>
                    </a:lnTo>
                    <a:lnTo>
                      <a:pt x="406" y="84"/>
                    </a:lnTo>
                    <a:lnTo>
                      <a:pt x="407" y="86"/>
                    </a:lnTo>
                    <a:lnTo>
                      <a:pt x="408" y="86"/>
                    </a:lnTo>
                    <a:lnTo>
                      <a:pt x="409" y="86"/>
                    </a:lnTo>
                    <a:lnTo>
                      <a:pt x="410" y="87"/>
                    </a:lnTo>
                    <a:lnTo>
                      <a:pt x="413" y="88"/>
                    </a:lnTo>
                    <a:lnTo>
                      <a:pt x="415" y="89"/>
                    </a:lnTo>
                    <a:lnTo>
                      <a:pt x="416" y="89"/>
                    </a:lnTo>
                    <a:lnTo>
                      <a:pt x="417" y="89"/>
                    </a:lnTo>
                    <a:lnTo>
                      <a:pt x="418" y="89"/>
                    </a:lnTo>
                    <a:lnTo>
                      <a:pt x="418" y="90"/>
                    </a:lnTo>
                    <a:lnTo>
                      <a:pt x="419" y="90"/>
                    </a:lnTo>
                    <a:lnTo>
                      <a:pt x="420" y="90"/>
                    </a:lnTo>
                    <a:lnTo>
                      <a:pt x="424" y="90"/>
                    </a:lnTo>
                    <a:lnTo>
                      <a:pt x="425" y="90"/>
                    </a:lnTo>
                    <a:lnTo>
                      <a:pt x="428" y="91"/>
                    </a:lnTo>
                    <a:lnTo>
                      <a:pt x="432" y="91"/>
                    </a:lnTo>
                    <a:lnTo>
                      <a:pt x="435" y="90"/>
                    </a:lnTo>
                    <a:lnTo>
                      <a:pt x="436" y="89"/>
                    </a:lnTo>
                    <a:lnTo>
                      <a:pt x="440" y="89"/>
                    </a:lnTo>
                    <a:lnTo>
                      <a:pt x="442" y="88"/>
                    </a:lnTo>
                    <a:lnTo>
                      <a:pt x="443" y="88"/>
                    </a:lnTo>
                    <a:lnTo>
                      <a:pt x="443" y="89"/>
                    </a:lnTo>
                    <a:lnTo>
                      <a:pt x="444" y="89"/>
                    </a:lnTo>
                    <a:lnTo>
                      <a:pt x="445" y="89"/>
                    </a:lnTo>
                    <a:lnTo>
                      <a:pt x="444" y="88"/>
                    </a:lnTo>
                    <a:lnTo>
                      <a:pt x="445" y="88"/>
                    </a:lnTo>
                    <a:lnTo>
                      <a:pt x="447" y="87"/>
                    </a:lnTo>
                    <a:lnTo>
                      <a:pt x="450" y="87"/>
                    </a:lnTo>
                    <a:lnTo>
                      <a:pt x="451" y="87"/>
                    </a:lnTo>
                    <a:lnTo>
                      <a:pt x="453" y="87"/>
                    </a:lnTo>
                    <a:lnTo>
                      <a:pt x="454" y="87"/>
                    </a:lnTo>
                    <a:lnTo>
                      <a:pt x="455" y="88"/>
                    </a:lnTo>
                    <a:lnTo>
                      <a:pt x="456" y="88"/>
                    </a:lnTo>
                    <a:lnTo>
                      <a:pt x="457" y="88"/>
                    </a:lnTo>
                    <a:lnTo>
                      <a:pt x="459" y="88"/>
                    </a:lnTo>
                    <a:lnTo>
                      <a:pt x="460" y="88"/>
                    </a:lnTo>
                    <a:lnTo>
                      <a:pt x="461" y="88"/>
                    </a:lnTo>
                    <a:lnTo>
                      <a:pt x="461" y="89"/>
                    </a:lnTo>
                    <a:lnTo>
                      <a:pt x="462" y="89"/>
                    </a:lnTo>
                    <a:lnTo>
                      <a:pt x="463" y="89"/>
                    </a:lnTo>
                    <a:lnTo>
                      <a:pt x="464" y="89"/>
                    </a:lnTo>
                    <a:lnTo>
                      <a:pt x="465" y="89"/>
                    </a:lnTo>
                    <a:lnTo>
                      <a:pt x="469" y="90"/>
                    </a:lnTo>
                    <a:lnTo>
                      <a:pt x="470" y="90"/>
                    </a:lnTo>
                    <a:lnTo>
                      <a:pt x="471" y="90"/>
                    </a:lnTo>
                    <a:lnTo>
                      <a:pt x="474" y="91"/>
                    </a:lnTo>
                    <a:lnTo>
                      <a:pt x="473" y="92"/>
                    </a:lnTo>
                    <a:lnTo>
                      <a:pt x="475" y="92"/>
                    </a:lnTo>
                    <a:lnTo>
                      <a:pt x="476" y="92"/>
                    </a:lnTo>
                    <a:lnTo>
                      <a:pt x="478" y="92"/>
                    </a:lnTo>
                    <a:lnTo>
                      <a:pt x="478" y="93"/>
                    </a:lnTo>
                    <a:lnTo>
                      <a:pt x="479" y="95"/>
                    </a:lnTo>
                    <a:lnTo>
                      <a:pt x="480" y="95"/>
                    </a:lnTo>
                    <a:lnTo>
                      <a:pt x="480" y="93"/>
                    </a:lnTo>
                    <a:lnTo>
                      <a:pt x="481" y="95"/>
                    </a:lnTo>
                    <a:lnTo>
                      <a:pt x="482" y="95"/>
                    </a:lnTo>
                    <a:lnTo>
                      <a:pt x="482" y="93"/>
                    </a:lnTo>
                    <a:lnTo>
                      <a:pt x="481" y="93"/>
                    </a:lnTo>
                    <a:lnTo>
                      <a:pt x="479" y="93"/>
                    </a:lnTo>
                    <a:lnTo>
                      <a:pt x="478" y="92"/>
                    </a:lnTo>
                    <a:lnTo>
                      <a:pt x="479" y="92"/>
                    </a:lnTo>
                    <a:lnTo>
                      <a:pt x="480" y="92"/>
                    </a:lnTo>
                    <a:lnTo>
                      <a:pt x="481" y="92"/>
                    </a:lnTo>
                    <a:lnTo>
                      <a:pt x="482" y="92"/>
                    </a:lnTo>
                    <a:lnTo>
                      <a:pt x="484" y="92"/>
                    </a:lnTo>
                    <a:lnTo>
                      <a:pt x="483" y="92"/>
                    </a:lnTo>
                    <a:lnTo>
                      <a:pt x="482" y="92"/>
                    </a:lnTo>
                    <a:lnTo>
                      <a:pt x="481" y="92"/>
                    </a:lnTo>
                    <a:lnTo>
                      <a:pt x="483" y="91"/>
                    </a:lnTo>
                    <a:lnTo>
                      <a:pt x="484" y="91"/>
                    </a:lnTo>
                    <a:lnTo>
                      <a:pt x="485" y="91"/>
                    </a:lnTo>
                    <a:lnTo>
                      <a:pt x="484" y="91"/>
                    </a:lnTo>
                    <a:lnTo>
                      <a:pt x="483" y="91"/>
                    </a:lnTo>
                    <a:lnTo>
                      <a:pt x="482" y="91"/>
                    </a:lnTo>
                    <a:lnTo>
                      <a:pt x="480" y="91"/>
                    </a:lnTo>
                    <a:lnTo>
                      <a:pt x="479" y="90"/>
                    </a:lnTo>
                    <a:lnTo>
                      <a:pt x="480" y="90"/>
                    </a:lnTo>
                    <a:lnTo>
                      <a:pt x="481" y="90"/>
                    </a:lnTo>
                    <a:lnTo>
                      <a:pt x="482" y="89"/>
                    </a:lnTo>
                    <a:lnTo>
                      <a:pt x="482" y="88"/>
                    </a:lnTo>
                    <a:lnTo>
                      <a:pt x="483" y="88"/>
                    </a:lnTo>
                    <a:lnTo>
                      <a:pt x="485" y="88"/>
                    </a:lnTo>
                    <a:lnTo>
                      <a:pt x="488" y="88"/>
                    </a:lnTo>
                    <a:lnTo>
                      <a:pt x="489" y="88"/>
                    </a:lnTo>
                    <a:lnTo>
                      <a:pt x="488" y="88"/>
                    </a:lnTo>
                    <a:lnTo>
                      <a:pt x="488" y="89"/>
                    </a:lnTo>
                    <a:lnTo>
                      <a:pt x="490" y="88"/>
                    </a:lnTo>
                    <a:lnTo>
                      <a:pt x="491" y="87"/>
                    </a:lnTo>
                    <a:lnTo>
                      <a:pt x="492" y="87"/>
                    </a:lnTo>
                    <a:lnTo>
                      <a:pt x="493" y="87"/>
                    </a:lnTo>
                    <a:lnTo>
                      <a:pt x="496" y="88"/>
                    </a:lnTo>
                    <a:lnTo>
                      <a:pt x="497" y="88"/>
                    </a:lnTo>
                    <a:lnTo>
                      <a:pt x="497" y="89"/>
                    </a:lnTo>
                    <a:lnTo>
                      <a:pt x="498" y="90"/>
                    </a:lnTo>
                    <a:lnTo>
                      <a:pt x="499" y="90"/>
                    </a:lnTo>
                    <a:lnTo>
                      <a:pt x="500" y="90"/>
                    </a:lnTo>
                    <a:lnTo>
                      <a:pt x="501" y="90"/>
                    </a:lnTo>
                    <a:lnTo>
                      <a:pt x="502" y="89"/>
                    </a:lnTo>
                    <a:lnTo>
                      <a:pt x="503" y="89"/>
                    </a:lnTo>
                    <a:lnTo>
                      <a:pt x="505" y="89"/>
                    </a:lnTo>
                    <a:lnTo>
                      <a:pt x="507" y="89"/>
                    </a:lnTo>
                    <a:lnTo>
                      <a:pt x="509" y="89"/>
                    </a:lnTo>
                    <a:lnTo>
                      <a:pt x="509" y="88"/>
                    </a:lnTo>
                    <a:lnTo>
                      <a:pt x="508" y="88"/>
                    </a:lnTo>
                    <a:lnTo>
                      <a:pt x="507" y="88"/>
                    </a:lnTo>
                    <a:lnTo>
                      <a:pt x="507" y="87"/>
                    </a:lnTo>
                    <a:lnTo>
                      <a:pt x="506" y="86"/>
                    </a:lnTo>
                    <a:lnTo>
                      <a:pt x="506" y="84"/>
                    </a:lnTo>
                    <a:lnTo>
                      <a:pt x="507" y="84"/>
                    </a:lnTo>
                    <a:lnTo>
                      <a:pt x="506" y="83"/>
                    </a:lnTo>
                    <a:lnTo>
                      <a:pt x="505" y="83"/>
                    </a:lnTo>
                    <a:lnTo>
                      <a:pt x="503" y="83"/>
                    </a:lnTo>
                    <a:lnTo>
                      <a:pt x="501" y="82"/>
                    </a:lnTo>
                    <a:lnTo>
                      <a:pt x="502" y="82"/>
                    </a:lnTo>
                    <a:lnTo>
                      <a:pt x="503" y="82"/>
                    </a:lnTo>
                    <a:lnTo>
                      <a:pt x="505" y="82"/>
                    </a:lnTo>
                    <a:lnTo>
                      <a:pt x="506" y="82"/>
                    </a:lnTo>
                    <a:lnTo>
                      <a:pt x="506" y="81"/>
                    </a:lnTo>
                    <a:lnTo>
                      <a:pt x="507" y="80"/>
                    </a:lnTo>
                    <a:lnTo>
                      <a:pt x="508" y="79"/>
                    </a:lnTo>
                    <a:lnTo>
                      <a:pt x="509" y="79"/>
                    </a:lnTo>
                    <a:lnTo>
                      <a:pt x="510" y="79"/>
                    </a:lnTo>
                    <a:lnTo>
                      <a:pt x="510" y="80"/>
                    </a:lnTo>
                    <a:lnTo>
                      <a:pt x="511" y="80"/>
                    </a:lnTo>
                    <a:lnTo>
                      <a:pt x="513" y="79"/>
                    </a:lnTo>
                    <a:lnTo>
                      <a:pt x="512" y="79"/>
                    </a:lnTo>
                    <a:lnTo>
                      <a:pt x="510" y="79"/>
                    </a:lnTo>
                    <a:lnTo>
                      <a:pt x="509" y="79"/>
                    </a:lnTo>
                    <a:lnTo>
                      <a:pt x="508" y="79"/>
                    </a:lnTo>
                    <a:lnTo>
                      <a:pt x="507" y="79"/>
                    </a:lnTo>
                    <a:lnTo>
                      <a:pt x="505" y="79"/>
                    </a:lnTo>
                    <a:lnTo>
                      <a:pt x="503" y="79"/>
                    </a:lnTo>
                    <a:lnTo>
                      <a:pt x="502" y="79"/>
                    </a:lnTo>
                    <a:lnTo>
                      <a:pt x="501" y="80"/>
                    </a:lnTo>
                    <a:lnTo>
                      <a:pt x="500" y="80"/>
                    </a:lnTo>
                    <a:lnTo>
                      <a:pt x="499" y="80"/>
                    </a:lnTo>
                    <a:lnTo>
                      <a:pt x="498" y="79"/>
                    </a:lnTo>
                    <a:lnTo>
                      <a:pt x="497" y="79"/>
                    </a:lnTo>
                    <a:lnTo>
                      <a:pt x="498" y="78"/>
                    </a:lnTo>
                    <a:lnTo>
                      <a:pt x="498" y="77"/>
                    </a:lnTo>
                    <a:lnTo>
                      <a:pt x="500" y="76"/>
                    </a:lnTo>
                    <a:lnTo>
                      <a:pt x="502" y="76"/>
                    </a:lnTo>
                    <a:lnTo>
                      <a:pt x="503" y="74"/>
                    </a:lnTo>
                    <a:lnTo>
                      <a:pt x="505" y="74"/>
                    </a:lnTo>
                    <a:lnTo>
                      <a:pt x="506" y="74"/>
                    </a:lnTo>
                    <a:lnTo>
                      <a:pt x="507" y="74"/>
                    </a:lnTo>
                    <a:lnTo>
                      <a:pt x="508" y="74"/>
                    </a:lnTo>
                    <a:lnTo>
                      <a:pt x="511" y="76"/>
                    </a:lnTo>
                    <a:lnTo>
                      <a:pt x="516" y="74"/>
                    </a:lnTo>
                    <a:lnTo>
                      <a:pt x="519" y="74"/>
                    </a:lnTo>
                    <a:lnTo>
                      <a:pt x="521" y="74"/>
                    </a:lnTo>
                    <a:lnTo>
                      <a:pt x="525" y="73"/>
                    </a:lnTo>
                    <a:lnTo>
                      <a:pt x="525" y="72"/>
                    </a:lnTo>
                    <a:lnTo>
                      <a:pt x="524" y="72"/>
                    </a:lnTo>
                    <a:lnTo>
                      <a:pt x="521" y="71"/>
                    </a:lnTo>
                    <a:lnTo>
                      <a:pt x="519" y="70"/>
                    </a:lnTo>
                    <a:lnTo>
                      <a:pt x="518" y="70"/>
                    </a:lnTo>
                    <a:lnTo>
                      <a:pt x="519" y="69"/>
                    </a:lnTo>
                    <a:lnTo>
                      <a:pt x="521" y="69"/>
                    </a:lnTo>
                    <a:lnTo>
                      <a:pt x="524" y="69"/>
                    </a:lnTo>
                    <a:lnTo>
                      <a:pt x="5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41" name="Freeform 456"/>
              <p:cNvSpPr>
                <a:spLocks/>
              </p:cNvSpPr>
              <p:nvPr/>
            </p:nvSpPr>
            <p:spPr bwMode="auto">
              <a:xfrm>
                <a:off x="7866063" y="1843088"/>
                <a:ext cx="873125" cy="293688"/>
              </a:xfrm>
              <a:custGeom>
                <a:avLst/>
                <a:gdLst>
                  <a:gd name="T0" fmla="*/ 70564375 w 550"/>
                  <a:gd name="T1" fmla="*/ 5040321 h 185"/>
                  <a:gd name="T2" fmla="*/ 146169063 w 550"/>
                  <a:gd name="T3" fmla="*/ 10080642 h 185"/>
                  <a:gd name="T4" fmla="*/ 176410938 w 550"/>
                  <a:gd name="T5" fmla="*/ 17640330 h 185"/>
                  <a:gd name="T6" fmla="*/ 100806250 w 550"/>
                  <a:gd name="T7" fmla="*/ 20161284 h 185"/>
                  <a:gd name="T8" fmla="*/ 166330313 w 550"/>
                  <a:gd name="T9" fmla="*/ 20161284 h 185"/>
                  <a:gd name="T10" fmla="*/ 166330313 w 550"/>
                  <a:gd name="T11" fmla="*/ 35282248 h 185"/>
                  <a:gd name="T12" fmla="*/ 156249688 w 550"/>
                  <a:gd name="T13" fmla="*/ 22680651 h 185"/>
                  <a:gd name="T14" fmla="*/ 136088438 w 550"/>
                  <a:gd name="T15" fmla="*/ 32761293 h 185"/>
                  <a:gd name="T16" fmla="*/ 176410938 w 550"/>
                  <a:gd name="T17" fmla="*/ 35282248 h 185"/>
                  <a:gd name="T18" fmla="*/ 282257500 w 550"/>
                  <a:gd name="T19" fmla="*/ 22680651 h 185"/>
                  <a:gd name="T20" fmla="*/ 277217188 w 550"/>
                  <a:gd name="T21" fmla="*/ 40322569 h 185"/>
                  <a:gd name="T22" fmla="*/ 294857488 w 550"/>
                  <a:gd name="T23" fmla="*/ 42841935 h 185"/>
                  <a:gd name="T24" fmla="*/ 330141263 w 550"/>
                  <a:gd name="T25" fmla="*/ 52922578 h 185"/>
                  <a:gd name="T26" fmla="*/ 332660625 w 550"/>
                  <a:gd name="T27" fmla="*/ 55443532 h 185"/>
                  <a:gd name="T28" fmla="*/ 385583113 w 550"/>
                  <a:gd name="T29" fmla="*/ 65524174 h 185"/>
                  <a:gd name="T30" fmla="*/ 413305625 w 550"/>
                  <a:gd name="T31" fmla="*/ 70564495 h 185"/>
                  <a:gd name="T32" fmla="*/ 491429675 w 550"/>
                  <a:gd name="T33" fmla="*/ 65524174 h 185"/>
                  <a:gd name="T34" fmla="*/ 602316550 w 550"/>
                  <a:gd name="T35" fmla="*/ 65524174 h 185"/>
                  <a:gd name="T36" fmla="*/ 672882513 w 550"/>
                  <a:gd name="T37" fmla="*/ 93245146 h 185"/>
                  <a:gd name="T38" fmla="*/ 703122800 w 550"/>
                  <a:gd name="T39" fmla="*/ 120967706 h 185"/>
                  <a:gd name="T40" fmla="*/ 700603438 w 550"/>
                  <a:gd name="T41" fmla="*/ 151209632 h 185"/>
                  <a:gd name="T42" fmla="*/ 720764688 w 550"/>
                  <a:gd name="T43" fmla="*/ 133567715 h 185"/>
                  <a:gd name="T44" fmla="*/ 771167813 w 550"/>
                  <a:gd name="T45" fmla="*/ 113406431 h 185"/>
                  <a:gd name="T46" fmla="*/ 824090300 w 550"/>
                  <a:gd name="T47" fmla="*/ 115927385 h 185"/>
                  <a:gd name="T48" fmla="*/ 889614363 w 550"/>
                  <a:gd name="T49" fmla="*/ 118446752 h 185"/>
                  <a:gd name="T50" fmla="*/ 955138425 w 550"/>
                  <a:gd name="T51" fmla="*/ 113406431 h 185"/>
                  <a:gd name="T52" fmla="*/ 1000501238 w 550"/>
                  <a:gd name="T53" fmla="*/ 133567715 h 185"/>
                  <a:gd name="T54" fmla="*/ 1048385000 w 550"/>
                  <a:gd name="T55" fmla="*/ 143648357 h 185"/>
                  <a:gd name="T56" fmla="*/ 1050904363 w 550"/>
                  <a:gd name="T57" fmla="*/ 115927385 h 185"/>
                  <a:gd name="T58" fmla="*/ 1048385000 w 550"/>
                  <a:gd name="T59" fmla="*/ 98285467 h 185"/>
                  <a:gd name="T60" fmla="*/ 1096267175 w 550"/>
                  <a:gd name="T61" fmla="*/ 100806422 h 185"/>
                  <a:gd name="T62" fmla="*/ 1146670300 w 550"/>
                  <a:gd name="T63" fmla="*/ 103325788 h 185"/>
                  <a:gd name="T64" fmla="*/ 1209675000 w 550"/>
                  <a:gd name="T65" fmla="*/ 105846743 h 185"/>
                  <a:gd name="T66" fmla="*/ 1265118438 w 550"/>
                  <a:gd name="T67" fmla="*/ 113406431 h 185"/>
                  <a:gd name="T68" fmla="*/ 1343244075 w 550"/>
                  <a:gd name="T69" fmla="*/ 123487073 h 185"/>
                  <a:gd name="T70" fmla="*/ 1378526263 w 550"/>
                  <a:gd name="T71" fmla="*/ 136088669 h 185"/>
                  <a:gd name="T72" fmla="*/ 1386085938 w 550"/>
                  <a:gd name="T73" fmla="*/ 241935412 h 185"/>
                  <a:gd name="T74" fmla="*/ 1330642500 w 550"/>
                  <a:gd name="T75" fmla="*/ 292338623 h 185"/>
                  <a:gd name="T76" fmla="*/ 1295360313 w 550"/>
                  <a:gd name="T77" fmla="*/ 284777347 h 185"/>
                  <a:gd name="T78" fmla="*/ 1267637800 w 550"/>
                  <a:gd name="T79" fmla="*/ 279737026 h 185"/>
                  <a:gd name="T80" fmla="*/ 1257557175 w 550"/>
                  <a:gd name="T81" fmla="*/ 284777347 h 185"/>
                  <a:gd name="T82" fmla="*/ 1199594375 w 550"/>
                  <a:gd name="T83" fmla="*/ 289817668 h 185"/>
                  <a:gd name="T84" fmla="*/ 1222274988 w 550"/>
                  <a:gd name="T85" fmla="*/ 289817668 h 185"/>
                  <a:gd name="T86" fmla="*/ 1249997500 w 550"/>
                  <a:gd name="T87" fmla="*/ 292338623 h 185"/>
                  <a:gd name="T88" fmla="*/ 1290320000 w 550"/>
                  <a:gd name="T89" fmla="*/ 294857989 h 185"/>
                  <a:gd name="T90" fmla="*/ 1328123138 w 550"/>
                  <a:gd name="T91" fmla="*/ 315019274 h 185"/>
                  <a:gd name="T92" fmla="*/ 1340723125 w 550"/>
                  <a:gd name="T93" fmla="*/ 332661191 h 185"/>
                  <a:gd name="T94" fmla="*/ 1343244075 w 550"/>
                  <a:gd name="T95" fmla="*/ 337701512 h 185"/>
                  <a:gd name="T96" fmla="*/ 1363405325 w 550"/>
                  <a:gd name="T97" fmla="*/ 365422485 h 185"/>
                  <a:gd name="T98" fmla="*/ 1313002200 w 550"/>
                  <a:gd name="T99" fmla="*/ 370462806 h 185"/>
                  <a:gd name="T100" fmla="*/ 1280239375 w 550"/>
                  <a:gd name="T101" fmla="*/ 357862797 h 185"/>
                  <a:gd name="T102" fmla="*/ 1247476550 w 550"/>
                  <a:gd name="T103" fmla="*/ 378024081 h 185"/>
                  <a:gd name="T104" fmla="*/ 1197073425 w 550"/>
                  <a:gd name="T105" fmla="*/ 393145044 h 185"/>
                  <a:gd name="T106" fmla="*/ 1151710613 w 550"/>
                  <a:gd name="T107" fmla="*/ 398185365 h 185"/>
                  <a:gd name="T108" fmla="*/ 1131549363 w 550"/>
                  <a:gd name="T109" fmla="*/ 410785374 h 185"/>
                  <a:gd name="T110" fmla="*/ 1106347800 w 550"/>
                  <a:gd name="T111" fmla="*/ 423386971 h 185"/>
                  <a:gd name="T112" fmla="*/ 1078626875 w 550"/>
                  <a:gd name="T113" fmla="*/ 433467613 h 185"/>
                  <a:gd name="T114" fmla="*/ 1033264063 w 550"/>
                  <a:gd name="T115" fmla="*/ 463709539 h 185"/>
                  <a:gd name="T116" fmla="*/ 980339988 w 550"/>
                  <a:gd name="T117" fmla="*/ 441027301 h 185"/>
                  <a:gd name="T118" fmla="*/ 907256250 w 550"/>
                  <a:gd name="T119" fmla="*/ 456148264 h 1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0"/>
                  <a:gd name="T181" fmla="*/ 0 h 185"/>
                  <a:gd name="T182" fmla="*/ 550 w 550"/>
                  <a:gd name="T183" fmla="*/ 185 h 1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0" h="185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7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0" y="7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58" y="7"/>
                    </a:lnTo>
                    <a:lnTo>
                      <a:pt x="56" y="7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6" y="10"/>
                    </a:lnTo>
                    <a:lnTo>
                      <a:pt x="75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7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1" y="10"/>
                    </a:lnTo>
                    <a:lnTo>
                      <a:pt x="70" y="9"/>
                    </a:lnTo>
                    <a:lnTo>
                      <a:pt x="67" y="10"/>
                    </a:lnTo>
                    <a:lnTo>
                      <a:pt x="66" y="11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2" y="8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2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7" y="14"/>
                    </a:lnTo>
                    <a:lnTo>
                      <a:pt x="70" y="14"/>
                    </a:lnTo>
                    <a:lnTo>
                      <a:pt x="71" y="13"/>
                    </a:lnTo>
                    <a:lnTo>
                      <a:pt x="74" y="12"/>
                    </a:lnTo>
                    <a:lnTo>
                      <a:pt x="74" y="11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9" y="7"/>
                    </a:lnTo>
                    <a:lnTo>
                      <a:pt x="93" y="7"/>
                    </a:lnTo>
                    <a:lnTo>
                      <a:pt x="96" y="7"/>
                    </a:lnTo>
                    <a:lnTo>
                      <a:pt x="99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0" y="14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8" y="14"/>
                    </a:lnTo>
                    <a:lnTo>
                      <a:pt x="114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6"/>
                    </a:lnTo>
                    <a:lnTo>
                      <a:pt x="110" y="16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8" y="14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08" y="16"/>
                    </a:lnTo>
                    <a:lnTo>
                      <a:pt x="107" y="16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7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1"/>
                    </a:lnTo>
                    <a:lnTo>
                      <a:pt x="128" y="21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31" y="21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6" y="21"/>
                    </a:lnTo>
                    <a:lnTo>
                      <a:pt x="137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0" y="21"/>
                    </a:lnTo>
                    <a:lnTo>
                      <a:pt x="141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8" y="23"/>
                    </a:lnTo>
                    <a:lnTo>
                      <a:pt x="149" y="23"/>
                    </a:lnTo>
                    <a:lnTo>
                      <a:pt x="150" y="25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7" y="26"/>
                    </a:lnTo>
                    <a:lnTo>
                      <a:pt x="147" y="27"/>
                    </a:lnTo>
                    <a:lnTo>
                      <a:pt x="148" y="27"/>
                    </a:lnTo>
                    <a:lnTo>
                      <a:pt x="149" y="27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4" y="28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3" y="28"/>
                    </a:lnTo>
                    <a:lnTo>
                      <a:pt x="164" y="28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9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5" y="27"/>
                    </a:lnTo>
                    <a:lnTo>
                      <a:pt x="187" y="27"/>
                    </a:lnTo>
                    <a:lnTo>
                      <a:pt x="191" y="26"/>
                    </a:lnTo>
                    <a:lnTo>
                      <a:pt x="192" y="26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5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5" y="25"/>
                    </a:lnTo>
                    <a:lnTo>
                      <a:pt x="206" y="25"/>
                    </a:lnTo>
                    <a:lnTo>
                      <a:pt x="207" y="25"/>
                    </a:lnTo>
                    <a:lnTo>
                      <a:pt x="211" y="25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1" y="25"/>
                    </a:lnTo>
                    <a:lnTo>
                      <a:pt x="232" y="25"/>
                    </a:lnTo>
                    <a:lnTo>
                      <a:pt x="235" y="26"/>
                    </a:lnTo>
                    <a:lnTo>
                      <a:pt x="239" y="26"/>
                    </a:lnTo>
                    <a:lnTo>
                      <a:pt x="243" y="27"/>
                    </a:lnTo>
                    <a:lnTo>
                      <a:pt x="247" y="27"/>
                    </a:lnTo>
                    <a:lnTo>
                      <a:pt x="248" y="27"/>
                    </a:lnTo>
                    <a:lnTo>
                      <a:pt x="250" y="28"/>
                    </a:lnTo>
                    <a:lnTo>
                      <a:pt x="251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4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2" y="31"/>
                    </a:lnTo>
                    <a:lnTo>
                      <a:pt x="263" y="32"/>
                    </a:lnTo>
                    <a:lnTo>
                      <a:pt x="266" y="35"/>
                    </a:lnTo>
                    <a:lnTo>
                      <a:pt x="267" y="36"/>
                    </a:lnTo>
                    <a:lnTo>
                      <a:pt x="267" y="37"/>
                    </a:lnTo>
                    <a:lnTo>
                      <a:pt x="265" y="38"/>
                    </a:lnTo>
                    <a:lnTo>
                      <a:pt x="262" y="38"/>
                    </a:lnTo>
                    <a:lnTo>
                      <a:pt x="262" y="39"/>
                    </a:lnTo>
                    <a:lnTo>
                      <a:pt x="263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1" y="41"/>
                    </a:lnTo>
                    <a:lnTo>
                      <a:pt x="261" y="42"/>
                    </a:lnTo>
                    <a:lnTo>
                      <a:pt x="262" y="42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9" y="45"/>
                    </a:lnTo>
                    <a:lnTo>
                      <a:pt x="276" y="45"/>
                    </a:lnTo>
                    <a:lnTo>
                      <a:pt x="278" y="46"/>
                    </a:lnTo>
                    <a:lnTo>
                      <a:pt x="279" y="46"/>
                    </a:lnTo>
                    <a:lnTo>
                      <a:pt x="279" y="47"/>
                    </a:lnTo>
                    <a:lnTo>
                      <a:pt x="279" y="48"/>
                    </a:lnTo>
                    <a:lnTo>
                      <a:pt x="279" y="49"/>
                    </a:lnTo>
                    <a:lnTo>
                      <a:pt x="280" y="50"/>
                    </a:lnTo>
                    <a:lnTo>
                      <a:pt x="280" y="53"/>
                    </a:lnTo>
                    <a:lnTo>
                      <a:pt x="279" y="53"/>
                    </a:lnTo>
                    <a:lnTo>
                      <a:pt x="280" y="54"/>
                    </a:lnTo>
                    <a:lnTo>
                      <a:pt x="281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5" y="55"/>
                    </a:lnTo>
                    <a:lnTo>
                      <a:pt x="286" y="55"/>
                    </a:lnTo>
                    <a:lnTo>
                      <a:pt x="285" y="56"/>
                    </a:lnTo>
                    <a:lnTo>
                      <a:pt x="284" y="57"/>
                    </a:lnTo>
                    <a:lnTo>
                      <a:pt x="282" y="57"/>
                    </a:lnTo>
                    <a:lnTo>
                      <a:pt x="282" y="58"/>
                    </a:lnTo>
                    <a:lnTo>
                      <a:pt x="281" y="60"/>
                    </a:lnTo>
                    <a:lnTo>
                      <a:pt x="280" y="60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6" y="62"/>
                    </a:lnTo>
                    <a:lnTo>
                      <a:pt x="277" y="62"/>
                    </a:lnTo>
                    <a:lnTo>
                      <a:pt x="278" y="62"/>
                    </a:lnTo>
                    <a:lnTo>
                      <a:pt x="279" y="62"/>
                    </a:lnTo>
                    <a:lnTo>
                      <a:pt x="280" y="62"/>
                    </a:lnTo>
                    <a:lnTo>
                      <a:pt x="281" y="60"/>
                    </a:lnTo>
                    <a:lnTo>
                      <a:pt x="282" y="60"/>
                    </a:lnTo>
                    <a:lnTo>
                      <a:pt x="284" y="59"/>
                    </a:lnTo>
                    <a:lnTo>
                      <a:pt x="284" y="58"/>
                    </a:lnTo>
                    <a:lnTo>
                      <a:pt x="285" y="57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6"/>
                    </a:lnTo>
                    <a:lnTo>
                      <a:pt x="288" y="55"/>
                    </a:lnTo>
                    <a:lnTo>
                      <a:pt x="287" y="54"/>
                    </a:lnTo>
                    <a:lnTo>
                      <a:pt x="286" y="53"/>
                    </a:lnTo>
                    <a:lnTo>
                      <a:pt x="286" y="51"/>
                    </a:lnTo>
                    <a:lnTo>
                      <a:pt x="286" y="49"/>
                    </a:lnTo>
                    <a:lnTo>
                      <a:pt x="288" y="48"/>
                    </a:lnTo>
                    <a:lnTo>
                      <a:pt x="289" y="48"/>
                    </a:lnTo>
                    <a:lnTo>
                      <a:pt x="291" y="47"/>
                    </a:lnTo>
                    <a:lnTo>
                      <a:pt x="293" y="47"/>
                    </a:lnTo>
                    <a:lnTo>
                      <a:pt x="294" y="47"/>
                    </a:lnTo>
                    <a:lnTo>
                      <a:pt x="296" y="46"/>
                    </a:lnTo>
                    <a:lnTo>
                      <a:pt x="297" y="45"/>
                    </a:lnTo>
                    <a:lnTo>
                      <a:pt x="298" y="45"/>
                    </a:lnTo>
                    <a:lnTo>
                      <a:pt x="299" y="45"/>
                    </a:lnTo>
                    <a:lnTo>
                      <a:pt x="300" y="45"/>
                    </a:lnTo>
                    <a:lnTo>
                      <a:pt x="302" y="45"/>
                    </a:lnTo>
                    <a:lnTo>
                      <a:pt x="303" y="45"/>
                    </a:lnTo>
                    <a:lnTo>
                      <a:pt x="304" y="45"/>
                    </a:lnTo>
                    <a:lnTo>
                      <a:pt x="305" y="45"/>
                    </a:lnTo>
                    <a:lnTo>
                      <a:pt x="306" y="45"/>
                    </a:lnTo>
                    <a:lnTo>
                      <a:pt x="307" y="45"/>
                    </a:lnTo>
                    <a:lnTo>
                      <a:pt x="309" y="45"/>
                    </a:lnTo>
                    <a:lnTo>
                      <a:pt x="310" y="45"/>
                    </a:lnTo>
                    <a:lnTo>
                      <a:pt x="312" y="45"/>
                    </a:lnTo>
                    <a:lnTo>
                      <a:pt x="313" y="45"/>
                    </a:lnTo>
                    <a:lnTo>
                      <a:pt x="314" y="45"/>
                    </a:lnTo>
                    <a:lnTo>
                      <a:pt x="315" y="45"/>
                    </a:lnTo>
                    <a:lnTo>
                      <a:pt x="316" y="45"/>
                    </a:lnTo>
                    <a:lnTo>
                      <a:pt x="318" y="45"/>
                    </a:lnTo>
                    <a:lnTo>
                      <a:pt x="319" y="45"/>
                    </a:lnTo>
                    <a:lnTo>
                      <a:pt x="321" y="44"/>
                    </a:lnTo>
                    <a:lnTo>
                      <a:pt x="322" y="44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5" y="45"/>
                    </a:lnTo>
                    <a:lnTo>
                      <a:pt x="326" y="45"/>
                    </a:lnTo>
                    <a:lnTo>
                      <a:pt x="327" y="46"/>
                    </a:lnTo>
                    <a:lnTo>
                      <a:pt x="328" y="46"/>
                    </a:lnTo>
                    <a:lnTo>
                      <a:pt x="330" y="46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7" y="46"/>
                    </a:lnTo>
                    <a:lnTo>
                      <a:pt x="338" y="46"/>
                    </a:lnTo>
                    <a:lnTo>
                      <a:pt x="340" y="46"/>
                    </a:lnTo>
                    <a:lnTo>
                      <a:pt x="341" y="46"/>
                    </a:lnTo>
                    <a:lnTo>
                      <a:pt x="342" y="46"/>
                    </a:lnTo>
                    <a:lnTo>
                      <a:pt x="343" y="46"/>
                    </a:lnTo>
                    <a:lnTo>
                      <a:pt x="344" y="46"/>
                    </a:lnTo>
                    <a:lnTo>
                      <a:pt x="345" y="46"/>
                    </a:lnTo>
                    <a:lnTo>
                      <a:pt x="349" y="46"/>
                    </a:lnTo>
                    <a:lnTo>
                      <a:pt x="350" y="47"/>
                    </a:lnTo>
                    <a:lnTo>
                      <a:pt x="351" y="47"/>
                    </a:lnTo>
                    <a:lnTo>
                      <a:pt x="352" y="47"/>
                    </a:lnTo>
                    <a:lnTo>
                      <a:pt x="353" y="47"/>
                    </a:lnTo>
                    <a:lnTo>
                      <a:pt x="355" y="47"/>
                    </a:lnTo>
                    <a:lnTo>
                      <a:pt x="356" y="47"/>
                    </a:lnTo>
                    <a:lnTo>
                      <a:pt x="359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3" y="47"/>
                    </a:lnTo>
                    <a:lnTo>
                      <a:pt x="364" y="47"/>
                    </a:lnTo>
                    <a:lnTo>
                      <a:pt x="368" y="46"/>
                    </a:lnTo>
                    <a:lnTo>
                      <a:pt x="371" y="45"/>
                    </a:lnTo>
                    <a:lnTo>
                      <a:pt x="372" y="45"/>
                    </a:lnTo>
                    <a:lnTo>
                      <a:pt x="373" y="45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5" y="44"/>
                    </a:lnTo>
                    <a:lnTo>
                      <a:pt x="377" y="44"/>
                    </a:lnTo>
                    <a:lnTo>
                      <a:pt x="378" y="44"/>
                    </a:lnTo>
                    <a:lnTo>
                      <a:pt x="379" y="45"/>
                    </a:lnTo>
                    <a:lnTo>
                      <a:pt x="379" y="46"/>
                    </a:lnTo>
                    <a:lnTo>
                      <a:pt x="380" y="46"/>
                    </a:lnTo>
                    <a:lnTo>
                      <a:pt x="381" y="46"/>
                    </a:lnTo>
                    <a:lnTo>
                      <a:pt x="382" y="47"/>
                    </a:lnTo>
                    <a:lnTo>
                      <a:pt x="383" y="47"/>
                    </a:lnTo>
                    <a:lnTo>
                      <a:pt x="382" y="48"/>
                    </a:lnTo>
                    <a:lnTo>
                      <a:pt x="382" y="49"/>
                    </a:lnTo>
                    <a:lnTo>
                      <a:pt x="382" y="50"/>
                    </a:lnTo>
                    <a:lnTo>
                      <a:pt x="383" y="51"/>
                    </a:lnTo>
                    <a:lnTo>
                      <a:pt x="384" y="51"/>
                    </a:lnTo>
                    <a:lnTo>
                      <a:pt x="386" y="51"/>
                    </a:lnTo>
                    <a:lnTo>
                      <a:pt x="388" y="51"/>
                    </a:lnTo>
                    <a:lnTo>
                      <a:pt x="390" y="51"/>
                    </a:lnTo>
                    <a:lnTo>
                      <a:pt x="391" y="51"/>
                    </a:lnTo>
                    <a:lnTo>
                      <a:pt x="392" y="53"/>
                    </a:lnTo>
                    <a:lnTo>
                      <a:pt x="395" y="53"/>
                    </a:lnTo>
                    <a:lnTo>
                      <a:pt x="397" y="53"/>
                    </a:lnTo>
                    <a:lnTo>
                      <a:pt x="398" y="54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400" y="56"/>
                    </a:lnTo>
                    <a:lnTo>
                      <a:pt x="399" y="56"/>
                    </a:lnTo>
                    <a:lnTo>
                      <a:pt x="400" y="56"/>
                    </a:lnTo>
                    <a:lnTo>
                      <a:pt x="400" y="57"/>
                    </a:lnTo>
                    <a:lnTo>
                      <a:pt x="401" y="57"/>
                    </a:lnTo>
                    <a:lnTo>
                      <a:pt x="403" y="58"/>
                    </a:lnTo>
                    <a:lnTo>
                      <a:pt x="405" y="58"/>
                    </a:lnTo>
                    <a:lnTo>
                      <a:pt x="408" y="57"/>
                    </a:lnTo>
                    <a:lnTo>
                      <a:pt x="410" y="57"/>
                    </a:lnTo>
                    <a:lnTo>
                      <a:pt x="411" y="57"/>
                    </a:lnTo>
                    <a:lnTo>
                      <a:pt x="412" y="57"/>
                    </a:lnTo>
                    <a:lnTo>
                      <a:pt x="415" y="57"/>
                    </a:lnTo>
                    <a:lnTo>
                      <a:pt x="416" y="58"/>
                    </a:lnTo>
                    <a:lnTo>
                      <a:pt x="416" y="57"/>
                    </a:lnTo>
                    <a:lnTo>
                      <a:pt x="414" y="57"/>
                    </a:lnTo>
                    <a:lnTo>
                      <a:pt x="415" y="56"/>
                    </a:lnTo>
                    <a:lnTo>
                      <a:pt x="416" y="56"/>
                    </a:lnTo>
                    <a:lnTo>
                      <a:pt x="417" y="56"/>
                    </a:lnTo>
                    <a:lnTo>
                      <a:pt x="418" y="57"/>
                    </a:lnTo>
                    <a:lnTo>
                      <a:pt x="418" y="56"/>
                    </a:lnTo>
                    <a:lnTo>
                      <a:pt x="418" y="55"/>
                    </a:lnTo>
                    <a:lnTo>
                      <a:pt x="421" y="55"/>
                    </a:lnTo>
                    <a:lnTo>
                      <a:pt x="423" y="54"/>
                    </a:lnTo>
                    <a:lnTo>
                      <a:pt x="421" y="54"/>
                    </a:lnTo>
                    <a:lnTo>
                      <a:pt x="421" y="53"/>
                    </a:lnTo>
                    <a:lnTo>
                      <a:pt x="420" y="51"/>
                    </a:lnTo>
                    <a:lnTo>
                      <a:pt x="420" y="50"/>
                    </a:lnTo>
                    <a:lnTo>
                      <a:pt x="420" y="49"/>
                    </a:lnTo>
                    <a:lnTo>
                      <a:pt x="418" y="48"/>
                    </a:lnTo>
                    <a:lnTo>
                      <a:pt x="417" y="47"/>
                    </a:lnTo>
                    <a:lnTo>
                      <a:pt x="417" y="46"/>
                    </a:lnTo>
                    <a:lnTo>
                      <a:pt x="416" y="46"/>
                    </a:lnTo>
                    <a:lnTo>
                      <a:pt x="415" y="46"/>
                    </a:lnTo>
                    <a:lnTo>
                      <a:pt x="414" y="46"/>
                    </a:lnTo>
                    <a:lnTo>
                      <a:pt x="411" y="46"/>
                    </a:lnTo>
                    <a:lnTo>
                      <a:pt x="410" y="46"/>
                    </a:lnTo>
                    <a:lnTo>
                      <a:pt x="409" y="46"/>
                    </a:lnTo>
                    <a:lnTo>
                      <a:pt x="410" y="45"/>
                    </a:lnTo>
                    <a:lnTo>
                      <a:pt x="411" y="45"/>
                    </a:lnTo>
                    <a:lnTo>
                      <a:pt x="411" y="44"/>
                    </a:lnTo>
                    <a:lnTo>
                      <a:pt x="412" y="44"/>
                    </a:lnTo>
                    <a:lnTo>
                      <a:pt x="414" y="44"/>
                    </a:lnTo>
                    <a:lnTo>
                      <a:pt x="415" y="44"/>
                    </a:lnTo>
                    <a:lnTo>
                      <a:pt x="416" y="44"/>
                    </a:lnTo>
                    <a:lnTo>
                      <a:pt x="416" y="41"/>
                    </a:lnTo>
                    <a:lnTo>
                      <a:pt x="415" y="41"/>
                    </a:lnTo>
                    <a:lnTo>
                      <a:pt x="415" y="40"/>
                    </a:lnTo>
                    <a:lnTo>
                      <a:pt x="416" y="39"/>
                    </a:lnTo>
                    <a:lnTo>
                      <a:pt x="415" y="39"/>
                    </a:lnTo>
                    <a:lnTo>
                      <a:pt x="414" y="39"/>
                    </a:lnTo>
                    <a:lnTo>
                      <a:pt x="414" y="38"/>
                    </a:lnTo>
                    <a:lnTo>
                      <a:pt x="415" y="38"/>
                    </a:lnTo>
                    <a:lnTo>
                      <a:pt x="416" y="38"/>
                    </a:lnTo>
                    <a:lnTo>
                      <a:pt x="417" y="39"/>
                    </a:lnTo>
                    <a:lnTo>
                      <a:pt x="418" y="39"/>
                    </a:lnTo>
                    <a:lnTo>
                      <a:pt x="419" y="39"/>
                    </a:lnTo>
                    <a:lnTo>
                      <a:pt x="420" y="39"/>
                    </a:lnTo>
                    <a:lnTo>
                      <a:pt x="421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8" y="39"/>
                    </a:lnTo>
                    <a:lnTo>
                      <a:pt x="429" y="39"/>
                    </a:lnTo>
                    <a:lnTo>
                      <a:pt x="431" y="40"/>
                    </a:lnTo>
                    <a:lnTo>
                      <a:pt x="434" y="40"/>
                    </a:lnTo>
                    <a:lnTo>
                      <a:pt x="435" y="40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39" y="40"/>
                    </a:lnTo>
                    <a:lnTo>
                      <a:pt x="440" y="40"/>
                    </a:lnTo>
                    <a:lnTo>
                      <a:pt x="442" y="40"/>
                    </a:lnTo>
                    <a:lnTo>
                      <a:pt x="443" y="40"/>
                    </a:lnTo>
                    <a:lnTo>
                      <a:pt x="444" y="40"/>
                    </a:lnTo>
                    <a:lnTo>
                      <a:pt x="445" y="40"/>
                    </a:lnTo>
                    <a:lnTo>
                      <a:pt x="447" y="41"/>
                    </a:lnTo>
                    <a:lnTo>
                      <a:pt x="448" y="41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3" y="44"/>
                    </a:lnTo>
                    <a:lnTo>
                      <a:pt x="456" y="44"/>
                    </a:lnTo>
                    <a:lnTo>
                      <a:pt x="457" y="42"/>
                    </a:lnTo>
                    <a:lnTo>
                      <a:pt x="456" y="42"/>
                    </a:lnTo>
                    <a:lnTo>
                      <a:pt x="455" y="41"/>
                    </a:lnTo>
                    <a:lnTo>
                      <a:pt x="454" y="41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6" y="41"/>
                    </a:lnTo>
                    <a:lnTo>
                      <a:pt x="457" y="41"/>
                    </a:lnTo>
                    <a:lnTo>
                      <a:pt x="459" y="41"/>
                    </a:lnTo>
                    <a:lnTo>
                      <a:pt x="461" y="42"/>
                    </a:lnTo>
                    <a:lnTo>
                      <a:pt x="464" y="42"/>
                    </a:lnTo>
                    <a:lnTo>
                      <a:pt x="465" y="41"/>
                    </a:lnTo>
                    <a:lnTo>
                      <a:pt x="466" y="41"/>
                    </a:lnTo>
                    <a:lnTo>
                      <a:pt x="470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2"/>
                    </a:lnTo>
                    <a:lnTo>
                      <a:pt x="475" y="42"/>
                    </a:lnTo>
                    <a:lnTo>
                      <a:pt x="477" y="42"/>
                    </a:lnTo>
                    <a:lnTo>
                      <a:pt x="480" y="42"/>
                    </a:lnTo>
                    <a:lnTo>
                      <a:pt x="481" y="42"/>
                    </a:lnTo>
                    <a:lnTo>
                      <a:pt x="482" y="42"/>
                    </a:lnTo>
                    <a:lnTo>
                      <a:pt x="483" y="42"/>
                    </a:lnTo>
                    <a:lnTo>
                      <a:pt x="484" y="42"/>
                    </a:lnTo>
                    <a:lnTo>
                      <a:pt x="485" y="42"/>
                    </a:lnTo>
                    <a:lnTo>
                      <a:pt x="486" y="41"/>
                    </a:lnTo>
                    <a:lnTo>
                      <a:pt x="489" y="41"/>
                    </a:lnTo>
                    <a:lnTo>
                      <a:pt x="490" y="41"/>
                    </a:lnTo>
                    <a:lnTo>
                      <a:pt x="492" y="41"/>
                    </a:lnTo>
                    <a:lnTo>
                      <a:pt x="494" y="41"/>
                    </a:lnTo>
                    <a:lnTo>
                      <a:pt x="496" y="42"/>
                    </a:lnTo>
                    <a:lnTo>
                      <a:pt x="496" y="44"/>
                    </a:lnTo>
                    <a:lnTo>
                      <a:pt x="498" y="44"/>
                    </a:lnTo>
                    <a:lnTo>
                      <a:pt x="499" y="44"/>
                    </a:lnTo>
                    <a:lnTo>
                      <a:pt x="501" y="44"/>
                    </a:lnTo>
                    <a:lnTo>
                      <a:pt x="501" y="45"/>
                    </a:lnTo>
                    <a:lnTo>
                      <a:pt x="502" y="45"/>
                    </a:lnTo>
                    <a:lnTo>
                      <a:pt x="503" y="45"/>
                    </a:lnTo>
                    <a:lnTo>
                      <a:pt x="507" y="46"/>
                    </a:lnTo>
                    <a:lnTo>
                      <a:pt x="508" y="46"/>
                    </a:lnTo>
                    <a:lnTo>
                      <a:pt x="510" y="46"/>
                    </a:lnTo>
                    <a:lnTo>
                      <a:pt x="512" y="46"/>
                    </a:lnTo>
                    <a:lnTo>
                      <a:pt x="513" y="46"/>
                    </a:lnTo>
                    <a:lnTo>
                      <a:pt x="516" y="46"/>
                    </a:lnTo>
                    <a:lnTo>
                      <a:pt x="517" y="47"/>
                    </a:lnTo>
                    <a:lnTo>
                      <a:pt x="518" y="47"/>
                    </a:lnTo>
                    <a:lnTo>
                      <a:pt x="519" y="47"/>
                    </a:lnTo>
                    <a:lnTo>
                      <a:pt x="524" y="48"/>
                    </a:lnTo>
                    <a:lnTo>
                      <a:pt x="526" y="48"/>
                    </a:lnTo>
                    <a:lnTo>
                      <a:pt x="527" y="48"/>
                    </a:lnTo>
                    <a:lnTo>
                      <a:pt x="528" y="48"/>
                    </a:lnTo>
                    <a:lnTo>
                      <a:pt x="531" y="48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6" y="49"/>
                    </a:lnTo>
                    <a:lnTo>
                      <a:pt x="537" y="50"/>
                    </a:lnTo>
                    <a:lnTo>
                      <a:pt x="536" y="50"/>
                    </a:lnTo>
                    <a:lnTo>
                      <a:pt x="535" y="50"/>
                    </a:lnTo>
                    <a:lnTo>
                      <a:pt x="533" y="49"/>
                    </a:lnTo>
                    <a:lnTo>
                      <a:pt x="532" y="49"/>
                    </a:lnTo>
                    <a:lnTo>
                      <a:pt x="531" y="49"/>
                    </a:lnTo>
                    <a:lnTo>
                      <a:pt x="530" y="50"/>
                    </a:lnTo>
                    <a:lnTo>
                      <a:pt x="531" y="50"/>
                    </a:lnTo>
                    <a:lnTo>
                      <a:pt x="532" y="50"/>
                    </a:lnTo>
                    <a:lnTo>
                      <a:pt x="533" y="50"/>
                    </a:lnTo>
                    <a:lnTo>
                      <a:pt x="538" y="50"/>
                    </a:lnTo>
                    <a:lnTo>
                      <a:pt x="540" y="50"/>
                    </a:lnTo>
                    <a:lnTo>
                      <a:pt x="540" y="51"/>
                    </a:lnTo>
                    <a:lnTo>
                      <a:pt x="541" y="51"/>
                    </a:lnTo>
                    <a:lnTo>
                      <a:pt x="544" y="53"/>
                    </a:lnTo>
                    <a:lnTo>
                      <a:pt x="547" y="54"/>
                    </a:lnTo>
                    <a:lnTo>
                      <a:pt x="548" y="54"/>
                    </a:lnTo>
                    <a:lnTo>
                      <a:pt x="549" y="55"/>
                    </a:lnTo>
                    <a:lnTo>
                      <a:pt x="548" y="55"/>
                    </a:lnTo>
                    <a:lnTo>
                      <a:pt x="547" y="55"/>
                    </a:lnTo>
                    <a:lnTo>
                      <a:pt x="547" y="54"/>
                    </a:lnTo>
                    <a:lnTo>
                      <a:pt x="546" y="54"/>
                    </a:lnTo>
                    <a:lnTo>
                      <a:pt x="544" y="53"/>
                    </a:lnTo>
                    <a:lnTo>
                      <a:pt x="544" y="54"/>
                    </a:lnTo>
                    <a:lnTo>
                      <a:pt x="546" y="54"/>
                    </a:lnTo>
                    <a:lnTo>
                      <a:pt x="546" y="55"/>
                    </a:lnTo>
                    <a:lnTo>
                      <a:pt x="547" y="55"/>
                    </a:lnTo>
                    <a:lnTo>
                      <a:pt x="548" y="55"/>
                    </a:lnTo>
                    <a:lnTo>
                      <a:pt x="549" y="55"/>
                    </a:lnTo>
                    <a:lnTo>
                      <a:pt x="550" y="55"/>
                    </a:lnTo>
                    <a:lnTo>
                      <a:pt x="550" y="68"/>
                    </a:lnTo>
                    <a:lnTo>
                      <a:pt x="550" y="83"/>
                    </a:lnTo>
                    <a:lnTo>
                      <a:pt x="550" y="96"/>
                    </a:lnTo>
                    <a:lnTo>
                      <a:pt x="550" y="111"/>
                    </a:lnTo>
                    <a:lnTo>
                      <a:pt x="548" y="111"/>
                    </a:lnTo>
                    <a:lnTo>
                      <a:pt x="547" y="111"/>
                    </a:lnTo>
                    <a:lnTo>
                      <a:pt x="546" y="112"/>
                    </a:lnTo>
                    <a:lnTo>
                      <a:pt x="545" y="112"/>
                    </a:lnTo>
                    <a:lnTo>
                      <a:pt x="542" y="114"/>
                    </a:lnTo>
                    <a:lnTo>
                      <a:pt x="541" y="114"/>
                    </a:lnTo>
                    <a:lnTo>
                      <a:pt x="539" y="114"/>
                    </a:lnTo>
                    <a:lnTo>
                      <a:pt x="538" y="114"/>
                    </a:lnTo>
                    <a:lnTo>
                      <a:pt x="537" y="114"/>
                    </a:lnTo>
                    <a:lnTo>
                      <a:pt x="536" y="115"/>
                    </a:lnTo>
                    <a:lnTo>
                      <a:pt x="535" y="115"/>
                    </a:lnTo>
                    <a:lnTo>
                      <a:pt x="533" y="115"/>
                    </a:lnTo>
                    <a:lnTo>
                      <a:pt x="533" y="116"/>
                    </a:lnTo>
                    <a:lnTo>
                      <a:pt x="530" y="116"/>
                    </a:lnTo>
                    <a:lnTo>
                      <a:pt x="529" y="117"/>
                    </a:lnTo>
                    <a:lnTo>
                      <a:pt x="528" y="116"/>
                    </a:lnTo>
                    <a:lnTo>
                      <a:pt x="529" y="116"/>
                    </a:lnTo>
                    <a:lnTo>
                      <a:pt x="530" y="116"/>
                    </a:lnTo>
                    <a:lnTo>
                      <a:pt x="531" y="116"/>
                    </a:lnTo>
                    <a:lnTo>
                      <a:pt x="532" y="116"/>
                    </a:lnTo>
                    <a:lnTo>
                      <a:pt x="532" y="115"/>
                    </a:lnTo>
                    <a:lnTo>
                      <a:pt x="531" y="115"/>
                    </a:lnTo>
                    <a:lnTo>
                      <a:pt x="530" y="115"/>
                    </a:lnTo>
                    <a:lnTo>
                      <a:pt x="529" y="116"/>
                    </a:lnTo>
                    <a:lnTo>
                      <a:pt x="527" y="116"/>
                    </a:lnTo>
                    <a:lnTo>
                      <a:pt x="526" y="116"/>
                    </a:lnTo>
                    <a:lnTo>
                      <a:pt x="524" y="115"/>
                    </a:lnTo>
                    <a:lnTo>
                      <a:pt x="522" y="115"/>
                    </a:lnTo>
                    <a:lnTo>
                      <a:pt x="521" y="115"/>
                    </a:lnTo>
                    <a:lnTo>
                      <a:pt x="518" y="115"/>
                    </a:lnTo>
                    <a:lnTo>
                      <a:pt x="516" y="115"/>
                    </a:lnTo>
                    <a:lnTo>
                      <a:pt x="514" y="114"/>
                    </a:lnTo>
                    <a:lnTo>
                      <a:pt x="514" y="113"/>
                    </a:lnTo>
                    <a:lnTo>
                      <a:pt x="513" y="112"/>
                    </a:lnTo>
                    <a:lnTo>
                      <a:pt x="512" y="112"/>
                    </a:lnTo>
                    <a:lnTo>
                      <a:pt x="511" y="112"/>
                    </a:lnTo>
                    <a:lnTo>
                      <a:pt x="510" y="112"/>
                    </a:lnTo>
                    <a:lnTo>
                      <a:pt x="510" y="111"/>
                    </a:lnTo>
                    <a:lnTo>
                      <a:pt x="505" y="110"/>
                    </a:lnTo>
                    <a:lnTo>
                      <a:pt x="504" y="111"/>
                    </a:lnTo>
                    <a:lnTo>
                      <a:pt x="503" y="111"/>
                    </a:lnTo>
                    <a:lnTo>
                      <a:pt x="502" y="111"/>
                    </a:lnTo>
                    <a:lnTo>
                      <a:pt x="501" y="111"/>
                    </a:lnTo>
                    <a:lnTo>
                      <a:pt x="500" y="111"/>
                    </a:lnTo>
                    <a:lnTo>
                      <a:pt x="499" y="110"/>
                    </a:lnTo>
                    <a:lnTo>
                      <a:pt x="498" y="111"/>
                    </a:lnTo>
                    <a:lnTo>
                      <a:pt x="500" y="111"/>
                    </a:lnTo>
                    <a:lnTo>
                      <a:pt x="501" y="111"/>
                    </a:lnTo>
                    <a:lnTo>
                      <a:pt x="502" y="111"/>
                    </a:lnTo>
                    <a:lnTo>
                      <a:pt x="503" y="111"/>
                    </a:lnTo>
                    <a:lnTo>
                      <a:pt x="505" y="111"/>
                    </a:lnTo>
                    <a:lnTo>
                      <a:pt x="507" y="111"/>
                    </a:lnTo>
                    <a:lnTo>
                      <a:pt x="509" y="112"/>
                    </a:lnTo>
                    <a:lnTo>
                      <a:pt x="510" y="112"/>
                    </a:lnTo>
                    <a:lnTo>
                      <a:pt x="510" y="113"/>
                    </a:lnTo>
                    <a:lnTo>
                      <a:pt x="511" y="114"/>
                    </a:lnTo>
                    <a:lnTo>
                      <a:pt x="510" y="114"/>
                    </a:lnTo>
                    <a:lnTo>
                      <a:pt x="509" y="114"/>
                    </a:lnTo>
                    <a:lnTo>
                      <a:pt x="508" y="114"/>
                    </a:lnTo>
                    <a:lnTo>
                      <a:pt x="507" y="114"/>
                    </a:lnTo>
                    <a:lnTo>
                      <a:pt x="505" y="114"/>
                    </a:lnTo>
                    <a:lnTo>
                      <a:pt x="505" y="113"/>
                    </a:lnTo>
                    <a:lnTo>
                      <a:pt x="502" y="113"/>
                    </a:lnTo>
                    <a:lnTo>
                      <a:pt x="501" y="114"/>
                    </a:lnTo>
                    <a:lnTo>
                      <a:pt x="500" y="114"/>
                    </a:lnTo>
                    <a:lnTo>
                      <a:pt x="499" y="114"/>
                    </a:lnTo>
                    <a:lnTo>
                      <a:pt x="499" y="113"/>
                    </a:lnTo>
                    <a:lnTo>
                      <a:pt x="495" y="112"/>
                    </a:lnTo>
                    <a:lnTo>
                      <a:pt x="494" y="112"/>
                    </a:lnTo>
                    <a:lnTo>
                      <a:pt x="493" y="112"/>
                    </a:lnTo>
                    <a:lnTo>
                      <a:pt x="492" y="113"/>
                    </a:lnTo>
                    <a:lnTo>
                      <a:pt x="491" y="114"/>
                    </a:lnTo>
                    <a:lnTo>
                      <a:pt x="490" y="114"/>
                    </a:lnTo>
                    <a:lnTo>
                      <a:pt x="489" y="114"/>
                    </a:lnTo>
                    <a:lnTo>
                      <a:pt x="487" y="114"/>
                    </a:lnTo>
                    <a:lnTo>
                      <a:pt x="486" y="114"/>
                    </a:lnTo>
                    <a:lnTo>
                      <a:pt x="485" y="114"/>
                    </a:lnTo>
                    <a:lnTo>
                      <a:pt x="484" y="114"/>
                    </a:lnTo>
                    <a:lnTo>
                      <a:pt x="483" y="115"/>
                    </a:lnTo>
                    <a:lnTo>
                      <a:pt x="482" y="115"/>
                    </a:lnTo>
                    <a:lnTo>
                      <a:pt x="481" y="114"/>
                    </a:lnTo>
                    <a:lnTo>
                      <a:pt x="480" y="114"/>
                    </a:lnTo>
                    <a:lnTo>
                      <a:pt x="477" y="115"/>
                    </a:lnTo>
                    <a:lnTo>
                      <a:pt x="476" y="115"/>
                    </a:lnTo>
                    <a:lnTo>
                      <a:pt x="475" y="115"/>
                    </a:lnTo>
                    <a:lnTo>
                      <a:pt x="474" y="115"/>
                    </a:lnTo>
                    <a:lnTo>
                      <a:pt x="474" y="116"/>
                    </a:lnTo>
                    <a:lnTo>
                      <a:pt x="473" y="115"/>
                    </a:lnTo>
                    <a:lnTo>
                      <a:pt x="472" y="115"/>
                    </a:lnTo>
                    <a:lnTo>
                      <a:pt x="471" y="115"/>
                    </a:lnTo>
                    <a:lnTo>
                      <a:pt x="471" y="116"/>
                    </a:lnTo>
                    <a:lnTo>
                      <a:pt x="472" y="116"/>
                    </a:lnTo>
                    <a:lnTo>
                      <a:pt x="474" y="116"/>
                    </a:lnTo>
                    <a:lnTo>
                      <a:pt x="475" y="116"/>
                    </a:lnTo>
                    <a:lnTo>
                      <a:pt x="476" y="115"/>
                    </a:lnTo>
                    <a:lnTo>
                      <a:pt x="477" y="115"/>
                    </a:lnTo>
                    <a:lnTo>
                      <a:pt x="479" y="115"/>
                    </a:lnTo>
                    <a:lnTo>
                      <a:pt x="480" y="115"/>
                    </a:lnTo>
                    <a:lnTo>
                      <a:pt x="481" y="115"/>
                    </a:lnTo>
                    <a:lnTo>
                      <a:pt x="483" y="115"/>
                    </a:lnTo>
                    <a:lnTo>
                      <a:pt x="485" y="115"/>
                    </a:lnTo>
                    <a:lnTo>
                      <a:pt x="487" y="115"/>
                    </a:lnTo>
                    <a:lnTo>
                      <a:pt x="489" y="115"/>
                    </a:lnTo>
                    <a:lnTo>
                      <a:pt x="489" y="114"/>
                    </a:lnTo>
                    <a:lnTo>
                      <a:pt x="491" y="114"/>
                    </a:lnTo>
                    <a:lnTo>
                      <a:pt x="492" y="114"/>
                    </a:lnTo>
                    <a:lnTo>
                      <a:pt x="492" y="113"/>
                    </a:lnTo>
                    <a:lnTo>
                      <a:pt x="493" y="113"/>
                    </a:lnTo>
                    <a:lnTo>
                      <a:pt x="494" y="113"/>
                    </a:lnTo>
                    <a:lnTo>
                      <a:pt x="495" y="113"/>
                    </a:lnTo>
                    <a:lnTo>
                      <a:pt x="496" y="114"/>
                    </a:lnTo>
                    <a:lnTo>
                      <a:pt x="499" y="115"/>
                    </a:lnTo>
                    <a:lnTo>
                      <a:pt x="499" y="116"/>
                    </a:lnTo>
                    <a:lnTo>
                      <a:pt x="498" y="116"/>
                    </a:lnTo>
                    <a:lnTo>
                      <a:pt x="496" y="116"/>
                    </a:lnTo>
                    <a:lnTo>
                      <a:pt x="495" y="116"/>
                    </a:lnTo>
                    <a:lnTo>
                      <a:pt x="494" y="117"/>
                    </a:lnTo>
                    <a:lnTo>
                      <a:pt x="496" y="116"/>
                    </a:lnTo>
                    <a:lnTo>
                      <a:pt x="498" y="116"/>
                    </a:lnTo>
                    <a:lnTo>
                      <a:pt x="499" y="116"/>
                    </a:lnTo>
                    <a:lnTo>
                      <a:pt x="500" y="115"/>
                    </a:lnTo>
                    <a:lnTo>
                      <a:pt x="501" y="115"/>
                    </a:lnTo>
                    <a:lnTo>
                      <a:pt x="501" y="116"/>
                    </a:lnTo>
                    <a:lnTo>
                      <a:pt x="503" y="116"/>
                    </a:lnTo>
                    <a:lnTo>
                      <a:pt x="503" y="117"/>
                    </a:lnTo>
                    <a:lnTo>
                      <a:pt x="504" y="117"/>
                    </a:lnTo>
                    <a:lnTo>
                      <a:pt x="504" y="116"/>
                    </a:lnTo>
                    <a:lnTo>
                      <a:pt x="505" y="116"/>
                    </a:lnTo>
                    <a:lnTo>
                      <a:pt x="507" y="115"/>
                    </a:lnTo>
                    <a:lnTo>
                      <a:pt x="508" y="115"/>
                    </a:lnTo>
                    <a:lnTo>
                      <a:pt x="511" y="114"/>
                    </a:lnTo>
                    <a:lnTo>
                      <a:pt x="512" y="114"/>
                    </a:lnTo>
                    <a:lnTo>
                      <a:pt x="514" y="114"/>
                    </a:lnTo>
                    <a:lnTo>
                      <a:pt x="513" y="116"/>
                    </a:lnTo>
                    <a:lnTo>
                      <a:pt x="512" y="117"/>
                    </a:lnTo>
                    <a:lnTo>
                      <a:pt x="512" y="119"/>
                    </a:lnTo>
                    <a:lnTo>
                      <a:pt x="513" y="119"/>
                    </a:lnTo>
                    <a:lnTo>
                      <a:pt x="513" y="120"/>
                    </a:lnTo>
                    <a:lnTo>
                      <a:pt x="517" y="121"/>
                    </a:lnTo>
                    <a:lnTo>
                      <a:pt x="519" y="122"/>
                    </a:lnTo>
                    <a:lnTo>
                      <a:pt x="520" y="122"/>
                    </a:lnTo>
                    <a:lnTo>
                      <a:pt x="521" y="122"/>
                    </a:lnTo>
                    <a:lnTo>
                      <a:pt x="522" y="123"/>
                    </a:lnTo>
                    <a:lnTo>
                      <a:pt x="523" y="123"/>
                    </a:lnTo>
                    <a:lnTo>
                      <a:pt x="524" y="123"/>
                    </a:lnTo>
                    <a:lnTo>
                      <a:pt x="523" y="122"/>
                    </a:lnTo>
                    <a:lnTo>
                      <a:pt x="522" y="122"/>
                    </a:lnTo>
                    <a:lnTo>
                      <a:pt x="526" y="121"/>
                    </a:lnTo>
                    <a:lnTo>
                      <a:pt x="527" y="121"/>
                    </a:lnTo>
                    <a:lnTo>
                      <a:pt x="527" y="122"/>
                    </a:lnTo>
                    <a:lnTo>
                      <a:pt x="528" y="124"/>
                    </a:lnTo>
                    <a:lnTo>
                      <a:pt x="527" y="125"/>
                    </a:lnTo>
                    <a:lnTo>
                      <a:pt x="527" y="126"/>
                    </a:lnTo>
                    <a:lnTo>
                      <a:pt x="528" y="125"/>
                    </a:lnTo>
                    <a:lnTo>
                      <a:pt x="529" y="125"/>
                    </a:lnTo>
                    <a:lnTo>
                      <a:pt x="531" y="126"/>
                    </a:lnTo>
                    <a:lnTo>
                      <a:pt x="532" y="130"/>
                    </a:lnTo>
                    <a:lnTo>
                      <a:pt x="532" y="131"/>
                    </a:lnTo>
                    <a:lnTo>
                      <a:pt x="531" y="131"/>
                    </a:lnTo>
                    <a:lnTo>
                      <a:pt x="530" y="130"/>
                    </a:lnTo>
                    <a:lnTo>
                      <a:pt x="529" y="131"/>
                    </a:lnTo>
                    <a:lnTo>
                      <a:pt x="527" y="131"/>
                    </a:lnTo>
                    <a:lnTo>
                      <a:pt x="526" y="131"/>
                    </a:lnTo>
                    <a:lnTo>
                      <a:pt x="526" y="132"/>
                    </a:lnTo>
                    <a:lnTo>
                      <a:pt x="527" y="132"/>
                    </a:lnTo>
                    <a:lnTo>
                      <a:pt x="528" y="132"/>
                    </a:lnTo>
                    <a:lnTo>
                      <a:pt x="529" y="131"/>
                    </a:lnTo>
                    <a:lnTo>
                      <a:pt x="531" y="132"/>
                    </a:lnTo>
                    <a:lnTo>
                      <a:pt x="532" y="132"/>
                    </a:lnTo>
                    <a:lnTo>
                      <a:pt x="531" y="133"/>
                    </a:lnTo>
                    <a:lnTo>
                      <a:pt x="530" y="134"/>
                    </a:lnTo>
                    <a:lnTo>
                      <a:pt x="531" y="134"/>
                    </a:lnTo>
                    <a:lnTo>
                      <a:pt x="532" y="134"/>
                    </a:lnTo>
                    <a:lnTo>
                      <a:pt x="532" y="133"/>
                    </a:lnTo>
                    <a:lnTo>
                      <a:pt x="532" y="132"/>
                    </a:lnTo>
                    <a:lnTo>
                      <a:pt x="532" y="131"/>
                    </a:lnTo>
                    <a:lnTo>
                      <a:pt x="532" y="132"/>
                    </a:lnTo>
                    <a:lnTo>
                      <a:pt x="533" y="133"/>
                    </a:lnTo>
                    <a:lnTo>
                      <a:pt x="535" y="134"/>
                    </a:lnTo>
                    <a:lnTo>
                      <a:pt x="536" y="134"/>
                    </a:lnTo>
                    <a:lnTo>
                      <a:pt x="536" y="135"/>
                    </a:lnTo>
                    <a:lnTo>
                      <a:pt x="535" y="135"/>
                    </a:lnTo>
                    <a:lnTo>
                      <a:pt x="535" y="134"/>
                    </a:lnTo>
                    <a:lnTo>
                      <a:pt x="533" y="134"/>
                    </a:lnTo>
                    <a:lnTo>
                      <a:pt x="532" y="134"/>
                    </a:lnTo>
                    <a:lnTo>
                      <a:pt x="533" y="134"/>
                    </a:lnTo>
                    <a:lnTo>
                      <a:pt x="533" y="135"/>
                    </a:lnTo>
                    <a:lnTo>
                      <a:pt x="535" y="135"/>
                    </a:lnTo>
                    <a:lnTo>
                      <a:pt x="539" y="137"/>
                    </a:lnTo>
                    <a:lnTo>
                      <a:pt x="540" y="137"/>
                    </a:lnTo>
                    <a:lnTo>
                      <a:pt x="541" y="138"/>
                    </a:lnTo>
                    <a:lnTo>
                      <a:pt x="541" y="139"/>
                    </a:lnTo>
                    <a:lnTo>
                      <a:pt x="540" y="139"/>
                    </a:lnTo>
                    <a:lnTo>
                      <a:pt x="539" y="139"/>
                    </a:lnTo>
                    <a:lnTo>
                      <a:pt x="539" y="140"/>
                    </a:lnTo>
                    <a:lnTo>
                      <a:pt x="540" y="141"/>
                    </a:lnTo>
                    <a:lnTo>
                      <a:pt x="541" y="141"/>
                    </a:lnTo>
                    <a:lnTo>
                      <a:pt x="542" y="141"/>
                    </a:lnTo>
                    <a:lnTo>
                      <a:pt x="544" y="142"/>
                    </a:lnTo>
                    <a:lnTo>
                      <a:pt x="544" y="143"/>
                    </a:lnTo>
                    <a:lnTo>
                      <a:pt x="545" y="144"/>
                    </a:lnTo>
                    <a:lnTo>
                      <a:pt x="544" y="145"/>
                    </a:lnTo>
                    <a:lnTo>
                      <a:pt x="541" y="145"/>
                    </a:lnTo>
                    <a:lnTo>
                      <a:pt x="541" y="147"/>
                    </a:lnTo>
                    <a:lnTo>
                      <a:pt x="540" y="147"/>
                    </a:lnTo>
                    <a:lnTo>
                      <a:pt x="539" y="147"/>
                    </a:lnTo>
                    <a:lnTo>
                      <a:pt x="538" y="147"/>
                    </a:lnTo>
                    <a:lnTo>
                      <a:pt x="537" y="148"/>
                    </a:lnTo>
                    <a:lnTo>
                      <a:pt x="538" y="148"/>
                    </a:lnTo>
                    <a:lnTo>
                      <a:pt x="538" y="149"/>
                    </a:lnTo>
                    <a:lnTo>
                      <a:pt x="537" y="150"/>
                    </a:lnTo>
                    <a:lnTo>
                      <a:pt x="536" y="149"/>
                    </a:lnTo>
                    <a:lnTo>
                      <a:pt x="535" y="149"/>
                    </a:lnTo>
                    <a:lnTo>
                      <a:pt x="532" y="148"/>
                    </a:lnTo>
                    <a:lnTo>
                      <a:pt x="531" y="148"/>
                    </a:lnTo>
                    <a:lnTo>
                      <a:pt x="528" y="148"/>
                    </a:lnTo>
                    <a:lnTo>
                      <a:pt x="526" y="148"/>
                    </a:lnTo>
                    <a:lnTo>
                      <a:pt x="523" y="147"/>
                    </a:lnTo>
                    <a:lnTo>
                      <a:pt x="522" y="147"/>
                    </a:lnTo>
                    <a:lnTo>
                      <a:pt x="521" y="147"/>
                    </a:lnTo>
                    <a:lnTo>
                      <a:pt x="518" y="145"/>
                    </a:lnTo>
                    <a:lnTo>
                      <a:pt x="517" y="145"/>
                    </a:lnTo>
                    <a:lnTo>
                      <a:pt x="516" y="145"/>
                    </a:lnTo>
                    <a:lnTo>
                      <a:pt x="514" y="145"/>
                    </a:lnTo>
                    <a:lnTo>
                      <a:pt x="512" y="145"/>
                    </a:lnTo>
                    <a:lnTo>
                      <a:pt x="511" y="145"/>
                    </a:lnTo>
                    <a:lnTo>
                      <a:pt x="512" y="143"/>
                    </a:lnTo>
                    <a:lnTo>
                      <a:pt x="513" y="143"/>
                    </a:lnTo>
                    <a:lnTo>
                      <a:pt x="513" y="142"/>
                    </a:lnTo>
                    <a:lnTo>
                      <a:pt x="512" y="142"/>
                    </a:lnTo>
                    <a:lnTo>
                      <a:pt x="511" y="142"/>
                    </a:lnTo>
                    <a:lnTo>
                      <a:pt x="511" y="143"/>
                    </a:lnTo>
                    <a:lnTo>
                      <a:pt x="511" y="144"/>
                    </a:lnTo>
                    <a:lnTo>
                      <a:pt x="510" y="144"/>
                    </a:lnTo>
                    <a:lnTo>
                      <a:pt x="509" y="143"/>
                    </a:lnTo>
                    <a:lnTo>
                      <a:pt x="509" y="142"/>
                    </a:lnTo>
                    <a:lnTo>
                      <a:pt x="508" y="142"/>
                    </a:lnTo>
                    <a:lnTo>
                      <a:pt x="507" y="141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8" y="145"/>
                    </a:lnTo>
                    <a:lnTo>
                      <a:pt x="509" y="145"/>
                    </a:lnTo>
                    <a:lnTo>
                      <a:pt x="510" y="145"/>
                    </a:lnTo>
                    <a:lnTo>
                      <a:pt x="511" y="145"/>
                    </a:lnTo>
                    <a:lnTo>
                      <a:pt x="510" y="145"/>
                    </a:lnTo>
                    <a:lnTo>
                      <a:pt x="509" y="145"/>
                    </a:lnTo>
                    <a:lnTo>
                      <a:pt x="508" y="147"/>
                    </a:lnTo>
                    <a:lnTo>
                      <a:pt x="505" y="147"/>
                    </a:lnTo>
                    <a:lnTo>
                      <a:pt x="504" y="147"/>
                    </a:lnTo>
                    <a:lnTo>
                      <a:pt x="503" y="147"/>
                    </a:lnTo>
                    <a:lnTo>
                      <a:pt x="502" y="147"/>
                    </a:lnTo>
                    <a:lnTo>
                      <a:pt x="501" y="147"/>
                    </a:lnTo>
                    <a:lnTo>
                      <a:pt x="496" y="150"/>
                    </a:lnTo>
                    <a:lnTo>
                      <a:pt x="495" y="150"/>
                    </a:lnTo>
                    <a:lnTo>
                      <a:pt x="494" y="150"/>
                    </a:lnTo>
                    <a:lnTo>
                      <a:pt x="493" y="150"/>
                    </a:lnTo>
                    <a:lnTo>
                      <a:pt x="491" y="150"/>
                    </a:lnTo>
                    <a:lnTo>
                      <a:pt x="490" y="151"/>
                    </a:lnTo>
                    <a:lnTo>
                      <a:pt x="487" y="151"/>
                    </a:lnTo>
                    <a:lnTo>
                      <a:pt x="483" y="152"/>
                    </a:lnTo>
                    <a:lnTo>
                      <a:pt x="482" y="153"/>
                    </a:lnTo>
                    <a:lnTo>
                      <a:pt x="481" y="153"/>
                    </a:lnTo>
                    <a:lnTo>
                      <a:pt x="479" y="154"/>
                    </a:lnTo>
                    <a:lnTo>
                      <a:pt x="477" y="154"/>
                    </a:lnTo>
                    <a:lnTo>
                      <a:pt x="476" y="154"/>
                    </a:lnTo>
                    <a:lnTo>
                      <a:pt x="475" y="154"/>
                    </a:lnTo>
                    <a:lnTo>
                      <a:pt x="475" y="156"/>
                    </a:lnTo>
                    <a:lnTo>
                      <a:pt x="475" y="154"/>
                    </a:lnTo>
                    <a:lnTo>
                      <a:pt x="473" y="154"/>
                    </a:lnTo>
                    <a:lnTo>
                      <a:pt x="474" y="154"/>
                    </a:lnTo>
                    <a:lnTo>
                      <a:pt x="475" y="156"/>
                    </a:lnTo>
                    <a:lnTo>
                      <a:pt x="474" y="156"/>
                    </a:lnTo>
                    <a:lnTo>
                      <a:pt x="473" y="157"/>
                    </a:lnTo>
                    <a:lnTo>
                      <a:pt x="472" y="157"/>
                    </a:lnTo>
                    <a:lnTo>
                      <a:pt x="471" y="157"/>
                    </a:lnTo>
                    <a:lnTo>
                      <a:pt x="468" y="157"/>
                    </a:lnTo>
                    <a:lnTo>
                      <a:pt x="467" y="157"/>
                    </a:lnTo>
                    <a:lnTo>
                      <a:pt x="466" y="157"/>
                    </a:lnTo>
                    <a:lnTo>
                      <a:pt x="466" y="156"/>
                    </a:lnTo>
                    <a:lnTo>
                      <a:pt x="465" y="157"/>
                    </a:lnTo>
                    <a:lnTo>
                      <a:pt x="465" y="158"/>
                    </a:lnTo>
                    <a:lnTo>
                      <a:pt x="464" y="158"/>
                    </a:lnTo>
                    <a:lnTo>
                      <a:pt x="463" y="159"/>
                    </a:lnTo>
                    <a:lnTo>
                      <a:pt x="462" y="159"/>
                    </a:lnTo>
                    <a:lnTo>
                      <a:pt x="462" y="158"/>
                    </a:lnTo>
                    <a:lnTo>
                      <a:pt x="459" y="158"/>
                    </a:lnTo>
                    <a:lnTo>
                      <a:pt x="458" y="158"/>
                    </a:lnTo>
                    <a:lnTo>
                      <a:pt x="457" y="158"/>
                    </a:lnTo>
                    <a:lnTo>
                      <a:pt x="457" y="159"/>
                    </a:lnTo>
                    <a:lnTo>
                      <a:pt x="457" y="160"/>
                    </a:lnTo>
                    <a:lnTo>
                      <a:pt x="455" y="160"/>
                    </a:lnTo>
                    <a:lnTo>
                      <a:pt x="454" y="161"/>
                    </a:lnTo>
                    <a:lnTo>
                      <a:pt x="455" y="161"/>
                    </a:lnTo>
                    <a:lnTo>
                      <a:pt x="454" y="161"/>
                    </a:lnTo>
                    <a:lnTo>
                      <a:pt x="453" y="162"/>
                    </a:lnTo>
                    <a:lnTo>
                      <a:pt x="452" y="162"/>
                    </a:lnTo>
                    <a:lnTo>
                      <a:pt x="451" y="162"/>
                    </a:lnTo>
                    <a:lnTo>
                      <a:pt x="449" y="162"/>
                    </a:lnTo>
                    <a:lnTo>
                      <a:pt x="448" y="161"/>
                    </a:lnTo>
                    <a:lnTo>
                      <a:pt x="447" y="161"/>
                    </a:lnTo>
                    <a:lnTo>
                      <a:pt x="446" y="162"/>
                    </a:lnTo>
                    <a:lnTo>
                      <a:pt x="447" y="162"/>
                    </a:lnTo>
                    <a:lnTo>
                      <a:pt x="448" y="162"/>
                    </a:lnTo>
                    <a:lnTo>
                      <a:pt x="448" y="163"/>
                    </a:lnTo>
                    <a:lnTo>
                      <a:pt x="449" y="163"/>
                    </a:lnTo>
                    <a:lnTo>
                      <a:pt x="448" y="165"/>
                    </a:lnTo>
                    <a:lnTo>
                      <a:pt x="447" y="165"/>
                    </a:lnTo>
                    <a:lnTo>
                      <a:pt x="447" y="163"/>
                    </a:lnTo>
                    <a:lnTo>
                      <a:pt x="446" y="163"/>
                    </a:lnTo>
                    <a:lnTo>
                      <a:pt x="447" y="163"/>
                    </a:lnTo>
                    <a:lnTo>
                      <a:pt x="447" y="165"/>
                    </a:lnTo>
                    <a:lnTo>
                      <a:pt x="445" y="166"/>
                    </a:lnTo>
                    <a:lnTo>
                      <a:pt x="444" y="166"/>
                    </a:lnTo>
                    <a:lnTo>
                      <a:pt x="443" y="166"/>
                    </a:lnTo>
                    <a:lnTo>
                      <a:pt x="442" y="165"/>
                    </a:lnTo>
                    <a:lnTo>
                      <a:pt x="440" y="165"/>
                    </a:lnTo>
                    <a:lnTo>
                      <a:pt x="442" y="167"/>
                    </a:lnTo>
                    <a:lnTo>
                      <a:pt x="443" y="167"/>
                    </a:lnTo>
                    <a:lnTo>
                      <a:pt x="443" y="168"/>
                    </a:lnTo>
                    <a:lnTo>
                      <a:pt x="442" y="168"/>
                    </a:lnTo>
                    <a:lnTo>
                      <a:pt x="440" y="168"/>
                    </a:lnTo>
                    <a:lnTo>
                      <a:pt x="439" y="168"/>
                    </a:lnTo>
                    <a:lnTo>
                      <a:pt x="438" y="167"/>
                    </a:lnTo>
                    <a:lnTo>
                      <a:pt x="436" y="167"/>
                    </a:lnTo>
                    <a:lnTo>
                      <a:pt x="437" y="167"/>
                    </a:lnTo>
                    <a:lnTo>
                      <a:pt x="438" y="168"/>
                    </a:lnTo>
                    <a:lnTo>
                      <a:pt x="439" y="169"/>
                    </a:lnTo>
                    <a:lnTo>
                      <a:pt x="438" y="169"/>
                    </a:lnTo>
                    <a:lnTo>
                      <a:pt x="437" y="170"/>
                    </a:lnTo>
                    <a:lnTo>
                      <a:pt x="436" y="170"/>
                    </a:lnTo>
                    <a:lnTo>
                      <a:pt x="436" y="169"/>
                    </a:lnTo>
                    <a:lnTo>
                      <a:pt x="435" y="169"/>
                    </a:lnTo>
                    <a:lnTo>
                      <a:pt x="435" y="170"/>
                    </a:lnTo>
                    <a:lnTo>
                      <a:pt x="434" y="170"/>
                    </a:lnTo>
                    <a:lnTo>
                      <a:pt x="433" y="170"/>
                    </a:lnTo>
                    <a:lnTo>
                      <a:pt x="431" y="170"/>
                    </a:lnTo>
                    <a:lnTo>
                      <a:pt x="430" y="171"/>
                    </a:lnTo>
                    <a:lnTo>
                      <a:pt x="430" y="172"/>
                    </a:lnTo>
                    <a:lnTo>
                      <a:pt x="428" y="172"/>
                    </a:lnTo>
                    <a:lnTo>
                      <a:pt x="427" y="173"/>
                    </a:lnTo>
                    <a:lnTo>
                      <a:pt x="425" y="175"/>
                    </a:lnTo>
                    <a:lnTo>
                      <a:pt x="421" y="175"/>
                    </a:lnTo>
                    <a:lnTo>
                      <a:pt x="420" y="175"/>
                    </a:lnTo>
                    <a:lnTo>
                      <a:pt x="419" y="176"/>
                    </a:lnTo>
                    <a:lnTo>
                      <a:pt x="418" y="176"/>
                    </a:lnTo>
                    <a:lnTo>
                      <a:pt x="417" y="177"/>
                    </a:lnTo>
                    <a:lnTo>
                      <a:pt x="417" y="178"/>
                    </a:lnTo>
                    <a:lnTo>
                      <a:pt x="416" y="178"/>
                    </a:lnTo>
                    <a:lnTo>
                      <a:pt x="415" y="178"/>
                    </a:lnTo>
                    <a:lnTo>
                      <a:pt x="415" y="179"/>
                    </a:lnTo>
                    <a:lnTo>
                      <a:pt x="415" y="180"/>
                    </a:lnTo>
                    <a:lnTo>
                      <a:pt x="414" y="181"/>
                    </a:lnTo>
                    <a:lnTo>
                      <a:pt x="414" y="182"/>
                    </a:lnTo>
                    <a:lnTo>
                      <a:pt x="412" y="184"/>
                    </a:lnTo>
                    <a:lnTo>
                      <a:pt x="411" y="184"/>
                    </a:lnTo>
                    <a:lnTo>
                      <a:pt x="410" y="184"/>
                    </a:lnTo>
                    <a:lnTo>
                      <a:pt x="409" y="182"/>
                    </a:lnTo>
                    <a:lnTo>
                      <a:pt x="409" y="181"/>
                    </a:lnTo>
                    <a:lnTo>
                      <a:pt x="408" y="181"/>
                    </a:lnTo>
                    <a:lnTo>
                      <a:pt x="407" y="181"/>
                    </a:lnTo>
                    <a:lnTo>
                      <a:pt x="403" y="178"/>
                    </a:lnTo>
                    <a:lnTo>
                      <a:pt x="403" y="177"/>
                    </a:lnTo>
                    <a:lnTo>
                      <a:pt x="402" y="176"/>
                    </a:lnTo>
                    <a:lnTo>
                      <a:pt x="401" y="176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8" y="175"/>
                    </a:lnTo>
                    <a:lnTo>
                      <a:pt x="399" y="175"/>
                    </a:lnTo>
                    <a:lnTo>
                      <a:pt x="398" y="173"/>
                    </a:lnTo>
                    <a:lnTo>
                      <a:pt x="397" y="173"/>
                    </a:lnTo>
                    <a:lnTo>
                      <a:pt x="396" y="175"/>
                    </a:lnTo>
                    <a:lnTo>
                      <a:pt x="393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3"/>
                    </a:lnTo>
                    <a:lnTo>
                      <a:pt x="386" y="173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2" y="173"/>
                    </a:lnTo>
                    <a:lnTo>
                      <a:pt x="381" y="175"/>
                    </a:lnTo>
                    <a:lnTo>
                      <a:pt x="380" y="175"/>
                    </a:lnTo>
                    <a:lnTo>
                      <a:pt x="375" y="176"/>
                    </a:lnTo>
                    <a:lnTo>
                      <a:pt x="373" y="176"/>
                    </a:lnTo>
                    <a:lnTo>
                      <a:pt x="371" y="177"/>
                    </a:lnTo>
                    <a:lnTo>
                      <a:pt x="369" y="177"/>
                    </a:lnTo>
                    <a:lnTo>
                      <a:pt x="368" y="177"/>
                    </a:lnTo>
                    <a:lnTo>
                      <a:pt x="365" y="178"/>
                    </a:lnTo>
                    <a:lnTo>
                      <a:pt x="362" y="179"/>
                    </a:lnTo>
                    <a:lnTo>
                      <a:pt x="361" y="180"/>
                    </a:lnTo>
                    <a:lnTo>
                      <a:pt x="360" y="181"/>
                    </a:lnTo>
                    <a:lnTo>
                      <a:pt x="359" y="182"/>
                    </a:lnTo>
                    <a:lnTo>
                      <a:pt x="355" y="185"/>
                    </a:lnTo>
                    <a:lnTo>
                      <a:pt x="354" y="185"/>
                    </a:lnTo>
                    <a:lnTo>
                      <a:pt x="353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42" name="Freeform 457"/>
              <p:cNvSpPr>
                <a:spLocks/>
              </p:cNvSpPr>
              <p:nvPr/>
            </p:nvSpPr>
            <p:spPr bwMode="auto">
              <a:xfrm>
                <a:off x="7727950" y="2070101"/>
                <a:ext cx="703263" cy="268287"/>
              </a:xfrm>
              <a:custGeom>
                <a:avLst/>
                <a:gdLst>
                  <a:gd name="T0" fmla="*/ 1086188910 w 443"/>
                  <a:gd name="T1" fmla="*/ 90725456 h 169"/>
                  <a:gd name="T2" fmla="*/ 1050906697 w 443"/>
                  <a:gd name="T3" fmla="*/ 95765759 h 169"/>
                  <a:gd name="T4" fmla="*/ 1018143849 w 443"/>
                  <a:gd name="T5" fmla="*/ 98286704 h 169"/>
                  <a:gd name="T6" fmla="*/ 1008063217 w 443"/>
                  <a:gd name="T7" fmla="*/ 126007578 h 169"/>
                  <a:gd name="T8" fmla="*/ 990422904 w 443"/>
                  <a:gd name="T9" fmla="*/ 136088184 h 169"/>
                  <a:gd name="T10" fmla="*/ 965221324 w 443"/>
                  <a:gd name="T11" fmla="*/ 176410609 h 169"/>
                  <a:gd name="T12" fmla="*/ 1000503536 w 443"/>
                  <a:gd name="T13" fmla="*/ 183971857 h 169"/>
                  <a:gd name="T14" fmla="*/ 992942268 w 443"/>
                  <a:gd name="T15" fmla="*/ 216733034 h 169"/>
                  <a:gd name="T16" fmla="*/ 997982585 w 443"/>
                  <a:gd name="T17" fmla="*/ 224294282 h 169"/>
                  <a:gd name="T18" fmla="*/ 962700372 w 443"/>
                  <a:gd name="T19" fmla="*/ 236894246 h 169"/>
                  <a:gd name="T20" fmla="*/ 952619740 w 443"/>
                  <a:gd name="T21" fmla="*/ 294858525 h 169"/>
                  <a:gd name="T22" fmla="*/ 909777847 w 443"/>
                  <a:gd name="T23" fmla="*/ 297377883 h 169"/>
                  <a:gd name="T24" fmla="*/ 887095631 w 443"/>
                  <a:gd name="T25" fmla="*/ 330140647 h 169"/>
                  <a:gd name="T26" fmla="*/ 849294054 w 443"/>
                  <a:gd name="T27" fmla="*/ 350301860 h 169"/>
                  <a:gd name="T28" fmla="*/ 834173106 w 443"/>
                  <a:gd name="T29" fmla="*/ 365422769 h 169"/>
                  <a:gd name="T30" fmla="*/ 801410257 w 443"/>
                  <a:gd name="T31" fmla="*/ 403224249 h 169"/>
                  <a:gd name="T32" fmla="*/ 766128045 w 443"/>
                  <a:gd name="T33" fmla="*/ 413304855 h 169"/>
                  <a:gd name="T34" fmla="*/ 761087729 w 443"/>
                  <a:gd name="T35" fmla="*/ 367942127 h 169"/>
                  <a:gd name="T36" fmla="*/ 735886148 w 443"/>
                  <a:gd name="T37" fmla="*/ 304939132 h 169"/>
                  <a:gd name="T38" fmla="*/ 738407100 w 443"/>
                  <a:gd name="T39" fmla="*/ 229334585 h 169"/>
                  <a:gd name="T40" fmla="*/ 773689313 w 443"/>
                  <a:gd name="T41" fmla="*/ 201612124 h 169"/>
                  <a:gd name="T42" fmla="*/ 803931209 w 443"/>
                  <a:gd name="T43" fmla="*/ 168850948 h 169"/>
                  <a:gd name="T44" fmla="*/ 869455318 w 443"/>
                  <a:gd name="T45" fmla="*/ 143649432 h 169"/>
                  <a:gd name="T46" fmla="*/ 927418159 w 443"/>
                  <a:gd name="T47" fmla="*/ 108367311 h 169"/>
                  <a:gd name="T48" fmla="*/ 982861636 w 443"/>
                  <a:gd name="T49" fmla="*/ 75604547 h 169"/>
                  <a:gd name="T50" fmla="*/ 1013103533 w 443"/>
                  <a:gd name="T51" fmla="*/ 63004583 h 169"/>
                  <a:gd name="T52" fmla="*/ 1033264797 w 443"/>
                  <a:gd name="T53" fmla="*/ 22682158 h 169"/>
                  <a:gd name="T54" fmla="*/ 1068547010 w 443"/>
                  <a:gd name="T55" fmla="*/ 12601552 h 169"/>
                  <a:gd name="T56" fmla="*/ 1050906697 w 443"/>
                  <a:gd name="T57" fmla="*/ 2520945 h 169"/>
                  <a:gd name="T58" fmla="*/ 997982585 w 443"/>
                  <a:gd name="T59" fmla="*/ 17641855 h 169"/>
                  <a:gd name="T60" fmla="*/ 992942268 w 443"/>
                  <a:gd name="T61" fmla="*/ 40322425 h 169"/>
                  <a:gd name="T62" fmla="*/ 957660056 w 443"/>
                  <a:gd name="T63" fmla="*/ 47883673 h 169"/>
                  <a:gd name="T64" fmla="*/ 899697215 w 443"/>
                  <a:gd name="T65" fmla="*/ 73085189 h 169"/>
                  <a:gd name="T66" fmla="*/ 879535950 w 443"/>
                  <a:gd name="T67" fmla="*/ 65523940 h 169"/>
                  <a:gd name="T68" fmla="*/ 887095631 w 443"/>
                  <a:gd name="T69" fmla="*/ 35282122 h 169"/>
                  <a:gd name="T70" fmla="*/ 824092473 w 443"/>
                  <a:gd name="T71" fmla="*/ 35282122 h 169"/>
                  <a:gd name="T72" fmla="*/ 773689313 w 443"/>
                  <a:gd name="T73" fmla="*/ 42843370 h 169"/>
                  <a:gd name="T74" fmla="*/ 733366784 w 443"/>
                  <a:gd name="T75" fmla="*/ 75604547 h 169"/>
                  <a:gd name="T76" fmla="*/ 677923307 w 443"/>
                  <a:gd name="T77" fmla="*/ 115926971 h 169"/>
                  <a:gd name="T78" fmla="*/ 710684568 w 443"/>
                  <a:gd name="T79" fmla="*/ 118447917 h 169"/>
                  <a:gd name="T80" fmla="*/ 682963623 w 443"/>
                  <a:gd name="T81" fmla="*/ 133568826 h 169"/>
                  <a:gd name="T82" fmla="*/ 635079827 w 443"/>
                  <a:gd name="T83" fmla="*/ 136088184 h 169"/>
                  <a:gd name="T84" fmla="*/ 574596034 w 443"/>
                  <a:gd name="T85" fmla="*/ 136088184 h 169"/>
                  <a:gd name="T86" fmla="*/ 599797614 w 443"/>
                  <a:gd name="T87" fmla="*/ 126007578 h 169"/>
                  <a:gd name="T88" fmla="*/ 551915405 w 443"/>
                  <a:gd name="T89" fmla="*/ 115926971 h 169"/>
                  <a:gd name="T90" fmla="*/ 516633192 w 443"/>
                  <a:gd name="T91" fmla="*/ 108367311 h 169"/>
                  <a:gd name="T92" fmla="*/ 483870344 w 443"/>
                  <a:gd name="T93" fmla="*/ 115926971 h 169"/>
                  <a:gd name="T94" fmla="*/ 473789712 w 443"/>
                  <a:gd name="T95" fmla="*/ 120967275 h 169"/>
                  <a:gd name="T96" fmla="*/ 420867187 w 443"/>
                  <a:gd name="T97" fmla="*/ 120967275 h 169"/>
                  <a:gd name="T98" fmla="*/ 383064022 w 443"/>
                  <a:gd name="T99" fmla="*/ 118447917 h 169"/>
                  <a:gd name="T100" fmla="*/ 330141497 w 443"/>
                  <a:gd name="T101" fmla="*/ 120967275 h 169"/>
                  <a:gd name="T102" fmla="*/ 269657704 w 443"/>
                  <a:gd name="T103" fmla="*/ 126007578 h 169"/>
                  <a:gd name="T104" fmla="*/ 211693276 w 443"/>
                  <a:gd name="T105" fmla="*/ 153730038 h 169"/>
                  <a:gd name="T106" fmla="*/ 163811066 w 443"/>
                  <a:gd name="T107" fmla="*/ 189012160 h 169"/>
                  <a:gd name="T108" fmla="*/ 118448222 w 443"/>
                  <a:gd name="T109" fmla="*/ 211692730 h 169"/>
                  <a:gd name="T110" fmla="*/ 83166009 w 443"/>
                  <a:gd name="T111" fmla="*/ 239415191 h 169"/>
                  <a:gd name="T112" fmla="*/ 27722532 w 443"/>
                  <a:gd name="T113" fmla="*/ 269657010 h 169"/>
                  <a:gd name="T114" fmla="*/ 27722532 w 443"/>
                  <a:gd name="T115" fmla="*/ 294858525 h 169"/>
                  <a:gd name="T116" fmla="*/ 52924113 w 443"/>
                  <a:gd name="T117" fmla="*/ 315019738 h 169"/>
                  <a:gd name="T118" fmla="*/ 75604741 w 443"/>
                  <a:gd name="T119" fmla="*/ 304939132 h 1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43"/>
                  <a:gd name="T181" fmla="*/ 0 h 169"/>
                  <a:gd name="T182" fmla="*/ 443 w 443"/>
                  <a:gd name="T183" fmla="*/ 169 h 1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43" h="169">
                    <a:moveTo>
                      <a:pt x="440" y="42"/>
                    </a:moveTo>
                    <a:lnTo>
                      <a:pt x="439" y="42"/>
                    </a:lnTo>
                    <a:lnTo>
                      <a:pt x="439" y="41"/>
                    </a:lnTo>
                    <a:lnTo>
                      <a:pt x="440" y="39"/>
                    </a:lnTo>
                    <a:lnTo>
                      <a:pt x="440" y="37"/>
                    </a:lnTo>
                    <a:lnTo>
                      <a:pt x="441" y="36"/>
                    </a:lnTo>
                    <a:lnTo>
                      <a:pt x="441" y="34"/>
                    </a:lnTo>
                    <a:lnTo>
                      <a:pt x="442" y="34"/>
                    </a:lnTo>
                    <a:lnTo>
                      <a:pt x="443" y="33"/>
                    </a:lnTo>
                    <a:lnTo>
                      <a:pt x="442" y="33"/>
                    </a:lnTo>
                    <a:lnTo>
                      <a:pt x="441" y="33"/>
                    </a:lnTo>
                    <a:lnTo>
                      <a:pt x="439" y="33"/>
                    </a:lnTo>
                    <a:lnTo>
                      <a:pt x="438" y="33"/>
                    </a:lnTo>
                    <a:lnTo>
                      <a:pt x="437" y="34"/>
                    </a:lnTo>
                    <a:lnTo>
                      <a:pt x="434" y="35"/>
                    </a:lnTo>
                    <a:lnTo>
                      <a:pt x="432" y="36"/>
                    </a:lnTo>
                    <a:lnTo>
                      <a:pt x="431" y="36"/>
                    </a:lnTo>
                    <a:lnTo>
                      <a:pt x="430" y="36"/>
                    </a:lnTo>
                    <a:lnTo>
                      <a:pt x="429" y="37"/>
                    </a:lnTo>
                    <a:lnTo>
                      <a:pt x="427" y="38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3" y="38"/>
                    </a:lnTo>
                    <a:lnTo>
                      <a:pt x="424" y="38"/>
                    </a:lnTo>
                    <a:lnTo>
                      <a:pt x="425" y="38"/>
                    </a:lnTo>
                    <a:lnTo>
                      <a:pt x="427" y="39"/>
                    </a:lnTo>
                    <a:lnTo>
                      <a:pt x="424" y="42"/>
                    </a:lnTo>
                    <a:lnTo>
                      <a:pt x="423" y="42"/>
                    </a:lnTo>
                    <a:lnTo>
                      <a:pt x="421" y="43"/>
                    </a:lnTo>
                    <a:lnTo>
                      <a:pt x="421" y="42"/>
                    </a:lnTo>
                    <a:lnTo>
                      <a:pt x="420" y="42"/>
                    </a:lnTo>
                    <a:lnTo>
                      <a:pt x="420" y="41"/>
                    </a:lnTo>
                    <a:lnTo>
                      <a:pt x="419" y="39"/>
                    </a:lnTo>
                    <a:lnTo>
                      <a:pt x="417" y="38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4" y="38"/>
                    </a:lnTo>
                    <a:lnTo>
                      <a:pt x="414" y="39"/>
                    </a:lnTo>
                    <a:lnTo>
                      <a:pt x="412" y="39"/>
                    </a:lnTo>
                    <a:lnTo>
                      <a:pt x="412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0" y="41"/>
                    </a:lnTo>
                    <a:lnTo>
                      <a:pt x="411" y="41"/>
                    </a:lnTo>
                    <a:lnTo>
                      <a:pt x="411" y="39"/>
                    </a:lnTo>
                    <a:lnTo>
                      <a:pt x="410" y="38"/>
                    </a:lnTo>
                    <a:lnTo>
                      <a:pt x="409" y="38"/>
                    </a:lnTo>
                    <a:lnTo>
                      <a:pt x="406" y="38"/>
                    </a:lnTo>
                    <a:lnTo>
                      <a:pt x="405" y="38"/>
                    </a:lnTo>
                    <a:lnTo>
                      <a:pt x="404" y="38"/>
                    </a:lnTo>
                    <a:lnTo>
                      <a:pt x="404" y="39"/>
                    </a:lnTo>
                    <a:lnTo>
                      <a:pt x="405" y="39"/>
                    </a:lnTo>
                    <a:lnTo>
                      <a:pt x="405" y="41"/>
                    </a:lnTo>
                    <a:lnTo>
                      <a:pt x="404" y="41"/>
                    </a:lnTo>
                    <a:lnTo>
                      <a:pt x="403" y="41"/>
                    </a:lnTo>
                    <a:lnTo>
                      <a:pt x="402" y="41"/>
                    </a:lnTo>
                    <a:lnTo>
                      <a:pt x="400" y="42"/>
                    </a:lnTo>
                    <a:lnTo>
                      <a:pt x="400" y="43"/>
                    </a:lnTo>
                    <a:lnTo>
                      <a:pt x="401" y="44"/>
                    </a:lnTo>
                    <a:lnTo>
                      <a:pt x="401" y="45"/>
                    </a:lnTo>
                    <a:lnTo>
                      <a:pt x="400" y="45"/>
                    </a:lnTo>
                    <a:lnTo>
                      <a:pt x="399" y="45"/>
                    </a:lnTo>
                    <a:lnTo>
                      <a:pt x="397" y="45"/>
                    </a:lnTo>
                    <a:lnTo>
                      <a:pt x="397" y="46"/>
                    </a:lnTo>
                    <a:lnTo>
                      <a:pt x="399" y="46"/>
                    </a:lnTo>
                    <a:lnTo>
                      <a:pt x="400" y="47"/>
                    </a:lnTo>
                    <a:lnTo>
                      <a:pt x="400" y="48"/>
                    </a:lnTo>
                    <a:lnTo>
                      <a:pt x="400" y="50"/>
                    </a:lnTo>
                    <a:lnTo>
                      <a:pt x="399" y="51"/>
                    </a:lnTo>
                    <a:lnTo>
                      <a:pt x="399" y="50"/>
                    </a:lnTo>
                    <a:lnTo>
                      <a:pt x="397" y="50"/>
                    </a:lnTo>
                    <a:lnTo>
                      <a:pt x="396" y="50"/>
                    </a:lnTo>
                    <a:lnTo>
                      <a:pt x="396" y="51"/>
                    </a:lnTo>
                    <a:lnTo>
                      <a:pt x="397" y="51"/>
                    </a:lnTo>
                    <a:lnTo>
                      <a:pt x="397" y="52"/>
                    </a:lnTo>
                    <a:lnTo>
                      <a:pt x="397" y="53"/>
                    </a:lnTo>
                    <a:lnTo>
                      <a:pt x="395" y="52"/>
                    </a:lnTo>
                    <a:lnTo>
                      <a:pt x="394" y="52"/>
                    </a:lnTo>
                    <a:lnTo>
                      <a:pt x="393" y="52"/>
                    </a:lnTo>
                    <a:lnTo>
                      <a:pt x="394" y="52"/>
                    </a:lnTo>
                    <a:lnTo>
                      <a:pt x="394" y="53"/>
                    </a:lnTo>
                    <a:lnTo>
                      <a:pt x="395" y="53"/>
                    </a:lnTo>
                    <a:lnTo>
                      <a:pt x="395" y="54"/>
                    </a:lnTo>
                    <a:lnTo>
                      <a:pt x="394" y="54"/>
                    </a:lnTo>
                    <a:lnTo>
                      <a:pt x="393" y="54"/>
                    </a:lnTo>
                    <a:lnTo>
                      <a:pt x="393" y="55"/>
                    </a:lnTo>
                    <a:lnTo>
                      <a:pt x="392" y="55"/>
                    </a:lnTo>
                    <a:lnTo>
                      <a:pt x="391" y="55"/>
                    </a:lnTo>
                    <a:lnTo>
                      <a:pt x="392" y="55"/>
                    </a:lnTo>
                    <a:lnTo>
                      <a:pt x="392" y="56"/>
                    </a:lnTo>
                    <a:lnTo>
                      <a:pt x="391" y="56"/>
                    </a:lnTo>
                    <a:lnTo>
                      <a:pt x="390" y="56"/>
                    </a:lnTo>
                    <a:lnTo>
                      <a:pt x="389" y="57"/>
                    </a:lnTo>
                    <a:lnTo>
                      <a:pt x="386" y="58"/>
                    </a:lnTo>
                    <a:lnTo>
                      <a:pt x="383" y="61"/>
                    </a:lnTo>
                    <a:lnTo>
                      <a:pt x="382" y="64"/>
                    </a:lnTo>
                    <a:lnTo>
                      <a:pt x="381" y="65"/>
                    </a:lnTo>
                    <a:lnTo>
                      <a:pt x="380" y="66"/>
                    </a:lnTo>
                    <a:lnTo>
                      <a:pt x="380" y="67"/>
                    </a:lnTo>
                    <a:lnTo>
                      <a:pt x="381" y="69"/>
                    </a:lnTo>
                    <a:lnTo>
                      <a:pt x="382" y="69"/>
                    </a:lnTo>
                    <a:lnTo>
                      <a:pt x="383" y="70"/>
                    </a:lnTo>
                    <a:lnTo>
                      <a:pt x="384" y="71"/>
                    </a:lnTo>
                    <a:lnTo>
                      <a:pt x="385" y="71"/>
                    </a:lnTo>
                    <a:lnTo>
                      <a:pt x="386" y="72"/>
                    </a:lnTo>
                    <a:lnTo>
                      <a:pt x="385" y="72"/>
                    </a:lnTo>
                    <a:lnTo>
                      <a:pt x="386" y="72"/>
                    </a:lnTo>
                    <a:lnTo>
                      <a:pt x="387" y="71"/>
                    </a:lnTo>
                    <a:lnTo>
                      <a:pt x="387" y="70"/>
                    </a:lnTo>
                    <a:lnTo>
                      <a:pt x="389" y="69"/>
                    </a:lnTo>
                    <a:lnTo>
                      <a:pt x="391" y="69"/>
                    </a:lnTo>
                    <a:lnTo>
                      <a:pt x="393" y="69"/>
                    </a:lnTo>
                    <a:lnTo>
                      <a:pt x="394" y="70"/>
                    </a:lnTo>
                    <a:lnTo>
                      <a:pt x="395" y="70"/>
                    </a:lnTo>
                    <a:lnTo>
                      <a:pt x="396" y="70"/>
                    </a:lnTo>
                    <a:lnTo>
                      <a:pt x="397" y="70"/>
                    </a:lnTo>
                    <a:lnTo>
                      <a:pt x="399" y="70"/>
                    </a:lnTo>
                    <a:lnTo>
                      <a:pt x="399" y="72"/>
                    </a:lnTo>
                    <a:lnTo>
                      <a:pt x="397" y="73"/>
                    </a:lnTo>
                    <a:lnTo>
                      <a:pt x="396" y="75"/>
                    </a:lnTo>
                    <a:lnTo>
                      <a:pt x="395" y="75"/>
                    </a:lnTo>
                    <a:lnTo>
                      <a:pt x="394" y="75"/>
                    </a:lnTo>
                    <a:lnTo>
                      <a:pt x="393" y="75"/>
                    </a:lnTo>
                    <a:lnTo>
                      <a:pt x="393" y="76"/>
                    </a:lnTo>
                    <a:lnTo>
                      <a:pt x="392" y="76"/>
                    </a:lnTo>
                    <a:lnTo>
                      <a:pt x="392" y="78"/>
                    </a:lnTo>
                    <a:lnTo>
                      <a:pt x="392" y="79"/>
                    </a:lnTo>
                    <a:lnTo>
                      <a:pt x="392" y="80"/>
                    </a:lnTo>
                    <a:lnTo>
                      <a:pt x="392" y="81"/>
                    </a:lnTo>
                    <a:lnTo>
                      <a:pt x="393" y="81"/>
                    </a:lnTo>
                    <a:lnTo>
                      <a:pt x="393" y="82"/>
                    </a:lnTo>
                    <a:lnTo>
                      <a:pt x="392" y="83"/>
                    </a:lnTo>
                    <a:lnTo>
                      <a:pt x="392" y="84"/>
                    </a:lnTo>
                    <a:lnTo>
                      <a:pt x="392" y="85"/>
                    </a:lnTo>
                    <a:lnTo>
                      <a:pt x="393" y="85"/>
                    </a:lnTo>
                    <a:lnTo>
                      <a:pt x="394" y="86"/>
                    </a:lnTo>
                    <a:lnTo>
                      <a:pt x="395" y="85"/>
                    </a:lnTo>
                    <a:lnTo>
                      <a:pt x="396" y="85"/>
                    </a:lnTo>
                    <a:lnTo>
                      <a:pt x="399" y="85"/>
                    </a:lnTo>
                    <a:lnTo>
                      <a:pt x="399" y="86"/>
                    </a:lnTo>
                    <a:lnTo>
                      <a:pt x="399" y="88"/>
                    </a:lnTo>
                    <a:lnTo>
                      <a:pt x="399" y="89"/>
                    </a:lnTo>
                    <a:lnTo>
                      <a:pt x="400" y="91"/>
                    </a:lnTo>
                    <a:lnTo>
                      <a:pt x="400" y="93"/>
                    </a:lnTo>
                    <a:lnTo>
                      <a:pt x="399" y="94"/>
                    </a:lnTo>
                    <a:lnTo>
                      <a:pt x="396" y="95"/>
                    </a:lnTo>
                    <a:lnTo>
                      <a:pt x="395" y="95"/>
                    </a:lnTo>
                    <a:lnTo>
                      <a:pt x="393" y="95"/>
                    </a:lnTo>
                    <a:lnTo>
                      <a:pt x="392" y="94"/>
                    </a:lnTo>
                    <a:lnTo>
                      <a:pt x="390" y="93"/>
                    </a:lnTo>
                    <a:lnTo>
                      <a:pt x="391" y="91"/>
                    </a:lnTo>
                    <a:lnTo>
                      <a:pt x="396" y="90"/>
                    </a:lnTo>
                    <a:lnTo>
                      <a:pt x="396" y="89"/>
                    </a:lnTo>
                    <a:lnTo>
                      <a:pt x="395" y="89"/>
                    </a:lnTo>
                    <a:lnTo>
                      <a:pt x="394" y="89"/>
                    </a:lnTo>
                    <a:lnTo>
                      <a:pt x="394" y="90"/>
                    </a:lnTo>
                    <a:lnTo>
                      <a:pt x="393" y="90"/>
                    </a:lnTo>
                    <a:lnTo>
                      <a:pt x="392" y="90"/>
                    </a:lnTo>
                    <a:lnTo>
                      <a:pt x="392" y="89"/>
                    </a:lnTo>
                    <a:lnTo>
                      <a:pt x="391" y="89"/>
                    </a:lnTo>
                    <a:lnTo>
                      <a:pt x="390" y="90"/>
                    </a:lnTo>
                    <a:lnTo>
                      <a:pt x="387" y="90"/>
                    </a:lnTo>
                    <a:lnTo>
                      <a:pt x="386" y="91"/>
                    </a:lnTo>
                    <a:lnTo>
                      <a:pt x="387" y="91"/>
                    </a:lnTo>
                    <a:lnTo>
                      <a:pt x="389" y="92"/>
                    </a:lnTo>
                    <a:lnTo>
                      <a:pt x="389" y="93"/>
                    </a:lnTo>
                    <a:lnTo>
                      <a:pt x="387" y="93"/>
                    </a:lnTo>
                    <a:lnTo>
                      <a:pt x="385" y="93"/>
                    </a:lnTo>
                    <a:lnTo>
                      <a:pt x="384" y="94"/>
                    </a:lnTo>
                    <a:lnTo>
                      <a:pt x="382" y="94"/>
                    </a:lnTo>
                    <a:lnTo>
                      <a:pt x="382" y="95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8" y="100"/>
                    </a:lnTo>
                    <a:lnTo>
                      <a:pt x="377" y="101"/>
                    </a:lnTo>
                    <a:lnTo>
                      <a:pt x="377" y="103"/>
                    </a:lnTo>
                    <a:lnTo>
                      <a:pt x="377" y="106"/>
                    </a:lnTo>
                    <a:lnTo>
                      <a:pt x="377" y="108"/>
                    </a:lnTo>
                    <a:lnTo>
                      <a:pt x="378" y="108"/>
                    </a:lnTo>
                    <a:lnTo>
                      <a:pt x="380" y="109"/>
                    </a:lnTo>
                    <a:lnTo>
                      <a:pt x="380" y="110"/>
                    </a:lnTo>
                    <a:lnTo>
                      <a:pt x="381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1" y="114"/>
                    </a:lnTo>
                    <a:lnTo>
                      <a:pt x="380" y="116"/>
                    </a:lnTo>
                    <a:lnTo>
                      <a:pt x="378" y="117"/>
                    </a:lnTo>
                    <a:lnTo>
                      <a:pt x="377" y="117"/>
                    </a:lnTo>
                    <a:lnTo>
                      <a:pt x="377" y="118"/>
                    </a:lnTo>
                    <a:lnTo>
                      <a:pt x="376" y="118"/>
                    </a:lnTo>
                    <a:lnTo>
                      <a:pt x="376" y="117"/>
                    </a:lnTo>
                    <a:lnTo>
                      <a:pt x="375" y="117"/>
                    </a:lnTo>
                    <a:lnTo>
                      <a:pt x="374" y="117"/>
                    </a:lnTo>
                    <a:lnTo>
                      <a:pt x="373" y="118"/>
                    </a:lnTo>
                    <a:lnTo>
                      <a:pt x="372" y="118"/>
                    </a:lnTo>
                    <a:lnTo>
                      <a:pt x="371" y="118"/>
                    </a:lnTo>
                    <a:lnTo>
                      <a:pt x="369" y="117"/>
                    </a:lnTo>
                    <a:lnTo>
                      <a:pt x="368" y="117"/>
                    </a:lnTo>
                    <a:lnTo>
                      <a:pt x="367" y="117"/>
                    </a:lnTo>
                    <a:lnTo>
                      <a:pt x="366" y="117"/>
                    </a:lnTo>
                    <a:lnTo>
                      <a:pt x="365" y="117"/>
                    </a:lnTo>
                    <a:lnTo>
                      <a:pt x="364" y="117"/>
                    </a:lnTo>
                    <a:lnTo>
                      <a:pt x="363" y="117"/>
                    </a:lnTo>
                    <a:lnTo>
                      <a:pt x="361" y="118"/>
                    </a:lnTo>
                    <a:lnTo>
                      <a:pt x="359" y="119"/>
                    </a:lnTo>
                    <a:lnTo>
                      <a:pt x="358" y="119"/>
                    </a:lnTo>
                    <a:lnTo>
                      <a:pt x="358" y="120"/>
                    </a:lnTo>
                    <a:lnTo>
                      <a:pt x="357" y="120"/>
                    </a:lnTo>
                    <a:lnTo>
                      <a:pt x="356" y="121"/>
                    </a:lnTo>
                    <a:lnTo>
                      <a:pt x="355" y="121"/>
                    </a:lnTo>
                    <a:lnTo>
                      <a:pt x="354" y="121"/>
                    </a:lnTo>
                    <a:lnTo>
                      <a:pt x="353" y="122"/>
                    </a:lnTo>
                    <a:lnTo>
                      <a:pt x="352" y="125"/>
                    </a:lnTo>
                    <a:lnTo>
                      <a:pt x="350" y="127"/>
                    </a:lnTo>
                    <a:lnTo>
                      <a:pt x="349" y="129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0" y="130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2" y="131"/>
                    </a:lnTo>
                    <a:lnTo>
                      <a:pt x="352" y="132"/>
                    </a:lnTo>
                    <a:lnTo>
                      <a:pt x="350" y="132"/>
                    </a:lnTo>
                    <a:lnTo>
                      <a:pt x="350" y="131"/>
                    </a:lnTo>
                    <a:lnTo>
                      <a:pt x="349" y="131"/>
                    </a:lnTo>
                    <a:lnTo>
                      <a:pt x="350" y="132"/>
                    </a:lnTo>
                    <a:lnTo>
                      <a:pt x="353" y="135"/>
                    </a:lnTo>
                    <a:lnTo>
                      <a:pt x="354" y="137"/>
                    </a:lnTo>
                    <a:lnTo>
                      <a:pt x="353" y="137"/>
                    </a:lnTo>
                    <a:lnTo>
                      <a:pt x="352" y="137"/>
                    </a:lnTo>
                    <a:lnTo>
                      <a:pt x="349" y="136"/>
                    </a:lnTo>
                    <a:lnTo>
                      <a:pt x="347" y="135"/>
                    </a:lnTo>
                    <a:lnTo>
                      <a:pt x="345" y="136"/>
                    </a:lnTo>
                    <a:lnTo>
                      <a:pt x="344" y="137"/>
                    </a:lnTo>
                    <a:lnTo>
                      <a:pt x="341" y="137"/>
                    </a:lnTo>
                    <a:lnTo>
                      <a:pt x="340" y="137"/>
                    </a:lnTo>
                    <a:lnTo>
                      <a:pt x="338" y="138"/>
                    </a:lnTo>
                    <a:lnTo>
                      <a:pt x="337" y="139"/>
                    </a:lnTo>
                    <a:lnTo>
                      <a:pt x="336" y="139"/>
                    </a:lnTo>
                    <a:lnTo>
                      <a:pt x="335" y="140"/>
                    </a:lnTo>
                    <a:lnTo>
                      <a:pt x="334" y="140"/>
                    </a:lnTo>
                    <a:lnTo>
                      <a:pt x="334" y="139"/>
                    </a:lnTo>
                    <a:lnTo>
                      <a:pt x="333" y="138"/>
                    </a:lnTo>
                    <a:lnTo>
                      <a:pt x="331" y="138"/>
                    </a:lnTo>
                    <a:lnTo>
                      <a:pt x="330" y="138"/>
                    </a:lnTo>
                    <a:lnTo>
                      <a:pt x="330" y="139"/>
                    </a:lnTo>
                    <a:lnTo>
                      <a:pt x="330" y="140"/>
                    </a:lnTo>
                    <a:lnTo>
                      <a:pt x="331" y="140"/>
                    </a:lnTo>
                    <a:lnTo>
                      <a:pt x="331" y="139"/>
                    </a:lnTo>
                    <a:lnTo>
                      <a:pt x="333" y="140"/>
                    </a:lnTo>
                    <a:lnTo>
                      <a:pt x="334" y="140"/>
                    </a:lnTo>
                    <a:lnTo>
                      <a:pt x="333" y="141"/>
                    </a:lnTo>
                    <a:lnTo>
                      <a:pt x="333" y="142"/>
                    </a:lnTo>
                    <a:lnTo>
                      <a:pt x="331" y="144"/>
                    </a:lnTo>
                    <a:lnTo>
                      <a:pt x="331" y="145"/>
                    </a:lnTo>
                    <a:lnTo>
                      <a:pt x="331" y="144"/>
                    </a:lnTo>
                    <a:lnTo>
                      <a:pt x="330" y="144"/>
                    </a:lnTo>
                    <a:lnTo>
                      <a:pt x="330" y="145"/>
                    </a:lnTo>
                    <a:lnTo>
                      <a:pt x="331" y="145"/>
                    </a:lnTo>
                    <a:lnTo>
                      <a:pt x="331" y="147"/>
                    </a:lnTo>
                    <a:lnTo>
                      <a:pt x="331" y="148"/>
                    </a:lnTo>
                    <a:lnTo>
                      <a:pt x="331" y="149"/>
                    </a:lnTo>
                    <a:lnTo>
                      <a:pt x="330" y="149"/>
                    </a:lnTo>
                    <a:lnTo>
                      <a:pt x="328" y="151"/>
                    </a:lnTo>
                    <a:lnTo>
                      <a:pt x="328" y="153"/>
                    </a:lnTo>
                    <a:lnTo>
                      <a:pt x="328" y="154"/>
                    </a:lnTo>
                    <a:lnTo>
                      <a:pt x="322" y="158"/>
                    </a:lnTo>
                    <a:lnTo>
                      <a:pt x="321" y="159"/>
                    </a:lnTo>
                    <a:lnTo>
                      <a:pt x="320" y="159"/>
                    </a:lnTo>
                    <a:lnTo>
                      <a:pt x="319" y="159"/>
                    </a:lnTo>
                    <a:lnTo>
                      <a:pt x="318" y="159"/>
                    </a:lnTo>
                    <a:lnTo>
                      <a:pt x="318" y="160"/>
                    </a:lnTo>
                    <a:lnTo>
                      <a:pt x="315" y="163"/>
                    </a:lnTo>
                    <a:lnTo>
                      <a:pt x="313" y="164"/>
                    </a:lnTo>
                    <a:lnTo>
                      <a:pt x="312" y="164"/>
                    </a:lnTo>
                    <a:lnTo>
                      <a:pt x="312" y="165"/>
                    </a:lnTo>
                    <a:lnTo>
                      <a:pt x="311" y="165"/>
                    </a:lnTo>
                    <a:lnTo>
                      <a:pt x="307" y="167"/>
                    </a:lnTo>
                    <a:lnTo>
                      <a:pt x="307" y="168"/>
                    </a:lnTo>
                    <a:lnTo>
                      <a:pt x="306" y="168"/>
                    </a:lnTo>
                    <a:lnTo>
                      <a:pt x="306" y="169"/>
                    </a:lnTo>
                    <a:lnTo>
                      <a:pt x="304" y="169"/>
                    </a:lnTo>
                    <a:lnTo>
                      <a:pt x="304" y="168"/>
                    </a:lnTo>
                    <a:lnTo>
                      <a:pt x="306" y="168"/>
                    </a:lnTo>
                    <a:lnTo>
                      <a:pt x="307" y="167"/>
                    </a:lnTo>
                    <a:lnTo>
                      <a:pt x="307" y="166"/>
                    </a:lnTo>
                    <a:lnTo>
                      <a:pt x="306" y="165"/>
                    </a:lnTo>
                    <a:lnTo>
                      <a:pt x="306" y="164"/>
                    </a:lnTo>
                    <a:lnTo>
                      <a:pt x="304" y="164"/>
                    </a:lnTo>
                    <a:lnTo>
                      <a:pt x="303" y="164"/>
                    </a:lnTo>
                    <a:lnTo>
                      <a:pt x="303" y="163"/>
                    </a:lnTo>
                    <a:lnTo>
                      <a:pt x="302" y="160"/>
                    </a:lnTo>
                    <a:lnTo>
                      <a:pt x="302" y="159"/>
                    </a:lnTo>
                    <a:lnTo>
                      <a:pt x="302" y="157"/>
                    </a:lnTo>
                    <a:lnTo>
                      <a:pt x="302" y="156"/>
                    </a:lnTo>
                    <a:lnTo>
                      <a:pt x="302" y="154"/>
                    </a:lnTo>
                    <a:lnTo>
                      <a:pt x="302" y="151"/>
                    </a:lnTo>
                    <a:lnTo>
                      <a:pt x="302" y="150"/>
                    </a:lnTo>
                    <a:lnTo>
                      <a:pt x="301" y="150"/>
                    </a:lnTo>
                    <a:lnTo>
                      <a:pt x="301" y="149"/>
                    </a:lnTo>
                    <a:lnTo>
                      <a:pt x="301" y="147"/>
                    </a:lnTo>
                    <a:lnTo>
                      <a:pt x="300" y="146"/>
                    </a:lnTo>
                    <a:lnTo>
                      <a:pt x="301" y="146"/>
                    </a:lnTo>
                    <a:lnTo>
                      <a:pt x="301" y="147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1" y="146"/>
                    </a:lnTo>
                    <a:lnTo>
                      <a:pt x="300" y="146"/>
                    </a:lnTo>
                    <a:lnTo>
                      <a:pt x="299" y="145"/>
                    </a:lnTo>
                    <a:lnTo>
                      <a:pt x="299" y="144"/>
                    </a:lnTo>
                    <a:lnTo>
                      <a:pt x="298" y="144"/>
                    </a:lnTo>
                    <a:lnTo>
                      <a:pt x="298" y="142"/>
                    </a:lnTo>
                    <a:lnTo>
                      <a:pt x="298" y="141"/>
                    </a:lnTo>
                    <a:lnTo>
                      <a:pt x="297" y="141"/>
                    </a:lnTo>
                    <a:lnTo>
                      <a:pt x="297" y="140"/>
                    </a:lnTo>
                    <a:lnTo>
                      <a:pt x="297" y="137"/>
                    </a:lnTo>
                    <a:lnTo>
                      <a:pt x="296" y="134"/>
                    </a:lnTo>
                    <a:lnTo>
                      <a:pt x="294" y="129"/>
                    </a:lnTo>
                    <a:lnTo>
                      <a:pt x="294" y="127"/>
                    </a:lnTo>
                    <a:lnTo>
                      <a:pt x="294" y="125"/>
                    </a:lnTo>
                    <a:lnTo>
                      <a:pt x="293" y="123"/>
                    </a:lnTo>
                    <a:lnTo>
                      <a:pt x="293" y="122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1" y="117"/>
                    </a:lnTo>
                    <a:lnTo>
                      <a:pt x="290" y="113"/>
                    </a:lnTo>
                    <a:lnTo>
                      <a:pt x="290" y="111"/>
                    </a:lnTo>
                    <a:lnTo>
                      <a:pt x="290" y="108"/>
                    </a:lnTo>
                    <a:lnTo>
                      <a:pt x="289" y="106"/>
                    </a:lnTo>
                    <a:lnTo>
                      <a:pt x="290" y="103"/>
                    </a:lnTo>
                    <a:lnTo>
                      <a:pt x="290" y="102"/>
                    </a:lnTo>
                    <a:lnTo>
                      <a:pt x="290" y="100"/>
                    </a:lnTo>
                    <a:lnTo>
                      <a:pt x="291" y="99"/>
                    </a:lnTo>
                    <a:lnTo>
                      <a:pt x="291" y="98"/>
                    </a:lnTo>
                    <a:lnTo>
                      <a:pt x="291" y="95"/>
                    </a:lnTo>
                    <a:lnTo>
                      <a:pt x="291" y="94"/>
                    </a:lnTo>
                    <a:lnTo>
                      <a:pt x="292" y="94"/>
                    </a:lnTo>
                    <a:lnTo>
                      <a:pt x="292" y="93"/>
                    </a:lnTo>
                    <a:lnTo>
                      <a:pt x="293" y="92"/>
                    </a:lnTo>
                    <a:lnTo>
                      <a:pt x="293" y="91"/>
                    </a:lnTo>
                    <a:lnTo>
                      <a:pt x="294" y="89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6" y="85"/>
                    </a:lnTo>
                    <a:lnTo>
                      <a:pt x="297" y="85"/>
                    </a:lnTo>
                    <a:lnTo>
                      <a:pt x="297" y="84"/>
                    </a:lnTo>
                    <a:lnTo>
                      <a:pt x="298" y="84"/>
                    </a:lnTo>
                    <a:lnTo>
                      <a:pt x="297" y="85"/>
                    </a:lnTo>
                    <a:lnTo>
                      <a:pt x="299" y="84"/>
                    </a:lnTo>
                    <a:lnTo>
                      <a:pt x="301" y="83"/>
                    </a:lnTo>
                    <a:lnTo>
                      <a:pt x="302" y="83"/>
                    </a:lnTo>
                    <a:lnTo>
                      <a:pt x="302" y="82"/>
                    </a:lnTo>
                    <a:lnTo>
                      <a:pt x="303" y="82"/>
                    </a:lnTo>
                    <a:lnTo>
                      <a:pt x="303" y="81"/>
                    </a:lnTo>
                    <a:lnTo>
                      <a:pt x="304" y="81"/>
                    </a:lnTo>
                    <a:lnTo>
                      <a:pt x="306" y="81"/>
                    </a:lnTo>
                    <a:lnTo>
                      <a:pt x="307" y="80"/>
                    </a:lnTo>
                    <a:lnTo>
                      <a:pt x="309" y="76"/>
                    </a:lnTo>
                    <a:lnTo>
                      <a:pt x="310" y="75"/>
                    </a:lnTo>
                    <a:lnTo>
                      <a:pt x="309" y="74"/>
                    </a:lnTo>
                    <a:lnTo>
                      <a:pt x="309" y="73"/>
                    </a:lnTo>
                    <a:lnTo>
                      <a:pt x="308" y="72"/>
                    </a:lnTo>
                    <a:lnTo>
                      <a:pt x="307" y="72"/>
                    </a:lnTo>
                    <a:lnTo>
                      <a:pt x="307" y="71"/>
                    </a:lnTo>
                    <a:lnTo>
                      <a:pt x="310" y="70"/>
                    </a:lnTo>
                    <a:lnTo>
                      <a:pt x="310" y="71"/>
                    </a:lnTo>
                    <a:lnTo>
                      <a:pt x="312" y="71"/>
                    </a:lnTo>
                    <a:lnTo>
                      <a:pt x="313" y="71"/>
                    </a:lnTo>
                    <a:lnTo>
                      <a:pt x="315" y="71"/>
                    </a:lnTo>
                    <a:lnTo>
                      <a:pt x="316" y="71"/>
                    </a:lnTo>
                    <a:lnTo>
                      <a:pt x="317" y="71"/>
                    </a:lnTo>
                    <a:lnTo>
                      <a:pt x="317" y="70"/>
                    </a:lnTo>
                    <a:lnTo>
                      <a:pt x="318" y="70"/>
                    </a:lnTo>
                    <a:lnTo>
                      <a:pt x="319" y="67"/>
                    </a:lnTo>
                    <a:lnTo>
                      <a:pt x="321" y="67"/>
                    </a:lnTo>
                    <a:lnTo>
                      <a:pt x="322" y="69"/>
                    </a:lnTo>
                    <a:lnTo>
                      <a:pt x="325" y="67"/>
                    </a:lnTo>
                    <a:lnTo>
                      <a:pt x="327" y="67"/>
                    </a:lnTo>
                    <a:lnTo>
                      <a:pt x="328" y="66"/>
                    </a:lnTo>
                    <a:lnTo>
                      <a:pt x="329" y="66"/>
                    </a:lnTo>
                    <a:lnTo>
                      <a:pt x="330" y="65"/>
                    </a:lnTo>
                    <a:lnTo>
                      <a:pt x="333" y="64"/>
                    </a:lnTo>
                    <a:lnTo>
                      <a:pt x="334" y="64"/>
                    </a:lnTo>
                    <a:lnTo>
                      <a:pt x="335" y="64"/>
                    </a:lnTo>
                    <a:lnTo>
                      <a:pt x="335" y="63"/>
                    </a:lnTo>
                    <a:lnTo>
                      <a:pt x="339" y="62"/>
                    </a:lnTo>
                    <a:lnTo>
                      <a:pt x="340" y="61"/>
                    </a:lnTo>
                    <a:lnTo>
                      <a:pt x="341" y="60"/>
                    </a:lnTo>
                    <a:lnTo>
                      <a:pt x="343" y="58"/>
                    </a:lnTo>
                    <a:lnTo>
                      <a:pt x="345" y="58"/>
                    </a:lnTo>
                    <a:lnTo>
                      <a:pt x="345" y="57"/>
                    </a:lnTo>
                    <a:lnTo>
                      <a:pt x="348" y="55"/>
                    </a:lnTo>
                    <a:lnTo>
                      <a:pt x="349" y="54"/>
                    </a:lnTo>
                    <a:lnTo>
                      <a:pt x="348" y="54"/>
                    </a:lnTo>
                    <a:lnTo>
                      <a:pt x="348" y="53"/>
                    </a:lnTo>
                    <a:lnTo>
                      <a:pt x="349" y="52"/>
                    </a:lnTo>
                    <a:lnTo>
                      <a:pt x="350" y="52"/>
                    </a:lnTo>
                    <a:lnTo>
                      <a:pt x="352" y="51"/>
                    </a:lnTo>
                    <a:lnTo>
                      <a:pt x="355" y="50"/>
                    </a:lnTo>
                    <a:lnTo>
                      <a:pt x="357" y="48"/>
                    </a:lnTo>
                    <a:lnTo>
                      <a:pt x="358" y="47"/>
                    </a:lnTo>
                    <a:lnTo>
                      <a:pt x="359" y="47"/>
                    </a:lnTo>
                    <a:lnTo>
                      <a:pt x="359" y="46"/>
                    </a:lnTo>
                    <a:lnTo>
                      <a:pt x="359" y="45"/>
                    </a:lnTo>
                    <a:lnTo>
                      <a:pt x="362" y="45"/>
                    </a:lnTo>
                    <a:lnTo>
                      <a:pt x="364" y="45"/>
                    </a:lnTo>
                    <a:lnTo>
                      <a:pt x="365" y="45"/>
                    </a:lnTo>
                    <a:lnTo>
                      <a:pt x="368" y="43"/>
                    </a:lnTo>
                    <a:lnTo>
                      <a:pt x="371" y="42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38"/>
                    </a:lnTo>
                    <a:lnTo>
                      <a:pt x="374" y="38"/>
                    </a:lnTo>
                    <a:lnTo>
                      <a:pt x="375" y="38"/>
                    </a:lnTo>
                    <a:lnTo>
                      <a:pt x="377" y="37"/>
                    </a:lnTo>
                    <a:lnTo>
                      <a:pt x="378" y="37"/>
                    </a:lnTo>
                    <a:lnTo>
                      <a:pt x="378" y="36"/>
                    </a:lnTo>
                    <a:lnTo>
                      <a:pt x="380" y="36"/>
                    </a:lnTo>
                    <a:lnTo>
                      <a:pt x="380" y="35"/>
                    </a:lnTo>
                    <a:lnTo>
                      <a:pt x="380" y="34"/>
                    </a:lnTo>
                    <a:lnTo>
                      <a:pt x="380" y="33"/>
                    </a:lnTo>
                    <a:lnTo>
                      <a:pt x="383" y="33"/>
                    </a:lnTo>
                    <a:lnTo>
                      <a:pt x="386" y="32"/>
                    </a:lnTo>
                    <a:lnTo>
                      <a:pt x="387" y="30"/>
                    </a:lnTo>
                    <a:lnTo>
                      <a:pt x="390" y="30"/>
                    </a:lnTo>
                    <a:lnTo>
                      <a:pt x="392" y="30"/>
                    </a:lnTo>
                    <a:lnTo>
                      <a:pt x="392" y="29"/>
                    </a:lnTo>
                    <a:lnTo>
                      <a:pt x="393" y="28"/>
                    </a:lnTo>
                    <a:lnTo>
                      <a:pt x="394" y="28"/>
                    </a:lnTo>
                    <a:lnTo>
                      <a:pt x="395" y="28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7" y="27"/>
                    </a:lnTo>
                    <a:lnTo>
                      <a:pt x="399" y="28"/>
                    </a:lnTo>
                    <a:lnTo>
                      <a:pt x="401" y="28"/>
                    </a:lnTo>
                    <a:lnTo>
                      <a:pt x="401" y="27"/>
                    </a:lnTo>
                    <a:lnTo>
                      <a:pt x="402" y="27"/>
                    </a:lnTo>
                    <a:lnTo>
                      <a:pt x="403" y="27"/>
                    </a:lnTo>
                    <a:lnTo>
                      <a:pt x="404" y="27"/>
                    </a:lnTo>
                    <a:lnTo>
                      <a:pt x="405" y="26"/>
                    </a:lnTo>
                    <a:lnTo>
                      <a:pt x="404" y="26"/>
                    </a:lnTo>
                    <a:lnTo>
                      <a:pt x="402" y="25"/>
                    </a:lnTo>
                    <a:lnTo>
                      <a:pt x="404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09" y="20"/>
                    </a:lnTo>
                    <a:lnTo>
                      <a:pt x="410" y="20"/>
                    </a:lnTo>
                    <a:lnTo>
                      <a:pt x="409" y="19"/>
                    </a:lnTo>
                    <a:lnTo>
                      <a:pt x="408" y="18"/>
                    </a:lnTo>
                    <a:lnTo>
                      <a:pt x="406" y="19"/>
                    </a:lnTo>
                    <a:lnTo>
                      <a:pt x="405" y="19"/>
                    </a:lnTo>
                    <a:lnTo>
                      <a:pt x="405" y="18"/>
                    </a:lnTo>
                    <a:lnTo>
                      <a:pt x="408" y="16"/>
                    </a:lnTo>
                    <a:lnTo>
                      <a:pt x="409" y="16"/>
                    </a:lnTo>
                    <a:lnTo>
                      <a:pt x="410" y="15"/>
                    </a:lnTo>
                    <a:lnTo>
                      <a:pt x="410" y="14"/>
                    </a:lnTo>
                    <a:lnTo>
                      <a:pt x="410" y="11"/>
                    </a:lnTo>
                    <a:lnTo>
                      <a:pt x="410" y="9"/>
                    </a:lnTo>
                    <a:lnTo>
                      <a:pt x="411" y="8"/>
                    </a:lnTo>
                    <a:lnTo>
                      <a:pt x="411" y="7"/>
                    </a:lnTo>
                    <a:lnTo>
                      <a:pt x="413" y="6"/>
                    </a:lnTo>
                    <a:lnTo>
                      <a:pt x="414" y="6"/>
                    </a:lnTo>
                    <a:lnTo>
                      <a:pt x="415" y="6"/>
                    </a:lnTo>
                    <a:lnTo>
                      <a:pt x="417" y="5"/>
                    </a:lnTo>
                    <a:lnTo>
                      <a:pt x="418" y="4"/>
                    </a:lnTo>
                    <a:lnTo>
                      <a:pt x="420" y="5"/>
                    </a:lnTo>
                    <a:lnTo>
                      <a:pt x="421" y="5"/>
                    </a:lnTo>
                    <a:lnTo>
                      <a:pt x="422" y="5"/>
                    </a:lnTo>
                    <a:lnTo>
                      <a:pt x="423" y="5"/>
                    </a:lnTo>
                    <a:lnTo>
                      <a:pt x="424" y="5"/>
                    </a:lnTo>
                    <a:lnTo>
                      <a:pt x="427" y="6"/>
                    </a:lnTo>
                    <a:lnTo>
                      <a:pt x="428" y="6"/>
                    </a:lnTo>
                    <a:lnTo>
                      <a:pt x="427" y="5"/>
                    </a:lnTo>
                    <a:lnTo>
                      <a:pt x="425" y="5"/>
                    </a:lnTo>
                    <a:lnTo>
                      <a:pt x="424" y="5"/>
                    </a:lnTo>
                    <a:lnTo>
                      <a:pt x="425" y="5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30" y="5"/>
                    </a:lnTo>
                    <a:lnTo>
                      <a:pt x="431" y="5"/>
                    </a:lnTo>
                    <a:lnTo>
                      <a:pt x="432" y="5"/>
                    </a:lnTo>
                    <a:lnTo>
                      <a:pt x="431" y="5"/>
                    </a:lnTo>
                    <a:lnTo>
                      <a:pt x="429" y="4"/>
                    </a:lnTo>
                    <a:lnTo>
                      <a:pt x="428" y="4"/>
                    </a:lnTo>
                    <a:lnTo>
                      <a:pt x="427" y="4"/>
                    </a:lnTo>
                    <a:lnTo>
                      <a:pt x="425" y="4"/>
                    </a:lnTo>
                    <a:lnTo>
                      <a:pt x="424" y="4"/>
                    </a:lnTo>
                    <a:lnTo>
                      <a:pt x="420" y="2"/>
                    </a:lnTo>
                    <a:lnTo>
                      <a:pt x="419" y="2"/>
                    </a:lnTo>
                    <a:lnTo>
                      <a:pt x="419" y="1"/>
                    </a:lnTo>
                    <a:lnTo>
                      <a:pt x="418" y="1"/>
                    </a:lnTo>
                    <a:lnTo>
                      <a:pt x="417" y="1"/>
                    </a:lnTo>
                    <a:lnTo>
                      <a:pt x="414" y="0"/>
                    </a:lnTo>
                    <a:lnTo>
                      <a:pt x="412" y="1"/>
                    </a:lnTo>
                    <a:lnTo>
                      <a:pt x="411" y="1"/>
                    </a:lnTo>
                    <a:lnTo>
                      <a:pt x="410" y="1"/>
                    </a:lnTo>
                    <a:lnTo>
                      <a:pt x="409" y="1"/>
                    </a:lnTo>
                    <a:lnTo>
                      <a:pt x="405" y="2"/>
                    </a:lnTo>
                    <a:lnTo>
                      <a:pt x="403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9" y="4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399" y="6"/>
                    </a:lnTo>
                    <a:lnTo>
                      <a:pt x="400" y="6"/>
                    </a:lnTo>
                    <a:lnTo>
                      <a:pt x="399" y="6"/>
                    </a:lnTo>
                    <a:lnTo>
                      <a:pt x="396" y="7"/>
                    </a:lnTo>
                    <a:lnTo>
                      <a:pt x="396" y="8"/>
                    </a:lnTo>
                    <a:lnTo>
                      <a:pt x="396" y="9"/>
                    </a:lnTo>
                    <a:lnTo>
                      <a:pt x="397" y="10"/>
                    </a:lnTo>
                    <a:lnTo>
                      <a:pt x="396" y="11"/>
                    </a:lnTo>
                    <a:lnTo>
                      <a:pt x="395" y="11"/>
                    </a:lnTo>
                    <a:lnTo>
                      <a:pt x="394" y="14"/>
                    </a:lnTo>
                    <a:lnTo>
                      <a:pt x="395" y="14"/>
                    </a:lnTo>
                    <a:lnTo>
                      <a:pt x="396" y="15"/>
                    </a:lnTo>
                    <a:lnTo>
                      <a:pt x="399" y="15"/>
                    </a:lnTo>
                    <a:lnTo>
                      <a:pt x="400" y="15"/>
                    </a:lnTo>
                    <a:lnTo>
                      <a:pt x="400" y="16"/>
                    </a:lnTo>
                    <a:lnTo>
                      <a:pt x="399" y="16"/>
                    </a:lnTo>
                    <a:lnTo>
                      <a:pt x="396" y="16"/>
                    </a:lnTo>
                    <a:lnTo>
                      <a:pt x="396" y="17"/>
                    </a:lnTo>
                    <a:lnTo>
                      <a:pt x="395" y="18"/>
                    </a:lnTo>
                    <a:lnTo>
                      <a:pt x="394" y="17"/>
                    </a:lnTo>
                    <a:lnTo>
                      <a:pt x="394" y="16"/>
                    </a:lnTo>
                    <a:lnTo>
                      <a:pt x="394" y="15"/>
                    </a:lnTo>
                    <a:lnTo>
                      <a:pt x="393" y="15"/>
                    </a:lnTo>
                    <a:lnTo>
                      <a:pt x="392" y="15"/>
                    </a:lnTo>
                    <a:lnTo>
                      <a:pt x="391" y="15"/>
                    </a:lnTo>
                    <a:lnTo>
                      <a:pt x="390" y="15"/>
                    </a:lnTo>
                    <a:lnTo>
                      <a:pt x="390" y="16"/>
                    </a:lnTo>
                    <a:lnTo>
                      <a:pt x="391" y="16"/>
                    </a:lnTo>
                    <a:lnTo>
                      <a:pt x="392" y="16"/>
                    </a:lnTo>
                    <a:lnTo>
                      <a:pt x="392" y="17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87" y="16"/>
                    </a:lnTo>
                    <a:lnTo>
                      <a:pt x="386" y="16"/>
                    </a:lnTo>
                    <a:lnTo>
                      <a:pt x="384" y="17"/>
                    </a:lnTo>
                    <a:lnTo>
                      <a:pt x="382" y="19"/>
                    </a:lnTo>
                    <a:lnTo>
                      <a:pt x="380" y="19"/>
                    </a:lnTo>
                    <a:lnTo>
                      <a:pt x="378" y="20"/>
                    </a:lnTo>
                    <a:lnTo>
                      <a:pt x="377" y="20"/>
                    </a:lnTo>
                    <a:lnTo>
                      <a:pt x="375" y="22"/>
                    </a:lnTo>
                    <a:lnTo>
                      <a:pt x="375" y="23"/>
                    </a:lnTo>
                    <a:lnTo>
                      <a:pt x="374" y="23"/>
                    </a:lnTo>
                    <a:lnTo>
                      <a:pt x="373" y="23"/>
                    </a:lnTo>
                    <a:lnTo>
                      <a:pt x="372" y="24"/>
                    </a:lnTo>
                    <a:lnTo>
                      <a:pt x="369" y="25"/>
                    </a:lnTo>
                    <a:lnTo>
                      <a:pt x="368" y="25"/>
                    </a:lnTo>
                    <a:lnTo>
                      <a:pt x="367" y="26"/>
                    </a:lnTo>
                    <a:lnTo>
                      <a:pt x="366" y="26"/>
                    </a:lnTo>
                    <a:lnTo>
                      <a:pt x="365" y="27"/>
                    </a:lnTo>
                    <a:lnTo>
                      <a:pt x="364" y="28"/>
                    </a:lnTo>
                    <a:lnTo>
                      <a:pt x="363" y="28"/>
                    </a:lnTo>
                    <a:lnTo>
                      <a:pt x="362" y="28"/>
                    </a:lnTo>
                    <a:lnTo>
                      <a:pt x="358" y="28"/>
                    </a:lnTo>
                    <a:lnTo>
                      <a:pt x="357" y="29"/>
                    </a:lnTo>
                    <a:lnTo>
                      <a:pt x="356" y="30"/>
                    </a:lnTo>
                    <a:lnTo>
                      <a:pt x="355" y="30"/>
                    </a:lnTo>
                    <a:lnTo>
                      <a:pt x="355" y="29"/>
                    </a:lnTo>
                    <a:lnTo>
                      <a:pt x="356" y="29"/>
                    </a:lnTo>
                    <a:lnTo>
                      <a:pt x="356" y="28"/>
                    </a:lnTo>
                    <a:lnTo>
                      <a:pt x="355" y="28"/>
                    </a:lnTo>
                    <a:lnTo>
                      <a:pt x="355" y="27"/>
                    </a:lnTo>
                    <a:lnTo>
                      <a:pt x="356" y="27"/>
                    </a:lnTo>
                    <a:lnTo>
                      <a:pt x="356" y="26"/>
                    </a:lnTo>
                    <a:lnTo>
                      <a:pt x="357" y="26"/>
                    </a:lnTo>
                    <a:lnTo>
                      <a:pt x="358" y="25"/>
                    </a:lnTo>
                    <a:lnTo>
                      <a:pt x="357" y="25"/>
                    </a:lnTo>
                    <a:lnTo>
                      <a:pt x="355" y="25"/>
                    </a:lnTo>
                    <a:lnTo>
                      <a:pt x="354" y="25"/>
                    </a:lnTo>
                    <a:lnTo>
                      <a:pt x="352" y="25"/>
                    </a:lnTo>
                    <a:lnTo>
                      <a:pt x="350" y="26"/>
                    </a:lnTo>
                    <a:lnTo>
                      <a:pt x="349" y="26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2" y="25"/>
                    </a:lnTo>
                    <a:lnTo>
                      <a:pt x="352" y="24"/>
                    </a:lnTo>
                    <a:lnTo>
                      <a:pt x="352" y="23"/>
                    </a:lnTo>
                    <a:lnTo>
                      <a:pt x="352" y="22"/>
                    </a:lnTo>
                    <a:lnTo>
                      <a:pt x="350" y="22"/>
                    </a:lnTo>
                    <a:lnTo>
                      <a:pt x="350" y="20"/>
                    </a:lnTo>
                    <a:lnTo>
                      <a:pt x="352" y="20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57" y="14"/>
                    </a:lnTo>
                    <a:lnTo>
                      <a:pt x="358" y="14"/>
                    </a:lnTo>
                    <a:lnTo>
                      <a:pt x="357" y="11"/>
                    </a:lnTo>
                    <a:lnTo>
                      <a:pt x="355" y="13"/>
                    </a:lnTo>
                    <a:lnTo>
                      <a:pt x="354" y="13"/>
                    </a:lnTo>
                    <a:lnTo>
                      <a:pt x="352" y="14"/>
                    </a:lnTo>
                    <a:lnTo>
                      <a:pt x="350" y="15"/>
                    </a:lnTo>
                    <a:lnTo>
                      <a:pt x="349" y="15"/>
                    </a:lnTo>
                    <a:lnTo>
                      <a:pt x="347" y="15"/>
                    </a:lnTo>
                    <a:lnTo>
                      <a:pt x="346" y="16"/>
                    </a:lnTo>
                    <a:lnTo>
                      <a:pt x="345" y="16"/>
                    </a:lnTo>
                    <a:lnTo>
                      <a:pt x="344" y="13"/>
                    </a:lnTo>
                    <a:lnTo>
                      <a:pt x="341" y="11"/>
                    </a:lnTo>
                    <a:lnTo>
                      <a:pt x="339" y="11"/>
                    </a:lnTo>
                    <a:lnTo>
                      <a:pt x="338" y="13"/>
                    </a:lnTo>
                    <a:lnTo>
                      <a:pt x="337" y="13"/>
                    </a:lnTo>
                    <a:lnTo>
                      <a:pt x="336" y="13"/>
                    </a:lnTo>
                    <a:lnTo>
                      <a:pt x="335" y="14"/>
                    </a:lnTo>
                    <a:lnTo>
                      <a:pt x="333" y="14"/>
                    </a:lnTo>
                    <a:lnTo>
                      <a:pt x="330" y="14"/>
                    </a:lnTo>
                    <a:lnTo>
                      <a:pt x="329" y="14"/>
                    </a:lnTo>
                    <a:lnTo>
                      <a:pt x="328" y="14"/>
                    </a:lnTo>
                    <a:lnTo>
                      <a:pt x="327" y="14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4" y="15"/>
                    </a:lnTo>
                    <a:lnTo>
                      <a:pt x="324" y="14"/>
                    </a:lnTo>
                    <a:lnTo>
                      <a:pt x="322" y="14"/>
                    </a:lnTo>
                    <a:lnTo>
                      <a:pt x="321" y="14"/>
                    </a:lnTo>
                    <a:lnTo>
                      <a:pt x="319" y="14"/>
                    </a:lnTo>
                    <a:lnTo>
                      <a:pt x="318" y="14"/>
                    </a:lnTo>
                    <a:lnTo>
                      <a:pt x="317" y="14"/>
                    </a:lnTo>
                    <a:lnTo>
                      <a:pt x="316" y="14"/>
                    </a:lnTo>
                    <a:lnTo>
                      <a:pt x="315" y="15"/>
                    </a:lnTo>
                    <a:lnTo>
                      <a:pt x="313" y="15"/>
                    </a:lnTo>
                    <a:lnTo>
                      <a:pt x="312" y="15"/>
                    </a:lnTo>
                    <a:lnTo>
                      <a:pt x="310" y="16"/>
                    </a:lnTo>
                    <a:lnTo>
                      <a:pt x="309" y="17"/>
                    </a:lnTo>
                    <a:lnTo>
                      <a:pt x="308" y="17"/>
                    </a:lnTo>
                    <a:lnTo>
                      <a:pt x="307" y="17"/>
                    </a:lnTo>
                    <a:lnTo>
                      <a:pt x="306" y="17"/>
                    </a:lnTo>
                    <a:lnTo>
                      <a:pt x="304" y="18"/>
                    </a:lnTo>
                    <a:lnTo>
                      <a:pt x="304" y="19"/>
                    </a:lnTo>
                    <a:lnTo>
                      <a:pt x="304" y="20"/>
                    </a:lnTo>
                    <a:lnTo>
                      <a:pt x="306" y="22"/>
                    </a:lnTo>
                    <a:lnTo>
                      <a:pt x="304" y="23"/>
                    </a:lnTo>
                    <a:lnTo>
                      <a:pt x="304" y="22"/>
                    </a:lnTo>
                    <a:lnTo>
                      <a:pt x="303" y="23"/>
                    </a:lnTo>
                    <a:lnTo>
                      <a:pt x="302" y="23"/>
                    </a:lnTo>
                    <a:lnTo>
                      <a:pt x="301" y="23"/>
                    </a:lnTo>
                    <a:lnTo>
                      <a:pt x="297" y="25"/>
                    </a:lnTo>
                    <a:lnTo>
                      <a:pt x="294" y="26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2" y="29"/>
                    </a:lnTo>
                    <a:lnTo>
                      <a:pt x="291" y="29"/>
                    </a:lnTo>
                    <a:lnTo>
                      <a:pt x="291" y="30"/>
                    </a:lnTo>
                    <a:lnTo>
                      <a:pt x="289" y="30"/>
                    </a:lnTo>
                    <a:lnTo>
                      <a:pt x="287" y="32"/>
                    </a:lnTo>
                    <a:lnTo>
                      <a:pt x="284" y="33"/>
                    </a:lnTo>
                    <a:lnTo>
                      <a:pt x="281" y="34"/>
                    </a:lnTo>
                    <a:lnTo>
                      <a:pt x="280" y="34"/>
                    </a:lnTo>
                    <a:lnTo>
                      <a:pt x="280" y="35"/>
                    </a:lnTo>
                    <a:lnTo>
                      <a:pt x="279" y="35"/>
                    </a:lnTo>
                    <a:lnTo>
                      <a:pt x="276" y="37"/>
                    </a:lnTo>
                    <a:lnTo>
                      <a:pt x="274" y="38"/>
                    </a:lnTo>
                    <a:lnTo>
                      <a:pt x="274" y="39"/>
                    </a:lnTo>
                    <a:lnTo>
                      <a:pt x="274" y="41"/>
                    </a:lnTo>
                    <a:lnTo>
                      <a:pt x="273" y="41"/>
                    </a:lnTo>
                    <a:lnTo>
                      <a:pt x="271" y="41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5"/>
                    </a:lnTo>
                    <a:lnTo>
                      <a:pt x="269" y="46"/>
                    </a:lnTo>
                    <a:lnTo>
                      <a:pt x="268" y="46"/>
                    </a:lnTo>
                    <a:lnTo>
                      <a:pt x="269" y="46"/>
                    </a:lnTo>
                    <a:lnTo>
                      <a:pt x="269" y="47"/>
                    </a:lnTo>
                    <a:lnTo>
                      <a:pt x="271" y="47"/>
                    </a:lnTo>
                    <a:lnTo>
                      <a:pt x="272" y="46"/>
                    </a:lnTo>
                    <a:lnTo>
                      <a:pt x="272" y="47"/>
                    </a:lnTo>
                    <a:lnTo>
                      <a:pt x="273" y="47"/>
                    </a:lnTo>
                    <a:lnTo>
                      <a:pt x="274" y="47"/>
                    </a:lnTo>
                    <a:lnTo>
                      <a:pt x="273" y="47"/>
                    </a:lnTo>
                    <a:lnTo>
                      <a:pt x="273" y="46"/>
                    </a:lnTo>
                    <a:lnTo>
                      <a:pt x="276" y="46"/>
                    </a:lnTo>
                    <a:lnTo>
                      <a:pt x="278" y="46"/>
                    </a:lnTo>
                    <a:lnTo>
                      <a:pt x="279" y="47"/>
                    </a:lnTo>
                    <a:lnTo>
                      <a:pt x="280" y="46"/>
                    </a:lnTo>
                    <a:lnTo>
                      <a:pt x="281" y="46"/>
                    </a:lnTo>
                    <a:lnTo>
                      <a:pt x="281" y="47"/>
                    </a:lnTo>
                    <a:lnTo>
                      <a:pt x="282" y="47"/>
                    </a:lnTo>
                    <a:lnTo>
                      <a:pt x="282" y="48"/>
                    </a:lnTo>
                    <a:lnTo>
                      <a:pt x="283" y="48"/>
                    </a:lnTo>
                    <a:lnTo>
                      <a:pt x="284" y="48"/>
                    </a:lnTo>
                    <a:lnTo>
                      <a:pt x="283" y="51"/>
                    </a:lnTo>
                    <a:lnTo>
                      <a:pt x="281" y="51"/>
                    </a:lnTo>
                    <a:lnTo>
                      <a:pt x="280" y="51"/>
                    </a:lnTo>
                    <a:lnTo>
                      <a:pt x="279" y="51"/>
                    </a:lnTo>
                    <a:lnTo>
                      <a:pt x="278" y="52"/>
                    </a:lnTo>
                    <a:lnTo>
                      <a:pt x="276" y="52"/>
                    </a:lnTo>
                    <a:lnTo>
                      <a:pt x="275" y="52"/>
                    </a:lnTo>
                    <a:lnTo>
                      <a:pt x="275" y="51"/>
                    </a:lnTo>
                    <a:lnTo>
                      <a:pt x="274" y="51"/>
                    </a:lnTo>
                    <a:lnTo>
                      <a:pt x="273" y="51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1" y="52"/>
                    </a:lnTo>
                    <a:lnTo>
                      <a:pt x="271" y="53"/>
                    </a:lnTo>
                    <a:lnTo>
                      <a:pt x="271" y="52"/>
                    </a:lnTo>
                    <a:lnTo>
                      <a:pt x="270" y="52"/>
                    </a:lnTo>
                    <a:lnTo>
                      <a:pt x="268" y="53"/>
                    </a:lnTo>
                    <a:lnTo>
                      <a:pt x="266" y="53"/>
                    </a:lnTo>
                    <a:lnTo>
                      <a:pt x="265" y="52"/>
                    </a:lnTo>
                    <a:lnTo>
                      <a:pt x="264" y="51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60" y="51"/>
                    </a:lnTo>
                    <a:lnTo>
                      <a:pt x="259" y="5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6" y="52"/>
                    </a:lnTo>
                    <a:lnTo>
                      <a:pt x="255" y="52"/>
                    </a:lnTo>
                    <a:lnTo>
                      <a:pt x="254" y="52"/>
                    </a:lnTo>
                    <a:lnTo>
                      <a:pt x="253" y="53"/>
                    </a:lnTo>
                    <a:lnTo>
                      <a:pt x="252" y="54"/>
                    </a:lnTo>
                    <a:lnTo>
                      <a:pt x="251" y="55"/>
                    </a:lnTo>
                    <a:lnTo>
                      <a:pt x="250" y="55"/>
                    </a:lnTo>
                    <a:lnTo>
                      <a:pt x="246" y="54"/>
                    </a:lnTo>
                    <a:lnTo>
                      <a:pt x="245" y="54"/>
                    </a:lnTo>
                    <a:lnTo>
                      <a:pt x="244" y="53"/>
                    </a:lnTo>
                    <a:lnTo>
                      <a:pt x="242" y="53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5" y="55"/>
                    </a:lnTo>
                    <a:lnTo>
                      <a:pt x="233" y="55"/>
                    </a:lnTo>
                    <a:lnTo>
                      <a:pt x="232" y="55"/>
                    </a:lnTo>
                    <a:lnTo>
                      <a:pt x="231" y="55"/>
                    </a:lnTo>
                    <a:lnTo>
                      <a:pt x="229" y="56"/>
                    </a:lnTo>
                    <a:lnTo>
                      <a:pt x="229" y="55"/>
                    </a:lnTo>
                    <a:lnTo>
                      <a:pt x="228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6" y="53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8" y="52"/>
                    </a:lnTo>
                    <a:lnTo>
                      <a:pt x="229" y="52"/>
                    </a:lnTo>
                    <a:lnTo>
                      <a:pt x="231" y="52"/>
                    </a:lnTo>
                    <a:lnTo>
                      <a:pt x="233" y="51"/>
                    </a:lnTo>
                    <a:lnTo>
                      <a:pt x="236" y="52"/>
                    </a:lnTo>
                    <a:lnTo>
                      <a:pt x="240" y="52"/>
                    </a:lnTo>
                    <a:lnTo>
                      <a:pt x="240" y="51"/>
                    </a:lnTo>
                    <a:lnTo>
                      <a:pt x="241" y="51"/>
                    </a:lnTo>
                    <a:lnTo>
                      <a:pt x="242" y="51"/>
                    </a:lnTo>
                    <a:lnTo>
                      <a:pt x="243" y="51"/>
                    </a:lnTo>
                    <a:lnTo>
                      <a:pt x="241" y="50"/>
                    </a:lnTo>
                    <a:lnTo>
                      <a:pt x="240" y="50"/>
                    </a:lnTo>
                    <a:lnTo>
                      <a:pt x="238" y="50"/>
                    </a:lnTo>
                    <a:lnTo>
                      <a:pt x="235" y="50"/>
                    </a:lnTo>
                    <a:lnTo>
                      <a:pt x="235" y="48"/>
                    </a:lnTo>
                    <a:lnTo>
                      <a:pt x="234" y="47"/>
                    </a:lnTo>
                    <a:lnTo>
                      <a:pt x="233" y="47"/>
                    </a:lnTo>
                    <a:lnTo>
                      <a:pt x="229" y="45"/>
                    </a:lnTo>
                    <a:lnTo>
                      <a:pt x="228" y="45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3" y="45"/>
                    </a:lnTo>
                    <a:lnTo>
                      <a:pt x="223" y="46"/>
                    </a:lnTo>
                    <a:lnTo>
                      <a:pt x="224" y="46"/>
                    </a:lnTo>
                    <a:lnTo>
                      <a:pt x="224" y="47"/>
                    </a:lnTo>
                    <a:lnTo>
                      <a:pt x="223" y="47"/>
                    </a:lnTo>
                    <a:lnTo>
                      <a:pt x="220" y="47"/>
                    </a:lnTo>
                    <a:lnTo>
                      <a:pt x="220" y="46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9" y="46"/>
                    </a:lnTo>
                    <a:lnTo>
                      <a:pt x="220" y="46"/>
                    </a:lnTo>
                    <a:lnTo>
                      <a:pt x="220" y="45"/>
                    </a:lnTo>
                    <a:lnTo>
                      <a:pt x="219" y="45"/>
                    </a:lnTo>
                    <a:lnTo>
                      <a:pt x="218" y="46"/>
                    </a:lnTo>
                    <a:lnTo>
                      <a:pt x="217" y="45"/>
                    </a:lnTo>
                    <a:lnTo>
                      <a:pt x="216" y="45"/>
                    </a:lnTo>
                    <a:lnTo>
                      <a:pt x="215" y="44"/>
                    </a:lnTo>
                    <a:lnTo>
                      <a:pt x="214" y="44"/>
                    </a:lnTo>
                    <a:lnTo>
                      <a:pt x="212" y="44"/>
                    </a:lnTo>
                    <a:lnTo>
                      <a:pt x="209" y="44"/>
                    </a:lnTo>
                    <a:lnTo>
                      <a:pt x="208" y="43"/>
                    </a:lnTo>
                    <a:lnTo>
                      <a:pt x="207" y="43"/>
                    </a:lnTo>
                    <a:lnTo>
                      <a:pt x="205" y="43"/>
                    </a:lnTo>
                    <a:lnTo>
                      <a:pt x="203" y="43"/>
                    </a:lnTo>
                    <a:lnTo>
                      <a:pt x="201" y="43"/>
                    </a:lnTo>
                    <a:lnTo>
                      <a:pt x="198" y="44"/>
                    </a:lnTo>
                    <a:lnTo>
                      <a:pt x="197" y="45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8" y="46"/>
                    </a:lnTo>
                    <a:lnTo>
                      <a:pt x="197" y="46"/>
                    </a:lnTo>
                    <a:lnTo>
                      <a:pt x="197" y="47"/>
                    </a:lnTo>
                    <a:lnTo>
                      <a:pt x="196" y="47"/>
                    </a:lnTo>
                    <a:lnTo>
                      <a:pt x="195" y="47"/>
                    </a:lnTo>
                    <a:lnTo>
                      <a:pt x="194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2" y="48"/>
                    </a:lnTo>
                    <a:lnTo>
                      <a:pt x="194" y="48"/>
                    </a:lnTo>
                    <a:lnTo>
                      <a:pt x="194" y="47"/>
                    </a:lnTo>
                    <a:lnTo>
                      <a:pt x="196" y="48"/>
                    </a:lnTo>
                    <a:lnTo>
                      <a:pt x="196" y="50"/>
                    </a:lnTo>
                    <a:lnTo>
                      <a:pt x="195" y="50"/>
                    </a:lnTo>
                    <a:lnTo>
                      <a:pt x="195" y="51"/>
                    </a:lnTo>
                    <a:lnTo>
                      <a:pt x="195" y="50"/>
                    </a:lnTo>
                    <a:lnTo>
                      <a:pt x="194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89" y="50"/>
                    </a:lnTo>
                    <a:lnTo>
                      <a:pt x="188" y="50"/>
                    </a:lnTo>
                    <a:lnTo>
                      <a:pt x="188" y="48"/>
                    </a:lnTo>
                    <a:lnTo>
                      <a:pt x="187" y="48"/>
                    </a:lnTo>
                    <a:lnTo>
                      <a:pt x="186" y="47"/>
                    </a:lnTo>
                    <a:lnTo>
                      <a:pt x="185" y="47"/>
                    </a:lnTo>
                    <a:lnTo>
                      <a:pt x="180" y="48"/>
                    </a:lnTo>
                    <a:lnTo>
                      <a:pt x="179" y="48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5" y="51"/>
                    </a:lnTo>
                    <a:lnTo>
                      <a:pt x="173" y="50"/>
                    </a:lnTo>
                    <a:lnTo>
                      <a:pt x="172" y="48"/>
                    </a:lnTo>
                    <a:lnTo>
                      <a:pt x="171" y="48"/>
                    </a:lnTo>
                    <a:lnTo>
                      <a:pt x="170" y="50"/>
                    </a:lnTo>
                    <a:lnTo>
                      <a:pt x="169" y="48"/>
                    </a:lnTo>
                    <a:lnTo>
                      <a:pt x="168" y="48"/>
                    </a:lnTo>
                    <a:lnTo>
                      <a:pt x="167" y="48"/>
                    </a:lnTo>
                    <a:lnTo>
                      <a:pt x="166" y="48"/>
                    </a:lnTo>
                    <a:lnTo>
                      <a:pt x="164" y="48"/>
                    </a:lnTo>
                    <a:lnTo>
                      <a:pt x="163" y="48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5" y="51"/>
                    </a:lnTo>
                    <a:lnTo>
                      <a:pt x="154" y="52"/>
                    </a:lnTo>
                    <a:lnTo>
                      <a:pt x="153" y="52"/>
                    </a:lnTo>
                    <a:lnTo>
                      <a:pt x="151" y="50"/>
                    </a:lnTo>
                    <a:lnTo>
                      <a:pt x="151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7" y="47"/>
                    </a:lnTo>
                    <a:lnTo>
                      <a:pt x="145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2" y="47"/>
                    </a:lnTo>
                    <a:lnTo>
                      <a:pt x="141" y="48"/>
                    </a:lnTo>
                    <a:lnTo>
                      <a:pt x="140" y="48"/>
                    </a:lnTo>
                    <a:lnTo>
                      <a:pt x="139" y="48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8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27" y="47"/>
                    </a:lnTo>
                    <a:lnTo>
                      <a:pt x="125" y="47"/>
                    </a:lnTo>
                    <a:lnTo>
                      <a:pt x="124" y="47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3" y="48"/>
                    </a:lnTo>
                    <a:lnTo>
                      <a:pt x="112" y="48"/>
                    </a:lnTo>
                    <a:lnTo>
                      <a:pt x="111" y="50"/>
                    </a:lnTo>
                    <a:lnTo>
                      <a:pt x="107" y="50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1" y="52"/>
                    </a:lnTo>
                    <a:lnTo>
                      <a:pt x="99" y="52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60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2"/>
                    </a:lnTo>
                    <a:lnTo>
                      <a:pt x="80" y="62"/>
                    </a:lnTo>
                    <a:lnTo>
                      <a:pt x="79" y="63"/>
                    </a:lnTo>
                    <a:lnTo>
                      <a:pt x="78" y="64"/>
                    </a:lnTo>
                    <a:lnTo>
                      <a:pt x="77" y="65"/>
                    </a:lnTo>
                    <a:lnTo>
                      <a:pt x="76" y="69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9" y="72"/>
                    </a:lnTo>
                    <a:lnTo>
                      <a:pt x="68" y="72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6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8"/>
                    </a:lnTo>
                    <a:lnTo>
                      <a:pt x="60" y="78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6" y="79"/>
                    </a:lnTo>
                    <a:lnTo>
                      <a:pt x="55" y="80"/>
                    </a:lnTo>
                    <a:lnTo>
                      <a:pt x="54" y="81"/>
                    </a:lnTo>
                    <a:lnTo>
                      <a:pt x="52" y="82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8" y="83"/>
                    </a:lnTo>
                    <a:lnTo>
                      <a:pt x="48" y="84"/>
                    </a:lnTo>
                    <a:lnTo>
                      <a:pt x="47" y="84"/>
                    </a:lnTo>
                    <a:lnTo>
                      <a:pt x="46" y="85"/>
                    </a:lnTo>
                    <a:lnTo>
                      <a:pt x="45" y="85"/>
                    </a:lnTo>
                    <a:lnTo>
                      <a:pt x="45" y="86"/>
                    </a:lnTo>
                    <a:lnTo>
                      <a:pt x="43" y="86"/>
                    </a:lnTo>
                    <a:lnTo>
                      <a:pt x="43" y="88"/>
                    </a:lnTo>
                    <a:lnTo>
                      <a:pt x="42" y="88"/>
                    </a:lnTo>
                    <a:lnTo>
                      <a:pt x="41" y="88"/>
                    </a:lnTo>
                    <a:lnTo>
                      <a:pt x="41" y="89"/>
                    </a:lnTo>
                    <a:lnTo>
                      <a:pt x="42" y="89"/>
                    </a:lnTo>
                    <a:lnTo>
                      <a:pt x="41" y="90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2"/>
                    </a:lnTo>
                    <a:lnTo>
                      <a:pt x="36" y="93"/>
                    </a:lnTo>
                    <a:lnTo>
                      <a:pt x="34" y="94"/>
                    </a:lnTo>
                    <a:lnTo>
                      <a:pt x="33" y="94"/>
                    </a:lnTo>
                    <a:lnTo>
                      <a:pt x="33" y="95"/>
                    </a:lnTo>
                    <a:lnTo>
                      <a:pt x="32" y="95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9"/>
                    </a:lnTo>
                    <a:lnTo>
                      <a:pt x="23" y="100"/>
                    </a:lnTo>
                    <a:lnTo>
                      <a:pt x="22" y="101"/>
                    </a:lnTo>
                    <a:lnTo>
                      <a:pt x="21" y="101"/>
                    </a:lnTo>
                    <a:lnTo>
                      <a:pt x="20" y="101"/>
                    </a:lnTo>
                    <a:lnTo>
                      <a:pt x="19" y="102"/>
                    </a:lnTo>
                    <a:lnTo>
                      <a:pt x="18" y="102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4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2" y="107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8" y="108"/>
                    </a:lnTo>
                    <a:lnTo>
                      <a:pt x="8" y="109"/>
                    </a:lnTo>
                    <a:lnTo>
                      <a:pt x="6" y="109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1" y="111"/>
                    </a:lnTo>
                    <a:lnTo>
                      <a:pt x="0" y="111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4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6" y="116"/>
                    </a:lnTo>
                    <a:lnTo>
                      <a:pt x="8" y="117"/>
                    </a:lnTo>
                    <a:lnTo>
                      <a:pt x="9" y="117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3" y="116"/>
                    </a:lnTo>
                    <a:lnTo>
                      <a:pt x="14" y="116"/>
                    </a:lnTo>
                    <a:lnTo>
                      <a:pt x="17" y="116"/>
                    </a:lnTo>
                    <a:lnTo>
                      <a:pt x="19" y="117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3" y="117"/>
                    </a:lnTo>
                    <a:lnTo>
                      <a:pt x="23" y="118"/>
                    </a:lnTo>
                    <a:lnTo>
                      <a:pt x="22" y="119"/>
                    </a:lnTo>
                    <a:lnTo>
                      <a:pt x="22" y="121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22" y="122"/>
                    </a:lnTo>
                    <a:lnTo>
                      <a:pt x="22" y="123"/>
                    </a:lnTo>
                    <a:lnTo>
                      <a:pt x="21" y="125"/>
                    </a:lnTo>
                    <a:lnTo>
                      <a:pt x="21" y="126"/>
                    </a:lnTo>
                    <a:lnTo>
                      <a:pt x="21" y="127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27" y="127"/>
                    </a:lnTo>
                    <a:lnTo>
                      <a:pt x="28" y="127"/>
                    </a:lnTo>
                    <a:lnTo>
                      <a:pt x="29" y="125"/>
                    </a:lnTo>
                    <a:lnTo>
                      <a:pt x="30" y="125"/>
                    </a:lnTo>
                    <a:lnTo>
                      <a:pt x="29" y="123"/>
                    </a:lnTo>
                    <a:lnTo>
                      <a:pt x="29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27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1" y="120"/>
                    </a:lnTo>
                    <a:lnTo>
                      <a:pt x="32" y="120"/>
                    </a:lnTo>
                    <a:lnTo>
                      <a:pt x="33" y="120"/>
                    </a:lnTo>
                    <a:lnTo>
                      <a:pt x="34" y="1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43" name="Freeform 458"/>
              <p:cNvSpPr>
                <a:spLocks/>
              </p:cNvSpPr>
              <p:nvPr/>
            </p:nvSpPr>
            <p:spPr bwMode="auto">
              <a:xfrm>
                <a:off x="6729413" y="2260601"/>
                <a:ext cx="1139825" cy="271462"/>
              </a:xfrm>
              <a:custGeom>
                <a:avLst/>
                <a:gdLst>
                  <a:gd name="T0" fmla="*/ 1670864388 w 718"/>
                  <a:gd name="T1" fmla="*/ 17641855 h 171"/>
                  <a:gd name="T2" fmla="*/ 1698585313 w 718"/>
                  <a:gd name="T3" fmla="*/ 15120910 h 171"/>
                  <a:gd name="T4" fmla="*/ 1713706250 w 718"/>
                  <a:gd name="T5" fmla="*/ 7561249 h 171"/>
                  <a:gd name="T6" fmla="*/ 1756549700 w 718"/>
                  <a:gd name="T7" fmla="*/ 5040303 h 171"/>
                  <a:gd name="T8" fmla="*/ 1796872200 w 718"/>
                  <a:gd name="T9" fmla="*/ 35282123 h 171"/>
                  <a:gd name="T10" fmla="*/ 1796872200 w 718"/>
                  <a:gd name="T11" fmla="*/ 50403032 h 171"/>
                  <a:gd name="T12" fmla="*/ 1804431875 w 718"/>
                  <a:gd name="T13" fmla="*/ 88206100 h 171"/>
                  <a:gd name="T14" fmla="*/ 1781751263 w 718"/>
                  <a:gd name="T15" fmla="*/ 118447919 h 171"/>
                  <a:gd name="T16" fmla="*/ 1771670638 w 718"/>
                  <a:gd name="T17" fmla="*/ 158770345 h 171"/>
                  <a:gd name="T18" fmla="*/ 1738907813 w 718"/>
                  <a:gd name="T19" fmla="*/ 229334590 h 171"/>
                  <a:gd name="T20" fmla="*/ 1698585313 w 718"/>
                  <a:gd name="T21" fmla="*/ 274697319 h 171"/>
                  <a:gd name="T22" fmla="*/ 1663303125 w 718"/>
                  <a:gd name="T23" fmla="*/ 309979442 h 171"/>
                  <a:gd name="T24" fmla="*/ 1620461263 w 718"/>
                  <a:gd name="T25" fmla="*/ 345261564 h 171"/>
                  <a:gd name="T26" fmla="*/ 1592738750 w 718"/>
                  <a:gd name="T27" fmla="*/ 375503383 h 171"/>
                  <a:gd name="T28" fmla="*/ 1524695325 w 718"/>
                  <a:gd name="T29" fmla="*/ 413304864 h 171"/>
                  <a:gd name="T30" fmla="*/ 1489413138 w 718"/>
                  <a:gd name="T31" fmla="*/ 408264561 h 171"/>
                  <a:gd name="T32" fmla="*/ 1469251888 w 718"/>
                  <a:gd name="T33" fmla="*/ 398183954 h 171"/>
                  <a:gd name="T34" fmla="*/ 1431448750 w 718"/>
                  <a:gd name="T35" fmla="*/ 418345167 h 171"/>
                  <a:gd name="T36" fmla="*/ 1411287500 w 718"/>
                  <a:gd name="T37" fmla="*/ 415825809 h 171"/>
                  <a:gd name="T38" fmla="*/ 1441529375 w 718"/>
                  <a:gd name="T39" fmla="*/ 388103348 h 171"/>
                  <a:gd name="T40" fmla="*/ 1456650313 w 718"/>
                  <a:gd name="T41" fmla="*/ 330140654 h 171"/>
                  <a:gd name="T42" fmla="*/ 1509574388 w 718"/>
                  <a:gd name="T43" fmla="*/ 322579406 h 171"/>
                  <a:gd name="T44" fmla="*/ 1537295313 w 718"/>
                  <a:gd name="T45" fmla="*/ 282256980 h 171"/>
                  <a:gd name="T46" fmla="*/ 1557456563 w 718"/>
                  <a:gd name="T47" fmla="*/ 246974858 h 171"/>
                  <a:gd name="T48" fmla="*/ 1542335625 w 718"/>
                  <a:gd name="T49" fmla="*/ 214213680 h 171"/>
                  <a:gd name="T50" fmla="*/ 1479332513 w 718"/>
                  <a:gd name="T51" fmla="*/ 236894251 h 171"/>
                  <a:gd name="T52" fmla="*/ 1426408438 w 718"/>
                  <a:gd name="T53" fmla="*/ 229334590 h 171"/>
                  <a:gd name="T54" fmla="*/ 1406247188 w 718"/>
                  <a:gd name="T55" fmla="*/ 194052468 h 171"/>
                  <a:gd name="T56" fmla="*/ 1358365013 w 718"/>
                  <a:gd name="T57" fmla="*/ 171370309 h 171"/>
                  <a:gd name="T58" fmla="*/ 1307961888 w 718"/>
                  <a:gd name="T59" fmla="*/ 161289703 h 171"/>
                  <a:gd name="T60" fmla="*/ 1295360313 w 718"/>
                  <a:gd name="T61" fmla="*/ 120967277 h 171"/>
                  <a:gd name="T62" fmla="*/ 1270158750 w 718"/>
                  <a:gd name="T63" fmla="*/ 85685155 h 171"/>
                  <a:gd name="T64" fmla="*/ 1255037813 w 718"/>
                  <a:gd name="T65" fmla="*/ 60483639 h 171"/>
                  <a:gd name="T66" fmla="*/ 1224795938 w 718"/>
                  <a:gd name="T67" fmla="*/ 40322426 h 171"/>
                  <a:gd name="T68" fmla="*/ 1184473438 w 718"/>
                  <a:gd name="T69" fmla="*/ 30241819 h 171"/>
                  <a:gd name="T70" fmla="*/ 1111388113 w 718"/>
                  <a:gd name="T71" fmla="*/ 30241819 h 171"/>
                  <a:gd name="T72" fmla="*/ 1050904363 w 718"/>
                  <a:gd name="T73" fmla="*/ 50403032 h 171"/>
                  <a:gd name="T74" fmla="*/ 1063505938 w 718"/>
                  <a:gd name="T75" fmla="*/ 88206100 h 171"/>
                  <a:gd name="T76" fmla="*/ 1023183438 w 718"/>
                  <a:gd name="T77" fmla="*/ 120967277 h 171"/>
                  <a:gd name="T78" fmla="*/ 1010581863 w 718"/>
                  <a:gd name="T79" fmla="*/ 156249400 h 171"/>
                  <a:gd name="T80" fmla="*/ 950098113 w 718"/>
                  <a:gd name="T81" fmla="*/ 166330006 h 171"/>
                  <a:gd name="T82" fmla="*/ 902215938 w 718"/>
                  <a:gd name="T83" fmla="*/ 153730042 h 171"/>
                  <a:gd name="T84" fmla="*/ 846772500 w 718"/>
                  <a:gd name="T85" fmla="*/ 143649435 h 171"/>
                  <a:gd name="T86" fmla="*/ 801409688 w 718"/>
                  <a:gd name="T87" fmla="*/ 158770345 h 171"/>
                  <a:gd name="T88" fmla="*/ 740925938 w 718"/>
                  <a:gd name="T89" fmla="*/ 178931558 h 171"/>
                  <a:gd name="T90" fmla="*/ 675401875 w 718"/>
                  <a:gd name="T91" fmla="*/ 183971861 h 171"/>
                  <a:gd name="T92" fmla="*/ 609877813 w 718"/>
                  <a:gd name="T93" fmla="*/ 161289703 h 171"/>
                  <a:gd name="T94" fmla="*/ 554434375 w 718"/>
                  <a:gd name="T95" fmla="*/ 143649435 h 171"/>
                  <a:gd name="T96" fmla="*/ 488910313 w 718"/>
                  <a:gd name="T97" fmla="*/ 143649435 h 171"/>
                  <a:gd name="T98" fmla="*/ 441028138 w 718"/>
                  <a:gd name="T99" fmla="*/ 146168793 h 171"/>
                  <a:gd name="T100" fmla="*/ 408265313 w 718"/>
                  <a:gd name="T101" fmla="*/ 133568829 h 171"/>
                  <a:gd name="T102" fmla="*/ 372983125 w 718"/>
                  <a:gd name="T103" fmla="*/ 100806064 h 171"/>
                  <a:gd name="T104" fmla="*/ 315018738 w 718"/>
                  <a:gd name="T105" fmla="*/ 88206100 h 171"/>
                  <a:gd name="T106" fmla="*/ 262096250 w 718"/>
                  <a:gd name="T107" fmla="*/ 93246403 h 171"/>
                  <a:gd name="T108" fmla="*/ 262096250 w 718"/>
                  <a:gd name="T109" fmla="*/ 136088187 h 171"/>
                  <a:gd name="T110" fmla="*/ 214214075 w 718"/>
                  <a:gd name="T111" fmla="*/ 158770345 h 171"/>
                  <a:gd name="T112" fmla="*/ 163810950 w 718"/>
                  <a:gd name="T113" fmla="*/ 158770345 h 171"/>
                  <a:gd name="T114" fmla="*/ 120967500 w 718"/>
                  <a:gd name="T115" fmla="*/ 141128490 h 171"/>
                  <a:gd name="T116" fmla="*/ 65524063 w 718"/>
                  <a:gd name="T117" fmla="*/ 131047884 h 171"/>
                  <a:gd name="T118" fmla="*/ 17640300 w 718"/>
                  <a:gd name="T119" fmla="*/ 136088187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18"/>
                  <a:gd name="T181" fmla="*/ 0 h 171"/>
                  <a:gd name="T182" fmla="*/ 718 w 718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18" h="171">
                    <a:moveTo>
                      <a:pt x="663" y="0"/>
                    </a:moveTo>
                    <a:lnTo>
                      <a:pt x="665" y="0"/>
                    </a:lnTo>
                    <a:lnTo>
                      <a:pt x="663" y="1"/>
                    </a:lnTo>
                    <a:lnTo>
                      <a:pt x="661" y="2"/>
                    </a:lnTo>
                    <a:lnTo>
                      <a:pt x="660" y="2"/>
                    </a:lnTo>
                    <a:lnTo>
                      <a:pt x="659" y="2"/>
                    </a:lnTo>
                    <a:lnTo>
                      <a:pt x="659" y="3"/>
                    </a:lnTo>
                    <a:lnTo>
                      <a:pt x="660" y="5"/>
                    </a:lnTo>
                    <a:lnTo>
                      <a:pt x="661" y="5"/>
                    </a:lnTo>
                    <a:lnTo>
                      <a:pt x="662" y="5"/>
                    </a:lnTo>
                    <a:lnTo>
                      <a:pt x="663" y="6"/>
                    </a:lnTo>
                    <a:lnTo>
                      <a:pt x="663" y="5"/>
                    </a:lnTo>
                    <a:lnTo>
                      <a:pt x="667" y="5"/>
                    </a:lnTo>
                    <a:lnTo>
                      <a:pt x="666" y="6"/>
                    </a:lnTo>
                    <a:lnTo>
                      <a:pt x="665" y="6"/>
                    </a:lnTo>
                    <a:lnTo>
                      <a:pt x="665" y="7"/>
                    </a:lnTo>
                    <a:lnTo>
                      <a:pt x="663" y="7"/>
                    </a:lnTo>
                    <a:lnTo>
                      <a:pt x="662" y="8"/>
                    </a:lnTo>
                    <a:lnTo>
                      <a:pt x="661" y="9"/>
                    </a:lnTo>
                    <a:lnTo>
                      <a:pt x="660" y="9"/>
                    </a:lnTo>
                    <a:lnTo>
                      <a:pt x="659" y="9"/>
                    </a:lnTo>
                    <a:lnTo>
                      <a:pt x="659" y="10"/>
                    </a:lnTo>
                    <a:lnTo>
                      <a:pt x="658" y="10"/>
                    </a:lnTo>
                    <a:lnTo>
                      <a:pt x="658" y="11"/>
                    </a:lnTo>
                    <a:lnTo>
                      <a:pt x="659" y="11"/>
                    </a:lnTo>
                    <a:lnTo>
                      <a:pt x="660" y="11"/>
                    </a:lnTo>
                    <a:lnTo>
                      <a:pt x="665" y="11"/>
                    </a:lnTo>
                    <a:lnTo>
                      <a:pt x="667" y="10"/>
                    </a:lnTo>
                    <a:lnTo>
                      <a:pt x="668" y="10"/>
                    </a:lnTo>
                    <a:lnTo>
                      <a:pt x="670" y="9"/>
                    </a:lnTo>
                    <a:lnTo>
                      <a:pt x="671" y="9"/>
                    </a:lnTo>
                    <a:lnTo>
                      <a:pt x="672" y="8"/>
                    </a:lnTo>
                    <a:lnTo>
                      <a:pt x="674" y="7"/>
                    </a:lnTo>
                    <a:lnTo>
                      <a:pt x="674" y="6"/>
                    </a:lnTo>
                    <a:lnTo>
                      <a:pt x="675" y="6"/>
                    </a:lnTo>
                    <a:lnTo>
                      <a:pt x="677" y="5"/>
                    </a:lnTo>
                    <a:lnTo>
                      <a:pt x="677" y="6"/>
                    </a:lnTo>
                    <a:lnTo>
                      <a:pt x="677" y="7"/>
                    </a:lnTo>
                    <a:lnTo>
                      <a:pt x="676" y="8"/>
                    </a:lnTo>
                    <a:lnTo>
                      <a:pt x="675" y="8"/>
                    </a:lnTo>
                    <a:lnTo>
                      <a:pt x="675" y="9"/>
                    </a:lnTo>
                    <a:lnTo>
                      <a:pt x="674" y="9"/>
                    </a:lnTo>
                    <a:lnTo>
                      <a:pt x="672" y="11"/>
                    </a:lnTo>
                    <a:lnTo>
                      <a:pt x="675" y="11"/>
                    </a:lnTo>
                    <a:lnTo>
                      <a:pt x="676" y="11"/>
                    </a:lnTo>
                    <a:lnTo>
                      <a:pt x="677" y="10"/>
                    </a:lnTo>
                    <a:lnTo>
                      <a:pt x="678" y="9"/>
                    </a:lnTo>
                    <a:lnTo>
                      <a:pt x="678" y="8"/>
                    </a:lnTo>
                    <a:lnTo>
                      <a:pt x="679" y="7"/>
                    </a:lnTo>
                    <a:lnTo>
                      <a:pt x="679" y="5"/>
                    </a:lnTo>
                    <a:lnTo>
                      <a:pt x="680" y="3"/>
                    </a:lnTo>
                    <a:lnTo>
                      <a:pt x="679" y="1"/>
                    </a:lnTo>
                    <a:lnTo>
                      <a:pt x="678" y="0"/>
                    </a:lnTo>
                    <a:lnTo>
                      <a:pt x="679" y="0"/>
                    </a:lnTo>
                    <a:lnTo>
                      <a:pt x="680" y="0"/>
                    </a:lnTo>
                    <a:lnTo>
                      <a:pt x="681" y="1"/>
                    </a:lnTo>
                    <a:lnTo>
                      <a:pt x="683" y="1"/>
                    </a:lnTo>
                    <a:lnTo>
                      <a:pt x="684" y="1"/>
                    </a:lnTo>
                    <a:lnTo>
                      <a:pt x="686" y="2"/>
                    </a:lnTo>
                    <a:lnTo>
                      <a:pt x="688" y="2"/>
                    </a:lnTo>
                    <a:lnTo>
                      <a:pt x="692" y="1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4" y="0"/>
                    </a:lnTo>
                    <a:lnTo>
                      <a:pt x="695" y="0"/>
                    </a:lnTo>
                    <a:lnTo>
                      <a:pt x="694" y="1"/>
                    </a:lnTo>
                    <a:lnTo>
                      <a:pt x="695" y="1"/>
                    </a:lnTo>
                    <a:lnTo>
                      <a:pt x="697" y="2"/>
                    </a:lnTo>
                    <a:lnTo>
                      <a:pt x="697" y="3"/>
                    </a:lnTo>
                    <a:lnTo>
                      <a:pt x="698" y="3"/>
                    </a:lnTo>
                    <a:lnTo>
                      <a:pt x="699" y="3"/>
                    </a:lnTo>
                    <a:lnTo>
                      <a:pt x="700" y="3"/>
                    </a:lnTo>
                    <a:lnTo>
                      <a:pt x="700" y="5"/>
                    </a:lnTo>
                    <a:lnTo>
                      <a:pt x="700" y="6"/>
                    </a:lnTo>
                    <a:lnTo>
                      <a:pt x="700" y="7"/>
                    </a:lnTo>
                    <a:lnTo>
                      <a:pt x="702" y="7"/>
                    </a:lnTo>
                    <a:lnTo>
                      <a:pt x="703" y="8"/>
                    </a:lnTo>
                    <a:lnTo>
                      <a:pt x="704" y="8"/>
                    </a:lnTo>
                    <a:lnTo>
                      <a:pt x="705" y="9"/>
                    </a:lnTo>
                    <a:lnTo>
                      <a:pt x="705" y="10"/>
                    </a:lnTo>
                    <a:lnTo>
                      <a:pt x="708" y="11"/>
                    </a:lnTo>
                    <a:lnTo>
                      <a:pt x="711" y="11"/>
                    </a:lnTo>
                    <a:lnTo>
                      <a:pt x="711" y="12"/>
                    </a:lnTo>
                    <a:lnTo>
                      <a:pt x="712" y="14"/>
                    </a:lnTo>
                    <a:lnTo>
                      <a:pt x="713" y="14"/>
                    </a:lnTo>
                    <a:lnTo>
                      <a:pt x="715" y="15"/>
                    </a:lnTo>
                    <a:lnTo>
                      <a:pt x="716" y="15"/>
                    </a:lnTo>
                    <a:lnTo>
                      <a:pt x="717" y="15"/>
                    </a:lnTo>
                    <a:lnTo>
                      <a:pt x="717" y="17"/>
                    </a:lnTo>
                    <a:lnTo>
                      <a:pt x="716" y="17"/>
                    </a:lnTo>
                    <a:lnTo>
                      <a:pt x="715" y="18"/>
                    </a:lnTo>
                    <a:lnTo>
                      <a:pt x="714" y="18"/>
                    </a:lnTo>
                    <a:lnTo>
                      <a:pt x="715" y="18"/>
                    </a:lnTo>
                    <a:lnTo>
                      <a:pt x="714" y="19"/>
                    </a:lnTo>
                    <a:lnTo>
                      <a:pt x="713" y="19"/>
                    </a:lnTo>
                    <a:lnTo>
                      <a:pt x="711" y="18"/>
                    </a:lnTo>
                    <a:lnTo>
                      <a:pt x="709" y="17"/>
                    </a:lnTo>
                    <a:lnTo>
                      <a:pt x="708" y="17"/>
                    </a:lnTo>
                    <a:lnTo>
                      <a:pt x="707" y="17"/>
                    </a:lnTo>
                    <a:lnTo>
                      <a:pt x="708" y="18"/>
                    </a:lnTo>
                    <a:lnTo>
                      <a:pt x="711" y="19"/>
                    </a:lnTo>
                    <a:lnTo>
                      <a:pt x="713" y="20"/>
                    </a:lnTo>
                    <a:lnTo>
                      <a:pt x="714" y="21"/>
                    </a:lnTo>
                    <a:lnTo>
                      <a:pt x="715" y="22"/>
                    </a:lnTo>
                    <a:lnTo>
                      <a:pt x="716" y="24"/>
                    </a:lnTo>
                    <a:lnTo>
                      <a:pt x="715" y="25"/>
                    </a:lnTo>
                    <a:lnTo>
                      <a:pt x="714" y="26"/>
                    </a:lnTo>
                    <a:lnTo>
                      <a:pt x="713" y="27"/>
                    </a:lnTo>
                    <a:lnTo>
                      <a:pt x="714" y="28"/>
                    </a:lnTo>
                    <a:lnTo>
                      <a:pt x="715" y="29"/>
                    </a:lnTo>
                    <a:lnTo>
                      <a:pt x="717" y="30"/>
                    </a:lnTo>
                    <a:lnTo>
                      <a:pt x="718" y="30"/>
                    </a:lnTo>
                    <a:lnTo>
                      <a:pt x="717" y="31"/>
                    </a:lnTo>
                    <a:lnTo>
                      <a:pt x="716" y="31"/>
                    </a:lnTo>
                    <a:lnTo>
                      <a:pt x="716" y="33"/>
                    </a:lnTo>
                    <a:lnTo>
                      <a:pt x="716" y="34"/>
                    </a:lnTo>
                    <a:lnTo>
                      <a:pt x="717" y="34"/>
                    </a:lnTo>
                    <a:lnTo>
                      <a:pt x="717" y="35"/>
                    </a:lnTo>
                    <a:lnTo>
                      <a:pt x="716" y="35"/>
                    </a:lnTo>
                    <a:lnTo>
                      <a:pt x="715" y="35"/>
                    </a:lnTo>
                    <a:lnTo>
                      <a:pt x="714" y="35"/>
                    </a:lnTo>
                    <a:lnTo>
                      <a:pt x="714" y="36"/>
                    </a:lnTo>
                    <a:lnTo>
                      <a:pt x="713" y="37"/>
                    </a:lnTo>
                    <a:lnTo>
                      <a:pt x="712" y="38"/>
                    </a:lnTo>
                    <a:lnTo>
                      <a:pt x="711" y="38"/>
                    </a:lnTo>
                    <a:lnTo>
                      <a:pt x="711" y="39"/>
                    </a:lnTo>
                    <a:lnTo>
                      <a:pt x="709" y="40"/>
                    </a:lnTo>
                    <a:lnTo>
                      <a:pt x="708" y="40"/>
                    </a:lnTo>
                    <a:lnTo>
                      <a:pt x="708" y="42"/>
                    </a:lnTo>
                    <a:lnTo>
                      <a:pt x="709" y="42"/>
                    </a:lnTo>
                    <a:lnTo>
                      <a:pt x="708" y="43"/>
                    </a:lnTo>
                    <a:lnTo>
                      <a:pt x="707" y="43"/>
                    </a:lnTo>
                    <a:lnTo>
                      <a:pt x="707" y="44"/>
                    </a:lnTo>
                    <a:lnTo>
                      <a:pt x="707" y="45"/>
                    </a:lnTo>
                    <a:lnTo>
                      <a:pt x="707" y="46"/>
                    </a:lnTo>
                    <a:lnTo>
                      <a:pt x="707" y="47"/>
                    </a:lnTo>
                    <a:lnTo>
                      <a:pt x="707" y="48"/>
                    </a:lnTo>
                    <a:lnTo>
                      <a:pt x="706" y="48"/>
                    </a:lnTo>
                    <a:lnTo>
                      <a:pt x="705" y="48"/>
                    </a:lnTo>
                    <a:lnTo>
                      <a:pt x="705" y="49"/>
                    </a:lnTo>
                    <a:lnTo>
                      <a:pt x="704" y="52"/>
                    </a:lnTo>
                    <a:lnTo>
                      <a:pt x="704" y="53"/>
                    </a:lnTo>
                    <a:lnTo>
                      <a:pt x="704" y="54"/>
                    </a:lnTo>
                    <a:lnTo>
                      <a:pt x="704" y="55"/>
                    </a:lnTo>
                    <a:lnTo>
                      <a:pt x="705" y="56"/>
                    </a:lnTo>
                    <a:lnTo>
                      <a:pt x="705" y="58"/>
                    </a:lnTo>
                    <a:lnTo>
                      <a:pt x="705" y="59"/>
                    </a:lnTo>
                    <a:lnTo>
                      <a:pt x="706" y="61"/>
                    </a:lnTo>
                    <a:lnTo>
                      <a:pt x="707" y="61"/>
                    </a:lnTo>
                    <a:lnTo>
                      <a:pt x="706" y="61"/>
                    </a:lnTo>
                    <a:lnTo>
                      <a:pt x="705" y="62"/>
                    </a:lnTo>
                    <a:lnTo>
                      <a:pt x="704" y="62"/>
                    </a:lnTo>
                    <a:lnTo>
                      <a:pt x="703" y="63"/>
                    </a:lnTo>
                    <a:lnTo>
                      <a:pt x="704" y="64"/>
                    </a:lnTo>
                    <a:lnTo>
                      <a:pt x="705" y="65"/>
                    </a:lnTo>
                    <a:lnTo>
                      <a:pt x="705" y="67"/>
                    </a:lnTo>
                    <a:lnTo>
                      <a:pt x="704" y="71"/>
                    </a:lnTo>
                    <a:lnTo>
                      <a:pt x="702" y="72"/>
                    </a:lnTo>
                    <a:lnTo>
                      <a:pt x="703" y="75"/>
                    </a:lnTo>
                    <a:lnTo>
                      <a:pt x="703" y="76"/>
                    </a:lnTo>
                    <a:lnTo>
                      <a:pt x="702" y="77"/>
                    </a:lnTo>
                    <a:lnTo>
                      <a:pt x="700" y="77"/>
                    </a:lnTo>
                    <a:lnTo>
                      <a:pt x="700" y="78"/>
                    </a:lnTo>
                    <a:lnTo>
                      <a:pt x="699" y="81"/>
                    </a:lnTo>
                    <a:lnTo>
                      <a:pt x="699" y="82"/>
                    </a:lnTo>
                    <a:lnTo>
                      <a:pt x="699" y="83"/>
                    </a:lnTo>
                    <a:lnTo>
                      <a:pt x="697" y="85"/>
                    </a:lnTo>
                    <a:lnTo>
                      <a:pt x="695" y="86"/>
                    </a:lnTo>
                    <a:lnTo>
                      <a:pt x="693" y="89"/>
                    </a:lnTo>
                    <a:lnTo>
                      <a:pt x="690" y="91"/>
                    </a:lnTo>
                    <a:lnTo>
                      <a:pt x="689" y="91"/>
                    </a:lnTo>
                    <a:lnTo>
                      <a:pt x="688" y="92"/>
                    </a:lnTo>
                    <a:lnTo>
                      <a:pt x="687" y="92"/>
                    </a:lnTo>
                    <a:lnTo>
                      <a:pt x="687" y="93"/>
                    </a:lnTo>
                    <a:lnTo>
                      <a:pt x="685" y="96"/>
                    </a:lnTo>
                    <a:lnTo>
                      <a:pt x="684" y="98"/>
                    </a:lnTo>
                    <a:lnTo>
                      <a:pt x="684" y="99"/>
                    </a:lnTo>
                    <a:lnTo>
                      <a:pt x="683" y="99"/>
                    </a:lnTo>
                    <a:lnTo>
                      <a:pt x="681" y="100"/>
                    </a:lnTo>
                    <a:lnTo>
                      <a:pt x="680" y="101"/>
                    </a:lnTo>
                    <a:lnTo>
                      <a:pt x="679" y="102"/>
                    </a:lnTo>
                    <a:lnTo>
                      <a:pt x="678" y="102"/>
                    </a:lnTo>
                    <a:lnTo>
                      <a:pt x="678" y="103"/>
                    </a:lnTo>
                    <a:lnTo>
                      <a:pt x="677" y="103"/>
                    </a:lnTo>
                    <a:lnTo>
                      <a:pt x="677" y="104"/>
                    </a:lnTo>
                    <a:lnTo>
                      <a:pt x="675" y="108"/>
                    </a:lnTo>
                    <a:lnTo>
                      <a:pt x="674" y="109"/>
                    </a:lnTo>
                    <a:lnTo>
                      <a:pt x="674" y="110"/>
                    </a:lnTo>
                    <a:lnTo>
                      <a:pt x="674" y="111"/>
                    </a:lnTo>
                    <a:lnTo>
                      <a:pt x="672" y="111"/>
                    </a:lnTo>
                    <a:lnTo>
                      <a:pt x="671" y="112"/>
                    </a:lnTo>
                    <a:lnTo>
                      <a:pt x="671" y="113"/>
                    </a:lnTo>
                    <a:lnTo>
                      <a:pt x="670" y="114"/>
                    </a:lnTo>
                    <a:lnTo>
                      <a:pt x="670" y="115"/>
                    </a:lnTo>
                    <a:lnTo>
                      <a:pt x="669" y="115"/>
                    </a:lnTo>
                    <a:lnTo>
                      <a:pt x="668" y="118"/>
                    </a:lnTo>
                    <a:lnTo>
                      <a:pt x="667" y="119"/>
                    </a:lnTo>
                    <a:lnTo>
                      <a:pt x="666" y="119"/>
                    </a:lnTo>
                    <a:lnTo>
                      <a:pt x="665" y="120"/>
                    </a:lnTo>
                    <a:lnTo>
                      <a:pt x="665" y="121"/>
                    </a:lnTo>
                    <a:lnTo>
                      <a:pt x="663" y="121"/>
                    </a:lnTo>
                    <a:lnTo>
                      <a:pt x="662" y="122"/>
                    </a:lnTo>
                    <a:lnTo>
                      <a:pt x="661" y="123"/>
                    </a:lnTo>
                    <a:lnTo>
                      <a:pt x="660" y="123"/>
                    </a:lnTo>
                    <a:lnTo>
                      <a:pt x="659" y="124"/>
                    </a:lnTo>
                    <a:lnTo>
                      <a:pt x="659" y="126"/>
                    </a:lnTo>
                    <a:lnTo>
                      <a:pt x="658" y="126"/>
                    </a:lnTo>
                    <a:lnTo>
                      <a:pt x="657" y="127"/>
                    </a:lnTo>
                    <a:lnTo>
                      <a:pt x="656" y="128"/>
                    </a:lnTo>
                    <a:lnTo>
                      <a:pt x="655" y="128"/>
                    </a:lnTo>
                    <a:lnTo>
                      <a:pt x="652" y="129"/>
                    </a:lnTo>
                    <a:lnTo>
                      <a:pt x="651" y="130"/>
                    </a:lnTo>
                    <a:lnTo>
                      <a:pt x="650" y="132"/>
                    </a:lnTo>
                    <a:lnTo>
                      <a:pt x="649" y="132"/>
                    </a:lnTo>
                    <a:lnTo>
                      <a:pt x="649" y="133"/>
                    </a:lnTo>
                    <a:lnTo>
                      <a:pt x="648" y="133"/>
                    </a:lnTo>
                    <a:lnTo>
                      <a:pt x="648" y="134"/>
                    </a:lnTo>
                    <a:lnTo>
                      <a:pt x="647" y="136"/>
                    </a:lnTo>
                    <a:lnTo>
                      <a:pt x="646" y="136"/>
                    </a:lnTo>
                    <a:lnTo>
                      <a:pt x="644" y="137"/>
                    </a:lnTo>
                    <a:lnTo>
                      <a:pt x="643" y="137"/>
                    </a:lnTo>
                    <a:lnTo>
                      <a:pt x="643" y="138"/>
                    </a:lnTo>
                    <a:lnTo>
                      <a:pt x="643" y="139"/>
                    </a:lnTo>
                    <a:lnTo>
                      <a:pt x="642" y="140"/>
                    </a:lnTo>
                    <a:lnTo>
                      <a:pt x="641" y="140"/>
                    </a:lnTo>
                    <a:lnTo>
                      <a:pt x="640" y="140"/>
                    </a:lnTo>
                    <a:lnTo>
                      <a:pt x="639" y="141"/>
                    </a:lnTo>
                    <a:lnTo>
                      <a:pt x="638" y="141"/>
                    </a:lnTo>
                    <a:lnTo>
                      <a:pt x="638" y="142"/>
                    </a:lnTo>
                    <a:lnTo>
                      <a:pt x="638" y="143"/>
                    </a:lnTo>
                    <a:lnTo>
                      <a:pt x="637" y="143"/>
                    </a:lnTo>
                    <a:lnTo>
                      <a:pt x="635" y="145"/>
                    </a:lnTo>
                    <a:lnTo>
                      <a:pt x="635" y="146"/>
                    </a:lnTo>
                    <a:lnTo>
                      <a:pt x="634" y="147"/>
                    </a:lnTo>
                    <a:lnTo>
                      <a:pt x="632" y="148"/>
                    </a:lnTo>
                    <a:lnTo>
                      <a:pt x="633" y="148"/>
                    </a:lnTo>
                    <a:lnTo>
                      <a:pt x="633" y="149"/>
                    </a:lnTo>
                    <a:lnTo>
                      <a:pt x="632" y="149"/>
                    </a:lnTo>
                    <a:lnTo>
                      <a:pt x="632" y="150"/>
                    </a:lnTo>
                    <a:lnTo>
                      <a:pt x="631" y="151"/>
                    </a:lnTo>
                    <a:lnTo>
                      <a:pt x="630" y="151"/>
                    </a:lnTo>
                    <a:lnTo>
                      <a:pt x="629" y="151"/>
                    </a:lnTo>
                    <a:lnTo>
                      <a:pt x="628" y="154"/>
                    </a:lnTo>
                    <a:lnTo>
                      <a:pt x="627" y="154"/>
                    </a:lnTo>
                    <a:lnTo>
                      <a:pt x="627" y="155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621" y="157"/>
                    </a:lnTo>
                    <a:lnTo>
                      <a:pt x="620" y="158"/>
                    </a:lnTo>
                    <a:lnTo>
                      <a:pt x="618" y="159"/>
                    </a:lnTo>
                    <a:lnTo>
                      <a:pt x="616" y="159"/>
                    </a:lnTo>
                    <a:lnTo>
                      <a:pt x="615" y="159"/>
                    </a:lnTo>
                    <a:lnTo>
                      <a:pt x="614" y="160"/>
                    </a:lnTo>
                    <a:lnTo>
                      <a:pt x="611" y="162"/>
                    </a:lnTo>
                    <a:lnTo>
                      <a:pt x="605" y="164"/>
                    </a:lnTo>
                    <a:lnTo>
                      <a:pt x="604" y="164"/>
                    </a:lnTo>
                    <a:lnTo>
                      <a:pt x="603" y="165"/>
                    </a:lnTo>
                    <a:lnTo>
                      <a:pt x="601" y="165"/>
                    </a:lnTo>
                    <a:lnTo>
                      <a:pt x="600" y="166"/>
                    </a:lnTo>
                    <a:lnTo>
                      <a:pt x="599" y="166"/>
                    </a:lnTo>
                    <a:lnTo>
                      <a:pt x="597" y="165"/>
                    </a:lnTo>
                    <a:lnTo>
                      <a:pt x="599" y="165"/>
                    </a:lnTo>
                    <a:lnTo>
                      <a:pt x="599" y="164"/>
                    </a:lnTo>
                    <a:lnTo>
                      <a:pt x="597" y="164"/>
                    </a:lnTo>
                    <a:lnTo>
                      <a:pt x="596" y="164"/>
                    </a:lnTo>
                    <a:lnTo>
                      <a:pt x="596" y="165"/>
                    </a:lnTo>
                    <a:lnTo>
                      <a:pt x="595" y="165"/>
                    </a:lnTo>
                    <a:lnTo>
                      <a:pt x="594" y="164"/>
                    </a:lnTo>
                    <a:lnTo>
                      <a:pt x="594" y="162"/>
                    </a:lnTo>
                    <a:lnTo>
                      <a:pt x="593" y="162"/>
                    </a:lnTo>
                    <a:lnTo>
                      <a:pt x="592" y="164"/>
                    </a:lnTo>
                    <a:lnTo>
                      <a:pt x="591" y="162"/>
                    </a:lnTo>
                    <a:lnTo>
                      <a:pt x="590" y="161"/>
                    </a:lnTo>
                    <a:lnTo>
                      <a:pt x="588" y="162"/>
                    </a:lnTo>
                    <a:lnTo>
                      <a:pt x="587" y="164"/>
                    </a:lnTo>
                    <a:lnTo>
                      <a:pt x="587" y="162"/>
                    </a:lnTo>
                    <a:lnTo>
                      <a:pt x="587" y="161"/>
                    </a:lnTo>
                    <a:lnTo>
                      <a:pt x="587" y="160"/>
                    </a:lnTo>
                    <a:lnTo>
                      <a:pt x="588" y="159"/>
                    </a:lnTo>
                    <a:lnTo>
                      <a:pt x="588" y="158"/>
                    </a:lnTo>
                    <a:lnTo>
                      <a:pt x="588" y="157"/>
                    </a:lnTo>
                    <a:lnTo>
                      <a:pt x="587" y="157"/>
                    </a:lnTo>
                    <a:lnTo>
                      <a:pt x="586" y="158"/>
                    </a:lnTo>
                    <a:lnTo>
                      <a:pt x="585" y="158"/>
                    </a:lnTo>
                    <a:lnTo>
                      <a:pt x="584" y="159"/>
                    </a:lnTo>
                    <a:lnTo>
                      <a:pt x="583" y="160"/>
                    </a:lnTo>
                    <a:lnTo>
                      <a:pt x="582" y="160"/>
                    </a:lnTo>
                    <a:lnTo>
                      <a:pt x="582" y="158"/>
                    </a:lnTo>
                    <a:lnTo>
                      <a:pt x="583" y="158"/>
                    </a:lnTo>
                    <a:lnTo>
                      <a:pt x="584" y="157"/>
                    </a:lnTo>
                    <a:lnTo>
                      <a:pt x="581" y="156"/>
                    </a:lnTo>
                    <a:lnTo>
                      <a:pt x="581" y="157"/>
                    </a:lnTo>
                    <a:lnTo>
                      <a:pt x="579" y="157"/>
                    </a:lnTo>
                    <a:lnTo>
                      <a:pt x="579" y="158"/>
                    </a:lnTo>
                    <a:lnTo>
                      <a:pt x="578" y="159"/>
                    </a:lnTo>
                    <a:lnTo>
                      <a:pt x="577" y="160"/>
                    </a:lnTo>
                    <a:lnTo>
                      <a:pt x="576" y="161"/>
                    </a:lnTo>
                    <a:lnTo>
                      <a:pt x="576" y="162"/>
                    </a:lnTo>
                    <a:lnTo>
                      <a:pt x="574" y="164"/>
                    </a:lnTo>
                    <a:lnTo>
                      <a:pt x="573" y="165"/>
                    </a:lnTo>
                    <a:lnTo>
                      <a:pt x="573" y="166"/>
                    </a:lnTo>
                    <a:lnTo>
                      <a:pt x="573" y="167"/>
                    </a:lnTo>
                    <a:lnTo>
                      <a:pt x="572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8" y="166"/>
                    </a:lnTo>
                    <a:lnTo>
                      <a:pt x="567" y="166"/>
                    </a:lnTo>
                    <a:lnTo>
                      <a:pt x="566" y="166"/>
                    </a:lnTo>
                    <a:lnTo>
                      <a:pt x="565" y="166"/>
                    </a:lnTo>
                    <a:lnTo>
                      <a:pt x="566" y="167"/>
                    </a:lnTo>
                    <a:lnTo>
                      <a:pt x="567" y="167"/>
                    </a:lnTo>
                    <a:lnTo>
                      <a:pt x="567" y="168"/>
                    </a:lnTo>
                    <a:lnTo>
                      <a:pt x="566" y="170"/>
                    </a:lnTo>
                    <a:lnTo>
                      <a:pt x="565" y="170"/>
                    </a:lnTo>
                    <a:lnTo>
                      <a:pt x="565" y="171"/>
                    </a:lnTo>
                    <a:lnTo>
                      <a:pt x="564" y="170"/>
                    </a:lnTo>
                    <a:lnTo>
                      <a:pt x="564" y="169"/>
                    </a:lnTo>
                    <a:lnTo>
                      <a:pt x="563" y="168"/>
                    </a:lnTo>
                    <a:lnTo>
                      <a:pt x="564" y="167"/>
                    </a:lnTo>
                    <a:lnTo>
                      <a:pt x="564" y="166"/>
                    </a:lnTo>
                    <a:lnTo>
                      <a:pt x="563" y="166"/>
                    </a:lnTo>
                    <a:lnTo>
                      <a:pt x="562" y="166"/>
                    </a:lnTo>
                    <a:lnTo>
                      <a:pt x="560" y="165"/>
                    </a:lnTo>
                    <a:lnTo>
                      <a:pt x="562" y="165"/>
                    </a:lnTo>
                    <a:lnTo>
                      <a:pt x="563" y="164"/>
                    </a:lnTo>
                    <a:lnTo>
                      <a:pt x="564" y="164"/>
                    </a:lnTo>
                    <a:lnTo>
                      <a:pt x="566" y="162"/>
                    </a:lnTo>
                    <a:lnTo>
                      <a:pt x="567" y="162"/>
                    </a:lnTo>
                    <a:lnTo>
                      <a:pt x="569" y="162"/>
                    </a:lnTo>
                    <a:lnTo>
                      <a:pt x="571" y="162"/>
                    </a:lnTo>
                    <a:lnTo>
                      <a:pt x="572" y="161"/>
                    </a:lnTo>
                    <a:lnTo>
                      <a:pt x="571" y="161"/>
                    </a:lnTo>
                    <a:lnTo>
                      <a:pt x="571" y="160"/>
                    </a:lnTo>
                    <a:lnTo>
                      <a:pt x="572" y="158"/>
                    </a:lnTo>
                    <a:lnTo>
                      <a:pt x="573" y="157"/>
                    </a:lnTo>
                    <a:lnTo>
                      <a:pt x="574" y="156"/>
                    </a:lnTo>
                    <a:lnTo>
                      <a:pt x="574" y="155"/>
                    </a:lnTo>
                    <a:lnTo>
                      <a:pt x="573" y="155"/>
                    </a:lnTo>
                    <a:lnTo>
                      <a:pt x="573" y="154"/>
                    </a:lnTo>
                    <a:lnTo>
                      <a:pt x="572" y="154"/>
                    </a:lnTo>
                    <a:lnTo>
                      <a:pt x="572" y="149"/>
                    </a:lnTo>
                    <a:lnTo>
                      <a:pt x="573" y="147"/>
                    </a:lnTo>
                    <a:lnTo>
                      <a:pt x="573" y="146"/>
                    </a:lnTo>
                    <a:lnTo>
                      <a:pt x="574" y="146"/>
                    </a:lnTo>
                    <a:lnTo>
                      <a:pt x="573" y="146"/>
                    </a:lnTo>
                    <a:lnTo>
                      <a:pt x="573" y="145"/>
                    </a:lnTo>
                    <a:lnTo>
                      <a:pt x="571" y="138"/>
                    </a:lnTo>
                    <a:lnTo>
                      <a:pt x="571" y="137"/>
                    </a:lnTo>
                    <a:lnTo>
                      <a:pt x="571" y="136"/>
                    </a:lnTo>
                    <a:lnTo>
                      <a:pt x="569" y="136"/>
                    </a:lnTo>
                    <a:lnTo>
                      <a:pt x="568" y="134"/>
                    </a:lnTo>
                    <a:lnTo>
                      <a:pt x="571" y="133"/>
                    </a:lnTo>
                    <a:lnTo>
                      <a:pt x="572" y="133"/>
                    </a:lnTo>
                    <a:lnTo>
                      <a:pt x="573" y="133"/>
                    </a:lnTo>
                    <a:lnTo>
                      <a:pt x="574" y="133"/>
                    </a:lnTo>
                    <a:lnTo>
                      <a:pt x="576" y="133"/>
                    </a:lnTo>
                    <a:lnTo>
                      <a:pt x="578" y="131"/>
                    </a:lnTo>
                    <a:lnTo>
                      <a:pt x="579" y="129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3" y="129"/>
                    </a:lnTo>
                    <a:lnTo>
                      <a:pt x="585" y="129"/>
                    </a:lnTo>
                    <a:lnTo>
                      <a:pt x="586" y="130"/>
                    </a:lnTo>
                    <a:lnTo>
                      <a:pt x="587" y="130"/>
                    </a:lnTo>
                    <a:lnTo>
                      <a:pt x="588" y="130"/>
                    </a:lnTo>
                    <a:lnTo>
                      <a:pt x="592" y="131"/>
                    </a:lnTo>
                    <a:lnTo>
                      <a:pt x="595" y="131"/>
                    </a:lnTo>
                    <a:lnTo>
                      <a:pt x="596" y="132"/>
                    </a:lnTo>
                    <a:lnTo>
                      <a:pt x="597" y="132"/>
                    </a:lnTo>
                    <a:lnTo>
                      <a:pt x="599" y="131"/>
                    </a:lnTo>
                    <a:lnTo>
                      <a:pt x="600" y="131"/>
                    </a:lnTo>
                    <a:lnTo>
                      <a:pt x="600" y="130"/>
                    </a:lnTo>
                    <a:lnTo>
                      <a:pt x="599" y="129"/>
                    </a:lnTo>
                    <a:lnTo>
                      <a:pt x="599" y="128"/>
                    </a:lnTo>
                    <a:lnTo>
                      <a:pt x="600" y="127"/>
                    </a:lnTo>
                    <a:lnTo>
                      <a:pt x="600" y="126"/>
                    </a:lnTo>
                    <a:lnTo>
                      <a:pt x="601" y="126"/>
                    </a:lnTo>
                    <a:lnTo>
                      <a:pt x="602" y="126"/>
                    </a:lnTo>
                    <a:lnTo>
                      <a:pt x="603" y="124"/>
                    </a:lnTo>
                    <a:lnTo>
                      <a:pt x="604" y="123"/>
                    </a:lnTo>
                    <a:lnTo>
                      <a:pt x="604" y="121"/>
                    </a:lnTo>
                    <a:lnTo>
                      <a:pt x="605" y="120"/>
                    </a:lnTo>
                    <a:lnTo>
                      <a:pt x="606" y="120"/>
                    </a:lnTo>
                    <a:lnTo>
                      <a:pt x="607" y="119"/>
                    </a:lnTo>
                    <a:lnTo>
                      <a:pt x="607" y="118"/>
                    </a:lnTo>
                    <a:lnTo>
                      <a:pt x="609" y="117"/>
                    </a:lnTo>
                    <a:lnTo>
                      <a:pt x="610" y="115"/>
                    </a:lnTo>
                    <a:lnTo>
                      <a:pt x="611" y="114"/>
                    </a:lnTo>
                    <a:lnTo>
                      <a:pt x="611" y="113"/>
                    </a:lnTo>
                    <a:lnTo>
                      <a:pt x="611" y="112"/>
                    </a:lnTo>
                    <a:lnTo>
                      <a:pt x="610" y="112"/>
                    </a:lnTo>
                    <a:lnTo>
                      <a:pt x="610" y="111"/>
                    </a:lnTo>
                    <a:lnTo>
                      <a:pt x="611" y="110"/>
                    </a:lnTo>
                    <a:lnTo>
                      <a:pt x="612" y="110"/>
                    </a:lnTo>
                    <a:lnTo>
                      <a:pt x="612" y="109"/>
                    </a:lnTo>
                    <a:lnTo>
                      <a:pt x="612" y="108"/>
                    </a:lnTo>
                    <a:lnTo>
                      <a:pt x="612" y="106"/>
                    </a:lnTo>
                    <a:lnTo>
                      <a:pt x="613" y="104"/>
                    </a:lnTo>
                    <a:lnTo>
                      <a:pt x="613" y="103"/>
                    </a:lnTo>
                    <a:lnTo>
                      <a:pt x="614" y="103"/>
                    </a:lnTo>
                    <a:lnTo>
                      <a:pt x="615" y="103"/>
                    </a:lnTo>
                    <a:lnTo>
                      <a:pt x="615" y="102"/>
                    </a:lnTo>
                    <a:lnTo>
                      <a:pt x="614" y="102"/>
                    </a:lnTo>
                    <a:lnTo>
                      <a:pt x="614" y="101"/>
                    </a:lnTo>
                    <a:lnTo>
                      <a:pt x="614" y="100"/>
                    </a:lnTo>
                    <a:lnTo>
                      <a:pt x="616" y="99"/>
                    </a:lnTo>
                    <a:lnTo>
                      <a:pt x="616" y="98"/>
                    </a:lnTo>
                    <a:lnTo>
                      <a:pt x="618" y="98"/>
                    </a:lnTo>
                    <a:lnTo>
                      <a:pt x="619" y="98"/>
                    </a:lnTo>
                    <a:lnTo>
                      <a:pt x="620" y="98"/>
                    </a:lnTo>
                    <a:lnTo>
                      <a:pt x="623" y="94"/>
                    </a:lnTo>
                    <a:lnTo>
                      <a:pt x="623" y="93"/>
                    </a:lnTo>
                    <a:lnTo>
                      <a:pt x="622" y="93"/>
                    </a:lnTo>
                    <a:lnTo>
                      <a:pt x="620" y="91"/>
                    </a:lnTo>
                    <a:lnTo>
                      <a:pt x="620" y="90"/>
                    </a:lnTo>
                    <a:lnTo>
                      <a:pt x="620" y="89"/>
                    </a:lnTo>
                    <a:lnTo>
                      <a:pt x="621" y="89"/>
                    </a:lnTo>
                    <a:lnTo>
                      <a:pt x="622" y="87"/>
                    </a:lnTo>
                    <a:lnTo>
                      <a:pt x="622" y="86"/>
                    </a:lnTo>
                    <a:lnTo>
                      <a:pt x="621" y="85"/>
                    </a:lnTo>
                    <a:lnTo>
                      <a:pt x="619" y="85"/>
                    </a:lnTo>
                    <a:lnTo>
                      <a:pt x="618" y="84"/>
                    </a:lnTo>
                    <a:lnTo>
                      <a:pt x="615" y="85"/>
                    </a:lnTo>
                    <a:lnTo>
                      <a:pt x="613" y="85"/>
                    </a:lnTo>
                    <a:lnTo>
                      <a:pt x="612" y="85"/>
                    </a:lnTo>
                    <a:lnTo>
                      <a:pt x="610" y="86"/>
                    </a:lnTo>
                    <a:lnTo>
                      <a:pt x="609" y="86"/>
                    </a:lnTo>
                    <a:lnTo>
                      <a:pt x="606" y="87"/>
                    </a:lnTo>
                    <a:lnTo>
                      <a:pt x="605" y="87"/>
                    </a:lnTo>
                    <a:lnTo>
                      <a:pt x="605" y="89"/>
                    </a:lnTo>
                    <a:lnTo>
                      <a:pt x="604" y="89"/>
                    </a:lnTo>
                    <a:lnTo>
                      <a:pt x="602" y="89"/>
                    </a:lnTo>
                    <a:lnTo>
                      <a:pt x="601" y="89"/>
                    </a:lnTo>
                    <a:lnTo>
                      <a:pt x="599" y="89"/>
                    </a:lnTo>
                    <a:lnTo>
                      <a:pt x="595" y="90"/>
                    </a:lnTo>
                    <a:lnTo>
                      <a:pt x="593" y="92"/>
                    </a:lnTo>
                    <a:lnTo>
                      <a:pt x="592" y="94"/>
                    </a:lnTo>
                    <a:lnTo>
                      <a:pt x="591" y="94"/>
                    </a:lnTo>
                    <a:lnTo>
                      <a:pt x="590" y="94"/>
                    </a:lnTo>
                    <a:lnTo>
                      <a:pt x="588" y="93"/>
                    </a:lnTo>
                    <a:lnTo>
                      <a:pt x="587" y="93"/>
                    </a:lnTo>
                    <a:lnTo>
                      <a:pt x="587" y="94"/>
                    </a:lnTo>
                    <a:lnTo>
                      <a:pt x="586" y="94"/>
                    </a:lnTo>
                    <a:lnTo>
                      <a:pt x="585" y="94"/>
                    </a:lnTo>
                    <a:lnTo>
                      <a:pt x="582" y="94"/>
                    </a:lnTo>
                    <a:lnTo>
                      <a:pt x="581" y="94"/>
                    </a:lnTo>
                    <a:lnTo>
                      <a:pt x="578" y="94"/>
                    </a:lnTo>
                    <a:lnTo>
                      <a:pt x="577" y="94"/>
                    </a:lnTo>
                    <a:lnTo>
                      <a:pt x="576" y="94"/>
                    </a:lnTo>
                    <a:lnTo>
                      <a:pt x="575" y="93"/>
                    </a:lnTo>
                    <a:lnTo>
                      <a:pt x="573" y="94"/>
                    </a:lnTo>
                    <a:lnTo>
                      <a:pt x="572" y="94"/>
                    </a:lnTo>
                    <a:lnTo>
                      <a:pt x="571" y="94"/>
                    </a:lnTo>
                    <a:lnTo>
                      <a:pt x="569" y="94"/>
                    </a:lnTo>
                    <a:lnTo>
                      <a:pt x="568" y="94"/>
                    </a:lnTo>
                    <a:lnTo>
                      <a:pt x="568" y="93"/>
                    </a:lnTo>
                    <a:lnTo>
                      <a:pt x="568" y="92"/>
                    </a:lnTo>
                    <a:lnTo>
                      <a:pt x="567" y="91"/>
                    </a:lnTo>
                    <a:lnTo>
                      <a:pt x="566" y="91"/>
                    </a:lnTo>
                    <a:lnTo>
                      <a:pt x="566" y="90"/>
                    </a:lnTo>
                    <a:lnTo>
                      <a:pt x="565" y="90"/>
                    </a:lnTo>
                    <a:lnTo>
                      <a:pt x="564" y="89"/>
                    </a:lnTo>
                    <a:lnTo>
                      <a:pt x="565" y="87"/>
                    </a:lnTo>
                    <a:lnTo>
                      <a:pt x="566" y="87"/>
                    </a:lnTo>
                    <a:lnTo>
                      <a:pt x="567" y="85"/>
                    </a:lnTo>
                    <a:lnTo>
                      <a:pt x="565" y="84"/>
                    </a:lnTo>
                    <a:lnTo>
                      <a:pt x="564" y="83"/>
                    </a:lnTo>
                    <a:lnTo>
                      <a:pt x="563" y="81"/>
                    </a:lnTo>
                    <a:lnTo>
                      <a:pt x="563" y="80"/>
                    </a:lnTo>
                    <a:lnTo>
                      <a:pt x="564" y="78"/>
                    </a:lnTo>
                    <a:lnTo>
                      <a:pt x="565" y="77"/>
                    </a:lnTo>
                    <a:lnTo>
                      <a:pt x="564" y="77"/>
                    </a:lnTo>
                    <a:lnTo>
                      <a:pt x="563" y="77"/>
                    </a:lnTo>
                    <a:lnTo>
                      <a:pt x="562" y="77"/>
                    </a:lnTo>
                    <a:lnTo>
                      <a:pt x="560" y="77"/>
                    </a:lnTo>
                    <a:lnTo>
                      <a:pt x="558" y="77"/>
                    </a:lnTo>
                    <a:lnTo>
                      <a:pt x="557" y="76"/>
                    </a:lnTo>
                    <a:lnTo>
                      <a:pt x="554" y="75"/>
                    </a:lnTo>
                    <a:lnTo>
                      <a:pt x="551" y="73"/>
                    </a:lnTo>
                    <a:lnTo>
                      <a:pt x="551" y="72"/>
                    </a:lnTo>
                    <a:lnTo>
                      <a:pt x="550" y="72"/>
                    </a:lnTo>
                    <a:lnTo>
                      <a:pt x="549" y="72"/>
                    </a:lnTo>
                    <a:lnTo>
                      <a:pt x="548" y="72"/>
                    </a:lnTo>
                    <a:lnTo>
                      <a:pt x="548" y="71"/>
                    </a:lnTo>
                    <a:lnTo>
                      <a:pt x="548" y="70"/>
                    </a:lnTo>
                    <a:lnTo>
                      <a:pt x="547" y="70"/>
                    </a:lnTo>
                    <a:lnTo>
                      <a:pt x="546" y="70"/>
                    </a:lnTo>
                    <a:lnTo>
                      <a:pt x="544" y="71"/>
                    </a:lnTo>
                    <a:lnTo>
                      <a:pt x="542" y="71"/>
                    </a:lnTo>
                    <a:lnTo>
                      <a:pt x="541" y="71"/>
                    </a:lnTo>
                    <a:lnTo>
                      <a:pt x="541" y="70"/>
                    </a:lnTo>
                    <a:lnTo>
                      <a:pt x="540" y="70"/>
                    </a:lnTo>
                    <a:lnTo>
                      <a:pt x="539" y="68"/>
                    </a:lnTo>
                    <a:lnTo>
                      <a:pt x="538" y="68"/>
                    </a:lnTo>
                    <a:lnTo>
                      <a:pt x="538" y="67"/>
                    </a:lnTo>
                    <a:lnTo>
                      <a:pt x="537" y="67"/>
                    </a:lnTo>
                    <a:lnTo>
                      <a:pt x="536" y="67"/>
                    </a:lnTo>
                    <a:lnTo>
                      <a:pt x="534" y="67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29" y="68"/>
                    </a:lnTo>
                    <a:lnTo>
                      <a:pt x="528" y="68"/>
                    </a:lnTo>
                    <a:lnTo>
                      <a:pt x="525" y="67"/>
                    </a:lnTo>
                    <a:lnTo>
                      <a:pt x="523" y="67"/>
                    </a:lnTo>
                    <a:lnTo>
                      <a:pt x="522" y="66"/>
                    </a:lnTo>
                    <a:lnTo>
                      <a:pt x="522" y="65"/>
                    </a:lnTo>
                    <a:lnTo>
                      <a:pt x="521" y="65"/>
                    </a:lnTo>
                    <a:lnTo>
                      <a:pt x="520" y="65"/>
                    </a:lnTo>
                    <a:lnTo>
                      <a:pt x="520" y="64"/>
                    </a:lnTo>
                    <a:lnTo>
                      <a:pt x="519" y="64"/>
                    </a:lnTo>
                    <a:lnTo>
                      <a:pt x="519" y="62"/>
                    </a:lnTo>
                    <a:lnTo>
                      <a:pt x="519" y="61"/>
                    </a:lnTo>
                    <a:lnTo>
                      <a:pt x="520" y="59"/>
                    </a:lnTo>
                    <a:lnTo>
                      <a:pt x="521" y="58"/>
                    </a:lnTo>
                    <a:lnTo>
                      <a:pt x="520" y="58"/>
                    </a:lnTo>
                    <a:lnTo>
                      <a:pt x="519" y="57"/>
                    </a:lnTo>
                    <a:lnTo>
                      <a:pt x="518" y="57"/>
                    </a:lnTo>
                    <a:lnTo>
                      <a:pt x="517" y="57"/>
                    </a:lnTo>
                    <a:lnTo>
                      <a:pt x="517" y="55"/>
                    </a:lnTo>
                    <a:lnTo>
                      <a:pt x="517" y="54"/>
                    </a:lnTo>
                    <a:lnTo>
                      <a:pt x="518" y="54"/>
                    </a:lnTo>
                    <a:lnTo>
                      <a:pt x="518" y="53"/>
                    </a:lnTo>
                    <a:lnTo>
                      <a:pt x="517" y="53"/>
                    </a:lnTo>
                    <a:lnTo>
                      <a:pt x="517" y="52"/>
                    </a:lnTo>
                    <a:lnTo>
                      <a:pt x="517" y="50"/>
                    </a:lnTo>
                    <a:lnTo>
                      <a:pt x="516" y="49"/>
                    </a:lnTo>
                    <a:lnTo>
                      <a:pt x="514" y="48"/>
                    </a:lnTo>
                    <a:lnTo>
                      <a:pt x="513" y="48"/>
                    </a:lnTo>
                    <a:lnTo>
                      <a:pt x="511" y="46"/>
                    </a:lnTo>
                    <a:lnTo>
                      <a:pt x="511" y="45"/>
                    </a:lnTo>
                    <a:lnTo>
                      <a:pt x="511" y="44"/>
                    </a:lnTo>
                    <a:lnTo>
                      <a:pt x="512" y="43"/>
                    </a:lnTo>
                    <a:lnTo>
                      <a:pt x="511" y="43"/>
                    </a:lnTo>
                    <a:lnTo>
                      <a:pt x="511" y="44"/>
                    </a:lnTo>
                    <a:lnTo>
                      <a:pt x="510" y="44"/>
                    </a:lnTo>
                    <a:lnTo>
                      <a:pt x="510" y="43"/>
                    </a:lnTo>
                    <a:lnTo>
                      <a:pt x="511" y="43"/>
                    </a:lnTo>
                    <a:lnTo>
                      <a:pt x="511" y="42"/>
                    </a:lnTo>
                    <a:lnTo>
                      <a:pt x="510" y="42"/>
                    </a:lnTo>
                    <a:lnTo>
                      <a:pt x="509" y="42"/>
                    </a:lnTo>
                    <a:lnTo>
                      <a:pt x="509" y="38"/>
                    </a:lnTo>
                    <a:lnTo>
                      <a:pt x="508" y="37"/>
                    </a:lnTo>
                    <a:lnTo>
                      <a:pt x="507" y="36"/>
                    </a:lnTo>
                    <a:lnTo>
                      <a:pt x="504" y="34"/>
                    </a:lnTo>
                    <a:lnTo>
                      <a:pt x="504" y="33"/>
                    </a:lnTo>
                    <a:lnTo>
                      <a:pt x="506" y="33"/>
                    </a:lnTo>
                    <a:lnTo>
                      <a:pt x="506" y="31"/>
                    </a:lnTo>
                    <a:lnTo>
                      <a:pt x="506" y="30"/>
                    </a:lnTo>
                    <a:lnTo>
                      <a:pt x="504" y="30"/>
                    </a:lnTo>
                    <a:lnTo>
                      <a:pt x="503" y="30"/>
                    </a:lnTo>
                    <a:lnTo>
                      <a:pt x="502" y="30"/>
                    </a:lnTo>
                    <a:lnTo>
                      <a:pt x="503" y="29"/>
                    </a:lnTo>
                    <a:lnTo>
                      <a:pt x="503" y="28"/>
                    </a:lnTo>
                    <a:lnTo>
                      <a:pt x="503" y="27"/>
                    </a:lnTo>
                    <a:lnTo>
                      <a:pt x="502" y="27"/>
                    </a:lnTo>
                    <a:lnTo>
                      <a:pt x="501" y="27"/>
                    </a:lnTo>
                    <a:lnTo>
                      <a:pt x="501" y="26"/>
                    </a:lnTo>
                    <a:lnTo>
                      <a:pt x="501" y="25"/>
                    </a:lnTo>
                    <a:lnTo>
                      <a:pt x="499" y="25"/>
                    </a:lnTo>
                    <a:lnTo>
                      <a:pt x="498" y="25"/>
                    </a:lnTo>
                    <a:lnTo>
                      <a:pt x="498" y="24"/>
                    </a:lnTo>
                    <a:lnTo>
                      <a:pt x="499" y="22"/>
                    </a:lnTo>
                    <a:lnTo>
                      <a:pt x="500" y="22"/>
                    </a:lnTo>
                    <a:lnTo>
                      <a:pt x="499" y="21"/>
                    </a:lnTo>
                    <a:lnTo>
                      <a:pt x="499" y="22"/>
                    </a:lnTo>
                    <a:lnTo>
                      <a:pt x="498" y="22"/>
                    </a:lnTo>
                    <a:lnTo>
                      <a:pt x="497" y="21"/>
                    </a:lnTo>
                    <a:lnTo>
                      <a:pt x="497" y="20"/>
                    </a:lnTo>
                    <a:lnTo>
                      <a:pt x="494" y="20"/>
                    </a:lnTo>
                    <a:lnTo>
                      <a:pt x="493" y="20"/>
                    </a:lnTo>
                    <a:lnTo>
                      <a:pt x="494" y="19"/>
                    </a:lnTo>
                    <a:lnTo>
                      <a:pt x="493" y="18"/>
                    </a:lnTo>
                    <a:lnTo>
                      <a:pt x="492" y="18"/>
                    </a:lnTo>
                    <a:lnTo>
                      <a:pt x="491" y="18"/>
                    </a:lnTo>
                    <a:lnTo>
                      <a:pt x="490" y="17"/>
                    </a:lnTo>
                    <a:lnTo>
                      <a:pt x="489" y="17"/>
                    </a:lnTo>
                    <a:lnTo>
                      <a:pt x="488" y="17"/>
                    </a:lnTo>
                    <a:lnTo>
                      <a:pt x="486" y="16"/>
                    </a:lnTo>
                    <a:lnTo>
                      <a:pt x="485" y="16"/>
                    </a:lnTo>
                    <a:lnTo>
                      <a:pt x="484" y="16"/>
                    </a:lnTo>
                    <a:lnTo>
                      <a:pt x="483" y="16"/>
                    </a:lnTo>
                    <a:lnTo>
                      <a:pt x="483" y="17"/>
                    </a:lnTo>
                    <a:lnTo>
                      <a:pt x="482" y="17"/>
                    </a:lnTo>
                    <a:lnTo>
                      <a:pt x="481" y="17"/>
                    </a:lnTo>
                    <a:lnTo>
                      <a:pt x="480" y="17"/>
                    </a:lnTo>
                    <a:lnTo>
                      <a:pt x="479" y="16"/>
                    </a:lnTo>
                    <a:lnTo>
                      <a:pt x="478" y="16"/>
                    </a:lnTo>
                    <a:lnTo>
                      <a:pt x="476" y="16"/>
                    </a:lnTo>
                    <a:lnTo>
                      <a:pt x="475" y="16"/>
                    </a:lnTo>
                    <a:lnTo>
                      <a:pt x="474" y="15"/>
                    </a:lnTo>
                    <a:lnTo>
                      <a:pt x="473" y="14"/>
                    </a:lnTo>
                    <a:lnTo>
                      <a:pt x="472" y="14"/>
                    </a:lnTo>
                    <a:lnTo>
                      <a:pt x="471" y="14"/>
                    </a:lnTo>
                    <a:lnTo>
                      <a:pt x="470" y="14"/>
                    </a:lnTo>
                    <a:lnTo>
                      <a:pt x="470" y="12"/>
                    </a:lnTo>
                    <a:lnTo>
                      <a:pt x="469" y="12"/>
                    </a:lnTo>
                    <a:lnTo>
                      <a:pt x="467" y="12"/>
                    </a:lnTo>
                    <a:lnTo>
                      <a:pt x="464" y="11"/>
                    </a:lnTo>
                    <a:lnTo>
                      <a:pt x="463" y="11"/>
                    </a:lnTo>
                    <a:lnTo>
                      <a:pt x="462" y="11"/>
                    </a:lnTo>
                    <a:lnTo>
                      <a:pt x="461" y="11"/>
                    </a:lnTo>
                    <a:lnTo>
                      <a:pt x="460" y="11"/>
                    </a:lnTo>
                    <a:lnTo>
                      <a:pt x="458" y="11"/>
                    </a:lnTo>
                    <a:lnTo>
                      <a:pt x="457" y="11"/>
                    </a:lnTo>
                    <a:lnTo>
                      <a:pt x="454" y="12"/>
                    </a:lnTo>
                    <a:lnTo>
                      <a:pt x="453" y="12"/>
                    </a:lnTo>
                    <a:lnTo>
                      <a:pt x="452" y="12"/>
                    </a:lnTo>
                    <a:lnTo>
                      <a:pt x="450" y="12"/>
                    </a:lnTo>
                    <a:lnTo>
                      <a:pt x="448" y="12"/>
                    </a:lnTo>
                    <a:lnTo>
                      <a:pt x="445" y="12"/>
                    </a:lnTo>
                    <a:lnTo>
                      <a:pt x="442" y="12"/>
                    </a:lnTo>
                    <a:lnTo>
                      <a:pt x="441" y="12"/>
                    </a:lnTo>
                    <a:lnTo>
                      <a:pt x="439" y="12"/>
                    </a:lnTo>
                    <a:lnTo>
                      <a:pt x="438" y="12"/>
                    </a:lnTo>
                    <a:lnTo>
                      <a:pt x="438" y="14"/>
                    </a:lnTo>
                    <a:lnTo>
                      <a:pt x="436" y="14"/>
                    </a:lnTo>
                    <a:lnTo>
                      <a:pt x="435" y="14"/>
                    </a:lnTo>
                    <a:lnTo>
                      <a:pt x="434" y="15"/>
                    </a:lnTo>
                    <a:lnTo>
                      <a:pt x="433" y="15"/>
                    </a:lnTo>
                    <a:lnTo>
                      <a:pt x="432" y="15"/>
                    </a:lnTo>
                    <a:lnTo>
                      <a:pt x="430" y="15"/>
                    </a:lnTo>
                    <a:lnTo>
                      <a:pt x="429" y="15"/>
                    </a:lnTo>
                    <a:lnTo>
                      <a:pt x="428" y="15"/>
                    </a:lnTo>
                    <a:lnTo>
                      <a:pt x="425" y="15"/>
                    </a:lnTo>
                    <a:lnTo>
                      <a:pt x="423" y="17"/>
                    </a:lnTo>
                    <a:lnTo>
                      <a:pt x="420" y="18"/>
                    </a:lnTo>
                    <a:lnTo>
                      <a:pt x="419" y="18"/>
                    </a:lnTo>
                    <a:lnTo>
                      <a:pt x="418" y="20"/>
                    </a:lnTo>
                    <a:lnTo>
                      <a:pt x="417" y="20"/>
                    </a:lnTo>
                    <a:lnTo>
                      <a:pt x="417" y="21"/>
                    </a:lnTo>
                    <a:lnTo>
                      <a:pt x="415" y="21"/>
                    </a:lnTo>
                    <a:lnTo>
                      <a:pt x="414" y="22"/>
                    </a:lnTo>
                    <a:lnTo>
                      <a:pt x="414" y="24"/>
                    </a:lnTo>
                    <a:lnTo>
                      <a:pt x="414" y="25"/>
                    </a:lnTo>
                    <a:lnTo>
                      <a:pt x="415" y="25"/>
                    </a:lnTo>
                    <a:lnTo>
                      <a:pt x="416" y="25"/>
                    </a:lnTo>
                    <a:lnTo>
                      <a:pt x="417" y="25"/>
                    </a:lnTo>
                    <a:lnTo>
                      <a:pt x="419" y="24"/>
                    </a:lnTo>
                    <a:lnTo>
                      <a:pt x="423" y="25"/>
                    </a:lnTo>
                    <a:lnTo>
                      <a:pt x="423" y="27"/>
                    </a:lnTo>
                    <a:lnTo>
                      <a:pt x="422" y="28"/>
                    </a:lnTo>
                    <a:lnTo>
                      <a:pt x="423" y="29"/>
                    </a:lnTo>
                    <a:lnTo>
                      <a:pt x="424" y="30"/>
                    </a:lnTo>
                    <a:lnTo>
                      <a:pt x="424" y="31"/>
                    </a:lnTo>
                    <a:lnTo>
                      <a:pt x="423" y="34"/>
                    </a:lnTo>
                    <a:lnTo>
                      <a:pt x="422" y="35"/>
                    </a:lnTo>
                    <a:lnTo>
                      <a:pt x="420" y="35"/>
                    </a:lnTo>
                    <a:lnTo>
                      <a:pt x="419" y="35"/>
                    </a:lnTo>
                    <a:lnTo>
                      <a:pt x="417" y="36"/>
                    </a:lnTo>
                    <a:lnTo>
                      <a:pt x="416" y="37"/>
                    </a:lnTo>
                    <a:lnTo>
                      <a:pt x="415" y="38"/>
                    </a:lnTo>
                    <a:lnTo>
                      <a:pt x="414" y="38"/>
                    </a:lnTo>
                    <a:lnTo>
                      <a:pt x="413" y="40"/>
                    </a:lnTo>
                    <a:lnTo>
                      <a:pt x="413" y="42"/>
                    </a:lnTo>
                    <a:lnTo>
                      <a:pt x="411" y="43"/>
                    </a:lnTo>
                    <a:lnTo>
                      <a:pt x="410" y="44"/>
                    </a:lnTo>
                    <a:lnTo>
                      <a:pt x="409" y="44"/>
                    </a:lnTo>
                    <a:lnTo>
                      <a:pt x="409" y="45"/>
                    </a:lnTo>
                    <a:lnTo>
                      <a:pt x="409" y="46"/>
                    </a:lnTo>
                    <a:lnTo>
                      <a:pt x="409" y="47"/>
                    </a:lnTo>
                    <a:lnTo>
                      <a:pt x="408" y="47"/>
                    </a:lnTo>
                    <a:lnTo>
                      <a:pt x="407" y="47"/>
                    </a:lnTo>
                    <a:lnTo>
                      <a:pt x="406" y="48"/>
                    </a:lnTo>
                    <a:lnTo>
                      <a:pt x="406" y="49"/>
                    </a:lnTo>
                    <a:lnTo>
                      <a:pt x="406" y="50"/>
                    </a:lnTo>
                    <a:lnTo>
                      <a:pt x="405" y="52"/>
                    </a:lnTo>
                    <a:lnTo>
                      <a:pt x="404" y="53"/>
                    </a:lnTo>
                    <a:lnTo>
                      <a:pt x="402" y="53"/>
                    </a:lnTo>
                    <a:lnTo>
                      <a:pt x="402" y="54"/>
                    </a:lnTo>
                    <a:lnTo>
                      <a:pt x="402" y="55"/>
                    </a:lnTo>
                    <a:lnTo>
                      <a:pt x="401" y="56"/>
                    </a:lnTo>
                    <a:lnTo>
                      <a:pt x="400" y="56"/>
                    </a:lnTo>
                    <a:lnTo>
                      <a:pt x="401" y="56"/>
                    </a:lnTo>
                    <a:lnTo>
                      <a:pt x="402" y="56"/>
                    </a:lnTo>
                    <a:lnTo>
                      <a:pt x="404" y="56"/>
                    </a:lnTo>
                    <a:lnTo>
                      <a:pt x="404" y="57"/>
                    </a:lnTo>
                    <a:lnTo>
                      <a:pt x="404" y="58"/>
                    </a:lnTo>
                    <a:lnTo>
                      <a:pt x="404" y="59"/>
                    </a:lnTo>
                    <a:lnTo>
                      <a:pt x="404" y="61"/>
                    </a:lnTo>
                    <a:lnTo>
                      <a:pt x="401" y="62"/>
                    </a:lnTo>
                    <a:lnTo>
                      <a:pt x="400" y="62"/>
                    </a:lnTo>
                    <a:lnTo>
                      <a:pt x="399" y="62"/>
                    </a:lnTo>
                    <a:lnTo>
                      <a:pt x="398" y="62"/>
                    </a:lnTo>
                    <a:lnTo>
                      <a:pt x="397" y="62"/>
                    </a:lnTo>
                    <a:lnTo>
                      <a:pt x="395" y="62"/>
                    </a:lnTo>
                    <a:lnTo>
                      <a:pt x="393" y="62"/>
                    </a:lnTo>
                    <a:lnTo>
                      <a:pt x="392" y="63"/>
                    </a:lnTo>
                    <a:lnTo>
                      <a:pt x="391" y="63"/>
                    </a:lnTo>
                    <a:lnTo>
                      <a:pt x="391" y="64"/>
                    </a:lnTo>
                    <a:lnTo>
                      <a:pt x="389" y="65"/>
                    </a:lnTo>
                    <a:lnTo>
                      <a:pt x="387" y="66"/>
                    </a:lnTo>
                    <a:lnTo>
                      <a:pt x="385" y="67"/>
                    </a:lnTo>
                    <a:lnTo>
                      <a:pt x="382" y="68"/>
                    </a:lnTo>
                    <a:lnTo>
                      <a:pt x="381" y="68"/>
                    </a:lnTo>
                    <a:lnTo>
                      <a:pt x="378" y="67"/>
                    </a:lnTo>
                    <a:lnTo>
                      <a:pt x="377" y="67"/>
                    </a:lnTo>
                    <a:lnTo>
                      <a:pt x="377" y="66"/>
                    </a:lnTo>
                    <a:lnTo>
                      <a:pt x="376" y="67"/>
                    </a:lnTo>
                    <a:lnTo>
                      <a:pt x="374" y="67"/>
                    </a:lnTo>
                    <a:lnTo>
                      <a:pt x="374" y="66"/>
                    </a:lnTo>
                    <a:lnTo>
                      <a:pt x="373" y="66"/>
                    </a:lnTo>
                    <a:lnTo>
                      <a:pt x="372" y="66"/>
                    </a:lnTo>
                    <a:lnTo>
                      <a:pt x="370" y="65"/>
                    </a:lnTo>
                    <a:lnTo>
                      <a:pt x="369" y="65"/>
                    </a:lnTo>
                    <a:lnTo>
                      <a:pt x="367" y="64"/>
                    </a:lnTo>
                    <a:lnTo>
                      <a:pt x="365" y="64"/>
                    </a:lnTo>
                    <a:lnTo>
                      <a:pt x="364" y="63"/>
                    </a:lnTo>
                    <a:lnTo>
                      <a:pt x="363" y="62"/>
                    </a:lnTo>
                    <a:lnTo>
                      <a:pt x="362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1"/>
                    </a:lnTo>
                    <a:lnTo>
                      <a:pt x="359" y="61"/>
                    </a:lnTo>
                    <a:lnTo>
                      <a:pt x="358" y="61"/>
                    </a:lnTo>
                    <a:lnTo>
                      <a:pt x="358" y="62"/>
                    </a:lnTo>
                    <a:lnTo>
                      <a:pt x="357" y="62"/>
                    </a:lnTo>
                    <a:lnTo>
                      <a:pt x="354" y="63"/>
                    </a:lnTo>
                    <a:lnTo>
                      <a:pt x="353" y="63"/>
                    </a:lnTo>
                    <a:lnTo>
                      <a:pt x="352" y="63"/>
                    </a:lnTo>
                    <a:lnTo>
                      <a:pt x="351" y="63"/>
                    </a:lnTo>
                    <a:lnTo>
                      <a:pt x="350" y="63"/>
                    </a:lnTo>
                    <a:lnTo>
                      <a:pt x="349" y="63"/>
                    </a:lnTo>
                    <a:lnTo>
                      <a:pt x="348" y="63"/>
                    </a:lnTo>
                    <a:lnTo>
                      <a:pt x="345" y="62"/>
                    </a:lnTo>
                    <a:lnTo>
                      <a:pt x="344" y="62"/>
                    </a:lnTo>
                    <a:lnTo>
                      <a:pt x="343" y="61"/>
                    </a:lnTo>
                    <a:lnTo>
                      <a:pt x="342" y="59"/>
                    </a:lnTo>
                    <a:lnTo>
                      <a:pt x="340" y="58"/>
                    </a:lnTo>
                    <a:lnTo>
                      <a:pt x="339" y="58"/>
                    </a:lnTo>
                    <a:lnTo>
                      <a:pt x="337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4" y="58"/>
                    </a:lnTo>
                    <a:lnTo>
                      <a:pt x="333" y="58"/>
                    </a:lnTo>
                    <a:lnTo>
                      <a:pt x="333" y="57"/>
                    </a:lnTo>
                    <a:lnTo>
                      <a:pt x="332" y="57"/>
                    </a:lnTo>
                    <a:lnTo>
                      <a:pt x="331" y="57"/>
                    </a:lnTo>
                    <a:lnTo>
                      <a:pt x="331" y="58"/>
                    </a:lnTo>
                    <a:lnTo>
                      <a:pt x="330" y="58"/>
                    </a:lnTo>
                    <a:lnTo>
                      <a:pt x="327" y="59"/>
                    </a:lnTo>
                    <a:lnTo>
                      <a:pt x="326" y="59"/>
                    </a:lnTo>
                    <a:lnTo>
                      <a:pt x="325" y="61"/>
                    </a:lnTo>
                    <a:lnTo>
                      <a:pt x="324" y="61"/>
                    </a:lnTo>
                    <a:lnTo>
                      <a:pt x="323" y="61"/>
                    </a:lnTo>
                    <a:lnTo>
                      <a:pt x="322" y="62"/>
                    </a:lnTo>
                    <a:lnTo>
                      <a:pt x="321" y="62"/>
                    </a:lnTo>
                    <a:lnTo>
                      <a:pt x="320" y="63"/>
                    </a:lnTo>
                    <a:lnTo>
                      <a:pt x="318" y="63"/>
                    </a:lnTo>
                    <a:lnTo>
                      <a:pt x="316" y="64"/>
                    </a:lnTo>
                    <a:lnTo>
                      <a:pt x="315" y="66"/>
                    </a:lnTo>
                    <a:lnTo>
                      <a:pt x="315" y="67"/>
                    </a:lnTo>
                    <a:lnTo>
                      <a:pt x="311" y="68"/>
                    </a:lnTo>
                    <a:lnTo>
                      <a:pt x="309" y="68"/>
                    </a:lnTo>
                    <a:lnTo>
                      <a:pt x="308" y="68"/>
                    </a:lnTo>
                    <a:lnTo>
                      <a:pt x="307" y="68"/>
                    </a:lnTo>
                    <a:lnTo>
                      <a:pt x="306" y="68"/>
                    </a:lnTo>
                    <a:lnTo>
                      <a:pt x="305" y="68"/>
                    </a:lnTo>
                    <a:lnTo>
                      <a:pt x="302" y="70"/>
                    </a:lnTo>
                    <a:lnTo>
                      <a:pt x="301" y="70"/>
                    </a:lnTo>
                    <a:lnTo>
                      <a:pt x="298" y="70"/>
                    </a:lnTo>
                    <a:lnTo>
                      <a:pt x="297" y="70"/>
                    </a:lnTo>
                    <a:lnTo>
                      <a:pt x="296" y="70"/>
                    </a:lnTo>
                    <a:lnTo>
                      <a:pt x="295" y="70"/>
                    </a:lnTo>
                    <a:lnTo>
                      <a:pt x="294" y="70"/>
                    </a:lnTo>
                    <a:lnTo>
                      <a:pt x="294" y="71"/>
                    </a:lnTo>
                    <a:lnTo>
                      <a:pt x="293" y="71"/>
                    </a:lnTo>
                    <a:lnTo>
                      <a:pt x="292" y="71"/>
                    </a:lnTo>
                    <a:lnTo>
                      <a:pt x="289" y="71"/>
                    </a:lnTo>
                    <a:lnTo>
                      <a:pt x="287" y="72"/>
                    </a:lnTo>
                    <a:lnTo>
                      <a:pt x="286" y="72"/>
                    </a:lnTo>
                    <a:lnTo>
                      <a:pt x="285" y="73"/>
                    </a:lnTo>
                    <a:lnTo>
                      <a:pt x="284" y="73"/>
                    </a:lnTo>
                    <a:lnTo>
                      <a:pt x="281" y="74"/>
                    </a:lnTo>
                    <a:lnTo>
                      <a:pt x="280" y="74"/>
                    </a:lnTo>
                    <a:lnTo>
                      <a:pt x="279" y="74"/>
                    </a:lnTo>
                    <a:lnTo>
                      <a:pt x="277" y="73"/>
                    </a:lnTo>
                    <a:lnTo>
                      <a:pt x="276" y="73"/>
                    </a:lnTo>
                    <a:lnTo>
                      <a:pt x="275" y="73"/>
                    </a:lnTo>
                    <a:lnTo>
                      <a:pt x="274" y="73"/>
                    </a:lnTo>
                    <a:lnTo>
                      <a:pt x="272" y="73"/>
                    </a:lnTo>
                    <a:lnTo>
                      <a:pt x="271" y="73"/>
                    </a:lnTo>
                    <a:lnTo>
                      <a:pt x="268" y="73"/>
                    </a:lnTo>
                    <a:lnTo>
                      <a:pt x="265" y="73"/>
                    </a:lnTo>
                    <a:lnTo>
                      <a:pt x="264" y="72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8" y="71"/>
                    </a:lnTo>
                    <a:lnTo>
                      <a:pt x="257" y="71"/>
                    </a:lnTo>
                    <a:lnTo>
                      <a:pt x="256" y="71"/>
                    </a:lnTo>
                    <a:lnTo>
                      <a:pt x="252" y="71"/>
                    </a:lnTo>
                    <a:lnTo>
                      <a:pt x="251" y="71"/>
                    </a:lnTo>
                    <a:lnTo>
                      <a:pt x="250" y="71"/>
                    </a:lnTo>
                    <a:lnTo>
                      <a:pt x="248" y="70"/>
                    </a:lnTo>
                    <a:lnTo>
                      <a:pt x="247" y="68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2" y="67"/>
                    </a:lnTo>
                    <a:lnTo>
                      <a:pt x="241" y="66"/>
                    </a:lnTo>
                    <a:lnTo>
                      <a:pt x="242" y="64"/>
                    </a:lnTo>
                    <a:lnTo>
                      <a:pt x="242" y="63"/>
                    </a:lnTo>
                    <a:lnTo>
                      <a:pt x="241" y="62"/>
                    </a:lnTo>
                    <a:lnTo>
                      <a:pt x="240" y="62"/>
                    </a:lnTo>
                    <a:lnTo>
                      <a:pt x="239" y="62"/>
                    </a:lnTo>
                    <a:lnTo>
                      <a:pt x="236" y="62"/>
                    </a:lnTo>
                    <a:lnTo>
                      <a:pt x="234" y="62"/>
                    </a:lnTo>
                    <a:lnTo>
                      <a:pt x="231" y="62"/>
                    </a:lnTo>
                    <a:lnTo>
                      <a:pt x="230" y="61"/>
                    </a:lnTo>
                    <a:lnTo>
                      <a:pt x="229" y="61"/>
                    </a:lnTo>
                    <a:lnTo>
                      <a:pt x="229" y="59"/>
                    </a:lnTo>
                    <a:lnTo>
                      <a:pt x="228" y="58"/>
                    </a:lnTo>
                    <a:lnTo>
                      <a:pt x="225" y="57"/>
                    </a:lnTo>
                    <a:lnTo>
                      <a:pt x="224" y="57"/>
                    </a:lnTo>
                    <a:lnTo>
                      <a:pt x="223" y="56"/>
                    </a:lnTo>
                    <a:lnTo>
                      <a:pt x="222" y="56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3" y="56"/>
                    </a:lnTo>
                    <a:lnTo>
                      <a:pt x="211" y="55"/>
                    </a:lnTo>
                    <a:lnTo>
                      <a:pt x="210" y="55"/>
                    </a:lnTo>
                    <a:lnTo>
                      <a:pt x="208" y="55"/>
                    </a:lnTo>
                    <a:lnTo>
                      <a:pt x="204" y="55"/>
                    </a:lnTo>
                    <a:lnTo>
                      <a:pt x="203" y="55"/>
                    </a:lnTo>
                    <a:lnTo>
                      <a:pt x="202" y="55"/>
                    </a:lnTo>
                    <a:lnTo>
                      <a:pt x="202" y="56"/>
                    </a:lnTo>
                    <a:lnTo>
                      <a:pt x="201" y="56"/>
                    </a:lnTo>
                    <a:lnTo>
                      <a:pt x="200" y="56"/>
                    </a:lnTo>
                    <a:lnTo>
                      <a:pt x="199" y="56"/>
                    </a:lnTo>
                    <a:lnTo>
                      <a:pt x="195" y="56"/>
                    </a:lnTo>
                    <a:lnTo>
                      <a:pt x="194" y="57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0" y="58"/>
                    </a:lnTo>
                    <a:lnTo>
                      <a:pt x="188" y="58"/>
                    </a:lnTo>
                    <a:lnTo>
                      <a:pt x="187" y="59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8"/>
                    </a:lnTo>
                    <a:lnTo>
                      <a:pt x="183" y="58"/>
                    </a:lnTo>
                    <a:lnTo>
                      <a:pt x="182" y="58"/>
                    </a:lnTo>
                    <a:lnTo>
                      <a:pt x="182" y="59"/>
                    </a:lnTo>
                    <a:lnTo>
                      <a:pt x="181" y="59"/>
                    </a:lnTo>
                    <a:lnTo>
                      <a:pt x="180" y="59"/>
                    </a:lnTo>
                    <a:lnTo>
                      <a:pt x="178" y="59"/>
                    </a:lnTo>
                    <a:lnTo>
                      <a:pt x="176" y="58"/>
                    </a:lnTo>
                    <a:lnTo>
                      <a:pt x="175" y="58"/>
                    </a:lnTo>
                    <a:lnTo>
                      <a:pt x="175" y="57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2" y="57"/>
                    </a:lnTo>
                    <a:lnTo>
                      <a:pt x="171" y="57"/>
                    </a:lnTo>
                    <a:lnTo>
                      <a:pt x="169" y="57"/>
                    </a:lnTo>
                    <a:lnTo>
                      <a:pt x="169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6" y="56"/>
                    </a:lnTo>
                    <a:lnTo>
                      <a:pt x="166" y="55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4" y="54"/>
                    </a:lnTo>
                    <a:lnTo>
                      <a:pt x="163" y="54"/>
                    </a:lnTo>
                    <a:lnTo>
                      <a:pt x="162" y="54"/>
                    </a:lnTo>
                    <a:lnTo>
                      <a:pt x="162" y="53"/>
                    </a:lnTo>
                    <a:lnTo>
                      <a:pt x="162" y="52"/>
                    </a:lnTo>
                    <a:lnTo>
                      <a:pt x="162" y="50"/>
                    </a:lnTo>
                    <a:lnTo>
                      <a:pt x="160" y="50"/>
                    </a:lnTo>
                    <a:lnTo>
                      <a:pt x="160" y="49"/>
                    </a:lnTo>
                    <a:lnTo>
                      <a:pt x="160" y="48"/>
                    </a:lnTo>
                    <a:lnTo>
                      <a:pt x="160" y="47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60" y="43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0"/>
                    </a:lnTo>
                    <a:lnTo>
                      <a:pt x="152" y="40"/>
                    </a:lnTo>
                    <a:lnTo>
                      <a:pt x="150" y="40"/>
                    </a:lnTo>
                    <a:lnTo>
                      <a:pt x="149" y="40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39"/>
                    </a:lnTo>
                    <a:lnTo>
                      <a:pt x="145" y="39"/>
                    </a:lnTo>
                    <a:lnTo>
                      <a:pt x="144" y="39"/>
                    </a:lnTo>
                    <a:lnTo>
                      <a:pt x="141" y="38"/>
                    </a:lnTo>
                    <a:lnTo>
                      <a:pt x="139" y="38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29" y="37"/>
                    </a:lnTo>
                    <a:lnTo>
                      <a:pt x="128" y="37"/>
                    </a:lnTo>
                    <a:lnTo>
                      <a:pt x="127" y="36"/>
                    </a:lnTo>
                    <a:lnTo>
                      <a:pt x="126" y="35"/>
                    </a:lnTo>
                    <a:lnTo>
                      <a:pt x="125" y="35"/>
                    </a:lnTo>
                    <a:lnTo>
                      <a:pt x="123" y="35"/>
                    </a:lnTo>
                    <a:lnTo>
                      <a:pt x="122" y="35"/>
                    </a:lnTo>
                    <a:lnTo>
                      <a:pt x="119" y="34"/>
                    </a:lnTo>
                    <a:lnTo>
                      <a:pt x="118" y="34"/>
                    </a:lnTo>
                    <a:lnTo>
                      <a:pt x="117" y="33"/>
                    </a:lnTo>
                    <a:lnTo>
                      <a:pt x="115" y="33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1" y="34"/>
                    </a:lnTo>
                    <a:lnTo>
                      <a:pt x="111" y="35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6"/>
                    </a:lnTo>
                    <a:lnTo>
                      <a:pt x="106" y="37"/>
                    </a:lnTo>
                    <a:lnTo>
                      <a:pt x="104" y="37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2" y="40"/>
                    </a:lnTo>
                    <a:lnTo>
                      <a:pt x="101" y="40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100" y="44"/>
                    </a:lnTo>
                    <a:lnTo>
                      <a:pt x="99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9" y="48"/>
                    </a:lnTo>
                    <a:lnTo>
                      <a:pt x="100" y="49"/>
                    </a:lnTo>
                    <a:lnTo>
                      <a:pt x="100" y="50"/>
                    </a:lnTo>
                    <a:lnTo>
                      <a:pt x="101" y="53"/>
                    </a:lnTo>
                    <a:lnTo>
                      <a:pt x="102" y="54"/>
                    </a:lnTo>
                    <a:lnTo>
                      <a:pt x="103" y="54"/>
                    </a:lnTo>
                    <a:lnTo>
                      <a:pt x="104" y="54"/>
                    </a:lnTo>
                    <a:lnTo>
                      <a:pt x="104" y="55"/>
                    </a:lnTo>
                    <a:lnTo>
                      <a:pt x="104" y="57"/>
                    </a:lnTo>
                    <a:lnTo>
                      <a:pt x="103" y="59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7" y="62"/>
                    </a:lnTo>
                    <a:lnTo>
                      <a:pt x="95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4"/>
                    </a:lnTo>
                    <a:lnTo>
                      <a:pt x="85" y="63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8" y="63"/>
                    </a:lnTo>
                    <a:lnTo>
                      <a:pt x="76" y="63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2"/>
                    </a:lnTo>
                    <a:lnTo>
                      <a:pt x="67" y="62"/>
                    </a:lnTo>
                    <a:lnTo>
                      <a:pt x="65" y="63"/>
                    </a:lnTo>
                    <a:lnTo>
                      <a:pt x="64" y="63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1" y="59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8" y="55"/>
                    </a:lnTo>
                    <a:lnTo>
                      <a:pt x="47" y="54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0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44" name="Freeform 459"/>
              <p:cNvSpPr>
                <a:spLocks/>
              </p:cNvSpPr>
              <p:nvPr/>
            </p:nvSpPr>
            <p:spPr bwMode="auto">
              <a:xfrm>
                <a:off x="5502275" y="2235201"/>
                <a:ext cx="1227138" cy="320675"/>
              </a:xfrm>
              <a:custGeom>
                <a:avLst/>
                <a:gdLst>
                  <a:gd name="T0" fmla="*/ 1905238901 w 773"/>
                  <a:gd name="T1" fmla="*/ 196572188 h 202"/>
                  <a:gd name="T2" fmla="*/ 1877517965 w 773"/>
                  <a:gd name="T3" fmla="*/ 211693125 h 202"/>
                  <a:gd name="T4" fmla="*/ 1822074505 w 773"/>
                  <a:gd name="T5" fmla="*/ 226814063 h 202"/>
                  <a:gd name="T6" fmla="*/ 1794351981 w 773"/>
                  <a:gd name="T7" fmla="*/ 201612500 h 202"/>
                  <a:gd name="T8" fmla="*/ 1741429472 w 773"/>
                  <a:gd name="T9" fmla="*/ 206652813 h 202"/>
                  <a:gd name="T10" fmla="*/ 1698586005 w 773"/>
                  <a:gd name="T11" fmla="*/ 171370625 h 202"/>
                  <a:gd name="T12" fmla="*/ 1643142545 w 773"/>
                  <a:gd name="T13" fmla="*/ 166330313 h 202"/>
                  <a:gd name="T14" fmla="*/ 1605340979 w 773"/>
                  <a:gd name="T15" fmla="*/ 158769050 h 202"/>
                  <a:gd name="T16" fmla="*/ 1577618455 w 773"/>
                  <a:gd name="T17" fmla="*/ 148688425 h 202"/>
                  <a:gd name="T18" fmla="*/ 1544857204 w 773"/>
                  <a:gd name="T19" fmla="*/ 151209375 h 202"/>
                  <a:gd name="T20" fmla="*/ 1476812164 w 773"/>
                  <a:gd name="T21" fmla="*/ 75604688 h 202"/>
                  <a:gd name="T22" fmla="*/ 1441529962 w 773"/>
                  <a:gd name="T23" fmla="*/ 42843450 h 202"/>
                  <a:gd name="T24" fmla="*/ 1383567139 w 773"/>
                  <a:gd name="T25" fmla="*/ 55443438 h 202"/>
                  <a:gd name="T26" fmla="*/ 1328123679 w 773"/>
                  <a:gd name="T27" fmla="*/ 65524063 h 202"/>
                  <a:gd name="T28" fmla="*/ 1323083364 w 773"/>
                  <a:gd name="T29" fmla="*/ 55443438 h 202"/>
                  <a:gd name="T30" fmla="*/ 1282760848 w 773"/>
                  <a:gd name="T31" fmla="*/ 55443438 h 202"/>
                  <a:gd name="T32" fmla="*/ 1265118953 w 773"/>
                  <a:gd name="T33" fmla="*/ 42843450 h 202"/>
                  <a:gd name="T34" fmla="*/ 1239917380 w 773"/>
                  <a:gd name="T35" fmla="*/ 35282188 h 202"/>
                  <a:gd name="T36" fmla="*/ 1212196444 w 773"/>
                  <a:gd name="T37" fmla="*/ 7561263 h 202"/>
                  <a:gd name="T38" fmla="*/ 1161793298 w 773"/>
                  <a:gd name="T39" fmla="*/ 7561263 h 202"/>
                  <a:gd name="T40" fmla="*/ 1121470782 w 773"/>
                  <a:gd name="T41" fmla="*/ 17640300 h 202"/>
                  <a:gd name="T42" fmla="*/ 1071067636 w 773"/>
                  <a:gd name="T43" fmla="*/ 25201563 h 202"/>
                  <a:gd name="T44" fmla="*/ 1025704805 w 773"/>
                  <a:gd name="T45" fmla="*/ 37801550 h 202"/>
                  <a:gd name="T46" fmla="*/ 980341974 w 773"/>
                  <a:gd name="T47" fmla="*/ 42843450 h 202"/>
                  <a:gd name="T48" fmla="*/ 927417878 w 773"/>
                  <a:gd name="T49" fmla="*/ 55443438 h 202"/>
                  <a:gd name="T50" fmla="*/ 879535683 w 773"/>
                  <a:gd name="T51" fmla="*/ 57964388 h 202"/>
                  <a:gd name="T52" fmla="*/ 889616312 w 773"/>
                  <a:gd name="T53" fmla="*/ 70564375 h 202"/>
                  <a:gd name="T54" fmla="*/ 914817885 w 773"/>
                  <a:gd name="T55" fmla="*/ 85685313 h 202"/>
                  <a:gd name="T56" fmla="*/ 869455054 w 773"/>
                  <a:gd name="T57" fmla="*/ 93246575 h 202"/>
                  <a:gd name="T58" fmla="*/ 856853474 w 773"/>
                  <a:gd name="T59" fmla="*/ 118448138 h 202"/>
                  <a:gd name="T60" fmla="*/ 879535683 w 773"/>
                  <a:gd name="T61" fmla="*/ 141128750 h 202"/>
                  <a:gd name="T62" fmla="*/ 871974418 w 773"/>
                  <a:gd name="T63" fmla="*/ 171370625 h 202"/>
                  <a:gd name="T64" fmla="*/ 821571272 w 773"/>
                  <a:gd name="T65" fmla="*/ 178931888 h 202"/>
                  <a:gd name="T66" fmla="*/ 776208441 w 773"/>
                  <a:gd name="T67" fmla="*/ 153728738 h 202"/>
                  <a:gd name="T68" fmla="*/ 725805296 w 773"/>
                  <a:gd name="T69" fmla="*/ 156249688 h 202"/>
                  <a:gd name="T70" fmla="*/ 693044045 w 773"/>
                  <a:gd name="T71" fmla="*/ 173891575 h 202"/>
                  <a:gd name="T72" fmla="*/ 647681214 w 773"/>
                  <a:gd name="T73" fmla="*/ 161290000 h 202"/>
                  <a:gd name="T74" fmla="*/ 627519956 w 773"/>
                  <a:gd name="T75" fmla="*/ 156249688 h 202"/>
                  <a:gd name="T76" fmla="*/ 574595859 w 773"/>
                  <a:gd name="T77" fmla="*/ 141128750 h 202"/>
                  <a:gd name="T78" fmla="*/ 539313657 w 773"/>
                  <a:gd name="T79" fmla="*/ 141128750 h 202"/>
                  <a:gd name="T80" fmla="*/ 506552406 w 773"/>
                  <a:gd name="T81" fmla="*/ 136088438 h 202"/>
                  <a:gd name="T82" fmla="*/ 461189575 w 773"/>
                  <a:gd name="T83" fmla="*/ 153728738 h 202"/>
                  <a:gd name="T84" fmla="*/ 435988003 w 773"/>
                  <a:gd name="T85" fmla="*/ 178931888 h 202"/>
                  <a:gd name="T86" fmla="*/ 413305793 w 773"/>
                  <a:gd name="T87" fmla="*/ 194052825 h 202"/>
                  <a:gd name="T88" fmla="*/ 375504228 w 773"/>
                  <a:gd name="T89" fmla="*/ 199093138 h 202"/>
                  <a:gd name="T90" fmla="*/ 360383284 w 773"/>
                  <a:gd name="T91" fmla="*/ 244455950 h 202"/>
                  <a:gd name="T92" fmla="*/ 393144535 w 773"/>
                  <a:gd name="T93" fmla="*/ 272176875 h 202"/>
                  <a:gd name="T94" fmla="*/ 443547681 w 773"/>
                  <a:gd name="T95" fmla="*/ 315018738 h 202"/>
                  <a:gd name="T96" fmla="*/ 461189575 w 773"/>
                  <a:gd name="T97" fmla="*/ 335181575 h 202"/>
                  <a:gd name="T98" fmla="*/ 461189575 w 773"/>
                  <a:gd name="T99" fmla="*/ 441028138 h 202"/>
                  <a:gd name="T100" fmla="*/ 408265479 w 773"/>
                  <a:gd name="T101" fmla="*/ 509071563 h 202"/>
                  <a:gd name="T102" fmla="*/ 355342970 w 773"/>
                  <a:gd name="T103" fmla="*/ 486390950 h 202"/>
                  <a:gd name="T104" fmla="*/ 315020453 w 773"/>
                  <a:gd name="T105" fmla="*/ 461189388 h 202"/>
                  <a:gd name="T106" fmla="*/ 257056042 w 773"/>
                  <a:gd name="T107" fmla="*/ 461189388 h 202"/>
                  <a:gd name="T108" fmla="*/ 216733526 w 773"/>
                  <a:gd name="T109" fmla="*/ 441028138 h 202"/>
                  <a:gd name="T110" fmla="*/ 151209437 w 773"/>
                  <a:gd name="T111" fmla="*/ 428426563 h 202"/>
                  <a:gd name="T112" fmla="*/ 108367557 w 773"/>
                  <a:gd name="T113" fmla="*/ 420866888 h 202"/>
                  <a:gd name="T114" fmla="*/ 45362831 w 773"/>
                  <a:gd name="T115" fmla="*/ 385584700 h 202"/>
                  <a:gd name="T116" fmla="*/ 15120944 w 773"/>
                  <a:gd name="T117" fmla="*/ 365423450 h 202"/>
                  <a:gd name="T118" fmla="*/ 37803153 w 773"/>
                  <a:gd name="T119" fmla="*/ 362902500 h 2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3"/>
                  <a:gd name="T181" fmla="*/ 0 h 202"/>
                  <a:gd name="T182" fmla="*/ 773 w 773"/>
                  <a:gd name="T183" fmla="*/ 202 h 2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3" h="202">
                    <a:moveTo>
                      <a:pt x="773" y="71"/>
                    </a:moveTo>
                    <a:lnTo>
                      <a:pt x="773" y="72"/>
                    </a:lnTo>
                    <a:lnTo>
                      <a:pt x="772" y="72"/>
                    </a:lnTo>
                    <a:lnTo>
                      <a:pt x="770" y="74"/>
                    </a:lnTo>
                    <a:lnTo>
                      <a:pt x="769" y="74"/>
                    </a:lnTo>
                    <a:lnTo>
                      <a:pt x="768" y="74"/>
                    </a:lnTo>
                    <a:lnTo>
                      <a:pt x="767" y="74"/>
                    </a:lnTo>
                    <a:lnTo>
                      <a:pt x="764" y="74"/>
                    </a:lnTo>
                    <a:lnTo>
                      <a:pt x="764" y="75"/>
                    </a:lnTo>
                    <a:lnTo>
                      <a:pt x="763" y="75"/>
                    </a:lnTo>
                    <a:lnTo>
                      <a:pt x="762" y="75"/>
                    </a:lnTo>
                    <a:lnTo>
                      <a:pt x="761" y="77"/>
                    </a:lnTo>
                    <a:lnTo>
                      <a:pt x="760" y="77"/>
                    </a:lnTo>
                    <a:lnTo>
                      <a:pt x="760" y="78"/>
                    </a:lnTo>
                    <a:lnTo>
                      <a:pt x="759" y="78"/>
                    </a:lnTo>
                    <a:lnTo>
                      <a:pt x="758" y="78"/>
                    </a:lnTo>
                    <a:lnTo>
                      <a:pt x="756" y="78"/>
                    </a:lnTo>
                    <a:lnTo>
                      <a:pt x="755" y="79"/>
                    </a:lnTo>
                    <a:lnTo>
                      <a:pt x="754" y="79"/>
                    </a:lnTo>
                    <a:lnTo>
                      <a:pt x="754" y="80"/>
                    </a:lnTo>
                    <a:lnTo>
                      <a:pt x="755" y="81"/>
                    </a:lnTo>
                    <a:lnTo>
                      <a:pt x="754" y="82"/>
                    </a:lnTo>
                    <a:lnTo>
                      <a:pt x="753" y="82"/>
                    </a:lnTo>
                    <a:lnTo>
                      <a:pt x="752" y="82"/>
                    </a:lnTo>
                    <a:lnTo>
                      <a:pt x="751" y="82"/>
                    </a:lnTo>
                    <a:lnTo>
                      <a:pt x="751" y="83"/>
                    </a:lnTo>
                    <a:lnTo>
                      <a:pt x="750" y="83"/>
                    </a:lnTo>
                    <a:lnTo>
                      <a:pt x="749" y="82"/>
                    </a:lnTo>
                    <a:lnTo>
                      <a:pt x="747" y="83"/>
                    </a:lnTo>
                    <a:lnTo>
                      <a:pt x="749" y="83"/>
                    </a:lnTo>
                    <a:lnTo>
                      <a:pt x="749" y="84"/>
                    </a:lnTo>
                    <a:lnTo>
                      <a:pt x="747" y="84"/>
                    </a:lnTo>
                    <a:lnTo>
                      <a:pt x="745" y="86"/>
                    </a:lnTo>
                    <a:lnTo>
                      <a:pt x="745" y="84"/>
                    </a:lnTo>
                    <a:lnTo>
                      <a:pt x="744" y="84"/>
                    </a:lnTo>
                    <a:lnTo>
                      <a:pt x="743" y="84"/>
                    </a:lnTo>
                    <a:lnTo>
                      <a:pt x="744" y="86"/>
                    </a:lnTo>
                    <a:lnTo>
                      <a:pt x="743" y="86"/>
                    </a:lnTo>
                    <a:lnTo>
                      <a:pt x="741" y="86"/>
                    </a:lnTo>
                    <a:lnTo>
                      <a:pt x="739" y="84"/>
                    </a:lnTo>
                    <a:lnTo>
                      <a:pt x="736" y="84"/>
                    </a:lnTo>
                    <a:lnTo>
                      <a:pt x="734" y="86"/>
                    </a:lnTo>
                    <a:lnTo>
                      <a:pt x="733" y="86"/>
                    </a:lnTo>
                    <a:lnTo>
                      <a:pt x="733" y="87"/>
                    </a:lnTo>
                    <a:lnTo>
                      <a:pt x="733" y="88"/>
                    </a:lnTo>
                    <a:lnTo>
                      <a:pt x="731" y="89"/>
                    </a:lnTo>
                    <a:lnTo>
                      <a:pt x="730" y="89"/>
                    </a:lnTo>
                    <a:lnTo>
                      <a:pt x="728" y="89"/>
                    </a:lnTo>
                    <a:lnTo>
                      <a:pt x="726" y="89"/>
                    </a:lnTo>
                    <a:lnTo>
                      <a:pt x="724" y="90"/>
                    </a:lnTo>
                    <a:lnTo>
                      <a:pt x="723" y="90"/>
                    </a:lnTo>
                    <a:lnTo>
                      <a:pt x="722" y="90"/>
                    </a:lnTo>
                    <a:lnTo>
                      <a:pt x="721" y="89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18" y="88"/>
                    </a:lnTo>
                    <a:lnTo>
                      <a:pt x="717" y="88"/>
                    </a:lnTo>
                    <a:lnTo>
                      <a:pt x="716" y="87"/>
                    </a:lnTo>
                    <a:lnTo>
                      <a:pt x="714" y="86"/>
                    </a:lnTo>
                    <a:lnTo>
                      <a:pt x="714" y="84"/>
                    </a:lnTo>
                    <a:lnTo>
                      <a:pt x="715" y="84"/>
                    </a:lnTo>
                    <a:lnTo>
                      <a:pt x="713" y="83"/>
                    </a:lnTo>
                    <a:lnTo>
                      <a:pt x="712" y="83"/>
                    </a:lnTo>
                    <a:lnTo>
                      <a:pt x="712" y="82"/>
                    </a:lnTo>
                    <a:lnTo>
                      <a:pt x="713" y="82"/>
                    </a:lnTo>
                    <a:lnTo>
                      <a:pt x="714" y="82"/>
                    </a:lnTo>
                    <a:lnTo>
                      <a:pt x="714" y="80"/>
                    </a:lnTo>
                    <a:lnTo>
                      <a:pt x="712" y="80"/>
                    </a:lnTo>
                    <a:lnTo>
                      <a:pt x="711" y="81"/>
                    </a:lnTo>
                    <a:lnTo>
                      <a:pt x="709" y="82"/>
                    </a:lnTo>
                    <a:lnTo>
                      <a:pt x="708" y="82"/>
                    </a:lnTo>
                    <a:lnTo>
                      <a:pt x="708" y="83"/>
                    </a:lnTo>
                    <a:lnTo>
                      <a:pt x="707" y="83"/>
                    </a:lnTo>
                    <a:lnTo>
                      <a:pt x="706" y="83"/>
                    </a:lnTo>
                    <a:lnTo>
                      <a:pt x="706" y="84"/>
                    </a:lnTo>
                    <a:lnTo>
                      <a:pt x="705" y="84"/>
                    </a:lnTo>
                    <a:lnTo>
                      <a:pt x="702" y="84"/>
                    </a:lnTo>
                    <a:lnTo>
                      <a:pt x="699" y="83"/>
                    </a:lnTo>
                    <a:lnTo>
                      <a:pt x="697" y="83"/>
                    </a:lnTo>
                    <a:lnTo>
                      <a:pt x="696" y="83"/>
                    </a:lnTo>
                    <a:lnTo>
                      <a:pt x="695" y="83"/>
                    </a:lnTo>
                    <a:lnTo>
                      <a:pt x="694" y="83"/>
                    </a:lnTo>
                    <a:lnTo>
                      <a:pt x="693" y="83"/>
                    </a:lnTo>
                    <a:lnTo>
                      <a:pt x="691" y="83"/>
                    </a:lnTo>
                    <a:lnTo>
                      <a:pt x="691" y="82"/>
                    </a:lnTo>
                    <a:lnTo>
                      <a:pt x="691" y="81"/>
                    </a:lnTo>
                    <a:lnTo>
                      <a:pt x="689" y="79"/>
                    </a:lnTo>
                    <a:lnTo>
                      <a:pt x="688" y="79"/>
                    </a:lnTo>
                    <a:lnTo>
                      <a:pt x="688" y="78"/>
                    </a:lnTo>
                    <a:lnTo>
                      <a:pt x="689" y="78"/>
                    </a:lnTo>
                    <a:lnTo>
                      <a:pt x="688" y="77"/>
                    </a:lnTo>
                    <a:lnTo>
                      <a:pt x="686" y="75"/>
                    </a:lnTo>
                    <a:lnTo>
                      <a:pt x="684" y="75"/>
                    </a:lnTo>
                    <a:lnTo>
                      <a:pt x="681" y="74"/>
                    </a:lnTo>
                    <a:lnTo>
                      <a:pt x="679" y="74"/>
                    </a:lnTo>
                    <a:lnTo>
                      <a:pt x="678" y="73"/>
                    </a:lnTo>
                    <a:lnTo>
                      <a:pt x="677" y="71"/>
                    </a:lnTo>
                    <a:lnTo>
                      <a:pt x="677" y="70"/>
                    </a:lnTo>
                    <a:lnTo>
                      <a:pt x="677" y="69"/>
                    </a:lnTo>
                    <a:lnTo>
                      <a:pt x="676" y="69"/>
                    </a:lnTo>
                    <a:lnTo>
                      <a:pt x="675" y="68"/>
                    </a:lnTo>
                    <a:lnTo>
                      <a:pt x="674" y="68"/>
                    </a:lnTo>
                    <a:lnTo>
                      <a:pt x="674" y="66"/>
                    </a:lnTo>
                    <a:lnTo>
                      <a:pt x="671" y="65"/>
                    </a:lnTo>
                    <a:lnTo>
                      <a:pt x="667" y="63"/>
                    </a:lnTo>
                    <a:lnTo>
                      <a:pt x="663" y="63"/>
                    </a:lnTo>
                    <a:lnTo>
                      <a:pt x="661" y="63"/>
                    </a:lnTo>
                    <a:lnTo>
                      <a:pt x="661" y="64"/>
                    </a:lnTo>
                    <a:lnTo>
                      <a:pt x="660" y="64"/>
                    </a:lnTo>
                    <a:lnTo>
                      <a:pt x="659" y="64"/>
                    </a:lnTo>
                    <a:lnTo>
                      <a:pt x="658" y="64"/>
                    </a:lnTo>
                    <a:lnTo>
                      <a:pt x="657" y="64"/>
                    </a:lnTo>
                    <a:lnTo>
                      <a:pt x="656" y="64"/>
                    </a:lnTo>
                    <a:lnTo>
                      <a:pt x="656" y="65"/>
                    </a:lnTo>
                    <a:lnTo>
                      <a:pt x="656" y="66"/>
                    </a:lnTo>
                    <a:lnTo>
                      <a:pt x="653" y="66"/>
                    </a:lnTo>
                    <a:lnTo>
                      <a:pt x="653" y="68"/>
                    </a:lnTo>
                    <a:lnTo>
                      <a:pt x="652" y="68"/>
                    </a:lnTo>
                    <a:lnTo>
                      <a:pt x="652" y="66"/>
                    </a:lnTo>
                    <a:lnTo>
                      <a:pt x="651" y="66"/>
                    </a:lnTo>
                    <a:lnTo>
                      <a:pt x="650" y="66"/>
                    </a:lnTo>
                    <a:lnTo>
                      <a:pt x="649" y="68"/>
                    </a:lnTo>
                    <a:lnTo>
                      <a:pt x="648" y="68"/>
                    </a:lnTo>
                    <a:lnTo>
                      <a:pt x="647" y="68"/>
                    </a:lnTo>
                    <a:lnTo>
                      <a:pt x="647" y="66"/>
                    </a:lnTo>
                    <a:lnTo>
                      <a:pt x="646" y="66"/>
                    </a:lnTo>
                    <a:lnTo>
                      <a:pt x="644" y="66"/>
                    </a:lnTo>
                    <a:lnTo>
                      <a:pt x="643" y="66"/>
                    </a:lnTo>
                    <a:lnTo>
                      <a:pt x="642" y="66"/>
                    </a:lnTo>
                    <a:lnTo>
                      <a:pt x="641" y="66"/>
                    </a:lnTo>
                    <a:lnTo>
                      <a:pt x="640" y="66"/>
                    </a:lnTo>
                    <a:lnTo>
                      <a:pt x="639" y="66"/>
                    </a:lnTo>
                    <a:lnTo>
                      <a:pt x="638" y="66"/>
                    </a:lnTo>
                    <a:lnTo>
                      <a:pt x="638" y="65"/>
                    </a:lnTo>
                    <a:lnTo>
                      <a:pt x="638" y="63"/>
                    </a:lnTo>
                    <a:lnTo>
                      <a:pt x="637" y="63"/>
                    </a:lnTo>
                    <a:lnTo>
                      <a:pt x="635" y="63"/>
                    </a:lnTo>
                    <a:lnTo>
                      <a:pt x="635" y="64"/>
                    </a:lnTo>
                    <a:lnTo>
                      <a:pt x="634" y="64"/>
                    </a:lnTo>
                    <a:lnTo>
                      <a:pt x="632" y="64"/>
                    </a:lnTo>
                    <a:lnTo>
                      <a:pt x="632" y="63"/>
                    </a:lnTo>
                    <a:lnTo>
                      <a:pt x="633" y="63"/>
                    </a:lnTo>
                    <a:lnTo>
                      <a:pt x="633" y="62"/>
                    </a:lnTo>
                    <a:lnTo>
                      <a:pt x="633" y="61"/>
                    </a:lnTo>
                    <a:lnTo>
                      <a:pt x="634" y="61"/>
                    </a:lnTo>
                    <a:lnTo>
                      <a:pt x="633" y="60"/>
                    </a:lnTo>
                    <a:lnTo>
                      <a:pt x="633" y="61"/>
                    </a:lnTo>
                    <a:lnTo>
                      <a:pt x="632" y="61"/>
                    </a:lnTo>
                    <a:lnTo>
                      <a:pt x="631" y="60"/>
                    </a:lnTo>
                    <a:lnTo>
                      <a:pt x="630" y="60"/>
                    </a:lnTo>
                    <a:lnTo>
                      <a:pt x="629" y="60"/>
                    </a:lnTo>
                    <a:lnTo>
                      <a:pt x="628" y="59"/>
                    </a:lnTo>
                    <a:lnTo>
                      <a:pt x="626" y="59"/>
                    </a:lnTo>
                    <a:lnTo>
                      <a:pt x="626" y="60"/>
                    </a:lnTo>
                    <a:lnTo>
                      <a:pt x="625" y="60"/>
                    </a:lnTo>
                    <a:lnTo>
                      <a:pt x="624" y="60"/>
                    </a:lnTo>
                    <a:lnTo>
                      <a:pt x="623" y="61"/>
                    </a:lnTo>
                    <a:lnTo>
                      <a:pt x="623" y="62"/>
                    </a:lnTo>
                    <a:lnTo>
                      <a:pt x="624" y="62"/>
                    </a:lnTo>
                    <a:lnTo>
                      <a:pt x="624" y="63"/>
                    </a:lnTo>
                    <a:lnTo>
                      <a:pt x="623" y="64"/>
                    </a:lnTo>
                    <a:lnTo>
                      <a:pt x="622" y="64"/>
                    </a:lnTo>
                    <a:lnTo>
                      <a:pt x="621" y="64"/>
                    </a:lnTo>
                    <a:lnTo>
                      <a:pt x="619" y="65"/>
                    </a:lnTo>
                    <a:lnTo>
                      <a:pt x="619" y="66"/>
                    </a:lnTo>
                    <a:lnTo>
                      <a:pt x="618" y="66"/>
                    </a:lnTo>
                    <a:lnTo>
                      <a:pt x="618" y="65"/>
                    </a:lnTo>
                    <a:lnTo>
                      <a:pt x="616" y="65"/>
                    </a:lnTo>
                    <a:lnTo>
                      <a:pt x="613" y="61"/>
                    </a:lnTo>
                    <a:lnTo>
                      <a:pt x="613" y="60"/>
                    </a:lnTo>
                    <a:lnTo>
                      <a:pt x="611" y="56"/>
                    </a:lnTo>
                    <a:lnTo>
                      <a:pt x="610" y="56"/>
                    </a:lnTo>
                    <a:lnTo>
                      <a:pt x="609" y="54"/>
                    </a:lnTo>
                    <a:lnTo>
                      <a:pt x="607" y="54"/>
                    </a:lnTo>
                    <a:lnTo>
                      <a:pt x="606" y="52"/>
                    </a:lnTo>
                    <a:lnTo>
                      <a:pt x="602" y="46"/>
                    </a:lnTo>
                    <a:lnTo>
                      <a:pt x="600" y="44"/>
                    </a:lnTo>
                    <a:lnTo>
                      <a:pt x="597" y="42"/>
                    </a:lnTo>
                    <a:lnTo>
                      <a:pt x="595" y="40"/>
                    </a:lnTo>
                    <a:lnTo>
                      <a:pt x="594" y="38"/>
                    </a:lnTo>
                    <a:lnTo>
                      <a:pt x="593" y="37"/>
                    </a:lnTo>
                    <a:lnTo>
                      <a:pt x="590" y="34"/>
                    </a:lnTo>
                    <a:lnTo>
                      <a:pt x="590" y="33"/>
                    </a:lnTo>
                    <a:lnTo>
                      <a:pt x="588" y="32"/>
                    </a:lnTo>
                    <a:lnTo>
                      <a:pt x="587" y="32"/>
                    </a:lnTo>
                    <a:lnTo>
                      <a:pt x="587" y="31"/>
                    </a:lnTo>
                    <a:lnTo>
                      <a:pt x="586" y="30"/>
                    </a:lnTo>
                    <a:lnTo>
                      <a:pt x="585" y="30"/>
                    </a:lnTo>
                    <a:lnTo>
                      <a:pt x="583" y="27"/>
                    </a:lnTo>
                    <a:lnTo>
                      <a:pt x="582" y="27"/>
                    </a:lnTo>
                    <a:lnTo>
                      <a:pt x="581" y="27"/>
                    </a:lnTo>
                    <a:lnTo>
                      <a:pt x="578" y="26"/>
                    </a:lnTo>
                    <a:lnTo>
                      <a:pt x="575" y="24"/>
                    </a:lnTo>
                    <a:lnTo>
                      <a:pt x="573" y="24"/>
                    </a:lnTo>
                    <a:lnTo>
                      <a:pt x="572" y="23"/>
                    </a:lnTo>
                    <a:lnTo>
                      <a:pt x="568" y="21"/>
                    </a:lnTo>
                    <a:lnTo>
                      <a:pt x="567" y="21"/>
                    </a:lnTo>
                    <a:lnTo>
                      <a:pt x="567" y="19"/>
                    </a:lnTo>
                    <a:lnTo>
                      <a:pt x="566" y="18"/>
                    </a:lnTo>
                    <a:lnTo>
                      <a:pt x="567" y="18"/>
                    </a:lnTo>
                    <a:lnTo>
                      <a:pt x="568" y="18"/>
                    </a:lnTo>
                    <a:lnTo>
                      <a:pt x="569" y="18"/>
                    </a:lnTo>
                    <a:lnTo>
                      <a:pt x="570" y="18"/>
                    </a:lnTo>
                    <a:lnTo>
                      <a:pt x="572" y="17"/>
                    </a:lnTo>
                    <a:lnTo>
                      <a:pt x="573" y="16"/>
                    </a:lnTo>
                    <a:lnTo>
                      <a:pt x="572" y="14"/>
                    </a:lnTo>
                    <a:lnTo>
                      <a:pt x="570" y="14"/>
                    </a:lnTo>
                    <a:lnTo>
                      <a:pt x="569" y="15"/>
                    </a:lnTo>
                    <a:lnTo>
                      <a:pt x="567" y="16"/>
                    </a:lnTo>
                    <a:lnTo>
                      <a:pt x="565" y="16"/>
                    </a:lnTo>
                    <a:lnTo>
                      <a:pt x="564" y="15"/>
                    </a:lnTo>
                    <a:lnTo>
                      <a:pt x="563" y="16"/>
                    </a:lnTo>
                    <a:lnTo>
                      <a:pt x="564" y="17"/>
                    </a:lnTo>
                    <a:lnTo>
                      <a:pt x="558" y="18"/>
                    </a:lnTo>
                    <a:lnTo>
                      <a:pt x="556" y="19"/>
                    </a:lnTo>
                    <a:lnTo>
                      <a:pt x="555" y="19"/>
                    </a:lnTo>
                    <a:lnTo>
                      <a:pt x="554" y="19"/>
                    </a:lnTo>
                    <a:lnTo>
                      <a:pt x="551" y="19"/>
                    </a:lnTo>
                    <a:lnTo>
                      <a:pt x="553" y="21"/>
                    </a:lnTo>
                    <a:lnTo>
                      <a:pt x="551" y="21"/>
                    </a:lnTo>
                    <a:lnTo>
                      <a:pt x="549" y="22"/>
                    </a:lnTo>
                    <a:lnTo>
                      <a:pt x="547" y="23"/>
                    </a:lnTo>
                    <a:lnTo>
                      <a:pt x="546" y="23"/>
                    </a:lnTo>
                    <a:lnTo>
                      <a:pt x="544" y="23"/>
                    </a:lnTo>
                    <a:lnTo>
                      <a:pt x="541" y="24"/>
                    </a:lnTo>
                    <a:lnTo>
                      <a:pt x="541" y="25"/>
                    </a:lnTo>
                    <a:lnTo>
                      <a:pt x="540" y="25"/>
                    </a:lnTo>
                    <a:lnTo>
                      <a:pt x="538" y="25"/>
                    </a:lnTo>
                    <a:lnTo>
                      <a:pt x="538" y="26"/>
                    </a:lnTo>
                    <a:lnTo>
                      <a:pt x="539" y="26"/>
                    </a:lnTo>
                    <a:lnTo>
                      <a:pt x="538" y="28"/>
                    </a:lnTo>
                    <a:lnTo>
                      <a:pt x="537" y="28"/>
                    </a:lnTo>
                    <a:lnTo>
                      <a:pt x="536" y="27"/>
                    </a:lnTo>
                    <a:lnTo>
                      <a:pt x="536" y="26"/>
                    </a:lnTo>
                    <a:lnTo>
                      <a:pt x="534" y="26"/>
                    </a:lnTo>
                    <a:lnTo>
                      <a:pt x="530" y="25"/>
                    </a:lnTo>
                    <a:lnTo>
                      <a:pt x="529" y="26"/>
                    </a:lnTo>
                    <a:lnTo>
                      <a:pt x="527" y="26"/>
                    </a:lnTo>
                    <a:lnTo>
                      <a:pt x="526" y="27"/>
                    </a:lnTo>
                    <a:lnTo>
                      <a:pt x="523" y="28"/>
                    </a:lnTo>
                    <a:lnTo>
                      <a:pt x="523" y="27"/>
                    </a:lnTo>
                    <a:lnTo>
                      <a:pt x="521" y="26"/>
                    </a:lnTo>
                    <a:lnTo>
                      <a:pt x="521" y="25"/>
                    </a:lnTo>
                    <a:lnTo>
                      <a:pt x="522" y="25"/>
                    </a:lnTo>
                    <a:lnTo>
                      <a:pt x="522" y="24"/>
                    </a:lnTo>
                    <a:lnTo>
                      <a:pt x="523" y="23"/>
                    </a:lnTo>
                    <a:lnTo>
                      <a:pt x="525" y="22"/>
                    </a:lnTo>
                    <a:lnTo>
                      <a:pt x="527" y="23"/>
                    </a:lnTo>
                    <a:lnTo>
                      <a:pt x="528" y="23"/>
                    </a:lnTo>
                    <a:lnTo>
                      <a:pt x="528" y="21"/>
                    </a:lnTo>
                    <a:lnTo>
                      <a:pt x="529" y="19"/>
                    </a:lnTo>
                    <a:lnTo>
                      <a:pt x="527" y="19"/>
                    </a:lnTo>
                    <a:lnTo>
                      <a:pt x="526" y="21"/>
                    </a:lnTo>
                    <a:lnTo>
                      <a:pt x="526" y="22"/>
                    </a:lnTo>
                    <a:lnTo>
                      <a:pt x="525" y="22"/>
                    </a:lnTo>
                    <a:lnTo>
                      <a:pt x="523" y="22"/>
                    </a:lnTo>
                    <a:lnTo>
                      <a:pt x="522" y="22"/>
                    </a:lnTo>
                    <a:lnTo>
                      <a:pt x="519" y="21"/>
                    </a:lnTo>
                    <a:lnTo>
                      <a:pt x="518" y="19"/>
                    </a:lnTo>
                    <a:lnTo>
                      <a:pt x="518" y="18"/>
                    </a:lnTo>
                    <a:lnTo>
                      <a:pt x="516" y="18"/>
                    </a:lnTo>
                    <a:lnTo>
                      <a:pt x="513" y="18"/>
                    </a:lnTo>
                    <a:lnTo>
                      <a:pt x="512" y="18"/>
                    </a:lnTo>
                    <a:lnTo>
                      <a:pt x="511" y="18"/>
                    </a:lnTo>
                    <a:lnTo>
                      <a:pt x="511" y="19"/>
                    </a:lnTo>
                    <a:lnTo>
                      <a:pt x="512" y="19"/>
                    </a:lnTo>
                    <a:lnTo>
                      <a:pt x="513" y="19"/>
                    </a:lnTo>
                    <a:lnTo>
                      <a:pt x="513" y="21"/>
                    </a:lnTo>
                    <a:lnTo>
                      <a:pt x="513" y="22"/>
                    </a:lnTo>
                    <a:lnTo>
                      <a:pt x="511" y="22"/>
                    </a:lnTo>
                    <a:lnTo>
                      <a:pt x="510" y="22"/>
                    </a:lnTo>
                    <a:lnTo>
                      <a:pt x="509" y="22"/>
                    </a:lnTo>
                    <a:lnTo>
                      <a:pt x="510" y="21"/>
                    </a:lnTo>
                    <a:lnTo>
                      <a:pt x="510" y="19"/>
                    </a:lnTo>
                    <a:lnTo>
                      <a:pt x="511" y="18"/>
                    </a:lnTo>
                    <a:lnTo>
                      <a:pt x="509" y="18"/>
                    </a:lnTo>
                    <a:lnTo>
                      <a:pt x="508" y="18"/>
                    </a:lnTo>
                    <a:lnTo>
                      <a:pt x="508" y="17"/>
                    </a:lnTo>
                    <a:lnTo>
                      <a:pt x="509" y="17"/>
                    </a:lnTo>
                    <a:lnTo>
                      <a:pt x="507" y="15"/>
                    </a:lnTo>
                    <a:lnTo>
                      <a:pt x="505" y="15"/>
                    </a:lnTo>
                    <a:lnTo>
                      <a:pt x="504" y="15"/>
                    </a:lnTo>
                    <a:lnTo>
                      <a:pt x="504" y="17"/>
                    </a:lnTo>
                    <a:lnTo>
                      <a:pt x="505" y="17"/>
                    </a:lnTo>
                    <a:lnTo>
                      <a:pt x="507" y="18"/>
                    </a:lnTo>
                    <a:lnTo>
                      <a:pt x="505" y="18"/>
                    </a:lnTo>
                    <a:lnTo>
                      <a:pt x="504" y="17"/>
                    </a:lnTo>
                    <a:lnTo>
                      <a:pt x="503" y="17"/>
                    </a:lnTo>
                    <a:lnTo>
                      <a:pt x="502" y="17"/>
                    </a:lnTo>
                    <a:lnTo>
                      <a:pt x="500" y="17"/>
                    </a:lnTo>
                    <a:lnTo>
                      <a:pt x="500" y="18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7" y="18"/>
                    </a:lnTo>
                    <a:lnTo>
                      <a:pt x="494" y="17"/>
                    </a:lnTo>
                    <a:lnTo>
                      <a:pt x="493" y="18"/>
                    </a:lnTo>
                    <a:lnTo>
                      <a:pt x="492" y="19"/>
                    </a:lnTo>
                    <a:lnTo>
                      <a:pt x="491" y="18"/>
                    </a:lnTo>
                    <a:lnTo>
                      <a:pt x="490" y="18"/>
                    </a:lnTo>
                    <a:lnTo>
                      <a:pt x="490" y="17"/>
                    </a:lnTo>
                    <a:lnTo>
                      <a:pt x="489" y="16"/>
                    </a:lnTo>
                    <a:lnTo>
                      <a:pt x="490" y="16"/>
                    </a:lnTo>
                    <a:lnTo>
                      <a:pt x="491" y="16"/>
                    </a:lnTo>
                    <a:lnTo>
                      <a:pt x="492" y="16"/>
                    </a:lnTo>
                    <a:lnTo>
                      <a:pt x="492" y="15"/>
                    </a:lnTo>
                    <a:lnTo>
                      <a:pt x="492" y="14"/>
                    </a:lnTo>
                    <a:lnTo>
                      <a:pt x="492" y="12"/>
                    </a:lnTo>
                    <a:lnTo>
                      <a:pt x="493" y="12"/>
                    </a:lnTo>
                    <a:lnTo>
                      <a:pt x="493" y="10"/>
                    </a:lnTo>
                    <a:lnTo>
                      <a:pt x="492" y="10"/>
                    </a:lnTo>
                    <a:lnTo>
                      <a:pt x="491" y="10"/>
                    </a:lnTo>
                    <a:lnTo>
                      <a:pt x="490" y="9"/>
                    </a:lnTo>
                    <a:lnTo>
                      <a:pt x="489" y="8"/>
                    </a:lnTo>
                    <a:lnTo>
                      <a:pt x="489" y="7"/>
                    </a:lnTo>
                    <a:lnTo>
                      <a:pt x="489" y="6"/>
                    </a:lnTo>
                    <a:lnTo>
                      <a:pt x="489" y="5"/>
                    </a:lnTo>
                    <a:lnTo>
                      <a:pt x="486" y="3"/>
                    </a:lnTo>
                    <a:lnTo>
                      <a:pt x="486" y="2"/>
                    </a:lnTo>
                    <a:lnTo>
                      <a:pt x="484" y="2"/>
                    </a:lnTo>
                    <a:lnTo>
                      <a:pt x="484" y="3"/>
                    </a:lnTo>
                    <a:lnTo>
                      <a:pt x="483" y="3"/>
                    </a:lnTo>
                    <a:lnTo>
                      <a:pt x="482" y="3"/>
                    </a:lnTo>
                    <a:lnTo>
                      <a:pt x="481" y="3"/>
                    </a:lnTo>
                    <a:lnTo>
                      <a:pt x="479" y="4"/>
                    </a:lnTo>
                    <a:lnTo>
                      <a:pt x="479" y="5"/>
                    </a:lnTo>
                    <a:lnTo>
                      <a:pt x="477" y="4"/>
                    </a:lnTo>
                    <a:lnTo>
                      <a:pt x="475" y="4"/>
                    </a:lnTo>
                    <a:lnTo>
                      <a:pt x="474" y="4"/>
                    </a:lnTo>
                    <a:lnTo>
                      <a:pt x="473" y="3"/>
                    </a:lnTo>
                    <a:lnTo>
                      <a:pt x="471" y="2"/>
                    </a:lnTo>
                    <a:lnTo>
                      <a:pt x="467" y="2"/>
                    </a:lnTo>
                    <a:lnTo>
                      <a:pt x="466" y="0"/>
                    </a:lnTo>
                    <a:lnTo>
                      <a:pt x="464" y="2"/>
                    </a:lnTo>
                    <a:lnTo>
                      <a:pt x="463" y="2"/>
                    </a:lnTo>
                    <a:lnTo>
                      <a:pt x="463" y="0"/>
                    </a:lnTo>
                    <a:lnTo>
                      <a:pt x="462" y="0"/>
                    </a:lnTo>
                    <a:lnTo>
                      <a:pt x="460" y="0"/>
                    </a:lnTo>
                    <a:lnTo>
                      <a:pt x="460" y="2"/>
                    </a:lnTo>
                    <a:lnTo>
                      <a:pt x="461" y="2"/>
                    </a:lnTo>
                    <a:lnTo>
                      <a:pt x="461" y="3"/>
                    </a:lnTo>
                    <a:lnTo>
                      <a:pt x="460" y="3"/>
                    </a:lnTo>
                    <a:lnTo>
                      <a:pt x="460" y="2"/>
                    </a:lnTo>
                    <a:lnTo>
                      <a:pt x="458" y="2"/>
                    </a:lnTo>
                    <a:lnTo>
                      <a:pt x="457" y="2"/>
                    </a:lnTo>
                    <a:lnTo>
                      <a:pt x="456" y="4"/>
                    </a:lnTo>
                    <a:lnTo>
                      <a:pt x="455" y="4"/>
                    </a:lnTo>
                    <a:lnTo>
                      <a:pt x="454" y="4"/>
                    </a:lnTo>
                    <a:lnTo>
                      <a:pt x="453" y="4"/>
                    </a:lnTo>
                    <a:lnTo>
                      <a:pt x="451" y="4"/>
                    </a:lnTo>
                    <a:lnTo>
                      <a:pt x="449" y="4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5"/>
                    </a:lnTo>
                    <a:lnTo>
                      <a:pt x="449" y="7"/>
                    </a:lnTo>
                    <a:lnTo>
                      <a:pt x="447" y="7"/>
                    </a:lnTo>
                    <a:lnTo>
                      <a:pt x="446" y="7"/>
                    </a:lnTo>
                    <a:lnTo>
                      <a:pt x="445" y="7"/>
                    </a:lnTo>
                    <a:lnTo>
                      <a:pt x="444" y="7"/>
                    </a:lnTo>
                    <a:lnTo>
                      <a:pt x="443" y="8"/>
                    </a:lnTo>
                    <a:lnTo>
                      <a:pt x="442" y="8"/>
                    </a:lnTo>
                    <a:lnTo>
                      <a:pt x="441" y="8"/>
                    </a:lnTo>
                    <a:lnTo>
                      <a:pt x="438" y="8"/>
                    </a:lnTo>
                    <a:lnTo>
                      <a:pt x="437" y="8"/>
                    </a:lnTo>
                    <a:lnTo>
                      <a:pt x="436" y="8"/>
                    </a:lnTo>
                    <a:lnTo>
                      <a:pt x="436" y="9"/>
                    </a:lnTo>
                    <a:lnTo>
                      <a:pt x="433" y="9"/>
                    </a:lnTo>
                    <a:lnTo>
                      <a:pt x="432" y="9"/>
                    </a:lnTo>
                    <a:lnTo>
                      <a:pt x="430" y="9"/>
                    </a:lnTo>
                    <a:lnTo>
                      <a:pt x="429" y="9"/>
                    </a:lnTo>
                    <a:lnTo>
                      <a:pt x="429" y="10"/>
                    </a:lnTo>
                    <a:lnTo>
                      <a:pt x="428" y="10"/>
                    </a:lnTo>
                    <a:lnTo>
                      <a:pt x="427" y="10"/>
                    </a:lnTo>
                    <a:lnTo>
                      <a:pt x="426" y="10"/>
                    </a:lnTo>
                    <a:lnTo>
                      <a:pt x="425" y="10"/>
                    </a:lnTo>
                    <a:lnTo>
                      <a:pt x="424" y="10"/>
                    </a:lnTo>
                    <a:lnTo>
                      <a:pt x="423" y="10"/>
                    </a:lnTo>
                    <a:lnTo>
                      <a:pt x="421" y="10"/>
                    </a:lnTo>
                    <a:lnTo>
                      <a:pt x="421" y="12"/>
                    </a:lnTo>
                    <a:lnTo>
                      <a:pt x="419" y="12"/>
                    </a:lnTo>
                    <a:lnTo>
                      <a:pt x="418" y="12"/>
                    </a:lnTo>
                    <a:lnTo>
                      <a:pt x="418" y="10"/>
                    </a:lnTo>
                    <a:lnTo>
                      <a:pt x="416" y="10"/>
                    </a:lnTo>
                    <a:lnTo>
                      <a:pt x="416" y="12"/>
                    </a:lnTo>
                    <a:lnTo>
                      <a:pt x="415" y="12"/>
                    </a:lnTo>
                    <a:lnTo>
                      <a:pt x="414" y="12"/>
                    </a:lnTo>
                    <a:lnTo>
                      <a:pt x="411" y="12"/>
                    </a:lnTo>
                    <a:lnTo>
                      <a:pt x="410" y="12"/>
                    </a:lnTo>
                    <a:lnTo>
                      <a:pt x="409" y="13"/>
                    </a:lnTo>
                    <a:lnTo>
                      <a:pt x="407" y="13"/>
                    </a:lnTo>
                    <a:lnTo>
                      <a:pt x="407" y="14"/>
                    </a:lnTo>
                    <a:lnTo>
                      <a:pt x="407" y="15"/>
                    </a:lnTo>
                    <a:lnTo>
                      <a:pt x="407" y="16"/>
                    </a:lnTo>
                    <a:lnTo>
                      <a:pt x="406" y="16"/>
                    </a:lnTo>
                    <a:lnTo>
                      <a:pt x="405" y="16"/>
                    </a:lnTo>
                    <a:lnTo>
                      <a:pt x="405" y="15"/>
                    </a:lnTo>
                    <a:lnTo>
                      <a:pt x="404" y="15"/>
                    </a:lnTo>
                    <a:lnTo>
                      <a:pt x="402" y="15"/>
                    </a:lnTo>
                    <a:lnTo>
                      <a:pt x="401" y="15"/>
                    </a:lnTo>
                    <a:lnTo>
                      <a:pt x="400" y="16"/>
                    </a:lnTo>
                    <a:lnTo>
                      <a:pt x="397" y="15"/>
                    </a:lnTo>
                    <a:lnTo>
                      <a:pt x="396" y="16"/>
                    </a:lnTo>
                    <a:lnTo>
                      <a:pt x="395" y="16"/>
                    </a:lnTo>
                    <a:lnTo>
                      <a:pt x="393" y="16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90" y="17"/>
                    </a:lnTo>
                    <a:lnTo>
                      <a:pt x="389" y="17"/>
                    </a:lnTo>
                    <a:lnTo>
                      <a:pt x="388" y="17"/>
                    </a:lnTo>
                    <a:lnTo>
                      <a:pt x="387" y="17"/>
                    </a:lnTo>
                    <a:lnTo>
                      <a:pt x="386" y="17"/>
                    </a:lnTo>
                    <a:lnTo>
                      <a:pt x="383" y="17"/>
                    </a:lnTo>
                    <a:lnTo>
                      <a:pt x="381" y="18"/>
                    </a:lnTo>
                    <a:lnTo>
                      <a:pt x="380" y="18"/>
                    </a:lnTo>
                    <a:lnTo>
                      <a:pt x="379" y="18"/>
                    </a:lnTo>
                    <a:lnTo>
                      <a:pt x="378" y="18"/>
                    </a:lnTo>
                    <a:lnTo>
                      <a:pt x="378" y="19"/>
                    </a:lnTo>
                    <a:lnTo>
                      <a:pt x="377" y="19"/>
                    </a:lnTo>
                    <a:lnTo>
                      <a:pt x="374" y="19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69" y="22"/>
                    </a:lnTo>
                    <a:lnTo>
                      <a:pt x="369" y="23"/>
                    </a:lnTo>
                    <a:lnTo>
                      <a:pt x="368" y="22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62" y="22"/>
                    </a:lnTo>
                    <a:lnTo>
                      <a:pt x="359" y="22"/>
                    </a:lnTo>
                    <a:lnTo>
                      <a:pt x="359" y="21"/>
                    </a:lnTo>
                    <a:lnTo>
                      <a:pt x="356" y="21"/>
                    </a:lnTo>
                    <a:lnTo>
                      <a:pt x="355" y="21"/>
                    </a:lnTo>
                    <a:lnTo>
                      <a:pt x="354" y="21"/>
                    </a:lnTo>
                    <a:lnTo>
                      <a:pt x="353" y="19"/>
                    </a:lnTo>
                    <a:lnTo>
                      <a:pt x="352" y="19"/>
                    </a:lnTo>
                    <a:lnTo>
                      <a:pt x="350" y="21"/>
                    </a:lnTo>
                    <a:lnTo>
                      <a:pt x="349" y="21"/>
                    </a:lnTo>
                    <a:lnTo>
                      <a:pt x="348" y="22"/>
                    </a:lnTo>
                    <a:lnTo>
                      <a:pt x="346" y="22"/>
                    </a:lnTo>
                    <a:lnTo>
                      <a:pt x="348" y="22"/>
                    </a:lnTo>
                    <a:lnTo>
                      <a:pt x="349" y="22"/>
                    </a:lnTo>
                    <a:lnTo>
                      <a:pt x="349" y="23"/>
                    </a:lnTo>
                    <a:lnTo>
                      <a:pt x="350" y="23"/>
                    </a:lnTo>
                    <a:lnTo>
                      <a:pt x="348" y="26"/>
                    </a:lnTo>
                    <a:lnTo>
                      <a:pt x="346" y="25"/>
                    </a:lnTo>
                    <a:lnTo>
                      <a:pt x="345" y="25"/>
                    </a:lnTo>
                    <a:lnTo>
                      <a:pt x="345" y="26"/>
                    </a:lnTo>
                    <a:lnTo>
                      <a:pt x="346" y="26"/>
                    </a:lnTo>
                    <a:lnTo>
                      <a:pt x="348" y="26"/>
                    </a:lnTo>
                    <a:lnTo>
                      <a:pt x="349" y="26"/>
                    </a:lnTo>
                    <a:lnTo>
                      <a:pt x="350" y="26"/>
                    </a:lnTo>
                    <a:lnTo>
                      <a:pt x="350" y="27"/>
                    </a:lnTo>
                    <a:lnTo>
                      <a:pt x="351" y="27"/>
                    </a:lnTo>
                    <a:lnTo>
                      <a:pt x="352" y="27"/>
                    </a:lnTo>
                    <a:lnTo>
                      <a:pt x="352" y="26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5" y="27"/>
                    </a:lnTo>
                    <a:lnTo>
                      <a:pt x="353" y="28"/>
                    </a:lnTo>
                    <a:lnTo>
                      <a:pt x="352" y="28"/>
                    </a:lnTo>
                    <a:lnTo>
                      <a:pt x="352" y="27"/>
                    </a:lnTo>
                    <a:lnTo>
                      <a:pt x="351" y="27"/>
                    </a:lnTo>
                    <a:lnTo>
                      <a:pt x="349" y="30"/>
                    </a:lnTo>
                    <a:lnTo>
                      <a:pt x="350" y="31"/>
                    </a:lnTo>
                    <a:lnTo>
                      <a:pt x="351" y="31"/>
                    </a:lnTo>
                    <a:lnTo>
                      <a:pt x="352" y="31"/>
                    </a:lnTo>
                    <a:lnTo>
                      <a:pt x="353" y="31"/>
                    </a:lnTo>
                    <a:lnTo>
                      <a:pt x="353" y="32"/>
                    </a:lnTo>
                    <a:lnTo>
                      <a:pt x="354" y="32"/>
                    </a:lnTo>
                    <a:lnTo>
                      <a:pt x="355" y="32"/>
                    </a:lnTo>
                    <a:lnTo>
                      <a:pt x="358" y="32"/>
                    </a:lnTo>
                    <a:lnTo>
                      <a:pt x="359" y="33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3" y="34"/>
                    </a:lnTo>
                    <a:lnTo>
                      <a:pt x="363" y="35"/>
                    </a:lnTo>
                    <a:lnTo>
                      <a:pt x="362" y="35"/>
                    </a:lnTo>
                    <a:lnTo>
                      <a:pt x="361" y="35"/>
                    </a:lnTo>
                    <a:lnTo>
                      <a:pt x="360" y="35"/>
                    </a:lnTo>
                    <a:lnTo>
                      <a:pt x="356" y="35"/>
                    </a:lnTo>
                    <a:lnTo>
                      <a:pt x="354" y="34"/>
                    </a:lnTo>
                    <a:lnTo>
                      <a:pt x="353" y="34"/>
                    </a:lnTo>
                    <a:lnTo>
                      <a:pt x="353" y="35"/>
                    </a:lnTo>
                    <a:lnTo>
                      <a:pt x="352" y="35"/>
                    </a:lnTo>
                    <a:lnTo>
                      <a:pt x="351" y="35"/>
                    </a:lnTo>
                    <a:lnTo>
                      <a:pt x="351" y="34"/>
                    </a:lnTo>
                    <a:lnTo>
                      <a:pt x="350" y="34"/>
                    </a:lnTo>
                    <a:lnTo>
                      <a:pt x="350" y="35"/>
                    </a:lnTo>
                    <a:lnTo>
                      <a:pt x="349" y="35"/>
                    </a:lnTo>
                    <a:lnTo>
                      <a:pt x="349" y="36"/>
                    </a:lnTo>
                    <a:lnTo>
                      <a:pt x="348" y="36"/>
                    </a:lnTo>
                    <a:lnTo>
                      <a:pt x="345" y="37"/>
                    </a:lnTo>
                    <a:lnTo>
                      <a:pt x="343" y="38"/>
                    </a:lnTo>
                    <a:lnTo>
                      <a:pt x="343" y="40"/>
                    </a:lnTo>
                    <a:lnTo>
                      <a:pt x="344" y="40"/>
                    </a:lnTo>
                    <a:lnTo>
                      <a:pt x="344" y="41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6" y="43"/>
                    </a:lnTo>
                    <a:lnTo>
                      <a:pt x="348" y="44"/>
                    </a:lnTo>
                    <a:lnTo>
                      <a:pt x="346" y="45"/>
                    </a:lnTo>
                    <a:lnTo>
                      <a:pt x="345" y="45"/>
                    </a:lnTo>
                    <a:lnTo>
                      <a:pt x="344" y="45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2" y="46"/>
                    </a:lnTo>
                    <a:lnTo>
                      <a:pt x="341" y="46"/>
                    </a:lnTo>
                    <a:lnTo>
                      <a:pt x="340" y="46"/>
                    </a:lnTo>
                    <a:lnTo>
                      <a:pt x="340" y="47"/>
                    </a:lnTo>
                    <a:lnTo>
                      <a:pt x="339" y="47"/>
                    </a:lnTo>
                    <a:lnTo>
                      <a:pt x="336" y="49"/>
                    </a:lnTo>
                    <a:lnTo>
                      <a:pt x="333" y="49"/>
                    </a:lnTo>
                    <a:lnTo>
                      <a:pt x="333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6" y="51"/>
                    </a:lnTo>
                    <a:lnTo>
                      <a:pt x="340" y="52"/>
                    </a:lnTo>
                    <a:lnTo>
                      <a:pt x="340" y="53"/>
                    </a:lnTo>
                    <a:lnTo>
                      <a:pt x="339" y="53"/>
                    </a:lnTo>
                    <a:lnTo>
                      <a:pt x="341" y="54"/>
                    </a:lnTo>
                    <a:lnTo>
                      <a:pt x="345" y="54"/>
                    </a:lnTo>
                    <a:lnTo>
                      <a:pt x="346" y="54"/>
                    </a:lnTo>
                    <a:lnTo>
                      <a:pt x="346" y="55"/>
                    </a:lnTo>
                    <a:lnTo>
                      <a:pt x="346" y="56"/>
                    </a:lnTo>
                    <a:lnTo>
                      <a:pt x="348" y="56"/>
                    </a:lnTo>
                    <a:lnTo>
                      <a:pt x="349" y="56"/>
                    </a:lnTo>
                    <a:lnTo>
                      <a:pt x="350" y="56"/>
                    </a:lnTo>
                    <a:lnTo>
                      <a:pt x="352" y="56"/>
                    </a:lnTo>
                    <a:lnTo>
                      <a:pt x="354" y="58"/>
                    </a:lnTo>
                    <a:lnTo>
                      <a:pt x="355" y="59"/>
                    </a:lnTo>
                    <a:lnTo>
                      <a:pt x="356" y="60"/>
                    </a:lnTo>
                    <a:lnTo>
                      <a:pt x="355" y="60"/>
                    </a:lnTo>
                    <a:lnTo>
                      <a:pt x="354" y="61"/>
                    </a:lnTo>
                    <a:lnTo>
                      <a:pt x="354" y="63"/>
                    </a:lnTo>
                    <a:lnTo>
                      <a:pt x="353" y="64"/>
                    </a:lnTo>
                    <a:lnTo>
                      <a:pt x="353" y="65"/>
                    </a:lnTo>
                    <a:lnTo>
                      <a:pt x="353" y="66"/>
                    </a:lnTo>
                    <a:lnTo>
                      <a:pt x="352" y="66"/>
                    </a:lnTo>
                    <a:lnTo>
                      <a:pt x="351" y="66"/>
                    </a:lnTo>
                    <a:lnTo>
                      <a:pt x="350" y="66"/>
                    </a:lnTo>
                    <a:lnTo>
                      <a:pt x="349" y="66"/>
                    </a:lnTo>
                    <a:lnTo>
                      <a:pt x="348" y="68"/>
                    </a:lnTo>
                    <a:lnTo>
                      <a:pt x="346" y="68"/>
                    </a:lnTo>
                    <a:lnTo>
                      <a:pt x="344" y="68"/>
                    </a:lnTo>
                    <a:lnTo>
                      <a:pt x="343" y="68"/>
                    </a:lnTo>
                    <a:lnTo>
                      <a:pt x="337" y="68"/>
                    </a:lnTo>
                    <a:lnTo>
                      <a:pt x="336" y="68"/>
                    </a:lnTo>
                    <a:lnTo>
                      <a:pt x="335" y="66"/>
                    </a:lnTo>
                    <a:lnTo>
                      <a:pt x="335" y="65"/>
                    </a:lnTo>
                    <a:lnTo>
                      <a:pt x="334" y="65"/>
                    </a:lnTo>
                    <a:lnTo>
                      <a:pt x="333" y="65"/>
                    </a:lnTo>
                    <a:lnTo>
                      <a:pt x="332" y="65"/>
                    </a:lnTo>
                    <a:lnTo>
                      <a:pt x="332" y="66"/>
                    </a:lnTo>
                    <a:lnTo>
                      <a:pt x="332" y="68"/>
                    </a:lnTo>
                    <a:lnTo>
                      <a:pt x="332" y="69"/>
                    </a:lnTo>
                    <a:lnTo>
                      <a:pt x="331" y="70"/>
                    </a:lnTo>
                    <a:lnTo>
                      <a:pt x="330" y="70"/>
                    </a:lnTo>
                    <a:lnTo>
                      <a:pt x="328" y="70"/>
                    </a:lnTo>
                    <a:lnTo>
                      <a:pt x="327" y="70"/>
                    </a:lnTo>
                    <a:lnTo>
                      <a:pt x="326" y="71"/>
                    </a:lnTo>
                    <a:lnTo>
                      <a:pt x="325" y="70"/>
                    </a:lnTo>
                    <a:lnTo>
                      <a:pt x="326" y="70"/>
                    </a:lnTo>
                    <a:lnTo>
                      <a:pt x="327" y="70"/>
                    </a:lnTo>
                    <a:lnTo>
                      <a:pt x="327" y="69"/>
                    </a:lnTo>
                    <a:lnTo>
                      <a:pt x="325" y="69"/>
                    </a:lnTo>
                    <a:lnTo>
                      <a:pt x="324" y="69"/>
                    </a:lnTo>
                    <a:lnTo>
                      <a:pt x="322" y="68"/>
                    </a:lnTo>
                    <a:lnTo>
                      <a:pt x="320" y="68"/>
                    </a:lnTo>
                    <a:lnTo>
                      <a:pt x="318" y="68"/>
                    </a:lnTo>
                    <a:lnTo>
                      <a:pt x="317" y="68"/>
                    </a:lnTo>
                    <a:lnTo>
                      <a:pt x="314" y="66"/>
                    </a:lnTo>
                    <a:lnTo>
                      <a:pt x="313" y="65"/>
                    </a:lnTo>
                    <a:lnTo>
                      <a:pt x="313" y="64"/>
                    </a:lnTo>
                    <a:lnTo>
                      <a:pt x="313" y="63"/>
                    </a:lnTo>
                    <a:lnTo>
                      <a:pt x="313" y="62"/>
                    </a:lnTo>
                    <a:lnTo>
                      <a:pt x="309" y="61"/>
                    </a:lnTo>
                    <a:lnTo>
                      <a:pt x="308" y="61"/>
                    </a:lnTo>
                    <a:lnTo>
                      <a:pt x="307" y="62"/>
                    </a:lnTo>
                    <a:lnTo>
                      <a:pt x="306" y="62"/>
                    </a:lnTo>
                    <a:lnTo>
                      <a:pt x="302" y="62"/>
                    </a:lnTo>
                    <a:lnTo>
                      <a:pt x="300" y="62"/>
                    </a:lnTo>
                    <a:lnTo>
                      <a:pt x="300" y="63"/>
                    </a:lnTo>
                    <a:lnTo>
                      <a:pt x="300" y="64"/>
                    </a:lnTo>
                    <a:lnTo>
                      <a:pt x="299" y="64"/>
                    </a:lnTo>
                    <a:lnTo>
                      <a:pt x="298" y="64"/>
                    </a:lnTo>
                    <a:lnTo>
                      <a:pt x="297" y="65"/>
                    </a:lnTo>
                    <a:lnTo>
                      <a:pt x="296" y="65"/>
                    </a:lnTo>
                    <a:lnTo>
                      <a:pt x="296" y="64"/>
                    </a:lnTo>
                    <a:lnTo>
                      <a:pt x="295" y="64"/>
                    </a:lnTo>
                    <a:lnTo>
                      <a:pt x="294" y="63"/>
                    </a:lnTo>
                    <a:lnTo>
                      <a:pt x="293" y="62"/>
                    </a:lnTo>
                    <a:lnTo>
                      <a:pt x="292" y="62"/>
                    </a:lnTo>
                    <a:lnTo>
                      <a:pt x="290" y="62"/>
                    </a:lnTo>
                    <a:lnTo>
                      <a:pt x="288" y="62"/>
                    </a:lnTo>
                    <a:lnTo>
                      <a:pt x="287" y="62"/>
                    </a:lnTo>
                    <a:lnTo>
                      <a:pt x="286" y="62"/>
                    </a:lnTo>
                    <a:lnTo>
                      <a:pt x="286" y="63"/>
                    </a:lnTo>
                    <a:lnTo>
                      <a:pt x="285" y="63"/>
                    </a:lnTo>
                    <a:lnTo>
                      <a:pt x="284" y="63"/>
                    </a:lnTo>
                    <a:lnTo>
                      <a:pt x="284" y="62"/>
                    </a:lnTo>
                    <a:lnTo>
                      <a:pt x="283" y="62"/>
                    </a:lnTo>
                    <a:lnTo>
                      <a:pt x="283" y="63"/>
                    </a:lnTo>
                    <a:lnTo>
                      <a:pt x="281" y="64"/>
                    </a:lnTo>
                    <a:lnTo>
                      <a:pt x="280" y="64"/>
                    </a:lnTo>
                    <a:lnTo>
                      <a:pt x="279" y="64"/>
                    </a:lnTo>
                    <a:lnTo>
                      <a:pt x="278" y="64"/>
                    </a:lnTo>
                    <a:lnTo>
                      <a:pt x="278" y="65"/>
                    </a:lnTo>
                    <a:lnTo>
                      <a:pt x="278" y="66"/>
                    </a:lnTo>
                    <a:lnTo>
                      <a:pt x="277" y="68"/>
                    </a:lnTo>
                    <a:lnTo>
                      <a:pt x="276" y="68"/>
                    </a:lnTo>
                    <a:lnTo>
                      <a:pt x="275" y="69"/>
                    </a:lnTo>
                    <a:lnTo>
                      <a:pt x="274" y="69"/>
                    </a:lnTo>
                    <a:lnTo>
                      <a:pt x="272" y="69"/>
                    </a:lnTo>
                    <a:lnTo>
                      <a:pt x="271" y="70"/>
                    </a:lnTo>
                    <a:lnTo>
                      <a:pt x="269" y="69"/>
                    </a:lnTo>
                    <a:lnTo>
                      <a:pt x="269" y="68"/>
                    </a:lnTo>
                    <a:lnTo>
                      <a:pt x="268" y="68"/>
                    </a:lnTo>
                    <a:lnTo>
                      <a:pt x="267" y="68"/>
                    </a:lnTo>
                    <a:lnTo>
                      <a:pt x="266" y="68"/>
                    </a:lnTo>
                    <a:lnTo>
                      <a:pt x="264" y="65"/>
                    </a:lnTo>
                    <a:lnTo>
                      <a:pt x="262" y="65"/>
                    </a:lnTo>
                    <a:lnTo>
                      <a:pt x="261" y="64"/>
                    </a:lnTo>
                    <a:lnTo>
                      <a:pt x="259" y="63"/>
                    </a:lnTo>
                    <a:lnTo>
                      <a:pt x="258" y="63"/>
                    </a:lnTo>
                    <a:lnTo>
                      <a:pt x="257" y="63"/>
                    </a:lnTo>
                    <a:lnTo>
                      <a:pt x="256" y="63"/>
                    </a:lnTo>
                    <a:lnTo>
                      <a:pt x="256" y="64"/>
                    </a:lnTo>
                    <a:lnTo>
                      <a:pt x="257" y="64"/>
                    </a:lnTo>
                    <a:lnTo>
                      <a:pt x="257" y="65"/>
                    </a:lnTo>
                    <a:lnTo>
                      <a:pt x="257" y="66"/>
                    </a:lnTo>
                    <a:lnTo>
                      <a:pt x="257" y="68"/>
                    </a:lnTo>
                    <a:lnTo>
                      <a:pt x="258" y="69"/>
                    </a:lnTo>
                    <a:lnTo>
                      <a:pt x="257" y="69"/>
                    </a:lnTo>
                    <a:lnTo>
                      <a:pt x="256" y="70"/>
                    </a:lnTo>
                    <a:lnTo>
                      <a:pt x="255" y="70"/>
                    </a:lnTo>
                    <a:lnTo>
                      <a:pt x="253" y="70"/>
                    </a:lnTo>
                    <a:lnTo>
                      <a:pt x="253" y="69"/>
                    </a:lnTo>
                    <a:lnTo>
                      <a:pt x="253" y="66"/>
                    </a:lnTo>
                    <a:lnTo>
                      <a:pt x="255" y="66"/>
                    </a:lnTo>
                    <a:lnTo>
                      <a:pt x="255" y="65"/>
                    </a:lnTo>
                    <a:lnTo>
                      <a:pt x="253" y="65"/>
                    </a:lnTo>
                    <a:lnTo>
                      <a:pt x="252" y="64"/>
                    </a:lnTo>
                    <a:lnTo>
                      <a:pt x="250" y="63"/>
                    </a:lnTo>
                    <a:lnTo>
                      <a:pt x="250" y="62"/>
                    </a:lnTo>
                    <a:lnTo>
                      <a:pt x="249" y="62"/>
                    </a:lnTo>
                    <a:lnTo>
                      <a:pt x="247" y="61"/>
                    </a:lnTo>
                    <a:lnTo>
                      <a:pt x="246" y="61"/>
                    </a:lnTo>
                    <a:lnTo>
                      <a:pt x="244" y="60"/>
                    </a:lnTo>
                    <a:lnTo>
                      <a:pt x="243" y="60"/>
                    </a:lnTo>
                    <a:lnTo>
                      <a:pt x="242" y="59"/>
                    </a:lnTo>
                    <a:lnTo>
                      <a:pt x="242" y="58"/>
                    </a:lnTo>
                    <a:lnTo>
                      <a:pt x="239" y="56"/>
                    </a:lnTo>
                    <a:lnTo>
                      <a:pt x="238" y="56"/>
                    </a:lnTo>
                    <a:lnTo>
                      <a:pt x="237" y="56"/>
                    </a:lnTo>
                    <a:lnTo>
                      <a:pt x="235" y="56"/>
                    </a:lnTo>
                    <a:lnTo>
                      <a:pt x="234" y="56"/>
                    </a:lnTo>
                    <a:lnTo>
                      <a:pt x="233" y="56"/>
                    </a:lnTo>
                    <a:lnTo>
                      <a:pt x="232" y="56"/>
                    </a:lnTo>
                    <a:lnTo>
                      <a:pt x="231" y="56"/>
                    </a:lnTo>
                    <a:lnTo>
                      <a:pt x="230" y="56"/>
                    </a:lnTo>
                    <a:lnTo>
                      <a:pt x="229" y="56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5"/>
                    </a:lnTo>
                    <a:lnTo>
                      <a:pt x="225" y="55"/>
                    </a:lnTo>
                    <a:lnTo>
                      <a:pt x="224" y="52"/>
                    </a:lnTo>
                    <a:lnTo>
                      <a:pt x="223" y="52"/>
                    </a:lnTo>
                    <a:lnTo>
                      <a:pt x="221" y="53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8" y="54"/>
                    </a:lnTo>
                    <a:lnTo>
                      <a:pt x="216" y="54"/>
                    </a:lnTo>
                    <a:lnTo>
                      <a:pt x="216" y="55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1" y="56"/>
                    </a:lnTo>
                    <a:lnTo>
                      <a:pt x="209" y="56"/>
                    </a:lnTo>
                    <a:lnTo>
                      <a:pt x="209" y="55"/>
                    </a:lnTo>
                    <a:lnTo>
                      <a:pt x="211" y="55"/>
                    </a:lnTo>
                    <a:lnTo>
                      <a:pt x="211" y="54"/>
                    </a:lnTo>
                    <a:lnTo>
                      <a:pt x="209" y="53"/>
                    </a:lnTo>
                    <a:lnTo>
                      <a:pt x="207" y="53"/>
                    </a:lnTo>
                    <a:lnTo>
                      <a:pt x="204" y="53"/>
                    </a:lnTo>
                    <a:lnTo>
                      <a:pt x="203" y="53"/>
                    </a:lnTo>
                    <a:lnTo>
                      <a:pt x="203" y="52"/>
                    </a:lnTo>
                    <a:lnTo>
                      <a:pt x="202" y="52"/>
                    </a:lnTo>
                    <a:lnTo>
                      <a:pt x="202" y="53"/>
                    </a:lnTo>
                    <a:lnTo>
                      <a:pt x="202" y="54"/>
                    </a:lnTo>
                    <a:lnTo>
                      <a:pt x="202" y="55"/>
                    </a:lnTo>
                    <a:lnTo>
                      <a:pt x="201" y="55"/>
                    </a:lnTo>
                    <a:lnTo>
                      <a:pt x="201" y="54"/>
                    </a:lnTo>
                    <a:lnTo>
                      <a:pt x="200" y="54"/>
                    </a:lnTo>
                    <a:lnTo>
                      <a:pt x="199" y="55"/>
                    </a:lnTo>
                    <a:lnTo>
                      <a:pt x="199" y="56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6" y="59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2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88" y="61"/>
                    </a:lnTo>
                    <a:lnTo>
                      <a:pt x="187" y="62"/>
                    </a:lnTo>
                    <a:lnTo>
                      <a:pt x="185" y="62"/>
                    </a:lnTo>
                    <a:lnTo>
                      <a:pt x="184" y="62"/>
                    </a:lnTo>
                    <a:lnTo>
                      <a:pt x="183" y="61"/>
                    </a:lnTo>
                    <a:lnTo>
                      <a:pt x="183" y="62"/>
                    </a:lnTo>
                    <a:lnTo>
                      <a:pt x="182" y="63"/>
                    </a:lnTo>
                    <a:lnTo>
                      <a:pt x="182" y="64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5"/>
                    </a:lnTo>
                    <a:lnTo>
                      <a:pt x="181" y="65"/>
                    </a:lnTo>
                    <a:lnTo>
                      <a:pt x="179" y="66"/>
                    </a:lnTo>
                    <a:lnTo>
                      <a:pt x="178" y="66"/>
                    </a:lnTo>
                    <a:lnTo>
                      <a:pt x="177" y="66"/>
                    </a:lnTo>
                    <a:lnTo>
                      <a:pt x="177" y="68"/>
                    </a:lnTo>
                    <a:lnTo>
                      <a:pt x="176" y="68"/>
                    </a:lnTo>
                    <a:lnTo>
                      <a:pt x="174" y="69"/>
                    </a:lnTo>
                    <a:lnTo>
                      <a:pt x="173" y="69"/>
                    </a:lnTo>
                    <a:lnTo>
                      <a:pt x="172" y="69"/>
                    </a:lnTo>
                    <a:lnTo>
                      <a:pt x="172" y="70"/>
                    </a:lnTo>
                    <a:lnTo>
                      <a:pt x="173" y="71"/>
                    </a:lnTo>
                    <a:lnTo>
                      <a:pt x="173" y="72"/>
                    </a:lnTo>
                    <a:lnTo>
                      <a:pt x="173" y="73"/>
                    </a:lnTo>
                    <a:lnTo>
                      <a:pt x="174" y="75"/>
                    </a:lnTo>
                    <a:lnTo>
                      <a:pt x="175" y="77"/>
                    </a:lnTo>
                    <a:lnTo>
                      <a:pt x="175" y="78"/>
                    </a:lnTo>
                    <a:lnTo>
                      <a:pt x="174" y="78"/>
                    </a:lnTo>
                    <a:lnTo>
                      <a:pt x="174" y="79"/>
                    </a:lnTo>
                    <a:lnTo>
                      <a:pt x="173" y="79"/>
                    </a:lnTo>
                    <a:lnTo>
                      <a:pt x="172" y="79"/>
                    </a:lnTo>
                    <a:lnTo>
                      <a:pt x="171" y="79"/>
                    </a:lnTo>
                    <a:lnTo>
                      <a:pt x="169" y="80"/>
                    </a:lnTo>
                    <a:lnTo>
                      <a:pt x="168" y="80"/>
                    </a:lnTo>
                    <a:lnTo>
                      <a:pt x="167" y="80"/>
                    </a:lnTo>
                    <a:lnTo>
                      <a:pt x="166" y="79"/>
                    </a:lnTo>
                    <a:lnTo>
                      <a:pt x="165" y="78"/>
                    </a:lnTo>
                    <a:lnTo>
                      <a:pt x="164" y="78"/>
                    </a:lnTo>
                    <a:lnTo>
                      <a:pt x="164" y="77"/>
                    </a:lnTo>
                    <a:lnTo>
                      <a:pt x="163" y="74"/>
                    </a:lnTo>
                    <a:lnTo>
                      <a:pt x="162" y="74"/>
                    </a:lnTo>
                    <a:lnTo>
                      <a:pt x="159" y="72"/>
                    </a:lnTo>
                    <a:lnTo>
                      <a:pt x="157" y="71"/>
                    </a:lnTo>
                    <a:lnTo>
                      <a:pt x="156" y="71"/>
                    </a:lnTo>
                    <a:lnTo>
                      <a:pt x="155" y="71"/>
                    </a:lnTo>
                    <a:lnTo>
                      <a:pt x="155" y="72"/>
                    </a:lnTo>
                    <a:lnTo>
                      <a:pt x="154" y="72"/>
                    </a:lnTo>
                    <a:lnTo>
                      <a:pt x="154" y="73"/>
                    </a:lnTo>
                    <a:lnTo>
                      <a:pt x="153" y="73"/>
                    </a:lnTo>
                    <a:lnTo>
                      <a:pt x="151" y="74"/>
                    </a:lnTo>
                    <a:lnTo>
                      <a:pt x="153" y="75"/>
                    </a:lnTo>
                    <a:lnTo>
                      <a:pt x="153" y="77"/>
                    </a:lnTo>
                    <a:lnTo>
                      <a:pt x="151" y="78"/>
                    </a:lnTo>
                    <a:lnTo>
                      <a:pt x="150" y="78"/>
                    </a:lnTo>
                    <a:lnTo>
                      <a:pt x="150" y="79"/>
                    </a:lnTo>
                    <a:lnTo>
                      <a:pt x="149" y="79"/>
                    </a:lnTo>
                    <a:lnTo>
                      <a:pt x="148" y="79"/>
                    </a:lnTo>
                    <a:lnTo>
                      <a:pt x="147" y="79"/>
                    </a:lnTo>
                    <a:lnTo>
                      <a:pt x="146" y="83"/>
                    </a:lnTo>
                    <a:lnTo>
                      <a:pt x="145" y="87"/>
                    </a:lnTo>
                    <a:lnTo>
                      <a:pt x="146" y="87"/>
                    </a:lnTo>
                    <a:lnTo>
                      <a:pt x="147" y="88"/>
                    </a:lnTo>
                    <a:lnTo>
                      <a:pt x="148" y="88"/>
                    </a:lnTo>
                    <a:lnTo>
                      <a:pt x="148" y="89"/>
                    </a:lnTo>
                    <a:lnTo>
                      <a:pt x="149" y="89"/>
                    </a:lnTo>
                    <a:lnTo>
                      <a:pt x="149" y="90"/>
                    </a:lnTo>
                    <a:lnTo>
                      <a:pt x="148" y="90"/>
                    </a:lnTo>
                    <a:lnTo>
                      <a:pt x="148" y="91"/>
                    </a:lnTo>
                    <a:lnTo>
                      <a:pt x="147" y="91"/>
                    </a:lnTo>
                    <a:lnTo>
                      <a:pt x="147" y="92"/>
                    </a:lnTo>
                    <a:lnTo>
                      <a:pt x="146" y="92"/>
                    </a:lnTo>
                    <a:lnTo>
                      <a:pt x="145" y="92"/>
                    </a:lnTo>
                    <a:lnTo>
                      <a:pt x="143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1" y="100"/>
                    </a:lnTo>
                    <a:lnTo>
                      <a:pt x="144" y="100"/>
                    </a:lnTo>
                    <a:lnTo>
                      <a:pt x="146" y="101"/>
                    </a:lnTo>
                    <a:lnTo>
                      <a:pt x="148" y="101"/>
                    </a:lnTo>
                    <a:lnTo>
                      <a:pt x="149" y="102"/>
                    </a:lnTo>
                    <a:lnTo>
                      <a:pt x="150" y="102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50" y="109"/>
                    </a:lnTo>
                    <a:lnTo>
                      <a:pt x="151" y="109"/>
                    </a:lnTo>
                    <a:lnTo>
                      <a:pt x="154" y="110"/>
                    </a:lnTo>
                    <a:lnTo>
                      <a:pt x="154" y="109"/>
                    </a:lnTo>
                    <a:lnTo>
                      <a:pt x="154" y="108"/>
                    </a:lnTo>
                    <a:lnTo>
                      <a:pt x="155" y="108"/>
                    </a:lnTo>
                    <a:lnTo>
                      <a:pt x="156" y="108"/>
                    </a:lnTo>
                    <a:lnTo>
                      <a:pt x="157" y="109"/>
                    </a:lnTo>
                    <a:lnTo>
                      <a:pt x="158" y="109"/>
                    </a:lnTo>
                    <a:lnTo>
                      <a:pt x="159" y="109"/>
                    </a:lnTo>
                    <a:lnTo>
                      <a:pt x="162" y="109"/>
                    </a:lnTo>
                    <a:lnTo>
                      <a:pt x="163" y="109"/>
                    </a:lnTo>
                    <a:lnTo>
                      <a:pt x="164" y="109"/>
                    </a:lnTo>
                    <a:lnTo>
                      <a:pt x="165" y="110"/>
                    </a:lnTo>
                    <a:lnTo>
                      <a:pt x="166" y="110"/>
                    </a:lnTo>
                    <a:lnTo>
                      <a:pt x="166" y="111"/>
                    </a:lnTo>
                    <a:lnTo>
                      <a:pt x="167" y="112"/>
                    </a:lnTo>
                    <a:lnTo>
                      <a:pt x="168" y="114"/>
                    </a:lnTo>
                    <a:lnTo>
                      <a:pt x="171" y="115"/>
                    </a:lnTo>
                    <a:lnTo>
                      <a:pt x="172" y="116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77" y="124"/>
                    </a:lnTo>
                    <a:lnTo>
                      <a:pt x="176" y="125"/>
                    </a:lnTo>
                    <a:lnTo>
                      <a:pt x="173" y="125"/>
                    </a:lnTo>
                    <a:lnTo>
                      <a:pt x="173" y="124"/>
                    </a:lnTo>
                    <a:lnTo>
                      <a:pt x="172" y="124"/>
                    </a:lnTo>
                    <a:lnTo>
                      <a:pt x="171" y="124"/>
                    </a:lnTo>
                    <a:lnTo>
                      <a:pt x="169" y="124"/>
                    </a:lnTo>
                    <a:lnTo>
                      <a:pt x="169" y="125"/>
                    </a:lnTo>
                    <a:lnTo>
                      <a:pt x="171" y="126"/>
                    </a:lnTo>
                    <a:lnTo>
                      <a:pt x="172" y="126"/>
                    </a:lnTo>
                    <a:lnTo>
                      <a:pt x="173" y="126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5" y="127"/>
                    </a:lnTo>
                    <a:lnTo>
                      <a:pt x="179" y="129"/>
                    </a:lnTo>
                    <a:lnTo>
                      <a:pt x="179" y="130"/>
                    </a:lnTo>
                    <a:lnTo>
                      <a:pt x="181" y="131"/>
                    </a:lnTo>
                    <a:lnTo>
                      <a:pt x="181" y="133"/>
                    </a:lnTo>
                    <a:lnTo>
                      <a:pt x="183" y="133"/>
                    </a:lnTo>
                    <a:lnTo>
                      <a:pt x="190" y="136"/>
                    </a:lnTo>
                    <a:lnTo>
                      <a:pt x="191" y="136"/>
                    </a:lnTo>
                    <a:lnTo>
                      <a:pt x="190" y="137"/>
                    </a:lnTo>
                    <a:lnTo>
                      <a:pt x="187" y="138"/>
                    </a:lnTo>
                    <a:lnTo>
                      <a:pt x="185" y="140"/>
                    </a:lnTo>
                    <a:lnTo>
                      <a:pt x="183" y="140"/>
                    </a:lnTo>
                    <a:lnTo>
                      <a:pt x="182" y="143"/>
                    </a:lnTo>
                    <a:lnTo>
                      <a:pt x="177" y="146"/>
                    </a:lnTo>
                    <a:lnTo>
                      <a:pt x="175" y="148"/>
                    </a:lnTo>
                    <a:lnTo>
                      <a:pt x="172" y="152"/>
                    </a:lnTo>
                    <a:lnTo>
                      <a:pt x="173" y="154"/>
                    </a:lnTo>
                    <a:lnTo>
                      <a:pt x="176" y="158"/>
                    </a:lnTo>
                    <a:lnTo>
                      <a:pt x="177" y="163"/>
                    </a:lnTo>
                    <a:lnTo>
                      <a:pt x="177" y="165"/>
                    </a:lnTo>
                    <a:lnTo>
                      <a:pt x="179" y="171"/>
                    </a:lnTo>
                    <a:lnTo>
                      <a:pt x="181" y="173"/>
                    </a:lnTo>
                    <a:lnTo>
                      <a:pt x="183" y="175"/>
                    </a:lnTo>
                    <a:lnTo>
                      <a:pt x="185" y="177"/>
                    </a:lnTo>
                    <a:lnTo>
                      <a:pt x="186" y="181"/>
                    </a:lnTo>
                    <a:lnTo>
                      <a:pt x="187" y="181"/>
                    </a:lnTo>
                    <a:lnTo>
                      <a:pt x="182" y="184"/>
                    </a:lnTo>
                    <a:lnTo>
                      <a:pt x="177" y="187"/>
                    </a:lnTo>
                    <a:lnTo>
                      <a:pt x="173" y="191"/>
                    </a:lnTo>
                    <a:lnTo>
                      <a:pt x="171" y="193"/>
                    </a:lnTo>
                    <a:lnTo>
                      <a:pt x="169" y="194"/>
                    </a:lnTo>
                    <a:lnTo>
                      <a:pt x="168" y="196"/>
                    </a:lnTo>
                    <a:lnTo>
                      <a:pt x="167" y="198"/>
                    </a:lnTo>
                    <a:lnTo>
                      <a:pt x="166" y="199"/>
                    </a:lnTo>
                    <a:lnTo>
                      <a:pt x="165" y="199"/>
                    </a:lnTo>
                    <a:lnTo>
                      <a:pt x="164" y="199"/>
                    </a:lnTo>
                    <a:lnTo>
                      <a:pt x="163" y="199"/>
                    </a:lnTo>
                    <a:lnTo>
                      <a:pt x="162" y="200"/>
                    </a:lnTo>
                    <a:lnTo>
                      <a:pt x="160" y="201"/>
                    </a:lnTo>
                    <a:lnTo>
                      <a:pt x="162" y="202"/>
                    </a:lnTo>
                    <a:lnTo>
                      <a:pt x="160" y="202"/>
                    </a:lnTo>
                    <a:lnTo>
                      <a:pt x="159" y="202"/>
                    </a:lnTo>
                    <a:lnTo>
                      <a:pt x="158" y="202"/>
                    </a:lnTo>
                    <a:lnTo>
                      <a:pt x="157" y="202"/>
                    </a:lnTo>
                    <a:lnTo>
                      <a:pt x="156" y="202"/>
                    </a:lnTo>
                    <a:lnTo>
                      <a:pt x="154" y="202"/>
                    </a:lnTo>
                    <a:lnTo>
                      <a:pt x="151" y="201"/>
                    </a:lnTo>
                    <a:lnTo>
                      <a:pt x="151" y="200"/>
                    </a:lnTo>
                    <a:lnTo>
                      <a:pt x="150" y="198"/>
                    </a:lnTo>
                    <a:lnTo>
                      <a:pt x="149" y="198"/>
                    </a:lnTo>
                    <a:lnTo>
                      <a:pt x="148" y="196"/>
                    </a:lnTo>
                    <a:lnTo>
                      <a:pt x="147" y="195"/>
                    </a:lnTo>
                    <a:lnTo>
                      <a:pt x="146" y="195"/>
                    </a:lnTo>
                    <a:lnTo>
                      <a:pt x="145" y="194"/>
                    </a:lnTo>
                    <a:lnTo>
                      <a:pt x="145" y="193"/>
                    </a:lnTo>
                    <a:lnTo>
                      <a:pt x="143" y="194"/>
                    </a:lnTo>
                    <a:lnTo>
                      <a:pt x="141" y="193"/>
                    </a:lnTo>
                    <a:lnTo>
                      <a:pt x="140" y="193"/>
                    </a:lnTo>
                    <a:lnTo>
                      <a:pt x="140" y="192"/>
                    </a:lnTo>
                    <a:lnTo>
                      <a:pt x="139" y="192"/>
                    </a:lnTo>
                    <a:lnTo>
                      <a:pt x="137" y="191"/>
                    </a:lnTo>
                    <a:lnTo>
                      <a:pt x="135" y="191"/>
                    </a:lnTo>
                    <a:lnTo>
                      <a:pt x="134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29" y="186"/>
                    </a:lnTo>
                    <a:lnTo>
                      <a:pt x="130" y="186"/>
                    </a:lnTo>
                    <a:lnTo>
                      <a:pt x="130" y="184"/>
                    </a:lnTo>
                    <a:lnTo>
                      <a:pt x="129" y="184"/>
                    </a:lnTo>
                    <a:lnTo>
                      <a:pt x="128" y="183"/>
                    </a:lnTo>
                    <a:lnTo>
                      <a:pt x="127" y="183"/>
                    </a:lnTo>
                    <a:lnTo>
                      <a:pt x="126" y="183"/>
                    </a:lnTo>
                    <a:lnTo>
                      <a:pt x="125" y="184"/>
                    </a:lnTo>
                    <a:lnTo>
                      <a:pt x="125" y="183"/>
                    </a:lnTo>
                    <a:lnTo>
                      <a:pt x="123" y="182"/>
                    </a:lnTo>
                    <a:lnTo>
                      <a:pt x="122" y="182"/>
                    </a:lnTo>
                    <a:lnTo>
                      <a:pt x="122" y="181"/>
                    </a:lnTo>
                    <a:lnTo>
                      <a:pt x="121" y="181"/>
                    </a:lnTo>
                    <a:lnTo>
                      <a:pt x="120" y="181"/>
                    </a:lnTo>
                    <a:lnTo>
                      <a:pt x="119" y="181"/>
                    </a:lnTo>
                    <a:lnTo>
                      <a:pt x="118" y="181"/>
                    </a:lnTo>
                    <a:lnTo>
                      <a:pt x="117" y="182"/>
                    </a:lnTo>
                    <a:lnTo>
                      <a:pt x="116" y="181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2" y="181"/>
                    </a:lnTo>
                    <a:lnTo>
                      <a:pt x="111" y="181"/>
                    </a:lnTo>
                    <a:lnTo>
                      <a:pt x="109" y="182"/>
                    </a:lnTo>
                    <a:lnTo>
                      <a:pt x="108" y="182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2"/>
                    </a:lnTo>
                    <a:lnTo>
                      <a:pt x="102" y="181"/>
                    </a:lnTo>
                    <a:lnTo>
                      <a:pt x="103" y="181"/>
                    </a:lnTo>
                    <a:lnTo>
                      <a:pt x="102" y="180"/>
                    </a:lnTo>
                    <a:lnTo>
                      <a:pt x="101" y="180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8" y="178"/>
                    </a:lnTo>
                    <a:lnTo>
                      <a:pt x="97" y="178"/>
                    </a:lnTo>
                    <a:lnTo>
                      <a:pt x="94" y="177"/>
                    </a:lnTo>
                    <a:lnTo>
                      <a:pt x="93" y="177"/>
                    </a:lnTo>
                    <a:lnTo>
                      <a:pt x="91" y="176"/>
                    </a:lnTo>
                    <a:lnTo>
                      <a:pt x="90" y="175"/>
                    </a:lnTo>
                    <a:lnTo>
                      <a:pt x="89" y="174"/>
                    </a:lnTo>
                    <a:lnTo>
                      <a:pt x="88" y="174"/>
                    </a:lnTo>
                    <a:lnTo>
                      <a:pt x="86" y="174"/>
                    </a:lnTo>
                    <a:lnTo>
                      <a:pt x="86" y="175"/>
                    </a:lnTo>
                    <a:lnTo>
                      <a:pt x="85" y="175"/>
                    </a:lnTo>
                    <a:lnTo>
                      <a:pt x="84" y="174"/>
                    </a:lnTo>
                    <a:lnTo>
                      <a:pt x="83" y="174"/>
                    </a:lnTo>
                    <a:lnTo>
                      <a:pt x="82" y="174"/>
                    </a:lnTo>
                    <a:lnTo>
                      <a:pt x="81" y="174"/>
                    </a:lnTo>
                    <a:lnTo>
                      <a:pt x="80" y="174"/>
                    </a:lnTo>
                    <a:lnTo>
                      <a:pt x="79" y="174"/>
                    </a:lnTo>
                    <a:lnTo>
                      <a:pt x="78" y="174"/>
                    </a:lnTo>
                    <a:lnTo>
                      <a:pt x="71" y="174"/>
                    </a:lnTo>
                    <a:lnTo>
                      <a:pt x="69" y="173"/>
                    </a:lnTo>
                    <a:lnTo>
                      <a:pt x="65" y="172"/>
                    </a:lnTo>
                    <a:lnTo>
                      <a:pt x="64" y="172"/>
                    </a:lnTo>
                    <a:lnTo>
                      <a:pt x="63" y="172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5" y="170"/>
                    </a:lnTo>
                    <a:lnTo>
                      <a:pt x="54" y="168"/>
                    </a:lnTo>
                    <a:lnTo>
                      <a:pt x="53" y="168"/>
                    </a:lnTo>
                    <a:lnTo>
                      <a:pt x="52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70"/>
                    </a:lnTo>
                    <a:lnTo>
                      <a:pt x="48" y="171"/>
                    </a:lnTo>
                    <a:lnTo>
                      <a:pt x="48" y="172"/>
                    </a:lnTo>
                    <a:lnTo>
                      <a:pt x="47" y="172"/>
                    </a:lnTo>
                    <a:lnTo>
                      <a:pt x="47" y="171"/>
                    </a:lnTo>
                    <a:lnTo>
                      <a:pt x="46" y="170"/>
                    </a:lnTo>
                    <a:lnTo>
                      <a:pt x="44" y="168"/>
                    </a:lnTo>
                    <a:lnTo>
                      <a:pt x="43" y="167"/>
                    </a:lnTo>
                    <a:lnTo>
                      <a:pt x="41" y="166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8" y="164"/>
                    </a:lnTo>
                    <a:lnTo>
                      <a:pt x="35" y="162"/>
                    </a:lnTo>
                    <a:lnTo>
                      <a:pt x="34" y="161"/>
                    </a:lnTo>
                    <a:lnTo>
                      <a:pt x="33" y="161"/>
                    </a:lnTo>
                    <a:lnTo>
                      <a:pt x="32" y="159"/>
                    </a:lnTo>
                    <a:lnTo>
                      <a:pt x="30" y="159"/>
                    </a:lnTo>
                    <a:lnTo>
                      <a:pt x="30" y="158"/>
                    </a:lnTo>
                    <a:lnTo>
                      <a:pt x="28" y="158"/>
                    </a:lnTo>
                    <a:lnTo>
                      <a:pt x="26" y="157"/>
                    </a:lnTo>
                    <a:lnTo>
                      <a:pt x="25" y="157"/>
                    </a:lnTo>
                    <a:lnTo>
                      <a:pt x="23" y="157"/>
                    </a:lnTo>
                    <a:lnTo>
                      <a:pt x="23" y="156"/>
                    </a:lnTo>
                    <a:lnTo>
                      <a:pt x="22" y="156"/>
                    </a:lnTo>
                    <a:lnTo>
                      <a:pt x="18" y="153"/>
                    </a:lnTo>
                    <a:lnTo>
                      <a:pt x="17" y="153"/>
                    </a:lnTo>
                    <a:lnTo>
                      <a:pt x="17" y="154"/>
                    </a:lnTo>
                    <a:lnTo>
                      <a:pt x="14" y="154"/>
                    </a:lnTo>
                    <a:lnTo>
                      <a:pt x="13" y="153"/>
                    </a:lnTo>
                    <a:lnTo>
                      <a:pt x="11" y="152"/>
                    </a:lnTo>
                    <a:lnTo>
                      <a:pt x="10" y="150"/>
                    </a:lnTo>
                    <a:lnTo>
                      <a:pt x="10" y="149"/>
                    </a:lnTo>
                    <a:lnTo>
                      <a:pt x="9" y="148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1" y="146"/>
                    </a:lnTo>
                    <a:lnTo>
                      <a:pt x="2" y="146"/>
                    </a:lnTo>
                    <a:lnTo>
                      <a:pt x="4" y="145"/>
                    </a:lnTo>
                    <a:lnTo>
                      <a:pt x="5" y="145"/>
                    </a:lnTo>
                    <a:lnTo>
                      <a:pt x="6" y="145"/>
                    </a:lnTo>
                    <a:lnTo>
                      <a:pt x="6" y="144"/>
                    </a:lnTo>
                    <a:lnTo>
                      <a:pt x="2" y="143"/>
                    </a:lnTo>
                    <a:lnTo>
                      <a:pt x="1" y="144"/>
                    </a:lnTo>
                    <a:lnTo>
                      <a:pt x="2" y="143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7" y="144"/>
                    </a:lnTo>
                    <a:lnTo>
                      <a:pt x="7" y="145"/>
                    </a:lnTo>
                    <a:lnTo>
                      <a:pt x="8" y="145"/>
                    </a:lnTo>
                    <a:lnTo>
                      <a:pt x="9" y="145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11" y="144"/>
                    </a:lnTo>
                    <a:lnTo>
                      <a:pt x="13" y="144"/>
                    </a:lnTo>
                    <a:lnTo>
                      <a:pt x="14" y="144"/>
                    </a:lnTo>
                    <a:lnTo>
                      <a:pt x="15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6" y="140"/>
                    </a:lnTo>
                    <a:lnTo>
                      <a:pt x="15" y="1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45" name="Freeform 460"/>
              <p:cNvSpPr>
                <a:spLocks/>
              </p:cNvSpPr>
              <p:nvPr/>
            </p:nvSpPr>
            <p:spPr bwMode="auto">
              <a:xfrm>
                <a:off x="5294313" y="1906588"/>
                <a:ext cx="317500" cy="555625"/>
              </a:xfrm>
              <a:custGeom>
                <a:avLst/>
                <a:gdLst>
                  <a:gd name="T0" fmla="*/ 380544388 w 200"/>
                  <a:gd name="T1" fmla="*/ 859374075 h 350"/>
                  <a:gd name="T2" fmla="*/ 385584700 w 200"/>
                  <a:gd name="T3" fmla="*/ 844253138 h 350"/>
                  <a:gd name="T4" fmla="*/ 398184688 w 200"/>
                  <a:gd name="T5" fmla="*/ 834172513 h 350"/>
                  <a:gd name="T6" fmla="*/ 420866888 w 200"/>
                  <a:gd name="T7" fmla="*/ 814011263 h 350"/>
                  <a:gd name="T8" fmla="*/ 390625013 w 200"/>
                  <a:gd name="T9" fmla="*/ 819051575 h 350"/>
                  <a:gd name="T10" fmla="*/ 423386250 w 200"/>
                  <a:gd name="T11" fmla="*/ 793850013 h 350"/>
                  <a:gd name="T12" fmla="*/ 441028138 w 200"/>
                  <a:gd name="T13" fmla="*/ 766127500 h 350"/>
                  <a:gd name="T14" fmla="*/ 458668438 w 200"/>
                  <a:gd name="T15" fmla="*/ 743446888 h 350"/>
                  <a:gd name="T16" fmla="*/ 420866888 w 200"/>
                  <a:gd name="T17" fmla="*/ 723285638 h 350"/>
                  <a:gd name="T18" fmla="*/ 378023438 w 200"/>
                  <a:gd name="T19" fmla="*/ 715724375 h 350"/>
                  <a:gd name="T20" fmla="*/ 327620313 w 200"/>
                  <a:gd name="T21" fmla="*/ 708164700 h 350"/>
                  <a:gd name="T22" fmla="*/ 292338125 w 200"/>
                  <a:gd name="T23" fmla="*/ 693043763 h 350"/>
                  <a:gd name="T24" fmla="*/ 246975313 w 200"/>
                  <a:gd name="T25" fmla="*/ 660280938 h 350"/>
                  <a:gd name="T26" fmla="*/ 226814063 w 200"/>
                  <a:gd name="T27" fmla="*/ 632558425 h 350"/>
                  <a:gd name="T28" fmla="*/ 176410938 w 200"/>
                  <a:gd name="T29" fmla="*/ 640119688 h 350"/>
                  <a:gd name="T30" fmla="*/ 138607800 w 200"/>
                  <a:gd name="T31" fmla="*/ 607356863 h 350"/>
                  <a:gd name="T32" fmla="*/ 183972200 w 200"/>
                  <a:gd name="T33" fmla="*/ 589716563 h 350"/>
                  <a:gd name="T34" fmla="*/ 141128750 w 200"/>
                  <a:gd name="T35" fmla="*/ 561994050 h 350"/>
                  <a:gd name="T36" fmla="*/ 123488450 w 200"/>
                  <a:gd name="T37" fmla="*/ 526711863 h 350"/>
                  <a:gd name="T38" fmla="*/ 70564375 w 200"/>
                  <a:gd name="T39" fmla="*/ 511590925 h 350"/>
                  <a:gd name="T40" fmla="*/ 27722513 w 200"/>
                  <a:gd name="T41" fmla="*/ 486389363 h 350"/>
                  <a:gd name="T42" fmla="*/ 5040313 w 200"/>
                  <a:gd name="T43" fmla="*/ 448587813 h 350"/>
                  <a:gd name="T44" fmla="*/ 2520950 w 200"/>
                  <a:gd name="T45" fmla="*/ 423386250 h 350"/>
                  <a:gd name="T46" fmla="*/ 20161250 w 200"/>
                  <a:gd name="T47" fmla="*/ 385584700 h 350"/>
                  <a:gd name="T48" fmla="*/ 37801550 w 200"/>
                  <a:gd name="T49" fmla="*/ 367942813 h 350"/>
                  <a:gd name="T50" fmla="*/ 93246575 w 200"/>
                  <a:gd name="T51" fmla="*/ 362902500 h 350"/>
                  <a:gd name="T52" fmla="*/ 65524063 w 200"/>
                  <a:gd name="T53" fmla="*/ 352821875 h 350"/>
                  <a:gd name="T54" fmla="*/ 42843450 w 200"/>
                  <a:gd name="T55" fmla="*/ 340221888 h 350"/>
                  <a:gd name="T56" fmla="*/ 37801550 w 200"/>
                  <a:gd name="T57" fmla="*/ 327620313 h 350"/>
                  <a:gd name="T58" fmla="*/ 93246575 w 200"/>
                  <a:gd name="T59" fmla="*/ 297378438 h 350"/>
                  <a:gd name="T60" fmla="*/ 143648113 w 200"/>
                  <a:gd name="T61" fmla="*/ 249494675 h 350"/>
                  <a:gd name="T62" fmla="*/ 110886875 w 200"/>
                  <a:gd name="T63" fmla="*/ 214214075 h 350"/>
                  <a:gd name="T64" fmla="*/ 98286888 w 200"/>
                  <a:gd name="T65" fmla="*/ 191531875 h 350"/>
                  <a:gd name="T66" fmla="*/ 90725625 w 200"/>
                  <a:gd name="T67" fmla="*/ 173891575 h 350"/>
                  <a:gd name="T68" fmla="*/ 95765938 w 200"/>
                  <a:gd name="T69" fmla="*/ 151209375 h 350"/>
                  <a:gd name="T70" fmla="*/ 60483750 w 200"/>
                  <a:gd name="T71" fmla="*/ 110886875 h 350"/>
                  <a:gd name="T72" fmla="*/ 45362813 w 200"/>
                  <a:gd name="T73" fmla="*/ 63003113 h 350"/>
                  <a:gd name="T74" fmla="*/ 63004700 w 200"/>
                  <a:gd name="T75" fmla="*/ 35282188 h 350"/>
                  <a:gd name="T76" fmla="*/ 100806250 w 200"/>
                  <a:gd name="T77" fmla="*/ 12601575 h 350"/>
                  <a:gd name="T78" fmla="*/ 158769050 w 200"/>
                  <a:gd name="T79" fmla="*/ 12601575 h 350"/>
                  <a:gd name="T80" fmla="*/ 183972200 w 200"/>
                  <a:gd name="T81" fmla="*/ 5040313 h 350"/>
                  <a:gd name="T82" fmla="*/ 171370625 w 200"/>
                  <a:gd name="T83" fmla="*/ 15120938 h 350"/>
                  <a:gd name="T84" fmla="*/ 194052825 w 200"/>
                  <a:gd name="T85" fmla="*/ 25201563 h 350"/>
                  <a:gd name="T86" fmla="*/ 209173763 w 200"/>
                  <a:gd name="T87" fmla="*/ 32761238 h 350"/>
                  <a:gd name="T88" fmla="*/ 252015625 w 200"/>
                  <a:gd name="T89" fmla="*/ 25201563 h 350"/>
                  <a:gd name="T90" fmla="*/ 327620313 w 200"/>
                  <a:gd name="T91" fmla="*/ 35282188 h 350"/>
                  <a:gd name="T92" fmla="*/ 403225000 w 200"/>
                  <a:gd name="T93" fmla="*/ 57962800 h 350"/>
                  <a:gd name="T94" fmla="*/ 466229700 w 200"/>
                  <a:gd name="T95" fmla="*/ 75604688 h 350"/>
                  <a:gd name="T96" fmla="*/ 491431263 w 200"/>
                  <a:gd name="T97" fmla="*/ 95765938 h 350"/>
                  <a:gd name="T98" fmla="*/ 466229700 w 200"/>
                  <a:gd name="T99" fmla="*/ 131048125 h 350"/>
                  <a:gd name="T100" fmla="*/ 370463763 w 200"/>
                  <a:gd name="T101" fmla="*/ 138607800 h 350"/>
                  <a:gd name="T102" fmla="*/ 294857488 w 200"/>
                  <a:gd name="T103" fmla="*/ 131048125 h 350"/>
                  <a:gd name="T104" fmla="*/ 241935000 w 200"/>
                  <a:gd name="T105" fmla="*/ 118446550 h 350"/>
                  <a:gd name="T106" fmla="*/ 194052825 w 200"/>
                  <a:gd name="T107" fmla="*/ 105846563 h 350"/>
                  <a:gd name="T108" fmla="*/ 183972200 w 200"/>
                  <a:gd name="T109" fmla="*/ 108367513 h 350"/>
                  <a:gd name="T110" fmla="*/ 204133450 w 200"/>
                  <a:gd name="T111" fmla="*/ 120967500 h 350"/>
                  <a:gd name="T112" fmla="*/ 204133450 w 200"/>
                  <a:gd name="T113" fmla="*/ 126007813 h 350"/>
                  <a:gd name="T114" fmla="*/ 231854375 w 200"/>
                  <a:gd name="T115" fmla="*/ 133567488 h 350"/>
                  <a:gd name="T116" fmla="*/ 264615613 w 200"/>
                  <a:gd name="T117" fmla="*/ 158769050 h 350"/>
                  <a:gd name="T118" fmla="*/ 269655925 w 200"/>
                  <a:gd name="T119" fmla="*/ 194052825 h 3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0"/>
                  <a:gd name="T181" fmla="*/ 0 h 350"/>
                  <a:gd name="T182" fmla="*/ 200 w 200"/>
                  <a:gd name="T183" fmla="*/ 350 h 3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0" h="350">
                    <a:moveTo>
                      <a:pt x="146" y="347"/>
                    </a:moveTo>
                    <a:lnTo>
                      <a:pt x="146" y="349"/>
                    </a:lnTo>
                    <a:lnTo>
                      <a:pt x="146" y="350"/>
                    </a:lnTo>
                    <a:lnTo>
                      <a:pt x="145" y="350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7" y="345"/>
                    </a:lnTo>
                    <a:lnTo>
                      <a:pt x="148" y="345"/>
                    </a:lnTo>
                    <a:lnTo>
                      <a:pt x="149" y="345"/>
                    </a:lnTo>
                    <a:lnTo>
                      <a:pt x="149" y="344"/>
                    </a:lnTo>
                    <a:lnTo>
                      <a:pt x="149" y="343"/>
                    </a:lnTo>
                    <a:lnTo>
                      <a:pt x="149" y="342"/>
                    </a:lnTo>
                    <a:lnTo>
                      <a:pt x="150" y="342"/>
                    </a:lnTo>
                    <a:lnTo>
                      <a:pt x="150" y="341"/>
                    </a:lnTo>
                    <a:lnTo>
                      <a:pt x="151" y="341"/>
                    </a:lnTo>
                    <a:lnTo>
                      <a:pt x="153" y="341"/>
                    </a:lnTo>
                    <a:lnTo>
                      <a:pt x="153" y="342"/>
                    </a:lnTo>
                    <a:lnTo>
                      <a:pt x="154" y="340"/>
                    </a:lnTo>
                    <a:lnTo>
                      <a:pt x="155" y="340"/>
                    </a:lnTo>
                    <a:lnTo>
                      <a:pt x="156" y="340"/>
                    </a:lnTo>
                    <a:lnTo>
                      <a:pt x="156" y="341"/>
                    </a:lnTo>
                    <a:lnTo>
                      <a:pt x="157" y="341"/>
                    </a:lnTo>
                    <a:lnTo>
                      <a:pt x="159" y="341"/>
                    </a:lnTo>
                    <a:lnTo>
                      <a:pt x="159" y="340"/>
                    </a:lnTo>
                    <a:lnTo>
                      <a:pt x="158" y="340"/>
                    </a:lnTo>
                    <a:lnTo>
                      <a:pt x="157" y="338"/>
                    </a:lnTo>
                    <a:lnTo>
                      <a:pt x="156" y="338"/>
                    </a:lnTo>
                    <a:lnTo>
                      <a:pt x="155" y="338"/>
                    </a:lnTo>
                    <a:lnTo>
                      <a:pt x="155" y="337"/>
                    </a:lnTo>
                    <a:lnTo>
                      <a:pt x="154" y="336"/>
                    </a:lnTo>
                    <a:lnTo>
                      <a:pt x="153" y="336"/>
                    </a:lnTo>
                    <a:lnTo>
                      <a:pt x="153" y="335"/>
                    </a:lnTo>
                    <a:lnTo>
                      <a:pt x="150" y="336"/>
                    </a:lnTo>
                    <a:lnTo>
                      <a:pt x="151" y="336"/>
                    </a:lnTo>
                    <a:lnTo>
                      <a:pt x="149" y="335"/>
                    </a:lnTo>
                    <a:lnTo>
                      <a:pt x="148" y="334"/>
                    </a:lnTo>
                    <a:lnTo>
                      <a:pt x="147" y="332"/>
                    </a:lnTo>
                    <a:lnTo>
                      <a:pt x="148" y="332"/>
                    </a:lnTo>
                    <a:lnTo>
                      <a:pt x="149" y="333"/>
                    </a:lnTo>
                    <a:lnTo>
                      <a:pt x="151" y="333"/>
                    </a:lnTo>
                    <a:lnTo>
                      <a:pt x="153" y="332"/>
                    </a:lnTo>
                    <a:lnTo>
                      <a:pt x="155" y="331"/>
                    </a:lnTo>
                    <a:lnTo>
                      <a:pt x="155" y="332"/>
                    </a:lnTo>
                    <a:lnTo>
                      <a:pt x="156" y="332"/>
                    </a:lnTo>
                    <a:lnTo>
                      <a:pt x="157" y="332"/>
                    </a:lnTo>
                    <a:lnTo>
                      <a:pt x="158" y="332"/>
                    </a:lnTo>
                    <a:lnTo>
                      <a:pt x="159" y="332"/>
                    </a:lnTo>
                    <a:lnTo>
                      <a:pt x="159" y="331"/>
                    </a:lnTo>
                    <a:lnTo>
                      <a:pt x="158" y="331"/>
                    </a:lnTo>
                    <a:lnTo>
                      <a:pt x="157" y="331"/>
                    </a:lnTo>
                    <a:lnTo>
                      <a:pt x="156" y="331"/>
                    </a:lnTo>
                    <a:lnTo>
                      <a:pt x="157" y="329"/>
                    </a:lnTo>
                    <a:lnTo>
                      <a:pt x="158" y="329"/>
                    </a:lnTo>
                    <a:lnTo>
                      <a:pt x="160" y="329"/>
                    </a:lnTo>
                    <a:lnTo>
                      <a:pt x="161" y="329"/>
                    </a:lnTo>
                    <a:lnTo>
                      <a:pt x="163" y="328"/>
                    </a:lnTo>
                    <a:lnTo>
                      <a:pt x="164" y="328"/>
                    </a:lnTo>
                    <a:lnTo>
                      <a:pt x="165" y="327"/>
                    </a:lnTo>
                    <a:lnTo>
                      <a:pt x="166" y="327"/>
                    </a:lnTo>
                    <a:lnTo>
                      <a:pt x="166" y="326"/>
                    </a:lnTo>
                    <a:lnTo>
                      <a:pt x="168" y="327"/>
                    </a:lnTo>
                    <a:lnTo>
                      <a:pt x="169" y="327"/>
                    </a:lnTo>
                    <a:lnTo>
                      <a:pt x="169" y="326"/>
                    </a:lnTo>
                    <a:lnTo>
                      <a:pt x="169" y="324"/>
                    </a:lnTo>
                    <a:lnTo>
                      <a:pt x="169" y="323"/>
                    </a:lnTo>
                    <a:lnTo>
                      <a:pt x="167" y="323"/>
                    </a:lnTo>
                    <a:lnTo>
                      <a:pt x="166" y="323"/>
                    </a:lnTo>
                    <a:lnTo>
                      <a:pt x="165" y="324"/>
                    </a:lnTo>
                    <a:lnTo>
                      <a:pt x="163" y="325"/>
                    </a:lnTo>
                    <a:lnTo>
                      <a:pt x="161" y="325"/>
                    </a:lnTo>
                    <a:lnTo>
                      <a:pt x="160" y="325"/>
                    </a:lnTo>
                    <a:lnTo>
                      <a:pt x="159" y="325"/>
                    </a:lnTo>
                    <a:lnTo>
                      <a:pt x="158" y="325"/>
                    </a:lnTo>
                    <a:lnTo>
                      <a:pt x="159" y="324"/>
                    </a:lnTo>
                    <a:lnTo>
                      <a:pt x="160" y="324"/>
                    </a:lnTo>
                    <a:lnTo>
                      <a:pt x="161" y="324"/>
                    </a:lnTo>
                    <a:lnTo>
                      <a:pt x="160" y="324"/>
                    </a:lnTo>
                    <a:lnTo>
                      <a:pt x="159" y="324"/>
                    </a:lnTo>
                    <a:lnTo>
                      <a:pt x="158" y="324"/>
                    </a:lnTo>
                    <a:lnTo>
                      <a:pt x="158" y="325"/>
                    </a:lnTo>
                    <a:lnTo>
                      <a:pt x="157" y="325"/>
                    </a:lnTo>
                    <a:lnTo>
                      <a:pt x="156" y="325"/>
                    </a:lnTo>
                    <a:lnTo>
                      <a:pt x="155" y="325"/>
                    </a:lnTo>
                    <a:lnTo>
                      <a:pt x="154" y="324"/>
                    </a:lnTo>
                    <a:lnTo>
                      <a:pt x="155" y="324"/>
                    </a:lnTo>
                    <a:lnTo>
                      <a:pt x="156" y="323"/>
                    </a:lnTo>
                    <a:lnTo>
                      <a:pt x="155" y="323"/>
                    </a:lnTo>
                    <a:lnTo>
                      <a:pt x="155" y="319"/>
                    </a:lnTo>
                    <a:lnTo>
                      <a:pt x="156" y="319"/>
                    </a:lnTo>
                    <a:lnTo>
                      <a:pt x="156" y="318"/>
                    </a:lnTo>
                    <a:lnTo>
                      <a:pt x="157" y="318"/>
                    </a:lnTo>
                    <a:lnTo>
                      <a:pt x="158" y="318"/>
                    </a:lnTo>
                    <a:lnTo>
                      <a:pt x="159" y="318"/>
                    </a:lnTo>
                    <a:lnTo>
                      <a:pt x="161" y="317"/>
                    </a:lnTo>
                    <a:lnTo>
                      <a:pt x="163" y="316"/>
                    </a:lnTo>
                    <a:lnTo>
                      <a:pt x="163" y="315"/>
                    </a:lnTo>
                    <a:lnTo>
                      <a:pt x="164" y="315"/>
                    </a:lnTo>
                    <a:lnTo>
                      <a:pt x="166" y="315"/>
                    </a:lnTo>
                    <a:lnTo>
                      <a:pt x="167" y="315"/>
                    </a:lnTo>
                    <a:lnTo>
                      <a:pt x="168" y="315"/>
                    </a:lnTo>
                    <a:lnTo>
                      <a:pt x="169" y="315"/>
                    </a:lnTo>
                    <a:lnTo>
                      <a:pt x="170" y="315"/>
                    </a:lnTo>
                    <a:lnTo>
                      <a:pt x="172" y="315"/>
                    </a:lnTo>
                    <a:lnTo>
                      <a:pt x="174" y="315"/>
                    </a:lnTo>
                    <a:lnTo>
                      <a:pt x="175" y="315"/>
                    </a:lnTo>
                    <a:lnTo>
                      <a:pt x="176" y="315"/>
                    </a:lnTo>
                    <a:lnTo>
                      <a:pt x="177" y="315"/>
                    </a:lnTo>
                    <a:lnTo>
                      <a:pt x="177" y="313"/>
                    </a:lnTo>
                    <a:lnTo>
                      <a:pt x="176" y="313"/>
                    </a:lnTo>
                    <a:lnTo>
                      <a:pt x="178" y="310"/>
                    </a:lnTo>
                    <a:lnTo>
                      <a:pt x="178" y="309"/>
                    </a:lnTo>
                    <a:lnTo>
                      <a:pt x="179" y="308"/>
                    </a:lnTo>
                    <a:lnTo>
                      <a:pt x="178" y="307"/>
                    </a:lnTo>
                    <a:lnTo>
                      <a:pt x="177" y="306"/>
                    </a:lnTo>
                    <a:lnTo>
                      <a:pt x="177" y="305"/>
                    </a:lnTo>
                    <a:lnTo>
                      <a:pt x="176" y="305"/>
                    </a:lnTo>
                    <a:lnTo>
                      <a:pt x="175" y="304"/>
                    </a:lnTo>
                    <a:lnTo>
                      <a:pt x="175" y="303"/>
                    </a:lnTo>
                    <a:lnTo>
                      <a:pt x="176" y="301"/>
                    </a:lnTo>
                    <a:lnTo>
                      <a:pt x="177" y="301"/>
                    </a:lnTo>
                    <a:lnTo>
                      <a:pt x="179" y="301"/>
                    </a:lnTo>
                    <a:lnTo>
                      <a:pt x="181" y="301"/>
                    </a:lnTo>
                    <a:lnTo>
                      <a:pt x="181" y="300"/>
                    </a:lnTo>
                    <a:lnTo>
                      <a:pt x="179" y="300"/>
                    </a:lnTo>
                    <a:lnTo>
                      <a:pt x="178" y="300"/>
                    </a:lnTo>
                    <a:lnTo>
                      <a:pt x="176" y="300"/>
                    </a:lnTo>
                    <a:lnTo>
                      <a:pt x="175" y="299"/>
                    </a:lnTo>
                    <a:lnTo>
                      <a:pt x="175" y="298"/>
                    </a:lnTo>
                    <a:lnTo>
                      <a:pt x="177" y="298"/>
                    </a:lnTo>
                    <a:lnTo>
                      <a:pt x="178" y="298"/>
                    </a:lnTo>
                    <a:lnTo>
                      <a:pt x="178" y="297"/>
                    </a:lnTo>
                    <a:lnTo>
                      <a:pt x="179" y="297"/>
                    </a:lnTo>
                    <a:lnTo>
                      <a:pt x="181" y="296"/>
                    </a:lnTo>
                    <a:lnTo>
                      <a:pt x="182" y="295"/>
                    </a:lnTo>
                    <a:lnTo>
                      <a:pt x="182" y="294"/>
                    </a:lnTo>
                    <a:lnTo>
                      <a:pt x="181" y="293"/>
                    </a:lnTo>
                    <a:lnTo>
                      <a:pt x="181" y="291"/>
                    </a:lnTo>
                    <a:lnTo>
                      <a:pt x="182" y="290"/>
                    </a:lnTo>
                    <a:lnTo>
                      <a:pt x="181" y="290"/>
                    </a:lnTo>
                    <a:lnTo>
                      <a:pt x="179" y="290"/>
                    </a:lnTo>
                    <a:lnTo>
                      <a:pt x="178" y="290"/>
                    </a:lnTo>
                    <a:lnTo>
                      <a:pt x="177" y="290"/>
                    </a:lnTo>
                    <a:lnTo>
                      <a:pt x="175" y="290"/>
                    </a:lnTo>
                    <a:lnTo>
                      <a:pt x="174" y="289"/>
                    </a:lnTo>
                    <a:lnTo>
                      <a:pt x="174" y="288"/>
                    </a:lnTo>
                    <a:lnTo>
                      <a:pt x="172" y="288"/>
                    </a:lnTo>
                    <a:lnTo>
                      <a:pt x="170" y="288"/>
                    </a:lnTo>
                    <a:lnTo>
                      <a:pt x="169" y="288"/>
                    </a:lnTo>
                    <a:lnTo>
                      <a:pt x="168" y="287"/>
                    </a:lnTo>
                    <a:lnTo>
                      <a:pt x="168" y="286"/>
                    </a:lnTo>
                    <a:lnTo>
                      <a:pt x="167" y="287"/>
                    </a:lnTo>
                    <a:lnTo>
                      <a:pt x="166" y="287"/>
                    </a:lnTo>
                    <a:lnTo>
                      <a:pt x="165" y="287"/>
                    </a:lnTo>
                    <a:lnTo>
                      <a:pt x="164" y="287"/>
                    </a:lnTo>
                    <a:lnTo>
                      <a:pt x="164" y="286"/>
                    </a:lnTo>
                    <a:lnTo>
                      <a:pt x="163" y="286"/>
                    </a:lnTo>
                    <a:lnTo>
                      <a:pt x="160" y="286"/>
                    </a:lnTo>
                    <a:lnTo>
                      <a:pt x="160" y="285"/>
                    </a:lnTo>
                    <a:lnTo>
                      <a:pt x="159" y="285"/>
                    </a:lnTo>
                    <a:lnTo>
                      <a:pt x="158" y="285"/>
                    </a:lnTo>
                    <a:lnTo>
                      <a:pt x="157" y="285"/>
                    </a:lnTo>
                    <a:lnTo>
                      <a:pt x="156" y="285"/>
                    </a:lnTo>
                    <a:lnTo>
                      <a:pt x="156" y="284"/>
                    </a:lnTo>
                    <a:lnTo>
                      <a:pt x="154" y="284"/>
                    </a:lnTo>
                    <a:lnTo>
                      <a:pt x="153" y="286"/>
                    </a:lnTo>
                    <a:lnTo>
                      <a:pt x="151" y="286"/>
                    </a:lnTo>
                    <a:lnTo>
                      <a:pt x="150" y="285"/>
                    </a:lnTo>
                    <a:lnTo>
                      <a:pt x="150" y="284"/>
                    </a:lnTo>
                    <a:lnTo>
                      <a:pt x="148" y="284"/>
                    </a:lnTo>
                    <a:lnTo>
                      <a:pt x="147" y="284"/>
                    </a:lnTo>
                    <a:lnTo>
                      <a:pt x="146" y="281"/>
                    </a:lnTo>
                    <a:lnTo>
                      <a:pt x="144" y="278"/>
                    </a:lnTo>
                    <a:lnTo>
                      <a:pt x="142" y="278"/>
                    </a:lnTo>
                    <a:lnTo>
                      <a:pt x="141" y="278"/>
                    </a:lnTo>
                    <a:lnTo>
                      <a:pt x="141" y="279"/>
                    </a:lnTo>
                    <a:lnTo>
                      <a:pt x="140" y="279"/>
                    </a:lnTo>
                    <a:lnTo>
                      <a:pt x="139" y="279"/>
                    </a:lnTo>
                    <a:lnTo>
                      <a:pt x="138" y="279"/>
                    </a:lnTo>
                    <a:lnTo>
                      <a:pt x="137" y="279"/>
                    </a:lnTo>
                    <a:lnTo>
                      <a:pt x="136" y="279"/>
                    </a:lnTo>
                    <a:lnTo>
                      <a:pt x="135" y="280"/>
                    </a:lnTo>
                    <a:lnTo>
                      <a:pt x="132" y="280"/>
                    </a:lnTo>
                    <a:lnTo>
                      <a:pt x="132" y="281"/>
                    </a:lnTo>
                    <a:lnTo>
                      <a:pt x="131" y="281"/>
                    </a:lnTo>
                    <a:lnTo>
                      <a:pt x="130" y="281"/>
                    </a:lnTo>
                    <a:lnTo>
                      <a:pt x="130" y="280"/>
                    </a:lnTo>
                    <a:lnTo>
                      <a:pt x="129" y="280"/>
                    </a:lnTo>
                    <a:lnTo>
                      <a:pt x="128" y="280"/>
                    </a:lnTo>
                    <a:lnTo>
                      <a:pt x="127" y="280"/>
                    </a:lnTo>
                    <a:lnTo>
                      <a:pt x="126" y="279"/>
                    </a:lnTo>
                    <a:lnTo>
                      <a:pt x="125" y="278"/>
                    </a:lnTo>
                    <a:lnTo>
                      <a:pt x="123" y="278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0" y="278"/>
                    </a:lnTo>
                    <a:lnTo>
                      <a:pt x="119" y="279"/>
                    </a:lnTo>
                    <a:lnTo>
                      <a:pt x="118" y="279"/>
                    </a:lnTo>
                    <a:lnTo>
                      <a:pt x="117" y="279"/>
                    </a:lnTo>
                    <a:lnTo>
                      <a:pt x="114" y="278"/>
                    </a:lnTo>
                    <a:lnTo>
                      <a:pt x="114" y="277"/>
                    </a:lnTo>
                    <a:lnTo>
                      <a:pt x="114" y="276"/>
                    </a:lnTo>
                    <a:lnTo>
                      <a:pt x="116" y="275"/>
                    </a:lnTo>
                    <a:lnTo>
                      <a:pt x="114" y="273"/>
                    </a:lnTo>
                    <a:lnTo>
                      <a:pt x="113" y="271"/>
                    </a:lnTo>
                    <a:lnTo>
                      <a:pt x="113" y="270"/>
                    </a:lnTo>
                    <a:lnTo>
                      <a:pt x="112" y="269"/>
                    </a:lnTo>
                    <a:lnTo>
                      <a:pt x="111" y="269"/>
                    </a:lnTo>
                    <a:lnTo>
                      <a:pt x="110" y="268"/>
                    </a:lnTo>
                    <a:lnTo>
                      <a:pt x="110" y="267"/>
                    </a:lnTo>
                    <a:lnTo>
                      <a:pt x="108" y="267"/>
                    </a:lnTo>
                    <a:lnTo>
                      <a:pt x="108" y="268"/>
                    </a:lnTo>
                    <a:lnTo>
                      <a:pt x="105" y="268"/>
                    </a:lnTo>
                    <a:lnTo>
                      <a:pt x="104" y="268"/>
                    </a:lnTo>
                    <a:lnTo>
                      <a:pt x="103" y="268"/>
                    </a:lnTo>
                    <a:lnTo>
                      <a:pt x="102" y="267"/>
                    </a:lnTo>
                    <a:lnTo>
                      <a:pt x="100" y="267"/>
                    </a:lnTo>
                    <a:lnTo>
                      <a:pt x="98" y="265"/>
                    </a:lnTo>
                    <a:lnTo>
                      <a:pt x="98" y="263"/>
                    </a:lnTo>
                    <a:lnTo>
                      <a:pt x="98" y="262"/>
                    </a:lnTo>
                    <a:lnTo>
                      <a:pt x="96" y="261"/>
                    </a:lnTo>
                    <a:lnTo>
                      <a:pt x="95" y="261"/>
                    </a:lnTo>
                    <a:lnTo>
                      <a:pt x="96" y="260"/>
                    </a:lnTo>
                    <a:lnTo>
                      <a:pt x="98" y="260"/>
                    </a:lnTo>
                    <a:lnTo>
                      <a:pt x="100" y="260"/>
                    </a:lnTo>
                    <a:lnTo>
                      <a:pt x="101" y="259"/>
                    </a:lnTo>
                    <a:lnTo>
                      <a:pt x="100" y="259"/>
                    </a:lnTo>
                    <a:lnTo>
                      <a:pt x="100" y="258"/>
                    </a:lnTo>
                    <a:lnTo>
                      <a:pt x="99" y="258"/>
                    </a:lnTo>
                    <a:lnTo>
                      <a:pt x="98" y="258"/>
                    </a:lnTo>
                    <a:lnTo>
                      <a:pt x="96" y="257"/>
                    </a:lnTo>
                    <a:lnTo>
                      <a:pt x="95" y="256"/>
                    </a:lnTo>
                    <a:lnTo>
                      <a:pt x="95" y="254"/>
                    </a:lnTo>
                    <a:lnTo>
                      <a:pt x="95" y="253"/>
                    </a:lnTo>
                    <a:lnTo>
                      <a:pt x="92" y="251"/>
                    </a:lnTo>
                    <a:lnTo>
                      <a:pt x="91" y="251"/>
                    </a:lnTo>
                    <a:lnTo>
                      <a:pt x="90" y="251"/>
                    </a:lnTo>
                    <a:lnTo>
                      <a:pt x="89" y="251"/>
                    </a:lnTo>
                    <a:lnTo>
                      <a:pt x="88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3" y="251"/>
                    </a:lnTo>
                    <a:lnTo>
                      <a:pt x="81" y="251"/>
                    </a:lnTo>
                    <a:lnTo>
                      <a:pt x="80" y="252"/>
                    </a:lnTo>
                    <a:lnTo>
                      <a:pt x="79" y="252"/>
                    </a:lnTo>
                    <a:lnTo>
                      <a:pt x="76" y="252"/>
                    </a:lnTo>
                    <a:lnTo>
                      <a:pt x="75" y="252"/>
                    </a:lnTo>
                    <a:lnTo>
                      <a:pt x="74" y="252"/>
                    </a:lnTo>
                    <a:lnTo>
                      <a:pt x="74" y="251"/>
                    </a:lnTo>
                    <a:lnTo>
                      <a:pt x="73" y="251"/>
                    </a:lnTo>
                    <a:lnTo>
                      <a:pt x="72" y="251"/>
                    </a:lnTo>
                    <a:lnTo>
                      <a:pt x="71" y="251"/>
                    </a:lnTo>
                    <a:lnTo>
                      <a:pt x="71" y="253"/>
                    </a:lnTo>
                    <a:lnTo>
                      <a:pt x="70" y="254"/>
                    </a:lnTo>
                    <a:lnTo>
                      <a:pt x="68" y="254"/>
                    </a:lnTo>
                    <a:lnTo>
                      <a:pt x="67" y="256"/>
                    </a:lnTo>
                    <a:lnTo>
                      <a:pt x="66" y="256"/>
                    </a:lnTo>
                    <a:lnTo>
                      <a:pt x="64" y="254"/>
                    </a:lnTo>
                    <a:lnTo>
                      <a:pt x="63" y="254"/>
                    </a:lnTo>
                    <a:lnTo>
                      <a:pt x="63" y="253"/>
                    </a:lnTo>
                    <a:lnTo>
                      <a:pt x="62" y="253"/>
                    </a:lnTo>
                    <a:lnTo>
                      <a:pt x="60" y="251"/>
                    </a:lnTo>
                    <a:lnTo>
                      <a:pt x="61" y="251"/>
                    </a:lnTo>
                    <a:lnTo>
                      <a:pt x="61" y="249"/>
                    </a:lnTo>
                    <a:lnTo>
                      <a:pt x="60" y="248"/>
                    </a:lnTo>
                    <a:lnTo>
                      <a:pt x="58" y="247"/>
                    </a:lnTo>
                    <a:lnTo>
                      <a:pt x="60" y="245"/>
                    </a:lnTo>
                    <a:lnTo>
                      <a:pt x="60" y="244"/>
                    </a:lnTo>
                    <a:lnTo>
                      <a:pt x="58" y="243"/>
                    </a:lnTo>
                    <a:lnTo>
                      <a:pt x="57" y="243"/>
                    </a:lnTo>
                    <a:lnTo>
                      <a:pt x="55" y="241"/>
                    </a:lnTo>
                    <a:lnTo>
                      <a:pt x="56" y="241"/>
                    </a:lnTo>
                    <a:lnTo>
                      <a:pt x="57" y="240"/>
                    </a:lnTo>
                    <a:lnTo>
                      <a:pt x="57" y="239"/>
                    </a:lnTo>
                    <a:lnTo>
                      <a:pt x="61" y="239"/>
                    </a:lnTo>
                    <a:lnTo>
                      <a:pt x="63" y="239"/>
                    </a:lnTo>
                    <a:lnTo>
                      <a:pt x="63" y="240"/>
                    </a:lnTo>
                    <a:lnTo>
                      <a:pt x="65" y="240"/>
                    </a:lnTo>
                    <a:lnTo>
                      <a:pt x="67" y="241"/>
                    </a:lnTo>
                    <a:lnTo>
                      <a:pt x="68" y="240"/>
                    </a:lnTo>
                    <a:lnTo>
                      <a:pt x="70" y="240"/>
                    </a:lnTo>
                    <a:lnTo>
                      <a:pt x="72" y="239"/>
                    </a:lnTo>
                    <a:lnTo>
                      <a:pt x="74" y="238"/>
                    </a:lnTo>
                    <a:lnTo>
                      <a:pt x="76" y="237"/>
                    </a:lnTo>
                    <a:lnTo>
                      <a:pt x="76" y="235"/>
                    </a:lnTo>
                    <a:lnTo>
                      <a:pt x="75" y="234"/>
                    </a:lnTo>
                    <a:lnTo>
                      <a:pt x="74" y="234"/>
                    </a:lnTo>
                    <a:lnTo>
                      <a:pt x="73" y="234"/>
                    </a:lnTo>
                    <a:lnTo>
                      <a:pt x="72" y="233"/>
                    </a:lnTo>
                    <a:lnTo>
                      <a:pt x="72" y="232"/>
                    </a:lnTo>
                    <a:lnTo>
                      <a:pt x="73" y="232"/>
                    </a:lnTo>
                    <a:lnTo>
                      <a:pt x="72" y="231"/>
                    </a:lnTo>
                    <a:lnTo>
                      <a:pt x="71" y="231"/>
                    </a:lnTo>
                    <a:lnTo>
                      <a:pt x="67" y="230"/>
                    </a:lnTo>
                    <a:lnTo>
                      <a:pt x="65" y="231"/>
                    </a:lnTo>
                    <a:lnTo>
                      <a:pt x="64" y="231"/>
                    </a:lnTo>
                    <a:lnTo>
                      <a:pt x="63" y="230"/>
                    </a:lnTo>
                    <a:lnTo>
                      <a:pt x="63" y="229"/>
                    </a:lnTo>
                    <a:lnTo>
                      <a:pt x="64" y="228"/>
                    </a:lnTo>
                    <a:lnTo>
                      <a:pt x="64" y="226"/>
                    </a:lnTo>
                    <a:lnTo>
                      <a:pt x="62" y="226"/>
                    </a:lnTo>
                    <a:lnTo>
                      <a:pt x="61" y="226"/>
                    </a:lnTo>
                    <a:lnTo>
                      <a:pt x="60" y="225"/>
                    </a:lnTo>
                    <a:lnTo>
                      <a:pt x="56" y="224"/>
                    </a:lnTo>
                    <a:lnTo>
                      <a:pt x="56" y="223"/>
                    </a:lnTo>
                    <a:lnTo>
                      <a:pt x="55" y="221"/>
                    </a:lnTo>
                    <a:lnTo>
                      <a:pt x="54" y="221"/>
                    </a:lnTo>
                    <a:lnTo>
                      <a:pt x="53" y="221"/>
                    </a:lnTo>
                    <a:lnTo>
                      <a:pt x="53" y="220"/>
                    </a:lnTo>
                    <a:lnTo>
                      <a:pt x="54" y="220"/>
                    </a:lnTo>
                    <a:lnTo>
                      <a:pt x="53" y="219"/>
                    </a:lnTo>
                    <a:lnTo>
                      <a:pt x="52" y="217"/>
                    </a:lnTo>
                    <a:lnTo>
                      <a:pt x="51" y="216"/>
                    </a:lnTo>
                    <a:lnTo>
                      <a:pt x="49" y="216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51" y="214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1" y="211"/>
                    </a:lnTo>
                    <a:lnTo>
                      <a:pt x="49" y="209"/>
                    </a:lnTo>
                    <a:lnTo>
                      <a:pt x="51" y="209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1" y="205"/>
                    </a:lnTo>
                    <a:lnTo>
                      <a:pt x="49" y="204"/>
                    </a:lnTo>
                    <a:lnTo>
                      <a:pt x="49" y="205"/>
                    </a:lnTo>
                    <a:lnTo>
                      <a:pt x="48" y="205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2"/>
                    </a:lnTo>
                    <a:lnTo>
                      <a:pt x="40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6" y="202"/>
                    </a:lnTo>
                    <a:lnTo>
                      <a:pt x="33" y="203"/>
                    </a:lnTo>
                    <a:lnTo>
                      <a:pt x="30" y="204"/>
                    </a:lnTo>
                    <a:lnTo>
                      <a:pt x="28" y="203"/>
                    </a:lnTo>
                    <a:lnTo>
                      <a:pt x="28" y="202"/>
                    </a:lnTo>
                    <a:lnTo>
                      <a:pt x="29" y="201"/>
                    </a:lnTo>
                    <a:lnTo>
                      <a:pt x="29" y="200"/>
                    </a:lnTo>
                    <a:lnTo>
                      <a:pt x="26" y="198"/>
                    </a:lnTo>
                    <a:lnTo>
                      <a:pt x="25" y="198"/>
                    </a:lnTo>
                    <a:lnTo>
                      <a:pt x="24" y="198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9" y="198"/>
                    </a:lnTo>
                    <a:lnTo>
                      <a:pt x="18" y="197"/>
                    </a:lnTo>
                    <a:lnTo>
                      <a:pt x="17" y="197"/>
                    </a:lnTo>
                    <a:lnTo>
                      <a:pt x="15" y="197"/>
                    </a:lnTo>
                    <a:lnTo>
                      <a:pt x="14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2" y="195"/>
                    </a:lnTo>
                    <a:lnTo>
                      <a:pt x="11" y="193"/>
                    </a:lnTo>
                    <a:lnTo>
                      <a:pt x="10" y="192"/>
                    </a:lnTo>
                    <a:lnTo>
                      <a:pt x="9" y="189"/>
                    </a:lnTo>
                    <a:lnTo>
                      <a:pt x="8" y="188"/>
                    </a:lnTo>
                    <a:lnTo>
                      <a:pt x="8" y="187"/>
                    </a:lnTo>
                    <a:lnTo>
                      <a:pt x="7" y="187"/>
                    </a:lnTo>
                    <a:lnTo>
                      <a:pt x="6" y="186"/>
                    </a:lnTo>
                    <a:lnTo>
                      <a:pt x="6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6" y="184"/>
                    </a:lnTo>
                    <a:lnTo>
                      <a:pt x="7" y="183"/>
                    </a:lnTo>
                    <a:lnTo>
                      <a:pt x="7" y="182"/>
                    </a:lnTo>
                    <a:lnTo>
                      <a:pt x="7" y="181"/>
                    </a:lnTo>
                    <a:lnTo>
                      <a:pt x="5" y="179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1" y="177"/>
                    </a:lnTo>
                    <a:lnTo>
                      <a:pt x="0" y="177"/>
                    </a:lnTo>
                    <a:lnTo>
                      <a:pt x="0" y="176"/>
                    </a:lnTo>
                    <a:lnTo>
                      <a:pt x="0" y="175"/>
                    </a:lnTo>
                    <a:lnTo>
                      <a:pt x="2" y="174"/>
                    </a:lnTo>
                    <a:lnTo>
                      <a:pt x="2" y="173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6" y="173"/>
                    </a:lnTo>
                    <a:lnTo>
                      <a:pt x="7" y="173"/>
                    </a:lnTo>
                    <a:lnTo>
                      <a:pt x="6" y="173"/>
                    </a:lnTo>
                    <a:lnTo>
                      <a:pt x="5" y="172"/>
                    </a:lnTo>
                    <a:lnTo>
                      <a:pt x="5" y="169"/>
                    </a:lnTo>
                    <a:lnTo>
                      <a:pt x="4" y="169"/>
                    </a:lnTo>
                    <a:lnTo>
                      <a:pt x="2" y="169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2" y="166"/>
                    </a:lnTo>
                    <a:lnTo>
                      <a:pt x="2" y="165"/>
                    </a:lnTo>
                    <a:lnTo>
                      <a:pt x="2" y="164"/>
                    </a:lnTo>
                    <a:lnTo>
                      <a:pt x="1" y="163"/>
                    </a:lnTo>
                    <a:lnTo>
                      <a:pt x="1" y="161"/>
                    </a:lnTo>
                    <a:lnTo>
                      <a:pt x="0" y="159"/>
                    </a:lnTo>
                    <a:lnTo>
                      <a:pt x="1" y="159"/>
                    </a:lnTo>
                    <a:lnTo>
                      <a:pt x="1" y="158"/>
                    </a:lnTo>
                    <a:lnTo>
                      <a:pt x="2" y="158"/>
                    </a:lnTo>
                    <a:lnTo>
                      <a:pt x="4" y="157"/>
                    </a:lnTo>
                    <a:lnTo>
                      <a:pt x="5" y="157"/>
                    </a:lnTo>
                    <a:lnTo>
                      <a:pt x="6" y="156"/>
                    </a:lnTo>
                    <a:lnTo>
                      <a:pt x="6" y="155"/>
                    </a:lnTo>
                    <a:lnTo>
                      <a:pt x="7" y="155"/>
                    </a:lnTo>
                    <a:lnTo>
                      <a:pt x="7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10" y="153"/>
                    </a:lnTo>
                    <a:lnTo>
                      <a:pt x="11" y="153"/>
                    </a:lnTo>
                    <a:lnTo>
                      <a:pt x="11" y="151"/>
                    </a:lnTo>
                    <a:lnTo>
                      <a:pt x="10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9"/>
                    </a:lnTo>
                    <a:lnTo>
                      <a:pt x="10" y="148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10" y="145"/>
                    </a:lnTo>
                    <a:lnTo>
                      <a:pt x="11" y="146"/>
                    </a:lnTo>
                    <a:lnTo>
                      <a:pt x="12" y="147"/>
                    </a:lnTo>
                    <a:lnTo>
                      <a:pt x="14" y="147"/>
                    </a:lnTo>
                    <a:lnTo>
                      <a:pt x="15" y="147"/>
                    </a:lnTo>
                    <a:lnTo>
                      <a:pt x="15" y="146"/>
                    </a:lnTo>
                    <a:lnTo>
                      <a:pt x="15" y="145"/>
                    </a:lnTo>
                    <a:lnTo>
                      <a:pt x="16" y="145"/>
                    </a:lnTo>
                    <a:lnTo>
                      <a:pt x="18" y="145"/>
                    </a:lnTo>
                    <a:lnTo>
                      <a:pt x="19" y="145"/>
                    </a:lnTo>
                    <a:lnTo>
                      <a:pt x="19" y="146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5"/>
                    </a:lnTo>
                    <a:lnTo>
                      <a:pt x="24" y="144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6" y="142"/>
                    </a:lnTo>
                    <a:lnTo>
                      <a:pt x="30" y="142"/>
                    </a:lnTo>
                    <a:lnTo>
                      <a:pt x="34" y="144"/>
                    </a:lnTo>
                    <a:lnTo>
                      <a:pt x="35" y="144"/>
                    </a:lnTo>
                    <a:lnTo>
                      <a:pt x="36" y="144"/>
                    </a:lnTo>
                    <a:lnTo>
                      <a:pt x="37" y="144"/>
                    </a:lnTo>
                    <a:lnTo>
                      <a:pt x="38" y="144"/>
                    </a:lnTo>
                    <a:lnTo>
                      <a:pt x="38" y="145"/>
                    </a:lnTo>
                    <a:lnTo>
                      <a:pt x="39" y="145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39" y="142"/>
                    </a:lnTo>
                    <a:lnTo>
                      <a:pt x="38" y="142"/>
                    </a:lnTo>
                    <a:lnTo>
                      <a:pt x="37" y="142"/>
                    </a:lnTo>
                    <a:lnTo>
                      <a:pt x="36" y="141"/>
                    </a:lnTo>
                    <a:lnTo>
                      <a:pt x="36" y="140"/>
                    </a:lnTo>
                    <a:lnTo>
                      <a:pt x="35" y="140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32" y="139"/>
                    </a:lnTo>
                    <a:lnTo>
                      <a:pt x="30" y="139"/>
                    </a:lnTo>
                    <a:lnTo>
                      <a:pt x="29" y="140"/>
                    </a:lnTo>
                    <a:lnTo>
                      <a:pt x="26" y="140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3" y="139"/>
                    </a:lnTo>
                    <a:lnTo>
                      <a:pt x="21" y="138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8" y="137"/>
                    </a:lnTo>
                    <a:lnTo>
                      <a:pt x="17" y="137"/>
                    </a:lnTo>
                    <a:lnTo>
                      <a:pt x="15" y="135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8" y="133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8" y="133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2"/>
                    </a:lnTo>
                    <a:lnTo>
                      <a:pt x="15" y="133"/>
                    </a:lnTo>
                    <a:lnTo>
                      <a:pt x="14" y="133"/>
                    </a:lnTo>
                    <a:lnTo>
                      <a:pt x="11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6" y="135"/>
                    </a:lnTo>
                    <a:lnTo>
                      <a:pt x="7" y="133"/>
                    </a:lnTo>
                    <a:lnTo>
                      <a:pt x="10" y="132"/>
                    </a:lnTo>
                    <a:lnTo>
                      <a:pt x="12" y="131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6" y="129"/>
                    </a:lnTo>
                    <a:lnTo>
                      <a:pt x="17" y="129"/>
                    </a:lnTo>
                    <a:lnTo>
                      <a:pt x="18" y="129"/>
                    </a:lnTo>
                    <a:lnTo>
                      <a:pt x="18" y="128"/>
                    </a:lnTo>
                    <a:lnTo>
                      <a:pt x="19" y="128"/>
                    </a:lnTo>
                    <a:lnTo>
                      <a:pt x="20" y="127"/>
                    </a:lnTo>
                    <a:lnTo>
                      <a:pt x="23" y="126"/>
                    </a:lnTo>
                    <a:lnTo>
                      <a:pt x="24" y="126"/>
                    </a:lnTo>
                    <a:lnTo>
                      <a:pt x="26" y="125"/>
                    </a:lnTo>
                    <a:lnTo>
                      <a:pt x="27" y="125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30" y="122"/>
                    </a:lnTo>
                    <a:lnTo>
                      <a:pt x="33" y="121"/>
                    </a:lnTo>
                    <a:lnTo>
                      <a:pt x="33" y="120"/>
                    </a:lnTo>
                    <a:lnTo>
                      <a:pt x="35" y="120"/>
                    </a:lnTo>
                    <a:lnTo>
                      <a:pt x="37" y="118"/>
                    </a:lnTo>
                    <a:lnTo>
                      <a:pt x="39" y="116"/>
                    </a:lnTo>
                    <a:lnTo>
                      <a:pt x="40" y="116"/>
                    </a:lnTo>
                    <a:lnTo>
                      <a:pt x="42" y="114"/>
                    </a:lnTo>
                    <a:lnTo>
                      <a:pt x="43" y="113"/>
                    </a:lnTo>
                    <a:lnTo>
                      <a:pt x="46" y="111"/>
                    </a:lnTo>
                    <a:lnTo>
                      <a:pt x="47" y="111"/>
                    </a:lnTo>
                    <a:lnTo>
                      <a:pt x="48" y="110"/>
                    </a:lnTo>
                    <a:lnTo>
                      <a:pt x="49" y="110"/>
                    </a:lnTo>
                    <a:lnTo>
                      <a:pt x="51" y="109"/>
                    </a:lnTo>
                    <a:lnTo>
                      <a:pt x="53" y="108"/>
                    </a:lnTo>
                    <a:lnTo>
                      <a:pt x="55" y="107"/>
                    </a:lnTo>
                    <a:lnTo>
                      <a:pt x="56" y="105"/>
                    </a:lnTo>
                    <a:lnTo>
                      <a:pt x="57" y="103"/>
                    </a:lnTo>
                    <a:lnTo>
                      <a:pt x="58" y="102"/>
                    </a:lnTo>
                    <a:lnTo>
                      <a:pt x="60" y="101"/>
                    </a:lnTo>
                    <a:lnTo>
                      <a:pt x="58" y="100"/>
                    </a:lnTo>
                    <a:lnTo>
                      <a:pt x="57" y="99"/>
                    </a:lnTo>
                    <a:lnTo>
                      <a:pt x="55" y="97"/>
                    </a:lnTo>
                    <a:lnTo>
                      <a:pt x="54" y="97"/>
                    </a:lnTo>
                    <a:lnTo>
                      <a:pt x="51" y="94"/>
                    </a:lnTo>
                    <a:lnTo>
                      <a:pt x="47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3" y="92"/>
                    </a:lnTo>
                    <a:lnTo>
                      <a:pt x="42" y="92"/>
                    </a:lnTo>
                    <a:lnTo>
                      <a:pt x="40" y="91"/>
                    </a:lnTo>
                    <a:lnTo>
                      <a:pt x="37" y="89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40" y="89"/>
                    </a:lnTo>
                    <a:lnTo>
                      <a:pt x="42" y="88"/>
                    </a:lnTo>
                    <a:lnTo>
                      <a:pt x="43" y="86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6" y="84"/>
                    </a:lnTo>
                    <a:lnTo>
                      <a:pt x="46" y="82"/>
                    </a:lnTo>
                    <a:lnTo>
                      <a:pt x="45" y="82"/>
                    </a:lnTo>
                    <a:lnTo>
                      <a:pt x="43" y="81"/>
                    </a:lnTo>
                    <a:lnTo>
                      <a:pt x="42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0"/>
                    </a:lnTo>
                    <a:lnTo>
                      <a:pt x="38" y="80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0" y="76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3" y="72"/>
                    </a:lnTo>
                    <a:lnTo>
                      <a:pt x="32" y="71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69"/>
                    </a:lnTo>
                    <a:lnTo>
                      <a:pt x="35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2" y="67"/>
                    </a:lnTo>
                    <a:lnTo>
                      <a:pt x="33" y="67"/>
                    </a:lnTo>
                    <a:lnTo>
                      <a:pt x="33" y="66"/>
                    </a:lnTo>
                    <a:lnTo>
                      <a:pt x="34" y="66"/>
                    </a:lnTo>
                    <a:lnTo>
                      <a:pt x="34" y="65"/>
                    </a:lnTo>
                    <a:lnTo>
                      <a:pt x="34" y="64"/>
                    </a:lnTo>
                    <a:lnTo>
                      <a:pt x="35" y="64"/>
                    </a:lnTo>
                    <a:lnTo>
                      <a:pt x="35" y="63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2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8" y="58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57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2" y="6"/>
                    </a:lnTo>
                    <a:lnTo>
                      <a:pt x="71" y="6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79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6" y="9"/>
                    </a:lnTo>
                    <a:lnTo>
                      <a:pt x="85" y="10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4" y="14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5" y="11"/>
                    </a:lnTo>
                    <a:lnTo>
                      <a:pt x="108" y="11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7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1" y="14"/>
                    </a:lnTo>
                    <a:lnTo>
                      <a:pt x="137" y="16"/>
                    </a:lnTo>
                    <a:lnTo>
                      <a:pt x="139" y="17"/>
                    </a:lnTo>
                    <a:lnTo>
                      <a:pt x="141" y="17"/>
                    </a:lnTo>
                    <a:lnTo>
                      <a:pt x="144" y="18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9"/>
                    </a:lnTo>
                    <a:lnTo>
                      <a:pt x="150" y="20"/>
                    </a:lnTo>
                    <a:lnTo>
                      <a:pt x="151" y="22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7" y="24"/>
                    </a:lnTo>
                    <a:lnTo>
                      <a:pt x="159" y="24"/>
                    </a:lnTo>
                    <a:lnTo>
                      <a:pt x="158" y="24"/>
                    </a:lnTo>
                    <a:lnTo>
                      <a:pt x="159" y="23"/>
                    </a:lnTo>
                    <a:lnTo>
                      <a:pt x="160" y="23"/>
                    </a:lnTo>
                    <a:lnTo>
                      <a:pt x="165" y="24"/>
                    </a:lnTo>
                    <a:lnTo>
                      <a:pt x="165" y="25"/>
                    </a:lnTo>
                    <a:lnTo>
                      <a:pt x="167" y="26"/>
                    </a:lnTo>
                    <a:lnTo>
                      <a:pt x="169" y="26"/>
                    </a:lnTo>
                    <a:lnTo>
                      <a:pt x="172" y="27"/>
                    </a:lnTo>
                    <a:lnTo>
                      <a:pt x="173" y="27"/>
                    </a:lnTo>
                    <a:lnTo>
                      <a:pt x="174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76" y="27"/>
                    </a:lnTo>
                    <a:lnTo>
                      <a:pt x="176" y="26"/>
                    </a:lnTo>
                    <a:lnTo>
                      <a:pt x="177" y="26"/>
                    </a:lnTo>
                    <a:lnTo>
                      <a:pt x="178" y="27"/>
                    </a:lnTo>
                    <a:lnTo>
                      <a:pt x="179" y="28"/>
                    </a:lnTo>
                    <a:lnTo>
                      <a:pt x="182" y="29"/>
                    </a:lnTo>
                    <a:lnTo>
                      <a:pt x="183" y="29"/>
                    </a:lnTo>
                    <a:lnTo>
                      <a:pt x="185" y="30"/>
                    </a:lnTo>
                    <a:lnTo>
                      <a:pt x="184" y="30"/>
                    </a:lnTo>
                    <a:lnTo>
                      <a:pt x="185" y="32"/>
                    </a:lnTo>
                    <a:lnTo>
                      <a:pt x="186" y="32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9" y="32"/>
                    </a:lnTo>
                    <a:lnTo>
                      <a:pt x="191" y="33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4" y="35"/>
                    </a:lnTo>
                    <a:lnTo>
                      <a:pt x="194" y="36"/>
                    </a:lnTo>
                    <a:lnTo>
                      <a:pt x="195" y="36"/>
                    </a:lnTo>
                    <a:lnTo>
                      <a:pt x="196" y="37"/>
                    </a:lnTo>
                    <a:lnTo>
                      <a:pt x="196" y="38"/>
                    </a:lnTo>
                    <a:lnTo>
                      <a:pt x="195" y="38"/>
                    </a:lnTo>
                    <a:lnTo>
                      <a:pt x="195" y="39"/>
                    </a:lnTo>
                    <a:lnTo>
                      <a:pt x="196" y="39"/>
                    </a:lnTo>
                    <a:lnTo>
                      <a:pt x="197" y="39"/>
                    </a:lnTo>
                    <a:lnTo>
                      <a:pt x="198" y="39"/>
                    </a:lnTo>
                    <a:lnTo>
                      <a:pt x="200" y="42"/>
                    </a:lnTo>
                    <a:lnTo>
                      <a:pt x="198" y="44"/>
                    </a:lnTo>
                    <a:lnTo>
                      <a:pt x="197" y="44"/>
                    </a:lnTo>
                    <a:lnTo>
                      <a:pt x="197" y="45"/>
                    </a:lnTo>
                    <a:lnTo>
                      <a:pt x="196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3" y="47"/>
                    </a:lnTo>
                    <a:lnTo>
                      <a:pt x="189" y="48"/>
                    </a:lnTo>
                    <a:lnTo>
                      <a:pt x="189" y="50"/>
                    </a:lnTo>
                    <a:lnTo>
                      <a:pt x="187" y="51"/>
                    </a:lnTo>
                    <a:lnTo>
                      <a:pt x="186" y="52"/>
                    </a:lnTo>
                    <a:lnTo>
                      <a:pt x="185" y="52"/>
                    </a:lnTo>
                    <a:lnTo>
                      <a:pt x="184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1" y="53"/>
                    </a:lnTo>
                    <a:lnTo>
                      <a:pt x="177" y="54"/>
                    </a:lnTo>
                    <a:lnTo>
                      <a:pt x="174" y="54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6" y="55"/>
                    </a:lnTo>
                    <a:lnTo>
                      <a:pt x="163" y="56"/>
                    </a:lnTo>
                    <a:lnTo>
                      <a:pt x="159" y="56"/>
                    </a:lnTo>
                    <a:lnTo>
                      <a:pt x="158" y="56"/>
                    </a:lnTo>
                    <a:lnTo>
                      <a:pt x="154" y="56"/>
                    </a:lnTo>
                    <a:lnTo>
                      <a:pt x="151" y="56"/>
                    </a:lnTo>
                    <a:lnTo>
                      <a:pt x="150" y="56"/>
                    </a:lnTo>
                    <a:lnTo>
                      <a:pt x="147" y="55"/>
                    </a:lnTo>
                    <a:lnTo>
                      <a:pt x="144" y="55"/>
                    </a:lnTo>
                    <a:lnTo>
                      <a:pt x="142" y="54"/>
                    </a:lnTo>
                    <a:lnTo>
                      <a:pt x="141" y="54"/>
                    </a:lnTo>
                    <a:lnTo>
                      <a:pt x="140" y="54"/>
                    </a:lnTo>
                    <a:lnTo>
                      <a:pt x="139" y="54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3" y="53"/>
                    </a:lnTo>
                    <a:lnTo>
                      <a:pt x="132" y="53"/>
                    </a:lnTo>
                    <a:lnTo>
                      <a:pt x="131" y="53"/>
                    </a:lnTo>
                    <a:lnTo>
                      <a:pt x="130" y="53"/>
                    </a:lnTo>
                    <a:lnTo>
                      <a:pt x="128" y="53"/>
                    </a:lnTo>
                    <a:lnTo>
                      <a:pt x="127" y="53"/>
                    </a:lnTo>
                    <a:lnTo>
                      <a:pt x="126" y="53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7" y="52"/>
                    </a:lnTo>
                    <a:lnTo>
                      <a:pt x="116" y="52"/>
                    </a:lnTo>
                    <a:lnTo>
                      <a:pt x="114" y="52"/>
                    </a:lnTo>
                    <a:lnTo>
                      <a:pt x="113" y="51"/>
                    </a:lnTo>
                    <a:lnTo>
                      <a:pt x="111" y="51"/>
                    </a:lnTo>
                    <a:lnTo>
                      <a:pt x="110" y="50"/>
                    </a:lnTo>
                    <a:lnTo>
                      <a:pt x="109" y="50"/>
                    </a:lnTo>
                    <a:lnTo>
                      <a:pt x="108" y="50"/>
                    </a:lnTo>
                    <a:lnTo>
                      <a:pt x="107" y="48"/>
                    </a:lnTo>
                    <a:lnTo>
                      <a:pt x="105" y="48"/>
                    </a:lnTo>
                    <a:lnTo>
                      <a:pt x="104" y="48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1" y="50"/>
                    </a:lnTo>
                    <a:lnTo>
                      <a:pt x="100" y="48"/>
                    </a:lnTo>
                    <a:lnTo>
                      <a:pt x="99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3" y="47"/>
                    </a:lnTo>
                    <a:lnTo>
                      <a:pt x="92" y="47"/>
                    </a:lnTo>
                    <a:lnTo>
                      <a:pt x="91" y="46"/>
                    </a:lnTo>
                    <a:lnTo>
                      <a:pt x="89" y="45"/>
                    </a:lnTo>
                    <a:lnTo>
                      <a:pt x="88" y="45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8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0" y="44"/>
                    </a:lnTo>
                    <a:lnTo>
                      <a:pt x="79" y="44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5" y="42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1" y="41"/>
                    </a:lnTo>
                    <a:lnTo>
                      <a:pt x="70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4" y="41"/>
                    </a:lnTo>
                    <a:lnTo>
                      <a:pt x="65" y="41"/>
                    </a:lnTo>
                    <a:lnTo>
                      <a:pt x="66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4" y="43"/>
                    </a:lnTo>
                    <a:lnTo>
                      <a:pt x="73" y="44"/>
                    </a:lnTo>
                    <a:lnTo>
                      <a:pt x="73" y="45"/>
                    </a:lnTo>
                    <a:lnTo>
                      <a:pt x="75" y="45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2" y="47"/>
                    </a:lnTo>
                    <a:lnTo>
                      <a:pt x="82" y="48"/>
                    </a:lnTo>
                    <a:lnTo>
                      <a:pt x="81" y="48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81" y="48"/>
                    </a:lnTo>
                    <a:lnTo>
                      <a:pt x="82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5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51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8" y="51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8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7" y="58"/>
                    </a:lnTo>
                    <a:lnTo>
                      <a:pt x="108" y="61"/>
                    </a:lnTo>
                    <a:lnTo>
                      <a:pt x="108" y="62"/>
                    </a:lnTo>
                    <a:lnTo>
                      <a:pt x="107" y="61"/>
                    </a:lnTo>
                    <a:lnTo>
                      <a:pt x="105" y="61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5" y="63"/>
                    </a:lnTo>
                    <a:lnTo>
                      <a:pt x="103" y="65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1" y="67"/>
                    </a:lnTo>
                    <a:lnTo>
                      <a:pt x="102" y="67"/>
                    </a:lnTo>
                    <a:lnTo>
                      <a:pt x="103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5" y="72"/>
                    </a:lnTo>
                    <a:lnTo>
                      <a:pt x="107" y="72"/>
                    </a:lnTo>
                    <a:lnTo>
                      <a:pt x="108" y="73"/>
                    </a:lnTo>
                    <a:lnTo>
                      <a:pt x="108" y="76"/>
                    </a:lnTo>
                    <a:lnTo>
                      <a:pt x="107" y="77"/>
                    </a:lnTo>
                    <a:lnTo>
                      <a:pt x="105" y="77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46" name="Freeform 461"/>
              <p:cNvSpPr>
                <a:spLocks/>
              </p:cNvSpPr>
              <p:nvPr/>
            </p:nvSpPr>
            <p:spPr bwMode="auto">
              <a:xfrm>
                <a:off x="5468938" y="1839913"/>
                <a:ext cx="869950" cy="207963"/>
              </a:xfrm>
              <a:custGeom>
                <a:avLst/>
                <a:gdLst>
                  <a:gd name="T0" fmla="*/ 50403125 w 548"/>
                  <a:gd name="T1" fmla="*/ 322580776 h 131"/>
                  <a:gd name="T2" fmla="*/ 100806250 w 548"/>
                  <a:gd name="T3" fmla="*/ 322580776 h 131"/>
                  <a:gd name="T4" fmla="*/ 68043425 w 548"/>
                  <a:gd name="T5" fmla="*/ 299898521 h 131"/>
                  <a:gd name="T6" fmla="*/ 73083738 w 548"/>
                  <a:gd name="T7" fmla="*/ 279737223 h 131"/>
                  <a:gd name="T8" fmla="*/ 108365925 w 548"/>
                  <a:gd name="T9" fmla="*/ 292338828 h 131"/>
                  <a:gd name="T10" fmla="*/ 161290000 w 548"/>
                  <a:gd name="T11" fmla="*/ 299898521 h 131"/>
                  <a:gd name="T12" fmla="*/ 189010925 w 548"/>
                  <a:gd name="T13" fmla="*/ 289817872 h 131"/>
                  <a:gd name="T14" fmla="*/ 183970613 w 548"/>
                  <a:gd name="T15" fmla="*/ 259575924 h 131"/>
                  <a:gd name="T16" fmla="*/ 241935000 w 548"/>
                  <a:gd name="T17" fmla="*/ 239414626 h 131"/>
                  <a:gd name="T18" fmla="*/ 292338125 w 548"/>
                  <a:gd name="T19" fmla="*/ 236895257 h 131"/>
                  <a:gd name="T20" fmla="*/ 302418750 w 548"/>
                  <a:gd name="T21" fmla="*/ 244454950 h 131"/>
                  <a:gd name="T22" fmla="*/ 330141263 w 548"/>
                  <a:gd name="T23" fmla="*/ 234374301 h 131"/>
                  <a:gd name="T24" fmla="*/ 315018738 w 548"/>
                  <a:gd name="T25" fmla="*/ 209172678 h 131"/>
                  <a:gd name="T26" fmla="*/ 325100950 w 548"/>
                  <a:gd name="T27" fmla="*/ 173890406 h 131"/>
                  <a:gd name="T28" fmla="*/ 299897800 w 548"/>
                  <a:gd name="T29" fmla="*/ 153729107 h 131"/>
                  <a:gd name="T30" fmla="*/ 372983125 w 548"/>
                  <a:gd name="T31" fmla="*/ 156250063 h 131"/>
                  <a:gd name="T32" fmla="*/ 398184688 w 548"/>
                  <a:gd name="T33" fmla="*/ 186492011 h 131"/>
                  <a:gd name="T34" fmla="*/ 352821875 w 548"/>
                  <a:gd name="T35" fmla="*/ 196572660 h 131"/>
                  <a:gd name="T36" fmla="*/ 405744363 w 548"/>
                  <a:gd name="T37" fmla="*/ 219253327 h 131"/>
                  <a:gd name="T38" fmla="*/ 451107175 w 548"/>
                  <a:gd name="T39" fmla="*/ 211693634 h 131"/>
                  <a:gd name="T40" fmla="*/ 483870000 w 548"/>
                  <a:gd name="T41" fmla="*/ 189011379 h 131"/>
                  <a:gd name="T42" fmla="*/ 496469988 w 548"/>
                  <a:gd name="T43" fmla="*/ 181451686 h 131"/>
                  <a:gd name="T44" fmla="*/ 541832800 w 548"/>
                  <a:gd name="T45" fmla="*/ 171371037 h 131"/>
                  <a:gd name="T46" fmla="*/ 607356863 w 548"/>
                  <a:gd name="T47" fmla="*/ 156250063 h 131"/>
                  <a:gd name="T48" fmla="*/ 630039063 w 548"/>
                  <a:gd name="T49" fmla="*/ 161290388 h 131"/>
                  <a:gd name="T50" fmla="*/ 652721263 w 548"/>
                  <a:gd name="T51" fmla="*/ 146169414 h 131"/>
                  <a:gd name="T52" fmla="*/ 662801888 w 548"/>
                  <a:gd name="T53" fmla="*/ 146169414 h 131"/>
                  <a:gd name="T54" fmla="*/ 665321250 w 548"/>
                  <a:gd name="T55" fmla="*/ 166330712 h 131"/>
                  <a:gd name="T56" fmla="*/ 667842200 w 548"/>
                  <a:gd name="T57" fmla="*/ 168850081 h 131"/>
                  <a:gd name="T58" fmla="*/ 708163113 w 548"/>
                  <a:gd name="T59" fmla="*/ 168850081 h 131"/>
                  <a:gd name="T60" fmla="*/ 761087188 w 548"/>
                  <a:gd name="T61" fmla="*/ 156250063 h 131"/>
                  <a:gd name="T62" fmla="*/ 816530625 w 548"/>
                  <a:gd name="T63" fmla="*/ 151209739 h 131"/>
                  <a:gd name="T64" fmla="*/ 861893438 w 548"/>
                  <a:gd name="T65" fmla="*/ 143648458 h 131"/>
                  <a:gd name="T66" fmla="*/ 861893438 w 548"/>
                  <a:gd name="T67" fmla="*/ 163809756 h 131"/>
                  <a:gd name="T68" fmla="*/ 899694988 w 548"/>
                  <a:gd name="T69" fmla="*/ 153729107 h 131"/>
                  <a:gd name="T70" fmla="*/ 912296563 w 548"/>
                  <a:gd name="T71" fmla="*/ 131048440 h 131"/>
                  <a:gd name="T72" fmla="*/ 934977175 w 548"/>
                  <a:gd name="T73" fmla="*/ 110887142 h 131"/>
                  <a:gd name="T74" fmla="*/ 990420613 w 548"/>
                  <a:gd name="T75" fmla="*/ 118446835 h 131"/>
                  <a:gd name="T76" fmla="*/ 1071065613 w 548"/>
                  <a:gd name="T77" fmla="*/ 131048440 h 131"/>
                  <a:gd name="T78" fmla="*/ 1093747813 w 548"/>
                  <a:gd name="T79" fmla="*/ 138608133 h 131"/>
                  <a:gd name="T80" fmla="*/ 1129030000 w 548"/>
                  <a:gd name="T81" fmla="*/ 146169414 h 131"/>
                  <a:gd name="T82" fmla="*/ 1179433125 w 548"/>
                  <a:gd name="T83" fmla="*/ 163809756 h 131"/>
                  <a:gd name="T84" fmla="*/ 1212194363 w 548"/>
                  <a:gd name="T85" fmla="*/ 146169414 h 131"/>
                  <a:gd name="T86" fmla="*/ 1179433125 w 548"/>
                  <a:gd name="T87" fmla="*/ 131048440 h 131"/>
                  <a:gd name="T88" fmla="*/ 1144150938 w 548"/>
                  <a:gd name="T89" fmla="*/ 118446835 h 131"/>
                  <a:gd name="T90" fmla="*/ 1154231563 w 548"/>
                  <a:gd name="T91" fmla="*/ 103325861 h 131"/>
                  <a:gd name="T92" fmla="*/ 1131549363 w 548"/>
                  <a:gd name="T93" fmla="*/ 73083913 h 131"/>
                  <a:gd name="T94" fmla="*/ 1146670300 w 548"/>
                  <a:gd name="T95" fmla="*/ 57962939 h 131"/>
                  <a:gd name="T96" fmla="*/ 1214715313 w 548"/>
                  <a:gd name="T97" fmla="*/ 10080649 h 131"/>
                  <a:gd name="T98" fmla="*/ 1260078125 w 548"/>
                  <a:gd name="T99" fmla="*/ 2519369 h 131"/>
                  <a:gd name="T100" fmla="*/ 1315521563 w 548"/>
                  <a:gd name="T101" fmla="*/ 5040325 h 131"/>
                  <a:gd name="T102" fmla="*/ 1345763438 w 548"/>
                  <a:gd name="T103" fmla="*/ 12600018 h 131"/>
                  <a:gd name="T104" fmla="*/ 1315521563 w 548"/>
                  <a:gd name="T105" fmla="*/ 50403246 h 131"/>
                  <a:gd name="T106" fmla="*/ 1348284388 w 548"/>
                  <a:gd name="T107" fmla="*/ 80645194 h 131"/>
                  <a:gd name="T108" fmla="*/ 1343244075 w 548"/>
                  <a:gd name="T109" fmla="*/ 108366186 h 131"/>
                  <a:gd name="T110" fmla="*/ 1348284388 w 548"/>
                  <a:gd name="T111" fmla="*/ 148688782 h 131"/>
                  <a:gd name="T112" fmla="*/ 1370965000 w 548"/>
                  <a:gd name="T113" fmla="*/ 163809756 h 131"/>
                  <a:gd name="T114" fmla="*/ 1340723125 w 548"/>
                  <a:gd name="T115" fmla="*/ 194051704 h 131"/>
                  <a:gd name="T116" fmla="*/ 1318042513 w 548"/>
                  <a:gd name="T117" fmla="*/ 214213003 h 131"/>
                  <a:gd name="T118" fmla="*/ 1272678113 w 548"/>
                  <a:gd name="T119" fmla="*/ 231854932 h 1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8"/>
                  <a:gd name="T181" fmla="*/ 0 h 131"/>
                  <a:gd name="T182" fmla="*/ 548 w 548"/>
                  <a:gd name="T183" fmla="*/ 131 h 1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8" h="131">
                    <a:moveTo>
                      <a:pt x="0" y="122"/>
                    </a:move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8" y="122"/>
                    </a:lnTo>
                    <a:lnTo>
                      <a:pt x="10" y="123"/>
                    </a:lnTo>
                    <a:lnTo>
                      <a:pt x="11" y="123"/>
                    </a:lnTo>
                    <a:lnTo>
                      <a:pt x="11" y="124"/>
                    </a:lnTo>
                    <a:lnTo>
                      <a:pt x="12" y="125"/>
                    </a:lnTo>
                    <a:lnTo>
                      <a:pt x="13" y="125"/>
                    </a:lnTo>
                    <a:lnTo>
                      <a:pt x="15" y="124"/>
                    </a:lnTo>
                    <a:lnTo>
                      <a:pt x="17" y="125"/>
                    </a:lnTo>
                    <a:lnTo>
                      <a:pt x="17" y="126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3" y="128"/>
                    </a:lnTo>
                    <a:lnTo>
                      <a:pt x="25" y="128"/>
                    </a:lnTo>
                    <a:lnTo>
                      <a:pt x="27" y="128"/>
                    </a:lnTo>
                    <a:lnTo>
                      <a:pt x="28" y="128"/>
                    </a:lnTo>
                    <a:lnTo>
                      <a:pt x="29" y="128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31" y="130"/>
                    </a:lnTo>
                    <a:lnTo>
                      <a:pt x="32" y="131"/>
                    </a:lnTo>
                    <a:lnTo>
                      <a:pt x="34" y="130"/>
                    </a:lnTo>
                    <a:lnTo>
                      <a:pt x="35" y="130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1" y="128"/>
                    </a:lnTo>
                    <a:lnTo>
                      <a:pt x="41" y="127"/>
                    </a:lnTo>
                    <a:lnTo>
                      <a:pt x="43" y="127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5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38" y="122"/>
                    </a:lnTo>
                    <a:lnTo>
                      <a:pt x="37" y="122"/>
                    </a:lnTo>
                    <a:lnTo>
                      <a:pt x="35" y="122"/>
                    </a:lnTo>
                    <a:lnTo>
                      <a:pt x="32" y="123"/>
                    </a:lnTo>
                    <a:lnTo>
                      <a:pt x="31" y="123"/>
                    </a:lnTo>
                    <a:lnTo>
                      <a:pt x="29" y="122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6" y="119"/>
                    </a:lnTo>
                    <a:lnTo>
                      <a:pt x="25" y="118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7"/>
                    </a:lnTo>
                    <a:lnTo>
                      <a:pt x="20" y="117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5" y="111"/>
                    </a:lnTo>
                    <a:lnTo>
                      <a:pt x="27" y="111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32" y="112"/>
                    </a:lnTo>
                    <a:lnTo>
                      <a:pt x="34" y="112"/>
                    </a:lnTo>
                    <a:lnTo>
                      <a:pt x="37" y="113"/>
                    </a:lnTo>
                    <a:lnTo>
                      <a:pt x="38" y="113"/>
                    </a:lnTo>
                    <a:lnTo>
                      <a:pt x="37" y="114"/>
                    </a:lnTo>
                    <a:lnTo>
                      <a:pt x="38" y="114"/>
                    </a:lnTo>
                    <a:lnTo>
                      <a:pt x="40" y="115"/>
                    </a:lnTo>
                    <a:lnTo>
                      <a:pt x="41" y="115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5"/>
                    </a:lnTo>
                    <a:lnTo>
                      <a:pt x="46" y="115"/>
                    </a:lnTo>
                    <a:lnTo>
                      <a:pt x="47" y="115"/>
                    </a:lnTo>
                    <a:lnTo>
                      <a:pt x="46" y="116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4" y="117"/>
                    </a:lnTo>
                    <a:lnTo>
                      <a:pt x="46" y="117"/>
                    </a:lnTo>
                    <a:lnTo>
                      <a:pt x="48" y="116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1" y="116"/>
                    </a:lnTo>
                    <a:lnTo>
                      <a:pt x="53" y="116"/>
                    </a:lnTo>
                    <a:lnTo>
                      <a:pt x="54" y="117"/>
                    </a:lnTo>
                    <a:lnTo>
                      <a:pt x="55" y="117"/>
                    </a:lnTo>
                    <a:lnTo>
                      <a:pt x="58" y="118"/>
                    </a:lnTo>
                    <a:lnTo>
                      <a:pt x="60" y="118"/>
                    </a:lnTo>
                    <a:lnTo>
                      <a:pt x="63" y="119"/>
                    </a:lnTo>
                    <a:lnTo>
                      <a:pt x="64" y="119"/>
                    </a:lnTo>
                    <a:lnTo>
                      <a:pt x="66" y="119"/>
                    </a:lnTo>
                    <a:lnTo>
                      <a:pt x="68" y="118"/>
                    </a:lnTo>
                    <a:lnTo>
                      <a:pt x="67" y="118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2" y="119"/>
                    </a:lnTo>
                    <a:lnTo>
                      <a:pt x="73" y="119"/>
                    </a:lnTo>
                    <a:lnTo>
                      <a:pt x="76" y="119"/>
                    </a:lnTo>
                    <a:lnTo>
                      <a:pt x="77" y="119"/>
                    </a:lnTo>
                    <a:lnTo>
                      <a:pt x="76" y="118"/>
                    </a:lnTo>
                    <a:lnTo>
                      <a:pt x="75" y="117"/>
                    </a:lnTo>
                    <a:lnTo>
                      <a:pt x="76" y="116"/>
                    </a:lnTo>
                    <a:lnTo>
                      <a:pt x="75" y="116"/>
                    </a:lnTo>
                    <a:lnTo>
                      <a:pt x="75" y="115"/>
                    </a:lnTo>
                    <a:lnTo>
                      <a:pt x="75" y="114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69" y="111"/>
                    </a:lnTo>
                    <a:lnTo>
                      <a:pt x="68" y="109"/>
                    </a:lnTo>
                    <a:lnTo>
                      <a:pt x="67" y="109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5" y="107"/>
                    </a:lnTo>
                    <a:lnTo>
                      <a:pt x="66" y="106"/>
                    </a:lnTo>
                    <a:lnTo>
                      <a:pt x="66" y="105"/>
                    </a:lnTo>
                    <a:lnTo>
                      <a:pt x="67" y="105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73" y="103"/>
                    </a:lnTo>
                    <a:lnTo>
                      <a:pt x="75" y="103"/>
                    </a:lnTo>
                    <a:lnTo>
                      <a:pt x="76" y="102"/>
                    </a:lnTo>
                    <a:lnTo>
                      <a:pt x="77" y="102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2" y="99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90" y="98"/>
                    </a:lnTo>
                    <a:lnTo>
                      <a:pt x="93" y="96"/>
                    </a:lnTo>
                    <a:lnTo>
                      <a:pt x="95" y="96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9" y="93"/>
                    </a:lnTo>
                    <a:lnTo>
                      <a:pt x="100" y="93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3" y="92"/>
                    </a:lnTo>
                    <a:lnTo>
                      <a:pt x="105" y="93"/>
                    </a:lnTo>
                    <a:lnTo>
                      <a:pt x="106" y="93"/>
                    </a:lnTo>
                    <a:lnTo>
                      <a:pt x="107" y="93"/>
                    </a:lnTo>
                    <a:lnTo>
                      <a:pt x="107" y="94"/>
                    </a:lnTo>
                    <a:lnTo>
                      <a:pt x="109" y="94"/>
                    </a:lnTo>
                    <a:lnTo>
                      <a:pt x="110" y="94"/>
                    </a:lnTo>
                    <a:lnTo>
                      <a:pt x="111" y="94"/>
                    </a:lnTo>
                    <a:lnTo>
                      <a:pt x="112" y="93"/>
                    </a:lnTo>
                    <a:lnTo>
                      <a:pt x="113" y="93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6" y="94"/>
                    </a:lnTo>
                    <a:lnTo>
                      <a:pt x="118" y="94"/>
                    </a:lnTo>
                    <a:lnTo>
                      <a:pt x="119" y="94"/>
                    </a:lnTo>
                    <a:lnTo>
                      <a:pt x="120" y="95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2" y="96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19" y="97"/>
                    </a:lnTo>
                    <a:lnTo>
                      <a:pt x="116" y="98"/>
                    </a:lnTo>
                    <a:lnTo>
                      <a:pt x="118" y="98"/>
                    </a:lnTo>
                    <a:lnTo>
                      <a:pt x="120" y="99"/>
                    </a:lnTo>
                    <a:lnTo>
                      <a:pt x="120" y="98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9" y="97"/>
                    </a:lnTo>
                    <a:lnTo>
                      <a:pt x="120" y="97"/>
                    </a:lnTo>
                    <a:lnTo>
                      <a:pt x="122" y="96"/>
                    </a:lnTo>
                    <a:lnTo>
                      <a:pt x="124" y="96"/>
                    </a:lnTo>
                    <a:lnTo>
                      <a:pt x="125" y="97"/>
                    </a:lnTo>
                    <a:lnTo>
                      <a:pt x="127" y="98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7" y="99"/>
                    </a:lnTo>
                    <a:lnTo>
                      <a:pt x="129" y="100"/>
                    </a:lnTo>
                    <a:lnTo>
                      <a:pt x="129" y="98"/>
                    </a:lnTo>
                    <a:lnTo>
                      <a:pt x="128" y="97"/>
                    </a:lnTo>
                    <a:lnTo>
                      <a:pt x="128" y="96"/>
                    </a:lnTo>
                    <a:lnTo>
                      <a:pt x="128" y="95"/>
                    </a:lnTo>
                    <a:lnTo>
                      <a:pt x="129" y="95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3"/>
                    </a:lnTo>
                    <a:lnTo>
                      <a:pt x="131" y="93"/>
                    </a:lnTo>
                    <a:lnTo>
                      <a:pt x="131" y="92"/>
                    </a:lnTo>
                    <a:lnTo>
                      <a:pt x="132" y="90"/>
                    </a:lnTo>
                    <a:lnTo>
                      <a:pt x="133" y="90"/>
                    </a:lnTo>
                    <a:lnTo>
                      <a:pt x="133" y="89"/>
                    </a:lnTo>
                    <a:lnTo>
                      <a:pt x="131" y="88"/>
                    </a:lnTo>
                    <a:lnTo>
                      <a:pt x="132" y="88"/>
                    </a:lnTo>
                    <a:lnTo>
                      <a:pt x="132" y="87"/>
                    </a:lnTo>
                    <a:lnTo>
                      <a:pt x="133" y="87"/>
                    </a:lnTo>
                    <a:lnTo>
                      <a:pt x="133" y="86"/>
                    </a:lnTo>
                    <a:lnTo>
                      <a:pt x="132" y="85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4" y="83"/>
                    </a:lnTo>
                    <a:lnTo>
                      <a:pt x="123" y="83"/>
                    </a:lnTo>
                    <a:lnTo>
                      <a:pt x="123" y="81"/>
                    </a:lnTo>
                    <a:lnTo>
                      <a:pt x="123" y="80"/>
                    </a:lnTo>
                    <a:lnTo>
                      <a:pt x="123" y="79"/>
                    </a:lnTo>
                    <a:lnTo>
                      <a:pt x="124" y="78"/>
                    </a:lnTo>
                    <a:lnTo>
                      <a:pt x="125" y="77"/>
                    </a:lnTo>
                    <a:lnTo>
                      <a:pt x="127" y="76"/>
                    </a:lnTo>
                    <a:lnTo>
                      <a:pt x="128" y="75"/>
                    </a:lnTo>
                    <a:lnTo>
                      <a:pt x="128" y="74"/>
                    </a:lnTo>
                    <a:lnTo>
                      <a:pt x="128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9" y="69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0" y="67"/>
                    </a:lnTo>
                    <a:lnTo>
                      <a:pt x="129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0" y="64"/>
                    </a:lnTo>
                    <a:lnTo>
                      <a:pt x="118" y="62"/>
                    </a:lnTo>
                    <a:lnTo>
                      <a:pt x="116" y="62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2" y="61"/>
                    </a:lnTo>
                    <a:lnTo>
                      <a:pt x="123" y="62"/>
                    </a:lnTo>
                    <a:lnTo>
                      <a:pt x="124" y="62"/>
                    </a:lnTo>
                    <a:lnTo>
                      <a:pt x="125" y="62"/>
                    </a:lnTo>
                    <a:lnTo>
                      <a:pt x="128" y="62"/>
                    </a:lnTo>
                    <a:lnTo>
                      <a:pt x="128" y="64"/>
                    </a:lnTo>
                    <a:lnTo>
                      <a:pt x="129" y="64"/>
                    </a:lnTo>
                    <a:lnTo>
                      <a:pt x="130" y="64"/>
                    </a:lnTo>
                    <a:lnTo>
                      <a:pt x="133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2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8" y="62"/>
                    </a:lnTo>
                    <a:lnTo>
                      <a:pt x="153" y="64"/>
                    </a:lnTo>
                    <a:lnTo>
                      <a:pt x="155" y="65"/>
                    </a:lnTo>
                    <a:lnTo>
                      <a:pt x="153" y="65"/>
                    </a:lnTo>
                    <a:lnTo>
                      <a:pt x="155" y="65"/>
                    </a:lnTo>
                    <a:lnTo>
                      <a:pt x="156" y="66"/>
                    </a:lnTo>
                    <a:lnTo>
                      <a:pt x="159" y="68"/>
                    </a:lnTo>
                    <a:lnTo>
                      <a:pt x="160" y="68"/>
                    </a:lnTo>
                    <a:lnTo>
                      <a:pt x="162" y="68"/>
                    </a:lnTo>
                    <a:lnTo>
                      <a:pt x="162" y="69"/>
                    </a:lnTo>
                    <a:lnTo>
                      <a:pt x="162" y="70"/>
                    </a:lnTo>
                    <a:lnTo>
                      <a:pt x="165" y="71"/>
                    </a:lnTo>
                    <a:lnTo>
                      <a:pt x="165" y="72"/>
                    </a:lnTo>
                    <a:lnTo>
                      <a:pt x="165" y="74"/>
                    </a:lnTo>
                    <a:lnTo>
                      <a:pt x="164" y="74"/>
                    </a:lnTo>
                    <a:lnTo>
                      <a:pt x="160" y="74"/>
                    </a:lnTo>
                    <a:lnTo>
                      <a:pt x="159" y="74"/>
                    </a:lnTo>
                    <a:lnTo>
                      <a:pt x="158" y="74"/>
                    </a:lnTo>
                    <a:lnTo>
                      <a:pt x="157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7" y="75"/>
                    </a:lnTo>
                    <a:lnTo>
                      <a:pt x="146" y="75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7"/>
                    </a:lnTo>
                    <a:lnTo>
                      <a:pt x="143" y="77"/>
                    </a:lnTo>
                    <a:lnTo>
                      <a:pt x="142" y="77"/>
                    </a:lnTo>
                    <a:lnTo>
                      <a:pt x="141" y="77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40" y="79"/>
                    </a:lnTo>
                    <a:lnTo>
                      <a:pt x="139" y="79"/>
                    </a:lnTo>
                    <a:lnTo>
                      <a:pt x="140" y="80"/>
                    </a:lnTo>
                    <a:lnTo>
                      <a:pt x="142" y="80"/>
                    </a:lnTo>
                    <a:lnTo>
                      <a:pt x="143" y="81"/>
                    </a:lnTo>
                    <a:lnTo>
                      <a:pt x="146" y="81"/>
                    </a:lnTo>
                    <a:lnTo>
                      <a:pt x="147" y="81"/>
                    </a:lnTo>
                    <a:lnTo>
                      <a:pt x="148" y="83"/>
                    </a:lnTo>
                    <a:lnTo>
                      <a:pt x="149" y="83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5"/>
                    </a:lnTo>
                    <a:lnTo>
                      <a:pt x="152" y="86"/>
                    </a:lnTo>
                    <a:lnTo>
                      <a:pt x="156" y="87"/>
                    </a:lnTo>
                    <a:lnTo>
                      <a:pt x="158" y="87"/>
                    </a:lnTo>
                    <a:lnTo>
                      <a:pt x="159" y="87"/>
                    </a:lnTo>
                    <a:lnTo>
                      <a:pt x="161" y="87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2" y="87"/>
                    </a:lnTo>
                    <a:lnTo>
                      <a:pt x="160" y="88"/>
                    </a:lnTo>
                    <a:lnTo>
                      <a:pt x="162" y="88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6" y="87"/>
                    </a:lnTo>
                    <a:lnTo>
                      <a:pt x="168" y="87"/>
                    </a:lnTo>
                    <a:lnTo>
                      <a:pt x="170" y="87"/>
                    </a:lnTo>
                    <a:lnTo>
                      <a:pt x="172" y="86"/>
                    </a:lnTo>
                    <a:lnTo>
                      <a:pt x="174" y="86"/>
                    </a:lnTo>
                    <a:lnTo>
                      <a:pt x="175" y="86"/>
                    </a:lnTo>
                    <a:lnTo>
                      <a:pt x="176" y="86"/>
                    </a:lnTo>
                    <a:lnTo>
                      <a:pt x="177" y="86"/>
                    </a:lnTo>
                    <a:lnTo>
                      <a:pt x="179" y="85"/>
                    </a:lnTo>
                    <a:lnTo>
                      <a:pt x="179" y="84"/>
                    </a:lnTo>
                    <a:lnTo>
                      <a:pt x="179" y="83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3" y="78"/>
                    </a:lnTo>
                    <a:lnTo>
                      <a:pt x="181" y="78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81" y="77"/>
                    </a:lnTo>
                    <a:lnTo>
                      <a:pt x="181" y="76"/>
                    </a:lnTo>
                    <a:lnTo>
                      <a:pt x="184" y="76"/>
                    </a:lnTo>
                    <a:lnTo>
                      <a:pt x="185" y="76"/>
                    </a:lnTo>
                    <a:lnTo>
                      <a:pt x="187" y="76"/>
                    </a:lnTo>
                    <a:lnTo>
                      <a:pt x="187" y="75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90" y="76"/>
                    </a:lnTo>
                    <a:lnTo>
                      <a:pt x="192" y="75"/>
                    </a:lnTo>
                    <a:lnTo>
                      <a:pt x="193" y="75"/>
                    </a:lnTo>
                    <a:lnTo>
                      <a:pt x="196" y="75"/>
                    </a:lnTo>
                    <a:lnTo>
                      <a:pt x="197" y="75"/>
                    </a:lnTo>
                    <a:lnTo>
                      <a:pt x="197" y="76"/>
                    </a:lnTo>
                    <a:lnTo>
                      <a:pt x="198" y="76"/>
                    </a:lnTo>
                    <a:lnTo>
                      <a:pt x="199" y="76"/>
                    </a:lnTo>
                    <a:lnTo>
                      <a:pt x="198" y="76"/>
                    </a:lnTo>
                    <a:lnTo>
                      <a:pt x="196" y="75"/>
                    </a:lnTo>
                    <a:lnTo>
                      <a:pt x="195" y="74"/>
                    </a:lnTo>
                    <a:lnTo>
                      <a:pt x="194" y="72"/>
                    </a:lnTo>
                    <a:lnTo>
                      <a:pt x="193" y="72"/>
                    </a:lnTo>
                    <a:lnTo>
                      <a:pt x="192" y="71"/>
                    </a:lnTo>
                    <a:lnTo>
                      <a:pt x="193" y="71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198" y="72"/>
                    </a:lnTo>
                    <a:lnTo>
                      <a:pt x="200" y="72"/>
                    </a:lnTo>
                    <a:lnTo>
                      <a:pt x="206" y="71"/>
                    </a:lnTo>
                    <a:lnTo>
                      <a:pt x="207" y="71"/>
                    </a:lnTo>
                    <a:lnTo>
                      <a:pt x="207" y="70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1" y="69"/>
                    </a:lnTo>
                    <a:lnTo>
                      <a:pt x="212" y="69"/>
                    </a:lnTo>
                    <a:lnTo>
                      <a:pt x="212" y="70"/>
                    </a:lnTo>
                    <a:lnTo>
                      <a:pt x="211" y="70"/>
                    </a:lnTo>
                    <a:lnTo>
                      <a:pt x="209" y="70"/>
                    </a:lnTo>
                    <a:lnTo>
                      <a:pt x="211" y="70"/>
                    </a:lnTo>
                    <a:lnTo>
                      <a:pt x="212" y="70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5" y="68"/>
                    </a:lnTo>
                    <a:lnTo>
                      <a:pt x="217" y="68"/>
                    </a:lnTo>
                    <a:lnTo>
                      <a:pt x="218" y="67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6"/>
                    </a:lnTo>
                    <a:lnTo>
                      <a:pt x="223" y="66"/>
                    </a:lnTo>
                    <a:lnTo>
                      <a:pt x="224" y="66"/>
                    </a:lnTo>
                    <a:lnTo>
                      <a:pt x="225" y="66"/>
                    </a:lnTo>
                    <a:lnTo>
                      <a:pt x="227" y="66"/>
                    </a:lnTo>
                    <a:lnTo>
                      <a:pt x="233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5" y="64"/>
                    </a:lnTo>
                    <a:lnTo>
                      <a:pt x="236" y="64"/>
                    </a:lnTo>
                    <a:lnTo>
                      <a:pt x="237" y="64"/>
                    </a:lnTo>
                    <a:lnTo>
                      <a:pt x="241" y="64"/>
                    </a:lnTo>
                    <a:lnTo>
                      <a:pt x="241" y="62"/>
                    </a:lnTo>
                    <a:lnTo>
                      <a:pt x="243" y="62"/>
                    </a:lnTo>
                    <a:lnTo>
                      <a:pt x="243" y="64"/>
                    </a:lnTo>
                    <a:lnTo>
                      <a:pt x="244" y="64"/>
                    </a:lnTo>
                    <a:lnTo>
                      <a:pt x="245" y="64"/>
                    </a:lnTo>
                    <a:lnTo>
                      <a:pt x="244" y="65"/>
                    </a:lnTo>
                    <a:lnTo>
                      <a:pt x="243" y="65"/>
                    </a:lnTo>
                    <a:lnTo>
                      <a:pt x="242" y="66"/>
                    </a:lnTo>
                    <a:lnTo>
                      <a:pt x="243" y="66"/>
                    </a:lnTo>
                    <a:lnTo>
                      <a:pt x="244" y="66"/>
                    </a:lnTo>
                    <a:lnTo>
                      <a:pt x="246" y="66"/>
                    </a:lnTo>
                    <a:lnTo>
                      <a:pt x="248" y="66"/>
                    </a:lnTo>
                    <a:lnTo>
                      <a:pt x="248" y="65"/>
                    </a:lnTo>
                    <a:lnTo>
                      <a:pt x="249" y="65"/>
                    </a:lnTo>
                    <a:lnTo>
                      <a:pt x="250" y="65"/>
                    </a:lnTo>
                    <a:lnTo>
                      <a:pt x="251" y="65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2"/>
                    </a:lnTo>
                    <a:lnTo>
                      <a:pt x="249" y="62"/>
                    </a:lnTo>
                    <a:lnTo>
                      <a:pt x="249" y="61"/>
                    </a:lnTo>
                    <a:lnTo>
                      <a:pt x="248" y="61"/>
                    </a:lnTo>
                    <a:lnTo>
                      <a:pt x="246" y="62"/>
                    </a:lnTo>
                    <a:lnTo>
                      <a:pt x="245" y="62"/>
                    </a:lnTo>
                    <a:lnTo>
                      <a:pt x="244" y="62"/>
                    </a:lnTo>
                    <a:lnTo>
                      <a:pt x="245" y="61"/>
                    </a:lnTo>
                    <a:lnTo>
                      <a:pt x="248" y="61"/>
                    </a:lnTo>
                    <a:lnTo>
                      <a:pt x="249" y="61"/>
                    </a:lnTo>
                    <a:lnTo>
                      <a:pt x="250" y="60"/>
                    </a:lnTo>
                    <a:lnTo>
                      <a:pt x="253" y="59"/>
                    </a:lnTo>
                    <a:lnTo>
                      <a:pt x="254" y="59"/>
                    </a:lnTo>
                    <a:lnTo>
                      <a:pt x="256" y="59"/>
                    </a:lnTo>
                    <a:lnTo>
                      <a:pt x="258" y="58"/>
                    </a:lnTo>
                    <a:lnTo>
                      <a:pt x="259" y="58"/>
                    </a:lnTo>
                    <a:lnTo>
                      <a:pt x="260" y="58"/>
                    </a:lnTo>
                    <a:lnTo>
                      <a:pt x="261" y="58"/>
                    </a:lnTo>
                    <a:lnTo>
                      <a:pt x="264" y="57"/>
                    </a:lnTo>
                    <a:lnTo>
                      <a:pt x="265" y="57"/>
                    </a:lnTo>
                    <a:lnTo>
                      <a:pt x="267" y="57"/>
                    </a:lnTo>
                    <a:lnTo>
                      <a:pt x="269" y="57"/>
                    </a:lnTo>
                    <a:lnTo>
                      <a:pt x="270" y="57"/>
                    </a:lnTo>
                    <a:lnTo>
                      <a:pt x="274" y="57"/>
                    </a:lnTo>
                    <a:lnTo>
                      <a:pt x="276" y="57"/>
                    </a:lnTo>
                    <a:lnTo>
                      <a:pt x="277" y="57"/>
                    </a:lnTo>
                    <a:lnTo>
                      <a:pt x="276" y="57"/>
                    </a:lnTo>
                    <a:lnTo>
                      <a:pt x="273" y="57"/>
                    </a:lnTo>
                    <a:lnTo>
                      <a:pt x="271" y="57"/>
                    </a:lnTo>
                    <a:lnTo>
                      <a:pt x="268" y="58"/>
                    </a:lnTo>
                    <a:lnTo>
                      <a:pt x="267" y="58"/>
                    </a:lnTo>
                    <a:lnTo>
                      <a:pt x="265" y="58"/>
                    </a:lnTo>
                    <a:lnTo>
                      <a:pt x="263" y="58"/>
                    </a:lnTo>
                    <a:lnTo>
                      <a:pt x="264" y="58"/>
                    </a:lnTo>
                    <a:lnTo>
                      <a:pt x="265" y="58"/>
                    </a:lnTo>
                    <a:lnTo>
                      <a:pt x="267" y="58"/>
                    </a:lnTo>
                    <a:lnTo>
                      <a:pt x="268" y="58"/>
                    </a:lnTo>
                    <a:lnTo>
                      <a:pt x="269" y="58"/>
                    </a:lnTo>
                    <a:lnTo>
                      <a:pt x="269" y="59"/>
                    </a:lnTo>
                    <a:lnTo>
                      <a:pt x="268" y="59"/>
                    </a:lnTo>
                    <a:lnTo>
                      <a:pt x="267" y="60"/>
                    </a:lnTo>
                    <a:lnTo>
                      <a:pt x="265" y="61"/>
                    </a:lnTo>
                    <a:lnTo>
                      <a:pt x="264" y="61"/>
                    </a:lnTo>
                    <a:lnTo>
                      <a:pt x="265" y="62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8" y="64"/>
                    </a:lnTo>
                    <a:lnTo>
                      <a:pt x="268" y="65"/>
                    </a:lnTo>
                    <a:lnTo>
                      <a:pt x="265" y="66"/>
                    </a:lnTo>
                    <a:lnTo>
                      <a:pt x="264" y="66"/>
                    </a:lnTo>
                    <a:lnTo>
                      <a:pt x="264" y="65"/>
                    </a:lnTo>
                    <a:lnTo>
                      <a:pt x="263" y="65"/>
                    </a:lnTo>
                    <a:lnTo>
                      <a:pt x="262" y="65"/>
                    </a:lnTo>
                    <a:lnTo>
                      <a:pt x="263" y="65"/>
                    </a:lnTo>
                    <a:lnTo>
                      <a:pt x="263" y="66"/>
                    </a:lnTo>
                    <a:lnTo>
                      <a:pt x="264" y="66"/>
                    </a:lnTo>
                    <a:lnTo>
                      <a:pt x="263" y="66"/>
                    </a:lnTo>
                    <a:lnTo>
                      <a:pt x="262" y="66"/>
                    </a:lnTo>
                    <a:lnTo>
                      <a:pt x="261" y="66"/>
                    </a:lnTo>
                    <a:lnTo>
                      <a:pt x="260" y="66"/>
                    </a:lnTo>
                    <a:lnTo>
                      <a:pt x="259" y="66"/>
                    </a:lnTo>
                    <a:lnTo>
                      <a:pt x="258" y="67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7"/>
                    </a:lnTo>
                    <a:lnTo>
                      <a:pt x="264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7" y="68"/>
                    </a:lnTo>
                    <a:lnTo>
                      <a:pt x="268" y="68"/>
                    </a:lnTo>
                    <a:lnTo>
                      <a:pt x="269" y="68"/>
                    </a:lnTo>
                    <a:lnTo>
                      <a:pt x="270" y="67"/>
                    </a:lnTo>
                    <a:lnTo>
                      <a:pt x="271" y="67"/>
                    </a:lnTo>
                    <a:lnTo>
                      <a:pt x="271" y="68"/>
                    </a:lnTo>
                    <a:lnTo>
                      <a:pt x="272" y="68"/>
                    </a:lnTo>
                    <a:lnTo>
                      <a:pt x="274" y="67"/>
                    </a:lnTo>
                    <a:lnTo>
                      <a:pt x="276" y="67"/>
                    </a:lnTo>
                    <a:lnTo>
                      <a:pt x="276" y="66"/>
                    </a:lnTo>
                    <a:lnTo>
                      <a:pt x="277" y="67"/>
                    </a:lnTo>
                    <a:lnTo>
                      <a:pt x="278" y="67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1" y="68"/>
                    </a:lnTo>
                    <a:lnTo>
                      <a:pt x="281" y="67"/>
                    </a:lnTo>
                    <a:lnTo>
                      <a:pt x="281" y="66"/>
                    </a:lnTo>
                    <a:lnTo>
                      <a:pt x="281" y="65"/>
                    </a:lnTo>
                    <a:lnTo>
                      <a:pt x="282" y="65"/>
                    </a:lnTo>
                    <a:lnTo>
                      <a:pt x="286" y="64"/>
                    </a:lnTo>
                    <a:lnTo>
                      <a:pt x="288" y="62"/>
                    </a:lnTo>
                    <a:lnTo>
                      <a:pt x="289" y="62"/>
                    </a:lnTo>
                    <a:lnTo>
                      <a:pt x="290" y="62"/>
                    </a:lnTo>
                    <a:lnTo>
                      <a:pt x="291" y="62"/>
                    </a:lnTo>
                    <a:lnTo>
                      <a:pt x="292" y="62"/>
                    </a:lnTo>
                    <a:lnTo>
                      <a:pt x="295" y="62"/>
                    </a:lnTo>
                    <a:lnTo>
                      <a:pt x="296" y="61"/>
                    </a:lnTo>
                    <a:lnTo>
                      <a:pt x="297" y="61"/>
                    </a:lnTo>
                    <a:lnTo>
                      <a:pt x="298" y="61"/>
                    </a:lnTo>
                    <a:lnTo>
                      <a:pt x="299" y="61"/>
                    </a:lnTo>
                    <a:lnTo>
                      <a:pt x="300" y="62"/>
                    </a:lnTo>
                    <a:lnTo>
                      <a:pt x="301" y="62"/>
                    </a:lnTo>
                    <a:lnTo>
                      <a:pt x="302" y="62"/>
                    </a:lnTo>
                    <a:lnTo>
                      <a:pt x="304" y="61"/>
                    </a:lnTo>
                    <a:lnTo>
                      <a:pt x="305" y="61"/>
                    </a:lnTo>
                    <a:lnTo>
                      <a:pt x="306" y="61"/>
                    </a:lnTo>
                    <a:lnTo>
                      <a:pt x="307" y="61"/>
                    </a:lnTo>
                    <a:lnTo>
                      <a:pt x="308" y="62"/>
                    </a:lnTo>
                    <a:lnTo>
                      <a:pt x="309" y="62"/>
                    </a:lnTo>
                    <a:lnTo>
                      <a:pt x="311" y="62"/>
                    </a:lnTo>
                    <a:lnTo>
                      <a:pt x="313" y="62"/>
                    </a:lnTo>
                    <a:lnTo>
                      <a:pt x="314" y="62"/>
                    </a:lnTo>
                    <a:lnTo>
                      <a:pt x="315" y="62"/>
                    </a:lnTo>
                    <a:lnTo>
                      <a:pt x="316" y="62"/>
                    </a:lnTo>
                    <a:lnTo>
                      <a:pt x="317" y="62"/>
                    </a:lnTo>
                    <a:lnTo>
                      <a:pt x="317" y="61"/>
                    </a:lnTo>
                    <a:lnTo>
                      <a:pt x="319" y="60"/>
                    </a:lnTo>
                    <a:lnTo>
                      <a:pt x="320" y="60"/>
                    </a:lnTo>
                    <a:lnTo>
                      <a:pt x="321" y="60"/>
                    </a:lnTo>
                    <a:lnTo>
                      <a:pt x="324" y="60"/>
                    </a:lnTo>
                    <a:lnTo>
                      <a:pt x="325" y="60"/>
                    </a:lnTo>
                    <a:lnTo>
                      <a:pt x="325" y="59"/>
                    </a:lnTo>
                    <a:lnTo>
                      <a:pt x="326" y="59"/>
                    </a:lnTo>
                    <a:lnTo>
                      <a:pt x="328" y="58"/>
                    </a:lnTo>
                    <a:lnTo>
                      <a:pt x="329" y="58"/>
                    </a:lnTo>
                    <a:lnTo>
                      <a:pt x="328" y="59"/>
                    </a:lnTo>
                    <a:lnTo>
                      <a:pt x="330" y="6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330" y="59"/>
                    </a:lnTo>
                    <a:lnTo>
                      <a:pt x="329" y="59"/>
                    </a:lnTo>
                    <a:lnTo>
                      <a:pt x="329" y="58"/>
                    </a:lnTo>
                    <a:lnTo>
                      <a:pt x="333" y="57"/>
                    </a:lnTo>
                    <a:lnTo>
                      <a:pt x="334" y="57"/>
                    </a:lnTo>
                    <a:lnTo>
                      <a:pt x="337" y="57"/>
                    </a:lnTo>
                    <a:lnTo>
                      <a:pt x="338" y="57"/>
                    </a:lnTo>
                    <a:lnTo>
                      <a:pt x="342" y="57"/>
                    </a:lnTo>
                    <a:lnTo>
                      <a:pt x="343" y="57"/>
                    </a:lnTo>
                    <a:lnTo>
                      <a:pt x="342" y="57"/>
                    </a:lnTo>
                    <a:lnTo>
                      <a:pt x="341" y="57"/>
                    </a:lnTo>
                    <a:lnTo>
                      <a:pt x="339" y="57"/>
                    </a:lnTo>
                    <a:lnTo>
                      <a:pt x="338" y="58"/>
                    </a:lnTo>
                    <a:lnTo>
                      <a:pt x="339" y="58"/>
                    </a:lnTo>
                    <a:lnTo>
                      <a:pt x="341" y="58"/>
                    </a:lnTo>
                    <a:lnTo>
                      <a:pt x="344" y="59"/>
                    </a:lnTo>
                    <a:lnTo>
                      <a:pt x="346" y="60"/>
                    </a:lnTo>
                    <a:lnTo>
                      <a:pt x="345" y="60"/>
                    </a:lnTo>
                    <a:lnTo>
                      <a:pt x="344" y="60"/>
                    </a:lnTo>
                    <a:lnTo>
                      <a:pt x="343" y="60"/>
                    </a:lnTo>
                    <a:lnTo>
                      <a:pt x="342" y="61"/>
                    </a:lnTo>
                    <a:lnTo>
                      <a:pt x="341" y="61"/>
                    </a:lnTo>
                    <a:lnTo>
                      <a:pt x="341" y="62"/>
                    </a:lnTo>
                    <a:lnTo>
                      <a:pt x="341" y="65"/>
                    </a:lnTo>
                    <a:lnTo>
                      <a:pt x="342" y="65"/>
                    </a:lnTo>
                    <a:lnTo>
                      <a:pt x="343" y="65"/>
                    </a:lnTo>
                    <a:lnTo>
                      <a:pt x="347" y="66"/>
                    </a:lnTo>
                    <a:lnTo>
                      <a:pt x="348" y="66"/>
                    </a:lnTo>
                    <a:lnTo>
                      <a:pt x="349" y="66"/>
                    </a:lnTo>
                    <a:lnTo>
                      <a:pt x="352" y="66"/>
                    </a:lnTo>
                    <a:lnTo>
                      <a:pt x="352" y="65"/>
                    </a:lnTo>
                    <a:lnTo>
                      <a:pt x="353" y="65"/>
                    </a:lnTo>
                    <a:lnTo>
                      <a:pt x="353" y="64"/>
                    </a:lnTo>
                    <a:lnTo>
                      <a:pt x="352" y="62"/>
                    </a:lnTo>
                    <a:lnTo>
                      <a:pt x="351" y="62"/>
                    </a:lnTo>
                    <a:lnTo>
                      <a:pt x="351" y="61"/>
                    </a:lnTo>
                    <a:lnTo>
                      <a:pt x="352" y="61"/>
                    </a:lnTo>
                    <a:lnTo>
                      <a:pt x="353" y="60"/>
                    </a:lnTo>
                    <a:lnTo>
                      <a:pt x="354" y="60"/>
                    </a:lnTo>
                    <a:lnTo>
                      <a:pt x="354" y="61"/>
                    </a:lnTo>
                    <a:lnTo>
                      <a:pt x="355" y="61"/>
                    </a:lnTo>
                    <a:lnTo>
                      <a:pt x="357" y="61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2" y="60"/>
                    </a:lnTo>
                    <a:lnTo>
                      <a:pt x="363" y="59"/>
                    </a:lnTo>
                    <a:lnTo>
                      <a:pt x="364" y="59"/>
                    </a:lnTo>
                    <a:lnTo>
                      <a:pt x="365" y="58"/>
                    </a:lnTo>
                    <a:lnTo>
                      <a:pt x="366" y="58"/>
                    </a:lnTo>
                    <a:lnTo>
                      <a:pt x="367" y="57"/>
                    </a:lnTo>
                    <a:lnTo>
                      <a:pt x="367" y="56"/>
                    </a:lnTo>
                    <a:lnTo>
                      <a:pt x="366" y="55"/>
                    </a:lnTo>
                    <a:lnTo>
                      <a:pt x="365" y="55"/>
                    </a:lnTo>
                    <a:lnTo>
                      <a:pt x="364" y="53"/>
                    </a:lnTo>
                    <a:lnTo>
                      <a:pt x="364" y="55"/>
                    </a:lnTo>
                    <a:lnTo>
                      <a:pt x="363" y="55"/>
                    </a:lnTo>
                    <a:lnTo>
                      <a:pt x="362" y="55"/>
                    </a:lnTo>
                    <a:lnTo>
                      <a:pt x="362" y="53"/>
                    </a:lnTo>
                    <a:lnTo>
                      <a:pt x="362" y="52"/>
                    </a:lnTo>
                    <a:lnTo>
                      <a:pt x="360" y="51"/>
                    </a:lnTo>
                    <a:lnTo>
                      <a:pt x="358" y="50"/>
                    </a:lnTo>
                    <a:lnTo>
                      <a:pt x="357" y="49"/>
                    </a:lnTo>
                    <a:lnTo>
                      <a:pt x="356" y="48"/>
                    </a:lnTo>
                    <a:lnTo>
                      <a:pt x="357" y="47"/>
                    </a:lnTo>
                    <a:lnTo>
                      <a:pt x="358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2" y="47"/>
                    </a:lnTo>
                    <a:lnTo>
                      <a:pt x="363" y="47"/>
                    </a:lnTo>
                    <a:lnTo>
                      <a:pt x="363" y="46"/>
                    </a:lnTo>
                    <a:lnTo>
                      <a:pt x="364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7" y="44"/>
                    </a:lnTo>
                    <a:lnTo>
                      <a:pt x="369" y="44"/>
                    </a:lnTo>
                    <a:lnTo>
                      <a:pt x="371" y="44"/>
                    </a:lnTo>
                    <a:lnTo>
                      <a:pt x="372" y="44"/>
                    </a:lnTo>
                    <a:lnTo>
                      <a:pt x="373" y="44"/>
                    </a:lnTo>
                    <a:lnTo>
                      <a:pt x="374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9" y="46"/>
                    </a:lnTo>
                    <a:lnTo>
                      <a:pt x="381" y="46"/>
                    </a:lnTo>
                    <a:lnTo>
                      <a:pt x="382" y="46"/>
                    </a:lnTo>
                    <a:lnTo>
                      <a:pt x="384" y="46"/>
                    </a:lnTo>
                    <a:lnTo>
                      <a:pt x="385" y="46"/>
                    </a:lnTo>
                    <a:lnTo>
                      <a:pt x="386" y="46"/>
                    </a:lnTo>
                    <a:lnTo>
                      <a:pt x="388" y="46"/>
                    </a:lnTo>
                    <a:lnTo>
                      <a:pt x="389" y="46"/>
                    </a:lnTo>
                    <a:lnTo>
                      <a:pt x="390" y="46"/>
                    </a:lnTo>
                    <a:lnTo>
                      <a:pt x="391" y="46"/>
                    </a:lnTo>
                    <a:lnTo>
                      <a:pt x="392" y="46"/>
                    </a:lnTo>
                    <a:lnTo>
                      <a:pt x="393" y="47"/>
                    </a:lnTo>
                    <a:lnTo>
                      <a:pt x="395" y="47"/>
                    </a:lnTo>
                    <a:lnTo>
                      <a:pt x="397" y="47"/>
                    </a:lnTo>
                    <a:lnTo>
                      <a:pt x="398" y="47"/>
                    </a:lnTo>
                    <a:lnTo>
                      <a:pt x="400" y="47"/>
                    </a:lnTo>
                    <a:lnTo>
                      <a:pt x="402" y="47"/>
                    </a:lnTo>
                    <a:lnTo>
                      <a:pt x="403" y="47"/>
                    </a:lnTo>
                    <a:lnTo>
                      <a:pt x="406" y="48"/>
                    </a:lnTo>
                    <a:lnTo>
                      <a:pt x="413" y="49"/>
                    </a:lnTo>
                    <a:lnTo>
                      <a:pt x="414" y="49"/>
                    </a:lnTo>
                    <a:lnTo>
                      <a:pt x="416" y="49"/>
                    </a:lnTo>
                    <a:lnTo>
                      <a:pt x="417" y="50"/>
                    </a:lnTo>
                    <a:lnTo>
                      <a:pt x="418" y="50"/>
                    </a:lnTo>
                    <a:lnTo>
                      <a:pt x="419" y="50"/>
                    </a:lnTo>
                    <a:lnTo>
                      <a:pt x="420" y="51"/>
                    </a:lnTo>
                    <a:lnTo>
                      <a:pt x="421" y="51"/>
                    </a:lnTo>
                    <a:lnTo>
                      <a:pt x="423" y="51"/>
                    </a:lnTo>
                    <a:lnTo>
                      <a:pt x="425" y="52"/>
                    </a:lnTo>
                    <a:lnTo>
                      <a:pt x="423" y="52"/>
                    </a:lnTo>
                    <a:lnTo>
                      <a:pt x="422" y="52"/>
                    </a:lnTo>
                    <a:lnTo>
                      <a:pt x="422" y="53"/>
                    </a:lnTo>
                    <a:lnTo>
                      <a:pt x="421" y="53"/>
                    </a:lnTo>
                    <a:lnTo>
                      <a:pt x="421" y="55"/>
                    </a:lnTo>
                    <a:lnTo>
                      <a:pt x="422" y="55"/>
                    </a:lnTo>
                    <a:lnTo>
                      <a:pt x="425" y="53"/>
                    </a:lnTo>
                    <a:lnTo>
                      <a:pt x="423" y="53"/>
                    </a:lnTo>
                    <a:lnTo>
                      <a:pt x="425" y="52"/>
                    </a:lnTo>
                    <a:lnTo>
                      <a:pt x="426" y="52"/>
                    </a:lnTo>
                    <a:lnTo>
                      <a:pt x="427" y="52"/>
                    </a:lnTo>
                    <a:lnTo>
                      <a:pt x="427" y="53"/>
                    </a:lnTo>
                    <a:lnTo>
                      <a:pt x="428" y="53"/>
                    </a:lnTo>
                    <a:lnTo>
                      <a:pt x="429" y="53"/>
                    </a:lnTo>
                    <a:lnTo>
                      <a:pt x="430" y="53"/>
                    </a:lnTo>
                    <a:lnTo>
                      <a:pt x="432" y="55"/>
                    </a:lnTo>
                    <a:lnTo>
                      <a:pt x="434" y="55"/>
                    </a:lnTo>
                    <a:lnTo>
                      <a:pt x="435" y="55"/>
                    </a:lnTo>
                    <a:lnTo>
                      <a:pt x="436" y="55"/>
                    </a:lnTo>
                    <a:lnTo>
                      <a:pt x="437" y="55"/>
                    </a:lnTo>
                    <a:lnTo>
                      <a:pt x="438" y="55"/>
                    </a:lnTo>
                    <a:lnTo>
                      <a:pt x="436" y="55"/>
                    </a:lnTo>
                    <a:lnTo>
                      <a:pt x="435" y="55"/>
                    </a:lnTo>
                    <a:lnTo>
                      <a:pt x="435" y="56"/>
                    </a:lnTo>
                    <a:lnTo>
                      <a:pt x="436" y="56"/>
                    </a:lnTo>
                    <a:lnTo>
                      <a:pt x="437" y="56"/>
                    </a:lnTo>
                    <a:lnTo>
                      <a:pt x="438" y="56"/>
                    </a:lnTo>
                    <a:lnTo>
                      <a:pt x="440" y="56"/>
                    </a:lnTo>
                    <a:lnTo>
                      <a:pt x="441" y="57"/>
                    </a:lnTo>
                    <a:lnTo>
                      <a:pt x="442" y="57"/>
                    </a:lnTo>
                    <a:lnTo>
                      <a:pt x="444" y="57"/>
                    </a:lnTo>
                    <a:lnTo>
                      <a:pt x="445" y="57"/>
                    </a:lnTo>
                    <a:lnTo>
                      <a:pt x="447" y="58"/>
                    </a:lnTo>
                    <a:lnTo>
                      <a:pt x="448" y="58"/>
                    </a:lnTo>
                    <a:lnTo>
                      <a:pt x="449" y="58"/>
                    </a:lnTo>
                    <a:lnTo>
                      <a:pt x="450" y="58"/>
                    </a:lnTo>
                    <a:lnTo>
                      <a:pt x="451" y="58"/>
                    </a:lnTo>
                    <a:lnTo>
                      <a:pt x="454" y="58"/>
                    </a:lnTo>
                    <a:lnTo>
                      <a:pt x="455" y="59"/>
                    </a:lnTo>
                    <a:lnTo>
                      <a:pt x="454" y="59"/>
                    </a:lnTo>
                    <a:lnTo>
                      <a:pt x="456" y="60"/>
                    </a:lnTo>
                    <a:lnTo>
                      <a:pt x="457" y="61"/>
                    </a:lnTo>
                    <a:lnTo>
                      <a:pt x="459" y="61"/>
                    </a:lnTo>
                    <a:lnTo>
                      <a:pt x="462" y="62"/>
                    </a:lnTo>
                    <a:lnTo>
                      <a:pt x="463" y="62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6" y="64"/>
                    </a:lnTo>
                    <a:lnTo>
                      <a:pt x="468" y="65"/>
                    </a:lnTo>
                    <a:lnTo>
                      <a:pt x="469" y="65"/>
                    </a:lnTo>
                    <a:lnTo>
                      <a:pt x="472" y="66"/>
                    </a:lnTo>
                    <a:lnTo>
                      <a:pt x="470" y="67"/>
                    </a:lnTo>
                    <a:lnTo>
                      <a:pt x="472" y="68"/>
                    </a:lnTo>
                    <a:lnTo>
                      <a:pt x="474" y="67"/>
                    </a:lnTo>
                    <a:lnTo>
                      <a:pt x="475" y="67"/>
                    </a:lnTo>
                    <a:lnTo>
                      <a:pt x="476" y="66"/>
                    </a:lnTo>
                    <a:lnTo>
                      <a:pt x="475" y="66"/>
                    </a:lnTo>
                    <a:lnTo>
                      <a:pt x="476" y="66"/>
                    </a:lnTo>
                    <a:lnTo>
                      <a:pt x="477" y="65"/>
                    </a:lnTo>
                    <a:lnTo>
                      <a:pt x="478" y="64"/>
                    </a:lnTo>
                    <a:lnTo>
                      <a:pt x="481" y="62"/>
                    </a:lnTo>
                    <a:lnTo>
                      <a:pt x="481" y="61"/>
                    </a:lnTo>
                    <a:lnTo>
                      <a:pt x="483" y="59"/>
                    </a:lnTo>
                    <a:lnTo>
                      <a:pt x="483" y="58"/>
                    </a:lnTo>
                    <a:lnTo>
                      <a:pt x="482" y="58"/>
                    </a:lnTo>
                    <a:lnTo>
                      <a:pt x="481" y="58"/>
                    </a:lnTo>
                    <a:lnTo>
                      <a:pt x="482" y="58"/>
                    </a:lnTo>
                    <a:lnTo>
                      <a:pt x="483" y="58"/>
                    </a:lnTo>
                    <a:lnTo>
                      <a:pt x="484" y="58"/>
                    </a:lnTo>
                    <a:lnTo>
                      <a:pt x="485" y="57"/>
                    </a:lnTo>
                    <a:lnTo>
                      <a:pt x="484" y="57"/>
                    </a:lnTo>
                    <a:lnTo>
                      <a:pt x="482" y="57"/>
                    </a:lnTo>
                    <a:lnTo>
                      <a:pt x="481" y="57"/>
                    </a:lnTo>
                    <a:lnTo>
                      <a:pt x="479" y="58"/>
                    </a:lnTo>
                    <a:lnTo>
                      <a:pt x="478" y="58"/>
                    </a:lnTo>
                    <a:lnTo>
                      <a:pt x="477" y="58"/>
                    </a:lnTo>
                    <a:lnTo>
                      <a:pt x="475" y="57"/>
                    </a:lnTo>
                    <a:lnTo>
                      <a:pt x="474" y="57"/>
                    </a:lnTo>
                    <a:lnTo>
                      <a:pt x="474" y="56"/>
                    </a:lnTo>
                    <a:lnTo>
                      <a:pt x="473" y="56"/>
                    </a:lnTo>
                    <a:lnTo>
                      <a:pt x="472" y="55"/>
                    </a:lnTo>
                    <a:lnTo>
                      <a:pt x="469" y="53"/>
                    </a:lnTo>
                    <a:lnTo>
                      <a:pt x="468" y="52"/>
                    </a:lnTo>
                    <a:lnTo>
                      <a:pt x="468" y="51"/>
                    </a:lnTo>
                    <a:lnTo>
                      <a:pt x="469" y="51"/>
                    </a:lnTo>
                    <a:lnTo>
                      <a:pt x="469" y="49"/>
                    </a:lnTo>
                    <a:lnTo>
                      <a:pt x="468" y="49"/>
                    </a:lnTo>
                    <a:lnTo>
                      <a:pt x="467" y="49"/>
                    </a:lnTo>
                    <a:lnTo>
                      <a:pt x="468" y="49"/>
                    </a:lnTo>
                    <a:lnTo>
                      <a:pt x="467" y="50"/>
                    </a:lnTo>
                    <a:lnTo>
                      <a:pt x="465" y="49"/>
                    </a:lnTo>
                    <a:lnTo>
                      <a:pt x="463" y="49"/>
                    </a:lnTo>
                    <a:lnTo>
                      <a:pt x="463" y="48"/>
                    </a:lnTo>
                    <a:lnTo>
                      <a:pt x="462" y="48"/>
                    </a:lnTo>
                    <a:lnTo>
                      <a:pt x="460" y="48"/>
                    </a:lnTo>
                    <a:lnTo>
                      <a:pt x="459" y="48"/>
                    </a:lnTo>
                    <a:lnTo>
                      <a:pt x="458" y="48"/>
                    </a:lnTo>
                    <a:lnTo>
                      <a:pt x="456" y="47"/>
                    </a:lnTo>
                    <a:lnTo>
                      <a:pt x="455" y="47"/>
                    </a:lnTo>
                    <a:lnTo>
                      <a:pt x="454" y="47"/>
                    </a:lnTo>
                    <a:lnTo>
                      <a:pt x="453" y="47"/>
                    </a:lnTo>
                    <a:lnTo>
                      <a:pt x="453" y="48"/>
                    </a:lnTo>
                    <a:lnTo>
                      <a:pt x="453" y="49"/>
                    </a:lnTo>
                    <a:lnTo>
                      <a:pt x="451" y="49"/>
                    </a:lnTo>
                    <a:lnTo>
                      <a:pt x="450" y="48"/>
                    </a:lnTo>
                    <a:lnTo>
                      <a:pt x="450" y="46"/>
                    </a:lnTo>
                    <a:lnTo>
                      <a:pt x="451" y="42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4" y="42"/>
                    </a:lnTo>
                    <a:lnTo>
                      <a:pt x="453" y="42"/>
                    </a:lnTo>
                    <a:lnTo>
                      <a:pt x="454" y="42"/>
                    </a:lnTo>
                    <a:lnTo>
                      <a:pt x="454" y="43"/>
                    </a:lnTo>
                    <a:lnTo>
                      <a:pt x="456" y="42"/>
                    </a:lnTo>
                    <a:lnTo>
                      <a:pt x="457" y="42"/>
                    </a:lnTo>
                    <a:lnTo>
                      <a:pt x="457" y="41"/>
                    </a:lnTo>
                    <a:lnTo>
                      <a:pt x="458" y="41"/>
                    </a:lnTo>
                    <a:lnTo>
                      <a:pt x="457" y="40"/>
                    </a:lnTo>
                    <a:lnTo>
                      <a:pt x="455" y="39"/>
                    </a:lnTo>
                    <a:lnTo>
                      <a:pt x="456" y="37"/>
                    </a:lnTo>
                    <a:lnTo>
                      <a:pt x="457" y="36"/>
                    </a:lnTo>
                    <a:lnTo>
                      <a:pt x="456" y="34"/>
                    </a:lnTo>
                    <a:lnTo>
                      <a:pt x="457" y="33"/>
                    </a:lnTo>
                    <a:lnTo>
                      <a:pt x="458" y="32"/>
                    </a:lnTo>
                    <a:lnTo>
                      <a:pt x="458" y="31"/>
                    </a:lnTo>
                    <a:lnTo>
                      <a:pt x="457" y="31"/>
                    </a:lnTo>
                    <a:lnTo>
                      <a:pt x="457" y="30"/>
                    </a:lnTo>
                    <a:lnTo>
                      <a:pt x="456" y="30"/>
                    </a:lnTo>
                    <a:lnTo>
                      <a:pt x="455" y="30"/>
                    </a:lnTo>
                    <a:lnTo>
                      <a:pt x="454" y="31"/>
                    </a:lnTo>
                    <a:lnTo>
                      <a:pt x="449" y="31"/>
                    </a:lnTo>
                    <a:lnTo>
                      <a:pt x="448" y="30"/>
                    </a:lnTo>
                    <a:lnTo>
                      <a:pt x="448" y="29"/>
                    </a:lnTo>
                    <a:lnTo>
                      <a:pt x="449" y="29"/>
                    </a:lnTo>
                    <a:lnTo>
                      <a:pt x="450" y="29"/>
                    </a:lnTo>
                    <a:lnTo>
                      <a:pt x="451" y="28"/>
                    </a:lnTo>
                    <a:lnTo>
                      <a:pt x="451" y="27"/>
                    </a:lnTo>
                    <a:lnTo>
                      <a:pt x="450" y="27"/>
                    </a:lnTo>
                    <a:lnTo>
                      <a:pt x="449" y="28"/>
                    </a:lnTo>
                    <a:lnTo>
                      <a:pt x="450" y="28"/>
                    </a:lnTo>
                    <a:lnTo>
                      <a:pt x="449" y="28"/>
                    </a:lnTo>
                    <a:lnTo>
                      <a:pt x="448" y="28"/>
                    </a:lnTo>
                    <a:lnTo>
                      <a:pt x="448" y="27"/>
                    </a:lnTo>
                    <a:lnTo>
                      <a:pt x="449" y="27"/>
                    </a:lnTo>
                    <a:lnTo>
                      <a:pt x="450" y="27"/>
                    </a:lnTo>
                    <a:lnTo>
                      <a:pt x="450" y="25"/>
                    </a:lnTo>
                    <a:lnTo>
                      <a:pt x="451" y="25"/>
                    </a:lnTo>
                    <a:lnTo>
                      <a:pt x="451" y="24"/>
                    </a:lnTo>
                    <a:lnTo>
                      <a:pt x="453" y="24"/>
                    </a:lnTo>
                    <a:lnTo>
                      <a:pt x="454" y="24"/>
                    </a:lnTo>
                    <a:lnTo>
                      <a:pt x="455" y="23"/>
                    </a:lnTo>
                    <a:lnTo>
                      <a:pt x="458" y="23"/>
                    </a:lnTo>
                    <a:lnTo>
                      <a:pt x="459" y="23"/>
                    </a:lnTo>
                    <a:lnTo>
                      <a:pt x="463" y="22"/>
                    </a:lnTo>
                    <a:lnTo>
                      <a:pt x="465" y="21"/>
                    </a:lnTo>
                    <a:lnTo>
                      <a:pt x="467" y="20"/>
                    </a:lnTo>
                    <a:lnTo>
                      <a:pt x="469" y="20"/>
                    </a:lnTo>
                    <a:lnTo>
                      <a:pt x="469" y="19"/>
                    </a:lnTo>
                    <a:lnTo>
                      <a:pt x="472" y="18"/>
                    </a:lnTo>
                    <a:lnTo>
                      <a:pt x="474" y="16"/>
                    </a:lnTo>
                    <a:lnTo>
                      <a:pt x="475" y="15"/>
                    </a:lnTo>
                    <a:lnTo>
                      <a:pt x="476" y="14"/>
                    </a:lnTo>
                    <a:lnTo>
                      <a:pt x="477" y="13"/>
                    </a:lnTo>
                    <a:lnTo>
                      <a:pt x="477" y="12"/>
                    </a:lnTo>
                    <a:lnTo>
                      <a:pt x="478" y="11"/>
                    </a:lnTo>
                    <a:lnTo>
                      <a:pt x="478" y="10"/>
                    </a:lnTo>
                    <a:lnTo>
                      <a:pt x="481" y="5"/>
                    </a:lnTo>
                    <a:lnTo>
                      <a:pt x="482" y="4"/>
                    </a:lnTo>
                    <a:lnTo>
                      <a:pt x="483" y="3"/>
                    </a:lnTo>
                    <a:lnTo>
                      <a:pt x="484" y="3"/>
                    </a:lnTo>
                    <a:lnTo>
                      <a:pt x="485" y="3"/>
                    </a:lnTo>
                    <a:lnTo>
                      <a:pt x="485" y="2"/>
                    </a:lnTo>
                    <a:lnTo>
                      <a:pt x="486" y="2"/>
                    </a:lnTo>
                    <a:lnTo>
                      <a:pt x="486" y="1"/>
                    </a:lnTo>
                    <a:lnTo>
                      <a:pt x="487" y="0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3" y="1"/>
                    </a:lnTo>
                    <a:lnTo>
                      <a:pt x="492" y="1"/>
                    </a:lnTo>
                    <a:lnTo>
                      <a:pt x="490" y="1"/>
                    </a:lnTo>
                    <a:lnTo>
                      <a:pt x="491" y="1"/>
                    </a:lnTo>
                    <a:lnTo>
                      <a:pt x="492" y="1"/>
                    </a:lnTo>
                    <a:lnTo>
                      <a:pt x="493" y="1"/>
                    </a:lnTo>
                    <a:lnTo>
                      <a:pt x="494" y="1"/>
                    </a:lnTo>
                    <a:lnTo>
                      <a:pt x="500" y="1"/>
                    </a:lnTo>
                    <a:lnTo>
                      <a:pt x="501" y="1"/>
                    </a:lnTo>
                    <a:lnTo>
                      <a:pt x="502" y="1"/>
                    </a:lnTo>
                    <a:lnTo>
                      <a:pt x="503" y="1"/>
                    </a:lnTo>
                    <a:lnTo>
                      <a:pt x="504" y="1"/>
                    </a:lnTo>
                    <a:lnTo>
                      <a:pt x="505" y="1"/>
                    </a:lnTo>
                    <a:lnTo>
                      <a:pt x="506" y="1"/>
                    </a:lnTo>
                    <a:lnTo>
                      <a:pt x="507" y="1"/>
                    </a:lnTo>
                    <a:lnTo>
                      <a:pt x="509" y="1"/>
                    </a:lnTo>
                    <a:lnTo>
                      <a:pt x="510" y="1"/>
                    </a:lnTo>
                    <a:lnTo>
                      <a:pt x="512" y="1"/>
                    </a:lnTo>
                    <a:lnTo>
                      <a:pt x="513" y="1"/>
                    </a:lnTo>
                    <a:lnTo>
                      <a:pt x="515" y="1"/>
                    </a:lnTo>
                    <a:lnTo>
                      <a:pt x="518" y="1"/>
                    </a:lnTo>
                    <a:lnTo>
                      <a:pt x="519" y="1"/>
                    </a:lnTo>
                    <a:lnTo>
                      <a:pt x="520" y="1"/>
                    </a:lnTo>
                    <a:lnTo>
                      <a:pt x="521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3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3" y="3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5" y="2"/>
                    </a:lnTo>
                    <a:lnTo>
                      <a:pt x="529" y="2"/>
                    </a:lnTo>
                    <a:lnTo>
                      <a:pt x="532" y="3"/>
                    </a:lnTo>
                    <a:lnTo>
                      <a:pt x="533" y="3"/>
                    </a:lnTo>
                    <a:lnTo>
                      <a:pt x="535" y="3"/>
                    </a:lnTo>
                    <a:lnTo>
                      <a:pt x="537" y="4"/>
                    </a:lnTo>
                    <a:lnTo>
                      <a:pt x="535" y="4"/>
                    </a:lnTo>
                    <a:lnTo>
                      <a:pt x="535" y="5"/>
                    </a:lnTo>
                    <a:lnTo>
                      <a:pt x="534" y="5"/>
                    </a:lnTo>
                    <a:lnTo>
                      <a:pt x="535" y="8"/>
                    </a:lnTo>
                    <a:lnTo>
                      <a:pt x="537" y="9"/>
                    </a:lnTo>
                    <a:lnTo>
                      <a:pt x="537" y="10"/>
                    </a:lnTo>
                    <a:lnTo>
                      <a:pt x="535" y="10"/>
                    </a:lnTo>
                    <a:lnTo>
                      <a:pt x="535" y="11"/>
                    </a:lnTo>
                    <a:lnTo>
                      <a:pt x="534" y="11"/>
                    </a:lnTo>
                    <a:lnTo>
                      <a:pt x="532" y="14"/>
                    </a:lnTo>
                    <a:lnTo>
                      <a:pt x="532" y="15"/>
                    </a:lnTo>
                    <a:lnTo>
                      <a:pt x="531" y="15"/>
                    </a:lnTo>
                    <a:lnTo>
                      <a:pt x="530" y="15"/>
                    </a:lnTo>
                    <a:lnTo>
                      <a:pt x="529" y="15"/>
                    </a:lnTo>
                    <a:lnTo>
                      <a:pt x="529" y="16"/>
                    </a:lnTo>
                    <a:lnTo>
                      <a:pt x="530" y="18"/>
                    </a:lnTo>
                    <a:lnTo>
                      <a:pt x="528" y="20"/>
                    </a:lnTo>
                    <a:lnTo>
                      <a:pt x="525" y="20"/>
                    </a:lnTo>
                    <a:lnTo>
                      <a:pt x="524" y="20"/>
                    </a:lnTo>
                    <a:lnTo>
                      <a:pt x="522" y="20"/>
                    </a:lnTo>
                    <a:lnTo>
                      <a:pt x="522" y="21"/>
                    </a:lnTo>
                    <a:lnTo>
                      <a:pt x="522" y="22"/>
                    </a:lnTo>
                    <a:lnTo>
                      <a:pt x="525" y="23"/>
                    </a:lnTo>
                    <a:lnTo>
                      <a:pt x="525" y="24"/>
                    </a:lnTo>
                    <a:lnTo>
                      <a:pt x="526" y="24"/>
                    </a:lnTo>
                    <a:lnTo>
                      <a:pt x="528" y="24"/>
                    </a:lnTo>
                    <a:lnTo>
                      <a:pt x="529" y="25"/>
                    </a:lnTo>
                    <a:lnTo>
                      <a:pt x="531" y="25"/>
                    </a:lnTo>
                    <a:lnTo>
                      <a:pt x="532" y="25"/>
                    </a:lnTo>
                    <a:lnTo>
                      <a:pt x="533" y="25"/>
                    </a:lnTo>
                    <a:lnTo>
                      <a:pt x="533" y="27"/>
                    </a:lnTo>
                    <a:lnTo>
                      <a:pt x="534" y="27"/>
                    </a:lnTo>
                    <a:lnTo>
                      <a:pt x="533" y="28"/>
                    </a:lnTo>
                    <a:lnTo>
                      <a:pt x="534" y="29"/>
                    </a:lnTo>
                    <a:lnTo>
                      <a:pt x="535" y="30"/>
                    </a:lnTo>
                    <a:lnTo>
                      <a:pt x="537" y="30"/>
                    </a:lnTo>
                    <a:lnTo>
                      <a:pt x="535" y="32"/>
                    </a:lnTo>
                    <a:lnTo>
                      <a:pt x="534" y="33"/>
                    </a:lnTo>
                    <a:lnTo>
                      <a:pt x="534" y="34"/>
                    </a:lnTo>
                    <a:lnTo>
                      <a:pt x="535" y="34"/>
                    </a:lnTo>
                    <a:lnTo>
                      <a:pt x="535" y="37"/>
                    </a:lnTo>
                    <a:lnTo>
                      <a:pt x="534" y="37"/>
                    </a:lnTo>
                    <a:lnTo>
                      <a:pt x="533" y="37"/>
                    </a:lnTo>
                    <a:lnTo>
                      <a:pt x="532" y="38"/>
                    </a:lnTo>
                    <a:lnTo>
                      <a:pt x="531" y="38"/>
                    </a:lnTo>
                    <a:lnTo>
                      <a:pt x="531" y="39"/>
                    </a:lnTo>
                    <a:lnTo>
                      <a:pt x="532" y="39"/>
                    </a:lnTo>
                    <a:lnTo>
                      <a:pt x="533" y="39"/>
                    </a:lnTo>
                    <a:lnTo>
                      <a:pt x="533" y="40"/>
                    </a:lnTo>
                    <a:lnTo>
                      <a:pt x="532" y="41"/>
                    </a:lnTo>
                    <a:lnTo>
                      <a:pt x="531" y="41"/>
                    </a:lnTo>
                    <a:lnTo>
                      <a:pt x="532" y="42"/>
                    </a:lnTo>
                    <a:lnTo>
                      <a:pt x="532" y="43"/>
                    </a:lnTo>
                    <a:lnTo>
                      <a:pt x="533" y="43"/>
                    </a:lnTo>
                    <a:lnTo>
                      <a:pt x="534" y="44"/>
                    </a:lnTo>
                    <a:lnTo>
                      <a:pt x="534" y="46"/>
                    </a:lnTo>
                    <a:lnTo>
                      <a:pt x="533" y="46"/>
                    </a:lnTo>
                    <a:lnTo>
                      <a:pt x="532" y="47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3" y="50"/>
                    </a:lnTo>
                    <a:lnTo>
                      <a:pt x="533" y="51"/>
                    </a:lnTo>
                    <a:lnTo>
                      <a:pt x="532" y="52"/>
                    </a:lnTo>
                    <a:lnTo>
                      <a:pt x="532" y="53"/>
                    </a:lnTo>
                    <a:lnTo>
                      <a:pt x="531" y="53"/>
                    </a:lnTo>
                    <a:lnTo>
                      <a:pt x="531" y="55"/>
                    </a:lnTo>
                    <a:lnTo>
                      <a:pt x="532" y="57"/>
                    </a:lnTo>
                    <a:lnTo>
                      <a:pt x="533" y="58"/>
                    </a:lnTo>
                    <a:lnTo>
                      <a:pt x="534" y="58"/>
                    </a:lnTo>
                    <a:lnTo>
                      <a:pt x="534" y="59"/>
                    </a:lnTo>
                    <a:lnTo>
                      <a:pt x="535" y="59"/>
                    </a:lnTo>
                    <a:lnTo>
                      <a:pt x="537" y="59"/>
                    </a:lnTo>
                    <a:lnTo>
                      <a:pt x="538" y="60"/>
                    </a:lnTo>
                    <a:lnTo>
                      <a:pt x="539" y="60"/>
                    </a:lnTo>
                    <a:lnTo>
                      <a:pt x="540" y="60"/>
                    </a:lnTo>
                    <a:lnTo>
                      <a:pt x="541" y="60"/>
                    </a:lnTo>
                    <a:lnTo>
                      <a:pt x="542" y="61"/>
                    </a:lnTo>
                    <a:lnTo>
                      <a:pt x="543" y="61"/>
                    </a:lnTo>
                    <a:lnTo>
                      <a:pt x="544" y="61"/>
                    </a:lnTo>
                    <a:lnTo>
                      <a:pt x="544" y="62"/>
                    </a:lnTo>
                    <a:lnTo>
                      <a:pt x="546" y="62"/>
                    </a:lnTo>
                    <a:lnTo>
                      <a:pt x="547" y="62"/>
                    </a:lnTo>
                    <a:lnTo>
                      <a:pt x="548" y="64"/>
                    </a:lnTo>
                    <a:lnTo>
                      <a:pt x="548" y="65"/>
                    </a:lnTo>
                    <a:lnTo>
                      <a:pt x="547" y="65"/>
                    </a:lnTo>
                    <a:lnTo>
                      <a:pt x="547" y="64"/>
                    </a:lnTo>
                    <a:lnTo>
                      <a:pt x="546" y="65"/>
                    </a:lnTo>
                    <a:lnTo>
                      <a:pt x="544" y="65"/>
                    </a:lnTo>
                    <a:lnTo>
                      <a:pt x="544" y="66"/>
                    </a:lnTo>
                    <a:lnTo>
                      <a:pt x="542" y="67"/>
                    </a:lnTo>
                    <a:lnTo>
                      <a:pt x="540" y="68"/>
                    </a:lnTo>
                    <a:lnTo>
                      <a:pt x="540" y="69"/>
                    </a:lnTo>
                    <a:lnTo>
                      <a:pt x="540" y="70"/>
                    </a:lnTo>
                    <a:lnTo>
                      <a:pt x="541" y="70"/>
                    </a:lnTo>
                    <a:lnTo>
                      <a:pt x="541" y="71"/>
                    </a:lnTo>
                    <a:lnTo>
                      <a:pt x="541" y="72"/>
                    </a:lnTo>
                    <a:lnTo>
                      <a:pt x="540" y="72"/>
                    </a:lnTo>
                    <a:lnTo>
                      <a:pt x="540" y="74"/>
                    </a:lnTo>
                    <a:lnTo>
                      <a:pt x="539" y="75"/>
                    </a:lnTo>
                    <a:lnTo>
                      <a:pt x="537" y="75"/>
                    </a:lnTo>
                    <a:lnTo>
                      <a:pt x="537" y="76"/>
                    </a:lnTo>
                    <a:lnTo>
                      <a:pt x="534" y="76"/>
                    </a:lnTo>
                    <a:lnTo>
                      <a:pt x="533" y="76"/>
                    </a:lnTo>
                    <a:lnTo>
                      <a:pt x="532" y="76"/>
                    </a:lnTo>
                    <a:lnTo>
                      <a:pt x="532" y="77"/>
                    </a:lnTo>
                    <a:lnTo>
                      <a:pt x="532" y="78"/>
                    </a:lnTo>
                    <a:lnTo>
                      <a:pt x="531" y="78"/>
                    </a:lnTo>
                    <a:lnTo>
                      <a:pt x="530" y="78"/>
                    </a:lnTo>
                    <a:lnTo>
                      <a:pt x="530" y="79"/>
                    </a:lnTo>
                    <a:lnTo>
                      <a:pt x="531" y="79"/>
                    </a:lnTo>
                    <a:lnTo>
                      <a:pt x="530" y="80"/>
                    </a:lnTo>
                    <a:lnTo>
                      <a:pt x="529" y="80"/>
                    </a:lnTo>
                    <a:lnTo>
                      <a:pt x="528" y="80"/>
                    </a:lnTo>
                    <a:lnTo>
                      <a:pt x="525" y="80"/>
                    </a:lnTo>
                    <a:lnTo>
                      <a:pt x="525" y="81"/>
                    </a:lnTo>
                    <a:lnTo>
                      <a:pt x="526" y="81"/>
                    </a:lnTo>
                    <a:lnTo>
                      <a:pt x="528" y="81"/>
                    </a:lnTo>
                    <a:lnTo>
                      <a:pt x="528" y="83"/>
                    </a:lnTo>
                    <a:lnTo>
                      <a:pt x="526" y="83"/>
                    </a:lnTo>
                    <a:lnTo>
                      <a:pt x="525" y="83"/>
                    </a:lnTo>
                    <a:lnTo>
                      <a:pt x="524" y="84"/>
                    </a:lnTo>
                    <a:lnTo>
                      <a:pt x="523" y="85"/>
                    </a:lnTo>
                    <a:lnTo>
                      <a:pt x="521" y="86"/>
                    </a:lnTo>
                    <a:lnTo>
                      <a:pt x="520" y="86"/>
                    </a:lnTo>
                    <a:lnTo>
                      <a:pt x="519" y="86"/>
                    </a:lnTo>
                    <a:lnTo>
                      <a:pt x="516" y="85"/>
                    </a:lnTo>
                    <a:lnTo>
                      <a:pt x="516" y="86"/>
                    </a:lnTo>
                    <a:lnTo>
                      <a:pt x="518" y="88"/>
                    </a:lnTo>
                    <a:lnTo>
                      <a:pt x="519" y="88"/>
                    </a:lnTo>
                    <a:lnTo>
                      <a:pt x="519" y="89"/>
                    </a:lnTo>
                    <a:lnTo>
                      <a:pt x="518" y="90"/>
                    </a:lnTo>
                    <a:lnTo>
                      <a:pt x="516" y="90"/>
                    </a:lnTo>
                    <a:lnTo>
                      <a:pt x="515" y="90"/>
                    </a:lnTo>
                    <a:lnTo>
                      <a:pt x="514" y="90"/>
                    </a:lnTo>
                    <a:lnTo>
                      <a:pt x="511" y="90"/>
                    </a:lnTo>
                    <a:lnTo>
                      <a:pt x="511" y="92"/>
                    </a:lnTo>
                    <a:lnTo>
                      <a:pt x="510" y="92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3" y="92"/>
                    </a:lnTo>
                    <a:lnTo>
                      <a:pt x="501" y="90"/>
                    </a:lnTo>
                    <a:lnTo>
                      <a:pt x="500" y="90"/>
                    </a:lnTo>
                    <a:lnTo>
                      <a:pt x="501" y="9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47" name="Freeform 462"/>
              <p:cNvSpPr>
                <a:spLocks/>
              </p:cNvSpPr>
              <p:nvPr/>
            </p:nvSpPr>
            <p:spPr bwMode="auto">
              <a:xfrm>
                <a:off x="6234113" y="1771651"/>
                <a:ext cx="566737" cy="220662"/>
              </a:xfrm>
              <a:custGeom>
                <a:avLst/>
                <a:gdLst>
                  <a:gd name="T0" fmla="*/ 22680592 w 357"/>
                  <a:gd name="T1" fmla="*/ 330140514 h 139"/>
                  <a:gd name="T2" fmla="*/ 20161232 w 357"/>
                  <a:gd name="T3" fmla="*/ 340221117 h 139"/>
                  <a:gd name="T4" fmla="*/ 85685237 w 357"/>
                  <a:gd name="T5" fmla="*/ 345261418 h 139"/>
                  <a:gd name="T6" fmla="*/ 141128625 w 357"/>
                  <a:gd name="T7" fmla="*/ 332659871 h 139"/>
                  <a:gd name="T8" fmla="*/ 191531706 w 357"/>
                  <a:gd name="T9" fmla="*/ 302418065 h 139"/>
                  <a:gd name="T10" fmla="*/ 194051066 w 357"/>
                  <a:gd name="T11" fmla="*/ 264616600 h 139"/>
                  <a:gd name="T12" fmla="*/ 262096019 w 357"/>
                  <a:gd name="T13" fmla="*/ 252015054 h 139"/>
                  <a:gd name="T14" fmla="*/ 297378175 w 357"/>
                  <a:gd name="T15" fmla="*/ 277216559 h 139"/>
                  <a:gd name="T16" fmla="*/ 325099076 w 357"/>
                  <a:gd name="T17" fmla="*/ 302418065 h 139"/>
                  <a:gd name="T18" fmla="*/ 342740948 w 357"/>
                  <a:gd name="T19" fmla="*/ 299898708 h 139"/>
                  <a:gd name="T20" fmla="*/ 304937843 w 357"/>
                  <a:gd name="T21" fmla="*/ 282256860 h 139"/>
                  <a:gd name="T22" fmla="*/ 312499099 w 357"/>
                  <a:gd name="T23" fmla="*/ 269656901 h 139"/>
                  <a:gd name="T24" fmla="*/ 274695995 w 357"/>
                  <a:gd name="T25" fmla="*/ 246974753 h 139"/>
                  <a:gd name="T26" fmla="*/ 221773554 w 357"/>
                  <a:gd name="T27" fmla="*/ 241934452 h 139"/>
                  <a:gd name="T28" fmla="*/ 171370474 w 357"/>
                  <a:gd name="T29" fmla="*/ 239415095 h 139"/>
                  <a:gd name="T30" fmla="*/ 178930142 w 357"/>
                  <a:gd name="T31" fmla="*/ 201612043 h 139"/>
                  <a:gd name="T32" fmla="*/ 168849526 w 357"/>
                  <a:gd name="T33" fmla="*/ 178931482 h 139"/>
                  <a:gd name="T34" fmla="*/ 153728602 w 357"/>
                  <a:gd name="T35" fmla="*/ 158770278 h 139"/>
                  <a:gd name="T36" fmla="*/ 219252607 w 357"/>
                  <a:gd name="T37" fmla="*/ 131047828 h 139"/>
                  <a:gd name="T38" fmla="*/ 239413839 w 357"/>
                  <a:gd name="T39" fmla="*/ 120967226 h 139"/>
                  <a:gd name="T40" fmla="*/ 226813862 w 357"/>
                  <a:gd name="T41" fmla="*/ 156249333 h 139"/>
                  <a:gd name="T42" fmla="*/ 272176635 w 357"/>
                  <a:gd name="T43" fmla="*/ 171370237 h 139"/>
                  <a:gd name="T44" fmla="*/ 332660332 w 357"/>
                  <a:gd name="T45" fmla="*/ 181450839 h 139"/>
                  <a:gd name="T46" fmla="*/ 345260308 w 357"/>
                  <a:gd name="T47" fmla="*/ 181450839 h 139"/>
                  <a:gd name="T48" fmla="*/ 320058768 w 357"/>
                  <a:gd name="T49" fmla="*/ 166329936 h 139"/>
                  <a:gd name="T50" fmla="*/ 269655687 w 357"/>
                  <a:gd name="T51" fmla="*/ 161289635 h 139"/>
                  <a:gd name="T52" fmla="*/ 292337867 w 357"/>
                  <a:gd name="T53" fmla="*/ 143649375 h 139"/>
                  <a:gd name="T54" fmla="*/ 312499099 w 357"/>
                  <a:gd name="T55" fmla="*/ 138609073 h 139"/>
                  <a:gd name="T56" fmla="*/ 340220000 w 357"/>
                  <a:gd name="T57" fmla="*/ 131047828 h 139"/>
                  <a:gd name="T58" fmla="*/ 388103720 w 357"/>
                  <a:gd name="T59" fmla="*/ 133568772 h 139"/>
                  <a:gd name="T60" fmla="*/ 433466493 w 357"/>
                  <a:gd name="T61" fmla="*/ 146168731 h 139"/>
                  <a:gd name="T62" fmla="*/ 509071113 w 357"/>
                  <a:gd name="T63" fmla="*/ 156249333 h 139"/>
                  <a:gd name="T64" fmla="*/ 473788957 w 357"/>
                  <a:gd name="T65" fmla="*/ 181450839 h 139"/>
                  <a:gd name="T66" fmla="*/ 483869573 w 357"/>
                  <a:gd name="T67" fmla="*/ 186491140 h 139"/>
                  <a:gd name="T68" fmla="*/ 488909881 w 357"/>
                  <a:gd name="T69" fmla="*/ 209173289 h 139"/>
                  <a:gd name="T70" fmla="*/ 524192038 w 357"/>
                  <a:gd name="T71" fmla="*/ 191531441 h 139"/>
                  <a:gd name="T72" fmla="*/ 524192038 w 357"/>
                  <a:gd name="T73" fmla="*/ 156249333 h 139"/>
                  <a:gd name="T74" fmla="*/ 471268009 w 357"/>
                  <a:gd name="T75" fmla="*/ 138609073 h 139"/>
                  <a:gd name="T76" fmla="*/ 420864929 w 357"/>
                  <a:gd name="T77" fmla="*/ 123488170 h 139"/>
                  <a:gd name="T78" fmla="*/ 413305260 w 357"/>
                  <a:gd name="T79" fmla="*/ 100806022 h 139"/>
                  <a:gd name="T80" fmla="*/ 413305260 w 357"/>
                  <a:gd name="T81" fmla="*/ 90725419 h 139"/>
                  <a:gd name="T82" fmla="*/ 493950189 w 357"/>
                  <a:gd name="T83" fmla="*/ 85685118 h 139"/>
                  <a:gd name="T84" fmla="*/ 574595118 w 357"/>
                  <a:gd name="T85" fmla="*/ 83165762 h 139"/>
                  <a:gd name="T86" fmla="*/ 642638483 w 357"/>
                  <a:gd name="T87" fmla="*/ 75604516 h 139"/>
                  <a:gd name="T88" fmla="*/ 599796658 w 357"/>
                  <a:gd name="T89" fmla="*/ 93246364 h 139"/>
                  <a:gd name="T90" fmla="*/ 635078815 w 357"/>
                  <a:gd name="T91" fmla="*/ 100806022 h 139"/>
                  <a:gd name="T92" fmla="*/ 630038507 w 357"/>
                  <a:gd name="T93" fmla="*/ 88206063 h 139"/>
                  <a:gd name="T94" fmla="*/ 667840023 w 357"/>
                  <a:gd name="T95" fmla="*/ 73085159 h 139"/>
                  <a:gd name="T96" fmla="*/ 655240047 w 357"/>
                  <a:gd name="T97" fmla="*/ 70564215 h 139"/>
                  <a:gd name="T98" fmla="*/ 607356327 w 357"/>
                  <a:gd name="T99" fmla="*/ 60483613 h 139"/>
                  <a:gd name="T100" fmla="*/ 640119123 w 357"/>
                  <a:gd name="T101" fmla="*/ 60483613 h 139"/>
                  <a:gd name="T102" fmla="*/ 612396635 w 357"/>
                  <a:gd name="T103" fmla="*/ 47883654 h 139"/>
                  <a:gd name="T104" fmla="*/ 630038507 w 357"/>
                  <a:gd name="T105" fmla="*/ 45362710 h 139"/>
                  <a:gd name="T106" fmla="*/ 655240047 w 357"/>
                  <a:gd name="T107" fmla="*/ 37803052 h 139"/>
                  <a:gd name="T108" fmla="*/ 640119123 w 357"/>
                  <a:gd name="T109" fmla="*/ 35282108 h 139"/>
                  <a:gd name="T110" fmla="*/ 703122180 w 357"/>
                  <a:gd name="T111" fmla="*/ 22682149 h 139"/>
                  <a:gd name="T112" fmla="*/ 756046208 w 357"/>
                  <a:gd name="T113" fmla="*/ 15120903 h 139"/>
                  <a:gd name="T114" fmla="*/ 803928341 w 357"/>
                  <a:gd name="T115" fmla="*/ 12601546 h 139"/>
                  <a:gd name="T116" fmla="*/ 859371729 w 357"/>
                  <a:gd name="T117" fmla="*/ 5040301 h 139"/>
                  <a:gd name="T118" fmla="*/ 877013601 w 357"/>
                  <a:gd name="T119" fmla="*/ 2520944 h 1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7"/>
                  <a:gd name="T181" fmla="*/ 0 h 139"/>
                  <a:gd name="T182" fmla="*/ 357 w 357"/>
                  <a:gd name="T183" fmla="*/ 139 h 1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7" h="139">
                    <a:moveTo>
                      <a:pt x="19" y="133"/>
                    </a:move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2"/>
                    </a:lnTo>
                    <a:lnTo>
                      <a:pt x="23" y="132"/>
                    </a:lnTo>
                    <a:lnTo>
                      <a:pt x="24" y="131"/>
                    </a:lnTo>
                    <a:lnTo>
                      <a:pt x="23" y="131"/>
                    </a:lnTo>
                    <a:lnTo>
                      <a:pt x="22" y="131"/>
                    </a:lnTo>
                    <a:lnTo>
                      <a:pt x="21" y="132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2" y="130"/>
                    </a:lnTo>
                    <a:lnTo>
                      <a:pt x="11" y="130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6" y="130"/>
                    </a:lnTo>
                    <a:lnTo>
                      <a:pt x="5" y="130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1" y="131"/>
                    </a:lnTo>
                    <a:lnTo>
                      <a:pt x="2" y="131"/>
                    </a:lnTo>
                    <a:lnTo>
                      <a:pt x="2" y="132"/>
                    </a:lnTo>
                    <a:lnTo>
                      <a:pt x="1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3" y="135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9" y="135"/>
                    </a:lnTo>
                    <a:lnTo>
                      <a:pt x="9" y="136"/>
                    </a:lnTo>
                    <a:lnTo>
                      <a:pt x="10" y="136"/>
                    </a:lnTo>
                    <a:lnTo>
                      <a:pt x="11" y="136"/>
                    </a:lnTo>
                    <a:lnTo>
                      <a:pt x="14" y="137"/>
                    </a:lnTo>
                    <a:lnTo>
                      <a:pt x="15" y="137"/>
                    </a:lnTo>
                    <a:lnTo>
                      <a:pt x="18" y="137"/>
                    </a:lnTo>
                    <a:lnTo>
                      <a:pt x="19" y="137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2" y="137"/>
                    </a:lnTo>
                    <a:lnTo>
                      <a:pt x="34" y="137"/>
                    </a:lnTo>
                    <a:lnTo>
                      <a:pt x="38" y="138"/>
                    </a:lnTo>
                    <a:lnTo>
                      <a:pt x="39" y="138"/>
                    </a:lnTo>
                    <a:lnTo>
                      <a:pt x="40" y="139"/>
                    </a:lnTo>
                    <a:lnTo>
                      <a:pt x="41" y="139"/>
                    </a:lnTo>
                    <a:lnTo>
                      <a:pt x="42" y="139"/>
                    </a:lnTo>
                    <a:lnTo>
                      <a:pt x="43" y="139"/>
                    </a:lnTo>
                    <a:lnTo>
                      <a:pt x="46" y="138"/>
                    </a:lnTo>
                    <a:lnTo>
                      <a:pt x="47" y="138"/>
                    </a:lnTo>
                    <a:lnTo>
                      <a:pt x="48" y="137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9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2" y="133"/>
                    </a:lnTo>
                    <a:lnTo>
                      <a:pt x="53" y="133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59" y="131"/>
                    </a:lnTo>
                    <a:lnTo>
                      <a:pt x="62" y="130"/>
                    </a:lnTo>
                    <a:lnTo>
                      <a:pt x="64" y="130"/>
                    </a:lnTo>
                    <a:lnTo>
                      <a:pt x="66" y="129"/>
                    </a:lnTo>
                    <a:lnTo>
                      <a:pt x="67" y="129"/>
                    </a:lnTo>
                    <a:lnTo>
                      <a:pt x="68" y="129"/>
                    </a:lnTo>
                    <a:lnTo>
                      <a:pt x="68" y="128"/>
                    </a:lnTo>
                    <a:lnTo>
                      <a:pt x="69" y="128"/>
                    </a:lnTo>
                    <a:lnTo>
                      <a:pt x="69" y="127"/>
                    </a:lnTo>
                    <a:lnTo>
                      <a:pt x="70" y="124"/>
                    </a:lnTo>
                    <a:lnTo>
                      <a:pt x="69" y="123"/>
                    </a:lnTo>
                    <a:lnTo>
                      <a:pt x="71" y="122"/>
                    </a:lnTo>
                    <a:lnTo>
                      <a:pt x="73" y="122"/>
                    </a:lnTo>
                    <a:lnTo>
                      <a:pt x="74" y="121"/>
                    </a:lnTo>
                    <a:lnTo>
                      <a:pt x="75" y="121"/>
                    </a:lnTo>
                    <a:lnTo>
                      <a:pt x="76" y="120"/>
                    </a:lnTo>
                    <a:lnTo>
                      <a:pt x="77" y="120"/>
                    </a:lnTo>
                    <a:lnTo>
                      <a:pt x="78" y="119"/>
                    </a:lnTo>
                    <a:lnTo>
                      <a:pt x="80" y="119"/>
                    </a:lnTo>
                    <a:lnTo>
                      <a:pt x="81" y="118"/>
                    </a:lnTo>
                    <a:lnTo>
                      <a:pt x="81" y="117"/>
                    </a:lnTo>
                    <a:lnTo>
                      <a:pt x="83" y="117"/>
                    </a:lnTo>
                    <a:lnTo>
                      <a:pt x="83" y="114"/>
                    </a:lnTo>
                    <a:lnTo>
                      <a:pt x="81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79" y="110"/>
                    </a:lnTo>
                    <a:lnTo>
                      <a:pt x="78" y="110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8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8" y="103"/>
                    </a:lnTo>
                    <a:lnTo>
                      <a:pt x="79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6" y="102"/>
                    </a:lnTo>
                    <a:lnTo>
                      <a:pt x="87" y="102"/>
                    </a:lnTo>
                    <a:lnTo>
                      <a:pt x="92" y="101"/>
                    </a:lnTo>
                    <a:lnTo>
                      <a:pt x="93" y="101"/>
                    </a:lnTo>
                    <a:lnTo>
                      <a:pt x="95" y="101"/>
                    </a:lnTo>
                    <a:lnTo>
                      <a:pt x="96" y="100"/>
                    </a:lnTo>
                    <a:lnTo>
                      <a:pt x="97" y="100"/>
                    </a:lnTo>
                    <a:lnTo>
                      <a:pt x="101" y="100"/>
                    </a:lnTo>
                    <a:lnTo>
                      <a:pt x="103" y="100"/>
                    </a:lnTo>
                    <a:lnTo>
                      <a:pt x="104" y="100"/>
                    </a:lnTo>
                    <a:lnTo>
                      <a:pt x="106" y="100"/>
                    </a:lnTo>
                    <a:lnTo>
                      <a:pt x="107" y="100"/>
                    </a:lnTo>
                    <a:lnTo>
                      <a:pt x="108" y="100"/>
                    </a:lnTo>
                    <a:lnTo>
                      <a:pt x="109" y="101"/>
                    </a:lnTo>
                    <a:lnTo>
                      <a:pt x="109" y="102"/>
                    </a:lnTo>
                    <a:lnTo>
                      <a:pt x="108" y="102"/>
                    </a:lnTo>
                    <a:lnTo>
                      <a:pt x="108" y="103"/>
                    </a:lnTo>
                    <a:lnTo>
                      <a:pt x="111" y="103"/>
                    </a:lnTo>
                    <a:lnTo>
                      <a:pt x="112" y="104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8" y="107"/>
                    </a:lnTo>
                    <a:lnTo>
                      <a:pt x="117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8" y="111"/>
                    </a:lnTo>
                    <a:lnTo>
                      <a:pt x="117" y="113"/>
                    </a:lnTo>
                    <a:lnTo>
                      <a:pt x="116" y="114"/>
                    </a:lnTo>
                    <a:lnTo>
                      <a:pt x="117" y="114"/>
                    </a:lnTo>
                    <a:lnTo>
                      <a:pt x="117" y="115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7" y="118"/>
                    </a:lnTo>
                    <a:lnTo>
                      <a:pt x="118" y="118"/>
                    </a:lnTo>
                    <a:lnTo>
                      <a:pt x="120" y="118"/>
                    </a:lnTo>
                    <a:lnTo>
                      <a:pt x="121" y="119"/>
                    </a:lnTo>
                    <a:lnTo>
                      <a:pt x="123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7" y="120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0"/>
                    </a:lnTo>
                    <a:lnTo>
                      <a:pt x="132" y="120"/>
                    </a:lnTo>
                    <a:lnTo>
                      <a:pt x="133" y="120"/>
                    </a:lnTo>
                    <a:lnTo>
                      <a:pt x="134" y="120"/>
                    </a:lnTo>
                    <a:lnTo>
                      <a:pt x="135" y="120"/>
                    </a:lnTo>
                    <a:lnTo>
                      <a:pt x="136" y="120"/>
                    </a:lnTo>
                    <a:lnTo>
                      <a:pt x="137" y="120"/>
                    </a:lnTo>
                    <a:lnTo>
                      <a:pt x="139" y="120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2" y="120"/>
                    </a:lnTo>
                    <a:lnTo>
                      <a:pt x="142" y="119"/>
                    </a:lnTo>
                    <a:lnTo>
                      <a:pt x="140" y="119"/>
                    </a:lnTo>
                    <a:lnTo>
                      <a:pt x="139" y="119"/>
                    </a:lnTo>
                    <a:lnTo>
                      <a:pt x="137" y="119"/>
                    </a:lnTo>
                    <a:lnTo>
                      <a:pt x="136" y="119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6" y="119"/>
                    </a:lnTo>
                    <a:lnTo>
                      <a:pt x="134" y="118"/>
                    </a:lnTo>
                    <a:lnTo>
                      <a:pt x="132" y="119"/>
                    </a:lnTo>
                    <a:lnTo>
                      <a:pt x="130" y="119"/>
                    </a:lnTo>
                    <a:lnTo>
                      <a:pt x="129" y="119"/>
                    </a:lnTo>
                    <a:lnTo>
                      <a:pt x="127" y="118"/>
                    </a:lnTo>
                    <a:lnTo>
                      <a:pt x="124" y="118"/>
                    </a:lnTo>
                    <a:lnTo>
                      <a:pt x="123" y="118"/>
                    </a:lnTo>
                    <a:lnTo>
                      <a:pt x="122" y="118"/>
                    </a:lnTo>
                    <a:lnTo>
                      <a:pt x="121" y="118"/>
                    </a:lnTo>
                    <a:lnTo>
                      <a:pt x="121" y="117"/>
                    </a:lnTo>
                    <a:lnTo>
                      <a:pt x="120" y="117"/>
                    </a:lnTo>
                    <a:lnTo>
                      <a:pt x="121" y="113"/>
                    </a:lnTo>
                    <a:lnTo>
                      <a:pt x="121" y="112"/>
                    </a:lnTo>
                    <a:lnTo>
                      <a:pt x="122" y="112"/>
                    </a:lnTo>
                    <a:lnTo>
                      <a:pt x="122" y="111"/>
                    </a:lnTo>
                    <a:lnTo>
                      <a:pt x="123" y="111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6" y="110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29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7" y="107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4" y="107"/>
                    </a:lnTo>
                    <a:lnTo>
                      <a:pt x="124" y="105"/>
                    </a:lnTo>
                    <a:lnTo>
                      <a:pt x="124" y="104"/>
                    </a:lnTo>
                    <a:lnTo>
                      <a:pt x="124" y="103"/>
                    </a:lnTo>
                    <a:lnTo>
                      <a:pt x="123" y="101"/>
                    </a:lnTo>
                    <a:lnTo>
                      <a:pt x="122" y="101"/>
                    </a:lnTo>
                    <a:lnTo>
                      <a:pt x="121" y="101"/>
                    </a:lnTo>
                    <a:lnTo>
                      <a:pt x="120" y="101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6" y="100"/>
                    </a:lnTo>
                    <a:lnTo>
                      <a:pt x="115" y="100"/>
                    </a:lnTo>
                    <a:lnTo>
                      <a:pt x="114" y="100"/>
                    </a:lnTo>
                    <a:lnTo>
                      <a:pt x="113" y="100"/>
                    </a:lnTo>
                    <a:lnTo>
                      <a:pt x="112" y="99"/>
                    </a:lnTo>
                    <a:lnTo>
                      <a:pt x="111" y="99"/>
                    </a:lnTo>
                    <a:lnTo>
                      <a:pt x="111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7" y="98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3" y="96"/>
                    </a:lnTo>
                    <a:lnTo>
                      <a:pt x="101" y="96"/>
                    </a:lnTo>
                    <a:lnTo>
                      <a:pt x="99" y="96"/>
                    </a:lnTo>
                    <a:lnTo>
                      <a:pt x="98" y="96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5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5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79" y="98"/>
                    </a:lnTo>
                    <a:lnTo>
                      <a:pt x="78" y="98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4" y="98"/>
                    </a:lnTo>
                    <a:lnTo>
                      <a:pt x="73" y="98"/>
                    </a:lnTo>
                    <a:lnTo>
                      <a:pt x="70" y="99"/>
                    </a:lnTo>
                    <a:lnTo>
                      <a:pt x="69" y="99"/>
                    </a:lnTo>
                    <a:lnTo>
                      <a:pt x="68" y="98"/>
                    </a:lnTo>
                    <a:lnTo>
                      <a:pt x="67" y="96"/>
                    </a:lnTo>
                    <a:lnTo>
                      <a:pt x="68" y="95"/>
                    </a:lnTo>
                    <a:lnTo>
                      <a:pt x="69" y="94"/>
                    </a:lnTo>
                    <a:lnTo>
                      <a:pt x="69" y="93"/>
                    </a:lnTo>
                    <a:lnTo>
                      <a:pt x="69" y="92"/>
                    </a:lnTo>
                    <a:lnTo>
                      <a:pt x="68" y="92"/>
                    </a:lnTo>
                    <a:lnTo>
                      <a:pt x="67" y="91"/>
                    </a:lnTo>
                    <a:lnTo>
                      <a:pt x="66" y="91"/>
                    </a:lnTo>
                    <a:lnTo>
                      <a:pt x="65" y="90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6" y="87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9" y="82"/>
                    </a:lnTo>
                    <a:lnTo>
                      <a:pt x="70" y="81"/>
                    </a:lnTo>
                    <a:lnTo>
                      <a:pt x="71" y="81"/>
                    </a:lnTo>
                    <a:lnTo>
                      <a:pt x="71" y="80"/>
                    </a:lnTo>
                    <a:lnTo>
                      <a:pt x="73" y="80"/>
                    </a:lnTo>
                    <a:lnTo>
                      <a:pt x="74" y="80"/>
                    </a:lnTo>
                    <a:lnTo>
                      <a:pt x="74" y="79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6" y="76"/>
                    </a:lnTo>
                    <a:lnTo>
                      <a:pt x="75" y="75"/>
                    </a:lnTo>
                    <a:lnTo>
                      <a:pt x="74" y="75"/>
                    </a:lnTo>
                    <a:lnTo>
                      <a:pt x="73" y="74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9" y="72"/>
                    </a:lnTo>
                    <a:lnTo>
                      <a:pt x="68" y="71"/>
                    </a:lnTo>
                    <a:lnTo>
                      <a:pt x="67" y="71"/>
                    </a:lnTo>
                    <a:lnTo>
                      <a:pt x="67" y="70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5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3" y="57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83" y="56"/>
                    </a:lnTo>
                    <a:lnTo>
                      <a:pt x="84" y="55"/>
                    </a:lnTo>
                    <a:lnTo>
                      <a:pt x="85" y="55"/>
                    </a:lnTo>
                    <a:lnTo>
                      <a:pt x="86" y="54"/>
                    </a:lnTo>
                    <a:lnTo>
                      <a:pt x="87" y="52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5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90" y="45"/>
                    </a:lnTo>
                    <a:lnTo>
                      <a:pt x="93" y="46"/>
                    </a:lnTo>
                    <a:lnTo>
                      <a:pt x="92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5" y="53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2" y="56"/>
                    </a:lnTo>
                    <a:lnTo>
                      <a:pt x="92" y="57"/>
                    </a:lnTo>
                    <a:lnTo>
                      <a:pt x="90" y="57"/>
                    </a:lnTo>
                    <a:lnTo>
                      <a:pt x="89" y="57"/>
                    </a:lnTo>
                    <a:lnTo>
                      <a:pt x="88" y="59"/>
                    </a:lnTo>
                    <a:lnTo>
                      <a:pt x="89" y="61"/>
                    </a:lnTo>
                    <a:lnTo>
                      <a:pt x="90" y="61"/>
                    </a:lnTo>
                    <a:lnTo>
                      <a:pt x="90" y="62"/>
                    </a:lnTo>
                    <a:lnTo>
                      <a:pt x="92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89" y="64"/>
                    </a:lnTo>
                    <a:lnTo>
                      <a:pt x="88" y="65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6" y="67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3" y="68"/>
                    </a:lnTo>
                    <a:lnTo>
                      <a:pt x="104" y="68"/>
                    </a:lnTo>
                    <a:lnTo>
                      <a:pt x="105" y="68"/>
                    </a:lnTo>
                    <a:lnTo>
                      <a:pt x="106" y="68"/>
                    </a:lnTo>
                    <a:lnTo>
                      <a:pt x="107" y="68"/>
                    </a:lnTo>
                    <a:lnTo>
                      <a:pt x="108" y="68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8"/>
                    </a:lnTo>
                    <a:lnTo>
                      <a:pt x="118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5" y="70"/>
                    </a:lnTo>
                    <a:lnTo>
                      <a:pt x="126" y="70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2" y="72"/>
                    </a:lnTo>
                    <a:lnTo>
                      <a:pt x="133" y="72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2"/>
                    </a:lnTo>
                    <a:lnTo>
                      <a:pt x="136" y="72"/>
                    </a:lnTo>
                    <a:lnTo>
                      <a:pt x="137" y="72"/>
                    </a:lnTo>
                    <a:lnTo>
                      <a:pt x="139" y="72"/>
                    </a:lnTo>
                    <a:lnTo>
                      <a:pt x="140" y="72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3" y="71"/>
                    </a:lnTo>
                    <a:lnTo>
                      <a:pt x="140" y="71"/>
                    </a:lnTo>
                    <a:lnTo>
                      <a:pt x="141" y="72"/>
                    </a:lnTo>
                    <a:lnTo>
                      <a:pt x="140" y="72"/>
                    </a:lnTo>
                    <a:lnTo>
                      <a:pt x="139" y="72"/>
                    </a:lnTo>
                    <a:lnTo>
                      <a:pt x="137" y="72"/>
                    </a:lnTo>
                    <a:lnTo>
                      <a:pt x="135" y="72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5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4" y="71"/>
                    </a:lnTo>
                    <a:lnTo>
                      <a:pt x="133" y="71"/>
                    </a:lnTo>
                    <a:lnTo>
                      <a:pt x="131" y="70"/>
                    </a:lnTo>
                    <a:lnTo>
                      <a:pt x="132" y="68"/>
                    </a:lnTo>
                    <a:lnTo>
                      <a:pt x="132" y="67"/>
                    </a:lnTo>
                    <a:lnTo>
                      <a:pt x="129" y="67"/>
                    </a:lnTo>
                    <a:lnTo>
                      <a:pt x="127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4" y="66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6"/>
                    </a:lnTo>
                    <a:lnTo>
                      <a:pt x="121" y="66"/>
                    </a:lnTo>
                    <a:lnTo>
                      <a:pt x="120" y="66"/>
                    </a:lnTo>
                    <a:lnTo>
                      <a:pt x="121" y="66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5" y="65"/>
                    </a:lnTo>
                    <a:lnTo>
                      <a:pt x="114" y="65"/>
                    </a:lnTo>
                    <a:lnTo>
                      <a:pt x="112" y="65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2" y="61"/>
                    </a:lnTo>
                    <a:lnTo>
                      <a:pt x="101" y="58"/>
                    </a:lnTo>
                    <a:lnTo>
                      <a:pt x="101" y="57"/>
                    </a:lnTo>
                    <a:lnTo>
                      <a:pt x="104" y="57"/>
                    </a:lnTo>
                    <a:lnTo>
                      <a:pt x="105" y="57"/>
                    </a:lnTo>
                    <a:lnTo>
                      <a:pt x="105" y="56"/>
                    </a:lnTo>
                    <a:lnTo>
                      <a:pt x="107" y="56"/>
                    </a:lnTo>
                    <a:lnTo>
                      <a:pt x="108" y="56"/>
                    </a:lnTo>
                    <a:lnTo>
                      <a:pt x="109" y="56"/>
                    </a:lnTo>
                    <a:lnTo>
                      <a:pt x="111" y="56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6" y="57"/>
                    </a:lnTo>
                    <a:lnTo>
                      <a:pt x="117" y="57"/>
                    </a:lnTo>
                    <a:lnTo>
                      <a:pt x="120" y="58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3" y="59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9" y="58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1" y="57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7" y="55"/>
                    </a:lnTo>
                    <a:lnTo>
                      <a:pt x="126" y="55"/>
                    </a:lnTo>
                    <a:lnTo>
                      <a:pt x="125" y="55"/>
                    </a:lnTo>
                    <a:lnTo>
                      <a:pt x="124" y="55"/>
                    </a:lnTo>
                    <a:lnTo>
                      <a:pt x="123" y="55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4"/>
                    </a:lnTo>
                    <a:lnTo>
                      <a:pt x="123" y="54"/>
                    </a:lnTo>
                    <a:lnTo>
                      <a:pt x="124" y="54"/>
                    </a:lnTo>
                    <a:lnTo>
                      <a:pt x="125" y="53"/>
                    </a:lnTo>
                    <a:lnTo>
                      <a:pt x="126" y="53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6" y="52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1" y="52"/>
                    </a:lnTo>
                    <a:lnTo>
                      <a:pt x="142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2"/>
                    </a:lnTo>
                    <a:lnTo>
                      <a:pt x="151" y="52"/>
                    </a:lnTo>
                    <a:lnTo>
                      <a:pt x="151" y="53"/>
                    </a:lnTo>
                    <a:lnTo>
                      <a:pt x="152" y="53"/>
                    </a:lnTo>
                    <a:lnTo>
                      <a:pt x="153" y="53"/>
                    </a:lnTo>
                    <a:lnTo>
                      <a:pt x="154" y="53"/>
                    </a:lnTo>
                    <a:lnTo>
                      <a:pt x="154" y="54"/>
                    </a:lnTo>
                    <a:lnTo>
                      <a:pt x="158" y="54"/>
                    </a:lnTo>
                    <a:lnTo>
                      <a:pt x="159" y="54"/>
                    </a:lnTo>
                    <a:lnTo>
                      <a:pt x="160" y="54"/>
                    </a:lnTo>
                    <a:lnTo>
                      <a:pt x="161" y="55"/>
                    </a:lnTo>
                    <a:lnTo>
                      <a:pt x="162" y="55"/>
                    </a:lnTo>
                    <a:lnTo>
                      <a:pt x="163" y="55"/>
                    </a:lnTo>
                    <a:lnTo>
                      <a:pt x="164" y="55"/>
                    </a:lnTo>
                    <a:lnTo>
                      <a:pt x="165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9" y="57"/>
                    </a:lnTo>
                    <a:lnTo>
                      <a:pt x="172" y="58"/>
                    </a:lnTo>
                    <a:lnTo>
                      <a:pt x="174" y="58"/>
                    </a:lnTo>
                    <a:lnTo>
                      <a:pt x="174" y="59"/>
                    </a:lnTo>
                    <a:lnTo>
                      <a:pt x="176" y="61"/>
                    </a:lnTo>
                    <a:lnTo>
                      <a:pt x="177" y="61"/>
                    </a:lnTo>
                    <a:lnTo>
                      <a:pt x="180" y="61"/>
                    </a:lnTo>
                    <a:lnTo>
                      <a:pt x="181" y="61"/>
                    </a:lnTo>
                    <a:lnTo>
                      <a:pt x="186" y="61"/>
                    </a:lnTo>
                    <a:lnTo>
                      <a:pt x="187" y="61"/>
                    </a:lnTo>
                    <a:lnTo>
                      <a:pt x="188" y="61"/>
                    </a:lnTo>
                    <a:lnTo>
                      <a:pt x="196" y="59"/>
                    </a:lnTo>
                    <a:lnTo>
                      <a:pt x="197" y="59"/>
                    </a:lnTo>
                    <a:lnTo>
                      <a:pt x="198" y="61"/>
                    </a:lnTo>
                    <a:lnTo>
                      <a:pt x="199" y="61"/>
                    </a:lnTo>
                    <a:lnTo>
                      <a:pt x="201" y="61"/>
                    </a:lnTo>
                    <a:lnTo>
                      <a:pt x="202" y="61"/>
                    </a:lnTo>
                    <a:lnTo>
                      <a:pt x="204" y="62"/>
                    </a:lnTo>
                    <a:lnTo>
                      <a:pt x="202" y="62"/>
                    </a:lnTo>
                    <a:lnTo>
                      <a:pt x="201" y="63"/>
                    </a:lnTo>
                    <a:lnTo>
                      <a:pt x="200" y="63"/>
                    </a:lnTo>
                    <a:lnTo>
                      <a:pt x="199" y="63"/>
                    </a:lnTo>
                    <a:lnTo>
                      <a:pt x="199" y="65"/>
                    </a:lnTo>
                    <a:lnTo>
                      <a:pt x="197" y="65"/>
                    </a:lnTo>
                    <a:lnTo>
                      <a:pt x="195" y="66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89" y="67"/>
                    </a:lnTo>
                    <a:lnTo>
                      <a:pt x="188" y="67"/>
                    </a:lnTo>
                    <a:lnTo>
                      <a:pt x="189" y="68"/>
                    </a:lnTo>
                    <a:lnTo>
                      <a:pt x="189" y="70"/>
                    </a:lnTo>
                    <a:lnTo>
                      <a:pt x="190" y="70"/>
                    </a:lnTo>
                    <a:lnTo>
                      <a:pt x="189" y="70"/>
                    </a:lnTo>
                    <a:lnTo>
                      <a:pt x="189" y="71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2"/>
                    </a:lnTo>
                    <a:lnTo>
                      <a:pt x="190" y="74"/>
                    </a:lnTo>
                    <a:lnTo>
                      <a:pt x="190" y="75"/>
                    </a:lnTo>
                    <a:lnTo>
                      <a:pt x="189" y="75"/>
                    </a:lnTo>
                    <a:lnTo>
                      <a:pt x="188" y="75"/>
                    </a:lnTo>
                    <a:lnTo>
                      <a:pt x="187" y="76"/>
                    </a:lnTo>
                    <a:lnTo>
                      <a:pt x="186" y="77"/>
                    </a:lnTo>
                    <a:lnTo>
                      <a:pt x="187" y="79"/>
                    </a:lnTo>
                    <a:lnTo>
                      <a:pt x="188" y="80"/>
                    </a:lnTo>
                    <a:lnTo>
                      <a:pt x="188" y="81"/>
                    </a:lnTo>
                    <a:lnTo>
                      <a:pt x="189" y="82"/>
                    </a:lnTo>
                    <a:lnTo>
                      <a:pt x="188" y="80"/>
                    </a:lnTo>
                    <a:lnTo>
                      <a:pt x="187" y="77"/>
                    </a:lnTo>
                    <a:lnTo>
                      <a:pt x="188" y="77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2" y="74"/>
                    </a:lnTo>
                    <a:lnTo>
                      <a:pt x="191" y="74"/>
                    </a:lnTo>
                    <a:lnTo>
                      <a:pt x="192" y="72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200" y="73"/>
                    </a:lnTo>
                    <a:lnTo>
                      <a:pt x="201" y="73"/>
                    </a:lnTo>
                    <a:lnTo>
                      <a:pt x="200" y="74"/>
                    </a:lnTo>
                    <a:lnTo>
                      <a:pt x="200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199" y="80"/>
                    </a:lnTo>
                    <a:lnTo>
                      <a:pt x="196" y="81"/>
                    </a:lnTo>
                    <a:lnTo>
                      <a:pt x="194" y="82"/>
                    </a:lnTo>
                    <a:lnTo>
                      <a:pt x="194" y="83"/>
                    </a:lnTo>
                    <a:lnTo>
                      <a:pt x="197" y="83"/>
                    </a:lnTo>
                    <a:lnTo>
                      <a:pt x="198" y="84"/>
                    </a:lnTo>
                    <a:lnTo>
                      <a:pt x="200" y="84"/>
                    </a:lnTo>
                    <a:lnTo>
                      <a:pt x="201" y="84"/>
                    </a:lnTo>
                    <a:lnTo>
                      <a:pt x="201" y="83"/>
                    </a:lnTo>
                    <a:lnTo>
                      <a:pt x="200" y="82"/>
                    </a:lnTo>
                    <a:lnTo>
                      <a:pt x="199" y="82"/>
                    </a:lnTo>
                    <a:lnTo>
                      <a:pt x="198" y="81"/>
                    </a:lnTo>
                    <a:lnTo>
                      <a:pt x="199" y="81"/>
                    </a:lnTo>
                    <a:lnTo>
                      <a:pt x="200" y="81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08" y="80"/>
                    </a:lnTo>
                    <a:lnTo>
                      <a:pt x="209" y="79"/>
                    </a:lnTo>
                    <a:lnTo>
                      <a:pt x="209" y="77"/>
                    </a:lnTo>
                    <a:lnTo>
                      <a:pt x="208" y="76"/>
                    </a:lnTo>
                    <a:lnTo>
                      <a:pt x="207" y="75"/>
                    </a:lnTo>
                    <a:lnTo>
                      <a:pt x="207" y="74"/>
                    </a:lnTo>
                    <a:lnTo>
                      <a:pt x="206" y="73"/>
                    </a:lnTo>
                    <a:lnTo>
                      <a:pt x="206" y="72"/>
                    </a:lnTo>
                    <a:lnTo>
                      <a:pt x="205" y="71"/>
                    </a:lnTo>
                    <a:lnTo>
                      <a:pt x="204" y="71"/>
                    </a:lnTo>
                    <a:lnTo>
                      <a:pt x="202" y="70"/>
                    </a:lnTo>
                    <a:lnTo>
                      <a:pt x="201" y="67"/>
                    </a:lnTo>
                    <a:lnTo>
                      <a:pt x="202" y="67"/>
                    </a:lnTo>
                    <a:lnTo>
                      <a:pt x="204" y="66"/>
                    </a:lnTo>
                    <a:lnTo>
                      <a:pt x="205" y="65"/>
                    </a:lnTo>
                    <a:lnTo>
                      <a:pt x="204" y="65"/>
                    </a:lnTo>
                    <a:lnTo>
                      <a:pt x="205" y="64"/>
                    </a:lnTo>
                    <a:lnTo>
                      <a:pt x="206" y="64"/>
                    </a:lnTo>
                    <a:lnTo>
                      <a:pt x="207" y="64"/>
                    </a:lnTo>
                    <a:lnTo>
                      <a:pt x="208" y="63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5" y="59"/>
                    </a:lnTo>
                    <a:lnTo>
                      <a:pt x="204" y="59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8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6"/>
                    </a:lnTo>
                    <a:lnTo>
                      <a:pt x="189" y="56"/>
                    </a:lnTo>
                    <a:lnTo>
                      <a:pt x="188" y="56"/>
                    </a:lnTo>
                    <a:lnTo>
                      <a:pt x="187" y="55"/>
                    </a:lnTo>
                    <a:lnTo>
                      <a:pt x="188" y="55"/>
                    </a:lnTo>
                    <a:lnTo>
                      <a:pt x="189" y="55"/>
                    </a:lnTo>
                    <a:lnTo>
                      <a:pt x="189" y="54"/>
                    </a:lnTo>
                    <a:lnTo>
                      <a:pt x="188" y="53"/>
                    </a:lnTo>
                    <a:lnTo>
                      <a:pt x="187" y="53"/>
                    </a:lnTo>
                    <a:lnTo>
                      <a:pt x="186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2" y="53"/>
                    </a:lnTo>
                    <a:lnTo>
                      <a:pt x="181" y="52"/>
                    </a:lnTo>
                    <a:lnTo>
                      <a:pt x="177" y="52"/>
                    </a:lnTo>
                    <a:lnTo>
                      <a:pt x="176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69" y="51"/>
                    </a:lnTo>
                    <a:lnTo>
                      <a:pt x="168" y="51"/>
                    </a:lnTo>
                    <a:lnTo>
                      <a:pt x="167" y="49"/>
                    </a:lnTo>
                    <a:lnTo>
                      <a:pt x="167" y="48"/>
                    </a:lnTo>
                    <a:lnTo>
                      <a:pt x="168" y="48"/>
                    </a:lnTo>
                    <a:lnTo>
                      <a:pt x="167" y="47"/>
                    </a:lnTo>
                    <a:lnTo>
                      <a:pt x="165" y="47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8" y="45"/>
                    </a:lnTo>
                    <a:lnTo>
                      <a:pt x="168" y="44"/>
                    </a:lnTo>
                    <a:lnTo>
                      <a:pt x="168" y="43"/>
                    </a:lnTo>
                    <a:lnTo>
                      <a:pt x="167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3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0"/>
                    </a:lnTo>
                    <a:lnTo>
                      <a:pt x="163" y="40"/>
                    </a:lnTo>
                    <a:lnTo>
                      <a:pt x="162" y="40"/>
                    </a:lnTo>
                    <a:lnTo>
                      <a:pt x="160" y="40"/>
                    </a:lnTo>
                    <a:lnTo>
                      <a:pt x="161" y="39"/>
                    </a:lnTo>
                    <a:lnTo>
                      <a:pt x="163" y="39"/>
                    </a:lnTo>
                    <a:lnTo>
                      <a:pt x="164" y="39"/>
                    </a:lnTo>
                    <a:lnTo>
                      <a:pt x="163" y="38"/>
                    </a:lnTo>
                    <a:lnTo>
                      <a:pt x="162" y="38"/>
                    </a:lnTo>
                    <a:lnTo>
                      <a:pt x="161" y="38"/>
                    </a:lnTo>
                    <a:lnTo>
                      <a:pt x="160" y="38"/>
                    </a:lnTo>
                    <a:lnTo>
                      <a:pt x="161" y="37"/>
                    </a:lnTo>
                    <a:lnTo>
                      <a:pt x="162" y="37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3" y="36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7" y="35"/>
                    </a:lnTo>
                    <a:lnTo>
                      <a:pt x="169" y="35"/>
                    </a:lnTo>
                    <a:lnTo>
                      <a:pt x="171" y="34"/>
                    </a:lnTo>
                    <a:lnTo>
                      <a:pt x="174" y="34"/>
                    </a:lnTo>
                    <a:lnTo>
                      <a:pt x="177" y="34"/>
                    </a:lnTo>
                    <a:lnTo>
                      <a:pt x="178" y="34"/>
                    </a:lnTo>
                    <a:lnTo>
                      <a:pt x="181" y="34"/>
                    </a:lnTo>
                    <a:lnTo>
                      <a:pt x="185" y="34"/>
                    </a:lnTo>
                    <a:lnTo>
                      <a:pt x="186" y="34"/>
                    </a:lnTo>
                    <a:lnTo>
                      <a:pt x="189" y="34"/>
                    </a:lnTo>
                    <a:lnTo>
                      <a:pt x="191" y="33"/>
                    </a:lnTo>
                    <a:lnTo>
                      <a:pt x="194" y="33"/>
                    </a:lnTo>
                    <a:lnTo>
                      <a:pt x="195" y="33"/>
                    </a:lnTo>
                    <a:lnTo>
                      <a:pt x="196" y="34"/>
                    </a:lnTo>
                    <a:lnTo>
                      <a:pt x="198" y="34"/>
                    </a:lnTo>
                    <a:lnTo>
                      <a:pt x="202" y="34"/>
                    </a:lnTo>
                    <a:lnTo>
                      <a:pt x="205" y="34"/>
                    </a:lnTo>
                    <a:lnTo>
                      <a:pt x="206" y="34"/>
                    </a:lnTo>
                    <a:lnTo>
                      <a:pt x="207" y="33"/>
                    </a:lnTo>
                    <a:lnTo>
                      <a:pt x="208" y="33"/>
                    </a:lnTo>
                    <a:lnTo>
                      <a:pt x="209" y="33"/>
                    </a:lnTo>
                    <a:lnTo>
                      <a:pt x="210" y="33"/>
                    </a:lnTo>
                    <a:lnTo>
                      <a:pt x="214" y="33"/>
                    </a:lnTo>
                    <a:lnTo>
                      <a:pt x="218" y="33"/>
                    </a:lnTo>
                    <a:lnTo>
                      <a:pt x="219" y="33"/>
                    </a:lnTo>
                    <a:lnTo>
                      <a:pt x="220" y="31"/>
                    </a:lnTo>
                    <a:lnTo>
                      <a:pt x="222" y="31"/>
                    </a:lnTo>
                    <a:lnTo>
                      <a:pt x="224" y="31"/>
                    </a:lnTo>
                    <a:lnTo>
                      <a:pt x="225" y="31"/>
                    </a:lnTo>
                    <a:lnTo>
                      <a:pt x="227" y="33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4" y="33"/>
                    </a:lnTo>
                    <a:lnTo>
                      <a:pt x="235" y="31"/>
                    </a:lnTo>
                    <a:lnTo>
                      <a:pt x="236" y="31"/>
                    </a:lnTo>
                    <a:lnTo>
                      <a:pt x="237" y="30"/>
                    </a:lnTo>
                    <a:lnTo>
                      <a:pt x="238" y="30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9" y="30"/>
                    </a:lnTo>
                    <a:lnTo>
                      <a:pt x="241" y="30"/>
                    </a:lnTo>
                    <a:lnTo>
                      <a:pt x="242" y="30"/>
                    </a:lnTo>
                    <a:lnTo>
                      <a:pt x="243" y="30"/>
                    </a:lnTo>
                    <a:lnTo>
                      <a:pt x="246" y="30"/>
                    </a:lnTo>
                    <a:lnTo>
                      <a:pt x="248" y="30"/>
                    </a:lnTo>
                    <a:lnTo>
                      <a:pt x="252" y="29"/>
                    </a:lnTo>
                    <a:lnTo>
                      <a:pt x="253" y="29"/>
                    </a:lnTo>
                    <a:lnTo>
                      <a:pt x="255" y="30"/>
                    </a:lnTo>
                    <a:lnTo>
                      <a:pt x="256" y="30"/>
                    </a:lnTo>
                    <a:lnTo>
                      <a:pt x="257" y="30"/>
                    </a:lnTo>
                    <a:lnTo>
                      <a:pt x="256" y="31"/>
                    </a:lnTo>
                    <a:lnTo>
                      <a:pt x="255" y="31"/>
                    </a:lnTo>
                    <a:lnTo>
                      <a:pt x="254" y="31"/>
                    </a:lnTo>
                    <a:lnTo>
                      <a:pt x="253" y="31"/>
                    </a:lnTo>
                    <a:lnTo>
                      <a:pt x="252" y="33"/>
                    </a:lnTo>
                    <a:lnTo>
                      <a:pt x="251" y="33"/>
                    </a:lnTo>
                    <a:lnTo>
                      <a:pt x="250" y="33"/>
                    </a:lnTo>
                    <a:lnTo>
                      <a:pt x="248" y="33"/>
                    </a:lnTo>
                    <a:lnTo>
                      <a:pt x="247" y="34"/>
                    </a:lnTo>
                    <a:lnTo>
                      <a:pt x="246" y="34"/>
                    </a:lnTo>
                    <a:lnTo>
                      <a:pt x="245" y="34"/>
                    </a:lnTo>
                    <a:lnTo>
                      <a:pt x="243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8" y="37"/>
                    </a:lnTo>
                    <a:lnTo>
                      <a:pt x="238" y="38"/>
                    </a:lnTo>
                    <a:lnTo>
                      <a:pt x="239" y="38"/>
                    </a:lnTo>
                    <a:lnTo>
                      <a:pt x="241" y="38"/>
                    </a:lnTo>
                    <a:lnTo>
                      <a:pt x="242" y="38"/>
                    </a:lnTo>
                    <a:lnTo>
                      <a:pt x="245" y="39"/>
                    </a:lnTo>
                    <a:lnTo>
                      <a:pt x="246" y="40"/>
                    </a:lnTo>
                    <a:lnTo>
                      <a:pt x="247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1" y="40"/>
                    </a:lnTo>
                    <a:lnTo>
                      <a:pt x="251" y="42"/>
                    </a:lnTo>
                    <a:lnTo>
                      <a:pt x="252" y="42"/>
                    </a:lnTo>
                    <a:lnTo>
                      <a:pt x="252" y="43"/>
                    </a:lnTo>
                    <a:lnTo>
                      <a:pt x="253" y="43"/>
                    </a:lnTo>
                    <a:lnTo>
                      <a:pt x="253" y="42"/>
                    </a:lnTo>
                    <a:lnTo>
                      <a:pt x="252" y="42"/>
                    </a:lnTo>
                    <a:lnTo>
                      <a:pt x="252" y="40"/>
                    </a:lnTo>
                    <a:lnTo>
                      <a:pt x="251" y="40"/>
                    </a:lnTo>
                    <a:lnTo>
                      <a:pt x="247" y="39"/>
                    </a:lnTo>
                    <a:lnTo>
                      <a:pt x="246" y="39"/>
                    </a:lnTo>
                    <a:lnTo>
                      <a:pt x="245" y="39"/>
                    </a:lnTo>
                    <a:lnTo>
                      <a:pt x="245" y="38"/>
                    </a:lnTo>
                    <a:lnTo>
                      <a:pt x="243" y="38"/>
                    </a:lnTo>
                    <a:lnTo>
                      <a:pt x="242" y="38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9" y="37"/>
                    </a:lnTo>
                    <a:lnTo>
                      <a:pt x="239" y="36"/>
                    </a:lnTo>
                    <a:lnTo>
                      <a:pt x="241" y="36"/>
                    </a:lnTo>
                    <a:lnTo>
                      <a:pt x="241" y="35"/>
                    </a:lnTo>
                    <a:lnTo>
                      <a:pt x="242" y="35"/>
                    </a:lnTo>
                    <a:lnTo>
                      <a:pt x="245" y="35"/>
                    </a:lnTo>
                    <a:lnTo>
                      <a:pt x="247" y="35"/>
                    </a:lnTo>
                    <a:lnTo>
                      <a:pt x="250" y="35"/>
                    </a:lnTo>
                    <a:lnTo>
                      <a:pt x="251" y="35"/>
                    </a:lnTo>
                    <a:lnTo>
                      <a:pt x="253" y="35"/>
                    </a:lnTo>
                    <a:lnTo>
                      <a:pt x="253" y="34"/>
                    </a:lnTo>
                    <a:lnTo>
                      <a:pt x="254" y="34"/>
                    </a:lnTo>
                    <a:lnTo>
                      <a:pt x="255" y="34"/>
                    </a:lnTo>
                    <a:lnTo>
                      <a:pt x="256" y="34"/>
                    </a:lnTo>
                    <a:lnTo>
                      <a:pt x="257" y="34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61" y="33"/>
                    </a:lnTo>
                    <a:lnTo>
                      <a:pt x="260" y="33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3" y="31"/>
                    </a:lnTo>
                    <a:lnTo>
                      <a:pt x="264" y="31"/>
                    </a:lnTo>
                    <a:lnTo>
                      <a:pt x="265" y="30"/>
                    </a:lnTo>
                    <a:lnTo>
                      <a:pt x="265" y="29"/>
                    </a:lnTo>
                    <a:lnTo>
                      <a:pt x="264" y="29"/>
                    </a:lnTo>
                    <a:lnTo>
                      <a:pt x="263" y="29"/>
                    </a:lnTo>
                    <a:lnTo>
                      <a:pt x="263" y="30"/>
                    </a:lnTo>
                    <a:lnTo>
                      <a:pt x="262" y="30"/>
                    </a:lnTo>
                    <a:lnTo>
                      <a:pt x="261" y="30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7" y="29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8" y="28"/>
                    </a:lnTo>
                    <a:lnTo>
                      <a:pt x="260" y="28"/>
                    </a:lnTo>
                    <a:lnTo>
                      <a:pt x="261" y="28"/>
                    </a:lnTo>
                    <a:lnTo>
                      <a:pt x="262" y="28"/>
                    </a:lnTo>
                    <a:lnTo>
                      <a:pt x="261" y="28"/>
                    </a:lnTo>
                    <a:lnTo>
                      <a:pt x="260" y="28"/>
                    </a:lnTo>
                    <a:lnTo>
                      <a:pt x="258" y="27"/>
                    </a:lnTo>
                    <a:lnTo>
                      <a:pt x="257" y="27"/>
                    </a:lnTo>
                    <a:lnTo>
                      <a:pt x="256" y="27"/>
                    </a:lnTo>
                    <a:lnTo>
                      <a:pt x="255" y="27"/>
                    </a:lnTo>
                    <a:lnTo>
                      <a:pt x="254" y="27"/>
                    </a:lnTo>
                    <a:lnTo>
                      <a:pt x="253" y="27"/>
                    </a:lnTo>
                    <a:lnTo>
                      <a:pt x="253" y="26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0" y="25"/>
                    </a:lnTo>
                    <a:lnTo>
                      <a:pt x="248" y="25"/>
                    </a:lnTo>
                    <a:lnTo>
                      <a:pt x="247" y="25"/>
                    </a:lnTo>
                    <a:lnTo>
                      <a:pt x="245" y="25"/>
                    </a:lnTo>
                    <a:lnTo>
                      <a:pt x="243" y="25"/>
                    </a:lnTo>
                    <a:lnTo>
                      <a:pt x="242" y="25"/>
                    </a:lnTo>
                    <a:lnTo>
                      <a:pt x="241" y="25"/>
                    </a:lnTo>
                    <a:lnTo>
                      <a:pt x="241" y="24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6" y="24"/>
                    </a:lnTo>
                    <a:lnTo>
                      <a:pt x="245" y="23"/>
                    </a:lnTo>
                    <a:lnTo>
                      <a:pt x="244" y="23"/>
                    </a:lnTo>
                    <a:lnTo>
                      <a:pt x="243" y="23"/>
                    </a:lnTo>
                    <a:lnTo>
                      <a:pt x="242" y="23"/>
                    </a:lnTo>
                    <a:lnTo>
                      <a:pt x="243" y="23"/>
                    </a:lnTo>
                    <a:lnTo>
                      <a:pt x="246" y="23"/>
                    </a:lnTo>
                    <a:lnTo>
                      <a:pt x="248" y="21"/>
                    </a:lnTo>
                    <a:lnTo>
                      <a:pt x="250" y="23"/>
                    </a:lnTo>
                    <a:lnTo>
                      <a:pt x="251" y="23"/>
                    </a:lnTo>
                    <a:lnTo>
                      <a:pt x="252" y="23"/>
                    </a:lnTo>
                    <a:lnTo>
                      <a:pt x="254" y="23"/>
                    </a:lnTo>
                    <a:lnTo>
                      <a:pt x="254" y="24"/>
                    </a:lnTo>
                    <a:lnTo>
                      <a:pt x="253" y="24"/>
                    </a:lnTo>
                    <a:lnTo>
                      <a:pt x="252" y="24"/>
                    </a:lnTo>
                    <a:lnTo>
                      <a:pt x="253" y="24"/>
                    </a:lnTo>
                    <a:lnTo>
                      <a:pt x="254" y="24"/>
                    </a:lnTo>
                    <a:lnTo>
                      <a:pt x="255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7" y="23"/>
                    </a:lnTo>
                    <a:lnTo>
                      <a:pt x="256" y="23"/>
                    </a:lnTo>
                    <a:lnTo>
                      <a:pt x="254" y="23"/>
                    </a:lnTo>
                    <a:lnTo>
                      <a:pt x="253" y="23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1" y="20"/>
                    </a:lnTo>
                    <a:lnTo>
                      <a:pt x="246" y="20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8" y="19"/>
                    </a:lnTo>
                    <a:lnTo>
                      <a:pt x="239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3" y="18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3" y="17"/>
                    </a:lnTo>
                    <a:lnTo>
                      <a:pt x="244" y="17"/>
                    </a:lnTo>
                    <a:lnTo>
                      <a:pt x="245" y="17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7" y="18"/>
                    </a:lnTo>
                    <a:lnTo>
                      <a:pt x="248" y="18"/>
                    </a:lnTo>
                    <a:lnTo>
                      <a:pt x="250" y="18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4" y="19"/>
                    </a:lnTo>
                    <a:lnTo>
                      <a:pt x="255" y="19"/>
                    </a:lnTo>
                    <a:lnTo>
                      <a:pt x="255" y="18"/>
                    </a:lnTo>
                    <a:lnTo>
                      <a:pt x="254" y="18"/>
                    </a:lnTo>
                    <a:lnTo>
                      <a:pt x="253" y="19"/>
                    </a:lnTo>
                    <a:lnTo>
                      <a:pt x="252" y="18"/>
                    </a:lnTo>
                    <a:lnTo>
                      <a:pt x="254" y="18"/>
                    </a:lnTo>
                    <a:lnTo>
                      <a:pt x="255" y="18"/>
                    </a:lnTo>
                    <a:lnTo>
                      <a:pt x="256" y="17"/>
                    </a:lnTo>
                    <a:lnTo>
                      <a:pt x="256" y="16"/>
                    </a:lnTo>
                    <a:lnTo>
                      <a:pt x="257" y="16"/>
                    </a:lnTo>
                    <a:lnTo>
                      <a:pt x="258" y="16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58" y="15"/>
                    </a:lnTo>
                    <a:lnTo>
                      <a:pt x="260" y="15"/>
                    </a:lnTo>
                    <a:lnTo>
                      <a:pt x="260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2" y="15"/>
                    </a:lnTo>
                    <a:lnTo>
                      <a:pt x="263" y="15"/>
                    </a:lnTo>
                    <a:lnTo>
                      <a:pt x="264" y="15"/>
                    </a:lnTo>
                    <a:lnTo>
                      <a:pt x="266" y="14"/>
                    </a:lnTo>
                    <a:lnTo>
                      <a:pt x="264" y="14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1" y="14"/>
                    </a:lnTo>
                    <a:lnTo>
                      <a:pt x="260" y="14"/>
                    </a:lnTo>
                    <a:lnTo>
                      <a:pt x="256" y="12"/>
                    </a:lnTo>
                    <a:lnTo>
                      <a:pt x="255" y="14"/>
                    </a:lnTo>
                    <a:lnTo>
                      <a:pt x="254" y="14"/>
                    </a:lnTo>
                    <a:lnTo>
                      <a:pt x="254" y="12"/>
                    </a:lnTo>
                    <a:lnTo>
                      <a:pt x="255" y="12"/>
                    </a:lnTo>
                    <a:lnTo>
                      <a:pt x="256" y="12"/>
                    </a:lnTo>
                    <a:lnTo>
                      <a:pt x="256" y="11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60" y="11"/>
                    </a:lnTo>
                    <a:lnTo>
                      <a:pt x="264" y="12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0" y="12"/>
                    </a:lnTo>
                    <a:lnTo>
                      <a:pt x="271" y="12"/>
                    </a:lnTo>
                    <a:lnTo>
                      <a:pt x="273" y="12"/>
                    </a:lnTo>
                    <a:lnTo>
                      <a:pt x="274" y="11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2" y="9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6" y="8"/>
                    </a:lnTo>
                    <a:lnTo>
                      <a:pt x="288" y="7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2" y="8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7" y="7"/>
                    </a:lnTo>
                    <a:lnTo>
                      <a:pt x="298" y="7"/>
                    </a:lnTo>
                    <a:lnTo>
                      <a:pt x="297" y="6"/>
                    </a:lnTo>
                    <a:lnTo>
                      <a:pt x="298" y="6"/>
                    </a:lnTo>
                    <a:lnTo>
                      <a:pt x="299" y="6"/>
                    </a:lnTo>
                    <a:lnTo>
                      <a:pt x="300" y="6"/>
                    </a:lnTo>
                    <a:lnTo>
                      <a:pt x="302" y="6"/>
                    </a:lnTo>
                    <a:lnTo>
                      <a:pt x="303" y="6"/>
                    </a:lnTo>
                    <a:lnTo>
                      <a:pt x="304" y="6"/>
                    </a:lnTo>
                    <a:lnTo>
                      <a:pt x="308" y="6"/>
                    </a:lnTo>
                    <a:lnTo>
                      <a:pt x="308" y="5"/>
                    </a:lnTo>
                    <a:lnTo>
                      <a:pt x="309" y="5"/>
                    </a:lnTo>
                    <a:lnTo>
                      <a:pt x="310" y="5"/>
                    </a:lnTo>
                    <a:lnTo>
                      <a:pt x="311" y="5"/>
                    </a:lnTo>
                    <a:lnTo>
                      <a:pt x="311" y="6"/>
                    </a:lnTo>
                    <a:lnTo>
                      <a:pt x="312" y="6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16" y="6"/>
                    </a:lnTo>
                    <a:lnTo>
                      <a:pt x="317" y="6"/>
                    </a:lnTo>
                    <a:lnTo>
                      <a:pt x="318" y="6"/>
                    </a:lnTo>
                    <a:lnTo>
                      <a:pt x="318" y="5"/>
                    </a:lnTo>
                    <a:lnTo>
                      <a:pt x="319" y="5"/>
                    </a:lnTo>
                    <a:lnTo>
                      <a:pt x="320" y="5"/>
                    </a:lnTo>
                    <a:lnTo>
                      <a:pt x="321" y="5"/>
                    </a:lnTo>
                    <a:lnTo>
                      <a:pt x="322" y="3"/>
                    </a:lnTo>
                    <a:lnTo>
                      <a:pt x="323" y="3"/>
                    </a:lnTo>
                    <a:lnTo>
                      <a:pt x="327" y="3"/>
                    </a:lnTo>
                    <a:lnTo>
                      <a:pt x="328" y="3"/>
                    </a:lnTo>
                    <a:lnTo>
                      <a:pt x="329" y="3"/>
                    </a:lnTo>
                    <a:lnTo>
                      <a:pt x="330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4" y="3"/>
                    </a:lnTo>
                    <a:lnTo>
                      <a:pt x="335" y="3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2"/>
                    </a:lnTo>
                    <a:lnTo>
                      <a:pt x="340" y="2"/>
                    </a:lnTo>
                    <a:lnTo>
                      <a:pt x="341" y="2"/>
                    </a:lnTo>
                    <a:lnTo>
                      <a:pt x="344" y="2"/>
                    </a:lnTo>
                    <a:lnTo>
                      <a:pt x="346" y="2"/>
                    </a:lnTo>
                    <a:lnTo>
                      <a:pt x="347" y="2"/>
                    </a:lnTo>
                    <a:lnTo>
                      <a:pt x="348" y="2"/>
                    </a:lnTo>
                    <a:lnTo>
                      <a:pt x="350" y="1"/>
                    </a:lnTo>
                    <a:lnTo>
                      <a:pt x="351" y="1"/>
                    </a:lnTo>
                    <a:lnTo>
                      <a:pt x="354" y="1"/>
                    </a:lnTo>
                    <a:lnTo>
                      <a:pt x="356" y="1"/>
                    </a:lnTo>
                    <a:lnTo>
                      <a:pt x="357" y="1"/>
                    </a:lnTo>
                    <a:lnTo>
                      <a:pt x="355" y="1"/>
                    </a:lnTo>
                    <a:lnTo>
                      <a:pt x="353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9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6" y="1"/>
                    </a:lnTo>
                    <a:lnTo>
                      <a:pt x="346" y="0"/>
                    </a:lnTo>
                    <a:lnTo>
                      <a:pt x="3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48" name="Freeform 463"/>
              <p:cNvSpPr>
                <a:spLocks/>
              </p:cNvSpPr>
              <p:nvPr/>
            </p:nvSpPr>
            <p:spPr bwMode="auto">
              <a:xfrm>
                <a:off x="6772275" y="1731963"/>
                <a:ext cx="258763" cy="57150"/>
              </a:xfrm>
              <a:custGeom>
                <a:avLst/>
                <a:gdLst>
                  <a:gd name="T0" fmla="*/ 5040322 w 163"/>
                  <a:gd name="T1" fmla="*/ 65524063 h 36"/>
                  <a:gd name="T2" fmla="*/ 5040322 w 163"/>
                  <a:gd name="T3" fmla="*/ 60483750 h 36"/>
                  <a:gd name="T4" fmla="*/ 20161289 w 163"/>
                  <a:gd name="T5" fmla="*/ 57962800 h 36"/>
                  <a:gd name="T6" fmla="*/ 27722566 w 163"/>
                  <a:gd name="T7" fmla="*/ 60483750 h 36"/>
                  <a:gd name="T8" fmla="*/ 27722566 w 163"/>
                  <a:gd name="T9" fmla="*/ 60483750 h 36"/>
                  <a:gd name="T10" fmla="*/ 50403222 w 163"/>
                  <a:gd name="T11" fmla="*/ 57962800 h 36"/>
                  <a:gd name="T12" fmla="*/ 68045144 w 163"/>
                  <a:gd name="T13" fmla="*/ 57962800 h 36"/>
                  <a:gd name="T14" fmla="*/ 65524189 w 163"/>
                  <a:gd name="T15" fmla="*/ 57962800 h 36"/>
                  <a:gd name="T16" fmla="*/ 80645156 w 163"/>
                  <a:gd name="T17" fmla="*/ 60483750 h 36"/>
                  <a:gd name="T18" fmla="*/ 100806445 w 163"/>
                  <a:gd name="T19" fmla="*/ 57962800 h 36"/>
                  <a:gd name="T20" fmla="*/ 98287077 w 163"/>
                  <a:gd name="T21" fmla="*/ 65524063 h 36"/>
                  <a:gd name="T22" fmla="*/ 110887089 w 163"/>
                  <a:gd name="T23" fmla="*/ 65524063 h 36"/>
                  <a:gd name="T24" fmla="*/ 131048378 w 163"/>
                  <a:gd name="T25" fmla="*/ 63003113 h 36"/>
                  <a:gd name="T26" fmla="*/ 128529011 w 163"/>
                  <a:gd name="T27" fmla="*/ 68043425 h 36"/>
                  <a:gd name="T28" fmla="*/ 156249989 w 163"/>
                  <a:gd name="T29" fmla="*/ 60483750 h 36"/>
                  <a:gd name="T30" fmla="*/ 156249989 w 163"/>
                  <a:gd name="T31" fmla="*/ 65524063 h 36"/>
                  <a:gd name="T32" fmla="*/ 168851589 w 163"/>
                  <a:gd name="T33" fmla="*/ 63003113 h 36"/>
                  <a:gd name="T34" fmla="*/ 166330634 w 163"/>
                  <a:gd name="T35" fmla="*/ 60483750 h 36"/>
                  <a:gd name="T36" fmla="*/ 183972555 w 163"/>
                  <a:gd name="T37" fmla="*/ 60483750 h 36"/>
                  <a:gd name="T38" fmla="*/ 181451601 w 163"/>
                  <a:gd name="T39" fmla="*/ 57962800 h 36"/>
                  <a:gd name="T40" fmla="*/ 194053200 w 163"/>
                  <a:gd name="T41" fmla="*/ 57962800 h 36"/>
                  <a:gd name="T42" fmla="*/ 211693534 w 163"/>
                  <a:gd name="T43" fmla="*/ 55443438 h 36"/>
                  <a:gd name="T44" fmla="*/ 216733856 w 163"/>
                  <a:gd name="T45" fmla="*/ 55443438 h 36"/>
                  <a:gd name="T46" fmla="*/ 224295133 w 163"/>
                  <a:gd name="T47" fmla="*/ 57962800 h 36"/>
                  <a:gd name="T48" fmla="*/ 239416100 w 163"/>
                  <a:gd name="T49" fmla="*/ 57962800 h 36"/>
                  <a:gd name="T50" fmla="*/ 246975790 w 163"/>
                  <a:gd name="T51" fmla="*/ 60483750 h 36"/>
                  <a:gd name="T52" fmla="*/ 231854823 w 163"/>
                  <a:gd name="T53" fmla="*/ 70564375 h 36"/>
                  <a:gd name="T54" fmla="*/ 226814501 w 163"/>
                  <a:gd name="T55" fmla="*/ 80645000 h 36"/>
                  <a:gd name="T56" fmla="*/ 249496745 w 163"/>
                  <a:gd name="T57" fmla="*/ 85685313 h 36"/>
                  <a:gd name="T58" fmla="*/ 257056434 w 163"/>
                  <a:gd name="T59" fmla="*/ 88206263 h 36"/>
                  <a:gd name="T60" fmla="*/ 249496745 w 163"/>
                  <a:gd name="T61" fmla="*/ 80645000 h 36"/>
                  <a:gd name="T62" fmla="*/ 234375778 w 163"/>
                  <a:gd name="T63" fmla="*/ 80645000 h 36"/>
                  <a:gd name="T64" fmla="*/ 229335456 w 163"/>
                  <a:gd name="T65" fmla="*/ 75604688 h 36"/>
                  <a:gd name="T66" fmla="*/ 241935467 w 163"/>
                  <a:gd name="T67" fmla="*/ 70564375 h 36"/>
                  <a:gd name="T68" fmla="*/ 252016112 w 163"/>
                  <a:gd name="T69" fmla="*/ 60483750 h 36"/>
                  <a:gd name="T70" fmla="*/ 236895145 w 163"/>
                  <a:gd name="T71" fmla="*/ 52922488 h 36"/>
                  <a:gd name="T72" fmla="*/ 224295133 w 163"/>
                  <a:gd name="T73" fmla="*/ 50403125 h 36"/>
                  <a:gd name="T74" fmla="*/ 214214489 w 163"/>
                  <a:gd name="T75" fmla="*/ 42843450 h 36"/>
                  <a:gd name="T76" fmla="*/ 234375778 w 163"/>
                  <a:gd name="T77" fmla="*/ 45362813 h 36"/>
                  <a:gd name="T78" fmla="*/ 254537067 w 163"/>
                  <a:gd name="T79" fmla="*/ 45362813 h 36"/>
                  <a:gd name="T80" fmla="*/ 282258045 w 163"/>
                  <a:gd name="T81" fmla="*/ 42843450 h 36"/>
                  <a:gd name="T82" fmla="*/ 304940289 w 163"/>
                  <a:gd name="T83" fmla="*/ 45362813 h 36"/>
                  <a:gd name="T84" fmla="*/ 320061256 w 163"/>
                  <a:gd name="T85" fmla="*/ 45362813 h 36"/>
                  <a:gd name="T86" fmla="*/ 332661268 w 163"/>
                  <a:gd name="T87" fmla="*/ 50403125 h 36"/>
                  <a:gd name="T88" fmla="*/ 307459657 w 163"/>
                  <a:gd name="T89" fmla="*/ 42843450 h 36"/>
                  <a:gd name="T90" fmla="*/ 294859645 w 163"/>
                  <a:gd name="T91" fmla="*/ 42843450 h 36"/>
                  <a:gd name="T92" fmla="*/ 299899967 w 163"/>
                  <a:gd name="T93" fmla="*/ 35282188 h 36"/>
                  <a:gd name="T94" fmla="*/ 287298368 w 163"/>
                  <a:gd name="T95" fmla="*/ 30241875 h 36"/>
                  <a:gd name="T96" fmla="*/ 299899967 w 163"/>
                  <a:gd name="T97" fmla="*/ 27720925 h 36"/>
                  <a:gd name="T98" fmla="*/ 322580623 w 163"/>
                  <a:gd name="T99" fmla="*/ 17640300 h 36"/>
                  <a:gd name="T100" fmla="*/ 335182223 w 163"/>
                  <a:gd name="T101" fmla="*/ 12599988 h 36"/>
                  <a:gd name="T102" fmla="*/ 357862879 w 163"/>
                  <a:gd name="T103" fmla="*/ 7559675 h 36"/>
                  <a:gd name="T104" fmla="*/ 378024168 w 163"/>
                  <a:gd name="T105" fmla="*/ 5040313 h 36"/>
                  <a:gd name="T106" fmla="*/ 400706412 w 163"/>
                  <a:gd name="T107" fmla="*/ 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3"/>
                  <a:gd name="T163" fmla="*/ 0 h 36"/>
                  <a:gd name="T164" fmla="*/ 163 w 163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3" h="36">
                    <a:moveTo>
                      <a:pt x="6" y="25"/>
                    </a:moveTo>
                    <a:lnTo>
                      <a:pt x="5" y="25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40" y="27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3" y="26"/>
                    </a:lnTo>
                    <a:lnTo>
                      <a:pt x="56" y="26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4"/>
                    </a:lnTo>
                    <a:lnTo>
                      <a:pt x="63" y="24"/>
                    </a:lnTo>
                    <a:lnTo>
                      <a:pt x="64" y="24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1" y="25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8" y="24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3" y="27"/>
                    </a:lnTo>
                    <a:lnTo>
                      <a:pt x="92" y="28"/>
                    </a:lnTo>
                    <a:lnTo>
                      <a:pt x="91" y="28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89" y="32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6" y="33"/>
                    </a:lnTo>
                    <a:lnTo>
                      <a:pt x="98" y="33"/>
                    </a:lnTo>
                    <a:lnTo>
                      <a:pt x="98" y="34"/>
                    </a:lnTo>
                    <a:lnTo>
                      <a:pt x="99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4" y="36"/>
                    </a:lnTo>
                    <a:lnTo>
                      <a:pt x="102" y="35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9" y="33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1" y="30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9" y="26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99" y="23"/>
                    </a:lnTo>
                    <a:lnTo>
                      <a:pt x="98" y="23"/>
                    </a:lnTo>
                    <a:lnTo>
                      <a:pt x="96" y="22"/>
                    </a:lnTo>
                    <a:lnTo>
                      <a:pt x="95" y="21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8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4" y="18"/>
                    </a:lnTo>
                    <a:lnTo>
                      <a:pt x="105" y="18"/>
                    </a:lnTo>
                    <a:lnTo>
                      <a:pt x="107" y="18"/>
                    </a:lnTo>
                    <a:lnTo>
                      <a:pt x="111" y="18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8"/>
                    </a:lnTo>
                    <a:lnTo>
                      <a:pt x="127" y="18"/>
                    </a:lnTo>
                    <a:lnTo>
                      <a:pt x="122" y="17"/>
                    </a:lnTo>
                    <a:lnTo>
                      <a:pt x="121" y="17"/>
                    </a:lnTo>
                    <a:lnTo>
                      <a:pt x="120" y="17"/>
                    </a:lnTo>
                    <a:lnTo>
                      <a:pt x="119" y="17"/>
                    </a:lnTo>
                    <a:lnTo>
                      <a:pt x="118" y="17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19" y="14"/>
                    </a:lnTo>
                    <a:lnTo>
                      <a:pt x="118" y="14"/>
                    </a:lnTo>
                    <a:lnTo>
                      <a:pt x="117" y="14"/>
                    </a:lnTo>
                    <a:lnTo>
                      <a:pt x="116" y="14"/>
                    </a:lnTo>
                    <a:lnTo>
                      <a:pt x="113" y="13"/>
                    </a:lnTo>
                    <a:lnTo>
                      <a:pt x="114" y="12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19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2" y="8"/>
                    </a:lnTo>
                    <a:lnTo>
                      <a:pt x="128" y="7"/>
                    </a:lnTo>
                    <a:lnTo>
                      <a:pt x="128" y="6"/>
                    </a:lnTo>
                    <a:lnTo>
                      <a:pt x="130" y="6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6" y="2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3" y="2"/>
                    </a:lnTo>
                    <a:lnTo>
                      <a:pt x="154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49" name="Freeform 464"/>
              <p:cNvSpPr>
                <a:spLocks/>
              </p:cNvSpPr>
              <p:nvPr/>
            </p:nvSpPr>
            <p:spPr bwMode="auto">
              <a:xfrm>
                <a:off x="5443538" y="1920876"/>
                <a:ext cx="9525" cy="0"/>
              </a:xfrm>
              <a:custGeom>
                <a:avLst/>
                <a:gdLst>
                  <a:gd name="T0" fmla="*/ 15120938 w 6"/>
                  <a:gd name="T1" fmla="*/ 10080625 w 6"/>
                  <a:gd name="T2" fmla="*/ 5040313 w 6"/>
                  <a:gd name="T3" fmla="*/ 2520950 w 6"/>
                  <a:gd name="T4" fmla="*/ 0 w 6"/>
                  <a:gd name="T5" fmla="*/ 2520950 w 6"/>
                  <a:gd name="T6" fmla="*/ 5040313 w 6"/>
                  <a:gd name="T7" fmla="*/ 10080625 w 6"/>
                  <a:gd name="T8" fmla="*/ 15120938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50" name="Freeform 465"/>
              <p:cNvSpPr>
                <a:spLocks/>
              </p:cNvSpPr>
              <p:nvPr/>
            </p:nvSpPr>
            <p:spPr bwMode="auto">
              <a:xfrm>
                <a:off x="5478463" y="2016126"/>
                <a:ext cx="7937" cy="4762"/>
              </a:xfrm>
              <a:custGeom>
                <a:avLst/>
                <a:gdLst>
                  <a:gd name="T0" fmla="*/ 7559199 w 5"/>
                  <a:gd name="T1" fmla="*/ 7560469 h 3"/>
                  <a:gd name="T2" fmla="*/ 2519204 w 5"/>
                  <a:gd name="T3" fmla="*/ 2520685 h 3"/>
                  <a:gd name="T4" fmla="*/ 0 w 5"/>
                  <a:gd name="T5" fmla="*/ 2520685 h 3"/>
                  <a:gd name="T6" fmla="*/ 0 w 5"/>
                  <a:gd name="T7" fmla="*/ 0 h 3"/>
                  <a:gd name="T8" fmla="*/ 2519204 w 5"/>
                  <a:gd name="T9" fmla="*/ 0 h 3"/>
                  <a:gd name="T10" fmla="*/ 5039995 w 5"/>
                  <a:gd name="T11" fmla="*/ 0 h 3"/>
                  <a:gd name="T12" fmla="*/ 7559199 w 5"/>
                  <a:gd name="T13" fmla="*/ 0 h 3"/>
                  <a:gd name="T14" fmla="*/ 10079990 w 5"/>
                  <a:gd name="T15" fmla="*/ 0 h 3"/>
                  <a:gd name="T16" fmla="*/ 12599194 w 5"/>
                  <a:gd name="T17" fmla="*/ 2520685 h 3"/>
                  <a:gd name="T18" fmla="*/ 12599194 w 5"/>
                  <a:gd name="T19" fmla="*/ 5039783 h 3"/>
                  <a:gd name="T20" fmla="*/ 10079990 w 5"/>
                  <a:gd name="T21" fmla="*/ 7560469 h 3"/>
                  <a:gd name="T22" fmla="*/ 7559199 w 5"/>
                  <a:gd name="T23" fmla="*/ 75604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51" name="Freeform 466"/>
              <p:cNvSpPr>
                <a:spLocks/>
              </p:cNvSpPr>
              <p:nvPr/>
            </p:nvSpPr>
            <p:spPr bwMode="auto">
              <a:xfrm>
                <a:off x="5689600" y="1662113"/>
                <a:ext cx="87313" cy="9525"/>
              </a:xfrm>
              <a:custGeom>
                <a:avLst/>
                <a:gdLst>
                  <a:gd name="T0" fmla="*/ 42843695 w 55"/>
                  <a:gd name="T1" fmla="*/ 12601575 h 6"/>
                  <a:gd name="T2" fmla="*/ 42843695 w 55"/>
                  <a:gd name="T3" fmla="*/ 12601575 h 6"/>
                  <a:gd name="T4" fmla="*/ 40322731 w 55"/>
                  <a:gd name="T5" fmla="*/ 10080625 h 6"/>
                  <a:gd name="T6" fmla="*/ 25201707 w 55"/>
                  <a:gd name="T7" fmla="*/ 10080625 h 6"/>
                  <a:gd name="T8" fmla="*/ 22682330 w 55"/>
                  <a:gd name="T9" fmla="*/ 10080625 h 6"/>
                  <a:gd name="T10" fmla="*/ 17641989 w 55"/>
                  <a:gd name="T11" fmla="*/ 10080625 h 6"/>
                  <a:gd name="T12" fmla="*/ 10080683 w 55"/>
                  <a:gd name="T13" fmla="*/ 10080625 h 6"/>
                  <a:gd name="T14" fmla="*/ 2520964 w 55"/>
                  <a:gd name="T15" fmla="*/ 10080625 h 6"/>
                  <a:gd name="T16" fmla="*/ 5040341 w 55"/>
                  <a:gd name="T17" fmla="*/ 7561263 h 6"/>
                  <a:gd name="T18" fmla="*/ 20161365 w 55"/>
                  <a:gd name="T19" fmla="*/ 7561263 h 6"/>
                  <a:gd name="T20" fmla="*/ 30242048 w 55"/>
                  <a:gd name="T21" fmla="*/ 7561263 h 6"/>
                  <a:gd name="T22" fmla="*/ 50403414 w 55"/>
                  <a:gd name="T23" fmla="*/ 5040313 h 6"/>
                  <a:gd name="T24" fmla="*/ 57964719 w 55"/>
                  <a:gd name="T25" fmla="*/ 5040313 h 6"/>
                  <a:gd name="T26" fmla="*/ 52924378 w 55"/>
                  <a:gd name="T27" fmla="*/ 5040313 h 6"/>
                  <a:gd name="T28" fmla="*/ 57964719 w 55"/>
                  <a:gd name="T29" fmla="*/ 5040313 h 6"/>
                  <a:gd name="T30" fmla="*/ 68045402 w 55"/>
                  <a:gd name="T31" fmla="*/ 5040313 h 6"/>
                  <a:gd name="T32" fmla="*/ 75605120 w 55"/>
                  <a:gd name="T33" fmla="*/ 5040313 h 6"/>
                  <a:gd name="T34" fmla="*/ 80645462 w 55"/>
                  <a:gd name="T35" fmla="*/ 2520950 h 6"/>
                  <a:gd name="T36" fmla="*/ 80645462 w 55"/>
                  <a:gd name="T37" fmla="*/ 0 h 6"/>
                  <a:gd name="T38" fmla="*/ 98287450 w 55"/>
                  <a:gd name="T39" fmla="*/ 0 h 6"/>
                  <a:gd name="T40" fmla="*/ 105847169 w 55"/>
                  <a:gd name="T41" fmla="*/ 2520950 h 6"/>
                  <a:gd name="T42" fmla="*/ 113408474 w 55"/>
                  <a:gd name="T43" fmla="*/ 2520950 h 6"/>
                  <a:gd name="T44" fmla="*/ 118448816 w 55"/>
                  <a:gd name="T45" fmla="*/ 2520950 h 6"/>
                  <a:gd name="T46" fmla="*/ 123489157 w 55"/>
                  <a:gd name="T47" fmla="*/ 2520950 h 6"/>
                  <a:gd name="T48" fmla="*/ 133569840 w 55"/>
                  <a:gd name="T49" fmla="*/ 2520950 h 6"/>
                  <a:gd name="T50" fmla="*/ 133569840 w 55"/>
                  <a:gd name="T51" fmla="*/ 5040313 h 6"/>
                  <a:gd name="T52" fmla="*/ 126008534 w 55"/>
                  <a:gd name="T53" fmla="*/ 5040313 h 6"/>
                  <a:gd name="T54" fmla="*/ 133569840 w 55"/>
                  <a:gd name="T55" fmla="*/ 5040313 h 6"/>
                  <a:gd name="T56" fmla="*/ 138610181 w 55"/>
                  <a:gd name="T57" fmla="*/ 7561263 h 6"/>
                  <a:gd name="T58" fmla="*/ 133569840 w 55"/>
                  <a:gd name="T59" fmla="*/ 7561263 h 6"/>
                  <a:gd name="T60" fmla="*/ 123489157 w 55"/>
                  <a:gd name="T61" fmla="*/ 7561263 h 6"/>
                  <a:gd name="T62" fmla="*/ 115927851 w 55"/>
                  <a:gd name="T63" fmla="*/ 7561263 h 6"/>
                  <a:gd name="T64" fmla="*/ 105847169 w 55"/>
                  <a:gd name="T65" fmla="*/ 5040313 h 6"/>
                  <a:gd name="T66" fmla="*/ 100806827 w 55"/>
                  <a:gd name="T67" fmla="*/ 2520950 h 6"/>
                  <a:gd name="T68" fmla="*/ 98287450 w 55"/>
                  <a:gd name="T69" fmla="*/ 5040313 h 6"/>
                  <a:gd name="T70" fmla="*/ 93247109 w 55"/>
                  <a:gd name="T71" fmla="*/ 5040313 h 6"/>
                  <a:gd name="T72" fmla="*/ 88206768 w 55"/>
                  <a:gd name="T73" fmla="*/ 5040313 h 6"/>
                  <a:gd name="T74" fmla="*/ 90726145 w 55"/>
                  <a:gd name="T75" fmla="*/ 7561263 h 6"/>
                  <a:gd name="T76" fmla="*/ 90726145 w 55"/>
                  <a:gd name="T77" fmla="*/ 10080625 h 6"/>
                  <a:gd name="T78" fmla="*/ 88206768 w 55"/>
                  <a:gd name="T79" fmla="*/ 7561263 h 6"/>
                  <a:gd name="T80" fmla="*/ 80645462 w 55"/>
                  <a:gd name="T81" fmla="*/ 7561263 h 6"/>
                  <a:gd name="T82" fmla="*/ 75605120 w 55"/>
                  <a:gd name="T83" fmla="*/ 10080625 h 6"/>
                  <a:gd name="T84" fmla="*/ 65524438 w 55"/>
                  <a:gd name="T85" fmla="*/ 10080625 h 6"/>
                  <a:gd name="T86" fmla="*/ 65524438 w 55"/>
                  <a:gd name="T87" fmla="*/ 10080625 h 6"/>
                  <a:gd name="T88" fmla="*/ 57964719 w 55"/>
                  <a:gd name="T89" fmla="*/ 10080625 h 6"/>
                  <a:gd name="T90" fmla="*/ 55443755 w 55"/>
                  <a:gd name="T91" fmla="*/ 12601575 h 6"/>
                  <a:gd name="T92" fmla="*/ 55443755 w 55"/>
                  <a:gd name="T93" fmla="*/ 12601575 h 6"/>
                  <a:gd name="T94" fmla="*/ 47884037 w 55"/>
                  <a:gd name="T95" fmla="*/ 12601575 h 6"/>
                  <a:gd name="T96" fmla="*/ 42843695 w 55"/>
                  <a:gd name="T97" fmla="*/ 15120938 h 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"/>
                  <a:gd name="T148" fmla="*/ 0 h 6"/>
                  <a:gd name="T149" fmla="*/ 55 w 55"/>
                  <a:gd name="T150" fmla="*/ 6 h 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" h="6">
                    <a:moveTo>
                      <a:pt x="17" y="6"/>
                    </a:moveTo>
                    <a:lnTo>
                      <a:pt x="17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52" name="Freeform 467"/>
              <p:cNvSpPr>
                <a:spLocks/>
              </p:cNvSpPr>
              <p:nvPr/>
            </p:nvSpPr>
            <p:spPr bwMode="auto">
              <a:xfrm>
                <a:off x="5729288" y="1660526"/>
                <a:ext cx="114300" cy="19050"/>
              </a:xfrm>
              <a:custGeom>
                <a:avLst/>
                <a:gdLst>
                  <a:gd name="T0" fmla="*/ 37801550 w 72"/>
                  <a:gd name="T1" fmla="*/ 27722513 h 12"/>
                  <a:gd name="T2" fmla="*/ 52922488 w 72"/>
                  <a:gd name="T3" fmla="*/ 27722513 h 12"/>
                  <a:gd name="T4" fmla="*/ 47882175 w 72"/>
                  <a:gd name="T5" fmla="*/ 25201563 h 12"/>
                  <a:gd name="T6" fmla="*/ 17640300 w 72"/>
                  <a:gd name="T7" fmla="*/ 27722513 h 12"/>
                  <a:gd name="T8" fmla="*/ 7559675 w 72"/>
                  <a:gd name="T9" fmla="*/ 25201563 h 12"/>
                  <a:gd name="T10" fmla="*/ 2520950 w 72"/>
                  <a:gd name="T11" fmla="*/ 22682200 h 12"/>
                  <a:gd name="T12" fmla="*/ 17640300 w 72"/>
                  <a:gd name="T13" fmla="*/ 17640300 h 12"/>
                  <a:gd name="T14" fmla="*/ 30241875 w 72"/>
                  <a:gd name="T15" fmla="*/ 22682200 h 12"/>
                  <a:gd name="T16" fmla="*/ 50403125 w 72"/>
                  <a:gd name="T17" fmla="*/ 22682200 h 12"/>
                  <a:gd name="T18" fmla="*/ 40322500 w 72"/>
                  <a:gd name="T19" fmla="*/ 17640300 h 12"/>
                  <a:gd name="T20" fmla="*/ 50403125 w 72"/>
                  <a:gd name="T21" fmla="*/ 17640300 h 12"/>
                  <a:gd name="T22" fmla="*/ 35282188 w 72"/>
                  <a:gd name="T23" fmla="*/ 15120938 h 12"/>
                  <a:gd name="T24" fmla="*/ 42843450 w 72"/>
                  <a:gd name="T25" fmla="*/ 12601575 h 12"/>
                  <a:gd name="T26" fmla="*/ 57962800 w 72"/>
                  <a:gd name="T27" fmla="*/ 12601575 h 12"/>
                  <a:gd name="T28" fmla="*/ 75604688 w 72"/>
                  <a:gd name="T29" fmla="*/ 15120938 h 12"/>
                  <a:gd name="T30" fmla="*/ 83165950 w 72"/>
                  <a:gd name="T31" fmla="*/ 12601575 h 12"/>
                  <a:gd name="T32" fmla="*/ 95765938 w 72"/>
                  <a:gd name="T33" fmla="*/ 12601575 h 12"/>
                  <a:gd name="T34" fmla="*/ 100806250 w 72"/>
                  <a:gd name="T35" fmla="*/ 10080625 h 12"/>
                  <a:gd name="T36" fmla="*/ 108365925 w 72"/>
                  <a:gd name="T37" fmla="*/ 7561263 h 12"/>
                  <a:gd name="T38" fmla="*/ 90725625 w 72"/>
                  <a:gd name="T39" fmla="*/ 7561263 h 12"/>
                  <a:gd name="T40" fmla="*/ 90725625 w 72"/>
                  <a:gd name="T41" fmla="*/ 7561263 h 12"/>
                  <a:gd name="T42" fmla="*/ 88206263 w 72"/>
                  <a:gd name="T43" fmla="*/ 5040313 h 12"/>
                  <a:gd name="T44" fmla="*/ 103325613 w 72"/>
                  <a:gd name="T45" fmla="*/ 2520950 h 12"/>
                  <a:gd name="T46" fmla="*/ 110886875 w 72"/>
                  <a:gd name="T47" fmla="*/ 2520950 h 12"/>
                  <a:gd name="T48" fmla="*/ 128527175 w 72"/>
                  <a:gd name="T49" fmla="*/ 0 h 12"/>
                  <a:gd name="T50" fmla="*/ 133567488 w 72"/>
                  <a:gd name="T51" fmla="*/ 2520950 h 12"/>
                  <a:gd name="T52" fmla="*/ 123486863 w 72"/>
                  <a:gd name="T53" fmla="*/ 2520950 h 12"/>
                  <a:gd name="T54" fmla="*/ 146169063 w 72"/>
                  <a:gd name="T55" fmla="*/ 2520950 h 12"/>
                  <a:gd name="T56" fmla="*/ 156249688 w 72"/>
                  <a:gd name="T57" fmla="*/ 2520950 h 12"/>
                  <a:gd name="T58" fmla="*/ 141128750 w 72"/>
                  <a:gd name="T59" fmla="*/ 5040313 h 12"/>
                  <a:gd name="T60" fmla="*/ 133567488 w 72"/>
                  <a:gd name="T61" fmla="*/ 5040313 h 12"/>
                  <a:gd name="T62" fmla="*/ 133567488 w 72"/>
                  <a:gd name="T63" fmla="*/ 7561263 h 12"/>
                  <a:gd name="T64" fmla="*/ 156249688 w 72"/>
                  <a:gd name="T65" fmla="*/ 5040313 h 12"/>
                  <a:gd name="T66" fmla="*/ 171370625 w 72"/>
                  <a:gd name="T67" fmla="*/ 7561263 h 12"/>
                  <a:gd name="T68" fmla="*/ 181451250 w 72"/>
                  <a:gd name="T69" fmla="*/ 7561263 h 12"/>
                  <a:gd name="T70" fmla="*/ 168851263 w 72"/>
                  <a:gd name="T71" fmla="*/ 10080625 h 12"/>
                  <a:gd name="T72" fmla="*/ 156249688 w 72"/>
                  <a:gd name="T73" fmla="*/ 12601575 h 12"/>
                  <a:gd name="T74" fmla="*/ 141128750 w 72"/>
                  <a:gd name="T75" fmla="*/ 12601575 h 12"/>
                  <a:gd name="T76" fmla="*/ 113406238 w 72"/>
                  <a:gd name="T77" fmla="*/ 15120938 h 12"/>
                  <a:gd name="T78" fmla="*/ 113406238 w 72"/>
                  <a:gd name="T79" fmla="*/ 17640300 h 12"/>
                  <a:gd name="T80" fmla="*/ 98285300 w 72"/>
                  <a:gd name="T81" fmla="*/ 17640300 h 12"/>
                  <a:gd name="T82" fmla="*/ 78124050 w 72"/>
                  <a:gd name="T83" fmla="*/ 17640300 h 12"/>
                  <a:gd name="T84" fmla="*/ 78124050 w 72"/>
                  <a:gd name="T85" fmla="*/ 25201563 h 12"/>
                  <a:gd name="T86" fmla="*/ 88206263 w 72"/>
                  <a:gd name="T87" fmla="*/ 27722513 h 12"/>
                  <a:gd name="T88" fmla="*/ 75604688 w 72"/>
                  <a:gd name="T89" fmla="*/ 27722513 h 12"/>
                  <a:gd name="T90" fmla="*/ 70564375 w 72"/>
                  <a:gd name="T91" fmla="*/ 27722513 h 12"/>
                  <a:gd name="T92" fmla="*/ 57962800 w 72"/>
                  <a:gd name="T93" fmla="*/ 30241875 h 12"/>
                  <a:gd name="T94" fmla="*/ 42843450 w 72"/>
                  <a:gd name="T95" fmla="*/ 30241875 h 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2"/>
                  <a:gd name="T146" fmla="*/ 72 w 72"/>
                  <a:gd name="T147" fmla="*/ 12 h 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2">
                    <a:moveTo>
                      <a:pt x="14" y="12"/>
                    </a:moveTo>
                    <a:lnTo>
                      <a:pt x="13" y="12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9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53" name="Freeform 468"/>
              <p:cNvSpPr>
                <a:spLocks/>
              </p:cNvSpPr>
              <p:nvPr/>
            </p:nvSpPr>
            <p:spPr bwMode="auto">
              <a:xfrm>
                <a:off x="5578475" y="2024063"/>
                <a:ext cx="11113" cy="4763"/>
              </a:xfrm>
              <a:custGeom>
                <a:avLst/>
                <a:gdLst>
                  <a:gd name="T0" fmla="*/ 17642681 w 7"/>
                  <a:gd name="T1" fmla="*/ 7560469 h 3"/>
                  <a:gd name="T2" fmla="*/ 15121618 w 7"/>
                  <a:gd name="T3" fmla="*/ 7560469 h 3"/>
                  <a:gd name="T4" fmla="*/ 12602142 w 7"/>
                  <a:gd name="T5" fmla="*/ 7560469 h 3"/>
                  <a:gd name="T6" fmla="*/ 10081079 w 7"/>
                  <a:gd name="T7" fmla="*/ 7560469 h 3"/>
                  <a:gd name="T8" fmla="*/ 7561603 w 7"/>
                  <a:gd name="T9" fmla="*/ 5040842 h 3"/>
                  <a:gd name="T10" fmla="*/ 5040539 w 7"/>
                  <a:gd name="T11" fmla="*/ 5040842 h 3"/>
                  <a:gd name="T12" fmla="*/ 0 w 7"/>
                  <a:gd name="T13" fmla="*/ 5040842 h 3"/>
                  <a:gd name="T14" fmla="*/ 0 w 7"/>
                  <a:gd name="T15" fmla="*/ 2519627 h 3"/>
                  <a:gd name="T16" fmla="*/ 5040539 w 7"/>
                  <a:gd name="T17" fmla="*/ 2519627 h 3"/>
                  <a:gd name="T18" fmla="*/ 7561603 w 7"/>
                  <a:gd name="T19" fmla="*/ 5040842 h 3"/>
                  <a:gd name="T20" fmla="*/ 10081079 w 7"/>
                  <a:gd name="T21" fmla="*/ 5040842 h 3"/>
                  <a:gd name="T22" fmla="*/ 12602142 w 7"/>
                  <a:gd name="T23" fmla="*/ 5040842 h 3"/>
                  <a:gd name="T24" fmla="*/ 12602142 w 7"/>
                  <a:gd name="T25" fmla="*/ 2519627 h 3"/>
                  <a:gd name="T26" fmla="*/ 10081079 w 7"/>
                  <a:gd name="T27" fmla="*/ 2519627 h 3"/>
                  <a:gd name="T28" fmla="*/ 7561603 w 7"/>
                  <a:gd name="T29" fmla="*/ 2519627 h 3"/>
                  <a:gd name="T30" fmla="*/ 10081079 w 7"/>
                  <a:gd name="T31" fmla="*/ 0 h 3"/>
                  <a:gd name="T32" fmla="*/ 12602142 w 7"/>
                  <a:gd name="T33" fmla="*/ 0 h 3"/>
                  <a:gd name="T34" fmla="*/ 15121618 w 7"/>
                  <a:gd name="T35" fmla="*/ 5040842 h 3"/>
                  <a:gd name="T36" fmla="*/ 17642681 w 7"/>
                  <a:gd name="T37" fmla="*/ 5040842 h 3"/>
                  <a:gd name="T38" fmla="*/ 17642681 w 7"/>
                  <a:gd name="T39" fmla="*/ 7560469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3"/>
                  <a:gd name="T62" fmla="*/ 7 w 7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54" name="Freeform 469"/>
              <p:cNvSpPr>
                <a:spLocks/>
              </p:cNvSpPr>
              <p:nvPr/>
            </p:nvSpPr>
            <p:spPr bwMode="auto">
              <a:xfrm>
                <a:off x="5634038" y="1979613"/>
                <a:ext cx="7937" cy="1588"/>
              </a:xfrm>
              <a:custGeom>
                <a:avLst/>
                <a:gdLst>
                  <a:gd name="T0" fmla="*/ 7559199 w 5"/>
                  <a:gd name="T1" fmla="*/ 2520156 h 1"/>
                  <a:gd name="T2" fmla="*/ 5039995 w 5"/>
                  <a:gd name="T3" fmla="*/ 2520156 h 1"/>
                  <a:gd name="T4" fmla="*/ 2519204 w 5"/>
                  <a:gd name="T5" fmla="*/ 0 h 1"/>
                  <a:gd name="T6" fmla="*/ 0 w 5"/>
                  <a:gd name="T7" fmla="*/ 0 h 1"/>
                  <a:gd name="T8" fmla="*/ 2519204 w 5"/>
                  <a:gd name="T9" fmla="*/ 0 h 1"/>
                  <a:gd name="T10" fmla="*/ 5039995 w 5"/>
                  <a:gd name="T11" fmla="*/ 0 h 1"/>
                  <a:gd name="T12" fmla="*/ 7559199 w 5"/>
                  <a:gd name="T13" fmla="*/ 0 h 1"/>
                  <a:gd name="T14" fmla="*/ 12599194 w 5"/>
                  <a:gd name="T15" fmla="*/ 2520156 h 1"/>
                  <a:gd name="T16" fmla="*/ 7559199 w 5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55" name="Freeform 470"/>
              <p:cNvSpPr>
                <a:spLocks/>
              </p:cNvSpPr>
              <p:nvPr/>
            </p:nvSpPr>
            <p:spPr bwMode="auto">
              <a:xfrm>
                <a:off x="5789613" y="1679576"/>
                <a:ext cx="7937" cy="1587"/>
              </a:xfrm>
              <a:custGeom>
                <a:avLst/>
                <a:gdLst>
                  <a:gd name="T0" fmla="*/ 5039995 w 5"/>
                  <a:gd name="T1" fmla="*/ 2520156 h 1"/>
                  <a:gd name="T2" fmla="*/ 2519204 w 5"/>
                  <a:gd name="T3" fmla="*/ 2520156 h 1"/>
                  <a:gd name="T4" fmla="*/ 2519204 w 5"/>
                  <a:gd name="T5" fmla="*/ 0 h 1"/>
                  <a:gd name="T6" fmla="*/ 2519204 w 5"/>
                  <a:gd name="T7" fmla="*/ 2520156 h 1"/>
                  <a:gd name="T8" fmla="*/ 0 w 5"/>
                  <a:gd name="T9" fmla="*/ 0 h 1"/>
                  <a:gd name="T10" fmla="*/ 5039995 w 5"/>
                  <a:gd name="T11" fmla="*/ 0 h 1"/>
                  <a:gd name="T12" fmla="*/ 7559199 w 5"/>
                  <a:gd name="T13" fmla="*/ 0 h 1"/>
                  <a:gd name="T14" fmla="*/ 10079990 w 5"/>
                  <a:gd name="T15" fmla="*/ 0 h 1"/>
                  <a:gd name="T16" fmla="*/ 12599194 w 5"/>
                  <a:gd name="T17" fmla="*/ 2520156 h 1"/>
                  <a:gd name="T18" fmla="*/ 5039995 w 5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56" name="Freeform 471"/>
              <p:cNvSpPr>
                <a:spLocks/>
              </p:cNvSpPr>
              <p:nvPr/>
            </p:nvSpPr>
            <p:spPr bwMode="auto">
              <a:xfrm>
                <a:off x="5794375" y="1676401"/>
                <a:ext cx="17463" cy="3175"/>
              </a:xfrm>
              <a:custGeom>
                <a:avLst/>
                <a:gdLst>
                  <a:gd name="T0" fmla="*/ 17642393 w 11"/>
                  <a:gd name="T1" fmla="*/ 5040313 h 2"/>
                  <a:gd name="T2" fmla="*/ 15121370 w 11"/>
                  <a:gd name="T3" fmla="*/ 5040313 h 2"/>
                  <a:gd name="T4" fmla="*/ 10080914 w 11"/>
                  <a:gd name="T5" fmla="*/ 5040313 h 2"/>
                  <a:gd name="T6" fmla="*/ 5040457 w 11"/>
                  <a:gd name="T7" fmla="*/ 5040313 h 2"/>
                  <a:gd name="T8" fmla="*/ 2521022 w 11"/>
                  <a:gd name="T9" fmla="*/ 2520950 h 2"/>
                  <a:gd name="T10" fmla="*/ 0 w 11"/>
                  <a:gd name="T11" fmla="*/ 2520950 h 2"/>
                  <a:gd name="T12" fmla="*/ 2521022 w 11"/>
                  <a:gd name="T13" fmla="*/ 2520950 h 2"/>
                  <a:gd name="T14" fmla="*/ 15121370 w 11"/>
                  <a:gd name="T15" fmla="*/ 0 h 2"/>
                  <a:gd name="T16" fmla="*/ 17642393 w 11"/>
                  <a:gd name="T17" fmla="*/ 0 h 2"/>
                  <a:gd name="T18" fmla="*/ 20161827 w 11"/>
                  <a:gd name="T19" fmla="*/ 0 h 2"/>
                  <a:gd name="T20" fmla="*/ 22682849 w 11"/>
                  <a:gd name="T21" fmla="*/ 0 h 2"/>
                  <a:gd name="T22" fmla="*/ 25202284 w 11"/>
                  <a:gd name="T23" fmla="*/ 0 h 2"/>
                  <a:gd name="T24" fmla="*/ 27723306 w 11"/>
                  <a:gd name="T25" fmla="*/ 2520950 h 2"/>
                  <a:gd name="T26" fmla="*/ 25202284 w 11"/>
                  <a:gd name="T27" fmla="*/ 2520950 h 2"/>
                  <a:gd name="T28" fmla="*/ 22682849 w 11"/>
                  <a:gd name="T29" fmla="*/ 2520950 h 2"/>
                  <a:gd name="T30" fmla="*/ 20161827 w 11"/>
                  <a:gd name="T31" fmla="*/ 2520950 h 2"/>
                  <a:gd name="T32" fmla="*/ 20161827 w 11"/>
                  <a:gd name="T33" fmla="*/ 5040313 h 2"/>
                  <a:gd name="T34" fmla="*/ 17642393 w 11"/>
                  <a:gd name="T35" fmla="*/ 5040313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"/>
                  <a:gd name="T56" fmla="*/ 11 w 11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">
                    <a:moveTo>
                      <a:pt x="7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57" name="Freeform 472"/>
              <p:cNvSpPr>
                <a:spLocks/>
              </p:cNvSpPr>
              <p:nvPr/>
            </p:nvSpPr>
            <p:spPr bwMode="auto">
              <a:xfrm>
                <a:off x="5811838" y="1654176"/>
                <a:ext cx="14287" cy="3175"/>
              </a:xfrm>
              <a:custGeom>
                <a:avLst/>
                <a:gdLst>
                  <a:gd name="T0" fmla="*/ 2519274 w 9"/>
                  <a:gd name="T1" fmla="*/ 5040313 h 2"/>
                  <a:gd name="T2" fmla="*/ 5040136 w 9"/>
                  <a:gd name="T3" fmla="*/ 5040313 h 2"/>
                  <a:gd name="T4" fmla="*/ 5040136 w 9"/>
                  <a:gd name="T5" fmla="*/ 2520950 h 2"/>
                  <a:gd name="T6" fmla="*/ 2519274 w 9"/>
                  <a:gd name="T7" fmla="*/ 2520950 h 2"/>
                  <a:gd name="T8" fmla="*/ 0 w 9"/>
                  <a:gd name="T9" fmla="*/ 2520950 h 2"/>
                  <a:gd name="T10" fmla="*/ 2519274 w 9"/>
                  <a:gd name="T11" fmla="*/ 2520950 h 2"/>
                  <a:gd name="T12" fmla="*/ 5040136 w 9"/>
                  <a:gd name="T13" fmla="*/ 0 h 2"/>
                  <a:gd name="T14" fmla="*/ 10080272 w 9"/>
                  <a:gd name="T15" fmla="*/ 0 h 2"/>
                  <a:gd name="T16" fmla="*/ 15120408 w 9"/>
                  <a:gd name="T17" fmla="*/ 0 h 2"/>
                  <a:gd name="T18" fmla="*/ 17639683 w 9"/>
                  <a:gd name="T19" fmla="*/ 0 h 2"/>
                  <a:gd name="T20" fmla="*/ 22679819 w 9"/>
                  <a:gd name="T21" fmla="*/ 2520950 h 2"/>
                  <a:gd name="T22" fmla="*/ 20160544 w 9"/>
                  <a:gd name="T23" fmla="*/ 2520950 h 2"/>
                  <a:gd name="T24" fmla="*/ 15120408 w 9"/>
                  <a:gd name="T25" fmla="*/ 2520950 h 2"/>
                  <a:gd name="T26" fmla="*/ 12599547 w 9"/>
                  <a:gd name="T27" fmla="*/ 5040313 h 2"/>
                  <a:gd name="T28" fmla="*/ 2519274 w 9"/>
                  <a:gd name="T29" fmla="*/ 5040313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1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58" name="Freeform 473"/>
              <p:cNvSpPr>
                <a:spLocks/>
              </p:cNvSpPr>
              <p:nvPr/>
            </p:nvSpPr>
            <p:spPr bwMode="auto">
              <a:xfrm>
                <a:off x="5807075" y="1679576"/>
                <a:ext cx="31750" cy="3175"/>
              </a:xfrm>
              <a:custGeom>
                <a:avLst/>
                <a:gdLst>
                  <a:gd name="T0" fmla="*/ 45362813 w 20"/>
                  <a:gd name="T1" fmla="*/ 5040313 h 2"/>
                  <a:gd name="T2" fmla="*/ 35282188 w 20"/>
                  <a:gd name="T3" fmla="*/ 5040313 h 2"/>
                  <a:gd name="T4" fmla="*/ 30241875 w 20"/>
                  <a:gd name="T5" fmla="*/ 5040313 h 2"/>
                  <a:gd name="T6" fmla="*/ 27720925 w 20"/>
                  <a:gd name="T7" fmla="*/ 5040313 h 2"/>
                  <a:gd name="T8" fmla="*/ 25201563 w 20"/>
                  <a:gd name="T9" fmla="*/ 5040313 h 2"/>
                  <a:gd name="T10" fmla="*/ 22682200 w 20"/>
                  <a:gd name="T11" fmla="*/ 5040313 h 2"/>
                  <a:gd name="T12" fmla="*/ 20161250 w 20"/>
                  <a:gd name="T13" fmla="*/ 5040313 h 2"/>
                  <a:gd name="T14" fmla="*/ 17640300 w 20"/>
                  <a:gd name="T15" fmla="*/ 5040313 h 2"/>
                  <a:gd name="T16" fmla="*/ 12601575 w 20"/>
                  <a:gd name="T17" fmla="*/ 5040313 h 2"/>
                  <a:gd name="T18" fmla="*/ 7559675 w 20"/>
                  <a:gd name="T19" fmla="*/ 5040313 h 2"/>
                  <a:gd name="T20" fmla="*/ 2520950 w 20"/>
                  <a:gd name="T21" fmla="*/ 5040313 h 2"/>
                  <a:gd name="T22" fmla="*/ 0 w 20"/>
                  <a:gd name="T23" fmla="*/ 5040313 h 2"/>
                  <a:gd name="T24" fmla="*/ 0 w 20"/>
                  <a:gd name="T25" fmla="*/ 2520950 h 2"/>
                  <a:gd name="T26" fmla="*/ 5040313 w 20"/>
                  <a:gd name="T27" fmla="*/ 2520950 h 2"/>
                  <a:gd name="T28" fmla="*/ 7559675 w 20"/>
                  <a:gd name="T29" fmla="*/ 2520950 h 2"/>
                  <a:gd name="T30" fmla="*/ 10080625 w 20"/>
                  <a:gd name="T31" fmla="*/ 2520950 h 2"/>
                  <a:gd name="T32" fmla="*/ 12601575 w 20"/>
                  <a:gd name="T33" fmla="*/ 2520950 h 2"/>
                  <a:gd name="T34" fmla="*/ 17640300 w 20"/>
                  <a:gd name="T35" fmla="*/ 2520950 h 2"/>
                  <a:gd name="T36" fmla="*/ 20161250 w 20"/>
                  <a:gd name="T37" fmla="*/ 2520950 h 2"/>
                  <a:gd name="T38" fmla="*/ 22682200 w 20"/>
                  <a:gd name="T39" fmla="*/ 0 h 2"/>
                  <a:gd name="T40" fmla="*/ 27720925 w 20"/>
                  <a:gd name="T41" fmla="*/ 0 h 2"/>
                  <a:gd name="T42" fmla="*/ 30241875 w 20"/>
                  <a:gd name="T43" fmla="*/ 0 h 2"/>
                  <a:gd name="T44" fmla="*/ 32761238 w 20"/>
                  <a:gd name="T45" fmla="*/ 0 h 2"/>
                  <a:gd name="T46" fmla="*/ 37801550 w 20"/>
                  <a:gd name="T47" fmla="*/ 2520950 h 2"/>
                  <a:gd name="T48" fmla="*/ 47883763 w 20"/>
                  <a:gd name="T49" fmla="*/ 5040313 h 2"/>
                  <a:gd name="T50" fmla="*/ 50403125 w 20"/>
                  <a:gd name="T51" fmla="*/ 5040313 h 2"/>
                  <a:gd name="T52" fmla="*/ 47883763 w 20"/>
                  <a:gd name="T53" fmla="*/ 5040313 h 2"/>
                  <a:gd name="T54" fmla="*/ 45362813 w 20"/>
                  <a:gd name="T55" fmla="*/ 5040313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"/>
                  <a:gd name="T85" fmla="*/ 0 h 2"/>
                  <a:gd name="T86" fmla="*/ 20 w 20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" h="2">
                    <a:moveTo>
                      <a:pt x="18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59" name="Freeform 474"/>
              <p:cNvSpPr>
                <a:spLocks/>
              </p:cNvSpPr>
              <p:nvPr/>
            </p:nvSpPr>
            <p:spPr bwMode="auto">
              <a:xfrm>
                <a:off x="5854700" y="1671638"/>
                <a:ext cx="38100" cy="6350"/>
              </a:xfrm>
              <a:custGeom>
                <a:avLst/>
                <a:gdLst>
                  <a:gd name="T0" fmla="*/ 45362813 w 24"/>
                  <a:gd name="T1" fmla="*/ 10080625 h 4"/>
                  <a:gd name="T2" fmla="*/ 42843450 w 24"/>
                  <a:gd name="T3" fmla="*/ 10080625 h 4"/>
                  <a:gd name="T4" fmla="*/ 40322500 w 24"/>
                  <a:gd name="T5" fmla="*/ 10080625 h 4"/>
                  <a:gd name="T6" fmla="*/ 32761238 w 24"/>
                  <a:gd name="T7" fmla="*/ 10080625 h 4"/>
                  <a:gd name="T8" fmla="*/ 30241875 w 24"/>
                  <a:gd name="T9" fmla="*/ 10080625 h 4"/>
                  <a:gd name="T10" fmla="*/ 25201563 w 24"/>
                  <a:gd name="T11" fmla="*/ 10080625 h 4"/>
                  <a:gd name="T12" fmla="*/ 17640300 w 24"/>
                  <a:gd name="T13" fmla="*/ 10080625 h 4"/>
                  <a:gd name="T14" fmla="*/ 15120938 w 24"/>
                  <a:gd name="T15" fmla="*/ 10080625 h 4"/>
                  <a:gd name="T16" fmla="*/ 12601575 w 24"/>
                  <a:gd name="T17" fmla="*/ 10080625 h 4"/>
                  <a:gd name="T18" fmla="*/ 7561263 w 24"/>
                  <a:gd name="T19" fmla="*/ 10080625 h 4"/>
                  <a:gd name="T20" fmla="*/ 5040313 w 24"/>
                  <a:gd name="T21" fmla="*/ 10080625 h 4"/>
                  <a:gd name="T22" fmla="*/ 2520950 w 24"/>
                  <a:gd name="T23" fmla="*/ 7559675 h 4"/>
                  <a:gd name="T24" fmla="*/ 0 w 24"/>
                  <a:gd name="T25" fmla="*/ 7559675 h 4"/>
                  <a:gd name="T26" fmla="*/ 2520950 w 24"/>
                  <a:gd name="T27" fmla="*/ 5040313 h 4"/>
                  <a:gd name="T28" fmla="*/ 5040313 w 24"/>
                  <a:gd name="T29" fmla="*/ 5040313 h 4"/>
                  <a:gd name="T30" fmla="*/ 7561263 w 24"/>
                  <a:gd name="T31" fmla="*/ 5040313 h 4"/>
                  <a:gd name="T32" fmla="*/ 12601575 w 24"/>
                  <a:gd name="T33" fmla="*/ 5040313 h 4"/>
                  <a:gd name="T34" fmla="*/ 15120938 w 24"/>
                  <a:gd name="T35" fmla="*/ 5040313 h 4"/>
                  <a:gd name="T36" fmla="*/ 17640300 w 24"/>
                  <a:gd name="T37" fmla="*/ 5040313 h 4"/>
                  <a:gd name="T38" fmla="*/ 17640300 w 24"/>
                  <a:gd name="T39" fmla="*/ 0 h 4"/>
                  <a:gd name="T40" fmla="*/ 20161250 w 24"/>
                  <a:gd name="T41" fmla="*/ 0 h 4"/>
                  <a:gd name="T42" fmla="*/ 22682200 w 24"/>
                  <a:gd name="T43" fmla="*/ 0 h 4"/>
                  <a:gd name="T44" fmla="*/ 25201563 w 24"/>
                  <a:gd name="T45" fmla="*/ 0 h 4"/>
                  <a:gd name="T46" fmla="*/ 32761238 w 24"/>
                  <a:gd name="T47" fmla="*/ 0 h 4"/>
                  <a:gd name="T48" fmla="*/ 37801550 w 24"/>
                  <a:gd name="T49" fmla="*/ 0 h 4"/>
                  <a:gd name="T50" fmla="*/ 40322500 w 24"/>
                  <a:gd name="T51" fmla="*/ 0 h 4"/>
                  <a:gd name="T52" fmla="*/ 40322500 w 24"/>
                  <a:gd name="T53" fmla="*/ 5040313 h 4"/>
                  <a:gd name="T54" fmla="*/ 42843450 w 24"/>
                  <a:gd name="T55" fmla="*/ 5040313 h 4"/>
                  <a:gd name="T56" fmla="*/ 45362813 w 24"/>
                  <a:gd name="T57" fmla="*/ 5040313 h 4"/>
                  <a:gd name="T58" fmla="*/ 50403125 w 24"/>
                  <a:gd name="T59" fmla="*/ 5040313 h 4"/>
                  <a:gd name="T60" fmla="*/ 52924075 w 24"/>
                  <a:gd name="T61" fmla="*/ 5040313 h 4"/>
                  <a:gd name="T62" fmla="*/ 55443438 w 24"/>
                  <a:gd name="T63" fmla="*/ 5040313 h 4"/>
                  <a:gd name="T64" fmla="*/ 60483750 w 24"/>
                  <a:gd name="T65" fmla="*/ 7559675 h 4"/>
                  <a:gd name="T66" fmla="*/ 55443438 w 24"/>
                  <a:gd name="T67" fmla="*/ 7559675 h 4"/>
                  <a:gd name="T68" fmla="*/ 52924075 w 24"/>
                  <a:gd name="T69" fmla="*/ 7559675 h 4"/>
                  <a:gd name="T70" fmla="*/ 50403125 w 24"/>
                  <a:gd name="T71" fmla="*/ 7559675 h 4"/>
                  <a:gd name="T72" fmla="*/ 47883763 w 24"/>
                  <a:gd name="T73" fmla="*/ 7559675 h 4"/>
                  <a:gd name="T74" fmla="*/ 47883763 w 24"/>
                  <a:gd name="T75" fmla="*/ 10080625 h 4"/>
                  <a:gd name="T76" fmla="*/ 45362813 w 24"/>
                  <a:gd name="T77" fmla="*/ 10080625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"/>
                  <a:gd name="T118" fmla="*/ 0 h 4"/>
                  <a:gd name="T119" fmla="*/ 24 w 24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" h="4">
                    <a:moveTo>
                      <a:pt x="18" y="4"/>
                    </a:moveTo>
                    <a:lnTo>
                      <a:pt x="17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60" name="Freeform 475"/>
              <p:cNvSpPr>
                <a:spLocks/>
              </p:cNvSpPr>
              <p:nvPr/>
            </p:nvSpPr>
            <p:spPr bwMode="auto">
              <a:xfrm>
                <a:off x="5873750" y="1666876"/>
                <a:ext cx="11113" cy="3175"/>
              </a:xfrm>
              <a:custGeom>
                <a:avLst/>
                <a:gdLst>
                  <a:gd name="T0" fmla="*/ 12602142 w 7"/>
                  <a:gd name="T1" fmla="*/ 5040313 h 2"/>
                  <a:gd name="T2" fmla="*/ 10081079 w 7"/>
                  <a:gd name="T3" fmla="*/ 5040313 h 2"/>
                  <a:gd name="T4" fmla="*/ 7561603 w 7"/>
                  <a:gd name="T5" fmla="*/ 5040313 h 2"/>
                  <a:gd name="T6" fmla="*/ 7561603 w 7"/>
                  <a:gd name="T7" fmla="*/ 2520950 h 2"/>
                  <a:gd name="T8" fmla="*/ 10081079 w 7"/>
                  <a:gd name="T9" fmla="*/ 2520950 h 2"/>
                  <a:gd name="T10" fmla="*/ 10081079 w 7"/>
                  <a:gd name="T11" fmla="*/ 0 h 2"/>
                  <a:gd name="T12" fmla="*/ 2521063 w 7"/>
                  <a:gd name="T13" fmla="*/ 0 h 2"/>
                  <a:gd name="T14" fmla="*/ 0 w 7"/>
                  <a:gd name="T15" fmla="*/ 0 h 2"/>
                  <a:gd name="T16" fmla="*/ 2521063 w 7"/>
                  <a:gd name="T17" fmla="*/ 0 h 2"/>
                  <a:gd name="T18" fmla="*/ 7561603 w 7"/>
                  <a:gd name="T19" fmla="*/ 0 h 2"/>
                  <a:gd name="T20" fmla="*/ 12602142 w 7"/>
                  <a:gd name="T21" fmla="*/ 0 h 2"/>
                  <a:gd name="T22" fmla="*/ 17642681 w 7"/>
                  <a:gd name="T23" fmla="*/ 2520950 h 2"/>
                  <a:gd name="T24" fmla="*/ 17642681 w 7"/>
                  <a:gd name="T25" fmla="*/ 5040313 h 2"/>
                  <a:gd name="T26" fmla="*/ 15121618 w 7"/>
                  <a:gd name="T27" fmla="*/ 5040313 h 2"/>
                  <a:gd name="T28" fmla="*/ 12602142 w 7"/>
                  <a:gd name="T29" fmla="*/ 5040313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61" name="Freeform 476"/>
              <p:cNvSpPr>
                <a:spLocks/>
              </p:cNvSpPr>
              <p:nvPr/>
            </p:nvSpPr>
            <p:spPr bwMode="auto">
              <a:xfrm>
                <a:off x="5897563" y="1651001"/>
                <a:ext cx="6350" cy="1587"/>
              </a:xfrm>
              <a:custGeom>
                <a:avLst/>
                <a:gdLst>
                  <a:gd name="T0" fmla="*/ 10080625 w 4"/>
                  <a:gd name="T1" fmla="*/ 2520156 h 1"/>
                  <a:gd name="T2" fmla="*/ 7559675 w 4"/>
                  <a:gd name="T3" fmla="*/ 2520156 h 1"/>
                  <a:gd name="T4" fmla="*/ 5040313 w 4"/>
                  <a:gd name="T5" fmla="*/ 2520156 h 1"/>
                  <a:gd name="T6" fmla="*/ 0 w 4"/>
                  <a:gd name="T7" fmla="*/ 0 h 1"/>
                  <a:gd name="T8" fmla="*/ 2520950 w 4"/>
                  <a:gd name="T9" fmla="*/ 0 h 1"/>
                  <a:gd name="T10" fmla="*/ 5040313 w 4"/>
                  <a:gd name="T11" fmla="*/ 0 h 1"/>
                  <a:gd name="T12" fmla="*/ 10080625 w 4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62" name="Freeform 477"/>
              <p:cNvSpPr>
                <a:spLocks/>
              </p:cNvSpPr>
              <p:nvPr/>
            </p:nvSpPr>
            <p:spPr bwMode="auto">
              <a:xfrm>
                <a:off x="5894388" y="1662113"/>
                <a:ext cx="46037" cy="3175"/>
              </a:xfrm>
              <a:custGeom>
                <a:avLst/>
                <a:gdLst>
                  <a:gd name="T0" fmla="*/ 32760882 w 29"/>
                  <a:gd name="T1" fmla="*/ 5040313 h 2"/>
                  <a:gd name="T2" fmla="*/ 30241547 w 29"/>
                  <a:gd name="T3" fmla="*/ 5040313 h 2"/>
                  <a:gd name="T4" fmla="*/ 25201289 w 29"/>
                  <a:gd name="T5" fmla="*/ 5040313 h 2"/>
                  <a:gd name="T6" fmla="*/ 25201289 w 29"/>
                  <a:gd name="T7" fmla="*/ 2520950 h 2"/>
                  <a:gd name="T8" fmla="*/ 27720624 w 29"/>
                  <a:gd name="T9" fmla="*/ 2520950 h 2"/>
                  <a:gd name="T10" fmla="*/ 25201289 w 29"/>
                  <a:gd name="T11" fmla="*/ 2520950 h 2"/>
                  <a:gd name="T12" fmla="*/ 22680366 w 29"/>
                  <a:gd name="T13" fmla="*/ 2520950 h 2"/>
                  <a:gd name="T14" fmla="*/ 15120773 w 29"/>
                  <a:gd name="T15" fmla="*/ 2520950 h 2"/>
                  <a:gd name="T16" fmla="*/ 10080516 w 29"/>
                  <a:gd name="T17" fmla="*/ 2520950 h 2"/>
                  <a:gd name="T18" fmla="*/ 7559593 w 29"/>
                  <a:gd name="T19" fmla="*/ 2520950 h 2"/>
                  <a:gd name="T20" fmla="*/ 5040258 w 29"/>
                  <a:gd name="T21" fmla="*/ 2520950 h 2"/>
                  <a:gd name="T22" fmla="*/ 2519335 w 29"/>
                  <a:gd name="T23" fmla="*/ 2520950 h 2"/>
                  <a:gd name="T24" fmla="*/ 0 w 29"/>
                  <a:gd name="T25" fmla="*/ 2520950 h 2"/>
                  <a:gd name="T26" fmla="*/ 2519335 w 29"/>
                  <a:gd name="T27" fmla="*/ 2520950 h 2"/>
                  <a:gd name="T28" fmla="*/ 2519335 w 29"/>
                  <a:gd name="T29" fmla="*/ 0 h 2"/>
                  <a:gd name="T30" fmla="*/ 5040258 w 29"/>
                  <a:gd name="T31" fmla="*/ 0 h 2"/>
                  <a:gd name="T32" fmla="*/ 10080516 w 29"/>
                  <a:gd name="T33" fmla="*/ 0 h 2"/>
                  <a:gd name="T34" fmla="*/ 12599851 w 29"/>
                  <a:gd name="T35" fmla="*/ 0 h 2"/>
                  <a:gd name="T36" fmla="*/ 15120773 w 29"/>
                  <a:gd name="T37" fmla="*/ 0 h 2"/>
                  <a:gd name="T38" fmla="*/ 20161031 w 29"/>
                  <a:gd name="T39" fmla="*/ 0 h 2"/>
                  <a:gd name="T40" fmla="*/ 30241547 w 29"/>
                  <a:gd name="T41" fmla="*/ 0 h 2"/>
                  <a:gd name="T42" fmla="*/ 35281804 w 29"/>
                  <a:gd name="T43" fmla="*/ 0 h 2"/>
                  <a:gd name="T44" fmla="*/ 37801139 w 29"/>
                  <a:gd name="T45" fmla="*/ 0 h 2"/>
                  <a:gd name="T46" fmla="*/ 42841397 w 29"/>
                  <a:gd name="T47" fmla="*/ 0 h 2"/>
                  <a:gd name="T48" fmla="*/ 45362320 w 29"/>
                  <a:gd name="T49" fmla="*/ 0 h 2"/>
                  <a:gd name="T50" fmla="*/ 47881655 w 29"/>
                  <a:gd name="T51" fmla="*/ 0 h 2"/>
                  <a:gd name="T52" fmla="*/ 52921913 w 29"/>
                  <a:gd name="T53" fmla="*/ 0 h 2"/>
                  <a:gd name="T54" fmla="*/ 57962170 w 29"/>
                  <a:gd name="T55" fmla="*/ 2520950 h 2"/>
                  <a:gd name="T56" fmla="*/ 68042686 w 29"/>
                  <a:gd name="T57" fmla="*/ 2520950 h 2"/>
                  <a:gd name="T58" fmla="*/ 73082944 w 29"/>
                  <a:gd name="T59" fmla="*/ 2520950 h 2"/>
                  <a:gd name="T60" fmla="*/ 70563609 w 29"/>
                  <a:gd name="T61" fmla="*/ 2520950 h 2"/>
                  <a:gd name="T62" fmla="*/ 68042686 w 29"/>
                  <a:gd name="T63" fmla="*/ 2520950 h 2"/>
                  <a:gd name="T64" fmla="*/ 55442835 w 29"/>
                  <a:gd name="T65" fmla="*/ 2520950 h 2"/>
                  <a:gd name="T66" fmla="*/ 50402578 w 29"/>
                  <a:gd name="T67" fmla="*/ 2520950 h 2"/>
                  <a:gd name="T68" fmla="*/ 47881655 w 29"/>
                  <a:gd name="T69" fmla="*/ 2520950 h 2"/>
                  <a:gd name="T70" fmla="*/ 42841397 w 29"/>
                  <a:gd name="T71" fmla="*/ 5040313 h 2"/>
                  <a:gd name="T72" fmla="*/ 37801139 w 29"/>
                  <a:gd name="T73" fmla="*/ 5040313 h 2"/>
                  <a:gd name="T74" fmla="*/ 35281804 w 29"/>
                  <a:gd name="T75" fmla="*/ 5040313 h 2"/>
                  <a:gd name="T76" fmla="*/ 32760882 w 29"/>
                  <a:gd name="T77" fmla="*/ 5040313 h 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"/>
                  <a:gd name="T118" fmla="*/ 0 h 2"/>
                  <a:gd name="T119" fmla="*/ 29 w 29"/>
                  <a:gd name="T120" fmla="*/ 2 h 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" h="2">
                    <a:moveTo>
                      <a:pt x="13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63" name="Freeform 478"/>
              <p:cNvSpPr>
                <a:spLocks/>
              </p:cNvSpPr>
              <p:nvPr/>
            </p:nvSpPr>
            <p:spPr bwMode="auto">
              <a:xfrm>
                <a:off x="5889625" y="1666876"/>
                <a:ext cx="17463" cy="4762"/>
              </a:xfrm>
              <a:custGeom>
                <a:avLst/>
                <a:gdLst>
                  <a:gd name="T0" fmla="*/ 17642393 w 11"/>
                  <a:gd name="T1" fmla="*/ 7560469 h 3"/>
                  <a:gd name="T2" fmla="*/ 15121370 w 11"/>
                  <a:gd name="T3" fmla="*/ 7560469 h 3"/>
                  <a:gd name="T4" fmla="*/ 12601936 w 11"/>
                  <a:gd name="T5" fmla="*/ 7560469 h 3"/>
                  <a:gd name="T6" fmla="*/ 12601936 w 11"/>
                  <a:gd name="T7" fmla="*/ 5039783 h 3"/>
                  <a:gd name="T8" fmla="*/ 10080914 w 11"/>
                  <a:gd name="T9" fmla="*/ 5039783 h 3"/>
                  <a:gd name="T10" fmla="*/ 7561479 w 11"/>
                  <a:gd name="T11" fmla="*/ 5039783 h 3"/>
                  <a:gd name="T12" fmla="*/ 5040457 w 11"/>
                  <a:gd name="T13" fmla="*/ 5039783 h 3"/>
                  <a:gd name="T14" fmla="*/ 0 w 11"/>
                  <a:gd name="T15" fmla="*/ 5039783 h 3"/>
                  <a:gd name="T16" fmla="*/ 5040457 w 11"/>
                  <a:gd name="T17" fmla="*/ 5039783 h 3"/>
                  <a:gd name="T18" fmla="*/ 7561479 w 11"/>
                  <a:gd name="T19" fmla="*/ 5039783 h 3"/>
                  <a:gd name="T20" fmla="*/ 7561479 w 11"/>
                  <a:gd name="T21" fmla="*/ 2520685 h 3"/>
                  <a:gd name="T22" fmla="*/ 5040457 w 11"/>
                  <a:gd name="T23" fmla="*/ 2520685 h 3"/>
                  <a:gd name="T24" fmla="*/ 5040457 w 11"/>
                  <a:gd name="T25" fmla="*/ 0 h 3"/>
                  <a:gd name="T26" fmla="*/ 7561479 w 11"/>
                  <a:gd name="T27" fmla="*/ 0 h 3"/>
                  <a:gd name="T28" fmla="*/ 10080914 w 11"/>
                  <a:gd name="T29" fmla="*/ 0 h 3"/>
                  <a:gd name="T30" fmla="*/ 15121370 w 11"/>
                  <a:gd name="T31" fmla="*/ 2520685 h 3"/>
                  <a:gd name="T32" fmla="*/ 17642393 w 11"/>
                  <a:gd name="T33" fmla="*/ 2520685 h 3"/>
                  <a:gd name="T34" fmla="*/ 20161827 w 11"/>
                  <a:gd name="T35" fmla="*/ 2520685 h 3"/>
                  <a:gd name="T36" fmla="*/ 17642393 w 11"/>
                  <a:gd name="T37" fmla="*/ 2520685 h 3"/>
                  <a:gd name="T38" fmla="*/ 15121370 w 11"/>
                  <a:gd name="T39" fmla="*/ 2520685 h 3"/>
                  <a:gd name="T40" fmla="*/ 12601936 w 11"/>
                  <a:gd name="T41" fmla="*/ 2520685 h 3"/>
                  <a:gd name="T42" fmla="*/ 15121370 w 11"/>
                  <a:gd name="T43" fmla="*/ 2520685 h 3"/>
                  <a:gd name="T44" fmla="*/ 20161827 w 11"/>
                  <a:gd name="T45" fmla="*/ 2520685 h 3"/>
                  <a:gd name="T46" fmla="*/ 22682849 w 11"/>
                  <a:gd name="T47" fmla="*/ 2520685 h 3"/>
                  <a:gd name="T48" fmla="*/ 27723306 w 11"/>
                  <a:gd name="T49" fmla="*/ 5039783 h 3"/>
                  <a:gd name="T50" fmla="*/ 20161827 w 11"/>
                  <a:gd name="T51" fmla="*/ 7560469 h 3"/>
                  <a:gd name="T52" fmla="*/ 17642393 w 11"/>
                  <a:gd name="T53" fmla="*/ 7560469 h 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3"/>
                  <a:gd name="T83" fmla="*/ 11 w 11"/>
                  <a:gd name="T84" fmla="*/ 3 h 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64" name="Freeform 479"/>
              <p:cNvSpPr>
                <a:spLocks/>
              </p:cNvSpPr>
              <p:nvPr/>
            </p:nvSpPr>
            <p:spPr bwMode="auto">
              <a:xfrm>
                <a:off x="5903913" y="1655763"/>
                <a:ext cx="74612" cy="9525"/>
              </a:xfrm>
              <a:custGeom>
                <a:avLst/>
                <a:gdLst>
                  <a:gd name="T0" fmla="*/ 93244363 w 47"/>
                  <a:gd name="T1" fmla="*/ 15120938 h 6"/>
                  <a:gd name="T2" fmla="*/ 88204084 w 47"/>
                  <a:gd name="T3" fmla="*/ 12601575 h 6"/>
                  <a:gd name="T4" fmla="*/ 80644460 w 47"/>
                  <a:gd name="T5" fmla="*/ 12601575 h 6"/>
                  <a:gd name="T6" fmla="*/ 75604181 w 47"/>
                  <a:gd name="T7" fmla="*/ 12601575 h 6"/>
                  <a:gd name="T8" fmla="*/ 65523623 w 47"/>
                  <a:gd name="T9" fmla="*/ 12601575 h 6"/>
                  <a:gd name="T10" fmla="*/ 60483345 w 47"/>
                  <a:gd name="T11" fmla="*/ 10080625 h 6"/>
                  <a:gd name="T12" fmla="*/ 57962412 w 47"/>
                  <a:gd name="T13" fmla="*/ 10080625 h 6"/>
                  <a:gd name="T14" fmla="*/ 47881854 w 47"/>
                  <a:gd name="T15" fmla="*/ 10080625 h 6"/>
                  <a:gd name="T16" fmla="*/ 42841575 w 47"/>
                  <a:gd name="T17" fmla="*/ 10080625 h 6"/>
                  <a:gd name="T18" fmla="*/ 37801297 w 47"/>
                  <a:gd name="T19" fmla="*/ 7561263 h 6"/>
                  <a:gd name="T20" fmla="*/ 32761018 w 47"/>
                  <a:gd name="T21" fmla="*/ 7561263 h 6"/>
                  <a:gd name="T22" fmla="*/ 27720739 w 47"/>
                  <a:gd name="T23" fmla="*/ 7561263 h 6"/>
                  <a:gd name="T24" fmla="*/ 17640182 w 47"/>
                  <a:gd name="T25" fmla="*/ 7561263 h 6"/>
                  <a:gd name="T26" fmla="*/ 15120836 w 47"/>
                  <a:gd name="T27" fmla="*/ 2520950 h 6"/>
                  <a:gd name="T28" fmla="*/ 10080557 w 47"/>
                  <a:gd name="T29" fmla="*/ 7561263 h 6"/>
                  <a:gd name="T30" fmla="*/ 0 w 47"/>
                  <a:gd name="T31" fmla="*/ 2520950 h 6"/>
                  <a:gd name="T32" fmla="*/ 10080557 w 47"/>
                  <a:gd name="T33" fmla="*/ 0 h 6"/>
                  <a:gd name="T34" fmla="*/ 20161115 w 47"/>
                  <a:gd name="T35" fmla="*/ 0 h 6"/>
                  <a:gd name="T36" fmla="*/ 30241672 w 47"/>
                  <a:gd name="T37" fmla="*/ 2520950 h 6"/>
                  <a:gd name="T38" fmla="*/ 37801297 w 47"/>
                  <a:gd name="T39" fmla="*/ 2520950 h 6"/>
                  <a:gd name="T40" fmla="*/ 42841575 w 47"/>
                  <a:gd name="T41" fmla="*/ 2520950 h 6"/>
                  <a:gd name="T42" fmla="*/ 57962412 w 47"/>
                  <a:gd name="T43" fmla="*/ 2520950 h 6"/>
                  <a:gd name="T44" fmla="*/ 63002690 w 47"/>
                  <a:gd name="T45" fmla="*/ 2520950 h 6"/>
                  <a:gd name="T46" fmla="*/ 75604181 w 47"/>
                  <a:gd name="T47" fmla="*/ 2520950 h 6"/>
                  <a:gd name="T48" fmla="*/ 83163805 w 47"/>
                  <a:gd name="T49" fmla="*/ 7561263 h 6"/>
                  <a:gd name="T50" fmla="*/ 88204084 w 47"/>
                  <a:gd name="T51" fmla="*/ 10080625 h 6"/>
                  <a:gd name="T52" fmla="*/ 93244363 w 47"/>
                  <a:gd name="T53" fmla="*/ 10080625 h 6"/>
                  <a:gd name="T54" fmla="*/ 100805574 w 47"/>
                  <a:gd name="T55" fmla="*/ 10080625 h 6"/>
                  <a:gd name="T56" fmla="*/ 105845853 w 47"/>
                  <a:gd name="T57" fmla="*/ 10080625 h 6"/>
                  <a:gd name="T58" fmla="*/ 113405478 w 47"/>
                  <a:gd name="T59" fmla="*/ 12601575 h 6"/>
                  <a:gd name="T60" fmla="*/ 118445756 w 47"/>
                  <a:gd name="T61" fmla="*/ 12601575 h 6"/>
                  <a:gd name="T62" fmla="*/ 110886132 w 47"/>
                  <a:gd name="T63" fmla="*/ 15120938 h 6"/>
                  <a:gd name="T64" fmla="*/ 103324920 w 47"/>
                  <a:gd name="T65" fmla="*/ 15120938 h 6"/>
                  <a:gd name="T66" fmla="*/ 98284641 w 47"/>
                  <a:gd name="T67" fmla="*/ 15120938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"/>
                  <a:gd name="T104" fmla="*/ 47 w 4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">
                    <a:moveTo>
                      <a:pt x="39" y="6"/>
                    </a:moveTo>
                    <a:lnTo>
                      <a:pt x="37" y="6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65" name="Freeform 480"/>
              <p:cNvSpPr>
                <a:spLocks/>
              </p:cNvSpPr>
              <p:nvPr/>
            </p:nvSpPr>
            <p:spPr bwMode="auto">
              <a:xfrm>
                <a:off x="5899150" y="1674813"/>
                <a:ext cx="4763" cy="1588"/>
              </a:xfrm>
              <a:custGeom>
                <a:avLst/>
                <a:gdLst>
                  <a:gd name="T0" fmla="*/ 2521215 w 3"/>
                  <a:gd name="T1" fmla="*/ 2520156 h 1"/>
                  <a:gd name="T2" fmla="*/ 0 w 3"/>
                  <a:gd name="T3" fmla="*/ 2520156 h 1"/>
                  <a:gd name="T4" fmla="*/ 0 w 3"/>
                  <a:gd name="T5" fmla="*/ 0 h 1"/>
                  <a:gd name="T6" fmla="*/ 2521215 w 3"/>
                  <a:gd name="T7" fmla="*/ 0 h 1"/>
                  <a:gd name="T8" fmla="*/ 5040842 w 3"/>
                  <a:gd name="T9" fmla="*/ 0 h 1"/>
                  <a:gd name="T10" fmla="*/ 7562056 w 3"/>
                  <a:gd name="T11" fmla="*/ 0 h 1"/>
                  <a:gd name="T12" fmla="*/ 7562056 w 3"/>
                  <a:gd name="T13" fmla="*/ 2520156 h 1"/>
                  <a:gd name="T14" fmla="*/ 2521215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66" name="Freeform 481"/>
              <p:cNvSpPr>
                <a:spLocks/>
              </p:cNvSpPr>
              <p:nvPr/>
            </p:nvSpPr>
            <p:spPr bwMode="auto">
              <a:xfrm>
                <a:off x="5902325" y="1670051"/>
                <a:ext cx="12700" cy="1587"/>
              </a:xfrm>
              <a:custGeom>
                <a:avLst/>
                <a:gdLst>
                  <a:gd name="T0" fmla="*/ 12599988 w 8"/>
                  <a:gd name="T1" fmla="*/ 2520156 h 1"/>
                  <a:gd name="T2" fmla="*/ 10080625 w 8"/>
                  <a:gd name="T3" fmla="*/ 2520156 h 1"/>
                  <a:gd name="T4" fmla="*/ 2520950 w 8"/>
                  <a:gd name="T5" fmla="*/ 2520156 h 1"/>
                  <a:gd name="T6" fmla="*/ 0 w 8"/>
                  <a:gd name="T7" fmla="*/ 2520156 h 1"/>
                  <a:gd name="T8" fmla="*/ 2520950 w 8"/>
                  <a:gd name="T9" fmla="*/ 2520156 h 1"/>
                  <a:gd name="T10" fmla="*/ 7559675 w 8"/>
                  <a:gd name="T11" fmla="*/ 0 h 1"/>
                  <a:gd name="T12" fmla="*/ 12599988 w 8"/>
                  <a:gd name="T13" fmla="*/ 0 h 1"/>
                  <a:gd name="T14" fmla="*/ 15120938 w 8"/>
                  <a:gd name="T15" fmla="*/ 0 h 1"/>
                  <a:gd name="T16" fmla="*/ 20161250 w 8"/>
                  <a:gd name="T17" fmla="*/ 0 h 1"/>
                  <a:gd name="T18" fmla="*/ 20161250 w 8"/>
                  <a:gd name="T19" fmla="*/ 2520156 h 1"/>
                  <a:gd name="T20" fmla="*/ 17640300 w 8"/>
                  <a:gd name="T21" fmla="*/ 2520156 h 1"/>
                  <a:gd name="T22" fmla="*/ 12599988 w 8"/>
                  <a:gd name="T23" fmla="*/ 2520156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1"/>
                  <a:gd name="T38" fmla="*/ 8 w 8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67" name="Freeform 482"/>
              <p:cNvSpPr>
                <a:spLocks/>
              </p:cNvSpPr>
              <p:nvPr/>
            </p:nvSpPr>
            <p:spPr bwMode="auto">
              <a:xfrm>
                <a:off x="5910263" y="1668463"/>
                <a:ext cx="11112" cy="1588"/>
              </a:xfrm>
              <a:custGeom>
                <a:avLst/>
                <a:gdLst>
                  <a:gd name="T0" fmla="*/ 12599421 w 7"/>
                  <a:gd name="T1" fmla="*/ 2520156 h 1"/>
                  <a:gd name="T2" fmla="*/ 10080171 w 7"/>
                  <a:gd name="T3" fmla="*/ 2520156 h 1"/>
                  <a:gd name="T4" fmla="*/ 7559335 w 7"/>
                  <a:gd name="T5" fmla="*/ 2520156 h 1"/>
                  <a:gd name="T6" fmla="*/ 5040086 w 7"/>
                  <a:gd name="T7" fmla="*/ 2520156 h 1"/>
                  <a:gd name="T8" fmla="*/ 0 w 7"/>
                  <a:gd name="T9" fmla="*/ 2520156 h 1"/>
                  <a:gd name="T10" fmla="*/ 0 w 7"/>
                  <a:gd name="T11" fmla="*/ 0 h 1"/>
                  <a:gd name="T12" fmla="*/ 2519249 w 7"/>
                  <a:gd name="T13" fmla="*/ 0 h 1"/>
                  <a:gd name="T14" fmla="*/ 7559335 w 7"/>
                  <a:gd name="T15" fmla="*/ 0 h 1"/>
                  <a:gd name="T16" fmla="*/ 10080171 w 7"/>
                  <a:gd name="T17" fmla="*/ 0 h 1"/>
                  <a:gd name="T18" fmla="*/ 12599421 w 7"/>
                  <a:gd name="T19" fmla="*/ 0 h 1"/>
                  <a:gd name="T20" fmla="*/ 17639506 w 7"/>
                  <a:gd name="T21" fmla="*/ 2520156 h 1"/>
                  <a:gd name="T22" fmla="*/ 12599421 w 7"/>
                  <a:gd name="T23" fmla="*/ 2520156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68" name="Freeform 483"/>
              <p:cNvSpPr>
                <a:spLocks/>
              </p:cNvSpPr>
              <p:nvPr/>
            </p:nvSpPr>
            <p:spPr bwMode="auto">
              <a:xfrm>
                <a:off x="5764213" y="1917701"/>
                <a:ext cx="47625" cy="17462"/>
              </a:xfrm>
              <a:custGeom>
                <a:avLst/>
                <a:gdLst>
                  <a:gd name="T0" fmla="*/ 22682200 w 30"/>
                  <a:gd name="T1" fmla="*/ 27721719 h 11"/>
                  <a:gd name="T2" fmla="*/ 15120938 w 30"/>
                  <a:gd name="T3" fmla="*/ 27721719 h 11"/>
                  <a:gd name="T4" fmla="*/ 0 w 30"/>
                  <a:gd name="T5" fmla="*/ 22681551 h 11"/>
                  <a:gd name="T6" fmla="*/ 0 w 30"/>
                  <a:gd name="T7" fmla="*/ 17641382 h 11"/>
                  <a:gd name="T8" fmla="*/ 2520950 w 30"/>
                  <a:gd name="T9" fmla="*/ 17641382 h 11"/>
                  <a:gd name="T10" fmla="*/ 2520950 w 30"/>
                  <a:gd name="T11" fmla="*/ 15120505 h 11"/>
                  <a:gd name="T12" fmla="*/ 2520950 w 30"/>
                  <a:gd name="T13" fmla="*/ 10080336 h 11"/>
                  <a:gd name="T14" fmla="*/ 2520950 w 30"/>
                  <a:gd name="T15" fmla="*/ 7561046 h 11"/>
                  <a:gd name="T16" fmla="*/ 5040313 w 30"/>
                  <a:gd name="T17" fmla="*/ 7561046 h 11"/>
                  <a:gd name="T18" fmla="*/ 7561263 w 30"/>
                  <a:gd name="T19" fmla="*/ 5040168 h 11"/>
                  <a:gd name="T20" fmla="*/ 15120938 w 30"/>
                  <a:gd name="T21" fmla="*/ 2520878 h 11"/>
                  <a:gd name="T22" fmla="*/ 17641888 w 30"/>
                  <a:gd name="T23" fmla="*/ 2520878 h 11"/>
                  <a:gd name="T24" fmla="*/ 22682200 w 30"/>
                  <a:gd name="T25" fmla="*/ 0 h 11"/>
                  <a:gd name="T26" fmla="*/ 25201563 w 30"/>
                  <a:gd name="T27" fmla="*/ 0 h 11"/>
                  <a:gd name="T28" fmla="*/ 27722513 w 30"/>
                  <a:gd name="T29" fmla="*/ 0 h 11"/>
                  <a:gd name="T30" fmla="*/ 32762825 w 30"/>
                  <a:gd name="T31" fmla="*/ 0 h 11"/>
                  <a:gd name="T32" fmla="*/ 35282188 w 30"/>
                  <a:gd name="T33" fmla="*/ 0 h 11"/>
                  <a:gd name="T34" fmla="*/ 40322500 w 30"/>
                  <a:gd name="T35" fmla="*/ 0 h 11"/>
                  <a:gd name="T36" fmla="*/ 42843450 w 30"/>
                  <a:gd name="T37" fmla="*/ 0 h 11"/>
                  <a:gd name="T38" fmla="*/ 42843450 w 30"/>
                  <a:gd name="T39" fmla="*/ 2520878 h 11"/>
                  <a:gd name="T40" fmla="*/ 45362813 w 30"/>
                  <a:gd name="T41" fmla="*/ 2520878 h 11"/>
                  <a:gd name="T42" fmla="*/ 50403125 w 30"/>
                  <a:gd name="T43" fmla="*/ 2520878 h 11"/>
                  <a:gd name="T44" fmla="*/ 52924075 w 30"/>
                  <a:gd name="T45" fmla="*/ 5040168 h 11"/>
                  <a:gd name="T46" fmla="*/ 63004700 w 30"/>
                  <a:gd name="T47" fmla="*/ 5040168 h 11"/>
                  <a:gd name="T48" fmla="*/ 68045013 w 30"/>
                  <a:gd name="T49" fmla="*/ 7561046 h 11"/>
                  <a:gd name="T50" fmla="*/ 70564375 w 30"/>
                  <a:gd name="T51" fmla="*/ 7561046 h 11"/>
                  <a:gd name="T52" fmla="*/ 70564375 w 30"/>
                  <a:gd name="T53" fmla="*/ 10080336 h 11"/>
                  <a:gd name="T54" fmla="*/ 75604688 w 30"/>
                  <a:gd name="T55" fmla="*/ 15120505 h 11"/>
                  <a:gd name="T56" fmla="*/ 73085325 w 30"/>
                  <a:gd name="T57" fmla="*/ 17641382 h 11"/>
                  <a:gd name="T58" fmla="*/ 70564375 w 30"/>
                  <a:gd name="T59" fmla="*/ 20160673 h 11"/>
                  <a:gd name="T60" fmla="*/ 68045013 w 30"/>
                  <a:gd name="T61" fmla="*/ 20160673 h 11"/>
                  <a:gd name="T62" fmla="*/ 70564375 w 30"/>
                  <a:gd name="T63" fmla="*/ 17641382 h 11"/>
                  <a:gd name="T64" fmla="*/ 70564375 w 30"/>
                  <a:gd name="T65" fmla="*/ 15120505 h 11"/>
                  <a:gd name="T66" fmla="*/ 73085325 w 30"/>
                  <a:gd name="T67" fmla="*/ 15120505 h 11"/>
                  <a:gd name="T68" fmla="*/ 70564375 w 30"/>
                  <a:gd name="T69" fmla="*/ 15120505 h 11"/>
                  <a:gd name="T70" fmla="*/ 63004700 w 30"/>
                  <a:gd name="T71" fmla="*/ 17641382 h 11"/>
                  <a:gd name="T72" fmla="*/ 57964388 w 30"/>
                  <a:gd name="T73" fmla="*/ 20160673 h 11"/>
                  <a:gd name="T74" fmla="*/ 55443438 w 30"/>
                  <a:gd name="T75" fmla="*/ 22681551 h 11"/>
                  <a:gd name="T76" fmla="*/ 52924075 w 30"/>
                  <a:gd name="T77" fmla="*/ 22681551 h 11"/>
                  <a:gd name="T78" fmla="*/ 45362813 w 30"/>
                  <a:gd name="T79" fmla="*/ 25200841 h 11"/>
                  <a:gd name="T80" fmla="*/ 32762825 w 30"/>
                  <a:gd name="T81" fmla="*/ 27721719 h 11"/>
                  <a:gd name="T82" fmla="*/ 25201563 w 30"/>
                  <a:gd name="T83" fmla="*/ 27721719 h 11"/>
                  <a:gd name="T84" fmla="*/ 22682200 w 30"/>
                  <a:gd name="T85" fmla="*/ 27721719 h 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11"/>
                  <a:gd name="T131" fmla="*/ 30 w 30"/>
                  <a:gd name="T132" fmla="*/ 11 h 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11">
                    <a:moveTo>
                      <a:pt x="9" y="11"/>
                    </a:moveTo>
                    <a:lnTo>
                      <a:pt x="6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8" y="10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69" name="Freeform 484"/>
              <p:cNvSpPr>
                <a:spLocks/>
              </p:cNvSpPr>
              <p:nvPr/>
            </p:nvSpPr>
            <p:spPr bwMode="auto">
              <a:xfrm>
                <a:off x="5927725" y="1649413"/>
                <a:ext cx="55563" cy="4763"/>
              </a:xfrm>
              <a:custGeom>
                <a:avLst/>
                <a:gdLst>
                  <a:gd name="T0" fmla="*/ 37803478 w 35"/>
                  <a:gd name="T1" fmla="*/ 7560469 h 3"/>
                  <a:gd name="T2" fmla="*/ 32763120 w 35"/>
                  <a:gd name="T3" fmla="*/ 7560469 h 3"/>
                  <a:gd name="T4" fmla="*/ 30242147 w 35"/>
                  <a:gd name="T5" fmla="*/ 7560469 h 3"/>
                  <a:gd name="T6" fmla="*/ 27722762 w 35"/>
                  <a:gd name="T7" fmla="*/ 7560469 h 3"/>
                  <a:gd name="T8" fmla="*/ 25201789 w 35"/>
                  <a:gd name="T9" fmla="*/ 7560469 h 3"/>
                  <a:gd name="T10" fmla="*/ 20161431 w 35"/>
                  <a:gd name="T11" fmla="*/ 7560469 h 3"/>
                  <a:gd name="T12" fmla="*/ 17642046 w 35"/>
                  <a:gd name="T13" fmla="*/ 7560469 h 3"/>
                  <a:gd name="T14" fmla="*/ 15121074 w 35"/>
                  <a:gd name="T15" fmla="*/ 7560469 h 3"/>
                  <a:gd name="T16" fmla="*/ 5040358 w 35"/>
                  <a:gd name="T17" fmla="*/ 7560469 h 3"/>
                  <a:gd name="T18" fmla="*/ 2520973 w 35"/>
                  <a:gd name="T19" fmla="*/ 7560469 h 3"/>
                  <a:gd name="T20" fmla="*/ 5040358 w 35"/>
                  <a:gd name="T21" fmla="*/ 7560469 h 3"/>
                  <a:gd name="T22" fmla="*/ 5040358 w 35"/>
                  <a:gd name="T23" fmla="*/ 5040842 h 3"/>
                  <a:gd name="T24" fmla="*/ 2520973 w 35"/>
                  <a:gd name="T25" fmla="*/ 5040842 h 3"/>
                  <a:gd name="T26" fmla="*/ 0 w 35"/>
                  <a:gd name="T27" fmla="*/ 5040842 h 3"/>
                  <a:gd name="T28" fmla="*/ 0 w 35"/>
                  <a:gd name="T29" fmla="*/ 2519627 h 3"/>
                  <a:gd name="T30" fmla="*/ 2520973 w 35"/>
                  <a:gd name="T31" fmla="*/ 2519627 h 3"/>
                  <a:gd name="T32" fmla="*/ 15121074 w 35"/>
                  <a:gd name="T33" fmla="*/ 2519627 h 3"/>
                  <a:gd name="T34" fmla="*/ 17642046 w 35"/>
                  <a:gd name="T35" fmla="*/ 2519627 h 3"/>
                  <a:gd name="T36" fmla="*/ 25201789 w 35"/>
                  <a:gd name="T37" fmla="*/ 5040842 h 3"/>
                  <a:gd name="T38" fmla="*/ 27722762 w 35"/>
                  <a:gd name="T39" fmla="*/ 5040842 h 3"/>
                  <a:gd name="T40" fmla="*/ 37803478 w 35"/>
                  <a:gd name="T41" fmla="*/ 5040842 h 3"/>
                  <a:gd name="T42" fmla="*/ 40322863 w 35"/>
                  <a:gd name="T43" fmla="*/ 5040842 h 3"/>
                  <a:gd name="T44" fmla="*/ 42843836 w 35"/>
                  <a:gd name="T45" fmla="*/ 5040842 h 3"/>
                  <a:gd name="T46" fmla="*/ 40322863 w 35"/>
                  <a:gd name="T47" fmla="*/ 5040842 h 3"/>
                  <a:gd name="T48" fmla="*/ 37803478 w 35"/>
                  <a:gd name="T49" fmla="*/ 5040842 h 3"/>
                  <a:gd name="T50" fmla="*/ 32763120 w 35"/>
                  <a:gd name="T51" fmla="*/ 2519627 h 3"/>
                  <a:gd name="T52" fmla="*/ 30242147 w 35"/>
                  <a:gd name="T53" fmla="*/ 2519627 h 3"/>
                  <a:gd name="T54" fmla="*/ 32763120 w 35"/>
                  <a:gd name="T55" fmla="*/ 2519627 h 3"/>
                  <a:gd name="T56" fmla="*/ 37803478 w 35"/>
                  <a:gd name="T57" fmla="*/ 0 h 3"/>
                  <a:gd name="T58" fmla="*/ 42843836 w 35"/>
                  <a:gd name="T59" fmla="*/ 0 h 3"/>
                  <a:gd name="T60" fmla="*/ 45363221 w 35"/>
                  <a:gd name="T61" fmla="*/ 0 h 3"/>
                  <a:gd name="T62" fmla="*/ 47884193 w 35"/>
                  <a:gd name="T63" fmla="*/ 0 h 3"/>
                  <a:gd name="T64" fmla="*/ 55443936 w 35"/>
                  <a:gd name="T65" fmla="*/ 2519627 h 3"/>
                  <a:gd name="T66" fmla="*/ 60484294 w 35"/>
                  <a:gd name="T67" fmla="*/ 2519627 h 3"/>
                  <a:gd name="T68" fmla="*/ 63005267 w 35"/>
                  <a:gd name="T69" fmla="*/ 2519627 h 3"/>
                  <a:gd name="T70" fmla="*/ 65524652 w 35"/>
                  <a:gd name="T71" fmla="*/ 2519627 h 3"/>
                  <a:gd name="T72" fmla="*/ 73085983 w 35"/>
                  <a:gd name="T73" fmla="*/ 2519627 h 3"/>
                  <a:gd name="T74" fmla="*/ 75605368 w 35"/>
                  <a:gd name="T75" fmla="*/ 2519627 h 3"/>
                  <a:gd name="T76" fmla="*/ 78126341 w 35"/>
                  <a:gd name="T77" fmla="*/ 2519627 h 3"/>
                  <a:gd name="T78" fmla="*/ 80645726 w 35"/>
                  <a:gd name="T79" fmla="*/ 2519627 h 3"/>
                  <a:gd name="T80" fmla="*/ 88207056 w 35"/>
                  <a:gd name="T81" fmla="*/ 5040842 h 3"/>
                  <a:gd name="T82" fmla="*/ 85686084 w 35"/>
                  <a:gd name="T83" fmla="*/ 5040842 h 3"/>
                  <a:gd name="T84" fmla="*/ 80645726 w 35"/>
                  <a:gd name="T85" fmla="*/ 5040842 h 3"/>
                  <a:gd name="T86" fmla="*/ 78126341 w 35"/>
                  <a:gd name="T87" fmla="*/ 5040842 h 3"/>
                  <a:gd name="T88" fmla="*/ 73085983 w 35"/>
                  <a:gd name="T89" fmla="*/ 5040842 h 3"/>
                  <a:gd name="T90" fmla="*/ 70565010 w 35"/>
                  <a:gd name="T91" fmla="*/ 5040842 h 3"/>
                  <a:gd name="T92" fmla="*/ 60484294 w 35"/>
                  <a:gd name="T93" fmla="*/ 5040842 h 3"/>
                  <a:gd name="T94" fmla="*/ 50403579 w 35"/>
                  <a:gd name="T95" fmla="*/ 7560469 h 3"/>
                  <a:gd name="T96" fmla="*/ 47884193 w 35"/>
                  <a:gd name="T97" fmla="*/ 7560469 h 3"/>
                  <a:gd name="T98" fmla="*/ 42843836 w 35"/>
                  <a:gd name="T99" fmla="*/ 7560469 h 3"/>
                  <a:gd name="T100" fmla="*/ 40322863 w 35"/>
                  <a:gd name="T101" fmla="*/ 7560469 h 3"/>
                  <a:gd name="T102" fmla="*/ 37803478 w 35"/>
                  <a:gd name="T103" fmla="*/ 7560469 h 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"/>
                  <a:gd name="T157" fmla="*/ 0 h 3"/>
                  <a:gd name="T158" fmla="*/ 35 w 35"/>
                  <a:gd name="T159" fmla="*/ 3 h 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" h="3">
                    <a:moveTo>
                      <a:pt x="15" y="3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70" name="Freeform 485"/>
              <p:cNvSpPr>
                <a:spLocks/>
              </p:cNvSpPr>
              <p:nvPr/>
            </p:nvSpPr>
            <p:spPr bwMode="auto">
              <a:xfrm>
                <a:off x="5915025" y="1674813"/>
                <a:ext cx="14288" cy="1588"/>
              </a:xfrm>
              <a:custGeom>
                <a:avLst/>
                <a:gdLst>
                  <a:gd name="T0" fmla="*/ 10080978 w 9"/>
                  <a:gd name="T1" fmla="*/ 2520156 h 1"/>
                  <a:gd name="T2" fmla="*/ 5040489 w 9"/>
                  <a:gd name="T3" fmla="*/ 2520156 h 1"/>
                  <a:gd name="T4" fmla="*/ 0 w 9"/>
                  <a:gd name="T5" fmla="*/ 2520156 h 1"/>
                  <a:gd name="T6" fmla="*/ 2521038 w 9"/>
                  <a:gd name="T7" fmla="*/ 2520156 h 1"/>
                  <a:gd name="T8" fmla="*/ 5040489 w 9"/>
                  <a:gd name="T9" fmla="*/ 2520156 h 1"/>
                  <a:gd name="T10" fmla="*/ 10080978 w 9"/>
                  <a:gd name="T11" fmla="*/ 0 h 1"/>
                  <a:gd name="T12" fmla="*/ 15121467 w 9"/>
                  <a:gd name="T13" fmla="*/ 0 h 1"/>
                  <a:gd name="T14" fmla="*/ 17642505 w 9"/>
                  <a:gd name="T15" fmla="*/ 0 h 1"/>
                  <a:gd name="T16" fmla="*/ 22682994 w 9"/>
                  <a:gd name="T17" fmla="*/ 0 h 1"/>
                  <a:gd name="T18" fmla="*/ 22682994 w 9"/>
                  <a:gd name="T19" fmla="*/ 2520156 h 1"/>
                  <a:gd name="T20" fmla="*/ 17642505 w 9"/>
                  <a:gd name="T21" fmla="*/ 2520156 h 1"/>
                  <a:gd name="T22" fmla="*/ 15121467 w 9"/>
                  <a:gd name="T23" fmla="*/ 2520156 h 1"/>
                  <a:gd name="T24" fmla="*/ 10080978 w 9"/>
                  <a:gd name="T25" fmla="*/ 2520156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71" name="Freeform 486"/>
              <p:cNvSpPr>
                <a:spLocks/>
              </p:cNvSpPr>
              <p:nvPr/>
            </p:nvSpPr>
            <p:spPr bwMode="auto">
              <a:xfrm>
                <a:off x="5916613" y="1670051"/>
                <a:ext cx="9525" cy="1587"/>
              </a:xfrm>
              <a:custGeom>
                <a:avLst/>
                <a:gdLst>
                  <a:gd name="T0" fmla="*/ 10080625 w 6"/>
                  <a:gd name="T1" fmla="*/ 2520156 h 1"/>
                  <a:gd name="T2" fmla="*/ 0 w 6"/>
                  <a:gd name="T3" fmla="*/ 2520156 h 1"/>
                  <a:gd name="T4" fmla="*/ 2520950 w 6"/>
                  <a:gd name="T5" fmla="*/ 2520156 h 1"/>
                  <a:gd name="T6" fmla="*/ 7561263 w 6"/>
                  <a:gd name="T7" fmla="*/ 2520156 h 1"/>
                  <a:gd name="T8" fmla="*/ 10080625 w 6"/>
                  <a:gd name="T9" fmla="*/ 2520156 h 1"/>
                  <a:gd name="T10" fmla="*/ 10080625 w 6"/>
                  <a:gd name="T11" fmla="*/ 0 h 1"/>
                  <a:gd name="T12" fmla="*/ 12601575 w 6"/>
                  <a:gd name="T13" fmla="*/ 0 h 1"/>
                  <a:gd name="T14" fmla="*/ 15120938 w 6"/>
                  <a:gd name="T15" fmla="*/ 0 h 1"/>
                  <a:gd name="T16" fmla="*/ 15120938 w 6"/>
                  <a:gd name="T17" fmla="*/ 2520156 h 1"/>
                  <a:gd name="T18" fmla="*/ 12601575 w 6"/>
                  <a:gd name="T19" fmla="*/ 2520156 h 1"/>
                  <a:gd name="T20" fmla="*/ 10080625 w 6"/>
                  <a:gd name="T21" fmla="*/ 2520156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4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72" name="Freeform 487"/>
              <p:cNvSpPr>
                <a:spLocks/>
              </p:cNvSpPr>
              <p:nvPr/>
            </p:nvSpPr>
            <p:spPr bwMode="auto">
              <a:xfrm>
                <a:off x="5927725" y="1663701"/>
                <a:ext cx="33338" cy="3175"/>
              </a:xfrm>
              <a:custGeom>
                <a:avLst/>
                <a:gdLst>
                  <a:gd name="T0" fmla="*/ 37803704 w 21"/>
                  <a:gd name="T1" fmla="*/ 5040313 h 2"/>
                  <a:gd name="T2" fmla="*/ 32763316 w 21"/>
                  <a:gd name="T3" fmla="*/ 5040313 h 2"/>
                  <a:gd name="T4" fmla="*/ 30242329 w 21"/>
                  <a:gd name="T5" fmla="*/ 5040313 h 2"/>
                  <a:gd name="T6" fmla="*/ 27722928 w 21"/>
                  <a:gd name="T7" fmla="*/ 5040313 h 2"/>
                  <a:gd name="T8" fmla="*/ 25201940 w 21"/>
                  <a:gd name="T9" fmla="*/ 5040313 h 2"/>
                  <a:gd name="T10" fmla="*/ 22682540 w 21"/>
                  <a:gd name="T11" fmla="*/ 5040313 h 2"/>
                  <a:gd name="T12" fmla="*/ 20161552 w 21"/>
                  <a:gd name="T13" fmla="*/ 5040313 h 2"/>
                  <a:gd name="T14" fmla="*/ 17642152 w 21"/>
                  <a:gd name="T15" fmla="*/ 5040313 h 2"/>
                  <a:gd name="T16" fmla="*/ 10080776 w 21"/>
                  <a:gd name="T17" fmla="*/ 5040313 h 2"/>
                  <a:gd name="T18" fmla="*/ 7561376 w 21"/>
                  <a:gd name="T19" fmla="*/ 5040313 h 2"/>
                  <a:gd name="T20" fmla="*/ 5040388 w 21"/>
                  <a:gd name="T21" fmla="*/ 5040313 h 2"/>
                  <a:gd name="T22" fmla="*/ 7561376 w 21"/>
                  <a:gd name="T23" fmla="*/ 5040313 h 2"/>
                  <a:gd name="T24" fmla="*/ 7561376 w 21"/>
                  <a:gd name="T25" fmla="*/ 2520950 h 2"/>
                  <a:gd name="T26" fmla="*/ 5040388 w 21"/>
                  <a:gd name="T27" fmla="*/ 2520950 h 2"/>
                  <a:gd name="T28" fmla="*/ 2520988 w 21"/>
                  <a:gd name="T29" fmla="*/ 2520950 h 2"/>
                  <a:gd name="T30" fmla="*/ 0 w 21"/>
                  <a:gd name="T31" fmla="*/ 2520950 h 2"/>
                  <a:gd name="T32" fmla="*/ 2520988 w 21"/>
                  <a:gd name="T33" fmla="*/ 2520950 h 2"/>
                  <a:gd name="T34" fmla="*/ 10080776 w 21"/>
                  <a:gd name="T35" fmla="*/ 0 h 2"/>
                  <a:gd name="T36" fmla="*/ 17642152 w 21"/>
                  <a:gd name="T37" fmla="*/ 0 h 2"/>
                  <a:gd name="T38" fmla="*/ 30242329 w 21"/>
                  <a:gd name="T39" fmla="*/ 0 h 2"/>
                  <a:gd name="T40" fmla="*/ 37803704 w 21"/>
                  <a:gd name="T41" fmla="*/ 0 h 2"/>
                  <a:gd name="T42" fmla="*/ 40323105 w 21"/>
                  <a:gd name="T43" fmla="*/ 0 h 2"/>
                  <a:gd name="T44" fmla="*/ 47884481 w 21"/>
                  <a:gd name="T45" fmla="*/ 2520950 h 2"/>
                  <a:gd name="T46" fmla="*/ 52924869 w 21"/>
                  <a:gd name="T47" fmla="*/ 2520950 h 2"/>
                  <a:gd name="T48" fmla="*/ 52924869 w 21"/>
                  <a:gd name="T49" fmla="*/ 5040313 h 2"/>
                  <a:gd name="T50" fmla="*/ 45363493 w 21"/>
                  <a:gd name="T51" fmla="*/ 5040313 h 2"/>
                  <a:gd name="T52" fmla="*/ 37803704 w 21"/>
                  <a:gd name="T53" fmla="*/ 5040313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2"/>
                  <a:gd name="T83" fmla="*/ 21 w 2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2">
                    <a:moveTo>
                      <a:pt x="15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73" name="Freeform 488"/>
              <p:cNvSpPr>
                <a:spLocks/>
              </p:cNvSpPr>
              <p:nvPr/>
            </p:nvSpPr>
            <p:spPr bwMode="auto">
              <a:xfrm>
                <a:off x="5942013" y="1655763"/>
                <a:ext cx="49212" cy="6350"/>
              </a:xfrm>
              <a:custGeom>
                <a:avLst/>
                <a:gdLst>
                  <a:gd name="T0" fmla="*/ 63002472 w 31"/>
                  <a:gd name="T1" fmla="*/ 10080625 h 4"/>
                  <a:gd name="T2" fmla="*/ 57962211 w 31"/>
                  <a:gd name="T3" fmla="*/ 10080625 h 4"/>
                  <a:gd name="T4" fmla="*/ 55442874 w 31"/>
                  <a:gd name="T5" fmla="*/ 10080625 h 4"/>
                  <a:gd name="T6" fmla="*/ 52921950 w 31"/>
                  <a:gd name="T7" fmla="*/ 10080625 h 4"/>
                  <a:gd name="T8" fmla="*/ 47881689 w 31"/>
                  <a:gd name="T9" fmla="*/ 10080625 h 4"/>
                  <a:gd name="T10" fmla="*/ 42841427 w 31"/>
                  <a:gd name="T11" fmla="*/ 10080625 h 4"/>
                  <a:gd name="T12" fmla="*/ 40322090 w 31"/>
                  <a:gd name="T13" fmla="*/ 10080625 h 4"/>
                  <a:gd name="T14" fmla="*/ 42841427 w 31"/>
                  <a:gd name="T15" fmla="*/ 7559675 h 4"/>
                  <a:gd name="T16" fmla="*/ 40322090 w 31"/>
                  <a:gd name="T17" fmla="*/ 7559675 h 4"/>
                  <a:gd name="T18" fmla="*/ 37801166 w 31"/>
                  <a:gd name="T19" fmla="*/ 7559675 h 4"/>
                  <a:gd name="T20" fmla="*/ 30241568 w 31"/>
                  <a:gd name="T21" fmla="*/ 7559675 h 4"/>
                  <a:gd name="T22" fmla="*/ 27720643 w 31"/>
                  <a:gd name="T23" fmla="*/ 2520950 h 4"/>
                  <a:gd name="T24" fmla="*/ 25201306 w 31"/>
                  <a:gd name="T25" fmla="*/ 2520950 h 4"/>
                  <a:gd name="T26" fmla="*/ 22680382 w 31"/>
                  <a:gd name="T27" fmla="*/ 2520950 h 4"/>
                  <a:gd name="T28" fmla="*/ 10080523 w 31"/>
                  <a:gd name="T29" fmla="*/ 2520950 h 4"/>
                  <a:gd name="T30" fmla="*/ 5040261 w 31"/>
                  <a:gd name="T31" fmla="*/ 0 h 4"/>
                  <a:gd name="T32" fmla="*/ 2519337 w 31"/>
                  <a:gd name="T33" fmla="*/ 0 h 4"/>
                  <a:gd name="T34" fmla="*/ 0 w 31"/>
                  <a:gd name="T35" fmla="*/ 0 h 4"/>
                  <a:gd name="T36" fmla="*/ 2519337 w 31"/>
                  <a:gd name="T37" fmla="*/ 0 h 4"/>
                  <a:gd name="T38" fmla="*/ 5040261 w 31"/>
                  <a:gd name="T39" fmla="*/ 0 h 4"/>
                  <a:gd name="T40" fmla="*/ 7559598 w 31"/>
                  <a:gd name="T41" fmla="*/ 0 h 4"/>
                  <a:gd name="T42" fmla="*/ 10080523 w 31"/>
                  <a:gd name="T43" fmla="*/ 0 h 4"/>
                  <a:gd name="T44" fmla="*/ 20161045 w 31"/>
                  <a:gd name="T45" fmla="*/ 0 h 4"/>
                  <a:gd name="T46" fmla="*/ 22680382 w 31"/>
                  <a:gd name="T47" fmla="*/ 0 h 4"/>
                  <a:gd name="T48" fmla="*/ 25201306 w 31"/>
                  <a:gd name="T49" fmla="*/ 0 h 4"/>
                  <a:gd name="T50" fmla="*/ 27720643 w 31"/>
                  <a:gd name="T51" fmla="*/ 0 h 4"/>
                  <a:gd name="T52" fmla="*/ 30241568 w 31"/>
                  <a:gd name="T53" fmla="*/ 0 h 4"/>
                  <a:gd name="T54" fmla="*/ 30241568 w 31"/>
                  <a:gd name="T55" fmla="*/ 2520950 h 4"/>
                  <a:gd name="T56" fmla="*/ 32760905 w 31"/>
                  <a:gd name="T57" fmla="*/ 2520950 h 4"/>
                  <a:gd name="T58" fmla="*/ 37801166 w 31"/>
                  <a:gd name="T59" fmla="*/ 2520950 h 4"/>
                  <a:gd name="T60" fmla="*/ 42841427 w 31"/>
                  <a:gd name="T61" fmla="*/ 2520950 h 4"/>
                  <a:gd name="T62" fmla="*/ 50402613 w 31"/>
                  <a:gd name="T63" fmla="*/ 2520950 h 4"/>
                  <a:gd name="T64" fmla="*/ 55442874 w 31"/>
                  <a:gd name="T65" fmla="*/ 2520950 h 4"/>
                  <a:gd name="T66" fmla="*/ 57962211 w 31"/>
                  <a:gd name="T67" fmla="*/ 7559675 h 4"/>
                  <a:gd name="T68" fmla="*/ 63002472 w 31"/>
                  <a:gd name="T69" fmla="*/ 7559675 h 4"/>
                  <a:gd name="T70" fmla="*/ 65523397 w 31"/>
                  <a:gd name="T71" fmla="*/ 7559675 h 4"/>
                  <a:gd name="T72" fmla="*/ 68042734 w 31"/>
                  <a:gd name="T73" fmla="*/ 7559675 h 4"/>
                  <a:gd name="T74" fmla="*/ 70563658 w 31"/>
                  <a:gd name="T75" fmla="*/ 7559675 h 4"/>
                  <a:gd name="T76" fmla="*/ 73082995 w 31"/>
                  <a:gd name="T77" fmla="*/ 7559675 h 4"/>
                  <a:gd name="T78" fmla="*/ 75603919 w 31"/>
                  <a:gd name="T79" fmla="*/ 7559675 h 4"/>
                  <a:gd name="T80" fmla="*/ 78123256 w 31"/>
                  <a:gd name="T81" fmla="*/ 7559675 h 4"/>
                  <a:gd name="T82" fmla="*/ 70563658 w 31"/>
                  <a:gd name="T83" fmla="*/ 10080625 h 4"/>
                  <a:gd name="T84" fmla="*/ 65523397 w 31"/>
                  <a:gd name="T85" fmla="*/ 10080625 h 4"/>
                  <a:gd name="T86" fmla="*/ 63002472 w 31"/>
                  <a:gd name="T87" fmla="*/ 10080625 h 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"/>
                  <a:gd name="T134" fmla="*/ 31 w 31"/>
                  <a:gd name="T135" fmla="*/ 4 h 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">
                    <a:moveTo>
                      <a:pt x="25" y="4"/>
                    </a:move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74" name="Freeform 489"/>
              <p:cNvSpPr>
                <a:spLocks/>
              </p:cNvSpPr>
              <p:nvPr/>
            </p:nvSpPr>
            <p:spPr bwMode="auto">
              <a:xfrm>
                <a:off x="5934075" y="1671638"/>
                <a:ext cx="12700" cy="0"/>
              </a:xfrm>
              <a:custGeom>
                <a:avLst/>
                <a:gdLst>
                  <a:gd name="T0" fmla="*/ 17640300 w 8"/>
                  <a:gd name="T1" fmla="*/ 10080625 w 8"/>
                  <a:gd name="T2" fmla="*/ 5040313 w 8"/>
                  <a:gd name="T3" fmla="*/ 0 w 8"/>
                  <a:gd name="T4" fmla="*/ 5040313 w 8"/>
                  <a:gd name="T5" fmla="*/ 7559675 w 8"/>
                  <a:gd name="T6" fmla="*/ 10080625 w 8"/>
                  <a:gd name="T7" fmla="*/ 17640300 w 8"/>
                  <a:gd name="T8" fmla="*/ 20161250 w 8"/>
                  <a:gd name="T9" fmla="*/ 17640300 w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w 8"/>
                  <a:gd name="T21" fmla="*/ 8 w 8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T20" t="0" r="T21" b="0"/>
                <a:pathLst>
                  <a:path w="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75" name="Freeform 490"/>
              <p:cNvSpPr>
                <a:spLocks/>
              </p:cNvSpPr>
              <p:nvPr/>
            </p:nvSpPr>
            <p:spPr bwMode="auto">
              <a:xfrm>
                <a:off x="5934075" y="1671638"/>
                <a:ext cx="33338" cy="7938"/>
              </a:xfrm>
              <a:custGeom>
                <a:avLst/>
                <a:gdLst>
                  <a:gd name="T0" fmla="*/ 37803704 w 21"/>
                  <a:gd name="T1" fmla="*/ 12600781 h 5"/>
                  <a:gd name="T2" fmla="*/ 35282717 w 21"/>
                  <a:gd name="T3" fmla="*/ 12600781 h 5"/>
                  <a:gd name="T4" fmla="*/ 30242329 w 21"/>
                  <a:gd name="T5" fmla="*/ 12600781 h 5"/>
                  <a:gd name="T6" fmla="*/ 17642152 w 21"/>
                  <a:gd name="T7" fmla="*/ 12600781 h 5"/>
                  <a:gd name="T8" fmla="*/ 12601764 w 21"/>
                  <a:gd name="T9" fmla="*/ 12600781 h 5"/>
                  <a:gd name="T10" fmla="*/ 10080776 w 21"/>
                  <a:gd name="T11" fmla="*/ 12600781 h 5"/>
                  <a:gd name="T12" fmla="*/ 7561376 w 21"/>
                  <a:gd name="T13" fmla="*/ 12600781 h 5"/>
                  <a:gd name="T14" fmla="*/ 0 w 21"/>
                  <a:gd name="T15" fmla="*/ 12600781 h 5"/>
                  <a:gd name="T16" fmla="*/ 5040388 w 21"/>
                  <a:gd name="T17" fmla="*/ 10081260 h 5"/>
                  <a:gd name="T18" fmla="*/ 10080776 w 21"/>
                  <a:gd name="T19" fmla="*/ 10081260 h 5"/>
                  <a:gd name="T20" fmla="*/ 12601764 w 21"/>
                  <a:gd name="T21" fmla="*/ 10081260 h 5"/>
                  <a:gd name="T22" fmla="*/ 10080776 w 21"/>
                  <a:gd name="T23" fmla="*/ 7560151 h 5"/>
                  <a:gd name="T24" fmla="*/ 10080776 w 21"/>
                  <a:gd name="T25" fmla="*/ 5040630 h 5"/>
                  <a:gd name="T26" fmla="*/ 12601764 w 21"/>
                  <a:gd name="T27" fmla="*/ 5040630 h 5"/>
                  <a:gd name="T28" fmla="*/ 17642152 w 21"/>
                  <a:gd name="T29" fmla="*/ 5040630 h 5"/>
                  <a:gd name="T30" fmla="*/ 27722928 w 21"/>
                  <a:gd name="T31" fmla="*/ 5040630 h 5"/>
                  <a:gd name="T32" fmla="*/ 30242329 w 21"/>
                  <a:gd name="T33" fmla="*/ 5040630 h 5"/>
                  <a:gd name="T34" fmla="*/ 35282717 w 21"/>
                  <a:gd name="T35" fmla="*/ 5040630 h 5"/>
                  <a:gd name="T36" fmla="*/ 35282717 w 21"/>
                  <a:gd name="T37" fmla="*/ 0 h 5"/>
                  <a:gd name="T38" fmla="*/ 37803704 w 21"/>
                  <a:gd name="T39" fmla="*/ 0 h 5"/>
                  <a:gd name="T40" fmla="*/ 42844093 w 21"/>
                  <a:gd name="T41" fmla="*/ 0 h 5"/>
                  <a:gd name="T42" fmla="*/ 45363493 w 21"/>
                  <a:gd name="T43" fmla="*/ 5040630 h 5"/>
                  <a:gd name="T44" fmla="*/ 50403881 w 21"/>
                  <a:gd name="T45" fmla="*/ 5040630 h 5"/>
                  <a:gd name="T46" fmla="*/ 50403881 w 21"/>
                  <a:gd name="T47" fmla="*/ 7560151 h 5"/>
                  <a:gd name="T48" fmla="*/ 50403881 w 21"/>
                  <a:gd name="T49" fmla="*/ 10081260 h 5"/>
                  <a:gd name="T50" fmla="*/ 50403881 w 21"/>
                  <a:gd name="T51" fmla="*/ 12600781 h 5"/>
                  <a:gd name="T52" fmla="*/ 52924869 w 21"/>
                  <a:gd name="T53" fmla="*/ 12600781 h 5"/>
                  <a:gd name="T54" fmla="*/ 50403881 w 21"/>
                  <a:gd name="T55" fmla="*/ 12600781 h 5"/>
                  <a:gd name="T56" fmla="*/ 45363493 w 21"/>
                  <a:gd name="T57" fmla="*/ 12600781 h 5"/>
                  <a:gd name="T58" fmla="*/ 42844093 w 21"/>
                  <a:gd name="T59" fmla="*/ 12600781 h 5"/>
                  <a:gd name="T60" fmla="*/ 37803704 w 21"/>
                  <a:gd name="T61" fmla="*/ 12600781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15" y="5"/>
                    </a:moveTo>
                    <a:lnTo>
                      <a:pt x="14" y="5"/>
                    </a:lnTo>
                    <a:lnTo>
                      <a:pt x="12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76" name="Freeform 491"/>
              <p:cNvSpPr>
                <a:spLocks/>
              </p:cNvSpPr>
              <p:nvPr/>
            </p:nvSpPr>
            <p:spPr bwMode="auto">
              <a:xfrm>
                <a:off x="5957888" y="1646238"/>
                <a:ext cx="41275" cy="4763"/>
              </a:xfrm>
              <a:custGeom>
                <a:avLst/>
                <a:gdLst>
                  <a:gd name="T0" fmla="*/ 47883763 w 26"/>
                  <a:gd name="T1" fmla="*/ 7560469 h 3"/>
                  <a:gd name="T2" fmla="*/ 45362813 w 26"/>
                  <a:gd name="T3" fmla="*/ 7560469 h 3"/>
                  <a:gd name="T4" fmla="*/ 37801550 w 26"/>
                  <a:gd name="T5" fmla="*/ 7560469 h 3"/>
                  <a:gd name="T6" fmla="*/ 30241875 w 26"/>
                  <a:gd name="T7" fmla="*/ 5040842 h 3"/>
                  <a:gd name="T8" fmla="*/ 27722513 w 26"/>
                  <a:gd name="T9" fmla="*/ 5040842 h 3"/>
                  <a:gd name="T10" fmla="*/ 25201563 w 26"/>
                  <a:gd name="T11" fmla="*/ 5040842 h 3"/>
                  <a:gd name="T12" fmla="*/ 22682200 w 26"/>
                  <a:gd name="T13" fmla="*/ 5040842 h 3"/>
                  <a:gd name="T14" fmla="*/ 20161250 w 26"/>
                  <a:gd name="T15" fmla="*/ 5040842 h 3"/>
                  <a:gd name="T16" fmla="*/ 12601575 w 26"/>
                  <a:gd name="T17" fmla="*/ 5040842 h 3"/>
                  <a:gd name="T18" fmla="*/ 2520950 w 26"/>
                  <a:gd name="T19" fmla="*/ 5040842 h 3"/>
                  <a:gd name="T20" fmla="*/ 0 w 26"/>
                  <a:gd name="T21" fmla="*/ 5040842 h 3"/>
                  <a:gd name="T22" fmla="*/ 2520950 w 26"/>
                  <a:gd name="T23" fmla="*/ 2519627 h 3"/>
                  <a:gd name="T24" fmla="*/ 5040313 w 26"/>
                  <a:gd name="T25" fmla="*/ 2519627 h 3"/>
                  <a:gd name="T26" fmla="*/ 7561263 w 26"/>
                  <a:gd name="T27" fmla="*/ 2519627 h 3"/>
                  <a:gd name="T28" fmla="*/ 17640300 w 26"/>
                  <a:gd name="T29" fmla="*/ 2519627 h 3"/>
                  <a:gd name="T30" fmla="*/ 22682200 w 26"/>
                  <a:gd name="T31" fmla="*/ 2519627 h 3"/>
                  <a:gd name="T32" fmla="*/ 25201563 w 26"/>
                  <a:gd name="T33" fmla="*/ 0 h 3"/>
                  <a:gd name="T34" fmla="*/ 30241875 w 26"/>
                  <a:gd name="T35" fmla="*/ 0 h 3"/>
                  <a:gd name="T36" fmla="*/ 32762825 w 26"/>
                  <a:gd name="T37" fmla="*/ 0 h 3"/>
                  <a:gd name="T38" fmla="*/ 37801550 w 26"/>
                  <a:gd name="T39" fmla="*/ 0 h 3"/>
                  <a:gd name="T40" fmla="*/ 37801550 w 26"/>
                  <a:gd name="T41" fmla="*/ 2519627 h 3"/>
                  <a:gd name="T42" fmla="*/ 40322500 w 26"/>
                  <a:gd name="T43" fmla="*/ 2519627 h 3"/>
                  <a:gd name="T44" fmla="*/ 45362813 w 26"/>
                  <a:gd name="T45" fmla="*/ 2519627 h 3"/>
                  <a:gd name="T46" fmla="*/ 47883763 w 26"/>
                  <a:gd name="T47" fmla="*/ 2519627 h 3"/>
                  <a:gd name="T48" fmla="*/ 55443438 w 26"/>
                  <a:gd name="T49" fmla="*/ 2519627 h 3"/>
                  <a:gd name="T50" fmla="*/ 60483750 w 26"/>
                  <a:gd name="T51" fmla="*/ 2519627 h 3"/>
                  <a:gd name="T52" fmla="*/ 60483750 w 26"/>
                  <a:gd name="T53" fmla="*/ 5040842 h 3"/>
                  <a:gd name="T54" fmla="*/ 63004700 w 26"/>
                  <a:gd name="T55" fmla="*/ 5040842 h 3"/>
                  <a:gd name="T56" fmla="*/ 65524063 w 26"/>
                  <a:gd name="T57" fmla="*/ 5040842 h 3"/>
                  <a:gd name="T58" fmla="*/ 63004700 w 26"/>
                  <a:gd name="T59" fmla="*/ 5040842 h 3"/>
                  <a:gd name="T60" fmla="*/ 55443438 w 26"/>
                  <a:gd name="T61" fmla="*/ 7560469 h 3"/>
                  <a:gd name="T62" fmla="*/ 52924075 w 26"/>
                  <a:gd name="T63" fmla="*/ 7560469 h 3"/>
                  <a:gd name="T64" fmla="*/ 50403125 w 26"/>
                  <a:gd name="T65" fmla="*/ 7560469 h 3"/>
                  <a:gd name="T66" fmla="*/ 47883763 w 26"/>
                  <a:gd name="T67" fmla="*/ 7560469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3"/>
                  <a:gd name="T104" fmla="*/ 26 w 26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77" name="Freeform 492"/>
              <p:cNvSpPr>
                <a:spLocks/>
              </p:cNvSpPr>
              <p:nvPr/>
            </p:nvSpPr>
            <p:spPr bwMode="auto">
              <a:xfrm>
                <a:off x="5962650" y="1652588"/>
                <a:ext cx="25400" cy="3175"/>
              </a:xfrm>
              <a:custGeom>
                <a:avLst/>
                <a:gdLst>
                  <a:gd name="T0" fmla="*/ 20161250 w 16"/>
                  <a:gd name="T1" fmla="*/ 5040313 h 2"/>
                  <a:gd name="T2" fmla="*/ 15120938 w 16"/>
                  <a:gd name="T3" fmla="*/ 5040313 h 2"/>
                  <a:gd name="T4" fmla="*/ 7559675 w 16"/>
                  <a:gd name="T5" fmla="*/ 5040313 h 2"/>
                  <a:gd name="T6" fmla="*/ 0 w 16"/>
                  <a:gd name="T7" fmla="*/ 2520950 h 2"/>
                  <a:gd name="T8" fmla="*/ 5040313 w 16"/>
                  <a:gd name="T9" fmla="*/ 2520950 h 2"/>
                  <a:gd name="T10" fmla="*/ 7559675 w 16"/>
                  <a:gd name="T11" fmla="*/ 2520950 h 2"/>
                  <a:gd name="T12" fmla="*/ 17640300 w 16"/>
                  <a:gd name="T13" fmla="*/ 2520950 h 2"/>
                  <a:gd name="T14" fmla="*/ 25201563 w 16"/>
                  <a:gd name="T15" fmla="*/ 0 h 2"/>
                  <a:gd name="T16" fmla="*/ 32761238 w 16"/>
                  <a:gd name="T17" fmla="*/ 0 h 2"/>
                  <a:gd name="T18" fmla="*/ 35282188 w 16"/>
                  <a:gd name="T19" fmla="*/ 0 h 2"/>
                  <a:gd name="T20" fmla="*/ 37801550 w 16"/>
                  <a:gd name="T21" fmla="*/ 2520950 h 2"/>
                  <a:gd name="T22" fmla="*/ 40322500 w 16"/>
                  <a:gd name="T23" fmla="*/ 2520950 h 2"/>
                  <a:gd name="T24" fmla="*/ 37801550 w 16"/>
                  <a:gd name="T25" fmla="*/ 2520950 h 2"/>
                  <a:gd name="T26" fmla="*/ 30241875 w 16"/>
                  <a:gd name="T27" fmla="*/ 2520950 h 2"/>
                  <a:gd name="T28" fmla="*/ 25201563 w 16"/>
                  <a:gd name="T29" fmla="*/ 5040313 h 2"/>
                  <a:gd name="T30" fmla="*/ 20161250 w 16"/>
                  <a:gd name="T31" fmla="*/ 5040313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2"/>
                  <a:gd name="T50" fmla="*/ 16 w 1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2">
                    <a:moveTo>
                      <a:pt x="8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78" name="Freeform 493"/>
              <p:cNvSpPr>
                <a:spLocks/>
              </p:cNvSpPr>
              <p:nvPr/>
            </p:nvSpPr>
            <p:spPr bwMode="auto">
              <a:xfrm>
                <a:off x="5983288" y="1639888"/>
                <a:ext cx="34925" cy="3175"/>
              </a:xfrm>
              <a:custGeom>
                <a:avLst/>
                <a:gdLst>
                  <a:gd name="T0" fmla="*/ 5040313 w 22"/>
                  <a:gd name="T1" fmla="*/ 5040313 h 2"/>
                  <a:gd name="T2" fmla="*/ 2520950 w 22"/>
                  <a:gd name="T3" fmla="*/ 5040313 h 2"/>
                  <a:gd name="T4" fmla="*/ 0 w 22"/>
                  <a:gd name="T5" fmla="*/ 5040313 h 2"/>
                  <a:gd name="T6" fmla="*/ 0 w 22"/>
                  <a:gd name="T7" fmla="*/ 2520950 h 2"/>
                  <a:gd name="T8" fmla="*/ 2520950 w 22"/>
                  <a:gd name="T9" fmla="*/ 0 h 2"/>
                  <a:gd name="T10" fmla="*/ 5040313 w 22"/>
                  <a:gd name="T11" fmla="*/ 0 h 2"/>
                  <a:gd name="T12" fmla="*/ 7559675 w 22"/>
                  <a:gd name="T13" fmla="*/ 0 h 2"/>
                  <a:gd name="T14" fmla="*/ 25201563 w 22"/>
                  <a:gd name="T15" fmla="*/ 0 h 2"/>
                  <a:gd name="T16" fmla="*/ 27722513 w 22"/>
                  <a:gd name="T17" fmla="*/ 0 h 2"/>
                  <a:gd name="T18" fmla="*/ 42843450 w 22"/>
                  <a:gd name="T19" fmla="*/ 0 h 2"/>
                  <a:gd name="T20" fmla="*/ 45362813 w 22"/>
                  <a:gd name="T21" fmla="*/ 0 h 2"/>
                  <a:gd name="T22" fmla="*/ 47883763 w 22"/>
                  <a:gd name="T23" fmla="*/ 0 h 2"/>
                  <a:gd name="T24" fmla="*/ 55443438 w 22"/>
                  <a:gd name="T25" fmla="*/ 0 h 2"/>
                  <a:gd name="T26" fmla="*/ 52924075 w 22"/>
                  <a:gd name="T27" fmla="*/ 2520950 h 2"/>
                  <a:gd name="T28" fmla="*/ 50403125 w 22"/>
                  <a:gd name="T29" fmla="*/ 2520950 h 2"/>
                  <a:gd name="T30" fmla="*/ 47883763 w 22"/>
                  <a:gd name="T31" fmla="*/ 2520950 h 2"/>
                  <a:gd name="T32" fmla="*/ 45362813 w 22"/>
                  <a:gd name="T33" fmla="*/ 2520950 h 2"/>
                  <a:gd name="T34" fmla="*/ 35282188 w 22"/>
                  <a:gd name="T35" fmla="*/ 2520950 h 2"/>
                  <a:gd name="T36" fmla="*/ 27722513 w 22"/>
                  <a:gd name="T37" fmla="*/ 2520950 h 2"/>
                  <a:gd name="T38" fmla="*/ 25201563 w 22"/>
                  <a:gd name="T39" fmla="*/ 2520950 h 2"/>
                  <a:gd name="T40" fmla="*/ 22682200 w 22"/>
                  <a:gd name="T41" fmla="*/ 2520950 h 2"/>
                  <a:gd name="T42" fmla="*/ 15120938 w 22"/>
                  <a:gd name="T43" fmla="*/ 2520950 h 2"/>
                  <a:gd name="T44" fmla="*/ 10080625 w 22"/>
                  <a:gd name="T45" fmla="*/ 2520950 h 2"/>
                  <a:gd name="T46" fmla="*/ 10080625 w 22"/>
                  <a:gd name="T47" fmla="*/ 5040313 h 2"/>
                  <a:gd name="T48" fmla="*/ 7559675 w 22"/>
                  <a:gd name="T49" fmla="*/ 5040313 h 2"/>
                  <a:gd name="T50" fmla="*/ 5040313 w 22"/>
                  <a:gd name="T51" fmla="*/ 5040313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2"/>
                  <a:gd name="T80" fmla="*/ 22 w 22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79" name="Freeform 494"/>
              <p:cNvSpPr>
                <a:spLocks/>
              </p:cNvSpPr>
              <p:nvPr/>
            </p:nvSpPr>
            <p:spPr bwMode="auto">
              <a:xfrm>
                <a:off x="5961063" y="1670051"/>
                <a:ext cx="53975" cy="9525"/>
              </a:xfrm>
              <a:custGeom>
                <a:avLst/>
                <a:gdLst>
                  <a:gd name="T0" fmla="*/ 35282188 w 34"/>
                  <a:gd name="T1" fmla="*/ 15120938 h 6"/>
                  <a:gd name="T2" fmla="*/ 27720925 w 34"/>
                  <a:gd name="T3" fmla="*/ 15120938 h 6"/>
                  <a:gd name="T4" fmla="*/ 25201563 w 34"/>
                  <a:gd name="T5" fmla="*/ 15120938 h 6"/>
                  <a:gd name="T6" fmla="*/ 22680613 w 34"/>
                  <a:gd name="T7" fmla="*/ 15120938 h 6"/>
                  <a:gd name="T8" fmla="*/ 22680613 w 34"/>
                  <a:gd name="T9" fmla="*/ 12601575 h 6"/>
                  <a:gd name="T10" fmla="*/ 17640300 w 34"/>
                  <a:gd name="T11" fmla="*/ 12601575 h 6"/>
                  <a:gd name="T12" fmla="*/ 12599988 w 34"/>
                  <a:gd name="T13" fmla="*/ 12601575 h 6"/>
                  <a:gd name="T14" fmla="*/ 12599988 w 34"/>
                  <a:gd name="T15" fmla="*/ 7561263 h 6"/>
                  <a:gd name="T16" fmla="*/ 12599988 w 34"/>
                  <a:gd name="T17" fmla="*/ 2520950 h 6"/>
                  <a:gd name="T18" fmla="*/ 10080625 w 34"/>
                  <a:gd name="T19" fmla="*/ 2520950 h 6"/>
                  <a:gd name="T20" fmla="*/ 7559675 w 34"/>
                  <a:gd name="T21" fmla="*/ 0 h 6"/>
                  <a:gd name="T22" fmla="*/ 2520950 w 34"/>
                  <a:gd name="T23" fmla="*/ 0 h 6"/>
                  <a:gd name="T24" fmla="*/ 0 w 34"/>
                  <a:gd name="T25" fmla="*/ 0 h 6"/>
                  <a:gd name="T26" fmla="*/ 12599988 w 34"/>
                  <a:gd name="T27" fmla="*/ 0 h 6"/>
                  <a:gd name="T28" fmla="*/ 15120938 w 34"/>
                  <a:gd name="T29" fmla="*/ 0 h 6"/>
                  <a:gd name="T30" fmla="*/ 17640300 w 34"/>
                  <a:gd name="T31" fmla="*/ 0 h 6"/>
                  <a:gd name="T32" fmla="*/ 25201563 w 34"/>
                  <a:gd name="T33" fmla="*/ 0 h 6"/>
                  <a:gd name="T34" fmla="*/ 27720925 w 34"/>
                  <a:gd name="T35" fmla="*/ 0 h 6"/>
                  <a:gd name="T36" fmla="*/ 32761238 w 34"/>
                  <a:gd name="T37" fmla="*/ 0 h 6"/>
                  <a:gd name="T38" fmla="*/ 37801550 w 34"/>
                  <a:gd name="T39" fmla="*/ 0 h 6"/>
                  <a:gd name="T40" fmla="*/ 40322500 w 34"/>
                  <a:gd name="T41" fmla="*/ 0 h 6"/>
                  <a:gd name="T42" fmla="*/ 50403125 w 34"/>
                  <a:gd name="T43" fmla="*/ 0 h 6"/>
                  <a:gd name="T44" fmla="*/ 57962800 w 34"/>
                  <a:gd name="T45" fmla="*/ 0 h 6"/>
                  <a:gd name="T46" fmla="*/ 63003113 w 34"/>
                  <a:gd name="T47" fmla="*/ 2520950 h 6"/>
                  <a:gd name="T48" fmla="*/ 68043425 w 34"/>
                  <a:gd name="T49" fmla="*/ 2520950 h 6"/>
                  <a:gd name="T50" fmla="*/ 80645000 w 34"/>
                  <a:gd name="T51" fmla="*/ 2520950 h 6"/>
                  <a:gd name="T52" fmla="*/ 83165950 w 34"/>
                  <a:gd name="T53" fmla="*/ 2520950 h 6"/>
                  <a:gd name="T54" fmla="*/ 83165950 w 34"/>
                  <a:gd name="T55" fmla="*/ 7561263 h 6"/>
                  <a:gd name="T56" fmla="*/ 85685313 w 34"/>
                  <a:gd name="T57" fmla="*/ 7561263 h 6"/>
                  <a:gd name="T58" fmla="*/ 83165950 w 34"/>
                  <a:gd name="T59" fmla="*/ 7561263 h 6"/>
                  <a:gd name="T60" fmla="*/ 68043425 w 34"/>
                  <a:gd name="T61" fmla="*/ 7561263 h 6"/>
                  <a:gd name="T62" fmla="*/ 63003113 w 34"/>
                  <a:gd name="T63" fmla="*/ 7561263 h 6"/>
                  <a:gd name="T64" fmla="*/ 60483750 w 34"/>
                  <a:gd name="T65" fmla="*/ 7561263 h 6"/>
                  <a:gd name="T66" fmla="*/ 57962800 w 34"/>
                  <a:gd name="T67" fmla="*/ 7561263 h 6"/>
                  <a:gd name="T68" fmla="*/ 55443438 w 34"/>
                  <a:gd name="T69" fmla="*/ 7561263 h 6"/>
                  <a:gd name="T70" fmla="*/ 50403125 w 34"/>
                  <a:gd name="T71" fmla="*/ 7561263 h 6"/>
                  <a:gd name="T72" fmla="*/ 45362813 w 34"/>
                  <a:gd name="T73" fmla="*/ 7561263 h 6"/>
                  <a:gd name="T74" fmla="*/ 42843450 w 34"/>
                  <a:gd name="T75" fmla="*/ 10080625 h 6"/>
                  <a:gd name="T76" fmla="*/ 40322500 w 34"/>
                  <a:gd name="T77" fmla="*/ 10080625 h 6"/>
                  <a:gd name="T78" fmla="*/ 42843450 w 34"/>
                  <a:gd name="T79" fmla="*/ 10080625 h 6"/>
                  <a:gd name="T80" fmla="*/ 45362813 w 34"/>
                  <a:gd name="T81" fmla="*/ 10080625 h 6"/>
                  <a:gd name="T82" fmla="*/ 50403125 w 34"/>
                  <a:gd name="T83" fmla="*/ 10080625 h 6"/>
                  <a:gd name="T84" fmla="*/ 55443438 w 34"/>
                  <a:gd name="T85" fmla="*/ 10080625 h 6"/>
                  <a:gd name="T86" fmla="*/ 57962800 w 34"/>
                  <a:gd name="T87" fmla="*/ 10080625 h 6"/>
                  <a:gd name="T88" fmla="*/ 55443438 w 34"/>
                  <a:gd name="T89" fmla="*/ 12601575 h 6"/>
                  <a:gd name="T90" fmla="*/ 50403125 w 34"/>
                  <a:gd name="T91" fmla="*/ 12601575 h 6"/>
                  <a:gd name="T92" fmla="*/ 45362813 w 34"/>
                  <a:gd name="T93" fmla="*/ 12601575 h 6"/>
                  <a:gd name="T94" fmla="*/ 40322500 w 34"/>
                  <a:gd name="T95" fmla="*/ 12601575 h 6"/>
                  <a:gd name="T96" fmla="*/ 37801550 w 34"/>
                  <a:gd name="T97" fmla="*/ 12601575 h 6"/>
                  <a:gd name="T98" fmla="*/ 35282188 w 34"/>
                  <a:gd name="T99" fmla="*/ 12601575 h 6"/>
                  <a:gd name="T100" fmla="*/ 37801550 w 34"/>
                  <a:gd name="T101" fmla="*/ 12601575 h 6"/>
                  <a:gd name="T102" fmla="*/ 40322500 w 34"/>
                  <a:gd name="T103" fmla="*/ 15120938 h 6"/>
                  <a:gd name="T104" fmla="*/ 37801550 w 34"/>
                  <a:gd name="T105" fmla="*/ 15120938 h 6"/>
                  <a:gd name="T106" fmla="*/ 35282188 w 34"/>
                  <a:gd name="T107" fmla="*/ 15120938 h 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"/>
                  <a:gd name="T164" fmla="*/ 34 w 34"/>
                  <a:gd name="T165" fmla="*/ 6 h 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">
                    <a:moveTo>
                      <a:pt x="14" y="6"/>
                    </a:move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80" name="Freeform 495"/>
              <p:cNvSpPr>
                <a:spLocks/>
              </p:cNvSpPr>
              <p:nvPr/>
            </p:nvSpPr>
            <p:spPr bwMode="auto">
              <a:xfrm>
                <a:off x="5837238" y="1830388"/>
                <a:ext cx="139700" cy="63500"/>
              </a:xfrm>
              <a:custGeom>
                <a:avLst/>
                <a:gdLst>
                  <a:gd name="T0" fmla="*/ 120967500 w 88"/>
                  <a:gd name="T1" fmla="*/ 95765938 h 40"/>
                  <a:gd name="T2" fmla="*/ 113406238 w 88"/>
                  <a:gd name="T3" fmla="*/ 95765938 h 40"/>
                  <a:gd name="T4" fmla="*/ 110886875 w 88"/>
                  <a:gd name="T5" fmla="*/ 95765938 h 40"/>
                  <a:gd name="T6" fmla="*/ 90725625 w 88"/>
                  <a:gd name="T7" fmla="*/ 93246575 h 40"/>
                  <a:gd name="T8" fmla="*/ 73083738 w 88"/>
                  <a:gd name="T9" fmla="*/ 93246575 h 40"/>
                  <a:gd name="T10" fmla="*/ 80645000 w 88"/>
                  <a:gd name="T11" fmla="*/ 85685313 h 40"/>
                  <a:gd name="T12" fmla="*/ 93246575 w 88"/>
                  <a:gd name="T13" fmla="*/ 83165950 h 40"/>
                  <a:gd name="T14" fmla="*/ 95765938 w 88"/>
                  <a:gd name="T15" fmla="*/ 83165950 h 40"/>
                  <a:gd name="T16" fmla="*/ 75604688 w 88"/>
                  <a:gd name="T17" fmla="*/ 78124050 h 40"/>
                  <a:gd name="T18" fmla="*/ 90725625 w 88"/>
                  <a:gd name="T19" fmla="*/ 68043425 h 40"/>
                  <a:gd name="T20" fmla="*/ 73083738 w 88"/>
                  <a:gd name="T21" fmla="*/ 75604688 h 40"/>
                  <a:gd name="T22" fmla="*/ 65524063 w 88"/>
                  <a:gd name="T23" fmla="*/ 68043425 h 40"/>
                  <a:gd name="T24" fmla="*/ 47883763 w 88"/>
                  <a:gd name="T25" fmla="*/ 70564375 h 40"/>
                  <a:gd name="T26" fmla="*/ 30241875 w 88"/>
                  <a:gd name="T27" fmla="*/ 68043425 h 40"/>
                  <a:gd name="T28" fmla="*/ 20161250 w 88"/>
                  <a:gd name="T29" fmla="*/ 68043425 h 40"/>
                  <a:gd name="T30" fmla="*/ 0 w 88"/>
                  <a:gd name="T31" fmla="*/ 52922488 h 40"/>
                  <a:gd name="T32" fmla="*/ 17640300 w 88"/>
                  <a:gd name="T33" fmla="*/ 45362813 h 40"/>
                  <a:gd name="T34" fmla="*/ 35282188 w 88"/>
                  <a:gd name="T35" fmla="*/ 42843450 h 40"/>
                  <a:gd name="T36" fmla="*/ 45362813 w 88"/>
                  <a:gd name="T37" fmla="*/ 35282188 h 40"/>
                  <a:gd name="T38" fmla="*/ 55443438 w 88"/>
                  <a:gd name="T39" fmla="*/ 27720925 h 40"/>
                  <a:gd name="T40" fmla="*/ 55443438 w 88"/>
                  <a:gd name="T41" fmla="*/ 25201563 h 40"/>
                  <a:gd name="T42" fmla="*/ 50403125 w 88"/>
                  <a:gd name="T43" fmla="*/ 25201563 h 40"/>
                  <a:gd name="T44" fmla="*/ 47883763 w 88"/>
                  <a:gd name="T45" fmla="*/ 17640300 h 40"/>
                  <a:gd name="T46" fmla="*/ 68043425 w 88"/>
                  <a:gd name="T47" fmla="*/ 20161250 h 40"/>
                  <a:gd name="T48" fmla="*/ 68043425 w 88"/>
                  <a:gd name="T49" fmla="*/ 15120938 h 40"/>
                  <a:gd name="T50" fmla="*/ 68043425 w 88"/>
                  <a:gd name="T51" fmla="*/ 5040313 h 40"/>
                  <a:gd name="T52" fmla="*/ 83165950 w 88"/>
                  <a:gd name="T53" fmla="*/ 2520950 h 40"/>
                  <a:gd name="T54" fmla="*/ 103327200 w 88"/>
                  <a:gd name="T55" fmla="*/ 2520950 h 40"/>
                  <a:gd name="T56" fmla="*/ 126007813 w 88"/>
                  <a:gd name="T57" fmla="*/ 0 h 40"/>
                  <a:gd name="T58" fmla="*/ 143648113 w 88"/>
                  <a:gd name="T59" fmla="*/ 2520950 h 40"/>
                  <a:gd name="T60" fmla="*/ 171370625 w 88"/>
                  <a:gd name="T61" fmla="*/ 5040313 h 40"/>
                  <a:gd name="T62" fmla="*/ 168851263 w 88"/>
                  <a:gd name="T63" fmla="*/ 12601575 h 40"/>
                  <a:gd name="T64" fmla="*/ 173891575 w 88"/>
                  <a:gd name="T65" fmla="*/ 12601575 h 40"/>
                  <a:gd name="T66" fmla="*/ 166330313 w 88"/>
                  <a:gd name="T67" fmla="*/ 15120938 h 40"/>
                  <a:gd name="T68" fmla="*/ 151209375 w 88"/>
                  <a:gd name="T69" fmla="*/ 17640300 h 40"/>
                  <a:gd name="T70" fmla="*/ 171370625 w 88"/>
                  <a:gd name="T71" fmla="*/ 15120938 h 40"/>
                  <a:gd name="T72" fmla="*/ 161290000 w 88"/>
                  <a:gd name="T73" fmla="*/ 22682200 h 40"/>
                  <a:gd name="T74" fmla="*/ 143648113 w 88"/>
                  <a:gd name="T75" fmla="*/ 22682200 h 40"/>
                  <a:gd name="T76" fmla="*/ 151209375 w 88"/>
                  <a:gd name="T77" fmla="*/ 27720925 h 40"/>
                  <a:gd name="T78" fmla="*/ 141128750 w 88"/>
                  <a:gd name="T79" fmla="*/ 27720925 h 40"/>
                  <a:gd name="T80" fmla="*/ 136088438 w 88"/>
                  <a:gd name="T81" fmla="*/ 35282188 h 40"/>
                  <a:gd name="T82" fmla="*/ 143648113 w 88"/>
                  <a:gd name="T83" fmla="*/ 40322500 h 40"/>
                  <a:gd name="T84" fmla="*/ 141128750 w 88"/>
                  <a:gd name="T85" fmla="*/ 45362813 h 40"/>
                  <a:gd name="T86" fmla="*/ 138607800 w 88"/>
                  <a:gd name="T87" fmla="*/ 52922488 h 40"/>
                  <a:gd name="T88" fmla="*/ 148688425 w 88"/>
                  <a:gd name="T89" fmla="*/ 60483750 h 40"/>
                  <a:gd name="T90" fmla="*/ 166330313 w 88"/>
                  <a:gd name="T91" fmla="*/ 75604688 h 40"/>
                  <a:gd name="T92" fmla="*/ 186491563 w 88"/>
                  <a:gd name="T93" fmla="*/ 85685313 h 40"/>
                  <a:gd name="T94" fmla="*/ 221773750 w 88"/>
                  <a:gd name="T95" fmla="*/ 95765938 h 40"/>
                  <a:gd name="T96" fmla="*/ 199093138 w 88"/>
                  <a:gd name="T97" fmla="*/ 95765938 h 40"/>
                  <a:gd name="T98" fmla="*/ 211693125 w 88"/>
                  <a:gd name="T99" fmla="*/ 100806250 h 40"/>
                  <a:gd name="T100" fmla="*/ 186491563 w 88"/>
                  <a:gd name="T101" fmla="*/ 98286888 h 40"/>
                  <a:gd name="T102" fmla="*/ 173891575 w 88"/>
                  <a:gd name="T103" fmla="*/ 95765938 h 40"/>
                  <a:gd name="T104" fmla="*/ 181451250 w 88"/>
                  <a:gd name="T105" fmla="*/ 95765938 h 40"/>
                  <a:gd name="T106" fmla="*/ 183972200 w 88"/>
                  <a:gd name="T107" fmla="*/ 100806250 h 40"/>
                  <a:gd name="T108" fmla="*/ 171370625 w 88"/>
                  <a:gd name="T109" fmla="*/ 98286888 h 40"/>
                  <a:gd name="T110" fmla="*/ 158769050 w 88"/>
                  <a:gd name="T111" fmla="*/ 95765938 h 40"/>
                  <a:gd name="T112" fmla="*/ 151209375 w 88"/>
                  <a:gd name="T113" fmla="*/ 98286888 h 40"/>
                  <a:gd name="T114" fmla="*/ 143648113 w 88"/>
                  <a:gd name="T115" fmla="*/ 95765938 h 40"/>
                  <a:gd name="T116" fmla="*/ 136088438 w 88"/>
                  <a:gd name="T117" fmla="*/ 100806250 h 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8"/>
                  <a:gd name="T178" fmla="*/ 0 h 40"/>
                  <a:gd name="T179" fmla="*/ 88 w 88"/>
                  <a:gd name="T180" fmla="*/ 40 h 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8" h="40">
                    <a:moveTo>
                      <a:pt x="54" y="40"/>
                    </a:moveTo>
                    <a:lnTo>
                      <a:pt x="53" y="40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8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8"/>
                    </a:lnTo>
                    <a:lnTo>
                      <a:pt x="35" y="28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29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3" y="3"/>
                    </a:lnTo>
                    <a:lnTo>
                      <a:pt x="70" y="5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8" y="5"/>
                    </a:lnTo>
                    <a:lnTo>
                      <a:pt x="69" y="5"/>
                    </a:lnTo>
                    <a:lnTo>
                      <a:pt x="72" y="5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7" y="9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1" y="9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8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0" y="11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6" y="37"/>
                    </a:lnTo>
                    <a:lnTo>
                      <a:pt x="88" y="38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7" y="39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83" y="39"/>
                    </a:lnTo>
                    <a:lnTo>
                      <a:pt x="84" y="40"/>
                    </a:lnTo>
                    <a:lnTo>
                      <a:pt x="83" y="40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7"/>
                    </a:lnTo>
                    <a:lnTo>
                      <a:pt x="72" y="38"/>
                    </a:lnTo>
                    <a:lnTo>
                      <a:pt x="69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2" y="38"/>
                    </a:lnTo>
                    <a:lnTo>
                      <a:pt x="74" y="40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3" y="39"/>
                    </a:lnTo>
                    <a:lnTo>
                      <a:pt x="72" y="39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9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7" y="37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81" name="Freeform 496"/>
              <p:cNvSpPr>
                <a:spLocks/>
              </p:cNvSpPr>
              <p:nvPr/>
            </p:nvSpPr>
            <p:spPr bwMode="auto">
              <a:xfrm>
                <a:off x="5969000" y="1666876"/>
                <a:ext cx="17463" cy="1587"/>
              </a:xfrm>
              <a:custGeom>
                <a:avLst/>
                <a:gdLst>
                  <a:gd name="T0" fmla="*/ 7561479 w 11"/>
                  <a:gd name="T1" fmla="*/ 2520156 h 1"/>
                  <a:gd name="T2" fmla="*/ 0 w 11"/>
                  <a:gd name="T3" fmla="*/ 2520156 h 1"/>
                  <a:gd name="T4" fmla="*/ 0 w 11"/>
                  <a:gd name="T5" fmla="*/ 0 h 1"/>
                  <a:gd name="T6" fmla="*/ 2521022 w 11"/>
                  <a:gd name="T7" fmla="*/ 0 h 1"/>
                  <a:gd name="T8" fmla="*/ 5040457 w 11"/>
                  <a:gd name="T9" fmla="*/ 0 h 1"/>
                  <a:gd name="T10" fmla="*/ 10080914 w 11"/>
                  <a:gd name="T11" fmla="*/ 0 h 1"/>
                  <a:gd name="T12" fmla="*/ 22682849 w 11"/>
                  <a:gd name="T13" fmla="*/ 0 h 1"/>
                  <a:gd name="T14" fmla="*/ 25202284 w 11"/>
                  <a:gd name="T15" fmla="*/ 0 h 1"/>
                  <a:gd name="T16" fmla="*/ 27723306 w 11"/>
                  <a:gd name="T17" fmla="*/ 0 h 1"/>
                  <a:gd name="T18" fmla="*/ 25202284 w 11"/>
                  <a:gd name="T19" fmla="*/ 2520156 h 1"/>
                  <a:gd name="T20" fmla="*/ 22682849 w 11"/>
                  <a:gd name="T21" fmla="*/ 2520156 h 1"/>
                  <a:gd name="T22" fmla="*/ 20161827 w 11"/>
                  <a:gd name="T23" fmla="*/ 2520156 h 1"/>
                  <a:gd name="T24" fmla="*/ 7561479 w 11"/>
                  <a:gd name="T25" fmla="*/ 2520156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"/>
                  <a:gd name="T41" fmla="*/ 11 w 11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82" name="Freeform 497"/>
              <p:cNvSpPr>
                <a:spLocks/>
              </p:cNvSpPr>
              <p:nvPr/>
            </p:nvSpPr>
            <p:spPr bwMode="auto">
              <a:xfrm>
                <a:off x="5989638" y="1646238"/>
                <a:ext cx="12700" cy="0"/>
              </a:xfrm>
              <a:custGeom>
                <a:avLst/>
                <a:gdLst>
                  <a:gd name="T0" fmla="*/ 10080625 w 8"/>
                  <a:gd name="T1" fmla="*/ 2520950 w 8"/>
                  <a:gd name="T2" fmla="*/ 0 w 8"/>
                  <a:gd name="T3" fmla="*/ 2520950 w 8"/>
                  <a:gd name="T4" fmla="*/ 5040313 w 8"/>
                  <a:gd name="T5" fmla="*/ 15120938 w 8"/>
                  <a:gd name="T6" fmla="*/ 17640300 w 8"/>
                  <a:gd name="T7" fmla="*/ 20161250 w 8"/>
                  <a:gd name="T8" fmla="*/ 17640300 w 8"/>
                  <a:gd name="T9" fmla="*/ 12599988 w 8"/>
                  <a:gd name="T10" fmla="*/ 10080625 w 8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w 8"/>
                  <a:gd name="T23" fmla="*/ 8 w 8"/>
                </a:gdLst>
                <a:ahLst/>
                <a:cxnLst>
                  <a:cxn ang="T11">
                    <a:pos x="T0" y="0"/>
                  </a:cxn>
                  <a:cxn ang="T12">
                    <a:pos x="T1" y="0"/>
                  </a:cxn>
                  <a:cxn ang="T13">
                    <a:pos x="T2" y="0"/>
                  </a:cxn>
                  <a:cxn ang="T14">
                    <a:pos x="T3" y="0"/>
                  </a:cxn>
                  <a:cxn ang="T15">
                    <a:pos x="T4" y="0"/>
                  </a:cxn>
                  <a:cxn ang="T16">
                    <a:pos x="T5" y="0"/>
                  </a:cxn>
                  <a:cxn ang="T17">
                    <a:pos x="T6" y="0"/>
                  </a:cxn>
                  <a:cxn ang="T18">
                    <a:pos x="T7" y="0"/>
                  </a:cxn>
                  <a:cxn ang="T19">
                    <a:pos x="T8" y="0"/>
                  </a:cxn>
                  <a:cxn ang="T20">
                    <a:pos x="T9" y="0"/>
                  </a:cxn>
                  <a:cxn ang="T21">
                    <a:pos x="T10" y="0"/>
                  </a:cxn>
                </a:cxnLst>
                <a:rect l="T22" t="0" r="T23" b="0"/>
                <a:pathLst>
                  <a:path w="8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83" name="Freeform 498"/>
              <p:cNvSpPr>
                <a:spLocks/>
              </p:cNvSpPr>
              <p:nvPr/>
            </p:nvSpPr>
            <p:spPr bwMode="auto">
              <a:xfrm>
                <a:off x="5981700" y="1655763"/>
                <a:ext cx="19050" cy="4763"/>
              </a:xfrm>
              <a:custGeom>
                <a:avLst/>
                <a:gdLst>
                  <a:gd name="T0" fmla="*/ 22682200 w 12"/>
                  <a:gd name="T1" fmla="*/ 7560469 h 3"/>
                  <a:gd name="T2" fmla="*/ 15120938 w 12"/>
                  <a:gd name="T3" fmla="*/ 7560469 h 3"/>
                  <a:gd name="T4" fmla="*/ 12601575 w 12"/>
                  <a:gd name="T5" fmla="*/ 7560469 h 3"/>
                  <a:gd name="T6" fmla="*/ 2520950 w 12"/>
                  <a:gd name="T7" fmla="*/ 2519627 h 3"/>
                  <a:gd name="T8" fmla="*/ 0 w 12"/>
                  <a:gd name="T9" fmla="*/ 2519627 h 3"/>
                  <a:gd name="T10" fmla="*/ 7561263 w 12"/>
                  <a:gd name="T11" fmla="*/ 0 h 3"/>
                  <a:gd name="T12" fmla="*/ 10080625 w 12"/>
                  <a:gd name="T13" fmla="*/ 0 h 3"/>
                  <a:gd name="T14" fmla="*/ 17640300 w 12"/>
                  <a:gd name="T15" fmla="*/ 0 h 3"/>
                  <a:gd name="T16" fmla="*/ 30241875 w 12"/>
                  <a:gd name="T17" fmla="*/ 2519627 h 3"/>
                  <a:gd name="T18" fmla="*/ 27722513 w 12"/>
                  <a:gd name="T19" fmla="*/ 7560469 h 3"/>
                  <a:gd name="T20" fmla="*/ 25201563 w 12"/>
                  <a:gd name="T21" fmla="*/ 7560469 h 3"/>
                  <a:gd name="T22" fmla="*/ 22682200 w 12"/>
                  <a:gd name="T23" fmla="*/ 75604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3"/>
                  <a:gd name="T38" fmla="*/ 12 w 1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3">
                    <a:moveTo>
                      <a:pt x="9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84" name="Freeform 499"/>
              <p:cNvSpPr>
                <a:spLocks/>
              </p:cNvSpPr>
              <p:nvPr/>
            </p:nvSpPr>
            <p:spPr bwMode="auto">
              <a:xfrm>
                <a:off x="5981700" y="1662113"/>
                <a:ext cx="25400" cy="3175"/>
              </a:xfrm>
              <a:custGeom>
                <a:avLst/>
                <a:gdLst>
                  <a:gd name="T0" fmla="*/ 22680613 w 16"/>
                  <a:gd name="T1" fmla="*/ 5040313 h 2"/>
                  <a:gd name="T2" fmla="*/ 17640300 w 16"/>
                  <a:gd name="T3" fmla="*/ 5040313 h 2"/>
                  <a:gd name="T4" fmla="*/ 15120938 w 16"/>
                  <a:gd name="T5" fmla="*/ 2520950 h 2"/>
                  <a:gd name="T6" fmla="*/ 12599988 w 16"/>
                  <a:gd name="T7" fmla="*/ 2520950 h 2"/>
                  <a:gd name="T8" fmla="*/ 10080625 w 16"/>
                  <a:gd name="T9" fmla="*/ 2520950 h 2"/>
                  <a:gd name="T10" fmla="*/ 7559675 w 16"/>
                  <a:gd name="T11" fmla="*/ 2520950 h 2"/>
                  <a:gd name="T12" fmla="*/ 5040313 w 16"/>
                  <a:gd name="T13" fmla="*/ 2520950 h 2"/>
                  <a:gd name="T14" fmla="*/ 2520950 w 16"/>
                  <a:gd name="T15" fmla="*/ 2520950 h 2"/>
                  <a:gd name="T16" fmla="*/ 0 w 16"/>
                  <a:gd name="T17" fmla="*/ 2520950 h 2"/>
                  <a:gd name="T18" fmla="*/ 2520950 w 16"/>
                  <a:gd name="T19" fmla="*/ 2520950 h 2"/>
                  <a:gd name="T20" fmla="*/ 5040313 w 16"/>
                  <a:gd name="T21" fmla="*/ 2520950 h 2"/>
                  <a:gd name="T22" fmla="*/ 7559675 w 16"/>
                  <a:gd name="T23" fmla="*/ 0 h 2"/>
                  <a:gd name="T24" fmla="*/ 10080625 w 16"/>
                  <a:gd name="T25" fmla="*/ 0 h 2"/>
                  <a:gd name="T26" fmla="*/ 12599988 w 16"/>
                  <a:gd name="T27" fmla="*/ 0 h 2"/>
                  <a:gd name="T28" fmla="*/ 15120938 w 16"/>
                  <a:gd name="T29" fmla="*/ 0 h 2"/>
                  <a:gd name="T30" fmla="*/ 25201563 w 16"/>
                  <a:gd name="T31" fmla="*/ 0 h 2"/>
                  <a:gd name="T32" fmla="*/ 30241875 w 16"/>
                  <a:gd name="T33" fmla="*/ 0 h 2"/>
                  <a:gd name="T34" fmla="*/ 32761238 w 16"/>
                  <a:gd name="T35" fmla="*/ 0 h 2"/>
                  <a:gd name="T36" fmla="*/ 35282188 w 16"/>
                  <a:gd name="T37" fmla="*/ 0 h 2"/>
                  <a:gd name="T38" fmla="*/ 37801550 w 16"/>
                  <a:gd name="T39" fmla="*/ 0 h 2"/>
                  <a:gd name="T40" fmla="*/ 40322500 w 16"/>
                  <a:gd name="T41" fmla="*/ 0 h 2"/>
                  <a:gd name="T42" fmla="*/ 40322500 w 16"/>
                  <a:gd name="T43" fmla="*/ 2520950 h 2"/>
                  <a:gd name="T44" fmla="*/ 37801550 w 16"/>
                  <a:gd name="T45" fmla="*/ 2520950 h 2"/>
                  <a:gd name="T46" fmla="*/ 35282188 w 16"/>
                  <a:gd name="T47" fmla="*/ 2520950 h 2"/>
                  <a:gd name="T48" fmla="*/ 32761238 w 16"/>
                  <a:gd name="T49" fmla="*/ 2520950 h 2"/>
                  <a:gd name="T50" fmla="*/ 30241875 w 16"/>
                  <a:gd name="T51" fmla="*/ 2520950 h 2"/>
                  <a:gd name="T52" fmla="*/ 27720925 w 16"/>
                  <a:gd name="T53" fmla="*/ 2520950 h 2"/>
                  <a:gd name="T54" fmla="*/ 27720925 w 16"/>
                  <a:gd name="T55" fmla="*/ 5040313 h 2"/>
                  <a:gd name="T56" fmla="*/ 25201563 w 16"/>
                  <a:gd name="T57" fmla="*/ 5040313 h 2"/>
                  <a:gd name="T58" fmla="*/ 22680613 w 16"/>
                  <a:gd name="T59" fmla="*/ 5040313 h 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"/>
                  <a:gd name="T91" fmla="*/ 0 h 2"/>
                  <a:gd name="T92" fmla="*/ 16 w 16"/>
                  <a:gd name="T93" fmla="*/ 2 h 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85" name="Freeform 500"/>
              <p:cNvSpPr>
                <a:spLocks/>
              </p:cNvSpPr>
              <p:nvPr/>
            </p:nvSpPr>
            <p:spPr bwMode="auto">
              <a:xfrm>
                <a:off x="5988050" y="1654176"/>
                <a:ext cx="12700" cy="1587"/>
              </a:xfrm>
              <a:custGeom>
                <a:avLst/>
                <a:gdLst>
                  <a:gd name="T0" fmla="*/ 12599988 w 8"/>
                  <a:gd name="T1" fmla="*/ 2520156 h 1"/>
                  <a:gd name="T2" fmla="*/ 7559675 w 8"/>
                  <a:gd name="T3" fmla="*/ 2520156 h 1"/>
                  <a:gd name="T4" fmla="*/ 2520950 w 8"/>
                  <a:gd name="T5" fmla="*/ 2520156 h 1"/>
                  <a:gd name="T6" fmla="*/ 0 w 8"/>
                  <a:gd name="T7" fmla="*/ 2520156 h 1"/>
                  <a:gd name="T8" fmla="*/ 2520950 w 8"/>
                  <a:gd name="T9" fmla="*/ 2520156 h 1"/>
                  <a:gd name="T10" fmla="*/ 7559675 w 8"/>
                  <a:gd name="T11" fmla="*/ 2520156 h 1"/>
                  <a:gd name="T12" fmla="*/ 7559675 w 8"/>
                  <a:gd name="T13" fmla="*/ 0 h 1"/>
                  <a:gd name="T14" fmla="*/ 12599988 w 8"/>
                  <a:gd name="T15" fmla="*/ 0 h 1"/>
                  <a:gd name="T16" fmla="*/ 15120938 w 8"/>
                  <a:gd name="T17" fmla="*/ 0 h 1"/>
                  <a:gd name="T18" fmla="*/ 17640300 w 8"/>
                  <a:gd name="T19" fmla="*/ 2520156 h 1"/>
                  <a:gd name="T20" fmla="*/ 20161250 w 8"/>
                  <a:gd name="T21" fmla="*/ 2520156 h 1"/>
                  <a:gd name="T22" fmla="*/ 17640300 w 8"/>
                  <a:gd name="T23" fmla="*/ 2520156 h 1"/>
                  <a:gd name="T24" fmla="*/ 15120938 w 8"/>
                  <a:gd name="T25" fmla="*/ 2520156 h 1"/>
                  <a:gd name="T26" fmla="*/ 12599988 w 8"/>
                  <a:gd name="T27" fmla="*/ 2520156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5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86" name="Freeform 501"/>
              <p:cNvSpPr>
                <a:spLocks/>
              </p:cNvSpPr>
              <p:nvPr/>
            </p:nvSpPr>
            <p:spPr bwMode="auto">
              <a:xfrm>
                <a:off x="5995988" y="1649413"/>
                <a:ext cx="20637" cy="3175"/>
              </a:xfrm>
              <a:custGeom>
                <a:avLst/>
                <a:gdLst>
                  <a:gd name="T0" fmla="*/ 17639873 w 13"/>
                  <a:gd name="T1" fmla="*/ 5040313 h 2"/>
                  <a:gd name="T2" fmla="*/ 7559492 w 13"/>
                  <a:gd name="T3" fmla="*/ 5040313 h 2"/>
                  <a:gd name="T4" fmla="*/ 2519301 w 13"/>
                  <a:gd name="T5" fmla="*/ 2520950 h 2"/>
                  <a:gd name="T6" fmla="*/ 0 w 13"/>
                  <a:gd name="T7" fmla="*/ 2520950 h 2"/>
                  <a:gd name="T8" fmla="*/ 7559492 w 13"/>
                  <a:gd name="T9" fmla="*/ 2520950 h 2"/>
                  <a:gd name="T10" fmla="*/ 10080381 w 13"/>
                  <a:gd name="T11" fmla="*/ 0 h 2"/>
                  <a:gd name="T12" fmla="*/ 12599682 w 13"/>
                  <a:gd name="T13" fmla="*/ 0 h 2"/>
                  <a:gd name="T14" fmla="*/ 17639873 w 13"/>
                  <a:gd name="T15" fmla="*/ 0 h 2"/>
                  <a:gd name="T16" fmla="*/ 22680063 w 13"/>
                  <a:gd name="T17" fmla="*/ 0 h 2"/>
                  <a:gd name="T18" fmla="*/ 25200952 w 13"/>
                  <a:gd name="T19" fmla="*/ 0 h 2"/>
                  <a:gd name="T20" fmla="*/ 30241142 w 13"/>
                  <a:gd name="T21" fmla="*/ 2520950 h 2"/>
                  <a:gd name="T22" fmla="*/ 32760444 w 13"/>
                  <a:gd name="T23" fmla="*/ 2520950 h 2"/>
                  <a:gd name="T24" fmla="*/ 32760444 w 13"/>
                  <a:gd name="T25" fmla="*/ 5040313 h 2"/>
                  <a:gd name="T26" fmla="*/ 30241142 w 13"/>
                  <a:gd name="T27" fmla="*/ 5040313 h 2"/>
                  <a:gd name="T28" fmla="*/ 22680063 w 13"/>
                  <a:gd name="T29" fmla="*/ 5040313 h 2"/>
                  <a:gd name="T30" fmla="*/ 17639873 w 13"/>
                  <a:gd name="T31" fmla="*/ 5040313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2"/>
                  <a:gd name="T50" fmla="*/ 13 w 13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2">
                    <a:moveTo>
                      <a:pt x="7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87" name="Freeform 502"/>
              <p:cNvSpPr>
                <a:spLocks/>
              </p:cNvSpPr>
              <p:nvPr/>
            </p:nvSpPr>
            <p:spPr bwMode="auto">
              <a:xfrm>
                <a:off x="5854700" y="1874838"/>
                <a:ext cx="23813" cy="11113"/>
              </a:xfrm>
              <a:custGeom>
                <a:avLst/>
                <a:gdLst>
                  <a:gd name="T0" fmla="*/ 27723095 w 15"/>
                  <a:gd name="T1" fmla="*/ 17641094 h 7"/>
                  <a:gd name="T2" fmla="*/ 27723095 w 15"/>
                  <a:gd name="T3" fmla="*/ 15121618 h 7"/>
                  <a:gd name="T4" fmla="*/ 22682676 w 15"/>
                  <a:gd name="T5" fmla="*/ 12600554 h 7"/>
                  <a:gd name="T6" fmla="*/ 20161673 w 15"/>
                  <a:gd name="T7" fmla="*/ 7560015 h 7"/>
                  <a:gd name="T8" fmla="*/ 17642258 w 15"/>
                  <a:gd name="T9" fmla="*/ 7560015 h 7"/>
                  <a:gd name="T10" fmla="*/ 15121255 w 15"/>
                  <a:gd name="T11" fmla="*/ 5040539 h 7"/>
                  <a:gd name="T12" fmla="*/ 12601840 w 15"/>
                  <a:gd name="T13" fmla="*/ 5040539 h 7"/>
                  <a:gd name="T14" fmla="*/ 7561421 w 15"/>
                  <a:gd name="T15" fmla="*/ 5040539 h 7"/>
                  <a:gd name="T16" fmla="*/ 5040418 w 15"/>
                  <a:gd name="T17" fmla="*/ 5040539 h 7"/>
                  <a:gd name="T18" fmla="*/ 2521003 w 15"/>
                  <a:gd name="T19" fmla="*/ 5040539 h 7"/>
                  <a:gd name="T20" fmla="*/ 0 w 15"/>
                  <a:gd name="T21" fmla="*/ 5040539 h 7"/>
                  <a:gd name="T22" fmla="*/ 0 w 15"/>
                  <a:gd name="T23" fmla="*/ 2519476 h 7"/>
                  <a:gd name="T24" fmla="*/ 2521003 w 15"/>
                  <a:gd name="T25" fmla="*/ 2519476 h 7"/>
                  <a:gd name="T26" fmla="*/ 7561421 w 15"/>
                  <a:gd name="T27" fmla="*/ 2519476 h 7"/>
                  <a:gd name="T28" fmla="*/ 17642258 w 15"/>
                  <a:gd name="T29" fmla="*/ 0 h 7"/>
                  <a:gd name="T30" fmla="*/ 20161673 w 15"/>
                  <a:gd name="T31" fmla="*/ 0 h 7"/>
                  <a:gd name="T32" fmla="*/ 22682676 w 15"/>
                  <a:gd name="T33" fmla="*/ 0 h 7"/>
                  <a:gd name="T34" fmla="*/ 25202092 w 15"/>
                  <a:gd name="T35" fmla="*/ 2519476 h 7"/>
                  <a:gd name="T36" fmla="*/ 27723095 w 15"/>
                  <a:gd name="T37" fmla="*/ 2519476 h 7"/>
                  <a:gd name="T38" fmla="*/ 27723095 w 15"/>
                  <a:gd name="T39" fmla="*/ 5040539 h 7"/>
                  <a:gd name="T40" fmla="*/ 25202092 w 15"/>
                  <a:gd name="T41" fmla="*/ 2519476 h 7"/>
                  <a:gd name="T42" fmla="*/ 22682676 w 15"/>
                  <a:gd name="T43" fmla="*/ 2519476 h 7"/>
                  <a:gd name="T44" fmla="*/ 20161673 w 15"/>
                  <a:gd name="T45" fmla="*/ 2519476 h 7"/>
                  <a:gd name="T46" fmla="*/ 22682676 w 15"/>
                  <a:gd name="T47" fmla="*/ 2519476 h 7"/>
                  <a:gd name="T48" fmla="*/ 27723095 w 15"/>
                  <a:gd name="T49" fmla="*/ 5040539 h 7"/>
                  <a:gd name="T50" fmla="*/ 30242510 w 15"/>
                  <a:gd name="T51" fmla="*/ 5040539 h 7"/>
                  <a:gd name="T52" fmla="*/ 32763513 w 15"/>
                  <a:gd name="T53" fmla="*/ 5040539 h 7"/>
                  <a:gd name="T54" fmla="*/ 30242510 w 15"/>
                  <a:gd name="T55" fmla="*/ 5040539 h 7"/>
                  <a:gd name="T56" fmla="*/ 32763513 w 15"/>
                  <a:gd name="T57" fmla="*/ 5040539 h 7"/>
                  <a:gd name="T58" fmla="*/ 37803931 w 15"/>
                  <a:gd name="T59" fmla="*/ 5040539 h 7"/>
                  <a:gd name="T60" fmla="*/ 37803931 w 15"/>
                  <a:gd name="T61" fmla="*/ 7560015 h 7"/>
                  <a:gd name="T62" fmla="*/ 32763513 w 15"/>
                  <a:gd name="T63" fmla="*/ 12600554 h 7"/>
                  <a:gd name="T64" fmla="*/ 30242510 w 15"/>
                  <a:gd name="T65" fmla="*/ 12600554 h 7"/>
                  <a:gd name="T66" fmla="*/ 30242510 w 15"/>
                  <a:gd name="T67" fmla="*/ 15121618 h 7"/>
                  <a:gd name="T68" fmla="*/ 32763513 w 15"/>
                  <a:gd name="T69" fmla="*/ 15121618 h 7"/>
                  <a:gd name="T70" fmla="*/ 32763513 w 15"/>
                  <a:gd name="T71" fmla="*/ 17641094 h 7"/>
                  <a:gd name="T72" fmla="*/ 30242510 w 15"/>
                  <a:gd name="T73" fmla="*/ 17641094 h 7"/>
                  <a:gd name="T74" fmla="*/ 27723095 w 15"/>
                  <a:gd name="T75" fmla="*/ 17641094 h 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"/>
                  <a:gd name="T115" fmla="*/ 0 h 7"/>
                  <a:gd name="T116" fmla="*/ 15 w 15"/>
                  <a:gd name="T117" fmla="*/ 7 h 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" h="7">
                    <a:moveTo>
                      <a:pt x="11" y="7"/>
                    </a:moveTo>
                    <a:lnTo>
                      <a:pt x="11" y="6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88" name="Freeform 503"/>
              <p:cNvSpPr>
                <a:spLocks/>
              </p:cNvSpPr>
              <p:nvPr/>
            </p:nvSpPr>
            <p:spPr bwMode="auto">
              <a:xfrm>
                <a:off x="5822950" y="1941513"/>
                <a:ext cx="14288" cy="3175"/>
              </a:xfrm>
              <a:custGeom>
                <a:avLst/>
                <a:gdLst>
                  <a:gd name="T0" fmla="*/ 0 w 9"/>
                  <a:gd name="T1" fmla="*/ 5040313 h 2"/>
                  <a:gd name="T2" fmla="*/ 0 w 9"/>
                  <a:gd name="T3" fmla="*/ 2520950 h 2"/>
                  <a:gd name="T4" fmla="*/ 2521038 w 9"/>
                  <a:gd name="T5" fmla="*/ 2520950 h 2"/>
                  <a:gd name="T6" fmla="*/ 5040489 w 9"/>
                  <a:gd name="T7" fmla="*/ 2520950 h 2"/>
                  <a:gd name="T8" fmla="*/ 7561527 w 9"/>
                  <a:gd name="T9" fmla="*/ 0 h 2"/>
                  <a:gd name="T10" fmla="*/ 10080978 w 9"/>
                  <a:gd name="T11" fmla="*/ 0 h 2"/>
                  <a:gd name="T12" fmla="*/ 12602016 w 9"/>
                  <a:gd name="T13" fmla="*/ 0 h 2"/>
                  <a:gd name="T14" fmla="*/ 17642505 w 9"/>
                  <a:gd name="T15" fmla="*/ 0 h 2"/>
                  <a:gd name="T16" fmla="*/ 22682994 w 9"/>
                  <a:gd name="T17" fmla="*/ 0 h 2"/>
                  <a:gd name="T18" fmla="*/ 20161956 w 9"/>
                  <a:gd name="T19" fmla="*/ 2520950 h 2"/>
                  <a:gd name="T20" fmla="*/ 12602016 w 9"/>
                  <a:gd name="T21" fmla="*/ 2520950 h 2"/>
                  <a:gd name="T22" fmla="*/ 7561527 w 9"/>
                  <a:gd name="T23" fmla="*/ 2520950 h 2"/>
                  <a:gd name="T24" fmla="*/ 5040489 w 9"/>
                  <a:gd name="T25" fmla="*/ 2520950 h 2"/>
                  <a:gd name="T26" fmla="*/ 0 w 9"/>
                  <a:gd name="T27" fmla="*/ 5040313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2"/>
                  <a:gd name="T44" fmla="*/ 9 w 9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89" name="Freeform 504"/>
              <p:cNvSpPr>
                <a:spLocks/>
              </p:cNvSpPr>
              <p:nvPr/>
            </p:nvSpPr>
            <p:spPr bwMode="auto">
              <a:xfrm>
                <a:off x="5886450" y="1749426"/>
                <a:ext cx="346075" cy="84137"/>
              </a:xfrm>
              <a:custGeom>
                <a:avLst/>
                <a:gdLst>
                  <a:gd name="T0" fmla="*/ 83165950 w 218"/>
                  <a:gd name="T1" fmla="*/ 78125173 h 53"/>
                  <a:gd name="T2" fmla="*/ 103327200 w 218"/>
                  <a:gd name="T3" fmla="*/ 73084891 h 53"/>
                  <a:gd name="T4" fmla="*/ 80645000 w 218"/>
                  <a:gd name="T5" fmla="*/ 73084891 h 53"/>
                  <a:gd name="T6" fmla="*/ 90725625 w 218"/>
                  <a:gd name="T7" fmla="*/ 63004326 h 53"/>
                  <a:gd name="T8" fmla="*/ 113407825 w 218"/>
                  <a:gd name="T9" fmla="*/ 63004326 h 53"/>
                  <a:gd name="T10" fmla="*/ 126007813 w 218"/>
                  <a:gd name="T11" fmla="*/ 57964043 h 53"/>
                  <a:gd name="T12" fmla="*/ 156249688 w 218"/>
                  <a:gd name="T13" fmla="*/ 50402825 h 53"/>
                  <a:gd name="T14" fmla="*/ 176410938 w 218"/>
                  <a:gd name="T15" fmla="*/ 42843195 h 53"/>
                  <a:gd name="T16" fmla="*/ 209173763 w 218"/>
                  <a:gd name="T17" fmla="*/ 37802913 h 53"/>
                  <a:gd name="T18" fmla="*/ 236894688 w 218"/>
                  <a:gd name="T19" fmla="*/ 32762630 h 53"/>
                  <a:gd name="T20" fmla="*/ 257055938 w 218"/>
                  <a:gd name="T21" fmla="*/ 30241695 h 53"/>
                  <a:gd name="T22" fmla="*/ 267136563 w 218"/>
                  <a:gd name="T23" fmla="*/ 32762630 h 53"/>
                  <a:gd name="T24" fmla="*/ 272176875 w 218"/>
                  <a:gd name="T25" fmla="*/ 25201413 h 53"/>
                  <a:gd name="T26" fmla="*/ 315018738 w 218"/>
                  <a:gd name="T27" fmla="*/ 27722348 h 53"/>
                  <a:gd name="T28" fmla="*/ 337700938 w 218"/>
                  <a:gd name="T29" fmla="*/ 27722348 h 53"/>
                  <a:gd name="T30" fmla="*/ 390625013 w 218"/>
                  <a:gd name="T31" fmla="*/ 22682065 h 53"/>
                  <a:gd name="T32" fmla="*/ 430947513 w 218"/>
                  <a:gd name="T33" fmla="*/ 12601500 h 53"/>
                  <a:gd name="T34" fmla="*/ 443547500 w 218"/>
                  <a:gd name="T35" fmla="*/ 7561218 h 53"/>
                  <a:gd name="T36" fmla="*/ 483870000 w 218"/>
                  <a:gd name="T37" fmla="*/ 2520935 h 53"/>
                  <a:gd name="T38" fmla="*/ 526713450 w 218"/>
                  <a:gd name="T39" fmla="*/ 2520935 h 53"/>
                  <a:gd name="T40" fmla="*/ 544353750 w 218"/>
                  <a:gd name="T41" fmla="*/ 15120848 h 53"/>
                  <a:gd name="T42" fmla="*/ 493950625 w 218"/>
                  <a:gd name="T43" fmla="*/ 30241695 h 53"/>
                  <a:gd name="T44" fmla="*/ 458668438 w 218"/>
                  <a:gd name="T45" fmla="*/ 35281978 h 53"/>
                  <a:gd name="T46" fmla="*/ 400705638 w 218"/>
                  <a:gd name="T47" fmla="*/ 40322260 h 53"/>
                  <a:gd name="T48" fmla="*/ 355342825 w 218"/>
                  <a:gd name="T49" fmla="*/ 47883478 h 53"/>
                  <a:gd name="T50" fmla="*/ 322580000 w 218"/>
                  <a:gd name="T51" fmla="*/ 52923760 h 53"/>
                  <a:gd name="T52" fmla="*/ 282257500 w 218"/>
                  <a:gd name="T53" fmla="*/ 63004326 h 53"/>
                  <a:gd name="T54" fmla="*/ 257055938 w 218"/>
                  <a:gd name="T55" fmla="*/ 65523673 h 53"/>
                  <a:gd name="T56" fmla="*/ 246975313 w 218"/>
                  <a:gd name="T57" fmla="*/ 70563956 h 53"/>
                  <a:gd name="T58" fmla="*/ 236894688 w 218"/>
                  <a:gd name="T59" fmla="*/ 73084891 h 53"/>
                  <a:gd name="T60" fmla="*/ 236894688 w 218"/>
                  <a:gd name="T61" fmla="*/ 78125173 h 53"/>
                  <a:gd name="T62" fmla="*/ 211693125 w 218"/>
                  <a:gd name="T63" fmla="*/ 78125173 h 53"/>
                  <a:gd name="T64" fmla="*/ 209173763 w 218"/>
                  <a:gd name="T65" fmla="*/ 83165456 h 53"/>
                  <a:gd name="T66" fmla="*/ 199093138 w 218"/>
                  <a:gd name="T67" fmla="*/ 93246021 h 53"/>
                  <a:gd name="T68" fmla="*/ 166330313 w 218"/>
                  <a:gd name="T69" fmla="*/ 85684803 h 53"/>
                  <a:gd name="T70" fmla="*/ 168851263 w 218"/>
                  <a:gd name="T71" fmla="*/ 100805651 h 53"/>
                  <a:gd name="T72" fmla="*/ 163810950 w 218"/>
                  <a:gd name="T73" fmla="*/ 105845933 h 53"/>
                  <a:gd name="T74" fmla="*/ 138607800 w 218"/>
                  <a:gd name="T75" fmla="*/ 100805651 h 53"/>
                  <a:gd name="T76" fmla="*/ 141128750 w 218"/>
                  <a:gd name="T77" fmla="*/ 105845933 h 53"/>
                  <a:gd name="T78" fmla="*/ 141128750 w 218"/>
                  <a:gd name="T79" fmla="*/ 113407151 h 53"/>
                  <a:gd name="T80" fmla="*/ 105846563 w 218"/>
                  <a:gd name="T81" fmla="*/ 110886216 h 53"/>
                  <a:gd name="T82" fmla="*/ 138607800 w 218"/>
                  <a:gd name="T83" fmla="*/ 113407151 h 53"/>
                  <a:gd name="T84" fmla="*/ 113407825 w 218"/>
                  <a:gd name="T85" fmla="*/ 118447434 h 53"/>
                  <a:gd name="T86" fmla="*/ 118448138 w 218"/>
                  <a:gd name="T87" fmla="*/ 131047346 h 53"/>
                  <a:gd name="T88" fmla="*/ 93246575 w 218"/>
                  <a:gd name="T89" fmla="*/ 131047346 h 53"/>
                  <a:gd name="T90" fmla="*/ 83165950 w 218"/>
                  <a:gd name="T91" fmla="*/ 131047346 h 53"/>
                  <a:gd name="T92" fmla="*/ 57964388 w 218"/>
                  <a:gd name="T93" fmla="*/ 128527999 h 53"/>
                  <a:gd name="T94" fmla="*/ 20161250 w 218"/>
                  <a:gd name="T95" fmla="*/ 131047346 h 53"/>
                  <a:gd name="T96" fmla="*/ 32762825 w 218"/>
                  <a:gd name="T97" fmla="*/ 120966781 h 53"/>
                  <a:gd name="T98" fmla="*/ 27722513 w 218"/>
                  <a:gd name="T99" fmla="*/ 120966781 h 53"/>
                  <a:gd name="T100" fmla="*/ 10080625 w 218"/>
                  <a:gd name="T101" fmla="*/ 113407151 h 53"/>
                  <a:gd name="T102" fmla="*/ 42843450 w 218"/>
                  <a:gd name="T103" fmla="*/ 108366869 h 53"/>
                  <a:gd name="T104" fmla="*/ 63004700 w 218"/>
                  <a:gd name="T105" fmla="*/ 100805651 h 53"/>
                  <a:gd name="T106" fmla="*/ 57964388 w 218"/>
                  <a:gd name="T107" fmla="*/ 98286303 h 53"/>
                  <a:gd name="T108" fmla="*/ 73083738 w 218"/>
                  <a:gd name="T109" fmla="*/ 95765368 h 53"/>
                  <a:gd name="T110" fmla="*/ 93246575 w 218"/>
                  <a:gd name="T111" fmla="*/ 88205738 h 53"/>
                  <a:gd name="T112" fmla="*/ 68045013 w 218"/>
                  <a:gd name="T113" fmla="*/ 85684803 h 53"/>
                  <a:gd name="T114" fmla="*/ 90725625 w 218"/>
                  <a:gd name="T115" fmla="*/ 80644521 h 53"/>
                  <a:gd name="T116" fmla="*/ 110886875 w 218"/>
                  <a:gd name="T117" fmla="*/ 80644521 h 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8"/>
                  <a:gd name="T178" fmla="*/ 0 h 53"/>
                  <a:gd name="T179" fmla="*/ 218 w 218"/>
                  <a:gd name="T180" fmla="*/ 53 h 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8" h="53">
                    <a:moveTo>
                      <a:pt x="44" y="32"/>
                    </a:moveTo>
                    <a:lnTo>
                      <a:pt x="43" y="32"/>
                    </a:lnTo>
                    <a:lnTo>
                      <a:pt x="42" y="32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7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7" y="22"/>
                    </a:lnTo>
                    <a:lnTo>
                      <a:pt x="56" y="22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4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1" y="15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4" y="13"/>
                    </a:lnTo>
                    <a:lnTo>
                      <a:pt x="93" y="13"/>
                    </a:lnTo>
                    <a:lnTo>
                      <a:pt x="92" y="13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2" y="12"/>
                    </a:lnTo>
                    <a:lnTo>
                      <a:pt x="101" y="13"/>
                    </a:lnTo>
                    <a:lnTo>
                      <a:pt x="100" y="13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2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2"/>
                    </a:lnTo>
                    <a:lnTo>
                      <a:pt x="107" y="12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3" y="12"/>
                    </a:lnTo>
                    <a:lnTo>
                      <a:pt x="104" y="11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13" y="10"/>
                    </a:lnTo>
                    <a:lnTo>
                      <a:pt x="114" y="10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0" y="10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4" y="9"/>
                    </a:lnTo>
                    <a:lnTo>
                      <a:pt x="146" y="10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7" y="9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2" y="7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5"/>
                    </a:lnTo>
                    <a:lnTo>
                      <a:pt x="171" y="5"/>
                    </a:lnTo>
                    <a:lnTo>
                      <a:pt x="171" y="6"/>
                    </a:lnTo>
                    <a:lnTo>
                      <a:pt x="175" y="6"/>
                    </a:lnTo>
                    <a:lnTo>
                      <a:pt x="176" y="6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5" y="3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82" y="2"/>
                    </a:lnTo>
                    <a:lnTo>
                      <a:pt x="183" y="2"/>
                    </a:lnTo>
                    <a:lnTo>
                      <a:pt x="185" y="2"/>
                    </a:lnTo>
                    <a:lnTo>
                      <a:pt x="185" y="1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6" y="1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1" y="1"/>
                    </a:lnTo>
                    <a:lnTo>
                      <a:pt x="212" y="1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6" y="6"/>
                    </a:lnTo>
                    <a:lnTo>
                      <a:pt x="210" y="9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07" y="10"/>
                    </a:lnTo>
                    <a:lnTo>
                      <a:pt x="206" y="10"/>
                    </a:lnTo>
                    <a:lnTo>
                      <a:pt x="204" y="10"/>
                    </a:lnTo>
                    <a:lnTo>
                      <a:pt x="203" y="11"/>
                    </a:lnTo>
                    <a:lnTo>
                      <a:pt x="201" y="11"/>
                    </a:lnTo>
                    <a:lnTo>
                      <a:pt x="197" y="11"/>
                    </a:lnTo>
                    <a:lnTo>
                      <a:pt x="196" y="12"/>
                    </a:lnTo>
                    <a:lnTo>
                      <a:pt x="194" y="12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6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4"/>
                    </a:lnTo>
                    <a:lnTo>
                      <a:pt x="182" y="14"/>
                    </a:lnTo>
                    <a:lnTo>
                      <a:pt x="179" y="14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67" y="15"/>
                    </a:lnTo>
                    <a:lnTo>
                      <a:pt x="165" y="16"/>
                    </a:lnTo>
                    <a:lnTo>
                      <a:pt x="164" y="16"/>
                    </a:lnTo>
                    <a:lnTo>
                      <a:pt x="163" y="16"/>
                    </a:lnTo>
                    <a:lnTo>
                      <a:pt x="162" y="16"/>
                    </a:lnTo>
                    <a:lnTo>
                      <a:pt x="160" y="16"/>
                    </a:lnTo>
                    <a:lnTo>
                      <a:pt x="159" y="16"/>
                    </a:lnTo>
                    <a:lnTo>
                      <a:pt x="158" y="17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0" y="17"/>
                    </a:lnTo>
                    <a:lnTo>
                      <a:pt x="149" y="17"/>
                    </a:lnTo>
                    <a:lnTo>
                      <a:pt x="146" y="19"/>
                    </a:lnTo>
                    <a:lnTo>
                      <a:pt x="145" y="19"/>
                    </a:lnTo>
                    <a:lnTo>
                      <a:pt x="144" y="19"/>
                    </a:lnTo>
                    <a:lnTo>
                      <a:pt x="143" y="17"/>
                    </a:lnTo>
                    <a:lnTo>
                      <a:pt x="141" y="19"/>
                    </a:lnTo>
                    <a:lnTo>
                      <a:pt x="143" y="19"/>
                    </a:lnTo>
                    <a:lnTo>
                      <a:pt x="141" y="19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0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7" y="23"/>
                    </a:lnTo>
                    <a:lnTo>
                      <a:pt x="114" y="23"/>
                    </a:lnTo>
                    <a:lnTo>
                      <a:pt x="114" y="24"/>
                    </a:lnTo>
                    <a:lnTo>
                      <a:pt x="112" y="25"/>
                    </a:lnTo>
                    <a:lnTo>
                      <a:pt x="111" y="25"/>
                    </a:lnTo>
                    <a:lnTo>
                      <a:pt x="110" y="24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08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7" y="28"/>
                    </a:lnTo>
                    <a:lnTo>
                      <a:pt x="95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4" y="29"/>
                    </a:lnTo>
                    <a:lnTo>
                      <a:pt x="97" y="29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99" y="30"/>
                    </a:lnTo>
                    <a:lnTo>
                      <a:pt x="98" y="30"/>
                    </a:lnTo>
                    <a:lnTo>
                      <a:pt x="97" y="30"/>
                    </a:lnTo>
                    <a:lnTo>
                      <a:pt x="94" y="30"/>
                    </a:lnTo>
                    <a:lnTo>
                      <a:pt x="93" y="30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86" y="32"/>
                    </a:lnTo>
                    <a:lnTo>
                      <a:pt x="85" y="31"/>
                    </a:lnTo>
                    <a:lnTo>
                      <a:pt x="84" y="31"/>
                    </a:lnTo>
                    <a:lnTo>
                      <a:pt x="85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5" y="34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8" y="35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5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1" y="40"/>
                    </a:lnTo>
                    <a:lnTo>
                      <a:pt x="70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41"/>
                    </a:lnTo>
                    <a:lnTo>
                      <a:pt x="66" y="41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41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58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5" y="45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48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2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4" y="51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23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2" y="47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6" y="41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6" y="40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5" y="37"/>
                    </a:lnTo>
                    <a:lnTo>
                      <a:pt x="26" y="37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2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4" y="3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90" name="Freeform 505"/>
              <p:cNvSpPr>
                <a:spLocks/>
              </p:cNvSpPr>
              <p:nvPr/>
            </p:nvSpPr>
            <p:spPr bwMode="auto">
              <a:xfrm>
                <a:off x="5997575" y="1666876"/>
                <a:ext cx="6350" cy="1587"/>
              </a:xfrm>
              <a:custGeom>
                <a:avLst/>
                <a:gdLst>
                  <a:gd name="T0" fmla="*/ 10080625 w 4"/>
                  <a:gd name="T1" fmla="*/ 2520156 h 1"/>
                  <a:gd name="T2" fmla="*/ 7559675 w 4"/>
                  <a:gd name="T3" fmla="*/ 2520156 h 1"/>
                  <a:gd name="T4" fmla="*/ 2520950 w 4"/>
                  <a:gd name="T5" fmla="*/ 2520156 h 1"/>
                  <a:gd name="T6" fmla="*/ 0 w 4"/>
                  <a:gd name="T7" fmla="*/ 0 h 1"/>
                  <a:gd name="T8" fmla="*/ 2520950 w 4"/>
                  <a:gd name="T9" fmla="*/ 0 h 1"/>
                  <a:gd name="T10" fmla="*/ 10080625 w 4"/>
                  <a:gd name="T11" fmla="*/ 0 h 1"/>
                  <a:gd name="T12" fmla="*/ 10080625 w 4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91" name="Freeform 506"/>
              <p:cNvSpPr>
                <a:spLocks/>
              </p:cNvSpPr>
              <p:nvPr/>
            </p:nvSpPr>
            <p:spPr bwMode="auto">
              <a:xfrm>
                <a:off x="6007100" y="1654176"/>
                <a:ext cx="20638" cy="0"/>
              </a:xfrm>
              <a:custGeom>
                <a:avLst/>
                <a:gdLst>
                  <a:gd name="T0" fmla="*/ 25202173 w 13"/>
                  <a:gd name="T1" fmla="*/ 20161738 w 13"/>
                  <a:gd name="T2" fmla="*/ 17642315 w 13"/>
                  <a:gd name="T3" fmla="*/ 5040435 w 13"/>
                  <a:gd name="T4" fmla="*/ 0 w 13"/>
                  <a:gd name="T5" fmla="*/ 5040435 w 13"/>
                  <a:gd name="T6" fmla="*/ 7561446 w 13"/>
                  <a:gd name="T7" fmla="*/ 15121304 w 13"/>
                  <a:gd name="T8" fmla="*/ 22682750 w 13"/>
                  <a:gd name="T9" fmla="*/ 25202173 w 13"/>
                  <a:gd name="T10" fmla="*/ 30242608 w 13"/>
                  <a:gd name="T11" fmla="*/ 32763619 w 13"/>
                  <a:gd name="T12" fmla="*/ 30242608 w 13"/>
                  <a:gd name="T13" fmla="*/ 25202173 w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w 13"/>
                  <a:gd name="T29" fmla="*/ 13 w 13"/>
                </a:gdLst>
                <a:ahLst/>
                <a:cxnLst>
                  <a:cxn ang="T14">
                    <a:pos x="T0" y="0"/>
                  </a:cxn>
                  <a:cxn ang="T15">
                    <a:pos x="T1" y="0"/>
                  </a:cxn>
                  <a:cxn ang="T16">
                    <a:pos x="T2" y="0"/>
                  </a:cxn>
                  <a:cxn ang="T17">
                    <a:pos x="T3" y="0"/>
                  </a:cxn>
                  <a:cxn ang="T18">
                    <a:pos x="T4" y="0"/>
                  </a:cxn>
                  <a:cxn ang="T19">
                    <a:pos x="T5" y="0"/>
                  </a:cxn>
                  <a:cxn ang="T20">
                    <a:pos x="T6" y="0"/>
                  </a:cxn>
                  <a:cxn ang="T21">
                    <a:pos x="T7" y="0"/>
                  </a:cxn>
                  <a:cxn ang="T22">
                    <a:pos x="T8" y="0"/>
                  </a:cxn>
                  <a:cxn ang="T23">
                    <a:pos x="T9" y="0"/>
                  </a:cxn>
                  <a:cxn ang="T24">
                    <a:pos x="T10" y="0"/>
                  </a:cxn>
                  <a:cxn ang="T25">
                    <a:pos x="T11" y="0"/>
                  </a:cxn>
                  <a:cxn ang="T26">
                    <a:pos x="T12" y="0"/>
                  </a:cxn>
                  <a:cxn ang="T27">
                    <a:pos x="T13" y="0"/>
                  </a:cxn>
                </a:cxnLst>
                <a:rect l="T28" t="0" r="T29" b="0"/>
                <a:pathLst>
                  <a:path w="13">
                    <a:moveTo>
                      <a:pt x="1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92" name="Freeform 507"/>
              <p:cNvSpPr>
                <a:spLocks/>
              </p:cNvSpPr>
              <p:nvPr/>
            </p:nvSpPr>
            <p:spPr bwMode="auto">
              <a:xfrm>
                <a:off x="5991225" y="1681163"/>
                <a:ext cx="15875" cy="3175"/>
              </a:xfrm>
              <a:custGeom>
                <a:avLst/>
                <a:gdLst>
                  <a:gd name="T0" fmla="*/ 20161250 w 10"/>
                  <a:gd name="T1" fmla="*/ 5040313 h 2"/>
                  <a:gd name="T2" fmla="*/ 17640300 w 10"/>
                  <a:gd name="T3" fmla="*/ 5040313 h 2"/>
                  <a:gd name="T4" fmla="*/ 15120938 w 10"/>
                  <a:gd name="T5" fmla="*/ 2520950 h 2"/>
                  <a:gd name="T6" fmla="*/ 10080625 w 10"/>
                  <a:gd name="T7" fmla="*/ 2520950 h 2"/>
                  <a:gd name="T8" fmla="*/ 7559675 w 10"/>
                  <a:gd name="T9" fmla="*/ 2520950 h 2"/>
                  <a:gd name="T10" fmla="*/ 0 w 10"/>
                  <a:gd name="T11" fmla="*/ 2520950 h 2"/>
                  <a:gd name="T12" fmla="*/ 2520950 w 10"/>
                  <a:gd name="T13" fmla="*/ 2520950 h 2"/>
                  <a:gd name="T14" fmla="*/ 7559675 w 10"/>
                  <a:gd name="T15" fmla="*/ 2520950 h 2"/>
                  <a:gd name="T16" fmla="*/ 10080625 w 10"/>
                  <a:gd name="T17" fmla="*/ 2520950 h 2"/>
                  <a:gd name="T18" fmla="*/ 15120938 w 10"/>
                  <a:gd name="T19" fmla="*/ 0 h 2"/>
                  <a:gd name="T20" fmla="*/ 15120938 w 10"/>
                  <a:gd name="T21" fmla="*/ 2520950 h 2"/>
                  <a:gd name="T22" fmla="*/ 17640300 w 10"/>
                  <a:gd name="T23" fmla="*/ 2520950 h 2"/>
                  <a:gd name="T24" fmla="*/ 20161250 w 10"/>
                  <a:gd name="T25" fmla="*/ 2520950 h 2"/>
                  <a:gd name="T26" fmla="*/ 22682200 w 10"/>
                  <a:gd name="T27" fmla="*/ 2520950 h 2"/>
                  <a:gd name="T28" fmla="*/ 25201563 w 10"/>
                  <a:gd name="T29" fmla="*/ 2520950 h 2"/>
                  <a:gd name="T30" fmla="*/ 22682200 w 10"/>
                  <a:gd name="T31" fmla="*/ 5040313 h 2"/>
                  <a:gd name="T32" fmla="*/ 20161250 w 10"/>
                  <a:gd name="T33" fmla="*/ 5040313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"/>
                  <a:gd name="T53" fmla="*/ 10 w 10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93" name="Freeform 508"/>
              <p:cNvSpPr>
                <a:spLocks/>
              </p:cNvSpPr>
              <p:nvPr/>
            </p:nvSpPr>
            <p:spPr bwMode="auto">
              <a:xfrm>
                <a:off x="6022975" y="1652588"/>
                <a:ext cx="22225" cy="0"/>
              </a:xfrm>
              <a:custGeom>
                <a:avLst/>
                <a:gdLst>
                  <a:gd name="T0" fmla="*/ 27722513 w 14"/>
                  <a:gd name="T1" fmla="*/ 22682200 w 14"/>
                  <a:gd name="T2" fmla="*/ 20161250 w 14"/>
                  <a:gd name="T3" fmla="*/ 17641888 w 14"/>
                  <a:gd name="T4" fmla="*/ 15120938 w 14"/>
                  <a:gd name="T5" fmla="*/ 12601575 w 14"/>
                  <a:gd name="T6" fmla="*/ 7561263 w 14"/>
                  <a:gd name="T7" fmla="*/ 5040313 w 14"/>
                  <a:gd name="T8" fmla="*/ 0 w 14"/>
                  <a:gd name="T9" fmla="*/ 5040313 w 14"/>
                  <a:gd name="T10" fmla="*/ 7561263 w 14"/>
                  <a:gd name="T11" fmla="*/ 10080625 w 14"/>
                  <a:gd name="T12" fmla="*/ 15120938 w 14"/>
                  <a:gd name="T13" fmla="*/ 17641888 w 14"/>
                  <a:gd name="T14" fmla="*/ 27722513 w 14"/>
                  <a:gd name="T15" fmla="*/ 30241875 w 14"/>
                  <a:gd name="T16" fmla="*/ 32762825 w 14"/>
                  <a:gd name="T17" fmla="*/ 35282188 w 14"/>
                  <a:gd name="T18" fmla="*/ 32762825 w 14"/>
                  <a:gd name="T19" fmla="*/ 30241875 w 14"/>
                  <a:gd name="T20" fmla="*/ 27722513 w 14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14 w 14"/>
                </a:gdLst>
                <a:ahLst/>
                <a:cxnLst>
                  <a:cxn ang="T21">
                    <a:pos x="T0" y="0"/>
                  </a:cxn>
                  <a:cxn ang="T22">
                    <a:pos x="T1" y="0"/>
                  </a:cxn>
                  <a:cxn ang="T23">
                    <a:pos x="T2" y="0"/>
                  </a:cxn>
                  <a:cxn ang="T24">
                    <a:pos x="T3" y="0"/>
                  </a:cxn>
                  <a:cxn ang="T25">
                    <a:pos x="T4" y="0"/>
                  </a:cxn>
                  <a:cxn ang="T26">
                    <a:pos x="T5" y="0"/>
                  </a:cxn>
                  <a:cxn ang="T27">
                    <a:pos x="T6" y="0"/>
                  </a:cxn>
                  <a:cxn ang="T28">
                    <a:pos x="T7" y="0"/>
                  </a:cxn>
                  <a:cxn ang="T29">
                    <a:pos x="T8" y="0"/>
                  </a:cxn>
                  <a:cxn ang="T30">
                    <a:pos x="T9" y="0"/>
                  </a:cxn>
                  <a:cxn ang="T31">
                    <a:pos x="T10" y="0"/>
                  </a:cxn>
                  <a:cxn ang="T32">
                    <a:pos x="T11" y="0"/>
                  </a:cxn>
                  <a:cxn ang="T33">
                    <a:pos x="T12" y="0"/>
                  </a:cxn>
                  <a:cxn ang="T34">
                    <a:pos x="T13" y="0"/>
                  </a:cxn>
                  <a:cxn ang="T35">
                    <a:pos x="T14" y="0"/>
                  </a:cxn>
                  <a:cxn ang="T36">
                    <a:pos x="T15" y="0"/>
                  </a:cxn>
                  <a:cxn ang="T37">
                    <a:pos x="T16" y="0"/>
                  </a:cxn>
                  <a:cxn ang="T38">
                    <a:pos x="T17" y="0"/>
                  </a:cxn>
                  <a:cxn ang="T39">
                    <a:pos x="T18" y="0"/>
                  </a:cxn>
                  <a:cxn ang="T40">
                    <a:pos x="T19" y="0"/>
                  </a:cxn>
                  <a:cxn ang="T41">
                    <a:pos x="T20" y="0"/>
                  </a:cxn>
                </a:cxnLst>
                <a:rect l="T42" t="0" r="T43" b="0"/>
                <a:pathLst>
                  <a:path w="14">
                    <a:moveTo>
                      <a:pt x="11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94" name="Freeform 509"/>
              <p:cNvSpPr>
                <a:spLocks/>
              </p:cNvSpPr>
              <p:nvPr/>
            </p:nvSpPr>
            <p:spPr bwMode="auto">
              <a:xfrm>
                <a:off x="6013450" y="1662113"/>
                <a:ext cx="68263" cy="9525"/>
              </a:xfrm>
              <a:custGeom>
                <a:avLst/>
                <a:gdLst>
                  <a:gd name="T0" fmla="*/ 60484193 w 43"/>
                  <a:gd name="T1" fmla="*/ 15120938 h 6"/>
                  <a:gd name="T2" fmla="*/ 45363145 w 43"/>
                  <a:gd name="T3" fmla="*/ 12601575 h 6"/>
                  <a:gd name="T4" fmla="*/ 37803414 w 43"/>
                  <a:gd name="T5" fmla="*/ 12601575 h 6"/>
                  <a:gd name="T6" fmla="*/ 32763065 w 43"/>
                  <a:gd name="T7" fmla="*/ 12601575 h 6"/>
                  <a:gd name="T8" fmla="*/ 25201747 w 43"/>
                  <a:gd name="T9" fmla="*/ 15120938 h 6"/>
                  <a:gd name="T10" fmla="*/ 15121048 w 43"/>
                  <a:gd name="T11" fmla="*/ 15120938 h 6"/>
                  <a:gd name="T12" fmla="*/ 10080699 w 43"/>
                  <a:gd name="T13" fmla="*/ 12601575 h 6"/>
                  <a:gd name="T14" fmla="*/ 5040349 w 43"/>
                  <a:gd name="T15" fmla="*/ 12601575 h 6"/>
                  <a:gd name="T16" fmla="*/ 0 w 43"/>
                  <a:gd name="T17" fmla="*/ 10080625 h 6"/>
                  <a:gd name="T18" fmla="*/ 5040349 w 43"/>
                  <a:gd name="T19" fmla="*/ 10080625 h 6"/>
                  <a:gd name="T20" fmla="*/ 0 w 43"/>
                  <a:gd name="T21" fmla="*/ 10080625 h 6"/>
                  <a:gd name="T22" fmla="*/ 2520968 w 43"/>
                  <a:gd name="T23" fmla="*/ 5040313 h 6"/>
                  <a:gd name="T24" fmla="*/ 10080699 w 43"/>
                  <a:gd name="T25" fmla="*/ 2520950 h 6"/>
                  <a:gd name="T26" fmla="*/ 15121048 w 43"/>
                  <a:gd name="T27" fmla="*/ 2520950 h 6"/>
                  <a:gd name="T28" fmla="*/ 22682366 w 43"/>
                  <a:gd name="T29" fmla="*/ 0 h 6"/>
                  <a:gd name="T30" fmla="*/ 30242097 w 43"/>
                  <a:gd name="T31" fmla="*/ 0 h 6"/>
                  <a:gd name="T32" fmla="*/ 35282446 w 43"/>
                  <a:gd name="T33" fmla="*/ 0 h 6"/>
                  <a:gd name="T34" fmla="*/ 32763065 w 43"/>
                  <a:gd name="T35" fmla="*/ 2520950 h 6"/>
                  <a:gd name="T36" fmla="*/ 27722716 w 43"/>
                  <a:gd name="T37" fmla="*/ 2520950 h 6"/>
                  <a:gd name="T38" fmla="*/ 27722716 w 43"/>
                  <a:gd name="T39" fmla="*/ 2520950 h 6"/>
                  <a:gd name="T40" fmla="*/ 32763065 w 43"/>
                  <a:gd name="T41" fmla="*/ 2520950 h 6"/>
                  <a:gd name="T42" fmla="*/ 37803414 w 43"/>
                  <a:gd name="T43" fmla="*/ 2520950 h 6"/>
                  <a:gd name="T44" fmla="*/ 57964812 w 43"/>
                  <a:gd name="T45" fmla="*/ 2520950 h 6"/>
                  <a:gd name="T46" fmla="*/ 75605241 w 43"/>
                  <a:gd name="T47" fmla="*/ 0 h 6"/>
                  <a:gd name="T48" fmla="*/ 80645591 w 43"/>
                  <a:gd name="T49" fmla="*/ 0 h 6"/>
                  <a:gd name="T50" fmla="*/ 93247258 w 43"/>
                  <a:gd name="T51" fmla="*/ 0 h 6"/>
                  <a:gd name="T52" fmla="*/ 100806988 w 43"/>
                  <a:gd name="T53" fmla="*/ 0 h 6"/>
                  <a:gd name="T54" fmla="*/ 105847338 w 43"/>
                  <a:gd name="T55" fmla="*/ 2520950 h 6"/>
                  <a:gd name="T56" fmla="*/ 105847338 w 43"/>
                  <a:gd name="T57" fmla="*/ 5040313 h 6"/>
                  <a:gd name="T58" fmla="*/ 100806988 w 43"/>
                  <a:gd name="T59" fmla="*/ 7561263 h 6"/>
                  <a:gd name="T60" fmla="*/ 100806988 w 43"/>
                  <a:gd name="T61" fmla="*/ 7561263 h 6"/>
                  <a:gd name="T62" fmla="*/ 93247258 w 43"/>
                  <a:gd name="T63" fmla="*/ 10080625 h 6"/>
                  <a:gd name="T64" fmla="*/ 85685940 w 43"/>
                  <a:gd name="T65" fmla="*/ 10080625 h 6"/>
                  <a:gd name="T66" fmla="*/ 75605241 w 43"/>
                  <a:gd name="T67" fmla="*/ 12601575 h 6"/>
                  <a:gd name="T68" fmla="*/ 68045511 w 43"/>
                  <a:gd name="T69" fmla="*/ 15120938 h 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6"/>
                  <a:gd name="T107" fmla="*/ 43 w 43"/>
                  <a:gd name="T108" fmla="*/ 6 h 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6">
                    <a:moveTo>
                      <a:pt x="26" y="6"/>
                    </a:moveTo>
                    <a:lnTo>
                      <a:pt x="24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7" y="6"/>
                    </a:lnTo>
                    <a:lnTo>
                      <a:pt x="2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95" name="Freeform 510"/>
              <p:cNvSpPr>
                <a:spLocks/>
              </p:cNvSpPr>
              <p:nvPr/>
            </p:nvSpPr>
            <p:spPr bwMode="auto">
              <a:xfrm>
                <a:off x="6002338" y="1679576"/>
                <a:ext cx="25400" cy="3175"/>
              </a:xfrm>
              <a:custGeom>
                <a:avLst/>
                <a:gdLst>
                  <a:gd name="T0" fmla="*/ 22680613 w 16"/>
                  <a:gd name="T1" fmla="*/ 5040313 h 2"/>
                  <a:gd name="T2" fmla="*/ 17640300 w 16"/>
                  <a:gd name="T3" fmla="*/ 5040313 h 2"/>
                  <a:gd name="T4" fmla="*/ 15120938 w 16"/>
                  <a:gd name="T5" fmla="*/ 5040313 h 2"/>
                  <a:gd name="T6" fmla="*/ 17640300 w 16"/>
                  <a:gd name="T7" fmla="*/ 5040313 h 2"/>
                  <a:gd name="T8" fmla="*/ 15120938 w 16"/>
                  <a:gd name="T9" fmla="*/ 5040313 h 2"/>
                  <a:gd name="T10" fmla="*/ 12599988 w 16"/>
                  <a:gd name="T11" fmla="*/ 2520950 h 2"/>
                  <a:gd name="T12" fmla="*/ 7559675 w 16"/>
                  <a:gd name="T13" fmla="*/ 2520950 h 2"/>
                  <a:gd name="T14" fmla="*/ 5040313 w 16"/>
                  <a:gd name="T15" fmla="*/ 2520950 h 2"/>
                  <a:gd name="T16" fmla="*/ 2520950 w 16"/>
                  <a:gd name="T17" fmla="*/ 2520950 h 2"/>
                  <a:gd name="T18" fmla="*/ 0 w 16"/>
                  <a:gd name="T19" fmla="*/ 2520950 h 2"/>
                  <a:gd name="T20" fmla="*/ 2520950 w 16"/>
                  <a:gd name="T21" fmla="*/ 2520950 h 2"/>
                  <a:gd name="T22" fmla="*/ 5040313 w 16"/>
                  <a:gd name="T23" fmla="*/ 0 h 2"/>
                  <a:gd name="T24" fmla="*/ 7559675 w 16"/>
                  <a:gd name="T25" fmla="*/ 0 h 2"/>
                  <a:gd name="T26" fmla="*/ 20161250 w 16"/>
                  <a:gd name="T27" fmla="*/ 0 h 2"/>
                  <a:gd name="T28" fmla="*/ 22680613 w 16"/>
                  <a:gd name="T29" fmla="*/ 0 h 2"/>
                  <a:gd name="T30" fmla="*/ 25201563 w 16"/>
                  <a:gd name="T31" fmla="*/ 0 h 2"/>
                  <a:gd name="T32" fmla="*/ 27720925 w 16"/>
                  <a:gd name="T33" fmla="*/ 0 h 2"/>
                  <a:gd name="T34" fmla="*/ 37801550 w 16"/>
                  <a:gd name="T35" fmla="*/ 0 h 2"/>
                  <a:gd name="T36" fmla="*/ 40322500 w 16"/>
                  <a:gd name="T37" fmla="*/ 0 h 2"/>
                  <a:gd name="T38" fmla="*/ 40322500 w 16"/>
                  <a:gd name="T39" fmla="*/ 2520950 h 2"/>
                  <a:gd name="T40" fmla="*/ 37801550 w 16"/>
                  <a:gd name="T41" fmla="*/ 5040313 h 2"/>
                  <a:gd name="T42" fmla="*/ 32761238 w 16"/>
                  <a:gd name="T43" fmla="*/ 5040313 h 2"/>
                  <a:gd name="T44" fmla="*/ 30241875 w 16"/>
                  <a:gd name="T45" fmla="*/ 5040313 h 2"/>
                  <a:gd name="T46" fmla="*/ 27720925 w 16"/>
                  <a:gd name="T47" fmla="*/ 5040313 h 2"/>
                  <a:gd name="T48" fmla="*/ 25201563 w 16"/>
                  <a:gd name="T49" fmla="*/ 5040313 h 2"/>
                  <a:gd name="T50" fmla="*/ 22680613 w 16"/>
                  <a:gd name="T51" fmla="*/ 5040313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2"/>
                  <a:gd name="T80" fmla="*/ 16 w 16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96" name="Freeform 511"/>
              <p:cNvSpPr>
                <a:spLocks/>
              </p:cNvSpPr>
              <p:nvPr/>
            </p:nvSpPr>
            <p:spPr bwMode="auto">
              <a:xfrm>
                <a:off x="6030913" y="1655763"/>
                <a:ext cx="36512" cy="4763"/>
              </a:xfrm>
              <a:custGeom>
                <a:avLst/>
                <a:gdLst>
                  <a:gd name="T0" fmla="*/ 30241461 w 23"/>
                  <a:gd name="T1" fmla="*/ 7560469 h 3"/>
                  <a:gd name="T2" fmla="*/ 17640058 w 23"/>
                  <a:gd name="T3" fmla="*/ 7560469 h 3"/>
                  <a:gd name="T4" fmla="*/ 15120730 w 23"/>
                  <a:gd name="T5" fmla="*/ 7560469 h 3"/>
                  <a:gd name="T6" fmla="*/ 10080487 w 23"/>
                  <a:gd name="T7" fmla="*/ 7560469 h 3"/>
                  <a:gd name="T8" fmla="*/ 2519328 w 23"/>
                  <a:gd name="T9" fmla="*/ 7560469 h 3"/>
                  <a:gd name="T10" fmla="*/ 0 w 23"/>
                  <a:gd name="T11" fmla="*/ 7560469 h 3"/>
                  <a:gd name="T12" fmla="*/ 0 w 23"/>
                  <a:gd name="T13" fmla="*/ 2519627 h 3"/>
                  <a:gd name="T14" fmla="*/ 2519328 w 23"/>
                  <a:gd name="T15" fmla="*/ 2519627 h 3"/>
                  <a:gd name="T16" fmla="*/ 5040243 w 23"/>
                  <a:gd name="T17" fmla="*/ 2519627 h 3"/>
                  <a:gd name="T18" fmla="*/ 7559571 w 23"/>
                  <a:gd name="T19" fmla="*/ 2519627 h 3"/>
                  <a:gd name="T20" fmla="*/ 15120730 w 23"/>
                  <a:gd name="T21" fmla="*/ 2519627 h 3"/>
                  <a:gd name="T22" fmla="*/ 22680302 w 23"/>
                  <a:gd name="T23" fmla="*/ 0 h 3"/>
                  <a:gd name="T24" fmla="*/ 25201217 w 23"/>
                  <a:gd name="T25" fmla="*/ 0 h 3"/>
                  <a:gd name="T26" fmla="*/ 37801032 w 23"/>
                  <a:gd name="T27" fmla="*/ 0 h 3"/>
                  <a:gd name="T28" fmla="*/ 42841276 w 23"/>
                  <a:gd name="T29" fmla="*/ 0 h 3"/>
                  <a:gd name="T30" fmla="*/ 45362191 w 23"/>
                  <a:gd name="T31" fmla="*/ 0 h 3"/>
                  <a:gd name="T32" fmla="*/ 47881519 w 23"/>
                  <a:gd name="T33" fmla="*/ 0 h 3"/>
                  <a:gd name="T34" fmla="*/ 52921763 w 23"/>
                  <a:gd name="T35" fmla="*/ 0 h 3"/>
                  <a:gd name="T36" fmla="*/ 57962006 w 23"/>
                  <a:gd name="T37" fmla="*/ 0 h 3"/>
                  <a:gd name="T38" fmla="*/ 57962006 w 23"/>
                  <a:gd name="T39" fmla="*/ 2519627 h 3"/>
                  <a:gd name="T40" fmla="*/ 55442678 w 23"/>
                  <a:gd name="T41" fmla="*/ 2519627 h 3"/>
                  <a:gd name="T42" fmla="*/ 47881519 w 23"/>
                  <a:gd name="T43" fmla="*/ 7560469 h 3"/>
                  <a:gd name="T44" fmla="*/ 40321948 w 23"/>
                  <a:gd name="T45" fmla="*/ 7560469 h 3"/>
                  <a:gd name="T46" fmla="*/ 37801032 w 23"/>
                  <a:gd name="T47" fmla="*/ 7560469 h 3"/>
                  <a:gd name="T48" fmla="*/ 32760789 w 23"/>
                  <a:gd name="T49" fmla="*/ 7560469 h 3"/>
                  <a:gd name="T50" fmla="*/ 30241461 w 23"/>
                  <a:gd name="T51" fmla="*/ 7560469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"/>
                  <a:gd name="T79" fmla="*/ 0 h 3"/>
                  <a:gd name="T80" fmla="*/ 23 w 23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" h="3">
                    <a:moveTo>
                      <a:pt x="12" y="3"/>
                    </a:move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97" name="Freeform 512"/>
              <p:cNvSpPr>
                <a:spLocks/>
              </p:cNvSpPr>
              <p:nvPr/>
            </p:nvSpPr>
            <p:spPr bwMode="auto">
              <a:xfrm>
                <a:off x="6029325" y="1676401"/>
                <a:ext cx="7938" cy="1587"/>
              </a:xfrm>
              <a:custGeom>
                <a:avLst/>
                <a:gdLst>
                  <a:gd name="T0" fmla="*/ 10081260 w 5"/>
                  <a:gd name="T1" fmla="*/ 2520156 h 1"/>
                  <a:gd name="T2" fmla="*/ 7561739 w 5"/>
                  <a:gd name="T3" fmla="*/ 2520156 h 1"/>
                  <a:gd name="T4" fmla="*/ 5040630 w 5"/>
                  <a:gd name="T5" fmla="*/ 2520156 h 1"/>
                  <a:gd name="T6" fmla="*/ 0 w 5"/>
                  <a:gd name="T7" fmla="*/ 2520156 h 1"/>
                  <a:gd name="T8" fmla="*/ 2521109 w 5"/>
                  <a:gd name="T9" fmla="*/ 0 h 1"/>
                  <a:gd name="T10" fmla="*/ 5040630 w 5"/>
                  <a:gd name="T11" fmla="*/ 0 h 1"/>
                  <a:gd name="T12" fmla="*/ 7561739 w 5"/>
                  <a:gd name="T13" fmla="*/ 2520156 h 1"/>
                  <a:gd name="T14" fmla="*/ 10081260 w 5"/>
                  <a:gd name="T15" fmla="*/ 2520156 h 1"/>
                  <a:gd name="T16" fmla="*/ 12602369 w 5"/>
                  <a:gd name="T17" fmla="*/ 2520156 h 1"/>
                  <a:gd name="T18" fmla="*/ 10081260 w 5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98" name="Freeform 513"/>
              <p:cNvSpPr>
                <a:spLocks/>
              </p:cNvSpPr>
              <p:nvPr/>
            </p:nvSpPr>
            <p:spPr bwMode="auto">
              <a:xfrm>
                <a:off x="6067425" y="1646238"/>
                <a:ext cx="12700" cy="1588"/>
              </a:xfrm>
              <a:custGeom>
                <a:avLst/>
                <a:gdLst>
                  <a:gd name="T0" fmla="*/ 12599988 w 8"/>
                  <a:gd name="T1" fmla="*/ 2520156 h 1"/>
                  <a:gd name="T2" fmla="*/ 12599988 w 8"/>
                  <a:gd name="T3" fmla="*/ 0 h 1"/>
                  <a:gd name="T4" fmla="*/ 10080625 w 8"/>
                  <a:gd name="T5" fmla="*/ 0 h 1"/>
                  <a:gd name="T6" fmla="*/ 7559675 w 8"/>
                  <a:gd name="T7" fmla="*/ 0 h 1"/>
                  <a:gd name="T8" fmla="*/ 0 w 8"/>
                  <a:gd name="T9" fmla="*/ 0 h 1"/>
                  <a:gd name="T10" fmla="*/ 5040313 w 8"/>
                  <a:gd name="T11" fmla="*/ 0 h 1"/>
                  <a:gd name="T12" fmla="*/ 7559675 w 8"/>
                  <a:gd name="T13" fmla="*/ 0 h 1"/>
                  <a:gd name="T14" fmla="*/ 12599988 w 8"/>
                  <a:gd name="T15" fmla="*/ 0 h 1"/>
                  <a:gd name="T16" fmla="*/ 17640300 w 8"/>
                  <a:gd name="T17" fmla="*/ 0 h 1"/>
                  <a:gd name="T18" fmla="*/ 20161250 w 8"/>
                  <a:gd name="T19" fmla="*/ 0 h 1"/>
                  <a:gd name="T20" fmla="*/ 17640300 w 8"/>
                  <a:gd name="T21" fmla="*/ 0 h 1"/>
                  <a:gd name="T22" fmla="*/ 15120938 w 8"/>
                  <a:gd name="T23" fmla="*/ 0 h 1"/>
                  <a:gd name="T24" fmla="*/ 12599988 w 8"/>
                  <a:gd name="T25" fmla="*/ 2520156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299" name="Freeform 514"/>
              <p:cNvSpPr>
                <a:spLocks/>
              </p:cNvSpPr>
              <p:nvPr/>
            </p:nvSpPr>
            <p:spPr bwMode="auto">
              <a:xfrm>
                <a:off x="6078538" y="1641476"/>
                <a:ext cx="38100" cy="4762"/>
              </a:xfrm>
              <a:custGeom>
                <a:avLst/>
                <a:gdLst>
                  <a:gd name="T0" fmla="*/ 47883763 w 24"/>
                  <a:gd name="T1" fmla="*/ 7560469 h 3"/>
                  <a:gd name="T2" fmla="*/ 45362813 w 24"/>
                  <a:gd name="T3" fmla="*/ 7560469 h 3"/>
                  <a:gd name="T4" fmla="*/ 37801550 w 24"/>
                  <a:gd name="T5" fmla="*/ 7560469 h 3"/>
                  <a:gd name="T6" fmla="*/ 35282188 w 24"/>
                  <a:gd name="T7" fmla="*/ 7560469 h 3"/>
                  <a:gd name="T8" fmla="*/ 32761238 w 24"/>
                  <a:gd name="T9" fmla="*/ 7560469 h 3"/>
                  <a:gd name="T10" fmla="*/ 20161250 w 24"/>
                  <a:gd name="T11" fmla="*/ 7560469 h 3"/>
                  <a:gd name="T12" fmla="*/ 17640300 w 24"/>
                  <a:gd name="T13" fmla="*/ 2520685 h 3"/>
                  <a:gd name="T14" fmla="*/ 15120938 w 24"/>
                  <a:gd name="T15" fmla="*/ 2520685 h 3"/>
                  <a:gd name="T16" fmla="*/ 12601575 w 24"/>
                  <a:gd name="T17" fmla="*/ 2520685 h 3"/>
                  <a:gd name="T18" fmla="*/ 5040313 w 24"/>
                  <a:gd name="T19" fmla="*/ 2520685 h 3"/>
                  <a:gd name="T20" fmla="*/ 2520950 w 24"/>
                  <a:gd name="T21" fmla="*/ 2520685 h 3"/>
                  <a:gd name="T22" fmla="*/ 0 w 24"/>
                  <a:gd name="T23" fmla="*/ 2520685 h 3"/>
                  <a:gd name="T24" fmla="*/ 2520950 w 24"/>
                  <a:gd name="T25" fmla="*/ 2520685 h 3"/>
                  <a:gd name="T26" fmla="*/ 10080625 w 24"/>
                  <a:gd name="T27" fmla="*/ 0 h 3"/>
                  <a:gd name="T28" fmla="*/ 20161250 w 24"/>
                  <a:gd name="T29" fmla="*/ 0 h 3"/>
                  <a:gd name="T30" fmla="*/ 22682200 w 24"/>
                  <a:gd name="T31" fmla="*/ 0 h 3"/>
                  <a:gd name="T32" fmla="*/ 27722513 w 24"/>
                  <a:gd name="T33" fmla="*/ 0 h 3"/>
                  <a:gd name="T34" fmla="*/ 35282188 w 24"/>
                  <a:gd name="T35" fmla="*/ 0 h 3"/>
                  <a:gd name="T36" fmla="*/ 40322500 w 24"/>
                  <a:gd name="T37" fmla="*/ 0 h 3"/>
                  <a:gd name="T38" fmla="*/ 42843450 w 24"/>
                  <a:gd name="T39" fmla="*/ 0 h 3"/>
                  <a:gd name="T40" fmla="*/ 47883763 w 24"/>
                  <a:gd name="T41" fmla="*/ 0 h 3"/>
                  <a:gd name="T42" fmla="*/ 55443438 w 24"/>
                  <a:gd name="T43" fmla="*/ 0 h 3"/>
                  <a:gd name="T44" fmla="*/ 55443438 w 24"/>
                  <a:gd name="T45" fmla="*/ 2520685 h 3"/>
                  <a:gd name="T46" fmla="*/ 57964388 w 24"/>
                  <a:gd name="T47" fmla="*/ 2520685 h 3"/>
                  <a:gd name="T48" fmla="*/ 60483750 w 24"/>
                  <a:gd name="T49" fmla="*/ 2520685 h 3"/>
                  <a:gd name="T50" fmla="*/ 57964388 w 24"/>
                  <a:gd name="T51" fmla="*/ 2520685 h 3"/>
                  <a:gd name="T52" fmla="*/ 57964388 w 24"/>
                  <a:gd name="T53" fmla="*/ 7560469 h 3"/>
                  <a:gd name="T54" fmla="*/ 50403125 w 24"/>
                  <a:gd name="T55" fmla="*/ 7560469 h 3"/>
                  <a:gd name="T56" fmla="*/ 47883763 w 24"/>
                  <a:gd name="T57" fmla="*/ 7560469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"/>
                  <a:gd name="T89" fmla="*/ 24 w 24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00" name="Freeform 515"/>
              <p:cNvSpPr>
                <a:spLocks/>
              </p:cNvSpPr>
              <p:nvPr/>
            </p:nvSpPr>
            <p:spPr bwMode="auto">
              <a:xfrm>
                <a:off x="6088063" y="1654176"/>
                <a:ext cx="65087" cy="11112"/>
              </a:xfrm>
              <a:custGeom>
                <a:avLst/>
                <a:gdLst>
                  <a:gd name="T0" fmla="*/ 25201369 w 41"/>
                  <a:gd name="T1" fmla="*/ 17641094 h 7"/>
                  <a:gd name="T2" fmla="*/ 22680438 w 41"/>
                  <a:gd name="T3" fmla="*/ 17641094 h 7"/>
                  <a:gd name="T4" fmla="*/ 20161095 w 41"/>
                  <a:gd name="T5" fmla="*/ 17641094 h 7"/>
                  <a:gd name="T6" fmla="*/ 17640164 w 41"/>
                  <a:gd name="T7" fmla="*/ 17641094 h 7"/>
                  <a:gd name="T8" fmla="*/ 12599891 w 41"/>
                  <a:gd name="T9" fmla="*/ 17641094 h 7"/>
                  <a:gd name="T10" fmla="*/ 5040274 w 41"/>
                  <a:gd name="T11" fmla="*/ 15120257 h 7"/>
                  <a:gd name="T12" fmla="*/ 0 w 41"/>
                  <a:gd name="T13" fmla="*/ 15120257 h 7"/>
                  <a:gd name="T14" fmla="*/ 0 w 41"/>
                  <a:gd name="T15" fmla="*/ 12601008 h 7"/>
                  <a:gd name="T16" fmla="*/ 2519343 w 41"/>
                  <a:gd name="T17" fmla="*/ 12601008 h 7"/>
                  <a:gd name="T18" fmla="*/ 12599891 w 41"/>
                  <a:gd name="T19" fmla="*/ 12601008 h 7"/>
                  <a:gd name="T20" fmla="*/ 17640164 w 41"/>
                  <a:gd name="T21" fmla="*/ 10080171 h 7"/>
                  <a:gd name="T22" fmla="*/ 20161095 w 41"/>
                  <a:gd name="T23" fmla="*/ 10080171 h 7"/>
                  <a:gd name="T24" fmla="*/ 27720712 w 41"/>
                  <a:gd name="T25" fmla="*/ 10080171 h 7"/>
                  <a:gd name="T26" fmla="*/ 30241643 w 41"/>
                  <a:gd name="T27" fmla="*/ 10080171 h 7"/>
                  <a:gd name="T28" fmla="*/ 40322190 w 41"/>
                  <a:gd name="T29" fmla="*/ 10080171 h 7"/>
                  <a:gd name="T30" fmla="*/ 45362464 w 41"/>
                  <a:gd name="T31" fmla="*/ 10080171 h 7"/>
                  <a:gd name="T32" fmla="*/ 47881807 w 41"/>
                  <a:gd name="T33" fmla="*/ 10080171 h 7"/>
                  <a:gd name="T34" fmla="*/ 50402738 w 41"/>
                  <a:gd name="T35" fmla="*/ 10080171 h 7"/>
                  <a:gd name="T36" fmla="*/ 52922081 w 41"/>
                  <a:gd name="T37" fmla="*/ 10080171 h 7"/>
                  <a:gd name="T38" fmla="*/ 55443012 w 41"/>
                  <a:gd name="T39" fmla="*/ 10080171 h 7"/>
                  <a:gd name="T40" fmla="*/ 55443012 w 41"/>
                  <a:gd name="T41" fmla="*/ 5040086 h 7"/>
                  <a:gd name="T42" fmla="*/ 57962355 w 41"/>
                  <a:gd name="T43" fmla="*/ 5040086 h 7"/>
                  <a:gd name="T44" fmla="*/ 55443012 w 41"/>
                  <a:gd name="T45" fmla="*/ 2520837 h 7"/>
                  <a:gd name="T46" fmla="*/ 60483285 w 41"/>
                  <a:gd name="T47" fmla="*/ 0 h 7"/>
                  <a:gd name="T48" fmla="*/ 68042902 w 41"/>
                  <a:gd name="T49" fmla="*/ 0 h 7"/>
                  <a:gd name="T50" fmla="*/ 70563833 w 41"/>
                  <a:gd name="T51" fmla="*/ 0 h 7"/>
                  <a:gd name="T52" fmla="*/ 73083176 w 41"/>
                  <a:gd name="T53" fmla="*/ 0 h 7"/>
                  <a:gd name="T54" fmla="*/ 75604107 w 41"/>
                  <a:gd name="T55" fmla="*/ 0 h 7"/>
                  <a:gd name="T56" fmla="*/ 78123450 w 41"/>
                  <a:gd name="T57" fmla="*/ 0 h 7"/>
                  <a:gd name="T58" fmla="*/ 80644380 w 41"/>
                  <a:gd name="T59" fmla="*/ 0 h 7"/>
                  <a:gd name="T60" fmla="*/ 83163724 w 41"/>
                  <a:gd name="T61" fmla="*/ 0 h 7"/>
                  <a:gd name="T62" fmla="*/ 90724928 w 41"/>
                  <a:gd name="T63" fmla="*/ 0 h 7"/>
                  <a:gd name="T64" fmla="*/ 95765202 w 41"/>
                  <a:gd name="T65" fmla="*/ 2520837 h 7"/>
                  <a:gd name="T66" fmla="*/ 98284545 w 41"/>
                  <a:gd name="T67" fmla="*/ 2520837 h 7"/>
                  <a:gd name="T68" fmla="*/ 100805476 w 41"/>
                  <a:gd name="T69" fmla="*/ 5040086 h 7"/>
                  <a:gd name="T70" fmla="*/ 103324819 w 41"/>
                  <a:gd name="T71" fmla="*/ 5040086 h 7"/>
                  <a:gd name="T72" fmla="*/ 103324819 w 41"/>
                  <a:gd name="T73" fmla="*/ 10080171 h 7"/>
                  <a:gd name="T74" fmla="*/ 100805476 w 41"/>
                  <a:gd name="T75" fmla="*/ 12601008 h 7"/>
                  <a:gd name="T76" fmla="*/ 95765202 w 41"/>
                  <a:gd name="T77" fmla="*/ 12601008 h 7"/>
                  <a:gd name="T78" fmla="*/ 90724928 w 41"/>
                  <a:gd name="T79" fmla="*/ 15120257 h 7"/>
                  <a:gd name="T80" fmla="*/ 88203997 w 41"/>
                  <a:gd name="T81" fmla="*/ 15120257 h 7"/>
                  <a:gd name="T82" fmla="*/ 83163724 w 41"/>
                  <a:gd name="T83" fmla="*/ 15120257 h 7"/>
                  <a:gd name="T84" fmla="*/ 80644380 w 41"/>
                  <a:gd name="T85" fmla="*/ 15120257 h 7"/>
                  <a:gd name="T86" fmla="*/ 75604107 w 41"/>
                  <a:gd name="T87" fmla="*/ 15120257 h 7"/>
                  <a:gd name="T88" fmla="*/ 73083176 w 41"/>
                  <a:gd name="T89" fmla="*/ 15120257 h 7"/>
                  <a:gd name="T90" fmla="*/ 73083176 w 41"/>
                  <a:gd name="T91" fmla="*/ 17641094 h 7"/>
                  <a:gd name="T92" fmla="*/ 60483285 w 41"/>
                  <a:gd name="T93" fmla="*/ 17641094 h 7"/>
                  <a:gd name="T94" fmla="*/ 57962355 w 41"/>
                  <a:gd name="T95" fmla="*/ 17641094 h 7"/>
                  <a:gd name="T96" fmla="*/ 50402738 w 41"/>
                  <a:gd name="T97" fmla="*/ 17641094 h 7"/>
                  <a:gd name="T98" fmla="*/ 45362464 w 41"/>
                  <a:gd name="T99" fmla="*/ 17641094 h 7"/>
                  <a:gd name="T100" fmla="*/ 35281916 w 41"/>
                  <a:gd name="T101" fmla="*/ 17641094 h 7"/>
                  <a:gd name="T102" fmla="*/ 32760986 w 41"/>
                  <a:gd name="T103" fmla="*/ 17641094 h 7"/>
                  <a:gd name="T104" fmla="*/ 30241643 w 41"/>
                  <a:gd name="T105" fmla="*/ 17641094 h 7"/>
                  <a:gd name="T106" fmla="*/ 25201369 w 41"/>
                  <a:gd name="T107" fmla="*/ 17641094 h 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"/>
                  <a:gd name="T163" fmla="*/ 0 h 7"/>
                  <a:gd name="T164" fmla="*/ 41 w 41"/>
                  <a:gd name="T165" fmla="*/ 7 h 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01" name="Freeform 516"/>
              <p:cNvSpPr>
                <a:spLocks/>
              </p:cNvSpPr>
              <p:nvPr/>
            </p:nvSpPr>
            <p:spPr bwMode="auto">
              <a:xfrm>
                <a:off x="6000750" y="1771651"/>
                <a:ext cx="14288" cy="1587"/>
              </a:xfrm>
              <a:custGeom>
                <a:avLst/>
                <a:gdLst>
                  <a:gd name="T0" fmla="*/ 0 w 9"/>
                  <a:gd name="T1" fmla="*/ 2520156 h 1"/>
                  <a:gd name="T2" fmla="*/ 2521038 w 9"/>
                  <a:gd name="T3" fmla="*/ 2520156 h 1"/>
                  <a:gd name="T4" fmla="*/ 5040489 w 9"/>
                  <a:gd name="T5" fmla="*/ 2520156 h 1"/>
                  <a:gd name="T6" fmla="*/ 7561527 w 9"/>
                  <a:gd name="T7" fmla="*/ 2520156 h 1"/>
                  <a:gd name="T8" fmla="*/ 20161956 w 9"/>
                  <a:gd name="T9" fmla="*/ 0 h 1"/>
                  <a:gd name="T10" fmla="*/ 22682994 w 9"/>
                  <a:gd name="T11" fmla="*/ 0 h 1"/>
                  <a:gd name="T12" fmla="*/ 20161956 w 9"/>
                  <a:gd name="T13" fmla="*/ 0 h 1"/>
                  <a:gd name="T14" fmla="*/ 20161956 w 9"/>
                  <a:gd name="T15" fmla="*/ 2520156 h 1"/>
                  <a:gd name="T16" fmla="*/ 7561527 w 9"/>
                  <a:gd name="T17" fmla="*/ 2520156 h 1"/>
                  <a:gd name="T18" fmla="*/ 5040489 w 9"/>
                  <a:gd name="T19" fmla="*/ 2520156 h 1"/>
                  <a:gd name="T20" fmla="*/ 2521038 w 9"/>
                  <a:gd name="T21" fmla="*/ 2520156 h 1"/>
                  <a:gd name="T22" fmla="*/ 0 w 9"/>
                  <a:gd name="T23" fmla="*/ 2520156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"/>
                  <a:gd name="T38" fmla="*/ 9 w 9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02" name="Freeform 517"/>
              <p:cNvSpPr>
                <a:spLocks/>
              </p:cNvSpPr>
              <p:nvPr/>
            </p:nvSpPr>
            <p:spPr bwMode="auto">
              <a:xfrm>
                <a:off x="6027738" y="1766888"/>
                <a:ext cx="14287" cy="3175"/>
              </a:xfrm>
              <a:custGeom>
                <a:avLst/>
                <a:gdLst>
                  <a:gd name="T0" fmla="*/ 0 w 9"/>
                  <a:gd name="T1" fmla="*/ 5040313 h 2"/>
                  <a:gd name="T2" fmla="*/ 0 w 9"/>
                  <a:gd name="T3" fmla="*/ 2520950 h 2"/>
                  <a:gd name="T4" fmla="*/ 2519274 w 9"/>
                  <a:gd name="T5" fmla="*/ 2520950 h 2"/>
                  <a:gd name="T6" fmla="*/ 5040136 w 9"/>
                  <a:gd name="T7" fmla="*/ 2520950 h 2"/>
                  <a:gd name="T8" fmla="*/ 20160544 w 9"/>
                  <a:gd name="T9" fmla="*/ 0 h 2"/>
                  <a:gd name="T10" fmla="*/ 22679819 w 9"/>
                  <a:gd name="T11" fmla="*/ 0 h 2"/>
                  <a:gd name="T12" fmla="*/ 22679819 w 9"/>
                  <a:gd name="T13" fmla="*/ 2520950 h 2"/>
                  <a:gd name="T14" fmla="*/ 20160544 w 9"/>
                  <a:gd name="T15" fmla="*/ 2520950 h 2"/>
                  <a:gd name="T16" fmla="*/ 15120408 w 9"/>
                  <a:gd name="T17" fmla="*/ 2520950 h 2"/>
                  <a:gd name="T18" fmla="*/ 12599547 w 9"/>
                  <a:gd name="T19" fmla="*/ 2520950 h 2"/>
                  <a:gd name="T20" fmla="*/ 10080272 w 9"/>
                  <a:gd name="T21" fmla="*/ 2520950 h 2"/>
                  <a:gd name="T22" fmla="*/ 0 w 9"/>
                  <a:gd name="T23" fmla="*/ 5040313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"/>
                  <a:gd name="T38" fmla="*/ 9 w 9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03" name="Freeform 518"/>
              <p:cNvSpPr>
                <a:spLocks/>
              </p:cNvSpPr>
              <p:nvPr/>
            </p:nvSpPr>
            <p:spPr bwMode="auto">
              <a:xfrm>
                <a:off x="5959475" y="1892301"/>
                <a:ext cx="9525" cy="4762"/>
              </a:xfrm>
              <a:custGeom>
                <a:avLst/>
                <a:gdLst>
                  <a:gd name="T0" fmla="*/ 10080625 w 6"/>
                  <a:gd name="T1" fmla="*/ 7560469 h 3"/>
                  <a:gd name="T2" fmla="*/ 5040313 w 6"/>
                  <a:gd name="T3" fmla="*/ 7560469 h 3"/>
                  <a:gd name="T4" fmla="*/ 2520950 w 6"/>
                  <a:gd name="T5" fmla="*/ 2520685 h 3"/>
                  <a:gd name="T6" fmla="*/ 0 w 6"/>
                  <a:gd name="T7" fmla="*/ 2520685 h 3"/>
                  <a:gd name="T8" fmla="*/ 0 w 6"/>
                  <a:gd name="T9" fmla="*/ 0 h 3"/>
                  <a:gd name="T10" fmla="*/ 12601575 w 6"/>
                  <a:gd name="T11" fmla="*/ 2520685 h 3"/>
                  <a:gd name="T12" fmla="*/ 15120938 w 6"/>
                  <a:gd name="T13" fmla="*/ 2520685 h 3"/>
                  <a:gd name="T14" fmla="*/ 12601575 w 6"/>
                  <a:gd name="T15" fmla="*/ 7560469 h 3"/>
                  <a:gd name="T16" fmla="*/ 10080625 w 6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"/>
                  <a:gd name="T29" fmla="*/ 6 w 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04" name="Freeform 519"/>
              <p:cNvSpPr>
                <a:spLocks/>
              </p:cNvSpPr>
              <p:nvPr/>
            </p:nvSpPr>
            <p:spPr bwMode="auto">
              <a:xfrm>
                <a:off x="5967413" y="1933576"/>
                <a:ext cx="15875" cy="1587"/>
              </a:xfrm>
              <a:custGeom>
                <a:avLst/>
                <a:gdLst>
                  <a:gd name="T0" fmla="*/ 0 w 10"/>
                  <a:gd name="T1" fmla="*/ 2520156 h 1"/>
                  <a:gd name="T2" fmla="*/ 2520950 w 10"/>
                  <a:gd name="T3" fmla="*/ 2520156 h 1"/>
                  <a:gd name="T4" fmla="*/ 5040313 w 10"/>
                  <a:gd name="T5" fmla="*/ 2520156 h 1"/>
                  <a:gd name="T6" fmla="*/ 7559675 w 10"/>
                  <a:gd name="T7" fmla="*/ 2520156 h 1"/>
                  <a:gd name="T8" fmla="*/ 10080625 w 10"/>
                  <a:gd name="T9" fmla="*/ 0 h 1"/>
                  <a:gd name="T10" fmla="*/ 12601575 w 10"/>
                  <a:gd name="T11" fmla="*/ 0 h 1"/>
                  <a:gd name="T12" fmla="*/ 15120938 w 10"/>
                  <a:gd name="T13" fmla="*/ 0 h 1"/>
                  <a:gd name="T14" fmla="*/ 17640300 w 10"/>
                  <a:gd name="T15" fmla="*/ 0 h 1"/>
                  <a:gd name="T16" fmla="*/ 22682200 w 10"/>
                  <a:gd name="T17" fmla="*/ 0 h 1"/>
                  <a:gd name="T18" fmla="*/ 25201563 w 10"/>
                  <a:gd name="T19" fmla="*/ 0 h 1"/>
                  <a:gd name="T20" fmla="*/ 25201563 w 10"/>
                  <a:gd name="T21" fmla="*/ 2520156 h 1"/>
                  <a:gd name="T22" fmla="*/ 17640300 w 10"/>
                  <a:gd name="T23" fmla="*/ 2520156 h 1"/>
                  <a:gd name="T24" fmla="*/ 15120938 w 10"/>
                  <a:gd name="T25" fmla="*/ 2520156 h 1"/>
                  <a:gd name="T26" fmla="*/ 12601575 w 10"/>
                  <a:gd name="T27" fmla="*/ 2520156 h 1"/>
                  <a:gd name="T28" fmla="*/ 10080625 w 10"/>
                  <a:gd name="T29" fmla="*/ 2520156 h 1"/>
                  <a:gd name="T30" fmla="*/ 7559675 w 10"/>
                  <a:gd name="T31" fmla="*/ 2520156 h 1"/>
                  <a:gd name="T32" fmla="*/ 5040313 w 10"/>
                  <a:gd name="T33" fmla="*/ 2520156 h 1"/>
                  <a:gd name="T34" fmla="*/ 0 w 10"/>
                  <a:gd name="T35" fmla="*/ 2520156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1"/>
                  <a:gd name="T56" fmla="*/ 10 w 10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05" name="Freeform 520"/>
              <p:cNvSpPr>
                <a:spLocks/>
              </p:cNvSpPr>
              <p:nvPr/>
            </p:nvSpPr>
            <p:spPr bwMode="auto">
              <a:xfrm>
                <a:off x="5995988" y="1897063"/>
                <a:ext cx="47625" cy="17463"/>
              </a:xfrm>
              <a:custGeom>
                <a:avLst/>
                <a:gdLst>
                  <a:gd name="T0" fmla="*/ 52924075 w 30"/>
                  <a:gd name="T1" fmla="*/ 27721719 h 11"/>
                  <a:gd name="T2" fmla="*/ 50403125 w 30"/>
                  <a:gd name="T3" fmla="*/ 27721719 h 11"/>
                  <a:gd name="T4" fmla="*/ 47883763 w 30"/>
                  <a:gd name="T5" fmla="*/ 27721719 h 11"/>
                  <a:gd name="T6" fmla="*/ 40322500 w 30"/>
                  <a:gd name="T7" fmla="*/ 27721719 h 11"/>
                  <a:gd name="T8" fmla="*/ 40322500 w 30"/>
                  <a:gd name="T9" fmla="*/ 25202284 h 11"/>
                  <a:gd name="T10" fmla="*/ 37803138 w 30"/>
                  <a:gd name="T11" fmla="*/ 25202284 h 11"/>
                  <a:gd name="T12" fmla="*/ 40322500 w 30"/>
                  <a:gd name="T13" fmla="*/ 25202284 h 11"/>
                  <a:gd name="T14" fmla="*/ 40322500 w 30"/>
                  <a:gd name="T15" fmla="*/ 20161827 h 11"/>
                  <a:gd name="T16" fmla="*/ 35282188 w 30"/>
                  <a:gd name="T17" fmla="*/ 17640805 h 11"/>
                  <a:gd name="T18" fmla="*/ 32762825 w 30"/>
                  <a:gd name="T19" fmla="*/ 17640805 h 11"/>
                  <a:gd name="T20" fmla="*/ 30241875 w 30"/>
                  <a:gd name="T21" fmla="*/ 17640805 h 11"/>
                  <a:gd name="T22" fmla="*/ 25201563 w 30"/>
                  <a:gd name="T23" fmla="*/ 17640805 h 11"/>
                  <a:gd name="T24" fmla="*/ 17641888 w 30"/>
                  <a:gd name="T25" fmla="*/ 17640805 h 11"/>
                  <a:gd name="T26" fmla="*/ 22682200 w 30"/>
                  <a:gd name="T27" fmla="*/ 17640805 h 11"/>
                  <a:gd name="T28" fmla="*/ 25201563 w 30"/>
                  <a:gd name="T29" fmla="*/ 20161827 h 11"/>
                  <a:gd name="T30" fmla="*/ 22682200 w 30"/>
                  <a:gd name="T31" fmla="*/ 20161827 h 11"/>
                  <a:gd name="T32" fmla="*/ 17641888 w 30"/>
                  <a:gd name="T33" fmla="*/ 20161827 h 11"/>
                  <a:gd name="T34" fmla="*/ 7561263 w 30"/>
                  <a:gd name="T35" fmla="*/ 15121370 h 11"/>
                  <a:gd name="T36" fmla="*/ 5040313 w 30"/>
                  <a:gd name="T37" fmla="*/ 12600348 h 11"/>
                  <a:gd name="T38" fmla="*/ 5040313 w 30"/>
                  <a:gd name="T39" fmla="*/ 10080914 h 11"/>
                  <a:gd name="T40" fmla="*/ 2520950 w 30"/>
                  <a:gd name="T41" fmla="*/ 10080914 h 11"/>
                  <a:gd name="T42" fmla="*/ 0 w 30"/>
                  <a:gd name="T43" fmla="*/ 7559891 h 11"/>
                  <a:gd name="T44" fmla="*/ 2520950 w 30"/>
                  <a:gd name="T45" fmla="*/ 7559891 h 11"/>
                  <a:gd name="T46" fmla="*/ 5040313 w 30"/>
                  <a:gd name="T47" fmla="*/ 7559891 h 11"/>
                  <a:gd name="T48" fmla="*/ 7561263 w 30"/>
                  <a:gd name="T49" fmla="*/ 7559891 h 11"/>
                  <a:gd name="T50" fmla="*/ 10080625 w 30"/>
                  <a:gd name="T51" fmla="*/ 7559891 h 11"/>
                  <a:gd name="T52" fmla="*/ 12601575 w 30"/>
                  <a:gd name="T53" fmla="*/ 7559891 h 11"/>
                  <a:gd name="T54" fmla="*/ 10080625 w 30"/>
                  <a:gd name="T55" fmla="*/ 7559891 h 11"/>
                  <a:gd name="T56" fmla="*/ 7561263 w 30"/>
                  <a:gd name="T57" fmla="*/ 5040457 h 11"/>
                  <a:gd name="T58" fmla="*/ 10080625 w 30"/>
                  <a:gd name="T59" fmla="*/ 2519435 h 11"/>
                  <a:gd name="T60" fmla="*/ 12601575 w 30"/>
                  <a:gd name="T61" fmla="*/ 0 h 11"/>
                  <a:gd name="T62" fmla="*/ 17641888 w 30"/>
                  <a:gd name="T63" fmla="*/ 0 h 11"/>
                  <a:gd name="T64" fmla="*/ 22682200 w 30"/>
                  <a:gd name="T65" fmla="*/ 0 h 11"/>
                  <a:gd name="T66" fmla="*/ 25201563 w 30"/>
                  <a:gd name="T67" fmla="*/ 2519435 h 11"/>
                  <a:gd name="T68" fmla="*/ 27722513 w 30"/>
                  <a:gd name="T69" fmla="*/ 2519435 h 11"/>
                  <a:gd name="T70" fmla="*/ 30241875 w 30"/>
                  <a:gd name="T71" fmla="*/ 2519435 h 11"/>
                  <a:gd name="T72" fmla="*/ 32762825 w 30"/>
                  <a:gd name="T73" fmla="*/ 5040457 h 11"/>
                  <a:gd name="T74" fmla="*/ 35282188 w 30"/>
                  <a:gd name="T75" fmla="*/ 5040457 h 11"/>
                  <a:gd name="T76" fmla="*/ 40322500 w 30"/>
                  <a:gd name="T77" fmla="*/ 7559891 h 11"/>
                  <a:gd name="T78" fmla="*/ 47883763 w 30"/>
                  <a:gd name="T79" fmla="*/ 10080914 h 11"/>
                  <a:gd name="T80" fmla="*/ 50403125 w 30"/>
                  <a:gd name="T81" fmla="*/ 10080914 h 11"/>
                  <a:gd name="T82" fmla="*/ 50403125 w 30"/>
                  <a:gd name="T83" fmla="*/ 12600348 h 11"/>
                  <a:gd name="T84" fmla="*/ 52924075 w 30"/>
                  <a:gd name="T85" fmla="*/ 12600348 h 11"/>
                  <a:gd name="T86" fmla="*/ 57964388 w 30"/>
                  <a:gd name="T87" fmla="*/ 12600348 h 11"/>
                  <a:gd name="T88" fmla="*/ 63004700 w 30"/>
                  <a:gd name="T89" fmla="*/ 15121370 h 11"/>
                  <a:gd name="T90" fmla="*/ 65524063 w 30"/>
                  <a:gd name="T91" fmla="*/ 15121370 h 11"/>
                  <a:gd name="T92" fmla="*/ 70564375 w 30"/>
                  <a:gd name="T93" fmla="*/ 17640805 h 11"/>
                  <a:gd name="T94" fmla="*/ 73085325 w 30"/>
                  <a:gd name="T95" fmla="*/ 17640805 h 11"/>
                  <a:gd name="T96" fmla="*/ 75604688 w 30"/>
                  <a:gd name="T97" fmla="*/ 20161827 h 11"/>
                  <a:gd name="T98" fmla="*/ 70564375 w 30"/>
                  <a:gd name="T99" fmla="*/ 25202284 h 11"/>
                  <a:gd name="T100" fmla="*/ 63004700 w 30"/>
                  <a:gd name="T101" fmla="*/ 27721719 h 11"/>
                  <a:gd name="T102" fmla="*/ 60483750 w 30"/>
                  <a:gd name="T103" fmla="*/ 27721719 h 11"/>
                  <a:gd name="T104" fmla="*/ 57964388 w 30"/>
                  <a:gd name="T105" fmla="*/ 27721719 h 11"/>
                  <a:gd name="T106" fmla="*/ 55443438 w 30"/>
                  <a:gd name="T107" fmla="*/ 27721719 h 11"/>
                  <a:gd name="T108" fmla="*/ 52924075 w 30"/>
                  <a:gd name="T109" fmla="*/ 27721719 h 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11"/>
                  <a:gd name="T167" fmla="*/ 30 w 30"/>
                  <a:gd name="T168" fmla="*/ 11 h 1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11">
                    <a:moveTo>
                      <a:pt x="21" y="11"/>
                    </a:moveTo>
                    <a:lnTo>
                      <a:pt x="20" y="11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06" name="Freeform 521"/>
              <p:cNvSpPr>
                <a:spLocks/>
              </p:cNvSpPr>
              <p:nvPr/>
            </p:nvSpPr>
            <p:spPr bwMode="auto">
              <a:xfrm>
                <a:off x="6002338" y="1920876"/>
                <a:ext cx="11112" cy="6350"/>
              </a:xfrm>
              <a:custGeom>
                <a:avLst/>
                <a:gdLst>
                  <a:gd name="T0" fmla="*/ 17639506 w 7"/>
                  <a:gd name="T1" fmla="*/ 10080625 h 4"/>
                  <a:gd name="T2" fmla="*/ 15120257 w 7"/>
                  <a:gd name="T3" fmla="*/ 10080625 h 4"/>
                  <a:gd name="T4" fmla="*/ 15120257 w 7"/>
                  <a:gd name="T5" fmla="*/ 5040313 h 4"/>
                  <a:gd name="T6" fmla="*/ 12599421 w 7"/>
                  <a:gd name="T7" fmla="*/ 5040313 h 4"/>
                  <a:gd name="T8" fmla="*/ 7559335 w 7"/>
                  <a:gd name="T9" fmla="*/ 2520950 h 4"/>
                  <a:gd name="T10" fmla="*/ 2519249 w 7"/>
                  <a:gd name="T11" fmla="*/ 2520950 h 4"/>
                  <a:gd name="T12" fmla="*/ 0 w 7"/>
                  <a:gd name="T13" fmla="*/ 0 h 4"/>
                  <a:gd name="T14" fmla="*/ 5040086 w 7"/>
                  <a:gd name="T15" fmla="*/ 2520950 h 4"/>
                  <a:gd name="T16" fmla="*/ 12599421 w 7"/>
                  <a:gd name="T17" fmla="*/ 2520950 h 4"/>
                  <a:gd name="T18" fmla="*/ 17639506 w 7"/>
                  <a:gd name="T19" fmla="*/ 5040313 h 4"/>
                  <a:gd name="T20" fmla="*/ 17639506 w 7"/>
                  <a:gd name="T21" fmla="*/ 1008062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4"/>
                  <a:gd name="T35" fmla="*/ 7 w 7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07" name="Freeform 522"/>
              <p:cNvSpPr>
                <a:spLocks/>
              </p:cNvSpPr>
              <p:nvPr/>
            </p:nvSpPr>
            <p:spPr bwMode="auto">
              <a:xfrm>
                <a:off x="6164263" y="1927226"/>
                <a:ext cx="14287" cy="3175"/>
              </a:xfrm>
              <a:custGeom>
                <a:avLst/>
                <a:gdLst>
                  <a:gd name="T0" fmla="*/ 22679819 w 9"/>
                  <a:gd name="T1" fmla="*/ 5040313 h 2"/>
                  <a:gd name="T2" fmla="*/ 20160544 w 9"/>
                  <a:gd name="T3" fmla="*/ 5040313 h 2"/>
                  <a:gd name="T4" fmla="*/ 17639683 w 9"/>
                  <a:gd name="T5" fmla="*/ 5040313 h 2"/>
                  <a:gd name="T6" fmla="*/ 10080272 w 9"/>
                  <a:gd name="T7" fmla="*/ 2520950 h 2"/>
                  <a:gd name="T8" fmla="*/ 7559410 w 9"/>
                  <a:gd name="T9" fmla="*/ 2520950 h 2"/>
                  <a:gd name="T10" fmla="*/ 5040136 w 9"/>
                  <a:gd name="T11" fmla="*/ 2520950 h 2"/>
                  <a:gd name="T12" fmla="*/ 2519274 w 9"/>
                  <a:gd name="T13" fmla="*/ 2520950 h 2"/>
                  <a:gd name="T14" fmla="*/ 0 w 9"/>
                  <a:gd name="T15" fmla="*/ 0 h 2"/>
                  <a:gd name="T16" fmla="*/ 2519274 w 9"/>
                  <a:gd name="T17" fmla="*/ 0 h 2"/>
                  <a:gd name="T18" fmla="*/ 5040136 w 9"/>
                  <a:gd name="T19" fmla="*/ 0 h 2"/>
                  <a:gd name="T20" fmla="*/ 7559410 w 9"/>
                  <a:gd name="T21" fmla="*/ 2520950 h 2"/>
                  <a:gd name="T22" fmla="*/ 10080272 w 9"/>
                  <a:gd name="T23" fmla="*/ 2520950 h 2"/>
                  <a:gd name="T24" fmla="*/ 15120408 w 9"/>
                  <a:gd name="T25" fmla="*/ 2520950 h 2"/>
                  <a:gd name="T26" fmla="*/ 17639683 w 9"/>
                  <a:gd name="T27" fmla="*/ 2520950 h 2"/>
                  <a:gd name="T28" fmla="*/ 22679819 w 9"/>
                  <a:gd name="T29" fmla="*/ 5040313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08" name="Freeform 523"/>
              <p:cNvSpPr>
                <a:spLocks/>
              </p:cNvSpPr>
              <p:nvPr/>
            </p:nvSpPr>
            <p:spPr bwMode="auto">
              <a:xfrm>
                <a:off x="6188075" y="1919288"/>
                <a:ext cx="4763" cy="1588"/>
              </a:xfrm>
              <a:custGeom>
                <a:avLst/>
                <a:gdLst>
                  <a:gd name="T0" fmla="*/ 5040842 w 3"/>
                  <a:gd name="T1" fmla="*/ 2520156 h 1"/>
                  <a:gd name="T2" fmla="*/ 2521215 w 3"/>
                  <a:gd name="T3" fmla="*/ 2520156 h 1"/>
                  <a:gd name="T4" fmla="*/ 0 w 3"/>
                  <a:gd name="T5" fmla="*/ 0 h 1"/>
                  <a:gd name="T6" fmla="*/ 7562056 w 3"/>
                  <a:gd name="T7" fmla="*/ 0 h 1"/>
                  <a:gd name="T8" fmla="*/ 7562056 w 3"/>
                  <a:gd name="T9" fmla="*/ 2520156 h 1"/>
                  <a:gd name="T10" fmla="*/ 5040842 w 3"/>
                  <a:gd name="T11" fmla="*/ 252015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09" name="Freeform 524"/>
              <p:cNvSpPr>
                <a:spLocks/>
              </p:cNvSpPr>
              <p:nvPr/>
            </p:nvSpPr>
            <p:spPr bwMode="auto">
              <a:xfrm>
                <a:off x="6189663" y="1916113"/>
                <a:ext cx="6350" cy="3175"/>
              </a:xfrm>
              <a:custGeom>
                <a:avLst/>
                <a:gdLst>
                  <a:gd name="T0" fmla="*/ 7559675 w 4"/>
                  <a:gd name="T1" fmla="*/ 5040313 h 2"/>
                  <a:gd name="T2" fmla="*/ 5040313 w 4"/>
                  <a:gd name="T3" fmla="*/ 5040313 h 2"/>
                  <a:gd name="T4" fmla="*/ 0 w 4"/>
                  <a:gd name="T5" fmla="*/ 5040313 h 2"/>
                  <a:gd name="T6" fmla="*/ 0 w 4"/>
                  <a:gd name="T7" fmla="*/ 2520950 h 2"/>
                  <a:gd name="T8" fmla="*/ 2520950 w 4"/>
                  <a:gd name="T9" fmla="*/ 2520950 h 2"/>
                  <a:gd name="T10" fmla="*/ 2520950 w 4"/>
                  <a:gd name="T11" fmla="*/ 0 h 2"/>
                  <a:gd name="T12" fmla="*/ 5040313 w 4"/>
                  <a:gd name="T13" fmla="*/ 0 h 2"/>
                  <a:gd name="T14" fmla="*/ 7559675 w 4"/>
                  <a:gd name="T15" fmla="*/ 0 h 2"/>
                  <a:gd name="T16" fmla="*/ 10080625 w 4"/>
                  <a:gd name="T17" fmla="*/ 0 h 2"/>
                  <a:gd name="T18" fmla="*/ 10080625 w 4"/>
                  <a:gd name="T19" fmla="*/ 2520950 h 2"/>
                  <a:gd name="T20" fmla="*/ 7559675 w 4"/>
                  <a:gd name="T21" fmla="*/ 5040313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10" name="Freeform 525"/>
              <p:cNvSpPr>
                <a:spLocks/>
              </p:cNvSpPr>
              <p:nvPr/>
            </p:nvSpPr>
            <p:spPr bwMode="auto">
              <a:xfrm>
                <a:off x="6253163" y="1827213"/>
                <a:ext cx="41275" cy="12700"/>
              </a:xfrm>
              <a:custGeom>
                <a:avLst/>
                <a:gdLst>
                  <a:gd name="T0" fmla="*/ 7561263 w 26"/>
                  <a:gd name="T1" fmla="*/ 20161250 h 8"/>
                  <a:gd name="T2" fmla="*/ 2520950 w 26"/>
                  <a:gd name="T3" fmla="*/ 20161250 h 8"/>
                  <a:gd name="T4" fmla="*/ 0 w 26"/>
                  <a:gd name="T5" fmla="*/ 20161250 h 8"/>
                  <a:gd name="T6" fmla="*/ 0 w 26"/>
                  <a:gd name="T7" fmla="*/ 17640300 h 8"/>
                  <a:gd name="T8" fmla="*/ 2520950 w 26"/>
                  <a:gd name="T9" fmla="*/ 12599988 h 8"/>
                  <a:gd name="T10" fmla="*/ 5040313 w 26"/>
                  <a:gd name="T11" fmla="*/ 12599988 h 8"/>
                  <a:gd name="T12" fmla="*/ 5040313 w 26"/>
                  <a:gd name="T13" fmla="*/ 10080625 h 8"/>
                  <a:gd name="T14" fmla="*/ 7561263 w 26"/>
                  <a:gd name="T15" fmla="*/ 10080625 h 8"/>
                  <a:gd name="T16" fmla="*/ 5040313 w 26"/>
                  <a:gd name="T17" fmla="*/ 7559675 h 8"/>
                  <a:gd name="T18" fmla="*/ 5040313 w 26"/>
                  <a:gd name="T19" fmla="*/ 5040313 h 8"/>
                  <a:gd name="T20" fmla="*/ 2520950 w 26"/>
                  <a:gd name="T21" fmla="*/ 5040313 h 8"/>
                  <a:gd name="T22" fmla="*/ 5040313 w 26"/>
                  <a:gd name="T23" fmla="*/ 5040313 h 8"/>
                  <a:gd name="T24" fmla="*/ 10080625 w 26"/>
                  <a:gd name="T25" fmla="*/ 2520950 h 8"/>
                  <a:gd name="T26" fmla="*/ 15120938 w 26"/>
                  <a:gd name="T27" fmla="*/ 2520950 h 8"/>
                  <a:gd name="T28" fmla="*/ 20161250 w 26"/>
                  <a:gd name="T29" fmla="*/ 2520950 h 8"/>
                  <a:gd name="T30" fmla="*/ 22682200 w 26"/>
                  <a:gd name="T31" fmla="*/ 2520950 h 8"/>
                  <a:gd name="T32" fmla="*/ 30241875 w 26"/>
                  <a:gd name="T33" fmla="*/ 2520950 h 8"/>
                  <a:gd name="T34" fmla="*/ 37801550 w 26"/>
                  <a:gd name="T35" fmla="*/ 0 h 8"/>
                  <a:gd name="T36" fmla="*/ 40322500 w 26"/>
                  <a:gd name="T37" fmla="*/ 0 h 8"/>
                  <a:gd name="T38" fmla="*/ 42843450 w 26"/>
                  <a:gd name="T39" fmla="*/ 2520950 h 8"/>
                  <a:gd name="T40" fmla="*/ 50403125 w 26"/>
                  <a:gd name="T41" fmla="*/ 2520950 h 8"/>
                  <a:gd name="T42" fmla="*/ 45362813 w 26"/>
                  <a:gd name="T43" fmla="*/ 5040313 h 8"/>
                  <a:gd name="T44" fmla="*/ 40322500 w 26"/>
                  <a:gd name="T45" fmla="*/ 7559675 h 8"/>
                  <a:gd name="T46" fmla="*/ 42843450 w 26"/>
                  <a:gd name="T47" fmla="*/ 7559675 h 8"/>
                  <a:gd name="T48" fmla="*/ 47883763 w 26"/>
                  <a:gd name="T49" fmla="*/ 10080625 h 8"/>
                  <a:gd name="T50" fmla="*/ 50403125 w 26"/>
                  <a:gd name="T51" fmla="*/ 7559675 h 8"/>
                  <a:gd name="T52" fmla="*/ 52924075 w 26"/>
                  <a:gd name="T53" fmla="*/ 7559675 h 8"/>
                  <a:gd name="T54" fmla="*/ 55443438 w 26"/>
                  <a:gd name="T55" fmla="*/ 7559675 h 8"/>
                  <a:gd name="T56" fmla="*/ 55443438 w 26"/>
                  <a:gd name="T57" fmla="*/ 5040313 h 8"/>
                  <a:gd name="T58" fmla="*/ 55443438 w 26"/>
                  <a:gd name="T59" fmla="*/ 7559675 h 8"/>
                  <a:gd name="T60" fmla="*/ 60483750 w 26"/>
                  <a:gd name="T61" fmla="*/ 7559675 h 8"/>
                  <a:gd name="T62" fmla="*/ 63004700 w 26"/>
                  <a:gd name="T63" fmla="*/ 7559675 h 8"/>
                  <a:gd name="T64" fmla="*/ 63004700 w 26"/>
                  <a:gd name="T65" fmla="*/ 10080625 h 8"/>
                  <a:gd name="T66" fmla="*/ 65524063 w 26"/>
                  <a:gd name="T67" fmla="*/ 10080625 h 8"/>
                  <a:gd name="T68" fmla="*/ 65524063 w 26"/>
                  <a:gd name="T69" fmla="*/ 12599988 h 8"/>
                  <a:gd name="T70" fmla="*/ 63004700 w 26"/>
                  <a:gd name="T71" fmla="*/ 12599988 h 8"/>
                  <a:gd name="T72" fmla="*/ 60483750 w 26"/>
                  <a:gd name="T73" fmla="*/ 12599988 h 8"/>
                  <a:gd name="T74" fmla="*/ 55443438 w 26"/>
                  <a:gd name="T75" fmla="*/ 12599988 h 8"/>
                  <a:gd name="T76" fmla="*/ 52924075 w 26"/>
                  <a:gd name="T77" fmla="*/ 12599988 h 8"/>
                  <a:gd name="T78" fmla="*/ 50403125 w 26"/>
                  <a:gd name="T79" fmla="*/ 12599988 h 8"/>
                  <a:gd name="T80" fmla="*/ 47883763 w 26"/>
                  <a:gd name="T81" fmla="*/ 12599988 h 8"/>
                  <a:gd name="T82" fmla="*/ 45362813 w 26"/>
                  <a:gd name="T83" fmla="*/ 12599988 h 8"/>
                  <a:gd name="T84" fmla="*/ 42843450 w 26"/>
                  <a:gd name="T85" fmla="*/ 12599988 h 8"/>
                  <a:gd name="T86" fmla="*/ 40322500 w 26"/>
                  <a:gd name="T87" fmla="*/ 12599988 h 8"/>
                  <a:gd name="T88" fmla="*/ 37801550 w 26"/>
                  <a:gd name="T89" fmla="*/ 12599988 h 8"/>
                  <a:gd name="T90" fmla="*/ 30241875 w 26"/>
                  <a:gd name="T91" fmla="*/ 17640300 h 8"/>
                  <a:gd name="T92" fmla="*/ 25201563 w 26"/>
                  <a:gd name="T93" fmla="*/ 17640300 h 8"/>
                  <a:gd name="T94" fmla="*/ 22682200 w 26"/>
                  <a:gd name="T95" fmla="*/ 17640300 h 8"/>
                  <a:gd name="T96" fmla="*/ 20161250 w 26"/>
                  <a:gd name="T97" fmla="*/ 17640300 h 8"/>
                  <a:gd name="T98" fmla="*/ 17640300 w 26"/>
                  <a:gd name="T99" fmla="*/ 17640300 h 8"/>
                  <a:gd name="T100" fmla="*/ 15120938 w 26"/>
                  <a:gd name="T101" fmla="*/ 17640300 h 8"/>
                  <a:gd name="T102" fmla="*/ 10080625 w 26"/>
                  <a:gd name="T103" fmla="*/ 17640300 h 8"/>
                  <a:gd name="T104" fmla="*/ 7561263 w 26"/>
                  <a:gd name="T105" fmla="*/ 17640300 h 8"/>
                  <a:gd name="T106" fmla="*/ 5040313 w 26"/>
                  <a:gd name="T107" fmla="*/ 17640300 h 8"/>
                  <a:gd name="T108" fmla="*/ 7561263 w 26"/>
                  <a:gd name="T109" fmla="*/ 17640300 h 8"/>
                  <a:gd name="T110" fmla="*/ 7561263 w 26"/>
                  <a:gd name="T111" fmla="*/ 20161250 h 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"/>
                  <a:gd name="T169" fmla="*/ 0 h 8"/>
                  <a:gd name="T170" fmla="*/ 26 w 26"/>
                  <a:gd name="T171" fmla="*/ 8 h 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" h="8">
                    <a:moveTo>
                      <a:pt x="3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11" name="Freeform 526"/>
              <p:cNvSpPr>
                <a:spLocks/>
              </p:cNvSpPr>
              <p:nvPr/>
            </p:nvSpPr>
            <p:spPr bwMode="auto">
              <a:xfrm>
                <a:off x="6391275" y="1687513"/>
                <a:ext cx="36513" cy="6350"/>
              </a:xfrm>
              <a:custGeom>
                <a:avLst/>
                <a:gdLst>
                  <a:gd name="T0" fmla="*/ 30242289 w 23"/>
                  <a:gd name="T1" fmla="*/ 10080625 h 4"/>
                  <a:gd name="T2" fmla="*/ 25201908 w 23"/>
                  <a:gd name="T3" fmla="*/ 7559675 h 4"/>
                  <a:gd name="T4" fmla="*/ 22682511 w 23"/>
                  <a:gd name="T5" fmla="*/ 7559675 h 4"/>
                  <a:gd name="T6" fmla="*/ 20161526 w 23"/>
                  <a:gd name="T7" fmla="*/ 7559675 h 4"/>
                  <a:gd name="T8" fmla="*/ 15121145 w 23"/>
                  <a:gd name="T9" fmla="*/ 7559675 h 4"/>
                  <a:gd name="T10" fmla="*/ 10080763 w 23"/>
                  <a:gd name="T11" fmla="*/ 7559675 h 4"/>
                  <a:gd name="T12" fmla="*/ 7561366 w 23"/>
                  <a:gd name="T13" fmla="*/ 7559675 h 4"/>
                  <a:gd name="T14" fmla="*/ 5040382 w 23"/>
                  <a:gd name="T15" fmla="*/ 5040313 h 4"/>
                  <a:gd name="T16" fmla="*/ 0 w 23"/>
                  <a:gd name="T17" fmla="*/ 5040313 h 4"/>
                  <a:gd name="T18" fmla="*/ 5040382 w 23"/>
                  <a:gd name="T19" fmla="*/ 5040313 h 4"/>
                  <a:gd name="T20" fmla="*/ 5040382 w 23"/>
                  <a:gd name="T21" fmla="*/ 0 h 4"/>
                  <a:gd name="T22" fmla="*/ 7561366 w 23"/>
                  <a:gd name="T23" fmla="*/ 0 h 4"/>
                  <a:gd name="T24" fmla="*/ 10080763 w 23"/>
                  <a:gd name="T25" fmla="*/ 0 h 4"/>
                  <a:gd name="T26" fmla="*/ 10080763 w 23"/>
                  <a:gd name="T27" fmla="*/ 5040313 h 4"/>
                  <a:gd name="T28" fmla="*/ 7561366 w 23"/>
                  <a:gd name="T29" fmla="*/ 5040313 h 4"/>
                  <a:gd name="T30" fmla="*/ 10080763 w 23"/>
                  <a:gd name="T31" fmla="*/ 5040313 h 4"/>
                  <a:gd name="T32" fmla="*/ 12601748 w 23"/>
                  <a:gd name="T33" fmla="*/ 5040313 h 4"/>
                  <a:gd name="T34" fmla="*/ 15121145 w 23"/>
                  <a:gd name="T35" fmla="*/ 5040313 h 4"/>
                  <a:gd name="T36" fmla="*/ 17642129 w 23"/>
                  <a:gd name="T37" fmla="*/ 5040313 h 4"/>
                  <a:gd name="T38" fmla="*/ 20161526 w 23"/>
                  <a:gd name="T39" fmla="*/ 5040313 h 4"/>
                  <a:gd name="T40" fmla="*/ 32763274 w 23"/>
                  <a:gd name="T41" fmla="*/ 5040313 h 4"/>
                  <a:gd name="T42" fmla="*/ 37803655 w 23"/>
                  <a:gd name="T43" fmla="*/ 5040313 h 4"/>
                  <a:gd name="T44" fmla="*/ 40323052 w 23"/>
                  <a:gd name="T45" fmla="*/ 7559675 h 4"/>
                  <a:gd name="T46" fmla="*/ 42844037 w 23"/>
                  <a:gd name="T47" fmla="*/ 7559675 h 4"/>
                  <a:gd name="T48" fmla="*/ 45363434 w 23"/>
                  <a:gd name="T49" fmla="*/ 7559675 h 4"/>
                  <a:gd name="T50" fmla="*/ 55444197 w 23"/>
                  <a:gd name="T51" fmla="*/ 7559675 h 4"/>
                  <a:gd name="T52" fmla="*/ 57965181 w 23"/>
                  <a:gd name="T53" fmla="*/ 7559675 h 4"/>
                  <a:gd name="T54" fmla="*/ 55444197 w 23"/>
                  <a:gd name="T55" fmla="*/ 10080625 h 4"/>
                  <a:gd name="T56" fmla="*/ 52924800 w 23"/>
                  <a:gd name="T57" fmla="*/ 10080625 h 4"/>
                  <a:gd name="T58" fmla="*/ 42844037 w 23"/>
                  <a:gd name="T59" fmla="*/ 10080625 h 4"/>
                  <a:gd name="T60" fmla="*/ 32763274 w 23"/>
                  <a:gd name="T61" fmla="*/ 10080625 h 4"/>
                  <a:gd name="T62" fmla="*/ 30242289 w 23"/>
                  <a:gd name="T63" fmla="*/ 10080625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"/>
                  <a:gd name="T97" fmla="*/ 0 h 4"/>
                  <a:gd name="T98" fmla="*/ 23 w 2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" h="4">
                    <a:moveTo>
                      <a:pt x="12" y="4"/>
                    </a:move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12" name="Freeform 527"/>
              <p:cNvSpPr>
                <a:spLocks/>
              </p:cNvSpPr>
              <p:nvPr/>
            </p:nvSpPr>
            <p:spPr bwMode="auto">
              <a:xfrm>
                <a:off x="6281738" y="1830388"/>
                <a:ext cx="4762" cy="1588"/>
              </a:xfrm>
              <a:custGeom>
                <a:avLst/>
                <a:gdLst>
                  <a:gd name="T0" fmla="*/ 2519098 w 3"/>
                  <a:gd name="T1" fmla="*/ 2520156 h 1"/>
                  <a:gd name="T2" fmla="*/ 0 w 3"/>
                  <a:gd name="T3" fmla="*/ 2520156 h 1"/>
                  <a:gd name="T4" fmla="*/ 0 w 3"/>
                  <a:gd name="T5" fmla="*/ 0 h 1"/>
                  <a:gd name="T6" fmla="*/ 2519098 w 3"/>
                  <a:gd name="T7" fmla="*/ 0 h 1"/>
                  <a:gd name="T8" fmla="*/ 5039783 w 3"/>
                  <a:gd name="T9" fmla="*/ 0 h 1"/>
                  <a:gd name="T10" fmla="*/ 7558881 w 3"/>
                  <a:gd name="T11" fmla="*/ 0 h 1"/>
                  <a:gd name="T12" fmla="*/ 7558881 w 3"/>
                  <a:gd name="T13" fmla="*/ 2520156 h 1"/>
                  <a:gd name="T14" fmla="*/ 2519098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13" name="Freeform 528"/>
              <p:cNvSpPr>
                <a:spLocks/>
              </p:cNvSpPr>
              <p:nvPr/>
            </p:nvSpPr>
            <p:spPr bwMode="auto">
              <a:xfrm>
                <a:off x="6459538" y="1660526"/>
                <a:ext cx="31750" cy="3175"/>
              </a:xfrm>
              <a:custGeom>
                <a:avLst/>
                <a:gdLst>
                  <a:gd name="T0" fmla="*/ 10080625 w 20"/>
                  <a:gd name="T1" fmla="*/ 5040313 h 2"/>
                  <a:gd name="T2" fmla="*/ 5040313 w 20"/>
                  <a:gd name="T3" fmla="*/ 5040313 h 2"/>
                  <a:gd name="T4" fmla="*/ 2520950 w 20"/>
                  <a:gd name="T5" fmla="*/ 5040313 h 2"/>
                  <a:gd name="T6" fmla="*/ 0 w 20"/>
                  <a:gd name="T7" fmla="*/ 5040313 h 2"/>
                  <a:gd name="T8" fmla="*/ 0 w 20"/>
                  <a:gd name="T9" fmla="*/ 2520950 h 2"/>
                  <a:gd name="T10" fmla="*/ 2520950 w 20"/>
                  <a:gd name="T11" fmla="*/ 0 h 2"/>
                  <a:gd name="T12" fmla="*/ 5040313 w 20"/>
                  <a:gd name="T13" fmla="*/ 0 h 2"/>
                  <a:gd name="T14" fmla="*/ 7559675 w 20"/>
                  <a:gd name="T15" fmla="*/ 0 h 2"/>
                  <a:gd name="T16" fmla="*/ 15120938 w 20"/>
                  <a:gd name="T17" fmla="*/ 0 h 2"/>
                  <a:gd name="T18" fmla="*/ 17640300 w 20"/>
                  <a:gd name="T19" fmla="*/ 0 h 2"/>
                  <a:gd name="T20" fmla="*/ 20161250 w 20"/>
                  <a:gd name="T21" fmla="*/ 0 h 2"/>
                  <a:gd name="T22" fmla="*/ 22682200 w 20"/>
                  <a:gd name="T23" fmla="*/ 0 h 2"/>
                  <a:gd name="T24" fmla="*/ 25201563 w 20"/>
                  <a:gd name="T25" fmla="*/ 0 h 2"/>
                  <a:gd name="T26" fmla="*/ 30241875 w 20"/>
                  <a:gd name="T27" fmla="*/ 0 h 2"/>
                  <a:gd name="T28" fmla="*/ 32761238 w 20"/>
                  <a:gd name="T29" fmla="*/ 0 h 2"/>
                  <a:gd name="T30" fmla="*/ 40322500 w 20"/>
                  <a:gd name="T31" fmla="*/ 0 h 2"/>
                  <a:gd name="T32" fmla="*/ 42843450 w 20"/>
                  <a:gd name="T33" fmla="*/ 0 h 2"/>
                  <a:gd name="T34" fmla="*/ 45362813 w 20"/>
                  <a:gd name="T35" fmla="*/ 0 h 2"/>
                  <a:gd name="T36" fmla="*/ 47883763 w 20"/>
                  <a:gd name="T37" fmla="*/ 0 h 2"/>
                  <a:gd name="T38" fmla="*/ 50403125 w 20"/>
                  <a:gd name="T39" fmla="*/ 0 h 2"/>
                  <a:gd name="T40" fmla="*/ 50403125 w 20"/>
                  <a:gd name="T41" fmla="*/ 2520950 h 2"/>
                  <a:gd name="T42" fmla="*/ 47883763 w 20"/>
                  <a:gd name="T43" fmla="*/ 2520950 h 2"/>
                  <a:gd name="T44" fmla="*/ 45362813 w 20"/>
                  <a:gd name="T45" fmla="*/ 2520950 h 2"/>
                  <a:gd name="T46" fmla="*/ 40322500 w 20"/>
                  <a:gd name="T47" fmla="*/ 5040313 h 2"/>
                  <a:gd name="T48" fmla="*/ 30241875 w 20"/>
                  <a:gd name="T49" fmla="*/ 5040313 h 2"/>
                  <a:gd name="T50" fmla="*/ 27720925 w 20"/>
                  <a:gd name="T51" fmla="*/ 5040313 h 2"/>
                  <a:gd name="T52" fmla="*/ 10080625 w 20"/>
                  <a:gd name="T53" fmla="*/ 5040313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"/>
                  <a:gd name="T82" fmla="*/ 0 h 2"/>
                  <a:gd name="T83" fmla="*/ 20 w 20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14" name="Freeform 529"/>
              <p:cNvSpPr>
                <a:spLocks/>
              </p:cNvSpPr>
              <p:nvPr/>
            </p:nvSpPr>
            <p:spPr bwMode="auto">
              <a:xfrm>
                <a:off x="6237288" y="1978026"/>
                <a:ext cx="20637" cy="9525"/>
              </a:xfrm>
              <a:custGeom>
                <a:avLst/>
                <a:gdLst>
                  <a:gd name="T0" fmla="*/ 25200952 w 13"/>
                  <a:gd name="T1" fmla="*/ 15120938 h 6"/>
                  <a:gd name="T2" fmla="*/ 22680063 w 13"/>
                  <a:gd name="T3" fmla="*/ 12601575 h 6"/>
                  <a:gd name="T4" fmla="*/ 15120571 w 13"/>
                  <a:gd name="T5" fmla="*/ 7561263 h 6"/>
                  <a:gd name="T6" fmla="*/ 15120571 w 13"/>
                  <a:gd name="T7" fmla="*/ 5040313 h 6"/>
                  <a:gd name="T8" fmla="*/ 10080381 w 13"/>
                  <a:gd name="T9" fmla="*/ 2520950 h 6"/>
                  <a:gd name="T10" fmla="*/ 7559492 w 13"/>
                  <a:gd name="T11" fmla="*/ 2520950 h 6"/>
                  <a:gd name="T12" fmla="*/ 5040190 w 13"/>
                  <a:gd name="T13" fmla="*/ 2520950 h 6"/>
                  <a:gd name="T14" fmla="*/ 2519301 w 13"/>
                  <a:gd name="T15" fmla="*/ 2520950 h 6"/>
                  <a:gd name="T16" fmla="*/ 0 w 13"/>
                  <a:gd name="T17" fmla="*/ 2520950 h 6"/>
                  <a:gd name="T18" fmla="*/ 0 w 13"/>
                  <a:gd name="T19" fmla="*/ 0 h 6"/>
                  <a:gd name="T20" fmla="*/ 2519301 w 13"/>
                  <a:gd name="T21" fmla="*/ 0 h 6"/>
                  <a:gd name="T22" fmla="*/ 2519301 w 13"/>
                  <a:gd name="T23" fmla="*/ 2520950 h 6"/>
                  <a:gd name="T24" fmla="*/ 5040190 w 13"/>
                  <a:gd name="T25" fmla="*/ 2520950 h 6"/>
                  <a:gd name="T26" fmla="*/ 7559492 w 13"/>
                  <a:gd name="T27" fmla="*/ 2520950 h 6"/>
                  <a:gd name="T28" fmla="*/ 10080381 w 13"/>
                  <a:gd name="T29" fmla="*/ 2520950 h 6"/>
                  <a:gd name="T30" fmla="*/ 15120571 w 13"/>
                  <a:gd name="T31" fmla="*/ 5040313 h 6"/>
                  <a:gd name="T32" fmla="*/ 17639873 w 13"/>
                  <a:gd name="T33" fmla="*/ 5040313 h 6"/>
                  <a:gd name="T34" fmla="*/ 15120571 w 13"/>
                  <a:gd name="T35" fmla="*/ 2520950 h 6"/>
                  <a:gd name="T36" fmla="*/ 20160762 w 13"/>
                  <a:gd name="T37" fmla="*/ 2520950 h 6"/>
                  <a:gd name="T38" fmla="*/ 22680063 w 13"/>
                  <a:gd name="T39" fmla="*/ 2520950 h 6"/>
                  <a:gd name="T40" fmla="*/ 25200952 w 13"/>
                  <a:gd name="T41" fmla="*/ 5040313 h 6"/>
                  <a:gd name="T42" fmla="*/ 27720253 w 13"/>
                  <a:gd name="T43" fmla="*/ 5040313 h 6"/>
                  <a:gd name="T44" fmla="*/ 30241142 w 13"/>
                  <a:gd name="T45" fmla="*/ 5040313 h 6"/>
                  <a:gd name="T46" fmla="*/ 32760444 w 13"/>
                  <a:gd name="T47" fmla="*/ 5040313 h 6"/>
                  <a:gd name="T48" fmla="*/ 32760444 w 13"/>
                  <a:gd name="T49" fmla="*/ 12601575 h 6"/>
                  <a:gd name="T50" fmla="*/ 30241142 w 13"/>
                  <a:gd name="T51" fmla="*/ 12601575 h 6"/>
                  <a:gd name="T52" fmla="*/ 25200952 w 13"/>
                  <a:gd name="T53" fmla="*/ 15120938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6"/>
                  <a:gd name="T83" fmla="*/ 13 w 1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6">
                    <a:moveTo>
                      <a:pt x="10" y="6"/>
                    </a:moveTo>
                    <a:lnTo>
                      <a:pt x="9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15" name="Freeform 530"/>
              <p:cNvSpPr>
                <a:spLocks/>
              </p:cNvSpPr>
              <p:nvPr/>
            </p:nvSpPr>
            <p:spPr bwMode="auto">
              <a:xfrm>
                <a:off x="6350000" y="1835151"/>
                <a:ext cx="19050" cy="7937"/>
              </a:xfrm>
              <a:custGeom>
                <a:avLst/>
                <a:gdLst>
                  <a:gd name="T0" fmla="*/ 17640300 w 12"/>
                  <a:gd name="T1" fmla="*/ 12600781 h 5"/>
                  <a:gd name="T2" fmla="*/ 15120938 w 12"/>
                  <a:gd name="T3" fmla="*/ 12600781 h 5"/>
                  <a:gd name="T4" fmla="*/ 10080625 w 12"/>
                  <a:gd name="T5" fmla="*/ 10079990 h 5"/>
                  <a:gd name="T6" fmla="*/ 2520950 w 12"/>
                  <a:gd name="T7" fmla="*/ 7560786 h 5"/>
                  <a:gd name="T8" fmla="*/ 0 w 12"/>
                  <a:gd name="T9" fmla="*/ 7560786 h 5"/>
                  <a:gd name="T10" fmla="*/ 2520950 w 12"/>
                  <a:gd name="T11" fmla="*/ 5039995 h 5"/>
                  <a:gd name="T12" fmla="*/ 2520950 w 12"/>
                  <a:gd name="T13" fmla="*/ 0 h 5"/>
                  <a:gd name="T14" fmla="*/ 5040313 w 12"/>
                  <a:gd name="T15" fmla="*/ 0 h 5"/>
                  <a:gd name="T16" fmla="*/ 10080625 w 12"/>
                  <a:gd name="T17" fmla="*/ 0 h 5"/>
                  <a:gd name="T18" fmla="*/ 12601575 w 12"/>
                  <a:gd name="T19" fmla="*/ 0 h 5"/>
                  <a:gd name="T20" fmla="*/ 25201563 w 12"/>
                  <a:gd name="T21" fmla="*/ 5039995 h 5"/>
                  <a:gd name="T22" fmla="*/ 27722513 w 12"/>
                  <a:gd name="T23" fmla="*/ 5039995 h 5"/>
                  <a:gd name="T24" fmla="*/ 30241875 w 12"/>
                  <a:gd name="T25" fmla="*/ 5039995 h 5"/>
                  <a:gd name="T26" fmla="*/ 27722513 w 12"/>
                  <a:gd name="T27" fmla="*/ 5039995 h 5"/>
                  <a:gd name="T28" fmla="*/ 25201563 w 12"/>
                  <a:gd name="T29" fmla="*/ 5039995 h 5"/>
                  <a:gd name="T30" fmla="*/ 20161250 w 12"/>
                  <a:gd name="T31" fmla="*/ 5039995 h 5"/>
                  <a:gd name="T32" fmla="*/ 17640300 w 12"/>
                  <a:gd name="T33" fmla="*/ 5039995 h 5"/>
                  <a:gd name="T34" fmla="*/ 17640300 w 12"/>
                  <a:gd name="T35" fmla="*/ 7560786 h 5"/>
                  <a:gd name="T36" fmla="*/ 17640300 w 12"/>
                  <a:gd name="T37" fmla="*/ 10079990 h 5"/>
                  <a:gd name="T38" fmla="*/ 20161250 w 12"/>
                  <a:gd name="T39" fmla="*/ 10079990 h 5"/>
                  <a:gd name="T40" fmla="*/ 17640300 w 12"/>
                  <a:gd name="T41" fmla="*/ 12600781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7" y="5"/>
                    </a:moveTo>
                    <a:lnTo>
                      <a:pt x="6" y="5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16" name="Freeform 531"/>
              <p:cNvSpPr>
                <a:spLocks/>
              </p:cNvSpPr>
              <p:nvPr/>
            </p:nvSpPr>
            <p:spPr bwMode="auto">
              <a:xfrm>
                <a:off x="6375400" y="1827213"/>
                <a:ext cx="19050" cy="3175"/>
              </a:xfrm>
              <a:custGeom>
                <a:avLst/>
                <a:gdLst>
                  <a:gd name="T0" fmla="*/ 2520950 w 12"/>
                  <a:gd name="T1" fmla="*/ 5040313 h 2"/>
                  <a:gd name="T2" fmla="*/ 0 w 12"/>
                  <a:gd name="T3" fmla="*/ 5040313 h 2"/>
                  <a:gd name="T4" fmla="*/ 0 w 12"/>
                  <a:gd name="T5" fmla="*/ 2520950 h 2"/>
                  <a:gd name="T6" fmla="*/ 2520950 w 12"/>
                  <a:gd name="T7" fmla="*/ 2520950 h 2"/>
                  <a:gd name="T8" fmla="*/ 7561263 w 12"/>
                  <a:gd name="T9" fmla="*/ 2520950 h 2"/>
                  <a:gd name="T10" fmla="*/ 10080625 w 12"/>
                  <a:gd name="T11" fmla="*/ 0 h 2"/>
                  <a:gd name="T12" fmla="*/ 12601575 w 12"/>
                  <a:gd name="T13" fmla="*/ 0 h 2"/>
                  <a:gd name="T14" fmla="*/ 15120938 w 12"/>
                  <a:gd name="T15" fmla="*/ 0 h 2"/>
                  <a:gd name="T16" fmla="*/ 20161250 w 12"/>
                  <a:gd name="T17" fmla="*/ 0 h 2"/>
                  <a:gd name="T18" fmla="*/ 25201563 w 12"/>
                  <a:gd name="T19" fmla="*/ 0 h 2"/>
                  <a:gd name="T20" fmla="*/ 30241875 w 12"/>
                  <a:gd name="T21" fmla="*/ 0 h 2"/>
                  <a:gd name="T22" fmla="*/ 22682200 w 12"/>
                  <a:gd name="T23" fmla="*/ 2520950 h 2"/>
                  <a:gd name="T24" fmla="*/ 20161250 w 12"/>
                  <a:gd name="T25" fmla="*/ 2520950 h 2"/>
                  <a:gd name="T26" fmla="*/ 17640300 w 12"/>
                  <a:gd name="T27" fmla="*/ 2520950 h 2"/>
                  <a:gd name="T28" fmla="*/ 12601575 w 12"/>
                  <a:gd name="T29" fmla="*/ 2520950 h 2"/>
                  <a:gd name="T30" fmla="*/ 10080625 w 12"/>
                  <a:gd name="T31" fmla="*/ 2520950 h 2"/>
                  <a:gd name="T32" fmla="*/ 7561263 w 12"/>
                  <a:gd name="T33" fmla="*/ 2520950 h 2"/>
                  <a:gd name="T34" fmla="*/ 2520950 w 12"/>
                  <a:gd name="T35" fmla="*/ 2520950 h 2"/>
                  <a:gd name="T36" fmla="*/ 2520950 w 12"/>
                  <a:gd name="T37" fmla="*/ 5040313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"/>
                  <a:gd name="T59" fmla="*/ 12 w 12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17" name="Freeform 532"/>
              <p:cNvSpPr>
                <a:spLocks/>
              </p:cNvSpPr>
              <p:nvPr/>
            </p:nvSpPr>
            <p:spPr bwMode="auto">
              <a:xfrm>
                <a:off x="6394450" y="1827213"/>
                <a:ext cx="15875" cy="3175"/>
              </a:xfrm>
              <a:custGeom>
                <a:avLst/>
                <a:gdLst>
                  <a:gd name="T0" fmla="*/ 20161250 w 10"/>
                  <a:gd name="T1" fmla="*/ 5040313 h 2"/>
                  <a:gd name="T2" fmla="*/ 20161250 w 10"/>
                  <a:gd name="T3" fmla="*/ 2520950 h 2"/>
                  <a:gd name="T4" fmla="*/ 17640300 w 10"/>
                  <a:gd name="T5" fmla="*/ 2520950 h 2"/>
                  <a:gd name="T6" fmla="*/ 12601575 w 10"/>
                  <a:gd name="T7" fmla="*/ 2520950 h 2"/>
                  <a:gd name="T8" fmla="*/ 7559675 w 10"/>
                  <a:gd name="T9" fmla="*/ 0 h 2"/>
                  <a:gd name="T10" fmla="*/ 2520950 w 10"/>
                  <a:gd name="T11" fmla="*/ 0 h 2"/>
                  <a:gd name="T12" fmla="*/ 0 w 10"/>
                  <a:gd name="T13" fmla="*/ 0 h 2"/>
                  <a:gd name="T14" fmla="*/ 2520950 w 10"/>
                  <a:gd name="T15" fmla="*/ 0 h 2"/>
                  <a:gd name="T16" fmla="*/ 5040313 w 10"/>
                  <a:gd name="T17" fmla="*/ 0 h 2"/>
                  <a:gd name="T18" fmla="*/ 10080625 w 10"/>
                  <a:gd name="T19" fmla="*/ 0 h 2"/>
                  <a:gd name="T20" fmla="*/ 12601575 w 10"/>
                  <a:gd name="T21" fmla="*/ 0 h 2"/>
                  <a:gd name="T22" fmla="*/ 15120938 w 10"/>
                  <a:gd name="T23" fmla="*/ 2520950 h 2"/>
                  <a:gd name="T24" fmla="*/ 17640300 w 10"/>
                  <a:gd name="T25" fmla="*/ 2520950 h 2"/>
                  <a:gd name="T26" fmla="*/ 20161250 w 10"/>
                  <a:gd name="T27" fmla="*/ 2520950 h 2"/>
                  <a:gd name="T28" fmla="*/ 25201563 w 10"/>
                  <a:gd name="T29" fmla="*/ 2520950 h 2"/>
                  <a:gd name="T30" fmla="*/ 20161250 w 10"/>
                  <a:gd name="T31" fmla="*/ 5040313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2"/>
                  <a:gd name="T50" fmla="*/ 10 w 10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2">
                    <a:moveTo>
                      <a:pt x="8" y="2"/>
                    </a:move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18" name="Freeform 533"/>
              <p:cNvSpPr>
                <a:spLocks/>
              </p:cNvSpPr>
              <p:nvPr/>
            </p:nvSpPr>
            <p:spPr bwMode="auto">
              <a:xfrm>
                <a:off x="6394450" y="1833563"/>
                <a:ext cx="12700" cy="1588"/>
              </a:xfrm>
              <a:custGeom>
                <a:avLst/>
                <a:gdLst>
                  <a:gd name="T0" fmla="*/ 12599988 w 8"/>
                  <a:gd name="T1" fmla="*/ 2520156 h 1"/>
                  <a:gd name="T2" fmla="*/ 10080625 w 8"/>
                  <a:gd name="T3" fmla="*/ 2520156 h 1"/>
                  <a:gd name="T4" fmla="*/ 7559675 w 8"/>
                  <a:gd name="T5" fmla="*/ 2520156 h 1"/>
                  <a:gd name="T6" fmla="*/ 5040313 w 8"/>
                  <a:gd name="T7" fmla="*/ 2520156 h 1"/>
                  <a:gd name="T8" fmla="*/ 2520950 w 8"/>
                  <a:gd name="T9" fmla="*/ 2520156 h 1"/>
                  <a:gd name="T10" fmla="*/ 0 w 8"/>
                  <a:gd name="T11" fmla="*/ 0 h 1"/>
                  <a:gd name="T12" fmla="*/ 2520950 w 8"/>
                  <a:gd name="T13" fmla="*/ 0 h 1"/>
                  <a:gd name="T14" fmla="*/ 7559675 w 8"/>
                  <a:gd name="T15" fmla="*/ 0 h 1"/>
                  <a:gd name="T16" fmla="*/ 12599988 w 8"/>
                  <a:gd name="T17" fmla="*/ 0 h 1"/>
                  <a:gd name="T18" fmla="*/ 12599988 w 8"/>
                  <a:gd name="T19" fmla="*/ 2520156 h 1"/>
                  <a:gd name="T20" fmla="*/ 15120938 w 8"/>
                  <a:gd name="T21" fmla="*/ 2520156 h 1"/>
                  <a:gd name="T22" fmla="*/ 17640300 w 8"/>
                  <a:gd name="T23" fmla="*/ 0 h 1"/>
                  <a:gd name="T24" fmla="*/ 17640300 w 8"/>
                  <a:gd name="T25" fmla="*/ 2520156 h 1"/>
                  <a:gd name="T26" fmla="*/ 20161250 w 8"/>
                  <a:gd name="T27" fmla="*/ 2520156 h 1"/>
                  <a:gd name="T28" fmla="*/ 17640300 w 8"/>
                  <a:gd name="T29" fmla="*/ 2520156 h 1"/>
                  <a:gd name="T30" fmla="*/ 12599988 w 8"/>
                  <a:gd name="T31" fmla="*/ 2520156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19" name="Freeform 534"/>
              <p:cNvSpPr>
                <a:spLocks/>
              </p:cNvSpPr>
              <p:nvPr/>
            </p:nvSpPr>
            <p:spPr bwMode="auto">
              <a:xfrm>
                <a:off x="6411913" y="1847851"/>
                <a:ext cx="33337" cy="7937"/>
              </a:xfrm>
              <a:custGeom>
                <a:avLst/>
                <a:gdLst>
                  <a:gd name="T0" fmla="*/ 7559562 w 21"/>
                  <a:gd name="T1" fmla="*/ 12600781 h 5"/>
                  <a:gd name="T2" fmla="*/ 2519325 w 21"/>
                  <a:gd name="T3" fmla="*/ 12600781 h 5"/>
                  <a:gd name="T4" fmla="*/ 0 w 21"/>
                  <a:gd name="T5" fmla="*/ 12600781 h 5"/>
                  <a:gd name="T6" fmla="*/ 0 w 21"/>
                  <a:gd name="T7" fmla="*/ 10079990 h 5"/>
                  <a:gd name="T8" fmla="*/ 2519325 w 21"/>
                  <a:gd name="T9" fmla="*/ 10079990 h 5"/>
                  <a:gd name="T10" fmla="*/ 7559562 w 21"/>
                  <a:gd name="T11" fmla="*/ 7560786 h 5"/>
                  <a:gd name="T12" fmla="*/ 10080474 w 21"/>
                  <a:gd name="T13" fmla="*/ 7560786 h 5"/>
                  <a:gd name="T14" fmla="*/ 12599799 w 21"/>
                  <a:gd name="T15" fmla="*/ 7560786 h 5"/>
                  <a:gd name="T16" fmla="*/ 12599799 w 21"/>
                  <a:gd name="T17" fmla="*/ 2520791 h 5"/>
                  <a:gd name="T18" fmla="*/ 15120711 w 21"/>
                  <a:gd name="T19" fmla="*/ 2520791 h 5"/>
                  <a:gd name="T20" fmla="*/ 25201185 w 21"/>
                  <a:gd name="T21" fmla="*/ 0 h 5"/>
                  <a:gd name="T22" fmla="*/ 27720509 w 21"/>
                  <a:gd name="T23" fmla="*/ 0 h 5"/>
                  <a:gd name="T24" fmla="*/ 32760746 w 21"/>
                  <a:gd name="T25" fmla="*/ 0 h 5"/>
                  <a:gd name="T26" fmla="*/ 35281658 w 21"/>
                  <a:gd name="T27" fmla="*/ 0 h 5"/>
                  <a:gd name="T28" fmla="*/ 45362132 w 21"/>
                  <a:gd name="T29" fmla="*/ 0 h 5"/>
                  <a:gd name="T30" fmla="*/ 47881457 w 21"/>
                  <a:gd name="T31" fmla="*/ 0 h 5"/>
                  <a:gd name="T32" fmla="*/ 50402369 w 21"/>
                  <a:gd name="T33" fmla="*/ 2520791 h 5"/>
                  <a:gd name="T34" fmla="*/ 52921694 w 21"/>
                  <a:gd name="T35" fmla="*/ 2520791 h 5"/>
                  <a:gd name="T36" fmla="*/ 52921694 w 21"/>
                  <a:gd name="T37" fmla="*/ 7560786 h 5"/>
                  <a:gd name="T38" fmla="*/ 47881457 w 21"/>
                  <a:gd name="T39" fmla="*/ 7560786 h 5"/>
                  <a:gd name="T40" fmla="*/ 42841220 w 21"/>
                  <a:gd name="T41" fmla="*/ 10079990 h 5"/>
                  <a:gd name="T42" fmla="*/ 37800983 w 21"/>
                  <a:gd name="T43" fmla="*/ 10079990 h 5"/>
                  <a:gd name="T44" fmla="*/ 35281658 w 21"/>
                  <a:gd name="T45" fmla="*/ 10079990 h 5"/>
                  <a:gd name="T46" fmla="*/ 32760746 w 21"/>
                  <a:gd name="T47" fmla="*/ 10079990 h 5"/>
                  <a:gd name="T48" fmla="*/ 32760746 w 21"/>
                  <a:gd name="T49" fmla="*/ 12600781 h 5"/>
                  <a:gd name="T50" fmla="*/ 30241421 w 21"/>
                  <a:gd name="T51" fmla="*/ 12600781 h 5"/>
                  <a:gd name="T52" fmla="*/ 22680272 w 21"/>
                  <a:gd name="T53" fmla="*/ 12600781 h 5"/>
                  <a:gd name="T54" fmla="*/ 20160948 w 21"/>
                  <a:gd name="T55" fmla="*/ 12600781 h 5"/>
                  <a:gd name="T56" fmla="*/ 15120711 w 21"/>
                  <a:gd name="T57" fmla="*/ 12600781 h 5"/>
                  <a:gd name="T58" fmla="*/ 10080474 w 21"/>
                  <a:gd name="T59" fmla="*/ 12600781 h 5"/>
                  <a:gd name="T60" fmla="*/ 7559562 w 21"/>
                  <a:gd name="T61" fmla="*/ 12600781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3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0" name="Freeform 535"/>
              <p:cNvSpPr>
                <a:spLocks/>
              </p:cNvSpPr>
              <p:nvPr/>
            </p:nvSpPr>
            <p:spPr bwMode="auto">
              <a:xfrm>
                <a:off x="6530975" y="1738313"/>
                <a:ext cx="7938" cy="0"/>
              </a:xfrm>
              <a:custGeom>
                <a:avLst/>
                <a:gdLst>
                  <a:gd name="T0" fmla="*/ 12602369 w 5"/>
                  <a:gd name="T1" fmla="*/ 10081260 w 5"/>
                  <a:gd name="T2" fmla="*/ 2521109 w 5"/>
                  <a:gd name="T3" fmla="*/ 0 w 5"/>
                  <a:gd name="T4" fmla="*/ 2521109 w 5"/>
                  <a:gd name="T5" fmla="*/ 5040630 w 5"/>
                  <a:gd name="T6" fmla="*/ 7561739 w 5"/>
                  <a:gd name="T7" fmla="*/ 10081260 w 5"/>
                  <a:gd name="T8" fmla="*/ 12602369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5 w 5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5">
                    <a:moveTo>
                      <a:pt x="5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1" name="Freeform 536"/>
              <p:cNvSpPr>
                <a:spLocks/>
              </p:cNvSpPr>
              <p:nvPr/>
            </p:nvSpPr>
            <p:spPr bwMode="auto">
              <a:xfrm>
                <a:off x="6462713" y="1801813"/>
                <a:ext cx="11112" cy="3175"/>
              </a:xfrm>
              <a:custGeom>
                <a:avLst/>
                <a:gdLst>
                  <a:gd name="T0" fmla="*/ 12599421 w 7"/>
                  <a:gd name="T1" fmla="*/ 5040313 h 2"/>
                  <a:gd name="T2" fmla="*/ 10080171 w 7"/>
                  <a:gd name="T3" fmla="*/ 5040313 h 2"/>
                  <a:gd name="T4" fmla="*/ 10080171 w 7"/>
                  <a:gd name="T5" fmla="*/ 2520950 h 2"/>
                  <a:gd name="T6" fmla="*/ 5040086 w 7"/>
                  <a:gd name="T7" fmla="*/ 2520950 h 2"/>
                  <a:gd name="T8" fmla="*/ 2519249 w 7"/>
                  <a:gd name="T9" fmla="*/ 2520950 h 2"/>
                  <a:gd name="T10" fmla="*/ 0 w 7"/>
                  <a:gd name="T11" fmla="*/ 2520950 h 2"/>
                  <a:gd name="T12" fmla="*/ 2519249 w 7"/>
                  <a:gd name="T13" fmla="*/ 2520950 h 2"/>
                  <a:gd name="T14" fmla="*/ 5040086 w 7"/>
                  <a:gd name="T15" fmla="*/ 2520950 h 2"/>
                  <a:gd name="T16" fmla="*/ 2519249 w 7"/>
                  <a:gd name="T17" fmla="*/ 0 h 2"/>
                  <a:gd name="T18" fmla="*/ 0 w 7"/>
                  <a:gd name="T19" fmla="*/ 0 h 2"/>
                  <a:gd name="T20" fmla="*/ 2519249 w 7"/>
                  <a:gd name="T21" fmla="*/ 0 h 2"/>
                  <a:gd name="T22" fmla="*/ 5040086 w 7"/>
                  <a:gd name="T23" fmla="*/ 0 h 2"/>
                  <a:gd name="T24" fmla="*/ 10080171 w 7"/>
                  <a:gd name="T25" fmla="*/ 0 h 2"/>
                  <a:gd name="T26" fmla="*/ 12599421 w 7"/>
                  <a:gd name="T27" fmla="*/ 0 h 2"/>
                  <a:gd name="T28" fmla="*/ 15120257 w 7"/>
                  <a:gd name="T29" fmla="*/ 0 h 2"/>
                  <a:gd name="T30" fmla="*/ 15120257 w 7"/>
                  <a:gd name="T31" fmla="*/ 2520950 h 2"/>
                  <a:gd name="T32" fmla="*/ 17639506 w 7"/>
                  <a:gd name="T33" fmla="*/ 2520950 h 2"/>
                  <a:gd name="T34" fmla="*/ 15120257 w 7"/>
                  <a:gd name="T35" fmla="*/ 2520950 h 2"/>
                  <a:gd name="T36" fmla="*/ 15120257 w 7"/>
                  <a:gd name="T37" fmla="*/ 5040313 h 2"/>
                  <a:gd name="T38" fmla="*/ 12599421 w 7"/>
                  <a:gd name="T39" fmla="*/ 5040313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2" name="Freeform 537"/>
              <p:cNvSpPr>
                <a:spLocks/>
              </p:cNvSpPr>
              <p:nvPr/>
            </p:nvSpPr>
            <p:spPr bwMode="auto">
              <a:xfrm>
                <a:off x="6450013" y="1838326"/>
                <a:ext cx="22225" cy="7937"/>
              </a:xfrm>
              <a:custGeom>
                <a:avLst/>
                <a:gdLst>
                  <a:gd name="T0" fmla="*/ 30241875 w 14"/>
                  <a:gd name="T1" fmla="*/ 12600781 h 5"/>
                  <a:gd name="T2" fmla="*/ 25201563 w 14"/>
                  <a:gd name="T3" fmla="*/ 12600781 h 5"/>
                  <a:gd name="T4" fmla="*/ 20161250 w 14"/>
                  <a:gd name="T5" fmla="*/ 10079990 h 5"/>
                  <a:gd name="T6" fmla="*/ 17641888 w 14"/>
                  <a:gd name="T7" fmla="*/ 10079990 h 5"/>
                  <a:gd name="T8" fmla="*/ 12601575 w 14"/>
                  <a:gd name="T9" fmla="*/ 10079990 h 5"/>
                  <a:gd name="T10" fmla="*/ 10080625 w 14"/>
                  <a:gd name="T11" fmla="*/ 10079990 h 5"/>
                  <a:gd name="T12" fmla="*/ 0 w 14"/>
                  <a:gd name="T13" fmla="*/ 7560786 h 5"/>
                  <a:gd name="T14" fmla="*/ 2520950 w 14"/>
                  <a:gd name="T15" fmla="*/ 5039995 h 5"/>
                  <a:gd name="T16" fmla="*/ 10080625 w 14"/>
                  <a:gd name="T17" fmla="*/ 2520791 h 5"/>
                  <a:gd name="T18" fmla="*/ 12601575 w 14"/>
                  <a:gd name="T19" fmla="*/ 2520791 h 5"/>
                  <a:gd name="T20" fmla="*/ 15120938 w 14"/>
                  <a:gd name="T21" fmla="*/ 0 h 5"/>
                  <a:gd name="T22" fmla="*/ 17641888 w 14"/>
                  <a:gd name="T23" fmla="*/ 0 h 5"/>
                  <a:gd name="T24" fmla="*/ 20161250 w 14"/>
                  <a:gd name="T25" fmla="*/ 0 h 5"/>
                  <a:gd name="T26" fmla="*/ 22682200 w 14"/>
                  <a:gd name="T27" fmla="*/ 0 h 5"/>
                  <a:gd name="T28" fmla="*/ 30241875 w 14"/>
                  <a:gd name="T29" fmla="*/ 2520791 h 5"/>
                  <a:gd name="T30" fmla="*/ 35282188 w 14"/>
                  <a:gd name="T31" fmla="*/ 5039995 h 5"/>
                  <a:gd name="T32" fmla="*/ 32762825 w 14"/>
                  <a:gd name="T33" fmla="*/ 5039995 h 5"/>
                  <a:gd name="T34" fmla="*/ 35282188 w 14"/>
                  <a:gd name="T35" fmla="*/ 7560786 h 5"/>
                  <a:gd name="T36" fmla="*/ 35282188 w 14"/>
                  <a:gd name="T37" fmla="*/ 10079990 h 5"/>
                  <a:gd name="T38" fmla="*/ 30241875 w 14"/>
                  <a:gd name="T39" fmla="*/ 12600781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5"/>
                  <a:gd name="T62" fmla="*/ 14 w 14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5">
                    <a:moveTo>
                      <a:pt x="12" y="5"/>
                    </a:moveTo>
                    <a:lnTo>
                      <a:pt x="10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3" name="Freeform 538"/>
              <p:cNvSpPr>
                <a:spLocks/>
              </p:cNvSpPr>
              <p:nvPr/>
            </p:nvSpPr>
            <p:spPr bwMode="auto">
              <a:xfrm>
                <a:off x="6516688" y="1773238"/>
                <a:ext cx="15875" cy="1588"/>
              </a:xfrm>
              <a:custGeom>
                <a:avLst/>
                <a:gdLst>
                  <a:gd name="T0" fmla="*/ 25201563 w 10"/>
                  <a:gd name="T1" fmla="*/ 2520156 h 1"/>
                  <a:gd name="T2" fmla="*/ 17640300 w 10"/>
                  <a:gd name="T3" fmla="*/ 0 h 1"/>
                  <a:gd name="T4" fmla="*/ 10080625 w 10"/>
                  <a:gd name="T5" fmla="*/ 0 h 1"/>
                  <a:gd name="T6" fmla="*/ 2520950 w 10"/>
                  <a:gd name="T7" fmla="*/ 0 h 1"/>
                  <a:gd name="T8" fmla="*/ 0 w 10"/>
                  <a:gd name="T9" fmla="*/ 0 h 1"/>
                  <a:gd name="T10" fmla="*/ 2520950 w 10"/>
                  <a:gd name="T11" fmla="*/ 0 h 1"/>
                  <a:gd name="T12" fmla="*/ 7559675 w 10"/>
                  <a:gd name="T13" fmla="*/ 0 h 1"/>
                  <a:gd name="T14" fmla="*/ 17640300 w 10"/>
                  <a:gd name="T15" fmla="*/ 0 h 1"/>
                  <a:gd name="T16" fmla="*/ 22682200 w 10"/>
                  <a:gd name="T17" fmla="*/ 0 h 1"/>
                  <a:gd name="T18" fmla="*/ 25201563 w 10"/>
                  <a:gd name="T19" fmla="*/ 0 h 1"/>
                  <a:gd name="T20" fmla="*/ 25201563 w 10"/>
                  <a:gd name="T21" fmla="*/ 2520156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"/>
                  <a:gd name="T35" fmla="*/ 10 w 10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">
                    <a:moveTo>
                      <a:pt x="10" y="1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4" name="Freeform 539"/>
              <p:cNvSpPr>
                <a:spLocks/>
              </p:cNvSpPr>
              <p:nvPr/>
            </p:nvSpPr>
            <p:spPr bwMode="auto">
              <a:xfrm>
                <a:off x="6516688" y="1782763"/>
                <a:ext cx="17462" cy="6350"/>
              </a:xfrm>
              <a:custGeom>
                <a:avLst/>
                <a:gdLst>
                  <a:gd name="T0" fmla="*/ 17639795 w 11"/>
                  <a:gd name="T1" fmla="*/ 10080625 h 4"/>
                  <a:gd name="T2" fmla="*/ 12599627 w 11"/>
                  <a:gd name="T3" fmla="*/ 10080625 h 4"/>
                  <a:gd name="T4" fmla="*/ 12599627 w 11"/>
                  <a:gd name="T5" fmla="*/ 7559675 h 4"/>
                  <a:gd name="T6" fmla="*/ 10080336 w 11"/>
                  <a:gd name="T7" fmla="*/ 7559675 h 4"/>
                  <a:gd name="T8" fmla="*/ 10080336 w 11"/>
                  <a:gd name="T9" fmla="*/ 5040313 h 4"/>
                  <a:gd name="T10" fmla="*/ 10080336 w 11"/>
                  <a:gd name="T11" fmla="*/ 7559675 h 4"/>
                  <a:gd name="T12" fmla="*/ 5040168 w 11"/>
                  <a:gd name="T13" fmla="*/ 7559675 h 4"/>
                  <a:gd name="T14" fmla="*/ 2519290 w 11"/>
                  <a:gd name="T15" fmla="*/ 7559675 h 4"/>
                  <a:gd name="T16" fmla="*/ 0 w 11"/>
                  <a:gd name="T17" fmla="*/ 7559675 h 4"/>
                  <a:gd name="T18" fmla="*/ 0 w 11"/>
                  <a:gd name="T19" fmla="*/ 5040313 h 4"/>
                  <a:gd name="T20" fmla="*/ 5040168 w 11"/>
                  <a:gd name="T21" fmla="*/ 2520950 h 4"/>
                  <a:gd name="T22" fmla="*/ 7559459 w 11"/>
                  <a:gd name="T23" fmla="*/ 2520950 h 4"/>
                  <a:gd name="T24" fmla="*/ 7559459 w 11"/>
                  <a:gd name="T25" fmla="*/ 5040313 h 4"/>
                  <a:gd name="T26" fmla="*/ 10080336 w 11"/>
                  <a:gd name="T27" fmla="*/ 5040313 h 4"/>
                  <a:gd name="T28" fmla="*/ 12599627 w 11"/>
                  <a:gd name="T29" fmla="*/ 2520950 h 4"/>
                  <a:gd name="T30" fmla="*/ 12599627 w 11"/>
                  <a:gd name="T31" fmla="*/ 0 h 4"/>
                  <a:gd name="T32" fmla="*/ 20160673 w 11"/>
                  <a:gd name="T33" fmla="*/ 0 h 4"/>
                  <a:gd name="T34" fmla="*/ 22679963 w 11"/>
                  <a:gd name="T35" fmla="*/ 0 h 4"/>
                  <a:gd name="T36" fmla="*/ 22679963 w 11"/>
                  <a:gd name="T37" fmla="*/ 2520950 h 4"/>
                  <a:gd name="T38" fmla="*/ 17639795 w 11"/>
                  <a:gd name="T39" fmla="*/ 2520950 h 4"/>
                  <a:gd name="T40" fmla="*/ 20160673 w 11"/>
                  <a:gd name="T41" fmla="*/ 2520950 h 4"/>
                  <a:gd name="T42" fmla="*/ 22679963 w 11"/>
                  <a:gd name="T43" fmla="*/ 2520950 h 4"/>
                  <a:gd name="T44" fmla="*/ 25200841 w 11"/>
                  <a:gd name="T45" fmla="*/ 2520950 h 4"/>
                  <a:gd name="T46" fmla="*/ 27720131 w 11"/>
                  <a:gd name="T47" fmla="*/ 5040313 h 4"/>
                  <a:gd name="T48" fmla="*/ 25200841 w 11"/>
                  <a:gd name="T49" fmla="*/ 5040313 h 4"/>
                  <a:gd name="T50" fmla="*/ 22679963 w 11"/>
                  <a:gd name="T51" fmla="*/ 5040313 h 4"/>
                  <a:gd name="T52" fmla="*/ 20160673 w 11"/>
                  <a:gd name="T53" fmla="*/ 5040313 h 4"/>
                  <a:gd name="T54" fmla="*/ 20160673 w 11"/>
                  <a:gd name="T55" fmla="*/ 7559675 h 4"/>
                  <a:gd name="T56" fmla="*/ 17639795 w 11"/>
                  <a:gd name="T57" fmla="*/ 10080625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"/>
                  <a:gd name="T88" fmla="*/ 0 h 4"/>
                  <a:gd name="T89" fmla="*/ 11 w 11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5" name="Freeform 540"/>
              <p:cNvSpPr>
                <a:spLocks/>
              </p:cNvSpPr>
              <p:nvPr/>
            </p:nvSpPr>
            <p:spPr bwMode="auto">
              <a:xfrm>
                <a:off x="6532563" y="1771651"/>
                <a:ext cx="25400" cy="1587"/>
              </a:xfrm>
              <a:custGeom>
                <a:avLst/>
                <a:gdLst>
                  <a:gd name="T0" fmla="*/ 22680613 w 16"/>
                  <a:gd name="T1" fmla="*/ 2520156 h 1"/>
                  <a:gd name="T2" fmla="*/ 20161250 w 16"/>
                  <a:gd name="T3" fmla="*/ 2520156 h 1"/>
                  <a:gd name="T4" fmla="*/ 7559675 w 16"/>
                  <a:gd name="T5" fmla="*/ 2520156 h 1"/>
                  <a:gd name="T6" fmla="*/ 5040313 w 16"/>
                  <a:gd name="T7" fmla="*/ 2520156 h 1"/>
                  <a:gd name="T8" fmla="*/ 2520950 w 16"/>
                  <a:gd name="T9" fmla="*/ 2520156 h 1"/>
                  <a:gd name="T10" fmla="*/ 2520950 w 16"/>
                  <a:gd name="T11" fmla="*/ 0 h 1"/>
                  <a:gd name="T12" fmla="*/ 0 w 16"/>
                  <a:gd name="T13" fmla="*/ 0 h 1"/>
                  <a:gd name="T14" fmla="*/ 2520950 w 16"/>
                  <a:gd name="T15" fmla="*/ 0 h 1"/>
                  <a:gd name="T16" fmla="*/ 5040313 w 16"/>
                  <a:gd name="T17" fmla="*/ 0 h 1"/>
                  <a:gd name="T18" fmla="*/ 7559675 w 16"/>
                  <a:gd name="T19" fmla="*/ 0 h 1"/>
                  <a:gd name="T20" fmla="*/ 10080625 w 16"/>
                  <a:gd name="T21" fmla="*/ 0 h 1"/>
                  <a:gd name="T22" fmla="*/ 15120938 w 16"/>
                  <a:gd name="T23" fmla="*/ 0 h 1"/>
                  <a:gd name="T24" fmla="*/ 20161250 w 16"/>
                  <a:gd name="T25" fmla="*/ 0 h 1"/>
                  <a:gd name="T26" fmla="*/ 22680613 w 16"/>
                  <a:gd name="T27" fmla="*/ 0 h 1"/>
                  <a:gd name="T28" fmla="*/ 25201563 w 16"/>
                  <a:gd name="T29" fmla="*/ 0 h 1"/>
                  <a:gd name="T30" fmla="*/ 30241875 w 16"/>
                  <a:gd name="T31" fmla="*/ 0 h 1"/>
                  <a:gd name="T32" fmla="*/ 32761238 w 16"/>
                  <a:gd name="T33" fmla="*/ 0 h 1"/>
                  <a:gd name="T34" fmla="*/ 35282188 w 16"/>
                  <a:gd name="T35" fmla="*/ 0 h 1"/>
                  <a:gd name="T36" fmla="*/ 40322500 w 16"/>
                  <a:gd name="T37" fmla="*/ 2520156 h 1"/>
                  <a:gd name="T38" fmla="*/ 35282188 w 16"/>
                  <a:gd name="T39" fmla="*/ 2520156 h 1"/>
                  <a:gd name="T40" fmla="*/ 32761238 w 16"/>
                  <a:gd name="T41" fmla="*/ 2520156 h 1"/>
                  <a:gd name="T42" fmla="*/ 30241875 w 16"/>
                  <a:gd name="T43" fmla="*/ 2520156 h 1"/>
                  <a:gd name="T44" fmla="*/ 27720925 w 16"/>
                  <a:gd name="T45" fmla="*/ 2520156 h 1"/>
                  <a:gd name="T46" fmla="*/ 25201563 w 16"/>
                  <a:gd name="T47" fmla="*/ 2520156 h 1"/>
                  <a:gd name="T48" fmla="*/ 22680613 w 16"/>
                  <a:gd name="T49" fmla="*/ 2520156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1"/>
                  <a:gd name="T77" fmla="*/ 16 w 16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1">
                    <a:moveTo>
                      <a:pt x="9" y="1"/>
                    </a:move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6" name="Freeform 541"/>
              <p:cNvSpPr>
                <a:spLocks/>
              </p:cNvSpPr>
              <p:nvPr/>
            </p:nvSpPr>
            <p:spPr bwMode="auto">
              <a:xfrm>
                <a:off x="6483350" y="1827213"/>
                <a:ext cx="7938" cy="1588"/>
              </a:xfrm>
              <a:custGeom>
                <a:avLst/>
                <a:gdLst>
                  <a:gd name="T0" fmla="*/ 10081260 w 5"/>
                  <a:gd name="T1" fmla="*/ 2520156 h 1"/>
                  <a:gd name="T2" fmla="*/ 5040630 w 5"/>
                  <a:gd name="T3" fmla="*/ 0 h 1"/>
                  <a:gd name="T4" fmla="*/ 2521109 w 5"/>
                  <a:gd name="T5" fmla="*/ 0 h 1"/>
                  <a:gd name="T6" fmla="*/ 0 w 5"/>
                  <a:gd name="T7" fmla="*/ 0 h 1"/>
                  <a:gd name="T8" fmla="*/ 2521109 w 5"/>
                  <a:gd name="T9" fmla="*/ 0 h 1"/>
                  <a:gd name="T10" fmla="*/ 5040630 w 5"/>
                  <a:gd name="T11" fmla="*/ 0 h 1"/>
                  <a:gd name="T12" fmla="*/ 10081260 w 5"/>
                  <a:gd name="T13" fmla="*/ 0 h 1"/>
                  <a:gd name="T14" fmla="*/ 12602369 w 5"/>
                  <a:gd name="T15" fmla="*/ 0 h 1"/>
                  <a:gd name="T16" fmla="*/ 12602369 w 5"/>
                  <a:gd name="T17" fmla="*/ 2520156 h 1"/>
                  <a:gd name="T18" fmla="*/ 10081260 w 5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7" name="Freeform 542"/>
              <p:cNvSpPr>
                <a:spLocks/>
              </p:cNvSpPr>
              <p:nvPr/>
            </p:nvSpPr>
            <p:spPr bwMode="auto">
              <a:xfrm>
                <a:off x="6705600" y="1654176"/>
                <a:ext cx="38100" cy="3175"/>
              </a:xfrm>
              <a:custGeom>
                <a:avLst/>
                <a:gdLst>
                  <a:gd name="T0" fmla="*/ 40322500 w 24"/>
                  <a:gd name="T1" fmla="*/ 5040313 h 2"/>
                  <a:gd name="T2" fmla="*/ 35282188 w 24"/>
                  <a:gd name="T3" fmla="*/ 5040313 h 2"/>
                  <a:gd name="T4" fmla="*/ 32761238 w 24"/>
                  <a:gd name="T5" fmla="*/ 5040313 h 2"/>
                  <a:gd name="T6" fmla="*/ 27722513 w 24"/>
                  <a:gd name="T7" fmla="*/ 5040313 h 2"/>
                  <a:gd name="T8" fmla="*/ 5040313 w 24"/>
                  <a:gd name="T9" fmla="*/ 2520950 h 2"/>
                  <a:gd name="T10" fmla="*/ 2520950 w 24"/>
                  <a:gd name="T11" fmla="*/ 2520950 h 2"/>
                  <a:gd name="T12" fmla="*/ 0 w 24"/>
                  <a:gd name="T13" fmla="*/ 2520950 h 2"/>
                  <a:gd name="T14" fmla="*/ 0 w 24"/>
                  <a:gd name="T15" fmla="*/ 0 h 2"/>
                  <a:gd name="T16" fmla="*/ 5040313 w 24"/>
                  <a:gd name="T17" fmla="*/ 0 h 2"/>
                  <a:gd name="T18" fmla="*/ 7561263 w 24"/>
                  <a:gd name="T19" fmla="*/ 0 h 2"/>
                  <a:gd name="T20" fmla="*/ 10080625 w 24"/>
                  <a:gd name="T21" fmla="*/ 0 h 2"/>
                  <a:gd name="T22" fmla="*/ 22682200 w 24"/>
                  <a:gd name="T23" fmla="*/ 0 h 2"/>
                  <a:gd name="T24" fmla="*/ 35282188 w 24"/>
                  <a:gd name="T25" fmla="*/ 0 h 2"/>
                  <a:gd name="T26" fmla="*/ 40322500 w 24"/>
                  <a:gd name="T27" fmla="*/ 0 h 2"/>
                  <a:gd name="T28" fmla="*/ 42843450 w 24"/>
                  <a:gd name="T29" fmla="*/ 0 h 2"/>
                  <a:gd name="T30" fmla="*/ 50403125 w 24"/>
                  <a:gd name="T31" fmla="*/ 0 h 2"/>
                  <a:gd name="T32" fmla="*/ 52924075 w 24"/>
                  <a:gd name="T33" fmla="*/ 0 h 2"/>
                  <a:gd name="T34" fmla="*/ 55443438 w 24"/>
                  <a:gd name="T35" fmla="*/ 0 h 2"/>
                  <a:gd name="T36" fmla="*/ 60483750 w 24"/>
                  <a:gd name="T37" fmla="*/ 2520950 h 2"/>
                  <a:gd name="T38" fmla="*/ 57964388 w 24"/>
                  <a:gd name="T39" fmla="*/ 2520950 h 2"/>
                  <a:gd name="T40" fmla="*/ 55443438 w 24"/>
                  <a:gd name="T41" fmla="*/ 2520950 h 2"/>
                  <a:gd name="T42" fmla="*/ 52924075 w 24"/>
                  <a:gd name="T43" fmla="*/ 2520950 h 2"/>
                  <a:gd name="T44" fmla="*/ 50403125 w 24"/>
                  <a:gd name="T45" fmla="*/ 2520950 h 2"/>
                  <a:gd name="T46" fmla="*/ 47883763 w 24"/>
                  <a:gd name="T47" fmla="*/ 5040313 h 2"/>
                  <a:gd name="T48" fmla="*/ 42843450 w 24"/>
                  <a:gd name="T49" fmla="*/ 5040313 h 2"/>
                  <a:gd name="T50" fmla="*/ 40322500 w 24"/>
                  <a:gd name="T51" fmla="*/ 5040313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2"/>
                  <a:gd name="T80" fmla="*/ 24 w 24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2">
                    <a:moveTo>
                      <a:pt x="16" y="2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8" name="Freeform 543"/>
              <p:cNvSpPr>
                <a:spLocks/>
              </p:cNvSpPr>
              <p:nvPr/>
            </p:nvSpPr>
            <p:spPr bwMode="auto">
              <a:xfrm>
                <a:off x="6534150" y="1812926"/>
                <a:ext cx="9525" cy="3175"/>
              </a:xfrm>
              <a:custGeom>
                <a:avLst/>
                <a:gdLst>
                  <a:gd name="T0" fmla="*/ 12601575 w 6"/>
                  <a:gd name="T1" fmla="*/ 5040313 h 2"/>
                  <a:gd name="T2" fmla="*/ 7561263 w 6"/>
                  <a:gd name="T3" fmla="*/ 5040313 h 2"/>
                  <a:gd name="T4" fmla="*/ 7561263 w 6"/>
                  <a:gd name="T5" fmla="*/ 2520950 h 2"/>
                  <a:gd name="T6" fmla="*/ 5040313 w 6"/>
                  <a:gd name="T7" fmla="*/ 2520950 h 2"/>
                  <a:gd name="T8" fmla="*/ 2520950 w 6"/>
                  <a:gd name="T9" fmla="*/ 2520950 h 2"/>
                  <a:gd name="T10" fmla="*/ 0 w 6"/>
                  <a:gd name="T11" fmla="*/ 2520950 h 2"/>
                  <a:gd name="T12" fmla="*/ 0 w 6"/>
                  <a:gd name="T13" fmla="*/ 0 h 2"/>
                  <a:gd name="T14" fmla="*/ 2520950 w 6"/>
                  <a:gd name="T15" fmla="*/ 0 h 2"/>
                  <a:gd name="T16" fmla="*/ 7561263 w 6"/>
                  <a:gd name="T17" fmla="*/ 0 h 2"/>
                  <a:gd name="T18" fmla="*/ 12601575 w 6"/>
                  <a:gd name="T19" fmla="*/ 0 h 2"/>
                  <a:gd name="T20" fmla="*/ 12601575 w 6"/>
                  <a:gd name="T21" fmla="*/ 2520950 h 2"/>
                  <a:gd name="T22" fmla="*/ 15120938 w 6"/>
                  <a:gd name="T23" fmla="*/ 2520950 h 2"/>
                  <a:gd name="T24" fmla="*/ 12601575 w 6"/>
                  <a:gd name="T25" fmla="*/ 5040313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29" name="Freeform 544"/>
              <p:cNvSpPr>
                <a:spLocks/>
              </p:cNvSpPr>
              <p:nvPr/>
            </p:nvSpPr>
            <p:spPr bwMode="auto">
              <a:xfrm>
                <a:off x="6545263" y="1812926"/>
                <a:ext cx="19050" cy="3175"/>
              </a:xfrm>
              <a:custGeom>
                <a:avLst/>
                <a:gdLst>
                  <a:gd name="T0" fmla="*/ 22682200 w 12"/>
                  <a:gd name="T1" fmla="*/ 5040313 h 2"/>
                  <a:gd name="T2" fmla="*/ 20161250 w 12"/>
                  <a:gd name="T3" fmla="*/ 5040313 h 2"/>
                  <a:gd name="T4" fmla="*/ 12601575 w 12"/>
                  <a:gd name="T5" fmla="*/ 2520950 h 2"/>
                  <a:gd name="T6" fmla="*/ 10080625 w 12"/>
                  <a:gd name="T7" fmla="*/ 2520950 h 2"/>
                  <a:gd name="T8" fmla="*/ 5040313 w 12"/>
                  <a:gd name="T9" fmla="*/ 2520950 h 2"/>
                  <a:gd name="T10" fmla="*/ 2520950 w 12"/>
                  <a:gd name="T11" fmla="*/ 2520950 h 2"/>
                  <a:gd name="T12" fmla="*/ 0 w 12"/>
                  <a:gd name="T13" fmla="*/ 2520950 h 2"/>
                  <a:gd name="T14" fmla="*/ 2520950 w 12"/>
                  <a:gd name="T15" fmla="*/ 2520950 h 2"/>
                  <a:gd name="T16" fmla="*/ 5040313 w 12"/>
                  <a:gd name="T17" fmla="*/ 2520950 h 2"/>
                  <a:gd name="T18" fmla="*/ 12601575 w 12"/>
                  <a:gd name="T19" fmla="*/ 0 h 2"/>
                  <a:gd name="T20" fmla="*/ 15120938 w 12"/>
                  <a:gd name="T21" fmla="*/ 0 h 2"/>
                  <a:gd name="T22" fmla="*/ 20161250 w 12"/>
                  <a:gd name="T23" fmla="*/ 0 h 2"/>
                  <a:gd name="T24" fmla="*/ 25201563 w 12"/>
                  <a:gd name="T25" fmla="*/ 2520950 h 2"/>
                  <a:gd name="T26" fmla="*/ 27722513 w 12"/>
                  <a:gd name="T27" fmla="*/ 2520950 h 2"/>
                  <a:gd name="T28" fmla="*/ 30241875 w 12"/>
                  <a:gd name="T29" fmla="*/ 2520950 h 2"/>
                  <a:gd name="T30" fmla="*/ 27722513 w 12"/>
                  <a:gd name="T31" fmla="*/ 2520950 h 2"/>
                  <a:gd name="T32" fmla="*/ 25201563 w 12"/>
                  <a:gd name="T33" fmla="*/ 2520950 h 2"/>
                  <a:gd name="T34" fmla="*/ 27722513 w 12"/>
                  <a:gd name="T35" fmla="*/ 2520950 h 2"/>
                  <a:gd name="T36" fmla="*/ 25201563 w 12"/>
                  <a:gd name="T37" fmla="*/ 2520950 h 2"/>
                  <a:gd name="T38" fmla="*/ 22682200 w 12"/>
                  <a:gd name="T39" fmla="*/ 2520950 h 2"/>
                  <a:gd name="T40" fmla="*/ 22682200 w 12"/>
                  <a:gd name="T41" fmla="*/ 5040313 h 2"/>
                  <a:gd name="T42" fmla="*/ 25201563 w 12"/>
                  <a:gd name="T43" fmla="*/ 5040313 h 2"/>
                  <a:gd name="T44" fmla="*/ 22682200 w 12"/>
                  <a:gd name="T45" fmla="*/ 5040313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30" name="Freeform 545"/>
              <p:cNvSpPr>
                <a:spLocks/>
              </p:cNvSpPr>
              <p:nvPr/>
            </p:nvSpPr>
            <p:spPr bwMode="auto">
              <a:xfrm>
                <a:off x="6727825" y="1679576"/>
                <a:ext cx="66675" cy="7937"/>
              </a:xfrm>
              <a:custGeom>
                <a:avLst/>
                <a:gdLst>
                  <a:gd name="T0" fmla="*/ 47883763 w 42"/>
                  <a:gd name="T1" fmla="*/ 12600781 h 5"/>
                  <a:gd name="T2" fmla="*/ 37801550 w 42"/>
                  <a:gd name="T3" fmla="*/ 12600781 h 5"/>
                  <a:gd name="T4" fmla="*/ 40322500 w 42"/>
                  <a:gd name="T5" fmla="*/ 12600781 h 5"/>
                  <a:gd name="T6" fmla="*/ 45362813 w 42"/>
                  <a:gd name="T7" fmla="*/ 10079990 h 5"/>
                  <a:gd name="T8" fmla="*/ 47883763 w 42"/>
                  <a:gd name="T9" fmla="*/ 12600781 h 5"/>
                  <a:gd name="T10" fmla="*/ 50403125 w 42"/>
                  <a:gd name="T11" fmla="*/ 12600781 h 5"/>
                  <a:gd name="T12" fmla="*/ 50403125 w 42"/>
                  <a:gd name="T13" fmla="*/ 10079990 h 5"/>
                  <a:gd name="T14" fmla="*/ 47883763 w 42"/>
                  <a:gd name="T15" fmla="*/ 10079990 h 5"/>
                  <a:gd name="T16" fmla="*/ 45362813 w 42"/>
                  <a:gd name="T17" fmla="*/ 10079990 h 5"/>
                  <a:gd name="T18" fmla="*/ 42843450 w 42"/>
                  <a:gd name="T19" fmla="*/ 10079990 h 5"/>
                  <a:gd name="T20" fmla="*/ 40322500 w 42"/>
                  <a:gd name="T21" fmla="*/ 10079990 h 5"/>
                  <a:gd name="T22" fmla="*/ 37801550 w 42"/>
                  <a:gd name="T23" fmla="*/ 10079990 h 5"/>
                  <a:gd name="T24" fmla="*/ 35282188 w 42"/>
                  <a:gd name="T25" fmla="*/ 10079990 h 5"/>
                  <a:gd name="T26" fmla="*/ 22682200 w 42"/>
                  <a:gd name="T27" fmla="*/ 7560786 h 5"/>
                  <a:gd name="T28" fmla="*/ 15120938 w 42"/>
                  <a:gd name="T29" fmla="*/ 7560786 h 5"/>
                  <a:gd name="T30" fmla="*/ 7559675 w 42"/>
                  <a:gd name="T31" fmla="*/ 7560786 h 5"/>
                  <a:gd name="T32" fmla="*/ 5040313 w 42"/>
                  <a:gd name="T33" fmla="*/ 7560786 h 5"/>
                  <a:gd name="T34" fmla="*/ 7559675 w 42"/>
                  <a:gd name="T35" fmla="*/ 5039995 h 5"/>
                  <a:gd name="T36" fmla="*/ 12601575 w 42"/>
                  <a:gd name="T37" fmla="*/ 5039995 h 5"/>
                  <a:gd name="T38" fmla="*/ 12601575 w 42"/>
                  <a:gd name="T39" fmla="*/ 2520791 h 5"/>
                  <a:gd name="T40" fmla="*/ 7559675 w 42"/>
                  <a:gd name="T41" fmla="*/ 2520791 h 5"/>
                  <a:gd name="T42" fmla="*/ 5040313 w 42"/>
                  <a:gd name="T43" fmla="*/ 0 h 5"/>
                  <a:gd name="T44" fmla="*/ 0 w 42"/>
                  <a:gd name="T45" fmla="*/ 0 h 5"/>
                  <a:gd name="T46" fmla="*/ 5040313 w 42"/>
                  <a:gd name="T47" fmla="*/ 0 h 5"/>
                  <a:gd name="T48" fmla="*/ 7559675 w 42"/>
                  <a:gd name="T49" fmla="*/ 0 h 5"/>
                  <a:gd name="T50" fmla="*/ 12601575 w 42"/>
                  <a:gd name="T51" fmla="*/ 0 h 5"/>
                  <a:gd name="T52" fmla="*/ 15120938 w 42"/>
                  <a:gd name="T53" fmla="*/ 0 h 5"/>
                  <a:gd name="T54" fmla="*/ 20161250 w 42"/>
                  <a:gd name="T55" fmla="*/ 0 h 5"/>
                  <a:gd name="T56" fmla="*/ 22682200 w 42"/>
                  <a:gd name="T57" fmla="*/ 0 h 5"/>
                  <a:gd name="T58" fmla="*/ 25201563 w 42"/>
                  <a:gd name="T59" fmla="*/ 0 h 5"/>
                  <a:gd name="T60" fmla="*/ 27720925 w 42"/>
                  <a:gd name="T61" fmla="*/ 0 h 5"/>
                  <a:gd name="T62" fmla="*/ 35282188 w 42"/>
                  <a:gd name="T63" fmla="*/ 0 h 5"/>
                  <a:gd name="T64" fmla="*/ 37801550 w 42"/>
                  <a:gd name="T65" fmla="*/ 0 h 5"/>
                  <a:gd name="T66" fmla="*/ 40322500 w 42"/>
                  <a:gd name="T67" fmla="*/ 0 h 5"/>
                  <a:gd name="T68" fmla="*/ 47883763 w 42"/>
                  <a:gd name="T69" fmla="*/ 2520791 h 5"/>
                  <a:gd name="T70" fmla="*/ 52924075 w 42"/>
                  <a:gd name="T71" fmla="*/ 2520791 h 5"/>
                  <a:gd name="T72" fmla="*/ 57962800 w 42"/>
                  <a:gd name="T73" fmla="*/ 2520791 h 5"/>
                  <a:gd name="T74" fmla="*/ 60483750 w 42"/>
                  <a:gd name="T75" fmla="*/ 2520791 h 5"/>
                  <a:gd name="T76" fmla="*/ 63003113 w 42"/>
                  <a:gd name="T77" fmla="*/ 2520791 h 5"/>
                  <a:gd name="T78" fmla="*/ 68043425 w 42"/>
                  <a:gd name="T79" fmla="*/ 2520791 h 5"/>
                  <a:gd name="T80" fmla="*/ 70564375 w 42"/>
                  <a:gd name="T81" fmla="*/ 2520791 h 5"/>
                  <a:gd name="T82" fmla="*/ 75604688 w 42"/>
                  <a:gd name="T83" fmla="*/ 2520791 h 5"/>
                  <a:gd name="T84" fmla="*/ 85685313 w 42"/>
                  <a:gd name="T85" fmla="*/ 2520791 h 5"/>
                  <a:gd name="T86" fmla="*/ 93246575 w 42"/>
                  <a:gd name="T87" fmla="*/ 5039995 h 5"/>
                  <a:gd name="T88" fmla="*/ 100806250 w 42"/>
                  <a:gd name="T89" fmla="*/ 5039995 h 5"/>
                  <a:gd name="T90" fmla="*/ 105846563 w 42"/>
                  <a:gd name="T91" fmla="*/ 5039995 h 5"/>
                  <a:gd name="T92" fmla="*/ 100806250 w 42"/>
                  <a:gd name="T93" fmla="*/ 7560786 h 5"/>
                  <a:gd name="T94" fmla="*/ 98286888 w 42"/>
                  <a:gd name="T95" fmla="*/ 7560786 h 5"/>
                  <a:gd name="T96" fmla="*/ 95765938 w 42"/>
                  <a:gd name="T97" fmla="*/ 7560786 h 5"/>
                  <a:gd name="T98" fmla="*/ 93246575 w 42"/>
                  <a:gd name="T99" fmla="*/ 7560786 h 5"/>
                  <a:gd name="T100" fmla="*/ 93246575 w 42"/>
                  <a:gd name="T101" fmla="*/ 10079990 h 5"/>
                  <a:gd name="T102" fmla="*/ 90725625 w 42"/>
                  <a:gd name="T103" fmla="*/ 10079990 h 5"/>
                  <a:gd name="T104" fmla="*/ 88206263 w 42"/>
                  <a:gd name="T105" fmla="*/ 10079990 h 5"/>
                  <a:gd name="T106" fmla="*/ 80645000 w 42"/>
                  <a:gd name="T107" fmla="*/ 10079990 h 5"/>
                  <a:gd name="T108" fmla="*/ 75604688 w 42"/>
                  <a:gd name="T109" fmla="*/ 12600781 h 5"/>
                  <a:gd name="T110" fmla="*/ 73083738 w 42"/>
                  <a:gd name="T111" fmla="*/ 12600781 h 5"/>
                  <a:gd name="T112" fmla="*/ 70564375 w 42"/>
                  <a:gd name="T113" fmla="*/ 12600781 h 5"/>
                  <a:gd name="T114" fmla="*/ 68043425 w 42"/>
                  <a:gd name="T115" fmla="*/ 12600781 h 5"/>
                  <a:gd name="T116" fmla="*/ 63003113 w 42"/>
                  <a:gd name="T117" fmla="*/ 12600781 h 5"/>
                  <a:gd name="T118" fmla="*/ 60483750 w 42"/>
                  <a:gd name="T119" fmla="*/ 12600781 h 5"/>
                  <a:gd name="T120" fmla="*/ 52924075 w 42"/>
                  <a:gd name="T121" fmla="*/ 12600781 h 5"/>
                  <a:gd name="T122" fmla="*/ 47883763 w 42"/>
                  <a:gd name="T123" fmla="*/ 12600781 h 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5"/>
                  <a:gd name="T188" fmla="*/ 42 w 42"/>
                  <a:gd name="T189" fmla="*/ 5 h 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5">
                    <a:moveTo>
                      <a:pt x="19" y="5"/>
                    </a:move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31" name="Freeform 546"/>
              <p:cNvSpPr>
                <a:spLocks/>
              </p:cNvSpPr>
              <p:nvPr/>
            </p:nvSpPr>
            <p:spPr bwMode="auto">
              <a:xfrm>
                <a:off x="6740525" y="1652588"/>
                <a:ext cx="147638" cy="28575"/>
              </a:xfrm>
              <a:custGeom>
                <a:avLst/>
                <a:gdLst>
                  <a:gd name="T0" fmla="*/ 65524284 w 93"/>
                  <a:gd name="T1" fmla="*/ 45362813 h 18"/>
                  <a:gd name="T2" fmla="*/ 47883925 w 93"/>
                  <a:gd name="T3" fmla="*/ 42843450 h 18"/>
                  <a:gd name="T4" fmla="*/ 37803266 w 93"/>
                  <a:gd name="T5" fmla="*/ 40322500 h 18"/>
                  <a:gd name="T6" fmla="*/ 27722606 w 93"/>
                  <a:gd name="T7" fmla="*/ 40322500 h 18"/>
                  <a:gd name="T8" fmla="*/ 47883925 w 93"/>
                  <a:gd name="T9" fmla="*/ 40322500 h 18"/>
                  <a:gd name="T10" fmla="*/ 42843595 w 93"/>
                  <a:gd name="T11" fmla="*/ 40322500 h 18"/>
                  <a:gd name="T12" fmla="*/ 27722606 w 93"/>
                  <a:gd name="T13" fmla="*/ 37801550 h 18"/>
                  <a:gd name="T14" fmla="*/ 30241977 w 93"/>
                  <a:gd name="T15" fmla="*/ 35282188 h 18"/>
                  <a:gd name="T16" fmla="*/ 45362966 w 93"/>
                  <a:gd name="T17" fmla="*/ 35282188 h 18"/>
                  <a:gd name="T18" fmla="*/ 60483955 w 93"/>
                  <a:gd name="T19" fmla="*/ 35282188 h 18"/>
                  <a:gd name="T20" fmla="*/ 65524284 w 93"/>
                  <a:gd name="T21" fmla="*/ 35282188 h 18"/>
                  <a:gd name="T22" fmla="*/ 45362966 w 93"/>
                  <a:gd name="T23" fmla="*/ 35282188 h 18"/>
                  <a:gd name="T24" fmla="*/ 32762936 w 93"/>
                  <a:gd name="T25" fmla="*/ 35282188 h 18"/>
                  <a:gd name="T26" fmla="*/ 17641947 w 93"/>
                  <a:gd name="T27" fmla="*/ 35282188 h 18"/>
                  <a:gd name="T28" fmla="*/ 2520959 w 93"/>
                  <a:gd name="T29" fmla="*/ 35282188 h 18"/>
                  <a:gd name="T30" fmla="*/ 20161318 w 93"/>
                  <a:gd name="T31" fmla="*/ 30241875 h 18"/>
                  <a:gd name="T32" fmla="*/ 32762936 w 93"/>
                  <a:gd name="T33" fmla="*/ 30241875 h 18"/>
                  <a:gd name="T34" fmla="*/ 40322637 w 93"/>
                  <a:gd name="T35" fmla="*/ 30241875 h 18"/>
                  <a:gd name="T36" fmla="*/ 25201648 w 93"/>
                  <a:gd name="T37" fmla="*/ 30241875 h 18"/>
                  <a:gd name="T38" fmla="*/ 30241977 w 93"/>
                  <a:gd name="T39" fmla="*/ 27720925 h 18"/>
                  <a:gd name="T40" fmla="*/ 45362966 w 93"/>
                  <a:gd name="T41" fmla="*/ 27720925 h 18"/>
                  <a:gd name="T42" fmla="*/ 52924254 w 93"/>
                  <a:gd name="T43" fmla="*/ 20161250 h 18"/>
                  <a:gd name="T44" fmla="*/ 65524284 w 93"/>
                  <a:gd name="T45" fmla="*/ 17640300 h 18"/>
                  <a:gd name="T46" fmla="*/ 42843595 w 93"/>
                  <a:gd name="T47" fmla="*/ 20161250 h 18"/>
                  <a:gd name="T48" fmla="*/ 42843595 w 93"/>
                  <a:gd name="T49" fmla="*/ 17640300 h 18"/>
                  <a:gd name="T50" fmla="*/ 55443625 w 93"/>
                  <a:gd name="T51" fmla="*/ 12599988 h 18"/>
                  <a:gd name="T52" fmla="*/ 63004913 w 93"/>
                  <a:gd name="T53" fmla="*/ 7559675 h 18"/>
                  <a:gd name="T54" fmla="*/ 85685603 w 93"/>
                  <a:gd name="T55" fmla="*/ 7559675 h 18"/>
                  <a:gd name="T56" fmla="*/ 95766262 w 93"/>
                  <a:gd name="T57" fmla="*/ 5040313 h 18"/>
                  <a:gd name="T58" fmla="*/ 110887251 w 93"/>
                  <a:gd name="T59" fmla="*/ 5040313 h 18"/>
                  <a:gd name="T60" fmla="*/ 123488868 w 93"/>
                  <a:gd name="T61" fmla="*/ 5040313 h 18"/>
                  <a:gd name="T62" fmla="*/ 136088898 w 93"/>
                  <a:gd name="T63" fmla="*/ 2520950 h 18"/>
                  <a:gd name="T64" fmla="*/ 143650186 w 93"/>
                  <a:gd name="T65" fmla="*/ 2520950 h 18"/>
                  <a:gd name="T66" fmla="*/ 126008239 w 93"/>
                  <a:gd name="T67" fmla="*/ 0 h 18"/>
                  <a:gd name="T68" fmla="*/ 146169558 w 93"/>
                  <a:gd name="T69" fmla="*/ 0 h 18"/>
                  <a:gd name="T70" fmla="*/ 158771175 w 93"/>
                  <a:gd name="T71" fmla="*/ 0 h 18"/>
                  <a:gd name="T72" fmla="*/ 171371205 w 93"/>
                  <a:gd name="T73" fmla="*/ 2520950 h 18"/>
                  <a:gd name="T74" fmla="*/ 191532524 w 93"/>
                  <a:gd name="T75" fmla="*/ 12599988 h 18"/>
                  <a:gd name="T76" fmla="*/ 219255130 w 93"/>
                  <a:gd name="T77" fmla="*/ 15120938 h 18"/>
                  <a:gd name="T78" fmla="*/ 226814831 w 93"/>
                  <a:gd name="T79" fmla="*/ 20161250 h 18"/>
                  <a:gd name="T80" fmla="*/ 201613183 w 93"/>
                  <a:gd name="T81" fmla="*/ 25201563 h 18"/>
                  <a:gd name="T82" fmla="*/ 206653512 w 93"/>
                  <a:gd name="T83" fmla="*/ 35282188 h 18"/>
                  <a:gd name="T84" fmla="*/ 211693842 w 93"/>
                  <a:gd name="T85" fmla="*/ 35282188 h 18"/>
                  <a:gd name="T86" fmla="*/ 186492194 w 93"/>
                  <a:gd name="T87" fmla="*/ 37801550 h 18"/>
                  <a:gd name="T88" fmla="*/ 146169558 w 93"/>
                  <a:gd name="T89" fmla="*/ 40322500 h 18"/>
                  <a:gd name="T90" fmla="*/ 126008239 w 93"/>
                  <a:gd name="T91" fmla="*/ 40322500 h 18"/>
                  <a:gd name="T92" fmla="*/ 115927580 w 93"/>
                  <a:gd name="T93" fmla="*/ 42843450 h 18"/>
                  <a:gd name="T94" fmla="*/ 100806591 w 93"/>
                  <a:gd name="T95" fmla="*/ 42843450 h 18"/>
                  <a:gd name="T96" fmla="*/ 85685603 w 93"/>
                  <a:gd name="T97" fmla="*/ 45362813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18"/>
                  <a:gd name="T149" fmla="*/ 93 w 93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18">
                    <a:moveTo>
                      <a:pt x="32" y="18"/>
                    </a:moveTo>
                    <a:lnTo>
                      <a:pt x="31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6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7"/>
                    </a:lnTo>
                    <a:lnTo>
                      <a:pt x="92" y="7"/>
                    </a:lnTo>
                    <a:lnTo>
                      <a:pt x="93" y="8"/>
                    </a:lnTo>
                    <a:lnTo>
                      <a:pt x="90" y="8"/>
                    </a:lnTo>
                    <a:lnTo>
                      <a:pt x="86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1" y="15"/>
                    </a:lnTo>
                    <a:lnTo>
                      <a:pt x="78" y="15"/>
                    </a:lnTo>
                    <a:lnTo>
                      <a:pt x="76" y="15"/>
                    </a:lnTo>
                    <a:lnTo>
                      <a:pt x="74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58" y="16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32" name="Freeform 547"/>
              <p:cNvSpPr>
                <a:spLocks/>
              </p:cNvSpPr>
              <p:nvPr/>
            </p:nvSpPr>
            <p:spPr bwMode="auto">
              <a:xfrm>
                <a:off x="6569075" y="1816101"/>
                <a:ext cx="12700" cy="1587"/>
              </a:xfrm>
              <a:custGeom>
                <a:avLst/>
                <a:gdLst>
                  <a:gd name="T0" fmla="*/ 15120938 w 8"/>
                  <a:gd name="T1" fmla="*/ 2520156 h 1"/>
                  <a:gd name="T2" fmla="*/ 7559675 w 8"/>
                  <a:gd name="T3" fmla="*/ 0 h 1"/>
                  <a:gd name="T4" fmla="*/ 5040313 w 8"/>
                  <a:gd name="T5" fmla="*/ 0 h 1"/>
                  <a:gd name="T6" fmla="*/ 0 w 8"/>
                  <a:gd name="T7" fmla="*/ 0 h 1"/>
                  <a:gd name="T8" fmla="*/ 5040313 w 8"/>
                  <a:gd name="T9" fmla="*/ 0 h 1"/>
                  <a:gd name="T10" fmla="*/ 7559675 w 8"/>
                  <a:gd name="T11" fmla="*/ 0 h 1"/>
                  <a:gd name="T12" fmla="*/ 10080625 w 8"/>
                  <a:gd name="T13" fmla="*/ 0 h 1"/>
                  <a:gd name="T14" fmla="*/ 12599988 w 8"/>
                  <a:gd name="T15" fmla="*/ 0 h 1"/>
                  <a:gd name="T16" fmla="*/ 15120938 w 8"/>
                  <a:gd name="T17" fmla="*/ 0 h 1"/>
                  <a:gd name="T18" fmla="*/ 17640300 w 8"/>
                  <a:gd name="T19" fmla="*/ 0 h 1"/>
                  <a:gd name="T20" fmla="*/ 20161250 w 8"/>
                  <a:gd name="T21" fmla="*/ 0 h 1"/>
                  <a:gd name="T22" fmla="*/ 20161250 w 8"/>
                  <a:gd name="T23" fmla="*/ 2520156 h 1"/>
                  <a:gd name="T24" fmla="*/ 17640300 w 8"/>
                  <a:gd name="T25" fmla="*/ 2520156 h 1"/>
                  <a:gd name="T26" fmla="*/ 15120938 w 8"/>
                  <a:gd name="T27" fmla="*/ 2520156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33" name="Freeform 548"/>
              <p:cNvSpPr>
                <a:spLocks/>
              </p:cNvSpPr>
              <p:nvPr/>
            </p:nvSpPr>
            <p:spPr bwMode="auto">
              <a:xfrm>
                <a:off x="6580188" y="1804988"/>
                <a:ext cx="12700" cy="3175"/>
              </a:xfrm>
              <a:custGeom>
                <a:avLst/>
                <a:gdLst>
                  <a:gd name="T0" fmla="*/ 15120938 w 8"/>
                  <a:gd name="T1" fmla="*/ 5040313 h 2"/>
                  <a:gd name="T2" fmla="*/ 12599988 w 8"/>
                  <a:gd name="T3" fmla="*/ 5040313 h 2"/>
                  <a:gd name="T4" fmla="*/ 10080625 w 8"/>
                  <a:gd name="T5" fmla="*/ 5040313 h 2"/>
                  <a:gd name="T6" fmla="*/ 5040313 w 8"/>
                  <a:gd name="T7" fmla="*/ 5040313 h 2"/>
                  <a:gd name="T8" fmla="*/ 2520950 w 8"/>
                  <a:gd name="T9" fmla="*/ 5040313 h 2"/>
                  <a:gd name="T10" fmla="*/ 0 w 8"/>
                  <a:gd name="T11" fmla="*/ 5040313 h 2"/>
                  <a:gd name="T12" fmla="*/ 0 w 8"/>
                  <a:gd name="T13" fmla="*/ 0 h 2"/>
                  <a:gd name="T14" fmla="*/ 2520950 w 8"/>
                  <a:gd name="T15" fmla="*/ 0 h 2"/>
                  <a:gd name="T16" fmla="*/ 5040313 w 8"/>
                  <a:gd name="T17" fmla="*/ 0 h 2"/>
                  <a:gd name="T18" fmla="*/ 12599988 w 8"/>
                  <a:gd name="T19" fmla="*/ 0 h 2"/>
                  <a:gd name="T20" fmla="*/ 15120938 w 8"/>
                  <a:gd name="T21" fmla="*/ 0 h 2"/>
                  <a:gd name="T22" fmla="*/ 20161250 w 8"/>
                  <a:gd name="T23" fmla="*/ 0 h 2"/>
                  <a:gd name="T24" fmla="*/ 17640300 w 8"/>
                  <a:gd name="T25" fmla="*/ 0 h 2"/>
                  <a:gd name="T26" fmla="*/ 12599988 w 8"/>
                  <a:gd name="T27" fmla="*/ 0 h 2"/>
                  <a:gd name="T28" fmla="*/ 10080625 w 8"/>
                  <a:gd name="T29" fmla="*/ 0 h 2"/>
                  <a:gd name="T30" fmla="*/ 5040313 w 8"/>
                  <a:gd name="T31" fmla="*/ 0 h 2"/>
                  <a:gd name="T32" fmla="*/ 10080625 w 8"/>
                  <a:gd name="T33" fmla="*/ 5040313 h 2"/>
                  <a:gd name="T34" fmla="*/ 15120938 w 8"/>
                  <a:gd name="T35" fmla="*/ 5040313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2"/>
                  <a:gd name="T56" fmla="*/ 8 w 8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2">
                    <a:moveTo>
                      <a:pt x="6" y="2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34" name="Freeform 549"/>
              <p:cNvSpPr>
                <a:spLocks/>
              </p:cNvSpPr>
              <p:nvPr/>
            </p:nvSpPr>
            <p:spPr bwMode="auto">
              <a:xfrm>
                <a:off x="6732588" y="1685926"/>
                <a:ext cx="17462" cy="4762"/>
              </a:xfrm>
              <a:custGeom>
                <a:avLst/>
                <a:gdLst>
                  <a:gd name="T0" fmla="*/ 17639795 w 11"/>
                  <a:gd name="T1" fmla="*/ 7560469 h 3"/>
                  <a:gd name="T2" fmla="*/ 12599627 w 11"/>
                  <a:gd name="T3" fmla="*/ 2520685 h 3"/>
                  <a:gd name="T4" fmla="*/ 5040168 w 11"/>
                  <a:gd name="T5" fmla="*/ 2520685 h 3"/>
                  <a:gd name="T6" fmla="*/ 0 w 11"/>
                  <a:gd name="T7" fmla="*/ 2520685 h 3"/>
                  <a:gd name="T8" fmla="*/ 0 w 11"/>
                  <a:gd name="T9" fmla="*/ 0 h 3"/>
                  <a:gd name="T10" fmla="*/ 5040168 w 11"/>
                  <a:gd name="T11" fmla="*/ 0 h 3"/>
                  <a:gd name="T12" fmla="*/ 7559459 w 11"/>
                  <a:gd name="T13" fmla="*/ 0 h 3"/>
                  <a:gd name="T14" fmla="*/ 7559459 w 11"/>
                  <a:gd name="T15" fmla="*/ 2520685 h 3"/>
                  <a:gd name="T16" fmla="*/ 10080336 w 11"/>
                  <a:gd name="T17" fmla="*/ 2520685 h 3"/>
                  <a:gd name="T18" fmla="*/ 15120505 w 11"/>
                  <a:gd name="T19" fmla="*/ 2520685 h 3"/>
                  <a:gd name="T20" fmla="*/ 17639795 w 11"/>
                  <a:gd name="T21" fmla="*/ 2520685 h 3"/>
                  <a:gd name="T22" fmla="*/ 20160673 w 11"/>
                  <a:gd name="T23" fmla="*/ 2520685 h 3"/>
                  <a:gd name="T24" fmla="*/ 22679963 w 11"/>
                  <a:gd name="T25" fmla="*/ 2520685 h 3"/>
                  <a:gd name="T26" fmla="*/ 27720131 w 11"/>
                  <a:gd name="T27" fmla="*/ 2520685 h 3"/>
                  <a:gd name="T28" fmla="*/ 22679963 w 11"/>
                  <a:gd name="T29" fmla="*/ 2520685 h 3"/>
                  <a:gd name="T30" fmla="*/ 17639795 w 11"/>
                  <a:gd name="T31" fmla="*/ 7560469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3"/>
                  <a:gd name="T50" fmla="*/ 11 w 11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3">
                    <a:moveTo>
                      <a:pt x="7" y="3"/>
                    </a:move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35" name="Freeform 550"/>
              <p:cNvSpPr>
                <a:spLocks/>
              </p:cNvSpPr>
              <p:nvPr/>
            </p:nvSpPr>
            <p:spPr bwMode="auto">
              <a:xfrm>
                <a:off x="6596063" y="1798638"/>
                <a:ext cx="14287" cy="1588"/>
              </a:xfrm>
              <a:custGeom>
                <a:avLst/>
                <a:gdLst>
                  <a:gd name="T0" fmla="*/ 20160544 w 9"/>
                  <a:gd name="T1" fmla="*/ 2520156 h 1"/>
                  <a:gd name="T2" fmla="*/ 17639683 w 9"/>
                  <a:gd name="T3" fmla="*/ 2520156 h 1"/>
                  <a:gd name="T4" fmla="*/ 12599547 w 9"/>
                  <a:gd name="T5" fmla="*/ 2520156 h 1"/>
                  <a:gd name="T6" fmla="*/ 10080272 w 9"/>
                  <a:gd name="T7" fmla="*/ 2520156 h 1"/>
                  <a:gd name="T8" fmla="*/ 5040136 w 9"/>
                  <a:gd name="T9" fmla="*/ 2520156 h 1"/>
                  <a:gd name="T10" fmla="*/ 2519274 w 9"/>
                  <a:gd name="T11" fmla="*/ 2520156 h 1"/>
                  <a:gd name="T12" fmla="*/ 0 w 9"/>
                  <a:gd name="T13" fmla="*/ 2520156 h 1"/>
                  <a:gd name="T14" fmla="*/ 2519274 w 9"/>
                  <a:gd name="T15" fmla="*/ 2520156 h 1"/>
                  <a:gd name="T16" fmla="*/ 5040136 w 9"/>
                  <a:gd name="T17" fmla="*/ 0 h 1"/>
                  <a:gd name="T18" fmla="*/ 10080272 w 9"/>
                  <a:gd name="T19" fmla="*/ 0 h 1"/>
                  <a:gd name="T20" fmla="*/ 15120408 w 9"/>
                  <a:gd name="T21" fmla="*/ 0 h 1"/>
                  <a:gd name="T22" fmla="*/ 17639683 w 9"/>
                  <a:gd name="T23" fmla="*/ 0 h 1"/>
                  <a:gd name="T24" fmla="*/ 20160544 w 9"/>
                  <a:gd name="T25" fmla="*/ 0 h 1"/>
                  <a:gd name="T26" fmla="*/ 22679819 w 9"/>
                  <a:gd name="T27" fmla="*/ 2520156 h 1"/>
                  <a:gd name="T28" fmla="*/ 20160544 w 9"/>
                  <a:gd name="T29" fmla="*/ 2520156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"/>
                  <a:gd name="T47" fmla="*/ 9 w 9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">
                    <a:moveTo>
                      <a:pt x="8" y="1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36" name="Freeform 551"/>
              <p:cNvSpPr>
                <a:spLocks/>
              </p:cNvSpPr>
              <p:nvPr/>
            </p:nvSpPr>
            <p:spPr bwMode="auto">
              <a:xfrm>
                <a:off x="6597650" y="1803401"/>
                <a:ext cx="11113" cy="1587"/>
              </a:xfrm>
              <a:custGeom>
                <a:avLst/>
                <a:gdLst>
                  <a:gd name="T0" fmla="*/ 10081079 w 7"/>
                  <a:gd name="T1" fmla="*/ 2520156 h 1"/>
                  <a:gd name="T2" fmla="*/ 7561603 w 7"/>
                  <a:gd name="T3" fmla="*/ 2520156 h 1"/>
                  <a:gd name="T4" fmla="*/ 2521063 w 7"/>
                  <a:gd name="T5" fmla="*/ 2520156 h 1"/>
                  <a:gd name="T6" fmla="*/ 0 w 7"/>
                  <a:gd name="T7" fmla="*/ 2520156 h 1"/>
                  <a:gd name="T8" fmla="*/ 0 w 7"/>
                  <a:gd name="T9" fmla="*/ 0 h 1"/>
                  <a:gd name="T10" fmla="*/ 2521063 w 7"/>
                  <a:gd name="T11" fmla="*/ 0 h 1"/>
                  <a:gd name="T12" fmla="*/ 7561603 w 7"/>
                  <a:gd name="T13" fmla="*/ 0 h 1"/>
                  <a:gd name="T14" fmla="*/ 10081079 w 7"/>
                  <a:gd name="T15" fmla="*/ 0 h 1"/>
                  <a:gd name="T16" fmla="*/ 12602142 w 7"/>
                  <a:gd name="T17" fmla="*/ 0 h 1"/>
                  <a:gd name="T18" fmla="*/ 15121618 w 7"/>
                  <a:gd name="T19" fmla="*/ 0 h 1"/>
                  <a:gd name="T20" fmla="*/ 17642681 w 7"/>
                  <a:gd name="T21" fmla="*/ 0 h 1"/>
                  <a:gd name="T22" fmla="*/ 17642681 w 7"/>
                  <a:gd name="T23" fmla="*/ 2520156 h 1"/>
                  <a:gd name="T24" fmla="*/ 12602142 w 7"/>
                  <a:gd name="T25" fmla="*/ 2520156 h 1"/>
                  <a:gd name="T26" fmla="*/ 10081079 w 7"/>
                  <a:gd name="T27" fmla="*/ 2520156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37" name="Freeform 552"/>
              <p:cNvSpPr>
                <a:spLocks/>
              </p:cNvSpPr>
              <p:nvPr/>
            </p:nvSpPr>
            <p:spPr bwMode="auto">
              <a:xfrm>
                <a:off x="6599238" y="1808163"/>
                <a:ext cx="9525" cy="0"/>
              </a:xfrm>
              <a:custGeom>
                <a:avLst/>
                <a:gdLst>
                  <a:gd name="T0" fmla="*/ 7561263 w 6"/>
                  <a:gd name="T1" fmla="*/ 0 w 6"/>
                  <a:gd name="T2" fmla="*/ 5040313 w 6"/>
                  <a:gd name="T3" fmla="*/ 12601575 w 6"/>
                  <a:gd name="T4" fmla="*/ 15120938 w 6"/>
                  <a:gd name="T5" fmla="*/ 12601575 w 6"/>
                  <a:gd name="T6" fmla="*/ 7561263 w 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6"/>
                  <a:gd name="T15" fmla="*/ 6 w 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38" name="Freeform 553"/>
              <p:cNvSpPr>
                <a:spLocks/>
              </p:cNvSpPr>
              <p:nvPr/>
            </p:nvSpPr>
            <p:spPr bwMode="auto">
              <a:xfrm>
                <a:off x="6677025" y="1744663"/>
                <a:ext cx="6350" cy="4763"/>
              </a:xfrm>
              <a:custGeom>
                <a:avLst/>
                <a:gdLst>
                  <a:gd name="T0" fmla="*/ 5040313 w 4"/>
                  <a:gd name="T1" fmla="*/ 7560469 h 3"/>
                  <a:gd name="T2" fmla="*/ 2520950 w 4"/>
                  <a:gd name="T3" fmla="*/ 7560469 h 3"/>
                  <a:gd name="T4" fmla="*/ 0 w 4"/>
                  <a:gd name="T5" fmla="*/ 2519627 h 3"/>
                  <a:gd name="T6" fmla="*/ 2520950 w 4"/>
                  <a:gd name="T7" fmla="*/ 2519627 h 3"/>
                  <a:gd name="T8" fmla="*/ 2520950 w 4"/>
                  <a:gd name="T9" fmla="*/ 0 h 3"/>
                  <a:gd name="T10" fmla="*/ 5040313 w 4"/>
                  <a:gd name="T11" fmla="*/ 0 h 3"/>
                  <a:gd name="T12" fmla="*/ 7559675 w 4"/>
                  <a:gd name="T13" fmla="*/ 0 h 3"/>
                  <a:gd name="T14" fmla="*/ 10080625 w 4"/>
                  <a:gd name="T15" fmla="*/ 0 h 3"/>
                  <a:gd name="T16" fmla="*/ 10080625 w 4"/>
                  <a:gd name="T17" fmla="*/ 2519627 h 3"/>
                  <a:gd name="T18" fmla="*/ 7559675 w 4"/>
                  <a:gd name="T19" fmla="*/ 2519627 h 3"/>
                  <a:gd name="T20" fmla="*/ 5040313 w 4"/>
                  <a:gd name="T21" fmla="*/ 2519627 h 3"/>
                  <a:gd name="T22" fmla="*/ 2520950 w 4"/>
                  <a:gd name="T23" fmla="*/ 2519627 h 3"/>
                  <a:gd name="T24" fmla="*/ 0 w 4"/>
                  <a:gd name="T25" fmla="*/ 2519627 h 3"/>
                  <a:gd name="T26" fmla="*/ 2520950 w 4"/>
                  <a:gd name="T27" fmla="*/ 2519627 h 3"/>
                  <a:gd name="T28" fmla="*/ 5040313 w 4"/>
                  <a:gd name="T29" fmla="*/ 2519627 h 3"/>
                  <a:gd name="T30" fmla="*/ 7559675 w 4"/>
                  <a:gd name="T31" fmla="*/ 2519627 h 3"/>
                  <a:gd name="T32" fmla="*/ 5040313 w 4"/>
                  <a:gd name="T33" fmla="*/ 7560469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3"/>
                  <a:gd name="T53" fmla="*/ 4 w 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39" name="Freeform 554"/>
              <p:cNvSpPr>
                <a:spLocks/>
              </p:cNvSpPr>
              <p:nvPr/>
            </p:nvSpPr>
            <p:spPr bwMode="auto">
              <a:xfrm>
                <a:off x="6608763" y="1803401"/>
                <a:ext cx="12700" cy="4762"/>
              </a:xfrm>
              <a:custGeom>
                <a:avLst/>
                <a:gdLst>
                  <a:gd name="T0" fmla="*/ 7559675 w 8"/>
                  <a:gd name="T1" fmla="*/ 7560469 h 3"/>
                  <a:gd name="T2" fmla="*/ 5040313 w 8"/>
                  <a:gd name="T3" fmla="*/ 7560469 h 3"/>
                  <a:gd name="T4" fmla="*/ 0 w 8"/>
                  <a:gd name="T5" fmla="*/ 2520685 h 3"/>
                  <a:gd name="T6" fmla="*/ 5040313 w 8"/>
                  <a:gd name="T7" fmla="*/ 0 h 3"/>
                  <a:gd name="T8" fmla="*/ 7559675 w 8"/>
                  <a:gd name="T9" fmla="*/ 0 h 3"/>
                  <a:gd name="T10" fmla="*/ 12599988 w 8"/>
                  <a:gd name="T11" fmla="*/ 0 h 3"/>
                  <a:gd name="T12" fmla="*/ 15120938 w 8"/>
                  <a:gd name="T13" fmla="*/ 0 h 3"/>
                  <a:gd name="T14" fmla="*/ 20161250 w 8"/>
                  <a:gd name="T15" fmla="*/ 0 h 3"/>
                  <a:gd name="T16" fmla="*/ 20161250 w 8"/>
                  <a:gd name="T17" fmla="*/ 2520685 h 3"/>
                  <a:gd name="T18" fmla="*/ 17640300 w 8"/>
                  <a:gd name="T19" fmla="*/ 2520685 h 3"/>
                  <a:gd name="T20" fmla="*/ 15120938 w 8"/>
                  <a:gd name="T21" fmla="*/ 2520685 h 3"/>
                  <a:gd name="T22" fmla="*/ 12599988 w 8"/>
                  <a:gd name="T23" fmla="*/ 2520685 h 3"/>
                  <a:gd name="T24" fmla="*/ 7559675 w 8"/>
                  <a:gd name="T25" fmla="*/ 2520685 h 3"/>
                  <a:gd name="T26" fmla="*/ 7559675 w 8"/>
                  <a:gd name="T27" fmla="*/ 7560469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40" name="Freeform 555"/>
              <p:cNvSpPr>
                <a:spLocks/>
              </p:cNvSpPr>
              <p:nvPr/>
            </p:nvSpPr>
            <p:spPr bwMode="auto">
              <a:xfrm>
                <a:off x="6534150" y="1884363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2520950 h 2"/>
                  <a:gd name="T4" fmla="*/ 0 w 2"/>
                  <a:gd name="T5" fmla="*/ 0 h 2"/>
                  <a:gd name="T6" fmla="*/ 2520950 w 2"/>
                  <a:gd name="T7" fmla="*/ 0 h 2"/>
                  <a:gd name="T8" fmla="*/ 5040313 w 2"/>
                  <a:gd name="T9" fmla="*/ 2520950 h 2"/>
                  <a:gd name="T10" fmla="*/ 5040313 w 2"/>
                  <a:gd name="T11" fmla="*/ 5040313 h 2"/>
                  <a:gd name="T12" fmla="*/ 2520950 w 2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41" name="Freeform 556"/>
              <p:cNvSpPr>
                <a:spLocks/>
              </p:cNvSpPr>
              <p:nvPr/>
            </p:nvSpPr>
            <p:spPr bwMode="auto">
              <a:xfrm>
                <a:off x="6621463" y="1795463"/>
                <a:ext cx="20637" cy="3175"/>
              </a:xfrm>
              <a:custGeom>
                <a:avLst/>
                <a:gdLst>
                  <a:gd name="T0" fmla="*/ 22680063 w 13"/>
                  <a:gd name="T1" fmla="*/ 5040313 h 2"/>
                  <a:gd name="T2" fmla="*/ 15120571 w 13"/>
                  <a:gd name="T3" fmla="*/ 5040313 h 2"/>
                  <a:gd name="T4" fmla="*/ 7559492 w 13"/>
                  <a:gd name="T5" fmla="*/ 5040313 h 2"/>
                  <a:gd name="T6" fmla="*/ 5040190 w 13"/>
                  <a:gd name="T7" fmla="*/ 2520950 h 2"/>
                  <a:gd name="T8" fmla="*/ 2519301 w 13"/>
                  <a:gd name="T9" fmla="*/ 2520950 h 2"/>
                  <a:gd name="T10" fmla="*/ 0 w 13"/>
                  <a:gd name="T11" fmla="*/ 2520950 h 2"/>
                  <a:gd name="T12" fmla="*/ 2519301 w 13"/>
                  <a:gd name="T13" fmla="*/ 2520950 h 2"/>
                  <a:gd name="T14" fmla="*/ 5040190 w 13"/>
                  <a:gd name="T15" fmla="*/ 2520950 h 2"/>
                  <a:gd name="T16" fmla="*/ 10080381 w 13"/>
                  <a:gd name="T17" fmla="*/ 2520950 h 2"/>
                  <a:gd name="T18" fmla="*/ 15120571 w 13"/>
                  <a:gd name="T19" fmla="*/ 2520950 h 2"/>
                  <a:gd name="T20" fmla="*/ 10080381 w 13"/>
                  <a:gd name="T21" fmla="*/ 0 h 2"/>
                  <a:gd name="T22" fmla="*/ 17639873 w 13"/>
                  <a:gd name="T23" fmla="*/ 0 h 2"/>
                  <a:gd name="T24" fmla="*/ 20160762 w 13"/>
                  <a:gd name="T25" fmla="*/ 0 h 2"/>
                  <a:gd name="T26" fmla="*/ 22680063 w 13"/>
                  <a:gd name="T27" fmla="*/ 0 h 2"/>
                  <a:gd name="T28" fmla="*/ 27720253 w 13"/>
                  <a:gd name="T29" fmla="*/ 0 h 2"/>
                  <a:gd name="T30" fmla="*/ 30241142 w 13"/>
                  <a:gd name="T31" fmla="*/ 0 h 2"/>
                  <a:gd name="T32" fmla="*/ 32760444 w 13"/>
                  <a:gd name="T33" fmla="*/ 0 h 2"/>
                  <a:gd name="T34" fmla="*/ 32760444 w 13"/>
                  <a:gd name="T35" fmla="*/ 2520950 h 2"/>
                  <a:gd name="T36" fmla="*/ 30241142 w 13"/>
                  <a:gd name="T37" fmla="*/ 2520950 h 2"/>
                  <a:gd name="T38" fmla="*/ 27720253 w 13"/>
                  <a:gd name="T39" fmla="*/ 2520950 h 2"/>
                  <a:gd name="T40" fmla="*/ 25200952 w 13"/>
                  <a:gd name="T41" fmla="*/ 2520950 h 2"/>
                  <a:gd name="T42" fmla="*/ 22680063 w 13"/>
                  <a:gd name="T43" fmla="*/ 2520950 h 2"/>
                  <a:gd name="T44" fmla="*/ 20160762 w 13"/>
                  <a:gd name="T45" fmla="*/ 2520950 h 2"/>
                  <a:gd name="T46" fmla="*/ 22680063 w 13"/>
                  <a:gd name="T47" fmla="*/ 2520950 h 2"/>
                  <a:gd name="T48" fmla="*/ 25200952 w 13"/>
                  <a:gd name="T49" fmla="*/ 5040313 h 2"/>
                  <a:gd name="T50" fmla="*/ 22680063 w 13"/>
                  <a:gd name="T51" fmla="*/ 5040313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2"/>
                  <a:gd name="T80" fmla="*/ 13 w 13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2">
                    <a:moveTo>
                      <a:pt x="9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42" name="Freeform 557"/>
              <p:cNvSpPr>
                <a:spLocks/>
              </p:cNvSpPr>
              <p:nvPr/>
            </p:nvSpPr>
            <p:spPr bwMode="auto">
              <a:xfrm>
                <a:off x="6746875" y="1693863"/>
                <a:ext cx="17463" cy="1588"/>
              </a:xfrm>
              <a:custGeom>
                <a:avLst/>
                <a:gdLst>
                  <a:gd name="T0" fmla="*/ 17642393 w 11"/>
                  <a:gd name="T1" fmla="*/ 2520156 h 1"/>
                  <a:gd name="T2" fmla="*/ 15121370 w 11"/>
                  <a:gd name="T3" fmla="*/ 2520156 h 1"/>
                  <a:gd name="T4" fmla="*/ 7561479 w 11"/>
                  <a:gd name="T5" fmla="*/ 2520156 h 1"/>
                  <a:gd name="T6" fmla="*/ 0 w 11"/>
                  <a:gd name="T7" fmla="*/ 2520156 h 1"/>
                  <a:gd name="T8" fmla="*/ 5040457 w 11"/>
                  <a:gd name="T9" fmla="*/ 2520156 h 1"/>
                  <a:gd name="T10" fmla="*/ 7561479 w 11"/>
                  <a:gd name="T11" fmla="*/ 0 h 1"/>
                  <a:gd name="T12" fmla="*/ 10080914 w 11"/>
                  <a:gd name="T13" fmla="*/ 2520156 h 1"/>
                  <a:gd name="T14" fmla="*/ 12601936 w 11"/>
                  <a:gd name="T15" fmla="*/ 2520156 h 1"/>
                  <a:gd name="T16" fmla="*/ 12601936 w 11"/>
                  <a:gd name="T17" fmla="*/ 0 h 1"/>
                  <a:gd name="T18" fmla="*/ 15121370 w 11"/>
                  <a:gd name="T19" fmla="*/ 0 h 1"/>
                  <a:gd name="T20" fmla="*/ 17642393 w 11"/>
                  <a:gd name="T21" fmla="*/ 0 h 1"/>
                  <a:gd name="T22" fmla="*/ 20161827 w 11"/>
                  <a:gd name="T23" fmla="*/ 0 h 1"/>
                  <a:gd name="T24" fmla="*/ 27723306 w 11"/>
                  <a:gd name="T25" fmla="*/ 0 h 1"/>
                  <a:gd name="T26" fmla="*/ 20161827 w 11"/>
                  <a:gd name="T27" fmla="*/ 2520156 h 1"/>
                  <a:gd name="T28" fmla="*/ 17642393 w 11"/>
                  <a:gd name="T29" fmla="*/ 2520156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"/>
                  <a:gd name="T47" fmla="*/ 11 w 11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">
                    <a:moveTo>
                      <a:pt x="7" y="1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43" name="Freeform 558"/>
              <p:cNvSpPr>
                <a:spLocks/>
              </p:cNvSpPr>
              <p:nvPr/>
            </p:nvSpPr>
            <p:spPr bwMode="auto">
              <a:xfrm>
                <a:off x="6688138" y="1741488"/>
                <a:ext cx="12700" cy="3175"/>
              </a:xfrm>
              <a:custGeom>
                <a:avLst/>
                <a:gdLst>
                  <a:gd name="T0" fmla="*/ 0 w 8"/>
                  <a:gd name="T1" fmla="*/ 5040313 h 2"/>
                  <a:gd name="T2" fmla="*/ 0 w 8"/>
                  <a:gd name="T3" fmla="*/ 2520950 h 2"/>
                  <a:gd name="T4" fmla="*/ 5040313 w 8"/>
                  <a:gd name="T5" fmla="*/ 2520950 h 2"/>
                  <a:gd name="T6" fmla="*/ 5040313 w 8"/>
                  <a:gd name="T7" fmla="*/ 0 h 2"/>
                  <a:gd name="T8" fmla="*/ 7559675 w 8"/>
                  <a:gd name="T9" fmla="*/ 0 h 2"/>
                  <a:gd name="T10" fmla="*/ 10080625 w 8"/>
                  <a:gd name="T11" fmla="*/ 0 h 2"/>
                  <a:gd name="T12" fmla="*/ 12599988 w 8"/>
                  <a:gd name="T13" fmla="*/ 0 h 2"/>
                  <a:gd name="T14" fmla="*/ 15120938 w 8"/>
                  <a:gd name="T15" fmla="*/ 0 h 2"/>
                  <a:gd name="T16" fmla="*/ 17640300 w 8"/>
                  <a:gd name="T17" fmla="*/ 0 h 2"/>
                  <a:gd name="T18" fmla="*/ 20161250 w 8"/>
                  <a:gd name="T19" fmla="*/ 2520950 h 2"/>
                  <a:gd name="T20" fmla="*/ 17640300 w 8"/>
                  <a:gd name="T21" fmla="*/ 2520950 h 2"/>
                  <a:gd name="T22" fmla="*/ 15120938 w 8"/>
                  <a:gd name="T23" fmla="*/ 2520950 h 2"/>
                  <a:gd name="T24" fmla="*/ 17640300 w 8"/>
                  <a:gd name="T25" fmla="*/ 2520950 h 2"/>
                  <a:gd name="T26" fmla="*/ 15120938 w 8"/>
                  <a:gd name="T27" fmla="*/ 5040313 h 2"/>
                  <a:gd name="T28" fmla="*/ 12599988 w 8"/>
                  <a:gd name="T29" fmla="*/ 5040313 h 2"/>
                  <a:gd name="T30" fmla="*/ 10080625 w 8"/>
                  <a:gd name="T31" fmla="*/ 5040313 h 2"/>
                  <a:gd name="T32" fmla="*/ 7559675 w 8"/>
                  <a:gd name="T33" fmla="*/ 5040313 h 2"/>
                  <a:gd name="T34" fmla="*/ 5040313 w 8"/>
                  <a:gd name="T35" fmla="*/ 5040313 h 2"/>
                  <a:gd name="T36" fmla="*/ 0 w 8"/>
                  <a:gd name="T37" fmla="*/ 5040313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2"/>
                  <a:gd name="T59" fmla="*/ 8 w 8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44" name="Freeform 559"/>
              <p:cNvSpPr>
                <a:spLocks/>
              </p:cNvSpPr>
              <p:nvPr/>
            </p:nvSpPr>
            <p:spPr bwMode="auto">
              <a:xfrm>
                <a:off x="6627813" y="1798638"/>
                <a:ext cx="7937" cy="1588"/>
              </a:xfrm>
              <a:custGeom>
                <a:avLst/>
                <a:gdLst>
                  <a:gd name="T0" fmla="*/ 5039995 w 5"/>
                  <a:gd name="T1" fmla="*/ 2520156 h 1"/>
                  <a:gd name="T2" fmla="*/ 0 w 5"/>
                  <a:gd name="T3" fmla="*/ 0 h 1"/>
                  <a:gd name="T4" fmla="*/ 5039995 w 5"/>
                  <a:gd name="T5" fmla="*/ 0 h 1"/>
                  <a:gd name="T6" fmla="*/ 10079990 w 5"/>
                  <a:gd name="T7" fmla="*/ 0 h 1"/>
                  <a:gd name="T8" fmla="*/ 12599194 w 5"/>
                  <a:gd name="T9" fmla="*/ 0 h 1"/>
                  <a:gd name="T10" fmla="*/ 10079990 w 5"/>
                  <a:gd name="T11" fmla="*/ 0 h 1"/>
                  <a:gd name="T12" fmla="*/ 10079990 w 5"/>
                  <a:gd name="T13" fmla="*/ 2520156 h 1"/>
                  <a:gd name="T14" fmla="*/ 5039995 w 5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45" name="Freeform 560"/>
              <p:cNvSpPr>
                <a:spLocks/>
              </p:cNvSpPr>
              <p:nvPr/>
            </p:nvSpPr>
            <p:spPr bwMode="auto">
              <a:xfrm>
                <a:off x="6550025" y="1884363"/>
                <a:ext cx="4763" cy="3175"/>
              </a:xfrm>
              <a:custGeom>
                <a:avLst/>
                <a:gdLst>
                  <a:gd name="T0" fmla="*/ 7562056 w 3"/>
                  <a:gd name="T1" fmla="*/ 5040313 h 2"/>
                  <a:gd name="T2" fmla="*/ 5040842 w 3"/>
                  <a:gd name="T3" fmla="*/ 5040313 h 2"/>
                  <a:gd name="T4" fmla="*/ 2521215 w 3"/>
                  <a:gd name="T5" fmla="*/ 2520950 h 2"/>
                  <a:gd name="T6" fmla="*/ 0 w 3"/>
                  <a:gd name="T7" fmla="*/ 2520950 h 2"/>
                  <a:gd name="T8" fmla="*/ 0 w 3"/>
                  <a:gd name="T9" fmla="*/ 0 h 2"/>
                  <a:gd name="T10" fmla="*/ 2521215 w 3"/>
                  <a:gd name="T11" fmla="*/ 2520950 h 2"/>
                  <a:gd name="T12" fmla="*/ 5040842 w 3"/>
                  <a:gd name="T13" fmla="*/ 2520950 h 2"/>
                  <a:gd name="T14" fmla="*/ 7562056 w 3"/>
                  <a:gd name="T15" fmla="*/ 2520950 h 2"/>
                  <a:gd name="T16" fmla="*/ 7562056 w 3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46" name="Freeform 561"/>
              <p:cNvSpPr>
                <a:spLocks/>
              </p:cNvSpPr>
              <p:nvPr/>
            </p:nvSpPr>
            <p:spPr bwMode="auto">
              <a:xfrm>
                <a:off x="6765925" y="1693863"/>
                <a:ext cx="7938" cy="1588"/>
              </a:xfrm>
              <a:custGeom>
                <a:avLst/>
                <a:gdLst>
                  <a:gd name="T0" fmla="*/ 5040630 w 5"/>
                  <a:gd name="T1" fmla="*/ 2520156 h 1"/>
                  <a:gd name="T2" fmla="*/ 2521109 w 5"/>
                  <a:gd name="T3" fmla="*/ 2520156 h 1"/>
                  <a:gd name="T4" fmla="*/ 0 w 5"/>
                  <a:gd name="T5" fmla="*/ 2520156 h 1"/>
                  <a:gd name="T6" fmla="*/ 2521109 w 5"/>
                  <a:gd name="T7" fmla="*/ 0 h 1"/>
                  <a:gd name="T8" fmla="*/ 5040630 w 5"/>
                  <a:gd name="T9" fmla="*/ 0 h 1"/>
                  <a:gd name="T10" fmla="*/ 7561739 w 5"/>
                  <a:gd name="T11" fmla="*/ 0 h 1"/>
                  <a:gd name="T12" fmla="*/ 10081260 w 5"/>
                  <a:gd name="T13" fmla="*/ 0 h 1"/>
                  <a:gd name="T14" fmla="*/ 12602369 w 5"/>
                  <a:gd name="T15" fmla="*/ 0 h 1"/>
                  <a:gd name="T16" fmla="*/ 12602369 w 5"/>
                  <a:gd name="T17" fmla="*/ 2520156 h 1"/>
                  <a:gd name="T18" fmla="*/ 10081260 w 5"/>
                  <a:gd name="T19" fmla="*/ 2520156 h 1"/>
                  <a:gd name="T20" fmla="*/ 7561739 w 5"/>
                  <a:gd name="T21" fmla="*/ 2520156 h 1"/>
                  <a:gd name="T22" fmla="*/ 5040630 w 5"/>
                  <a:gd name="T23" fmla="*/ 2520156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1"/>
                  <a:gd name="T38" fmla="*/ 5 w 5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47" name="Freeform 562"/>
              <p:cNvSpPr>
                <a:spLocks/>
              </p:cNvSpPr>
              <p:nvPr/>
            </p:nvSpPr>
            <p:spPr bwMode="auto">
              <a:xfrm>
                <a:off x="6772275" y="1677988"/>
                <a:ext cx="161925" cy="31750"/>
              </a:xfrm>
              <a:custGeom>
                <a:avLst/>
                <a:gdLst>
                  <a:gd name="T0" fmla="*/ 191531875 w 102"/>
                  <a:gd name="T1" fmla="*/ 47883763 h 20"/>
                  <a:gd name="T2" fmla="*/ 176410938 w 102"/>
                  <a:gd name="T3" fmla="*/ 47883763 h 20"/>
                  <a:gd name="T4" fmla="*/ 163810950 w 102"/>
                  <a:gd name="T5" fmla="*/ 47883763 h 20"/>
                  <a:gd name="T6" fmla="*/ 151209375 w 102"/>
                  <a:gd name="T7" fmla="*/ 45362813 h 20"/>
                  <a:gd name="T8" fmla="*/ 131048125 w 102"/>
                  <a:gd name="T9" fmla="*/ 42843450 h 20"/>
                  <a:gd name="T10" fmla="*/ 123488450 w 102"/>
                  <a:gd name="T11" fmla="*/ 37801550 h 20"/>
                  <a:gd name="T12" fmla="*/ 113407825 w 102"/>
                  <a:gd name="T13" fmla="*/ 42843450 h 20"/>
                  <a:gd name="T14" fmla="*/ 98286888 w 102"/>
                  <a:gd name="T15" fmla="*/ 37801550 h 20"/>
                  <a:gd name="T16" fmla="*/ 90725625 w 102"/>
                  <a:gd name="T17" fmla="*/ 35282188 h 20"/>
                  <a:gd name="T18" fmla="*/ 80645000 w 102"/>
                  <a:gd name="T19" fmla="*/ 37801550 h 20"/>
                  <a:gd name="T20" fmla="*/ 63004700 w 102"/>
                  <a:gd name="T21" fmla="*/ 32761238 h 20"/>
                  <a:gd name="T22" fmla="*/ 50403125 w 102"/>
                  <a:gd name="T23" fmla="*/ 32761238 h 20"/>
                  <a:gd name="T24" fmla="*/ 50403125 w 102"/>
                  <a:gd name="T25" fmla="*/ 25201563 h 20"/>
                  <a:gd name="T26" fmla="*/ 40322500 w 102"/>
                  <a:gd name="T27" fmla="*/ 25201563 h 20"/>
                  <a:gd name="T28" fmla="*/ 37801550 w 102"/>
                  <a:gd name="T29" fmla="*/ 25201563 h 20"/>
                  <a:gd name="T30" fmla="*/ 27722513 w 102"/>
                  <a:gd name="T31" fmla="*/ 22682200 h 20"/>
                  <a:gd name="T32" fmla="*/ 37801550 w 102"/>
                  <a:gd name="T33" fmla="*/ 20161250 h 20"/>
                  <a:gd name="T34" fmla="*/ 20161250 w 102"/>
                  <a:gd name="T35" fmla="*/ 22682200 h 20"/>
                  <a:gd name="T36" fmla="*/ 12601575 w 102"/>
                  <a:gd name="T37" fmla="*/ 25201563 h 20"/>
                  <a:gd name="T38" fmla="*/ 17640300 w 102"/>
                  <a:gd name="T39" fmla="*/ 22682200 h 20"/>
                  <a:gd name="T40" fmla="*/ 0 w 102"/>
                  <a:gd name="T41" fmla="*/ 22682200 h 20"/>
                  <a:gd name="T42" fmla="*/ 12601575 w 102"/>
                  <a:gd name="T43" fmla="*/ 22682200 h 20"/>
                  <a:gd name="T44" fmla="*/ 42843450 w 102"/>
                  <a:gd name="T45" fmla="*/ 12601575 h 20"/>
                  <a:gd name="T46" fmla="*/ 57964388 w 102"/>
                  <a:gd name="T47" fmla="*/ 12601575 h 20"/>
                  <a:gd name="T48" fmla="*/ 57964388 w 102"/>
                  <a:gd name="T49" fmla="*/ 10080625 h 20"/>
                  <a:gd name="T50" fmla="*/ 57964388 w 102"/>
                  <a:gd name="T51" fmla="*/ 7559675 h 20"/>
                  <a:gd name="T52" fmla="*/ 75604688 w 102"/>
                  <a:gd name="T53" fmla="*/ 2520950 h 20"/>
                  <a:gd name="T54" fmla="*/ 90725625 w 102"/>
                  <a:gd name="T55" fmla="*/ 2520950 h 20"/>
                  <a:gd name="T56" fmla="*/ 115927188 w 102"/>
                  <a:gd name="T57" fmla="*/ 2520950 h 20"/>
                  <a:gd name="T58" fmla="*/ 138607800 w 102"/>
                  <a:gd name="T59" fmla="*/ 2520950 h 20"/>
                  <a:gd name="T60" fmla="*/ 156249688 w 102"/>
                  <a:gd name="T61" fmla="*/ 0 h 20"/>
                  <a:gd name="T62" fmla="*/ 171370625 w 102"/>
                  <a:gd name="T63" fmla="*/ 0 h 20"/>
                  <a:gd name="T64" fmla="*/ 178931888 w 102"/>
                  <a:gd name="T65" fmla="*/ 7559675 h 20"/>
                  <a:gd name="T66" fmla="*/ 163810950 w 102"/>
                  <a:gd name="T67" fmla="*/ 12601575 h 20"/>
                  <a:gd name="T68" fmla="*/ 166330313 w 102"/>
                  <a:gd name="T69" fmla="*/ 12601575 h 20"/>
                  <a:gd name="T70" fmla="*/ 181451250 w 102"/>
                  <a:gd name="T71" fmla="*/ 10080625 h 20"/>
                  <a:gd name="T72" fmla="*/ 189012513 w 102"/>
                  <a:gd name="T73" fmla="*/ 10080625 h 20"/>
                  <a:gd name="T74" fmla="*/ 201612500 w 102"/>
                  <a:gd name="T75" fmla="*/ 7559675 h 20"/>
                  <a:gd name="T76" fmla="*/ 204133450 w 102"/>
                  <a:gd name="T77" fmla="*/ 2520950 h 20"/>
                  <a:gd name="T78" fmla="*/ 216733438 w 102"/>
                  <a:gd name="T79" fmla="*/ 5040313 h 20"/>
                  <a:gd name="T80" fmla="*/ 226814063 w 102"/>
                  <a:gd name="T81" fmla="*/ 5040313 h 20"/>
                  <a:gd name="T82" fmla="*/ 236894688 w 102"/>
                  <a:gd name="T83" fmla="*/ 7559675 h 20"/>
                  <a:gd name="T84" fmla="*/ 257055938 w 102"/>
                  <a:gd name="T85" fmla="*/ 10080625 h 20"/>
                  <a:gd name="T86" fmla="*/ 249496263 w 102"/>
                  <a:gd name="T87" fmla="*/ 20161250 h 20"/>
                  <a:gd name="T88" fmla="*/ 241935000 w 102"/>
                  <a:gd name="T89" fmla="*/ 30241875 h 20"/>
                  <a:gd name="T90" fmla="*/ 231854375 w 102"/>
                  <a:gd name="T91" fmla="*/ 30241875 h 20"/>
                  <a:gd name="T92" fmla="*/ 221773750 w 102"/>
                  <a:gd name="T93" fmla="*/ 30241875 h 20"/>
                  <a:gd name="T94" fmla="*/ 236894688 w 102"/>
                  <a:gd name="T95" fmla="*/ 35282188 h 20"/>
                  <a:gd name="T96" fmla="*/ 252015625 w 102"/>
                  <a:gd name="T97" fmla="*/ 37801550 h 20"/>
                  <a:gd name="T98" fmla="*/ 249496263 w 102"/>
                  <a:gd name="T99" fmla="*/ 45362813 h 20"/>
                  <a:gd name="T100" fmla="*/ 234375325 w 102"/>
                  <a:gd name="T101" fmla="*/ 47883763 h 20"/>
                  <a:gd name="T102" fmla="*/ 221773750 w 102"/>
                  <a:gd name="T103" fmla="*/ 47883763 h 20"/>
                  <a:gd name="T104" fmla="*/ 206652813 w 102"/>
                  <a:gd name="T105" fmla="*/ 50403125 h 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2"/>
                  <a:gd name="T160" fmla="*/ 0 h 20"/>
                  <a:gd name="T161" fmla="*/ 102 w 102"/>
                  <a:gd name="T162" fmla="*/ 20 h 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2" h="20">
                    <a:moveTo>
                      <a:pt x="81" y="20"/>
                    </a:moveTo>
                    <a:lnTo>
                      <a:pt x="77" y="20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2" y="19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7" y="17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3" y="1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68" y="4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5" y="5"/>
                    </a:lnTo>
                    <a:lnTo>
                      <a:pt x="64" y="5"/>
                    </a:lnTo>
                    <a:lnTo>
                      <a:pt x="63" y="6"/>
                    </a:lnTo>
                    <a:lnTo>
                      <a:pt x="62" y="6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0" y="3"/>
                    </a:lnTo>
                    <a:lnTo>
                      <a:pt x="81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102" y="4"/>
                    </a:lnTo>
                    <a:lnTo>
                      <a:pt x="102" y="5"/>
                    </a:lnTo>
                    <a:lnTo>
                      <a:pt x="101" y="5"/>
                    </a:lnTo>
                    <a:lnTo>
                      <a:pt x="100" y="5"/>
                    </a:lnTo>
                    <a:lnTo>
                      <a:pt x="99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1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4" y="13"/>
                    </a:lnTo>
                    <a:lnTo>
                      <a:pt x="93" y="12"/>
                    </a:lnTo>
                    <a:lnTo>
                      <a:pt x="92" y="12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8" y="14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99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2" y="19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5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1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48" name="Freeform 563"/>
              <p:cNvSpPr>
                <a:spLocks/>
              </p:cNvSpPr>
              <p:nvPr/>
            </p:nvSpPr>
            <p:spPr bwMode="auto">
              <a:xfrm>
                <a:off x="6551613" y="1887538"/>
                <a:ext cx="9525" cy="11113"/>
              </a:xfrm>
              <a:custGeom>
                <a:avLst/>
                <a:gdLst>
                  <a:gd name="T0" fmla="*/ 0 w 6"/>
                  <a:gd name="T1" fmla="*/ 17641094 h 7"/>
                  <a:gd name="T2" fmla="*/ 0 w 6"/>
                  <a:gd name="T3" fmla="*/ 15121618 h 7"/>
                  <a:gd name="T4" fmla="*/ 0 w 6"/>
                  <a:gd name="T5" fmla="*/ 10081079 h 7"/>
                  <a:gd name="T6" fmla="*/ 0 w 6"/>
                  <a:gd name="T7" fmla="*/ 7560015 h 7"/>
                  <a:gd name="T8" fmla="*/ 2520950 w 6"/>
                  <a:gd name="T9" fmla="*/ 5040539 h 7"/>
                  <a:gd name="T10" fmla="*/ 2520950 w 6"/>
                  <a:gd name="T11" fmla="*/ 2519476 h 7"/>
                  <a:gd name="T12" fmla="*/ 5040313 w 6"/>
                  <a:gd name="T13" fmla="*/ 0 h 7"/>
                  <a:gd name="T14" fmla="*/ 10080625 w 6"/>
                  <a:gd name="T15" fmla="*/ 2519476 h 7"/>
                  <a:gd name="T16" fmla="*/ 12601575 w 6"/>
                  <a:gd name="T17" fmla="*/ 2519476 h 7"/>
                  <a:gd name="T18" fmla="*/ 15120938 w 6"/>
                  <a:gd name="T19" fmla="*/ 5040539 h 7"/>
                  <a:gd name="T20" fmla="*/ 12601575 w 6"/>
                  <a:gd name="T21" fmla="*/ 5040539 h 7"/>
                  <a:gd name="T22" fmla="*/ 10080625 w 6"/>
                  <a:gd name="T23" fmla="*/ 5040539 h 7"/>
                  <a:gd name="T24" fmla="*/ 5040313 w 6"/>
                  <a:gd name="T25" fmla="*/ 5040539 h 7"/>
                  <a:gd name="T26" fmla="*/ 5040313 w 6"/>
                  <a:gd name="T27" fmla="*/ 10081079 h 7"/>
                  <a:gd name="T28" fmla="*/ 5040313 w 6"/>
                  <a:gd name="T29" fmla="*/ 15121618 h 7"/>
                  <a:gd name="T30" fmla="*/ 10080625 w 6"/>
                  <a:gd name="T31" fmla="*/ 15121618 h 7"/>
                  <a:gd name="T32" fmla="*/ 5040313 w 6"/>
                  <a:gd name="T33" fmla="*/ 15121618 h 7"/>
                  <a:gd name="T34" fmla="*/ 0 w 6"/>
                  <a:gd name="T35" fmla="*/ 17641094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49" name="Freeform 564"/>
              <p:cNvSpPr>
                <a:spLocks/>
              </p:cNvSpPr>
              <p:nvPr/>
            </p:nvSpPr>
            <p:spPr bwMode="auto">
              <a:xfrm>
                <a:off x="6545263" y="1901826"/>
                <a:ext cx="6350" cy="1587"/>
              </a:xfrm>
              <a:custGeom>
                <a:avLst/>
                <a:gdLst>
                  <a:gd name="T0" fmla="*/ 10080625 w 4"/>
                  <a:gd name="T1" fmla="*/ 2520156 h 1"/>
                  <a:gd name="T2" fmla="*/ 7559675 w 4"/>
                  <a:gd name="T3" fmla="*/ 2520156 h 1"/>
                  <a:gd name="T4" fmla="*/ 5040313 w 4"/>
                  <a:gd name="T5" fmla="*/ 2520156 h 1"/>
                  <a:gd name="T6" fmla="*/ 2520950 w 4"/>
                  <a:gd name="T7" fmla="*/ 2520156 h 1"/>
                  <a:gd name="T8" fmla="*/ 0 w 4"/>
                  <a:gd name="T9" fmla="*/ 0 h 1"/>
                  <a:gd name="T10" fmla="*/ 2520950 w 4"/>
                  <a:gd name="T11" fmla="*/ 0 h 1"/>
                  <a:gd name="T12" fmla="*/ 5040313 w 4"/>
                  <a:gd name="T13" fmla="*/ 0 h 1"/>
                  <a:gd name="T14" fmla="*/ 10080625 w 4"/>
                  <a:gd name="T15" fmla="*/ 0 h 1"/>
                  <a:gd name="T16" fmla="*/ 10080625 w 4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50" name="Freeform 565"/>
              <p:cNvSpPr>
                <a:spLocks/>
              </p:cNvSpPr>
              <p:nvPr/>
            </p:nvSpPr>
            <p:spPr bwMode="auto">
              <a:xfrm>
                <a:off x="6796088" y="1681163"/>
                <a:ext cx="7937" cy="1588"/>
              </a:xfrm>
              <a:custGeom>
                <a:avLst/>
                <a:gdLst>
                  <a:gd name="T0" fmla="*/ 2519204 w 5"/>
                  <a:gd name="T1" fmla="*/ 2520156 h 1"/>
                  <a:gd name="T2" fmla="*/ 0 w 5"/>
                  <a:gd name="T3" fmla="*/ 0 h 1"/>
                  <a:gd name="T4" fmla="*/ 2519204 w 5"/>
                  <a:gd name="T5" fmla="*/ 0 h 1"/>
                  <a:gd name="T6" fmla="*/ 5039995 w 5"/>
                  <a:gd name="T7" fmla="*/ 0 h 1"/>
                  <a:gd name="T8" fmla="*/ 7559199 w 5"/>
                  <a:gd name="T9" fmla="*/ 0 h 1"/>
                  <a:gd name="T10" fmla="*/ 10079990 w 5"/>
                  <a:gd name="T11" fmla="*/ 0 h 1"/>
                  <a:gd name="T12" fmla="*/ 12599194 w 5"/>
                  <a:gd name="T13" fmla="*/ 0 h 1"/>
                  <a:gd name="T14" fmla="*/ 7559199 w 5"/>
                  <a:gd name="T15" fmla="*/ 0 h 1"/>
                  <a:gd name="T16" fmla="*/ 5039995 w 5"/>
                  <a:gd name="T17" fmla="*/ 0 h 1"/>
                  <a:gd name="T18" fmla="*/ 5039995 w 5"/>
                  <a:gd name="T19" fmla="*/ 2520156 h 1"/>
                  <a:gd name="T20" fmla="*/ 2519204 w 5"/>
                  <a:gd name="T21" fmla="*/ 2520156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51" name="Freeform 566"/>
              <p:cNvSpPr>
                <a:spLocks/>
              </p:cNvSpPr>
              <p:nvPr/>
            </p:nvSpPr>
            <p:spPr bwMode="auto">
              <a:xfrm>
                <a:off x="6557963" y="1893888"/>
                <a:ext cx="4762" cy="3175"/>
              </a:xfrm>
              <a:custGeom>
                <a:avLst/>
                <a:gdLst>
                  <a:gd name="T0" fmla="*/ 5039783 w 3"/>
                  <a:gd name="T1" fmla="*/ 5040313 h 2"/>
                  <a:gd name="T2" fmla="*/ 2519098 w 3"/>
                  <a:gd name="T3" fmla="*/ 5040313 h 2"/>
                  <a:gd name="T4" fmla="*/ 2519098 w 3"/>
                  <a:gd name="T5" fmla="*/ 0 h 2"/>
                  <a:gd name="T6" fmla="*/ 0 w 3"/>
                  <a:gd name="T7" fmla="*/ 0 h 2"/>
                  <a:gd name="T8" fmla="*/ 2519098 w 3"/>
                  <a:gd name="T9" fmla="*/ 0 h 2"/>
                  <a:gd name="T10" fmla="*/ 7558881 w 3"/>
                  <a:gd name="T11" fmla="*/ 0 h 2"/>
                  <a:gd name="T12" fmla="*/ 5039783 w 3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52" name="Freeform 567"/>
              <p:cNvSpPr>
                <a:spLocks/>
              </p:cNvSpPr>
              <p:nvPr/>
            </p:nvSpPr>
            <p:spPr bwMode="auto">
              <a:xfrm>
                <a:off x="6626225" y="1824038"/>
                <a:ext cx="11113" cy="1588"/>
              </a:xfrm>
              <a:custGeom>
                <a:avLst/>
                <a:gdLst>
                  <a:gd name="T0" fmla="*/ 0 w 7"/>
                  <a:gd name="T1" fmla="*/ 2520156 h 1"/>
                  <a:gd name="T2" fmla="*/ 2521063 w 7"/>
                  <a:gd name="T3" fmla="*/ 2520156 h 1"/>
                  <a:gd name="T4" fmla="*/ 7561603 w 7"/>
                  <a:gd name="T5" fmla="*/ 2520156 h 1"/>
                  <a:gd name="T6" fmla="*/ 12602142 w 7"/>
                  <a:gd name="T7" fmla="*/ 2520156 h 1"/>
                  <a:gd name="T8" fmla="*/ 12602142 w 7"/>
                  <a:gd name="T9" fmla="*/ 0 h 1"/>
                  <a:gd name="T10" fmla="*/ 15121618 w 7"/>
                  <a:gd name="T11" fmla="*/ 0 h 1"/>
                  <a:gd name="T12" fmla="*/ 17642681 w 7"/>
                  <a:gd name="T13" fmla="*/ 0 h 1"/>
                  <a:gd name="T14" fmla="*/ 15121618 w 7"/>
                  <a:gd name="T15" fmla="*/ 2520156 h 1"/>
                  <a:gd name="T16" fmla="*/ 12602142 w 7"/>
                  <a:gd name="T17" fmla="*/ 2520156 h 1"/>
                  <a:gd name="T18" fmla="*/ 0 w 7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53" name="Freeform 568"/>
              <p:cNvSpPr>
                <a:spLocks/>
              </p:cNvSpPr>
              <p:nvPr/>
            </p:nvSpPr>
            <p:spPr bwMode="auto">
              <a:xfrm>
                <a:off x="6559550" y="1893888"/>
                <a:ext cx="4763" cy="4763"/>
              </a:xfrm>
              <a:custGeom>
                <a:avLst/>
                <a:gdLst>
                  <a:gd name="T0" fmla="*/ 0 w 3"/>
                  <a:gd name="T1" fmla="*/ 7560469 h 3"/>
                  <a:gd name="T2" fmla="*/ 0 w 3"/>
                  <a:gd name="T3" fmla="*/ 5040842 h 3"/>
                  <a:gd name="T4" fmla="*/ 5040842 w 3"/>
                  <a:gd name="T5" fmla="*/ 0 h 3"/>
                  <a:gd name="T6" fmla="*/ 7562056 w 3"/>
                  <a:gd name="T7" fmla="*/ 0 h 3"/>
                  <a:gd name="T8" fmla="*/ 7562056 w 3"/>
                  <a:gd name="T9" fmla="*/ 5040842 h 3"/>
                  <a:gd name="T10" fmla="*/ 5040842 w 3"/>
                  <a:gd name="T11" fmla="*/ 5040842 h 3"/>
                  <a:gd name="T12" fmla="*/ 7562056 w 3"/>
                  <a:gd name="T13" fmla="*/ 5040842 h 3"/>
                  <a:gd name="T14" fmla="*/ 5040842 w 3"/>
                  <a:gd name="T15" fmla="*/ 7560469 h 3"/>
                  <a:gd name="T16" fmla="*/ 2521215 w 3"/>
                  <a:gd name="T17" fmla="*/ 7560469 h 3"/>
                  <a:gd name="T18" fmla="*/ 0 w 3"/>
                  <a:gd name="T19" fmla="*/ 756046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54" name="Freeform 569"/>
              <p:cNvSpPr>
                <a:spLocks/>
              </p:cNvSpPr>
              <p:nvPr/>
            </p:nvSpPr>
            <p:spPr bwMode="auto">
              <a:xfrm>
                <a:off x="6637338" y="1820863"/>
                <a:ext cx="9525" cy="4763"/>
              </a:xfrm>
              <a:custGeom>
                <a:avLst/>
                <a:gdLst>
                  <a:gd name="T0" fmla="*/ 0 w 6"/>
                  <a:gd name="T1" fmla="*/ 7560469 h 3"/>
                  <a:gd name="T2" fmla="*/ 0 w 6"/>
                  <a:gd name="T3" fmla="*/ 5040842 h 3"/>
                  <a:gd name="T4" fmla="*/ 2520950 w 6"/>
                  <a:gd name="T5" fmla="*/ 5040842 h 3"/>
                  <a:gd name="T6" fmla="*/ 5040313 w 6"/>
                  <a:gd name="T7" fmla="*/ 5040842 h 3"/>
                  <a:gd name="T8" fmla="*/ 7561263 w 6"/>
                  <a:gd name="T9" fmla="*/ 5040842 h 3"/>
                  <a:gd name="T10" fmla="*/ 7561263 w 6"/>
                  <a:gd name="T11" fmla="*/ 0 h 3"/>
                  <a:gd name="T12" fmla="*/ 10080625 w 6"/>
                  <a:gd name="T13" fmla="*/ 0 h 3"/>
                  <a:gd name="T14" fmla="*/ 15120938 w 6"/>
                  <a:gd name="T15" fmla="*/ 0 h 3"/>
                  <a:gd name="T16" fmla="*/ 10080625 w 6"/>
                  <a:gd name="T17" fmla="*/ 5040842 h 3"/>
                  <a:gd name="T18" fmla="*/ 7561263 w 6"/>
                  <a:gd name="T19" fmla="*/ 5040842 h 3"/>
                  <a:gd name="T20" fmla="*/ 5040313 w 6"/>
                  <a:gd name="T21" fmla="*/ 7560469 h 3"/>
                  <a:gd name="T22" fmla="*/ 2520950 w 6"/>
                  <a:gd name="T23" fmla="*/ 7560469 h 3"/>
                  <a:gd name="T24" fmla="*/ 0 w 6"/>
                  <a:gd name="T25" fmla="*/ 7560469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3"/>
                  <a:gd name="T41" fmla="*/ 6 w 6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55" name="Freeform 570"/>
              <p:cNvSpPr>
                <a:spLocks/>
              </p:cNvSpPr>
              <p:nvPr/>
            </p:nvSpPr>
            <p:spPr bwMode="auto">
              <a:xfrm>
                <a:off x="6746875" y="1735138"/>
                <a:ext cx="6350" cy="1588"/>
              </a:xfrm>
              <a:custGeom>
                <a:avLst/>
                <a:gdLst>
                  <a:gd name="T0" fmla="*/ 7559675 w 4"/>
                  <a:gd name="T1" fmla="*/ 2520156 h 1"/>
                  <a:gd name="T2" fmla="*/ 5040313 w 4"/>
                  <a:gd name="T3" fmla="*/ 0 h 1"/>
                  <a:gd name="T4" fmla="*/ 0 w 4"/>
                  <a:gd name="T5" fmla="*/ 0 h 1"/>
                  <a:gd name="T6" fmla="*/ 5040313 w 4"/>
                  <a:gd name="T7" fmla="*/ 0 h 1"/>
                  <a:gd name="T8" fmla="*/ 7559675 w 4"/>
                  <a:gd name="T9" fmla="*/ 0 h 1"/>
                  <a:gd name="T10" fmla="*/ 10080625 w 4"/>
                  <a:gd name="T11" fmla="*/ 0 h 1"/>
                  <a:gd name="T12" fmla="*/ 7559675 w 4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56" name="Freeform 571"/>
              <p:cNvSpPr>
                <a:spLocks/>
              </p:cNvSpPr>
              <p:nvPr/>
            </p:nvSpPr>
            <p:spPr bwMode="auto">
              <a:xfrm>
                <a:off x="6786563" y="1722438"/>
                <a:ext cx="4762" cy="1588"/>
              </a:xfrm>
              <a:custGeom>
                <a:avLst/>
                <a:gdLst>
                  <a:gd name="T0" fmla="*/ 7558881 w 3"/>
                  <a:gd name="T1" fmla="*/ 2520156 h 1"/>
                  <a:gd name="T2" fmla="*/ 5039783 w 3"/>
                  <a:gd name="T3" fmla="*/ 2520156 h 1"/>
                  <a:gd name="T4" fmla="*/ 2519098 w 3"/>
                  <a:gd name="T5" fmla="*/ 0 h 1"/>
                  <a:gd name="T6" fmla="*/ 0 w 3"/>
                  <a:gd name="T7" fmla="*/ 0 h 1"/>
                  <a:gd name="T8" fmla="*/ 2519098 w 3"/>
                  <a:gd name="T9" fmla="*/ 0 h 1"/>
                  <a:gd name="T10" fmla="*/ 5039783 w 3"/>
                  <a:gd name="T11" fmla="*/ 0 h 1"/>
                  <a:gd name="T12" fmla="*/ 7558881 w 3"/>
                  <a:gd name="T13" fmla="*/ 0 h 1"/>
                  <a:gd name="T14" fmla="*/ 7558881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57" name="Freeform 572"/>
              <p:cNvSpPr>
                <a:spLocks/>
              </p:cNvSpPr>
              <p:nvPr/>
            </p:nvSpPr>
            <p:spPr bwMode="auto">
              <a:xfrm>
                <a:off x="6796088" y="1757363"/>
                <a:ext cx="9525" cy="1588"/>
              </a:xfrm>
              <a:custGeom>
                <a:avLst/>
                <a:gdLst>
                  <a:gd name="T0" fmla="*/ 15120938 w 6"/>
                  <a:gd name="T1" fmla="*/ 2520156 h 1"/>
                  <a:gd name="T2" fmla="*/ 7561263 w 6"/>
                  <a:gd name="T3" fmla="*/ 2520156 h 1"/>
                  <a:gd name="T4" fmla="*/ 0 w 6"/>
                  <a:gd name="T5" fmla="*/ 0 h 1"/>
                  <a:gd name="T6" fmla="*/ 2520950 w 6"/>
                  <a:gd name="T7" fmla="*/ 0 h 1"/>
                  <a:gd name="T8" fmla="*/ 5040313 w 6"/>
                  <a:gd name="T9" fmla="*/ 0 h 1"/>
                  <a:gd name="T10" fmla="*/ 12601575 w 6"/>
                  <a:gd name="T11" fmla="*/ 0 h 1"/>
                  <a:gd name="T12" fmla="*/ 15120938 w 6"/>
                  <a:gd name="T13" fmla="*/ 0 h 1"/>
                  <a:gd name="T14" fmla="*/ 15120938 w 6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6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58" name="Freeform 573"/>
              <p:cNvSpPr>
                <a:spLocks/>
              </p:cNvSpPr>
              <p:nvPr/>
            </p:nvSpPr>
            <p:spPr bwMode="auto">
              <a:xfrm>
                <a:off x="6826250" y="1744663"/>
                <a:ext cx="30163" cy="6350"/>
              </a:xfrm>
              <a:custGeom>
                <a:avLst/>
                <a:gdLst>
                  <a:gd name="T0" fmla="*/ 15121188 w 19"/>
                  <a:gd name="T1" fmla="*/ 10080625 h 4"/>
                  <a:gd name="T2" fmla="*/ 20161584 w 19"/>
                  <a:gd name="T3" fmla="*/ 7559675 h 4"/>
                  <a:gd name="T4" fmla="*/ 22682576 w 19"/>
                  <a:gd name="T5" fmla="*/ 7559675 h 4"/>
                  <a:gd name="T6" fmla="*/ 25201980 w 19"/>
                  <a:gd name="T7" fmla="*/ 7559675 h 4"/>
                  <a:gd name="T8" fmla="*/ 22682576 w 19"/>
                  <a:gd name="T9" fmla="*/ 7559675 h 4"/>
                  <a:gd name="T10" fmla="*/ 20161584 w 19"/>
                  <a:gd name="T11" fmla="*/ 7559675 h 4"/>
                  <a:gd name="T12" fmla="*/ 15121188 w 19"/>
                  <a:gd name="T13" fmla="*/ 7559675 h 4"/>
                  <a:gd name="T14" fmla="*/ 12601784 w 19"/>
                  <a:gd name="T15" fmla="*/ 7559675 h 4"/>
                  <a:gd name="T16" fmla="*/ 7561388 w 19"/>
                  <a:gd name="T17" fmla="*/ 7559675 h 4"/>
                  <a:gd name="T18" fmla="*/ 0 w 19"/>
                  <a:gd name="T19" fmla="*/ 7559675 h 4"/>
                  <a:gd name="T20" fmla="*/ 2520992 w 19"/>
                  <a:gd name="T21" fmla="*/ 7559675 h 4"/>
                  <a:gd name="T22" fmla="*/ 5040396 w 19"/>
                  <a:gd name="T23" fmla="*/ 7559675 h 4"/>
                  <a:gd name="T24" fmla="*/ 7561388 w 19"/>
                  <a:gd name="T25" fmla="*/ 2520950 h 4"/>
                  <a:gd name="T26" fmla="*/ 10080792 w 19"/>
                  <a:gd name="T27" fmla="*/ 2520950 h 4"/>
                  <a:gd name="T28" fmla="*/ 12601784 w 19"/>
                  <a:gd name="T29" fmla="*/ 2520950 h 4"/>
                  <a:gd name="T30" fmla="*/ 20161584 w 19"/>
                  <a:gd name="T31" fmla="*/ 2520950 h 4"/>
                  <a:gd name="T32" fmla="*/ 30242376 w 19"/>
                  <a:gd name="T33" fmla="*/ 2520950 h 4"/>
                  <a:gd name="T34" fmla="*/ 32763368 w 19"/>
                  <a:gd name="T35" fmla="*/ 2520950 h 4"/>
                  <a:gd name="T36" fmla="*/ 35282772 w 19"/>
                  <a:gd name="T37" fmla="*/ 0 h 4"/>
                  <a:gd name="T38" fmla="*/ 37803764 w 19"/>
                  <a:gd name="T39" fmla="*/ 0 h 4"/>
                  <a:gd name="T40" fmla="*/ 42844160 w 19"/>
                  <a:gd name="T41" fmla="*/ 0 h 4"/>
                  <a:gd name="T42" fmla="*/ 45363564 w 19"/>
                  <a:gd name="T43" fmla="*/ 0 h 4"/>
                  <a:gd name="T44" fmla="*/ 47884556 w 19"/>
                  <a:gd name="T45" fmla="*/ 0 h 4"/>
                  <a:gd name="T46" fmla="*/ 42844160 w 19"/>
                  <a:gd name="T47" fmla="*/ 2520950 h 4"/>
                  <a:gd name="T48" fmla="*/ 35282772 w 19"/>
                  <a:gd name="T49" fmla="*/ 7559675 h 4"/>
                  <a:gd name="T50" fmla="*/ 32763368 w 19"/>
                  <a:gd name="T51" fmla="*/ 7559675 h 4"/>
                  <a:gd name="T52" fmla="*/ 25201980 w 19"/>
                  <a:gd name="T53" fmla="*/ 7559675 h 4"/>
                  <a:gd name="T54" fmla="*/ 15121188 w 19"/>
                  <a:gd name="T55" fmla="*/ 10080625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"/>
                  <a:gd name="T85" fmla="*/ 0 h 4"/>
                  <a:gd name="T86" fmla="*/ 19 w 19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" h="4">
                    <a:moveTo>
                      <a:pt x="6" y="4"/>
                    </a:move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59" name="Freeform 574"/>
              <p:cNvSpPr>
                <a:spLocks/>
              </p:cNvSpPr>
              <p:nvPr/>
            </p:nvSpPr>
            <p:spPr bwMode="auto">
              <a:xfrm>
                <a:off x="6816725" y="1755776"/>
                <a:ext cx="11113" cy="1587"/>
              </a:xfrm>
              <a:custGeom>
                <a:avLst/>
                <a:gdLst>
                  <a:gd name="T0" fmla="*/ 0 w 7"/>
                  <a:gd name="T1" fmla="*/ 2520156 h 1"/>
                  <a:gd name="T2" fmla="*/ 0 w 7"/>
                  <a:gd name="T3" fmla="*/ 0 h 1"/>
                  <a:gd name="T4" fmla="*/ 2521063 w 7"/>
                  <a:gd name="T5" fmla="*/ 0 h 1"/>
                  <a:gd name="T6" fmla="*/ 5040539 w 7"/>
                  <a:gd name="T7" fmla="*/ 0 h 1"/>
                  <a:gd name="T8" fmla="*/ 10081079 w 7"/>
                  <a:gd name="T9" fmla="*/ 0 h 1"/>
                  <a:gd name="T10" fmla="*/ 12602142 w 7"/>
                  <a:gd name="T11" fmla="*/ 0 h 1"/>
                  <a:gd name="T12" fmla="*/ 15121618 w 7"/>
                  <a:gd name="T13" fmla="*/ 0 h 1"/>
                  <a:gd name="T14" fmla="*/ 17642681 w 7"/>
                  <a:gd name="T15" fmla="*/ 0 h 1"/>
                  <a:gd name="T16" fmla="*/ 17642681 w 7"/>
                  <a:gd name="T17" fmla="*/ 2520156 h 1"/>
                  <a:gd name="T18" fmla="*/ 15121618 w 7"/>
                  <a:gd name="T19" fmla="*/ 2520156 h 1"/>
                  <a:gd name="T20" fmla="*/ 10081079 w 7"/>
                  <a:gd name="T21" fmla="*/ 2520156 h 1"/>
                  <a:gd name="T22" fmla="*/ 5040539 w 7"/>
                  <a:gd name="T23" fmla="*/ 2520156 h 1"/>
                  <a:gd name="T24" fmla="*/ 2521063 w 7"/>
                  <a:gd name="T25" fmla="*/ 2520156 h 1"/>
                  <a:gd name="T26" fmla="*/ 0 w 7"/>
                  <a:gd name="T27" fmla="*/ 2520156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60" name="Freeform 575"/>
              <p:cNvSpPr>
                <a:spLocks/>
              </p:cNvSpPr>
              <p:nvPr/>
            </p:nvSpPr>
            <p:spPr bwMode="auto">
              <a:xfrm>
                <a:off x="6808788" y="1765301"/>
                <a:ext cx="11112" cy="3175"/>
              </a:xfrm>
              <a:custGeom>
                <a:avLst/>
                <a:gdLst>
                  <a:gd name="T0" fmla="*/ 12599421 w 7"/>
                  <a:gd name="T1" fmla="*/ 5040313 h 2"/>
                  <a:gd name="T2" fmla="*/ 7559335 w 7"/>
                  <a:gd name="T3" fmla="*/ 2520950 h 2"/>
                  <a:gd name="T4" fmla="*/ 2519249 w 7"/>
                  <a:gd name="T5" fmla="*/ 2520950 h 2"/>
                  <a:gd name="T6" fmla="*/ 0 w 7"/>
                  <a:gd name="T7" fmla="*/ 2520950 h 2"/>
                  <a:gd name="T8" fmla="*/ 2519249 w 7"/>
                  <a:gd name="T9" fmla="*/ 2520950 h 2"/>
                  <a:gd name="T10" fmla="*/ 5040086 w 7"/>
                  <a:gd name="T11" fmla="*/ 2520950 h 2"/>
                  <a:gd name="T12" fmla="*/ 10080171 w 7"/>
                  <a:gd name="T13" fmla="*/ 2520950 h 2"/>
                  <a:gd name="T14" fmla="*/ 12599421 w 7"/>
                  <a:gd name="T15" fmla="*/ 2520950 h 2"/>
                  <a:gd name="T16" fmla="*/ 12599421 w 7"/>
                  <a:gd name="T17" fmla="*/ 0 h 2"/>
                  <a:gd name="T18" fmla="*/ 15120257 w 7"/>
                  <a:gd name="T19" fmla="*/ 0 h 2"/>
                  <a:gd name="T20" fmla="*/ 17639506 w 7"/>
                  <a:gd name="T21" fmla="*/ 0 h 2"/>
                  <a:gd name="T22" fmla="*/ 12599421 w 7"/>
                  <a:gd name="T23" fmla="*/ 5040313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5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61" name="Freeform 576"/>
              <p:cNvSpPr>
                <a:spLocks/>
              </p:cNvSpPr>
              <p:nvPr/>
            </p:nvSpPr>
            <p:spPr bwMode="auto">
              <a:xfrm>
                <a:off x="6829425" y="1755776"/>
                <a:ext cx="11113" cy="1587"/>
              </a:xfrm>
              <a:custGeom>
                <a:avLst/>
                <a:gdLst>
                  <a:gd name="T0" fmla="*/ 10081079 w 7"/>
                  <a:gd name="T1" fmla="*/ 2520156 h 1"/>
                  <a:gd name="T2" fmla="*/ 5040539 w 7"/>
                  <a:gd name="T3" fmla="*/ 2520156 h 1"/>
                  <a:gd name="T4" fmla="*/ 2521063 w 7"/>
                  <a:gd name="T5" fmla="*/ 2520156 h 1"/>
                  <a:gd name="T6" fmla="*/ 2521063 w 7"/>
                  <a:gd name="T7" fmla="*/ 0 h 1"/>
                  <a:gd name="T8" fmla="*/ 0 w 7"/>
                  <a:gd name="T9" fmla="*/ 0 h 1"/>
                  <a:gd name="T10" fmla="*/ 2521063 w 7"/>
                  <a:gd name="T11" fmla="*/ 0 h 1"/>
                  <a:gd name="T12" fmla="*/ 5040539 w 7"/>
                  <a:gd name="T13" fmla="*/ 0 h 1"/>
                  <a:gd name="T14" fmla="*/ 7561603 w 7"/>
                  <a:gd name="T15" fmla="*/ 0 h 1"/>
                  <a:gd name="T16" fmla="*/ 10081079 w 7"/>
                  <a:gd name="T17" fmla="*/ 0 h 1"/>
                  <a:gd name="T18" fmla="*/ 15121618 w 7"/>
                  <a:gd name="T19" fmla="*/ 0 h 1"/>
                  <a:gd name="T20" fmla="*/ 17642681 w 7"/>
                  <a:gd name="T21" fmla="*/ 0 h 1"/>
                  <a:gd name="T22" fmla="*/ 10081079 w 7"/>
                  <a:gd name="T23" fmla="*/ 2520156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62" name="Freeform 577"/>
              <p:cNvSpPr>
                <a:spLocks/>
              </p:cNvSpPr>
              <p:nvPr/>
            </p:nvSpPr>
            <p:spPr bwMode="auto">
              <a:xfrm>
                <a:off x="6842125" y="1751013"/>
                <a:ext cx="7938" cy="1588"/>
              </a:xfrm>
              <a:custGeom>
                <a:avLst/>
                <a:gdLst>
                  <a:gd name="T0" fmla="*/ 2521109 w 5"/>
                  <a:gd name="T1" fmla="*/ 2520156 h 1"/>
                  <a:gd name="T2" fmla="*/ 2521109 w 5"/>
                  <a:gd name="T3" fmla="*/ 0 h 1"/>
                  <a:gd name="T4" fmla="*/ 0 w 5"/>
                  <a:gd name="T5" fmla="*/ 0 h 1"/>
                  <a:gd name="T6" fmla="*/ 2521109 w 5"/>
                  <a:gd name="T7" fmla="*/ 0 h 1"/>
                  <a:gd name="T8" fmla="*/ 7561739 w 5"/>
                  <a:gd name="T9" fmla="*/ 0 h 1"/>
                  <a:gd name="T10" fmla="*/ 12602369 w 5"/>
                  <a:gd name="T11" fmla="*/ 0 h 1"/>
                  <a:gd name="T12" fmla="*/ 10081260 w 5"/>
                  <a:gd name="T13" fmla="*/ 0 h 1"/>
                  <a:gd name="T14" fmla="*/ 7561739 w 5"/>
                  <a:gd name="T15" fmla="*/ 2520156 h 1"/>
                  <a:gd name="T16" fmla="*/ 2521109 w 5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63" name="Freeform 578"/>
              <p:cNvSpPr>
                <a:spLocks/>
              </p:cNvSpPr>
              <p:nvPr/>
            </p:nvSpPr>
            <p:spPr bwMode="auto">
              <a:xfrm>
                <a:off x="6931025" y="1687513"/>
                <a:ext cx="7938" cy="3175"/>
              </a:xfrm>
              <a:custGeom>
                <a:avLst/>
                <a:gdLst>
                  <a:gd name="T0" fmla="*/ 2521109 w 5"/>
                  <a:gd name="T1" fmla="*/ 5040313 h 2"/>
                  <a:gd name="T2" fmla="*/ 0 w 5"/>
                  <a:gd name="T3" fmla="*/ 5040313 h 2"/>
                  <a:gd name="T4" fmla="*/ 2521109 w 5"/>
                  <a:gd name="T5" fmla="*/ 0 h 2"/>
                  <a:gd name="T6" fmla="*/ 5040630 w 5"/>
                  <a:gd name="T7" fmla="*/ 0 h 2"/>
                  <a:gd name="T8" fmla="*/ 12602369 w 5"/>
                  <a:gd name="T9" fmla="*/ 0 h 2"/>
                  <a:gd name="T10" fmla="*/ 10081260 w 5"/>
                  <a:gd name="T11" fmla="*/ 0 h 2"/>
                  <a:gd name="T12" fmla="*/ 7561739 w 5"/>
                  <a:gd name="T13" fmla="*/ 0 h 2"/>
                  <a:gd name="T14" fmla="*/ 5040630 w 5"/>
                  <a:gd name="T15" fmla="*/ 5040313 h 2"/>
                  <a:gd name="T16" fmla="*/ 2521109 w 5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64" name="Freeform 579"/>
              <p:cNvSpPr>
                <a:spLocks/>
              </p:cNvSpPr>
              <p:nvPr/>
            </p:nvSpPr>
            <p:spPr bwMode="auto">
              <a:xfrm>
                <a:off x="6826250" y="1765301"/>
                <a:ext cx="31750" cy="4762"/>
              </a:xfrm>
              <a:custGeom>
                <a:avLst/>
                <a:gdLst>
                  <a:gd name="T0" fmla="*/ 37801550 w 20"/>
                  <a:gd name="T1" fmla="*/ 7560469 h 3"/>
                  <a:gd name="T2" fmla="*/ 35282188 w 20"/>
                  <a:gd name="T3" fmla="*/ 5039783 h 3"/>
                  <a:gd name="T4" fmla="*/ 32761238 w 20"/>
                  <a:gd name="T5" fmla="*/ 5039783 h 3"/>
                  <a:gd name="T6" fmla="*/ 27720925 w 20"/>
                  <a:gd name="T7" fmla="*/ 5039783 h 3"/>
                  <a:gd name="T8" fmla="*/ 25201563 w 20"/>
                  <a:gd name="T9" fmla="*/ 5039783 h 3"/>
                  <a:gd name="T10" fmla="*/ 22682200 w 20"/>
                  <a:gd name="T11" fmla="*/ 5039783 h 3"/>
                  <a:gd name="T12" fmla="*/ 20161250 w 20"/>
                  <a:gd name="T13" fmla="*/ 5039783 h 3"/>
                  <a:gd name="T14" fmla="*/ 15120938 w 20"/>
                  <a:gd name="T15" fmla="*/ 5039783 h 3"/>
                  <a:gd name="T16" fmla="*/ 12601575 w 20"/>
                  <a:gd name="T17" fmla="*/ 2520685 h 3"/>
                  <a:gd name="T18" fmla="*/ 10080625 w 20"/>
                  <a:gd name="T19" fmla="*/ 2520685 h 3"/>
                  <a:gd name="T20" fmla="*/ 7559675 w 20"/>
                  <a:gd name="T21" fmla="*/ 2520685 h 3"/>
                  <a:gd name="T22" fmla="*/ 5040313 w 20"/>
                  <a:gd name="T23" fmla="*/ 2520685 h 3"/>
                  <a:gd name="T24" fmla="*/ 2520950 w 20"/>
                  <a:gd name="T25" fmla="*/ 2520685 h 3"/>
                  <a:gd name="T26" fmla="*/ 0 w 20"/>
                  <a:gd name="T27" fmla="*/ 2520685 h 3"/>
                  <a:gd name="T28" fmla="*/ 2520950 w 20"/>
                  <a:gd name="T29" fmla="*/ 0 h 3"/>
                  <a:gd name="T30" fmla="*/ 5040313 w 20"/>
                  <a:gd name="T31" fmla="*/ 0 h 3"/>
                  <a:gd name="T32" fmla="*/ 7559675 w 20"/>
                  <a:gd name="T33" fmla="*/ 0 h 3"/>
                  <a:gd name="T34" fmla="*/ 10080625 w 20"/>
                  <a:gd name="T35" fmla="*/ 2520685 h 3"/>
                  <a:gd name="T36" fmla="*/ 15120938 w 20"/>
                  <a:gd name="T37" fmla="*/ 0 h 3"/>
                  <a:gd name="T38" fmla="*/ 20161250 w 20"/>
                  <a:gd name="T39" fmla="*/ 0 h 3"/>
                  <a:gd name="T40" fmla="*/ 27720925 w 20"/>
                  <a:gd name="T41" fmla="*/ 0 h 3"/>
                  <a:gd name="T42" fmla="*/ 35282188 w 20"/>
                  <a:gd name="T43" fmla="*/ 0 h 3"/>
                  <a:gd name="T44" fmla="*/ 37801550 w 20"/>
                  <a:gd name="T45" fmla="*/ 0 h 3"/>
                  <a:gd name="T46" fmla="*/ 50403125 w 20"/>
                  <a:gd name="T47" fmla="*/ 2520685 h 3"/>
                  <a:gd name="T48" fmla="*/ 47883763 w 20"/>
                  <a:gd name="T49" fmla="*/ 5039783 h 3"/>
                  <a:gd name="T50" fmla="*/ 45362813 w 20"/>
                  <a:gd name="T51" fmla="*/ 5039783 h 3"/>
                  <a:gd name="T52" fmla="*/ 45362813 w 20"/>
                  <a:gd name="T53" fmla="*/ 2520685 h 3"/>
                  <a:gd name="T54" fmla="*/ 47883763 w 20"/>
                  <a:gd name="T55" fmla="*/ 2520685 h 3"/>
                  <a:gd name="T56" fmla="*/ 45362813 w 20"/>
                  <a:gd name="T57" fmla="*/ 0 h 3"/>
                  <a:gd name="T58" fmla="*/ 42843450 w 20"/>
                  <a:gd name="T59" fmla="*/ 0 h 3"/>
                  <a:gd name="T60" fmla="*/ 37801550 w 20"/>
                  <a:gd name="T61" fmla="*/ 0 h 3"/>
                  <a:gd name="T62" fmla="*/ 37801550 w 20"/>
                  <a:gd name="T63" fmla="*/ 2520685 h 3"/>
                  <a:gd name="T64" fmla="*/ 42843450 w 20"/>
                  <a:gd name="T65" fmla="*/ 5039783 h 3"/>
                  <a:gd name="T66" fmla="*/ 37801550 w 20"/>
                  <a:gd name="T67" fmla="*/ 7560469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3"/>
                  <a:gd name="T104" fmla="*/ 20 w 20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3">
                    <a:moveTo>
                      <a:pt x="15" y="3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65" name="Freeform 580"/>
              <p:cNvSpPr>
                <a:spLocks/>
              </p:cNvSpPr>
              <p:nvPr/>
            </p:nvSpPr>
            <p:spPr bwMode="auto">
              <a:xfrm>
                <a:off x="6840538" y="1755776"/>
                <a:ext cx="14287" cy="1587"/>
              </a:xfrm>
              <a:custGeom>
                <a:avLst/>
                <a:gdLst>
                  <a:gd name="T0" fmla="*/ 2519274 w 9"/>
                  <a:gd name="T1" fmla="*/ 2520156 h 1"/>
                  <a:gd name="T2" fmla="*/ 0 w 9"/>
                  <a:gd name="T3" fmla="*/ 2520156 h 1"/>
                  <a:gd name="T4" fmla="*/ 2519274 w 9"/>
                  <a:gd name="T5" fmla="*/ 0 h 1"/>
                  <a:gd name="T6" fmla="*/ 5040136 w 9"/>
                  <a:gd name="T7" fmla="*/ 0 h 1"/>
                  <a:gd name="T8" fmla="*/ 7559410 w 9"/>
                  <a:gd name="T9" fmla="*/ 0 h 1"/>
                  <a:gd name="T10" fmla="*/ 10080272 w 9"/>
                  <a:gd name="T11" fmla="*/ 0 h 1"/>
                  <a:gd name="T12" fmla="*/ 15120408 w 9"/>
                  <a:gd name="T13" fmla="*/ 0 h 1"/>
                  <a:gd name="T14" fmla="*/ 20160544 w 9"/>
                  <a:gd name="T15" fmla="*/ 0 h 1"/>
                  <a:gd name="T16" fmla="*/ 22679819 w 9"/>
                  <a:gd name="T17" fmla="*/ 0 h 1"/>
                  <a:gd name="T18" fmla="*/ 15120408 w 9"/>
                  <a:gd name="T19" fmla="*/ 2520156 h 1"/>
                  <a:gd name="T20" fmla="*/ 12599547 w 9"/>
                  <a:gd name="T21" fmla="*/ 2520156 h 1"/>
                  <a:gd name="T22" fmla="*/ 10080272 w 9"/>
                  <a:gd name="T23" fmla="*/ 2520156 h 1"/>
                  <a:gd name="T24" fmla="*/ 5040136 w 9"/>
                  <a:gd name="T25" fmla="*/ 2520156 h 1"/>
                  <a:gd name="T26" fmla="*/ 2519274 w 9"/>
                  <a:gd name="T27" fmla="*/ 2520156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66" name="Freeform 581"/>
              <p:cNvSpPr>
                <a:spLocks/>
              </p:cNvSpPr>
              <p:nvPr/>
            </p:nvSpPr>
            <p:spPr bwMode="auto">
              <a:xfrm>
                <a:off x="6869113" y="1754188"/>
                <a:ext cx="9525" cy="1588"/>
              </a:xfrm>
              <a:custGeom>
                <a:avLst/>
                <a:gdLst>
                  <a:gd name="T0" fmla="*/ 10080625 w 6"/>
                  <a:gd name="T1" fmla="*/ 2520156 h 1"/>
                  <a:gd name="T2" fmla="*/ 7561263 w 6"/>
                  <a:gd name="T3" fmla="*/ 0 h 1"/>
                  <a:gd name="T4" fmla="*/ 2520950 w 6"/>
                  <a:gd name="T5" fmla="*/ 0 h 1"/>
                  <a:gd name="T6" fmla="*/ 0 w 6"/>
                  <a:gd name="T7" fmla="*/ 0 h 1"/>
                  <a:gd name="T8" fmla="*/ 12601575 w 6"/>
                  <a:gd name="T9" fmla="*/ 0 h 1"/>
                  <a:gd name="T10" fmla="*/ 15120938 w 6"/>
                  <a:gd name="T11" fmla="*/ 0 h 1"/>
                  <a:gd name="T12" fmla="*/ 12601575 w 6"/>
                  <a:gd name="T13" fmla="*/ 0 h 1"/>
                  <a:gd name="T14" fmla="*/ 10080625 w 6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67" name="Freeform 582"/>
              <p:cNvSpPr>
                <a:spLocks/>
              </p:cNvSpPr>
              <p:nvPr/>
            </p:nvSpPr>
            <p:spPr bwMode="auto">
              <a:xfrm>
                <a:off x="6859588" y="1763713"/>
                <a:ext cx="7937" cy="4763"/>
              </a:xfrm>
              <a:custGeom>
                <a:avLst/>
                <a:gdLst>
                  <a:gd name="T0" fmla="*/ 0 w 5"/>
                  <a:gd name="T1" fmla="*/ 7560469 h 3"/>
                  <a:gd name="T2" fmla="*/ 0 w 5"/>
                  <a:gd name="T3" fmla="*/ 5040842 h 3"/>
                  <a:gd name="T4" fmla="*/ 2519204 w 5"/>
                  <a:gd name="T5" fmla="*/ 2519627 h 3"/>
                  <a:gd name="T6" fmla="*/ 2519204 w 5"/>
                  <a:gd name="T7" fmla="*/ 0 h 3"/>
                  <a:gd name="T8" fmla="*/ 5039995 w 5"/>
                  <a:gd name="T9" fmla="*/ 0 h 3"/>
                  <a:gd name="T10" fmla="*/ 12599194 w 5"/>
                  <a:gd name="T11" fmla="*/ 0 h 3"/>
                  <a:gd name="T12" fmla="*/ 12599194 w 5"/>
                  <a:gd name="T13" fmla="*/ 2519627 h 3"/>
                  <a:gd name="T14" fmla="*/ 7559199 w 5"/>
                  <a:gd name="T15" fmla="*/ 2519627 h 3"/>
                  <a:gd name="T16" fmla="*/ 5039995 w 5"/>
                  <a:gd name="T17" fmla="*/ 2519627 h 3"/>
                  <a:gd name="T18" fmla="*/ 2519204 w 5"/>
                  <a:gd name="T19" fmla="*/ 2519627 h 3"/>
                  <a:gd name="T20" fmla="*/ 2519204 w 5"/>
                  <a:gd name="T21" fmla="*/ 5040842 h 3"/>
                  <a:gd name="T22" fmla="*/ 5039995 w 5"/>
                  <a:gd name="T23" fmla="*/ 5040842 h 3"/>
                  <a:gd name="T24" fmla="*/ 7559199 w 5"/>
                  <a:gd name="T25" fmla="*/ 5040842 h 3"/>
                  <a:gd name="T26" fmla="*/ 12599194 w 5"/>
                  <a:gd name="T27" fmla="*/ 5040842 h 3"/>
                  <a:gd name="T28" fmla="*/ 5039995 w 5"/>
                  <a:gd name="T29" fmla="*/ 5040842 h 3"/>
                  <a:gd name="T30" fmla="*/ 0 w 5"/>
                  <a:gd name="T31" fmla="*/ 7560469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3"/>
                  <a:gd name="T50" fmla="*/ 5 w 5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68" name="Freeform 583"/>
              <p:cNvSpPr>
                <a:spLocks/>
              </p:cNvSpPr>
              <p:nvPr/>
            </p:nvSpPr>
            <p:spPr bwMode="auto">
              <a:xfrm>
                <a:off x="6872288" y="1755776"/>
                <a:ext cx="6350" cy="1587"/>
              </a:xfrm>
              <a:custGeom>
                <a:avLst/>
                <a:gdLst>
                  <a:gd name="T0" fmla="*/ 7559675 w 4"/>
                  <a:gd name="T1" fmla="*/ 2520156 h 1"/>
                  <a:gd name="T2" fmla="*/ 0 w 4"/>
                  <a:gd name="T3" fmla="*/ 2520156 h 1"/>
                  <a:gd name="T4" fmla="*/ 2520950 w 4"/>
                  <a:gd name="T5" fmla="*/ 0 h 1"/>
                  <a:gd name="T6" fmla="*/ 5040313 w 4"/>
                  <a:gd name="T7" fmla="*/ 0 h 1"/>
                  <a:gd name="T8" fmla="*/ 10080625 w 4"/>
                  <a:gd name="T9" fmla="*/ 2520156 h 1"/>
                  <a:gd name="T10" fmla="*/ 7559675 w 4"/>
                  <a:gd name="T11" fmla="*/ 252015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69" name="Freeform 584"/>
              <p:cNvSpPr>
                <a:spLocks/>
              </p:cNvSpPr>
              <p:nvPr/>
            </p:nvSpPr>
            <p:spPr bwMode="auto">
              <a:xfrm>
                <a:off x="6918325" y="1693863"/>
                <a:ext cx="136525" cy="33338"/>
              </a:xfrm>
              <a:custGeom>
                <a:avLst/>
                <a:gdLst>
                  <a:gd name="T0" fmla="*/ 0 w 86"/>
                  <a:gd name="T1" fmla="*/ 50403881 h 21"/>
                  <a:gd name="T2" fmla="*/ 5040313 w 86"/>
                  <a:gd name="T3" fmla="*/ 47882893 h 21"/>
                  <a:gd name="T4" fmla="*/ 20161250 w 86"/>
                  <a:gd name="T5" fmla="*/ 42842505 h 21"/>
                  <a:gd name="T6" fmla="*/ 27720925 w 86"/>
                  <a:gd name="T7" fmla="*/ 32761729 h 21"/>
                  <a:gd name="T8" fmla="*/ 40322500 w 86"/>
                  <a:gd name="T9" fmla="*/ 25201940 h 21"/>
                  <a:gd name="T10" fmla="*/ 55443438 w 86"/>
                  <a:gd name="T11" fmla="*/ 25201940 h 21"/>
                  <a:gd name="T12" fmla="*/ 63003113 w 86"/>
                  <a:gd name="T13" fmla="*/ 25201940 h 21"/>
                  <a:gd name="T14" fmla="*/ 52924075 w 86"/>
                  <a:gd name="T15" fmla="*/ 22680953 h 21"/>
                  <a:gd name="T16" fmla="*/ 60483750 w 86"/>
                  <a:gd name="T17" fmla="*/ 17640565 h 21"/>
                  <a:gd name="T18" fmla="*/ 68043425 w 86"/>
                  <a:gd name="T19" fmla="*/ 12600176 h 21"/>
                  <a:gd name="T20" fmla="*/ 75604688 w 86"/>
                  <a:gd name="T21" fmla="*/ 17640565 h 21"/>
                  <a:gd name="T22" fmla="*/ 78124050 w 86"/>
                  <a:gd name="T23" fmla="*/ 17640565 h 21"/>
                  <a:gd name="T24" fmla="*/ 68043425 w 86"/>
                  <a:gd name="T25" fmla="*/ 12600176 h 21"/>
                  <a:gd name="T26" fmla="*/ 60483750 w 86"/>
                  <a:gd name="T27" fmla="*/ 12600176 h 21"/>
                  <a:gd name="T28" fmla="*/ 70564375 w 86"/>
                  <a:gd name="T29" fmla="*/ 7559788 h 21"/>
                  <a:gd name="T30" fmla="*/ 78124050 w 86"/>
                  <a:gd name="T31" fmla="*/ 7559788 h 21"/>
                  <a:gd name="T32" fmla="*/ 83165950 w 86"/>
                  <a:gd name="T33" fmla="*/ 2519400 h 21"/>
                  <a:gd name="T34" fmla="*/ 93246575 w 86"/>
                  <a:gd name="T35" fmla="*/ 5040388 h 21"/>
                  <a:gd name="T36" fmla="*/ 103327200 w 86"/>
                  <a:gd name="T37" fmla="*/ 7559788 h 21"/>
                  <a:gd name="T38" fmla="*/ 100806250 w 86"/>
                  <a:gd name="T39" fmla="*/ 2519400 h 21"/>
                  <a:gd name="T40" fmla="*/ 108367513 w 86"/>
                  <a:gd name="T41" fmla="*/ 0 h 21"/>
                  <a:gd name="T42" fmla="*/ 118446550 w 86"/>
                  <a:gd name="T43" fmla="*/ 2519400 h 21"/>
                  <a:gd name="T44" fmla="*/ 131048125 w 86"/>
                  <a:gd name="T45" fmla="*/ 2519400 h 21"/>
                  <a:gd name="T46" fmla="*/ 136088438 w 86"/>
                  <a:gd name="T47" fmla="*/ 5040388 h 21"/>
                  <a:gd name="T48" fmla="*/ 126007813 w 86"/>
                  <a:gd name="T49" fmla="*/ 5040388 h 21"/>
                  <a:gd name="T50" fmla="*/ 120967500 w 86"/>
                  <a:gd name="T51" fmla="*/ 10080776 h 21"/>
                  <a:gd name="T52" fmla="*/ 115927188 w 86"/>
                  <a:gd name="T53" fmla="*/ 17640565 h 21"/>
                  <a:gd name="T54" fmla="*/ 113406238 w 86"/>
                  <a:gd name="T55" fmla="*/ 22680953 h 21"/>
                  <a:gd name="T56" fmla="*/ 123486863 w 86"/>
                  <a:gd name="T57" fmla="*/ 17640565 h 21"/>
                  <a:gd name="T58" fmla="*/ 131048125 w 86"/>
                  <a:gd name="T59" fmla="*/ 12600176 h 21"/>
                  <a:gd name="T60" fmla="*/ 138607800 w 86"/>
                  <a:gd name="T61" fmla="*/ 12600176 h 21"/>
                  <a:gd name="T62" fmla="*/ 148688425 w 86"/>
                  <a:gd name="T63" fmla="*/ 10080776 h 21"/>
                  <a:gd name="T64" fmla="*/ 166330313 w 86"/>
                  <a:gd name="T65" fmla="*/ 12600176 h 21"/>
                  <a:gd name="T66" fmla="*/ 173891575 w 86"/>
                  <a:gd name="T67" fmla="*/ 17640565 h 21"/>
                  <a:gd name="T68" fmla="*/ 183972200 w 86"/>
                  <a:gd name="T69" fmla="*/ 17640565 h 21"/>
                  <a:gd name="T70" fmla="*/ 191531875 w 86"/>
                  <a:gd name="T71" fmla="*/ 22680953 h 21"/>
                  <a:gd name="T72" fmla="*/ 191531875 w 86"/>
                  <a:gd name="T73" fmla="*/ 25201940 h 21"/>
                  <a:gd name="T74" fmla="*/ 201612500 w 86"/>
                  <a:gd name="T75" fmla="*/ 22680953 h 21"/>
                  <a:gd name="T76" fmla="*/ 209173763 w 86"/>
                  <a:gd name="T77" fmla="*/ 22680953 h 21"/>
                  <a:gd name="T78" fmla="*/ 216733438 w 86"/>
                  <a:gd name="T79" fmla="*/ 32761729 h 21"/>
                  <a:gd name="T80" fmla="*/ 209173763 w 86"/>
                  <a:gd name="T81" fmla="*/ 35282717 h 21"/>
                  <a:gd name="T82" fmla="*/ 201612500 w 86"/>
                  <a:gd name="T83" fmla="*/ 40323105 h 21"/>
                  <a:gd name="T84" fmla="*/ 191531875 w 86"/>
                  <a:gd name="T85" fmla="*/ 40323105 h 21"/>
                  <a:gd name="T86" fmla="*/ 181451250 w 86"/>
                  <a:gd name="T87" fmla="*/ 40323105 h 21"/>
                  <a:gd name="T88" fmla="*/ 171370625 w 86"/>
                  <a:gd name="T89" fmla="*/ 42842505 h 21"/>
                  <a:gd name="T90" fmla="*/ 161290000 w 86"/>
                  <a:gd name="T91" fmla="*/ 42842505 h 21"/>
                  <a:gd name="T92" fmla="*/ 153728738 w 86"/>
                  <a:gd name="T93" fmla="*/ 42842505 h 21"/>
                  <a:gd name="T94" fmla="*/ 133567488 w 86"/>
                  <a:gd name="T95" fmla="*/ 42842505 h 21"/>
                  <a:gd name="T96" fmla="*/ 123486863 w 86"/>
                  <a:gd name="T97" fmla="*/ 45363493 h 21"/>
                  <a:gd name="T98" fmla="*/ 115927188 w 86"/>
                  <a:gd name="T99" fmla="*/ 45363493 h 21"/>
                  <a:gd name="T100" fmla="*/ 95765938 w 86"/>
                  <a:gd name="T101" fmla="*/ 45363493 h 21"/>
                  <a:gd name="T102" fmla="*/ 88206263 w 86"/>
                  <a:gd name="T103" fmla="*/ 45363493 h 21"/>
                  <a:gd name="T104" fmla="*/ 75604688 w 86"/>
                  <a:gd name="T105" fmla="*/ 45363493 h 21"/>
                  <a:gd name="T106" fmla="*/ 65524063 w 86"/>
                  <a:gd name="T107" fmla="*/ 45363493 h 21"/>
                  <a:gd name="T108" fmla="*/ 60483750 w 86"/>
                  <a:gd name="T109" fmla="*/ 47882893 h 21"/>
                  <a:gd name="T110" fmla="*/ 37801550 w 86"/>
                  <a:gd name="T111" fmla="*/ 50403881 h 21"/>
                  <a:gd name="T112" fmla="*/ 22682200 w 86"/>
                  <a:gd name="T113" fmla="*/ 52923281 h 21"/>
                  <a:gd name="T114" fmla="*/ 15120938 w 86"/>
                  <a:gd name="T115" fmla="*/ 52923281 h 21"/>
                  <a:gd name="T116" fmla="*/ 5040313 w 86"/>
                  <a:gd name="T117" fmla="*/ 52923281 h 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21"/>
                  <a:gd name="T179" fmla="*/ 86 w 86"/>
                  <a:gd name="T180" fmla="*/ 21 h 2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21">
                    <a:moveTo>
                      <a:pt x="2" y="21"/>
                    </a:moveTo>
                    <a:lnTo>
                      <a:pt x="1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7" y="8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10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4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7" y="16"/>
                    </a:lnTo>
                    <a:lnTo>
                      <a:pt x="76" y="16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70" name="Freeform 585"/>
              <p:cNvSpPr>
                <a:spLocks/>
              </p:cNvSpPr>
              <p:nvPr/>
            </p:nvSpPr>
            <p:spPr bwMode="auto">
              <a:xfrm>
                <a:off x="6883400" y="1752601"/>
                <a:ext cx="3175" cy="1587"/>
              </a:xfrm>
              <a:custGeom>
                <a:avLst/>
                <a:gdLst>
                  <a:gd name="T0" fmla="*/ 2520950 w 2"/>
                  <a:gd name="T1" fmla="*/ 2520156 h 1"/>
                  <a:gd name="T2" fmla="*/ 0 w 2"/>
                  <a:gd name="T3" fmla="*/ 2520156 h 1"/>
                  <a:gd name="T4" fmla="*/ 0 w 2"/>
                  <a:gd name="T5" fmla="*/ 0 h 1"/>
                  <a:gd name="T6" fmla="*/ 5040313 w 2"/>
                  <a:gd name="T7" fmla="*/ 0 h 1"/>
                  <a:gd name="T8" fmla="*/ 5040313 w 2"/>
                  <a:gd name="T9" fmla="*/ 2520156 h 1"/>
                  <a:gd name="T10" fmla="*/ 2520950 w 2"/>
                  <a:gd name="T11" fmla="*/ 252015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71" name="Freeform 586"/>
              <p:cNvSpPr>
                <a:spLocks/>
              </p:cNvSpPr>
              <p:nvPr/>
            </p:nvSpPr>
            <p:spPr bwMode="auto">
              <a:xfrm>
                <a:off x="6859588" y="1770063"/>
                <a:ext cx="14287" cy="1588"/>
              </a:xfrm>
              <a:custGeom>
                <a:avLst/>
                <a:gdLst>
                  <a:gd name="T0" fmla="*/ 0 w 9"/>
                  <a:gd name="T1" fmla="*/ 2520156 h 1"/>
                  <a:gd name="T2" fmla="*/ 0 w 9"/>
                  <a:gd name="T3" fmla="*/ 0 h 1"/>
                  <a:gd name="T4" fmla="*/ 17639683 w 9"/>
                  <a:gd name="T5" fmla="*/ 0 h 1"/>
                  <a:gd name="T6" fmla="*/ 22679819 w 9"/>
                  <a:gd name="T7" fmla="*/ 0 h 1"/>
                  <a:gd name="T8" fmla="*/ 20160544 w 9"/>
                  <a:gd name="T9" fmla="*/ 0 h 1"/>
                  <a:gd name="T10" fmla="*/ 15120408 w 9"/>
                  <a:gd name="T11" fmla="*/ 2520156 h 1"/>
                  <a:gd name="T12" fmla="*/ 12599547 w 9"/>
                  <a:gd name="T13" fmla="*/ 2520156 h 1"/>
                  <a:gd name="T14" fmla="*/ 5040136 w 9"/>
                  <a:gd name="T15" fmla="*/ 2520156 h 1"/>
                  <a:gd name="T16" fmla="*/ 0 w 9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"/>
                  <a:gd name="T29" fmla="*/ 9 w 9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">
                    <a:moveTo>
                      <a:pt x="0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72" name="Freeform 587"/>
              <p:cNvSpPr>
                <a:spLocks/>
              </p:cNvSpPr>
              <p:nvPr/>
            </p:nvSpPr>
            <p:spPr bwMode="auto">
              <a:xfrm>
                <a:off x="7067550" y="1719263"/>
                <a:ext cx="17463" cy="3175"/>
              </a:xfrm>
              <a:custGeom>
                <a:avLst/>
                <a:gdLst>
                  <a:gd name="T0" fmla="*/ 7561479 w 11"/>
                  <a:gd name="T1" fmla="*/ 5040313 h 2"/>
                  <a:gd name="T2" fmla="*/ 2521022 w 11"/>
                  <a:gd name="T3" fmla="*/ 5040313 h 2"/>
                  <a:gd name="T4" fmla="*/ 0 w 11"/>
                  <a:gd name="T5" fmla="*/ 5040313 h 2"/>
                  <a:gd name="T6" fmla="*/ 2521022 w 11"/>
                  <a:gd name="T7" fmla="*/ 2520950 h 2"/>
                  <a:gd name="T8" fmla="*/ 7561479 w 11"/>
                  <a:gd name="T9" fmla="*/ 2520950 h 2"/>
                  <a:gd name="T10" fmla="*/ 12601936 w 11"/>
                  <a:gd name="T11" fmla="*/ 2520950 h 2"/>
                  <a:gd name="T12" fmla="*/ 15121370 w 11"/>
                  <a:gd name="T13" fmla="*/ 2520950 h 2"/>
                  <a:gd name="T14" fmla="*/ 17642393 w 11"/>
                  <a:gd name="T15" fmla="*/ 2520950 h 2"/>
                  <a:gd name="T16" fmla="*/ 17642393 w 11"/>
                  <a:gd name="T17" fmla="*/ 0 h 2"/>
                  <a:gd name="T18" fmla="*/ 20161827 w 11"/>
                  <a:gd name="T19" fmla="*/ 0 h 2"/>
                  <a:gd name="T20" fmla="*/ 22682849 w 11"/>
                  <a:gd name="T21" fmla="*/ 0 h 2"/>
                  <a:gd name="T22" fmla="*/ 25202284 w 11"/>
                  <a:gd name="T23" fmla="*/ 0 h 2"/>
                  <a:gd name="T24" fmla="*/ 27723306 w 11"/>
                  <a:gd name="T25" fmla="*/ 2520950 h 2"/>
                  <a:gd name="T26" fmla="*/ 25202284 w 11"/>
                  <a:gd name="T27" fmla="*/ 2520950 h 2"/>
                  <a:gd name="T28" fmla="*/ 20161827 w 11"/>
                  <a:gd name="T29" fmla="*/ 2520950 h 2"/>
                  <a:gd name="T30" fmla="*/ 17642393 w 11"/>
                  <a:gd name="T31" fmla="*/ 2520950 h 2"/>
                  <a:gd name="T32" fmla="*/ 20161827 w 11"/>
                  <a:gd name="T33" fmla="*/ 2520950 h 2"/>
                  <a:gd name="T34" fmla="*/ 12601936 w 11"/>
                  <a:gd name="T35" fmla="*/ 5040313 h 2"/>
                  <a:gd name="T36" fmla="*/ 7561479 w 11"/>
                  <a:gd name="T37" fmla="*/ 5040313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73" name="Freeform 588"/>
              <p:cNvSpPr>
                <a:spLocks/>
              </p:cNvSpPr>
              <p:nvPr/>
            </p:nvSpPr>
            <p:spPr bwMode="auto">
              <a:xfrm>
                <a:off x="7080250" y="1722438"/>
                <a:ext cx="26988" cy="3175"/>
              </a:xfrm>
              <a:custGeom>
                <a:avLst/>
                <a:gdLst>
                  <a:gd name="T0" fmla="*/ 32763432 w 17"/>
                  <a:gd name="T1" fmla="*/ 5040313 h 2"/>
                  <a:gd name="T2" fmla="*/ 32763432 w 17"/>
                  <a:gd name="T3" fmla="*/ 2520950 h 2"/>
                  <a:gd name="T4" fmla="*/ 27723026 w 17"/>
                  <a:gd name="T5" fmla="*/ 2520950 h 2"/>
                  <a:gd name="T6" fmla="*/ 20161624 w 17"/>
                  <a:gd name="T7" fmla="*/ 2520950 h 2"/>
                  <a:gd name="T8" fmla="*/ 10080812 w 17"/>
                  <a:gd name="T9" fmla="*/ 2520950 h 2"/>
                  <a:gd name="T10" fmla="*/ 7561403 w 17"/>
                  <a:gd name="T11" fmla="*/ 2520950 h 2"/>
                  <a:gd name="T12" fmla="*/ 0 w 17"/>
                  <a:gd name="T13" fmla="*/ 2520950 h 2"/>
                  <a:gd name="T14" fmla="*/ 0 w 17"/>
                  <a:gd name="T15" fmla="*/ 0 h 2"/>
                  <a:gd name="T16" fmla="*/ 2520997 w 17"/>
                  <a:gd name="T17" fmla="*/ 0 h 2"/>
                  <a:gd name="T18" fmla="*/ 7561403 w 17"/>
                  <a:gd name="T19" fmla="*/ 0 h 2"/>
                  <a:gd name="T20" fmla="*/ 15121218 w 17"/>
                  <a:gd name="T21" fmla="*/ 0 h 2"/>
                  <a:gd name="T22" fmla="*/ 22682620 w 17"/>
                  <a:gd name="T23" fmla="*/ 0 h 2"/>
                  <a:gd name="T24" fmla="*/ 27723026 w 17"/>
                  <a:gd name="T25" fmla="*/ 0 h 2"/>
                  <a:gd name="T26" fmla="*/ 30242435 w 17"/>
                  <a:gd name="T27" fmla="*/ 0 h 2"/>
                  <a:gd name="T28" fmla="*/ 32763432 w 17"/>
                  <a:gd name="T29" fmla="*/ 0 h 2"/>
                  <a:gd name="T30" fmla="*/ 37803838 w 17"/>
                  <a:gd name="T31" fmla="*/ 0 h 2"/>
                  <a:gd name="T32" fmla="*/ 40323247 w 17"/>
                  <a:gd name="T33" fmla="*/ 0 h 2"/>
                  <a:gd name="T34" fmla="*/ 42844244 w 17"/>
                  <a:gd name="T35" fmla="*/ 2520950 h 2"/>
                  <a:gd name="T36" fmla="*/ 40323247 w 17"/>
                  <a:gd name="T37" fmla="*/ 5040313 h 2"/>
                  <a:gd name="T38" fmla="*/ 37803838 w 17"/>
                  <a:gd name="T39" fmla="*/ 5040313 h 2"/>
                  <a:gd name="T40" fmla="*/ 32763432 w 17"/>
                  <a:gd name="T41" fmla="*/ 5040313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"/>
                  <a:gd name="T65" fmla="*/ 17 w 17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74" name="Freeform 589"/>
              <p:cNvSpPr>
                <a:spLocks/>
              </p:cNvSpPr>
              <p:nvPr/>
            </p:nvSpPr>
            <p:spPr bwMode="auto">
              <a:xfrm>
                <a:off x="7080250" y="1738313"/>
                <a:ext cx="9525" cy="1588"/>
              </a:xfrm>
              <a:custGeom>
                <a:avLst/>
                <a:gdLst>
                  <a:gd name="T0" fmla="*/ 2520950 w 6"/>
                  <a:gd name="T1" fmla="*/ 2520156 h 1"/>
                  <a:gd name="T2" fmla="*/ 0 w 6"/>
                  <a:gd name="T3" fmla="*/ 2520156 h 1"/>
                  <a:gd name="T4" fmla="*/ 2520950 w 6"/>
                  <a:gd name="T5" fmla="*/ 2520156 h 1"/>
                  <a:gd name="T6" fmla="*/ 7561263 w 6"/>
                  <a:gd name="T7" fmla="*/ 0 h 1"/>
                  <a:gd name="T8" fmla="*/ 10080625 w 6"/>
                  <a:gd name="T9" fmla="*/ 0 h 1"/>
                  <a:gd name="T10" fmla="*/ 15120938 w 6"/>
                  <a:gd name="T11" fmla="*/ 0 h 1"/>
                  <a:gd name="T12" fmla="*/ 15120938 w 6"/>
                  <a:gd name="T13" fmla="*/ 2520156 h 1"/>
                  <a:gd name="T14" fmla="*/ 5040313 w 6"/>
                  <a:gd name="T15" fmla="*/ 2520156 h 1"/>
                  <a:gd name="T16" fmla="*/ 2520950 w 6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75" name="Freeform 590"/>
              <p:cNvSpPr>
                <a:spLocks/>
              </p:cNvSpPr>
              <p:nvPr/>
            </p:nvSpPr>
            <p:spPr bwMode="auto">
              <a:xfrm>
                <a:off x="7096125" y="1741488"/>
                <a:ext cx="11113" cy="1588"/>
              </a:xfrm>
              <a:custGeom>
                <a:avLst/>
                <a:gdLst>
                  <a:gd name="T0" fmla="*/ 5040539 w 7"/>
                  <a:gd name="T1" fmla="*/ 2520156 h 1"/>
                  <a:gd name="T2" fmla="*/ 2521063 w 7"/>
                  <a:gd name="T3" fmla="*/ 2520156 h 1"/>
                  <a:gd name="T4" fmla="*/ 0 w 7"/>
                  <a:gd name="T5" fmla="*/ 2520156 h 1"/>
                  <a:gd name="T6" fmla="*/ 2521063 w 7"/>
                  <a:gd name="T7" fmla="*/ 0 h 1"/>
                  <a:gd name="T8" fmla="*/ 5040539 w 7"/>
                  <a:gd name="T9" fmla="*/ 0 h 1"/>
                  <a:gd name="T10" fmla="*/ 7561603 w 7"/>
                  <a:gd name="T11" fmla="*/ 0 h 1"/>
                  <a:gd name="T12" fmla="*/ 17642681 w 7"/>
                  <a:gd name="T13" fmla="*/ 0 h 1"/>
                  <a:gd name="T14" fmla="*/ 17642681 w 7"/>
                  <a:gd name="T15" fmla="*/ 2520156 h 1"/>
                  <a:gd name="T16" fmla="*/ 12602142 w 7"/>
                  <a:gd name="T17" fmla="*/ 2520156 h 1"/>
                  <a:gd name="T18" fmla="*/ 5040539 w 7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76" name="Freeform 591"/>
              <p:cNvSpPr>
                <a:spLocks/>
              </p:cNvSpPr>
              <p:nvPr/>
            </p:nvSpPr>
            <p:spPr bwMode="auto">
              <a:xfrm>
                <a:off x="7202488" y="1757363"/>
                <a:ext cx="17462" cy="3175"/>
              </a:xfrm>
              <a:custGeom>
                <a:avLst/>
                <a:gdLst>
                  <a:gd name="T0" fmla="*/ 22679963 w 11"/>
                  <a:gd name="T1" fmla="*/ 5040313 h 2"/>
                  <a:gd name="T2" fmla="*/ 20160673 w 11"/>
                  <a:gd name="T3" fmla="*/ 5040313 h 2"/>
                  <a:gd name="T4" fmla="*/ 17639795 w 11"/>
                  <a:gd name="T5" fmla="*/ 5040313 h 2"/>
                  <a:gd name="T6" fmla="*/ 15120505 w 11"/>
                  <a:gd name="T7" fmla="*/ 5040313 h 2"/>
                  <a:gd name="T8" fmla="*/ 15120505 w 11"/>
                  <a:gd name="T9" fmla="*/ 2520950 h 2"/>
                  <a:gd name="T10" fmla="*/ 12599627 w 11"/>
                  <a:gd name="T11" fmla="*/ 2520950 h 2"/>
                  <a:gd name="T12" fmla="*/ 10080336 w 11"/>
                  <a:gd name="T13" fmla="*/ 2520950 h 2"/>
                  <a:gd name="T14" fmla="*/ 7559459 w 11"/>
                  <a:gd name="T15" fmla="*/ 2520950 h 2"/>
                  <a:gd name="T16" fmla="*/ 0 w 11"/>
                  <a:gd name="T17" fmla="*/ 0 h 2"/>
                  <a:gd name="T18" fmla="*/ 2519290 w 11"/>
                  <a:gd name="T19" fmla="*/ 0 h 2"/>
                  <a:gd name="T20" fmla="*/ 7559459 w 11"/>
                  <a:gd name="T21" fmla="*/ 0 h 2"/>
                  <a:gd name="T22" fmla="*/ 10080336 w 11"/>
                  <a:gd name="T23" fmla="*/ 0 h 2"/>
                  <a:gd name="T24" fmla="*/ 12599627 w 11"/>
                  <a:gd name="T25" fmla="*/ 0 h 2"/>
                  <a:gd name="T26" fmla="*/ 15120505 w 11"/>
                  <a:gd name="T27" fmla="*/ 0 h 2"/>
                  <a:gd name="T28" fmla="*/ 20160673 w 11"/>
                  <a:gd name="T29" fmla="*/ 0 h 2"/>
                  <a:gd name="T30" fmla="*/ 22679963 w 11"/>
                  <a:gd name="T31" fmla="*/ 2520950 h 2"/>
                  <a:gd name="T32" fmla="*/ 25200841 w 11"/>
                  <a:gd name="T33" fmla="*/ 2520950 h 2"/>
                  <a:gd name="T34" fmla="*/ 27720131 w 11"/>
                  <a:gd name="T35" fmla="*/ 2520950 h 2"/>
                  <a:gd name="T36" fmla="*/ 22679963 w 11"/>
                  <a:gd name="T37" fmla="*/ 5040313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77" name="Freeform 592"/>
              <p:cNvSpPr>
                <a:spLocks/>
              </p:cNvSpPr>
              <p:nvPr/>
            </p:nvSpPr>
            <p:spPr bwMode="auto">
              <a:xfrm>
                <a:off x="7229475" y="1760538"/>
                <a:ext cx="7938" cy="3175"/>
              </a:xfrm>
              <a:custGeom>
                <a:avLst/>
                <a:gdLst>
                  <a:gd name="T0" fmla="*/ 12602369 w 5"/>
                  <a:gd name="T1" fmla="*/ 5040313 h 2"/>
                  <a:gd name="T2" fmla="*/ 5040630 w 5"/>
                  <a:gd name="T3" fmla="*/ 5040313 h 2"/>
                  <a:gd name="T4" fmla="*/ 0 w 5"/>
                  <a:gd name="T5" fmla="*/ 5040313 h 2"/>
                  <a:gd name="T6" fmla="*/ 2521109 w 5"/>
                  <a:gd name="T7" fmla="*/ 5040313 h 2"/>
                  <a:gd name="T8" fmla="*/ 2521109 w 5"/>
                  <a:gd name="T9" fmla="*/ 0 h 2"/>
                  <a:gd name="T10" fmla="*/ 5040630 w 5"/>
                  <a:gd name="T11" fmla="*/ 0 h 2"/>
                  <a:gd name="T12" fmla="*/ 5040630 w 5"/>
                  <a:gd name="T13" fmla="*/ 5040313 h 2"/>
                  <a:gd name="T14" fmla="*/ 7561739 w 5"/>
                  <a:gd name="T15" fmla="*/ 5040313 h 2"/>
                  <a:gd name="T16" fmla="*/ 12602369 w 5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78" name="Freeform 593"/>
              <p:cNvSpPr>
                <a:spLocks/>
              </p:cNvSpPr>
              <p:nvPr/>
            </p:nvSpPr>
            <p:spPr bwMode="auto">
              <a:xfrm>
                <a:off x="7192963" y="1803401"/>
                <a:ext cx="44450" cy="11112"/>
              </a:xfrm>
              <a:custGeom>
                <a:avLst/>
                <a:gdLst>
                  <a:gd name="T0" fmla="*/ 47883763 w 28"/>
                  <a:gd name="T1" fmla="*/ 17641094 h 7"/>
                  <a:gd name="T2" fmla="*/ 42843450 w 28"/>
                  <a:gd name="T3" fmla="*/ 17641094 h 7"/>
                  <a:gd name="T4" fmla="*/ 40322500 w 28"/>
                  <a:gd name="T5" fmla="*/ 17641094 h 7"/>
                  <a:gd name="T6" fmla="*/ 35282188 w 28"/>
                  <a:gd name="T7" fmla="*/ 17641094 h 7"/>
                  <a:gd name="T8" fmla="*/ 32762825 w 28"/>
                  <a:gd name="T9" fmla="*/ 17641094 h 7"/>
                  <a:gd name="T10" fmla="*/ 27722513 w 28"/>
                  <a:gd name="T11" fmla="*/ 15120257 h 7"/>
                  <a:gd name="T12" fmla="*/ 25201563 w 28"/>
                  <a:gd name="T13" fmla="*/ 17641094 h 7"/>
                  <a:gd name="T14" fmla="*/ 22682200 w 28"/>
                  <a:gd name="T15" fmla="*/ 15120257 h 7"/>
                  <a:gd name="T16" fmla="*/ 17641888 w 28"/>
                  <a:gd name="T17" fmla="*/ 15120257 h 7"/>
                  <a:gd name="T18" fmla="*/ 15120938 w 28"/>
                  <a:gd name="T19" fmla="*/ 15120257 h 7"/>
                  <a:gd name="T20" fmla="*/ 15120938 w 28"/>
                  <a:gd name="T21" fmla="*/ 12601008 h 7"/>
                  <a:gd name="T22" fmla="*/ 12601575 w 28"/>
                  <a:gd name="T23" fmla="*/ 12601008 h 7"/>
                  <a:gd name="T24" fmla="*/ 10080625 w 28"/>
                  <a:gd name="T25" fmla="*/ 12601008 h 7"/>
                  <a:gd name="T26" fmla="*/ 7561263 w 28"/>
                  <a:gd name="T27" fmla="*/ 12601008 h 7"/>
                  <a:gd name="T28" fmla="*/ 5040313 w 28"/>
                  <a:gd name="T29" fmla="*/ 12601008 h 7"/>
                  <a:gd name="T30" fmla="*/ 2520950 w 28"/>
                  <a:gd name="T31" fmla="*/ 12601008 h 7"/>
                  <a:gd name="T32" fmla="*/ 0 w 28"/>
                  <a:gd name="T33" fmla="*/ 10080171 h 7"/>
                  <a:gd name="T34" fmla="*/ 2520950 w 28"/>
                  <a:gd name="T35" fmla="*/ 10080171 h 7"/>
                  <a:gd name="T36" fmla="*/ 5040313 w 28"/>
                  <a:gd name="T37" fmla="*/ 10080171 h 7"/>
                  <a:gd name="T38" fmla="*/ 7561263 w 28"/>
                  <a:gd name="T39" fmla="*/ 7560922 h 7"/>
                  <a:gd name="T40" fmla="*/ 7561263 w 28"/>
                  <a:gd name="T41" fmla="*/ 10080171 h 7"/>
                  <a:gd name="T42" fmla="*/ 10080625 w 28"/>
                  <a:gd name="T43" fmla="*/ 10080171 h 7"/>
                  <a:gd name="T44" fmla="*/ 12601575 w 28"/>
                  <a:gd name="T45" fmla="*/ 10080171 h 7"/>
                  <a:gd name="T46" fmla="*/ 15120938 w 28"/>
                  <a:gd name="T47" fmla="*/ 7560922 h 7"/>
                  <a:gd name="T48" fmla="*/ 15120938 w 28"/>
                  <a:gd name="T49" fmla="*/ 2520837 h 7"/>
                  <a:gd name="T50" fmla="*/ 17641888 w 28"/>
                  <a:gd name="T51" fmla="*/ 2520837 h 7"/>
                  <a:gd name="T52" fmla="*/ 17641888 w 28"/>
                  <a:gd name="T53" fmla="*/ 0 h 7"/>
                  <a:gd name="T54" fmla="*/ 22682200 w 28"/>
                  <a:gd name="T55" fmla="*/ 0 h 7"/>
                  <a:gd name="T56" fmla="*/ 25201563 w 28"/>
                  <a:gd name="T57" fmla="*/ 0 h 7"/>
                  <a:gd name="T58" fmla="*/ 27722513 w 28"/>
                  <a:gd name="T59" fmla="*/ 0 h 7"/>
                  <a:gd name="T60" fmla="*/ 30241875 w 28"/>
                  <a:gd name="T61" fmla="*/ 2520837 h 7"/>
                  <a:gd name="T62" fmla="*/ 42843450 w 28"/>
                  <a:gd name="T63" fmla="*/ 2520837 h 7"/>
                  <a:gd name="T64" fmla="*/ 47883763 w 28"/>
                  <a:gd name="T65" fmla="*/ 2520837 h 7"/>
                  <a:gd name="T66" fmla="*/ 52924075 w 28"/>
                  <a:gd name="T67" fmla="*/ 2520837 h 7"/>
                  <a:gd name="T68" fmla="*/ 55443438 w 28"/>
                  <a:gd name="T69" fmla="*/ 2520837 h 7"/>
                  <a:gd name="T70" fmla="*/ 57964388 w 28"/>
                  <a:gd name="T71" fmla="*/ 2520837 h 7"/>
                  <a:gd name="T72" fmla="*/ 60483750 w 28"/>
                  <a:gd name="T73" fmla="*/ 2520837 h 7"/>
                  <a:gd name="T74" fmla="*/ 63004700 w 28"/>
                  <a:gd name="T75" fmla="*/ 2520837 h 7"/>
                  <a:gd name="T76" fmla="*/ 65524063 w 28"/>
                  <a:gd name="T77" fmla="*/ 2520837 h 7"/>
                  <a:gd name="T78" fmla="*/ 65524063 w 28"/>
                  <a:gd name="T79" fmla="*/ 7560922 h 7"/>
                  <a:gd name="T80" fmla="*/ 70564375 w 28"/>
                  <a:gd name="T81" fmla="*/ 7560922 h 7"/>
                  <a:gd name="T82" fmla="*/ 65524063 w 28"/>
                  <a:gd name="T83" fmla="*/ 10080171 h 7"/>
                  <a:gd name="T84" fmla="*/ 60483750 w 28"/>
                  <a:gd name="T85" fmla="*/ 12601008 h 7"/>
                  <a:gd name="T86" fmla="*/ 57964388 w 28"/>
                  <a:gd name="T87" fmla="*/ 12601008 h 7"/>
                  <a:gd name="T88" fmla="*/ 57964388 w 28"/>
                  <a:gd name="T89" fmla="*/ 15120257 h 7"/>
                  <a:gd name="T90" fmla="*/ 55443438 w 28"/>
                  <a:gd name="T91" fmla="*/ 15120257 h 7"/>
                  <a:gd name="T92" fmla="*/ 52924075 w 28"/>
                  <a:gd name="T93" fmla="*/ 15120257 h 7"/>
                  <a:gd name="T94" fmla="*/ 47883763 w 28"/>
                  <a:gd name="T95" fmla="*/ 17641094 h 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"/>
                  <a:gd name="T145" fmla="*/ 0 h 7"/>
                  <a:gd name="T146" fmla="*/ 28 w 28"/>
                  <a:gd name="T147" fmla="*/ 7 h 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" h="7">
                    <a:moveTo>
                      <a:pt x="19" y="7"/>
                    </a:moveTo>
                    <a:lnTo>
                      <a:pt x="17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79" name="Freeform 594"/>
              <p:cNvSpPr>
                <a:spLocks/>
              </p:cNvSpPr>
              <p:nvPr/>
            </p:nvSpPr>
            <p:spPr bwMode="auto">
              <a:xfrm>
                <a:off x="7291388" y="1808163"/>
                <a:ext cx="6350" cy="3175"/>
              </a:xfrm>
              <a:custGeom>
                <a:avLst/>
                <a:gdLst>
                  <a:gd name="T0" fmla="*/ 7559675 w 4"/>
                  <a:gd name="T1" fmla="*/ 5040313 h 2"/>
                  <a:gd name="T2" fmla="*/ 2520950 w 4"/>
                  <a:gd name="T3" fmla="*/ 5040313 h 2"/>
                  <a:gd name="T4" fmla="*/ 0 w 4"/>
                  <a:gd name="T5" fmla="*/ 2520950 h 2"/>
                  <a:gd name="T6" fmla="*/ 2520950 w 4"/>
                  <a:gd name="T7" fmla="*/ 2520950 h 2"/>
                  <a:gd name="T8" fmla="*/ 2520950 w 4"/>
                  <a:gd name="T9" fmla="*/ 0 h 2"/>
                  <a:gd name="T10" fmla="*/ 7559675 w 4"/>
                  <a:gd name="T11" fmla="*/ 0 h 2"/>
                  <a:gd name="T12" fmla="*/ 7559675 w 4"/>
                  <a:gd name="T13" fmla="*/ 2520950 h 2"/>
                  <a:gd name="T14" fmla="*/ 10080625 w 4"/>
                  <a:gd name="T15" fmla="*/ 2520950 h 2"/>
                  <a:gd name="T16" fmla="*/ 10080625 w 4"/>
                  <a:gd name="T17" fmla="*/ 5040313 h 2"/>
                  <a:gd name="T18" fmla="*/ 7559675 w 4"/>
                  <a:gd name="T19" fmla="*/ 5040313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80" name="Freeform 595"/>
              <p:cNvSpPr>
                <a:spLocks/>
              </p:cNvSpPr>
              <p:nvPr/>
            </p:nvSpPr>
            <p:spPr bwMode="auto">
              <a:xfrm>
                <a:off x="7377113" y="1835151"/>
                <a:ext cx="14287" cy="4762"/>
              </a:xfrm>
              <a:custGeom>
                <a:avLst/>
                <a:gdLst>
                  <a:gd name="T0" fmla="*/ 7559410 w 9"/>
                  <a:gd name="T1" fmla="*/ 7560469 h 3"/>
                  <a:gd name="T2" fmla="*/ 5040136 w 9"/>
                  <a:gd name="T3" fmla="*/ 5039783 h 3"/>
                  <a:gd name="T4" fmla="*/ 0 w 9"/>
                  <a:gd name="T5" fmla="*/ 0 h 3"/>
                  <a:gd name="T6" fmla="*/ 2519274 w 9"/>
                  <a:gd name="T7" fmla="*/ 0 h 3"/>
                  <a:gd name="T8" fmla="*/ 5040136 w 9"/>
                  <a:gd name="T9" fmla="*/ 0 h 3"/>
                  <a:gd name="T10" fmla="*/ 7559410 w 9"/>
                  <a:gd name="T11" fmla="*/ 0 h 3"/>
                  <a:gd name="T12" fmla="*/ 12599547 w 9"/>
                  <a:gd name="T13" fmla="*/ 0 h 3"/>
                  <a:gd name="T14" fmla="*/ 15120408 w 9"/>
                  <a:gd name="T15" fmla="*/ 0 h 3"/>
                  <a:gd name="T16" fmla="*/ 17639683 w 9"/>
                  <a:gd name="T17" fmla="*/ 0 h 3"/>
                  <a:gd name="T18" fmla="*/ 20160544 w 9"/>
                  <a:gd name="T19" fmla="*/ 0 h 3"/>
                  <a:gd name="T20" fmla="*/ 22679819 w 9"/>
                  <a:gd name="T21" fmla="*/ 5039783 h 3"/>
                  <a:gd name="T22" fmla="*/ 20160544 w 9"/>
                  <a:gd name="T23" fmla="*/ 5039783 h 3"/>
                  <a:gd name="T24" fmla="*/ 17639683 w 9"/>
                  <a:gd name="T25" fmla="*/ 5039783 h 3"/>
                  <a:gd name="T26" fmla="*/ 12599547 w 9"/>
                  <a:gd name="T27" fmla="*/ 5039783 h 3"/>
                  <a:gd name="T28" fmla="*/ 12599547 w 9"/>
                  <a:gd name="T29" fmla="*/ 7560469 h 3"/>
                  <a:gd name="T30" fmla="*/ 7559410 w 9"/>
                  <a:gd name="T31" fmla="*/ 7560469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3" y="3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81" name="Freeform 596"/>
              <p:cNvSpPr>
                <a:spLocks/>
              </p:cNvSpPr>
              <p:nvPr/>
            </p:nvSpPr>
            <p:spPr bwMode="auto">
              <a:xfrm>
                <a:off x="7431088" y="1839913"/>
                <a:ext cx="6350" cy="1588"/>
              </a:xfrm>
              <a:custGeom>
                <a:avLst/>
                <a:gdLst>
                  <a:gd name="T0" fmla="*/ 10080625 w 4"/>
                  <a:gd name="T1" fmla="*/ 2520156 h 1"/>
                  <a:gd name="T2" fmla="*/ 7559675 w 4"/>
                  <a:gd name="T3" fmla="*/ 2520156 h 1"/>
                  <a:gd name="T4" fmla="*/ 2520950 w 4"/>
                  <a:gd name="T5" fmla="*/ 2520156 h 1"/>
                  <a:gd name="T6" fmla="*/ 0 w 4"/>
                  <a:gd name="T7" fmla="*/ 2520156 h 1"/>
                  <a:gd name="T8" fmla="*/ 0 w 4"/>
                  <a:gd name="T9" fmla="*/ 0 h 1"/>
                  <a:gd name="T10" fmla="*/ 2520950 w 4"/>
                  <a:gd name="T11" fmla="*/ 0 h 1"/>
                  <a:gd name="T12" fmla="*/ 5040313 w 4"/>
                  <a:gd name="T13" fmla="*/ 0 h 1"/>
                  <a:gd name="T14" fmla="*/ 5040313 w 4"/>
                  <a:gd name="T15" fmla="*/ 2520156 h 1"/>
                  <a:gd name="T16" fmla="*/ 10080625 w 4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82" name="Freeform 597"/>
              <p:cNvSpPr>
                <a:spLocks/>
              </p:cNvSpPr>
              <p:nvPr/>
            </p:nvSpPr>
            <p:spPr bwMode="auto">
              <a:xfrm>
                <a:off x="7439025" y="1820863"/>
                <a:ext cx="96838" cy="34925"/>
              </a:xfrm>
              <a:custGeom>
                <a:avLst/>
                <a:gdLst>
                  <a:gd name="T0" fmla="*/ 131048802 w 61"/>
                  <a:gd name="T1" fmla="*/ 52924075 h 22"/>
                  <a:gd name="T2" fmla="*/ 120968125 w 61"/>
                  <a:gd name="T3" fmla="*/ 52924075 h 22"/>
                  <a:gd name="T4" fmla="*/ 110887448 w 61"/>
                  <a:gd name="T5" fmla="*/ 50403125 h 22"/>
                  <a:gd name="T6" fmla="*/ 103327734 w 61"/>
                  <a:gd name="T7" fmla="*/ 45362813 h 22"/>
                  <a:gd name="T8" fmla="*/ 95766432 w 61"/>
                  <a:gd name="T9" fmla="*/ 42843450 h 22"/>
                  <a:gd name="T10" fmla="*/ 85685755 w 61"/>
                  <a:gd name="T11" fmla="*/ 42843450 h 22"/>
                  <a:gd name="T12" fmla="*/ 80645416 w 61"/>
                  <a:gd name="T13" fmla="*/ 40322500 h 22"/>
                  <a:gd name="T14" fmla="*/ 68045364 w 61"/>
                  <a:gd name="T15" fmla="*/ 40322500 h 22"/>
                  <a:gd name="T16" fmla="*/ 55443724 w 61"/>
                  <a:gd name="T17" fmla="*/ 37801550 h 22"/>
                  <a:gd name="T18" fmla="*/ 45363047 w 61"/>
                  <a:gd name="T19" fmla="*/ 35282188 h 22"/>
                  <a:gd name="T20" fmla="*/ 37803333 w 61"/>
                  <a:gd name="T21" fmla="*/ 35282188 h 22"/>
                  <a:gd name="T22" fmla="*/ 27722656 w 61"/>
                  <a:gd name="T23" fmla="*/ 32761238 h 22"/>
                  <a:gd name="T24" fmla="*/ 20161354 w 61"/>
                  <a:gd name="T25" fmla="*/ 32761238 h 22"/>
                  <a:gd name="T26" fmla="*/ 2520963 w 61"/>
                  <a:gd name="T27" fmla="*/ 32761238 h 22"/>
                  <a:gd name="T28" fmla="*/ 2520963 w 61"/>
                  <a:gd name="T29" fmla="*/ 30241875 h 22"/>
                  <a:gd name="T30" fmla="*/ 12601640 w 61"/>
                  <a:gd name="T31" fmla="*/ 30241875 h 22"/>
                  <a:gd name="T32" fmla="*/ 22682317 w 61"/>
                  <a:gd name="T33" fmla="*/ 32761238 h 22"/>
                  <a:gd name="T34" fmla="*/ 32762994 w 61"/>
                  <a:gd name="T35" fmla="*/ 32761238 h 22"/>
                  <a:gd name="T36" fmla="*/ 40322708 w 61"/>
                  <a:gd name="T37" fmla="*/ 22682200 h 22"/>
                  <a:gd name="T38" fmla="*/ 45363047 w 61"/>
                  <a:gd name="T39" fmla="*/ 20161250 h 22"/>
                  <a:gd name="T40" fmla="*/ 35282370 w 61"/>
                  <a:gd name="T41" fmla="*/ 17640300 h 22"/>
                  <a:gd name="T42" fmla="*/ 32762994 w 61"/>
                  <a:gd name="T43" fmla="*/ 7559675 h 22"/>
                  <a:gd name="T44" fmla="*/ 40322708 w 61"/>
                  <a:gd name="T45" fmla="*/ 5040313 h 22"/>
                  <a:gd name="T46" fmla="*/ 57964687 w 61"/>
                  <a:gd name="T47" fmla="*/ 7559675 h 22"/>
                  <a:gd name="T48" fmla="*/ 55443724 w 61"/>
                  <a:gd name="T49" fmla="*/ 0 h 22"/>
                  <a:gd name="T50" fmla="*/ 57964687 w 61"/>
                  <a:gd name="T51" fmla="*/ 5040313 h 22"/>
                  <a:gd name="T52" fmla="*/ 65524401 w 61"/>
                  <a:gd name="T53" fmla="*/ 0 h 22"/>
                  <a:gd name="T54" fmla="*/ 73085702 w 61"/>
                  <a:gd name="T55" fmla="*/ 0 h 22"/>
                  <a:gd name="T56" fmla="*/ 83166379 w 61"/>
                  <a:gd name="T57" fmla="*/ 5040313 h 22"/>
                  <a:gd name="T58" fmla="*/ 93247056 w 61"/>
                  <a:gd name="T59" fmla="*/ 7559675 h 22"/>
                  <a:gd name="T60" fmla="*/ 98287395 w 61"/>
                  <a:gd name="T61" fmla="*/ 5040313 h 22"/>
                  <a:gd name="T62" fmla="*/ 103327734 w 61"/>
                  <a:gd name="T63" fmla="*/ 10080625 h 22"/>
                  <a:gd name="T64" fmla="*/ 113408411 w 61"/>
                  <a:gd name="T65" fmla="*/ 10080625 h 22"/>
                  <a:gd name="T66" fmla="*/ 113408411 w 61"/>
                  <a:gd name="T67" fmla="*/ 12601575 h 22"/>
                  <a:gd name="T68" fmla="*/ 115927786 w 61"/>
                  <a:gd name="T69" fmla="*/ 12601575 h 22"/>
                  <a:gd name="T70" fmla="*/ 131048802 w 61"/>
                  <a:gd name="T71" fmla="*/ 10080625 h 22"/>
                  <a:gd name="T72" fmla="*/ 141129479 w 61"/>
                  <a:gd name="T73" fmla="*/ 10080625 h 22"/>
                  <a:gd name="T74" fmla="*/ 136089140 w 61"/>
                  <a:gd name="T75" fmla="*/ 12601575 h 22"/>
                  <a:gd name="T76" fmla="*/ 138610103 w 61"/>
                  <a:gd name="T77" fmla="*/ 15120938 h 22"/>
                  <a:gd name="T78" fmla="*/ 148690780 w 61"/>
                  <a:gd name="T79" fmla="*/ 15120938 h 22"/>
                  <a:gd name="T80" fmla="*/ 151210156 w 61"/>
                  <a:gd name="T81" fmla="*/ 20161250 h 22"/>
                  <a:gd name="T82" fmla="*/ 151210156 w 61"/>
                  <a:gd name="T83" fmla="*/ 30241875 h 22"/>
                  <a:gd name="T84" fmla="*/ 141129479 w 61"/>
                  <a:gd name="T85" fmla="*/ 32761238 h 22"/>
                  <a:gd name="T86" fmla="*/ 141129479 w 61"/>
                  <a:gd name="T87" fmla="*/ 35282188 h 22"/>
                  <a:gd name="T88" fmla="*/ 136089140 w 61"/>
                  <a:gd name="T89" fmla="*/ 45362813 h 22"/>
                  <a:gd name="T90" fmla="*/ 141129479 w 61"/>
                  <a:gd name="T91" fmla="*/ 50403125 h 22"/>
                  <a:gd name="T92" fmla="*/ 133569765 w 61"/>
                  <a:gd name="T93" fmla="*/ 55443438 h 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"/>
                  <a:gd name="T142" fmla="*/ 0 h 22"/>
                  <a:gd name="T143" fmla="*/ 61 w 61"/>
                  <a:gd name="T144" fmla="*/ 22 h 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" h="22">
                    <a:moveTo>
                      <a:pt x="53" y="22"/>
                    </a:moveTo>
                    <a:lnTo>
                      <a:pt x="52" y="22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7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5" y="16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4" y="22"/>
                    </a:lnTo>
                    <a:lnTo>
                      <a:pt x="5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83" name="Freeform 598"/>
              <p:cNvSpPr>
                <a:spLocks/>
              </p:cNvSpPr>
              <p:nvPr/>
            </p:nvSpPr>
            <p:spPr bwMode="auto">
              <a:xfrm>
                <a:off x="7435850" y="1841501"/>
                <a:ext cx="30163" cy="3175"/>
              </a:xfrm>
              <a:custGeom>
                <a:avLst/>
                <a:gdLst>
                  <a:gd name="T0" fmla="*/ 40323168 w 19"/>
                  <a:gd name="T1" fmla="*/ 5040313 h 2"/>
                  <a:gd name="T2" fmla="*/ 37803764 w 19"/>
                  <a:gd name="T3" fmla="*/ 5040313 h 2"/>
                  <a:gd name="T4" fmla="*/ 32763368 w 19"/>
                  <a:gd name="T5" fmla="*/ 5040313 h 2"/>
                  <a:gd name="T6" fmla="*/ 30242376 w 19"/>
                  <a:gd name="T7" fmla="*/ 2520950 h 2"/>
                  <a:gd name="T8" fmla="*/ 27722972 w 19"/>
                  <a:gd name="T9" fmla="*/ 2520950 h 2"/>
                  <a:gd name="T10" fmla="*/ 25201980 w 19"/>
                  <a:gd name="T11" fmla="*/ 2520950 h 2"/>
                  <a:gd name="T12" fmla="*/ 22682576 w 19"/>
                  <a:gd name="T13" fmla="*/ 2520950 h 2"/>
                  <a:gd name="T14" fmla="*/ 20161584 w 19"/>
                  <a:gd name="T15" fmla="*/ 2520950 h 2"/>
                  <a:gd name="T16" fmla="*/ 17642180 w 19"/>
                  <a:gd name="T17" fmla="*/ 2520950 h 2"/>
                  <a:gd name="T18" fmla="*/ 15121188 w 19"/>
                  <a:gd name="T19" fmla="*/ 2520950 h 2"/>
                  <a:gd name="T20" fmla="*/ 2520992 w 19"/>
                  <a:gd name="T21" fmla="*/ 0 h 2"/>
                  <a:gd name="T22" fmla="*/ 0 w 19"/>
                  <a:gd name="T23" fmla="*/ 0 h 2"/>
                  <a:gd name="T24" fmla="*/ 2520992 w 19"/>
                  <a:gd name="T25" fmla="*/ 0 h 2"/>
                  <a:gd name="T26" fmla="*/ 7561388 w 19"/>
                  <a:gd name="T27" fmla="*/ 0 h 2"/>
                  <a:gd name="T28" fmla="*/ 12601784 w 19"/>
                  <a:gd name="T29" fmla="*/ 0 h 2"/>
                  <a:gd name="T30" fmla="*/ 17642180 w 19"/>
                  <a:gd name="T31" fmla="*/ 0 h 2"/>
                  <a:gd name="T32" fmla="*/ 20161584 w 19"/>
                  <a:gd name="T33" fmla="*/ 2520950 h 2"/>
                  <a:gd name="T34" fmla="*/ 25201980 w 19"/>
                  <a:gd name="T35" fmla="*/ 2520950 h 2"/>
                  <a:gd name="T36" fmla="*/ 27722972 w 19"/>
                  <a:gd name="T37" fmla="*/ 2520950 h 2"/>
                  <a:gd name="T38" fmla="*/ 30242376 w 19"/>
                  <a:gd name="T39" fmla="*/ 2520950 h 2"/>
                  <a:gd name="T40" fmla="*/ 32763368 w 19"/>
                  <a:gd name="T41" fmla="*/ 2520950 h 2"/>
                  <a:gd name="T42" fmla="*/ 37803764 w 19"/>
                  <a:gd name="T43" fmla="*/ 2520950 h 2"/>
                  <a:gd name="T44" fmla="*/ 42844160 w 19"/>
                  <a:gd name="T45" fmla="*/ 2520950 h 2"/>
                  <a:gd name="T46" fmla="*/ 47884556 w 19"/>
                  <a:gd name="T47" fmla="*/ 5040313 h 2"/>
                  <a:gd name="T48" fmla="*/ 45363564 w 19"/>
                  <a:gd name="T49" fmla="*/ 5040313 h 2"/>
                  <a:gd name="T50" fmla="*/ 42844160 w 19"/>
                  <a:gd name="T51" fmla="*/ 5040313 h 2"/>
                  <a:gd name="T52" fmla="*/ 40323168 w 19"/>
                  <a:gd name="T53" fmla="*/ 5040313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"/>
                  <a:gd name="T82" fmla="*/ 0 h 2"/>
                  <a:gd name="T83" fmla="*/ 19 w 19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" h="2">
                    <a:moveTo>
                      <a:pt x="16" y="2"/>
                    </a:move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84" name="Freeform 599"/>
              <p:cNvSpPr>
                <a:spLocks/>
              </p:cNvSpPr>
              <p:nvPr/>
            </p:nvSpPr>
            <p:spPr bwMode="auto">
              <a:xfrm>
                <a:off x="7481888" y="1817688"/>
                <a:ext cx="7937" cy="1588"/>
              </a:xfrm>
              <a:custGeom>
                <a:avLst/>
                <a:gdLst>
                  <a:gd name="T0" fmla="*/ 5039995 w 5"/>
                  <a:gd name="T1" fmla="*/ 2520156 h 1"/>
                  <a:gd name="T2" fmla="*/ 2519204 w 5"/>
                  <a:gd name="T3" fmla="*/ 2520156 h 1"/>
                  <a:gd name="T4" fmla="*/ 0 w 5"/>
                  <a:gd name="T5" fmla="*/ 2520156 h 1"/>
                  <a:gd name="T6" fmla="*/ 2519204 w 5"/>
                  <a:gd name="T7" fmla="*/ 0 h 1"/>
                  <a:gd name="T8" fmla="*/ 0 w 5"/>
                  <a:gd name="T9" fmla="*/ 0 h 1"/>
                  <a:gd name="T10" fmla="*/ 2519204 w 5"/>
                  <a:gd name="T11" fmla="*/ 0 h 1"/>
                  <a:gd name="T12" fmla="*/ 5039995 w 5"/>
                  <a:gd name="T13" fmla="*/ 0 h 1"/>
                  <a:gd name="T14" fmla="*/ 10079990 w 5"/>
                  <a:gd name="T15" fmla="*/ 0 h 1"/>
                  <a:gd name="T16" fmla="*/ 5039995 w 5"/>
                  <a:gd name="T17" fmla="*/ 0 h 1"/>
                  <a:gd name="T18" fmla="*/ 10079990 w 5"/>
                  <a:gd name="T19" fmla="*/ 0 h 1"/>
                  <a:gd name="T20" fmla="*/ 12599194 w 5"/>
                  <a:gd name="T21" fmla="*/ 0 h 1"/>
                  <a:gd name="T22" fmla="*/ 12599194 w 5"/>
                  <a:gd name="T23" fmla="*/ 2520156 h 1"/>
                  <a:gd name="T24" fmla="*/ 10079990 w 5"/>
                  <a:gd name="T25" fmla="*/ 2520156 h 1"/>
                  <a:gd name="T26" fmla="*/ 5039995 w 5"/>
                  <a:gd name="T27" fmla="*/ 2520156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"/>
                  <a:gd name="T44" fmla="*/ 5 w 5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85" name="Rectangle 600"/>
              <p:cNvSpPr>
                <a:spLocks noChangeArrowheads="1"/>
              </p:cNvSpPr>
              <p:nvPr/>
            </p:nvSpPr>
            <p:spPr bwMode="auto">
              <a:xfrm>
                <a:off x="7513638" y="1825626"/>
                <a:ext cx="1587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1386" name="Freeform 601"/>
              <p:cNvSpPr>
                <a:spLocks/>
              </p:cNvSpPr>
              <p:nvPr/>
            </p:nvSpPr>
            <p:spPr bwMode="auto">
              <a:xfrm>
                <a:off x="7529513" y="1828801"/>
                <a:ext cx="6350" cy="1587"/>
              </a:xfrm>
              <a:custGeom>
                <a:avLst/>
                <a:gdLst>
                  <a:gd name="T0" fmla="*/ 5040313 w 4"/>
                  <a:gd name="T1" fmla="*/ 2520156 h 1"/>
                  <a:gd name="T2" fmla="*/ 0 w 4"/>
                  <a:gd name="T3" fmla="*/ 2520156 h 1"/>
                  <a:gd name="T4" fmla="*/ 0 w 4"/>
                  <a:gd name="T5" fmla="*/ 0 h 1"/>
                  <a:gd name="T6" fmla="*/ 7559675 w 4"/>
                  <a:gd name="T7" fmla="*/ 0 h 1"/>
                  <a:gd name="T8" fmla="*/ 10080625 w 4"/>
                  <a:gd name="T9" fmla="*/ 0 h 1"/>
                  <a:gd name="T10" fmla="*/ 7559675 w 4"/>
                  <a:gd name="T11" fmla="*/ 2520156 h 1"/>
                  <a:gd name="T12" fmla="*/ 5040313 w 4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87" name="Freeform 602"/>
              <p:cNvSpPr>
                <a:spLocks/>
              </p:cNvSpPr>
              <p:nvPr/>
            </p:nvSpPr>
            <p:spPr bwMode="auto">
              <a:xfrm>
                <a:off x="7526338" y="1827213"/>
                <a:ext cx="63500" cy="26988"/>
              </a:xfrm>
              <a:custGeom>
                <a:avLst/>
                <a:gdLst>
                  <a:gd name="T0" fmla="*/ 10080625 w 40"/>
                  <a:gd name="T1" fmla="*/ 40323247 h 17"/>
                  <a:gd name="T2" fmla="*/ 2520950 w 40"/>
                  <a:gd name="T3" fmla="*/ 40323247 h 17"/>
                  <a:gd name="T4" fmla="*/ 2520950 w 40"/>
                  <a:gd name="T5" fmla="*/ 30242435 h 17"/>
                  <a:gd name="T6" fmla="*/ 5040313 w 40"/>
                  <a:gd name="T7" fmla="*/ 25202029 h 17"/>
                  <a:gd name="T8" fmla="*/ 2520950 w 40"/>
                  <a:gd name="T9" fmla="*/ 22681033 h 17"/>
                  <a:gd name="T10" fmla="*/ 10080625 w 40"/>
                  <a:gd name="T11" fmla="*/ 22681033 h 17"/>
                  <a:gd name="T12" fmla="*/ 15120938 w 40"/>
                  <a:gd name="T13" fmla="*/ 20161624 h 17"/>
                  <a:gd name="T14" fmla="*/ 17640300 w 40"/>
                  <a:gd name="T15" fmla="*/ 12600221 h 17"/>
                  <a:gd name="T16" fmla="*/ 12601575 w 40"/>
                  <a:gd name="T17" fmla="*/ 10080812 h 17"/>
                  <a:gd name="T18" fmla="*/ 12601575 w 40"/>
                  <a:gd name="T19" fmla="*/ 5040406 h 17"/>
                  <a:gd name="T20" fmla="*/ 15120938 w 40"/>
                  <a:gd name="T21" fmla="*/ 2519409 h 17"/>
                  <a:gd name="T22" fmla="*/ 17640300 w 40"/>
                  <a:gd name="T23" fmla="*/ 5040406 h 17"/>
                  <a:gd name="T24" fmla="*/ 22682200 w 40"/>
                  <a:gd name="T25" fmla="*/ 2519409 h 17"/>
                  <a:gd name="T26" fmla="*/ 22682200 w 40"/>
                  <a:gd name="T27" fmla="*/ 0 h 17"/>
                  <a:gd name="T28" fmla="*/ 30241875 w 40"/>
                  <a:gd name="T29" fmla="*/ 0 h 17"/>
                  <a:gd name="T30" fmla="*/ 37801550 w 40"/>
                  <a:gd name="T31" fmla="*/ 0 h 17"/>
                  <a:gd name="T32" fmla="*/ 47883763 w 40"/>
                  <a:gd name="T33" fmla="*/ 2519409 h 17"/>
                  <a:gd name="T34" fmla="*/ 52922488 w 40"/>
                  <a:gd name="T35" fmla="*/ 2519409 h 17"/>
                  <a:gd name="T36" fmla="*/ 65524063 w 40"/>
                  <a:gd name="T37" fmla="*/ 5040406 h 17"/>
                  <a:gd name="T38" fmla="*/ 73083738 w 40"/>
                  <a:gd name="T39" fmla="*/ 5040406 h 17"/>
                  <a:gd name="T40" fmla="*/ 70564375 w 40"/>
                  <a:gd name="T41" fmla="*/ 10080812 h 17"/>
                  <a:gd name="T42" fmla="*/ 80645000 w 40"/>
                  <a:gd name="T43" fmla="*/ 10080812 h 17"/>
                  <a:gd name="T44" fmla="*/ 85685313 w 40"/>
                  <a:gd name="T45" fmla="*/ 10080812 h 17"/>
                  <a:gd name="T46" fmla="*/ 93246575 w 40"/>
                  <a:gd name="T47" fmla="*/ 10080812 h 17"/>
                  <a:gd name="T48" fmla="*/ 93246575 w 40"/>
                  <a:gd name="T49" fmla="*/ 12600221 h 17"/>
                  <a:gd name="T50" fmla="*/ 93246575 w 40"/>
                  <a:gd name="T51" fmla="*/ 17640627 h 17"/>
                  <a:gd name="T52" fmla="*/ 95765938 w 40"/>
                  <a:gd name="T53" fmla="*/ 12600221 h 17"/>
                  <a:gd name="T54" fmla="*/ 100806250 w 40"/>
                  <a:gd name="T55" fmla="*/ 12600221 h 17"/>
                  <a:gd name="T56" fmla="*/ 98286888 w 40"/>
                  <a:gd name="T57" fmla="*/ 17640627 h 17"/>
                  <a:gd name="T58" fmla="*/ 95765938 w 40"/>
                  <a:gd name="T59" fmla="*/ 20161624 h 17"/>
                  <a:gd name="T60" fmla="*/ 80645000 w 40"/>
                  <a:gd name="T61" fmla="*/ 22681033 h 17"/>
                  <a:gd name="T62" fmla="*/ 73083738 w 40"/>
                  <a:gd name="T63" fmla="*/ 22681033 h 17"/>
                  <a:gd name="T64" fmla="*/ 68043425 w 40"/>
                  <a:gd name="T65" fmla="*/ 25202029 h 17"/>
                  <a:gd name="T66" fmla="*/ 68043425 w 40"/>
                  <a:gd name="T67" fmla="*/ 25202029 h 17"/>
                  <a:gd name="T68" fmla="*/ 60483750 w 40"/>
                  <a:gd name="T69" fmla="*/ 27721439 h 17"/>
                  <a:gd name="T70" fmla="*/ 52922488 w 40"/>
                  <a:gd name="T71" fmla="*/ 27721439 h 17"/>
                  <a:gd name="T72" fmla="*/ 47883763 w 40"/>
                  <a:gd name="T73" fmla="*/ 27721439 h 17"/>
                  <a:gd name="T74" fmla="*/ 45362813 w 40"/>
                  <a:gd name="T75" fmla="*/ 27721439 h 17"/>
                  <a:gd name="T76" fmla="*/ 40322500 w 40"/>
                  <a:gd name="T77" fmla="*/ 27721439 h 17"/>
                  <a:gd name="T78" fmla="*/ 27720925 w 40"/>
                  <a:gd name="T79" fmla="*/ 32761844 h 17"/>
                  <a:gd name="T80" fmla="*/ 22682200 w 40"/>
                  <a:gd name="T81" fmla="*/ 32761844 h 17"/>
                  <a:gd name="T82" fmla="*/ 17640300 w 40"/>
                  <a:gd name="T83" fmla="*/ 35282841 h 17"/>
                  <a:gd name="T84" fmla="*/ 12601575 w 40"/>
                  <a:gd name="T85" fmla="*/ 35282841 h 17"/>
                  <a:gd name="T86" fmla="*/ 10080625 w 40"/>
                  <a:gd name="T87" fmla="*/ 40323247 h 17"/>
                  <a:gd name="T88" fmla="*/ 10080625 w 40"/>
                  <a:gd name="T89" fmla="*/ 40323247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0"/>
                  <a:gd name="T136" fmla="*/ 0 h 17"/>
                  <a:gd name="T137" fmla="*/ 40 w 40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0" h="17">
                    <a:moveTo>
                      <a:pt x="4" y="17"/>
                    </a:moveTo>
                    <a:lnTo>
                      <a:pt x="4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88" name="Freeform 603"/>
              <p:cNvSpPr>
                <a:spLocks/>
              </p:cNvSpPr>
              <p:nvPr/>
            </p:nvSpPr>
            <p:spPr bwMode="auto">
              <a:xfrm>
                <a:off x="7551738" y="1827213"/>
                <a:ext cx="14287" cy="1588"/>
              </a:xfrm>
              <a:custGeom>
                <a:avLst/>
                <a:gdLst>
                  <a:gd name="T0" fmla="*/ 22679819 w 9"/>
                  <a:gd name="T1" fmla="*/ 2520156 h 1"/>
                  <a:gd name="T2" fmla="*/ 10080272 w 9"/>
                  <a:gd name="T3" fmla="*/ 2520156 h 1"/>
                  <a:gd name="T4" fmla="*/ 0 w 9"/>
                  <a:gd name="T5" fmla="*/ 0 h 1"/>
                  <a:gd name="T6" fmla="*/ 2519274 w 9"/>
                  <a:gd name="T7" fmla="*/ 0 h 1"/>
                  <a:gd name="T8" fmla="*/ 5040136 w 9"/>
                  <a:gd name="T9" fmla="*/ 0 h 1"/>
                  <a:gd name="T10" fmla="*/ 7559410 w 9"/>
                  <a:gd name="T11" fmla="*/ 0 h 1"/>
                  <a:gd name="T12" fmla="*/ 10080272 w 9"/>
                  <a:gd name="T13" fmla="*/ 0 h 1"/>
                  <a:gd name="T14" fmla="*/ 12599547 w 9"/>
                  <a:gd name="T15" fmla="*/ 0 h 1"/>
                  <a:gd name="T16" fmla="*/ 17639683 w 9"/>
                  <a:gd name="T17" fmla="*/ 0 h 1"/>
                  <a:gd name="T18" fmla="*/ 22679819 w 9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"/>
                  <a:gd name="T32" fmla="*/ 9 w 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">
                    <a:moveTo>
                      <a:pt x="9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89" name="Freeform 604"/>
              <p:cNvSpPr>
                <a:spLocks/>
              </p:cNvSpPr>
              <p:nvPr/>
            </p:nvSpPr>
            <p:spPr bwMode="auto">
              <a:xfrm>
                <a:off x="7535863" y="1846263"/>
                <a:ext cx="65087" cy="14288"/>
              </a:xfrm>
              <a:custGeom>
                <a:avLst/>
                <a:gdLst>
                  <a:gd name="T0" fmla="*/ 78123450 w 41"/>
                  <a:gd name="T1" fmla="*/ 22681406 h 9"/>
                  <a:gd name="T2" fmla="*/ 65523559 w 41"/>
                  <a:gd name="T3" fmla="*/ 20161956 h 9"/>
                  <a:gd name="T4" fmla="*/ 60483285 w 41"/>
                  <a:gd name="T5" fmla="*/ 17640917 h 9"/>
                  <a:gd name="T6" fmla="*/ 47881807 w 41"/>
                  <a:gd name="T7" fmla="*/ 15121467 h 9"/>
                  <a:gd name="T8" fmla="*/ 42841533 w 41"/>
                  <a:gd name="T9" fmla="*/ 12600428 h 9"/>
                  <a:gd name="T10" fmla="*/ 32760986 w 41"/>
                  <a:gd name="T11" fmla="*/ 10080978 h 9"/>
                  <a:gd name="T12" fmla="*/ 27720712 w 41"/>
                  <a:gd name="T13" fmla="*/ 10080978 h 9"/>
                  <a:gd name="T14" fmla="*/ 22680438 w 41"/>
                  <a:gd name="T15" fmla="*/ 10080978 h 9"/>
                  <a:gd name="T16" fmla="*/ 12599891 w 41"/>
                  <a:gd name="T17" fmla="*/ 10080978 h 9"/>
                  <a:gd name="T18" fmla="*/ 5040274 w 41"/>
                  <a:gd name="T19" fmla="*/ 10080978 h 9"/>
                  <a:gd name="T20" fmla="*/ 0 w 41"/>
                  <a:gd name="T21" fmla="*/ 5040489 h 9"/>
                  <a:gd name="T22" fmla="*/ 5040274 w 41"/>
                  <a:gd name="T23" fmla="*/ 5040489 h 9"/>
                  <a:gd name="T24" fmla="*/ 10080548 w 41"/>
                  <a:gd name="T25" fmla="*/ 5040489 h 9"/>
                  <a:gd name="T26" fmla="*/ 12599891 w 41"/>
                  <a:gd name="T27" fmla="*/ 2519451 h 9"/>
                  <a:gd name="T28" fmla="*/ 20161095 w 41"/>
                  <a:gd name="T29" fmla="*/ 2519451 h 9"/>
                  <a:gd name="T30" fmla="*/ 25201369 w 41"/>
                  <a:gd name="T31" fmla="*/ 2519451 h 9"/>
                  <a:gd name="T32" fmla="*/ 35281916 w 41"/>
                  <a:gd name="T33" fmla="*/ 0 h 9"/>
                  <a:gd name="T34" fmla="*/ 42841533 w 41"/>
                  <a:gd name="T35" fmla="*/ 2519451 h 9"/>
                  <a:gd name="T36" fmla="*/ 50402738 w 41"/>
                  <a:gd name="T37" fmla="*/ 2519451 h 9"/>
                  <a:gd name="T38" fmla="*/ 68042902 w 41"/>
                  <a:gd name="T39" fmla="*/ 5040489 h 9"/>
                  <a:gd name="T40" fmla="*/ 78123450 w 41"/>
                  <a:gd name="T41" fmla="*/ 10080978 h 9"/>
                  <a:gd name="T42" fmla="*/ 85684654 w 41"/>
                  <a:gd name="T43" fmla="*/ 10080978 h 9"/>
                  <a:gd name="T44" fmla="*/ 93244271 w 41"/>
                  <a:gd name="T45" fmla="*/ 10080978 h 9"/>
                  <a:gd name="T46" fmla="*/ 98284545 w 41"/>
                  <a:gd name="T47" fmla="*/ 12600428 h 9"/>
                  <a:gd name="T48" fmla="*/ 100805476 w 41"/>
                  <a:gd name="T49" fmla="*/ 15121467 h 9"/>
                  <a:gd name="T50" fmla="*/ 95765202 w 41"/>
                  <a:gd name="T51" fmla="*/ 15121467 h 9"/>
                  <a:gd name="T52" fmla="*/ 100805476 w 41"/>
                  <a:gd name="T53" fmla="*/ 15121467 h 9"/>
                  <a:gd name="T54" fmla="*/ 100805476 w 41"/>
                  <a:gd name="T55" fmla="*/ 17640917 h 9"/>
                  <a:gd name="T56" fmla="*/ 93244271 w 41"/>
                  <a:gd name="T57" fmla="*/ 20161956 h 9"/>
                  <a:gd name="T58" fmla="*/ 98284545 w 41"/>
                  <a:gd name="T59" fmla="*/ 20161956 h 9"/>
                  <a:gd name="T60" fmla="*/ 95765202 w 41"/>
                  <a:gd name="T61" fmla="*/ 20161956 h 9"/>
                  <a:gd name="T62" fmla="*/ 83163724 w 41"/>
                  <a:gd name="T63" fmla="*/ 22681406 h 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9"/>
                  <a:gd name="T98" fmla="*/ 41 w 41"/>
                  <a:gd name="T99" fmla="*/ 9 h 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9">
                    <a:moveTo>
                      <a:pt x="32" y="9"/>
                    </a:moveTo>
                    <a:lnTo>
                      <a:pt x="31" y="9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90" name="Freeform 605"/>
              <p:cNvSpPr>
                <a:spLocks/>
              </p:cNvSpPr>
              <p:nvPr/>
            </p:nvSpPr>
            <p:spPr bwMode="auto">
              <a:xfrm>
                <a:off x="7532688" y="1854201"/>
                <a:ext cx="3175" cy="3175"/>
              </a:xfrm>
              <a:custGeom>
                <a:avLst/>
                <a:gdLst>
                  <a:gd name="T0" fmla="*/ 5040313 w 2"/>
                  <a:gd name="T1" fmla="*/ 5040313 h 2"/>
                  <a:gd name="T2" fmla="*/ 2520950 w 2"/>
                  <a:gd name="T3" fmla="*/ 5040313 h 2"/>
                  <a:gd name="T4" fmla="*/ 2520950 w 2"/>
                  <a:gd name="T5" fmla="*/ 2520950 h 2"/>
                  <a:gd name="T6" fmla="*/ 0 w 2"/>
                  <a:gd name="T7" fmla="*/ 2520950 h 2"/>
                  <a:gd name="T8" fmla="*/ 0 w 2"/>
                  <a:gd name="T9" fmla="*/ 0 h 2"/>
                  <a:gd name="T10" fmla="*/ 2520950 w 2"/>
                  <a:gd name="T11" fmla="*/ 0 h 2"/>
                  <a:gd name="T12" fmla="*/ 5040313 w 2"/>
                  <a:gd name="T13" fmla="*/ 0 h 2"/>
                  <a:gd name="T14" fmla="*/ 2520950 w 2"/>
                  <a:gd name="T15" fmla="*/ 0 h 2"/>
                  <a:gd name="T16" fmla="*/ 2520950 w 2"/>
                  <a:gd name="T17" fmla="*/ 2520950 h 2"/>
                  <a:gd name="T18" fmla="*/ 5040313 w 2"/>
                  <a:gd name="T19" fmla="*/ 2520950 h 2"/>
                  <a:gd name="T20" fmla="*/ 5040313 w 2"/>
                  <a:gd name="T21" fmla="*/ 5040313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91" name="Freeform 606"/>
              <p:cNvSpPr>
                <a:spLocks/>
              </p:cNvSpPr>
              <p:nvPr/>
            </p:nvSpPr>
            <p:spPr bwMode="auto">
              <a:xfrm>
                <a:off x="7550150" y="1844676"/>
                <a:ext cx="46038" cy="1587"/>
              </a:xfrm>
              <a:custGeom>
                <a:avLst/>
                <a:gdLst>
                  <a:gd name="T0" fmla="*/ 2520977 w 29"/>
                  <a:gd name="T1" fmla="*/ 2520156 h 1"/>
                  <a:gd name="T2" fmla="*/ 0 w 29"/>
                  <a:gd name="T3" fmla="*/ 2520156 h 1"/>
                  <a:gd name="T4" fmla="*/ 2520977 w 29"/>
                  <a:gd name="T5" fmla="*/ 2520156 h 1"/>
                  <a:gd name="T6" fmla="*/ 5040367 w 29"/>
                  <a:gd name="T7" fmla="*/ 2520156 h 1"/>
                  <a:gd name="T8" fmla="*/ 7561345 w 29"/>
                  <a:gd name="T9" fmla="*/ 2520156 h 1"/>
                  <a:gd name="T10" fmla="*/ 10080734 w 29"/>
                  <a:gd name="T11" fmla="*/ 2520156 h 1"/>
                  <a:gd name="T12" fmla="*/ 12601712 w 29"/>
                  <a:gd name="T13" fmla="*/ 2520156 h 1"/>
                  <a:gd name="T14" fmla="*/ 15121102 w 29"/>
                  <a:gd name="T15" fmla="*/ 0 h 1"/>
                  <a:gd name="T16" fmla="*/ 22682446 w 29"/>
                  <a:gd name="T17" fmla="*/ 0 h 1"/>
                  <a:gd name="T18" fmla="*/ 30242203 w 29"/>
                  <a:gd name="T19" fmla="*/ 0 h 1"/>
                  <a:gd name="T20" fmla="*/ 32763181 w 29"/>
                  <a:gd name="T21" fmla="*/ 0 h 1"/>
                  <a:gd name="T22" fmla="*/ 35282571 w 29"/>
                  <a:gd name="T23" fmla="*/ 0 h 1"/>
                  <a:gd name="T24" fmla="*/ 42843915 w 29"/>
                  <a:gd name="T25" fmla="*/ 0 h 1"/>
                  <a:gd name="T26" fmla="*/ 45363305 w 29"/>
                  <a:gd name="T27" fmla="*/ 0 h 1"/>
                  <a:gd name="T28" fmla="*/ 50403672 w 29"/>
                  <a:gd name="T29" fmla="*/ 0 h 1"/>
                  <a:gd name="T30" fmla="*/ 52924650 w 29"/>
                  <a:gd name="T31" fmla="*/ 0 h 1"/>
                  <a:gd name="T32" fmla="*/ 57965017 w 29"/>
                  <a:gd name="T33" fmla="*/ 0 h 1"/>
                  <a:gd name="T34" fmla="*/ 68045752 w 29"/>
                  <a:gd name="T35" fmla="*/ 2520156 h 1"/>
                  <a:gd name="T36" fmla="*/ 73086119 w 29"/>
                  <a:gd name="T37" fmla="*/ 2520156 h 1"/>
                  <a:gd name="T38" fmla="*/ 68045752 w 29"/>
                  <a:gd name="T39" fmla="*/ 2520156 h 1"/>
                  <a:gd name="T40" fmla="*/ 63005384 w 29"/>
                  <a:gd name="T41" fmla="*/ 2520156 h 1"/>
                  <a:gd name="T42" fmla="*/ 55444040 w 29"/>
                  <a:gd name="T43" fmla="*/ 2520156 h 1"/>
                  <a:gd name="T44" fmla="*/ 50403672 w 29"/>
                  <a:gd name="T45" fmla="*/ 2520156 h 1"/>
                  <a:gd name="T46" fmla="*/ 47884283 w 29"/>
                  <a:gd name="T47" fmla="*/ 2520156 h 1"/>
                  <a:gd name="T48" fmla="*/ 42843915 w 29"/>
                  <a:gd name="T49" fmla="*/ 2520156 h 1"/>
                  <a:gd name="T50" fmla="*/ 37803548 w 29"/>
                  <a:gd name="T51" fmla="*/ 2520156 h 1"/>
                  <a:gd name="T52" fmla="*/ 35282571 w 29"/>
                  <a:gd name="T53" fmla="*/ 2520156 h 1"/>
                  <a:gd name="T54" fmla="*/ 32763181 w 29"/>
                  <a:gd name="T55" fmla="*/ 2520156 h 1"/>
                  <a:gd name="T56" fmla="*/ 30242203 w 29"/>
                  <a:gd name="T57" fmla="*/ 2520156 h 1"/>
                  <a:gd name="T58" fmla="*/ 25201836 w 29"/>
                  <a:gd name="T59" fmla="*/ 2520156 h 1"/>
                  <a:gd name="T60" fmla="*/ 22682446 w 29"/>
                  <a:gd name="T61" fmla="*/ 2520156 h 1"/>
                  <a:gd name="T62" fmla="*/ 12601712 w 29"/>
                  <a:gd name="T63" fmla="*/ 2520156 h 1"/>
                  <a:gd name="T64" fmla="*/ 2520977 w 29"/>
                  <a:gd name="T65" fmla="*/ 2520156 h 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"/>
                  <a:gd name="T101" fmla="*/ 29 w 29"/>
                  <a:gd name="T102" fmla="*/ 1 h 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92" name="Freeform 607"/>
              <p:cNvSpPr>
                <a:spLocks/>
              </p:cNvSpPr>
              <p:nvPr/>
            </p:nvSpPr>
            <p:spPr bwMode="auto">
              <a:xfrm>
                <a:off x="7540625" y="1860551"/>
                <a:ext cx="4763" cy="3175"/>
              </a:xfrm>
              <a:custGeom>
                <a:avLst/>
                <a:gdLst>
                  <a:gd name="T0" fmla="*/ 7562056 w 3"/>
                  <a:gd name="T1" fmla="*/ 5040313 h 2"/>
                  <a:gd name="T2" fmla="*/ 2521215 w 3"/>
                  <a:gd name="T3" fmla="*/ 2520950 h 2"/>
                  <a:gd name="T4" fmla="*/ 0 w 3"/>
                  <a:gd name="T5" fmla="*/ 2520950 h 2"/>
                  <a:gd name="T6" fmla="*/ 0 w 3"/>
                  <a:gd name="T7" fmla="*/ 0 h 2"/>
                  <a:gd name="T8" fmla="*/ 2521215 w 3"/>
                  <a:gd name="T9" fmla="*/ 0 h 2"/>
                  <a:gd name="T10" fmla="*/ 2521215 w 3"/>
                  <a:gd name="T11" fmla="*/ 2520950 h 2"/>
                  <a:gd name="T12" fmla="*/ 7562056 w 3"/>
                  <a:gd name="T13" fmla="*/ 2520950 h 2"/>
                  <a:gd name="T14" fmla="*/ 7562056 w 3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93" name="Freeform 608"/>
              <p:cNvSpPr>
                <a:spLocks/>
              </p:cNvSpPr>
              <p:nvPr/>
            </p:nvSpPr>
            <p:spPr bwMode="auto">
              <a:xfrm>
                <a:off x="7570788" y="1841501"/>
                <a:ext cx="23812" cy="3175"/>
              </a:xfrm>
              <a:custGeom>
                <a:avLst/>
                <a:gdLst>
                  <a:gd name="T0" fmla="*/ 30241240 w 15"/>
                  <a:gd name="T1" fmla="*/ 5040313 h 2"/>
                  <a:gd name="T2" fmla="*/ 27720343 w 15"/>
                  <a:gd name="T3" fmla="*/ 5040313 h 2"/>
                  <a:gd name="T4" fmla="*/ 20160827 w 15"/>
                  <a:gd name="T5" fmla="*/ 2520950 h 2"/>
                  <a:gd name="T6" fmla="*/ 12599723 w 15"/>
                  <a:gd name="T7" fmla="*/ 2520950 h 2"/>
                  <a:gd name="T8" fmla="*/ 2519310 w 15"/>
                  <a:gd name="T9" fmla="*/ 2520950 h 2"/>
                  <a:gd name="T10" fmla="*/ 0 w 15"/>
                  <a:gd name="T11" fmla="*/ 2520950 h 2"/>
                  <a:gd name="T12" fmla="*/ 5040207 w 15"/>
                  <a:gd name="T13" fmla="*/ 0 h 2"/>
                  <a:gd name="T14" fmla="*/ 10080413 w 15"/>
                  <a:gd name="T15" fmla="*/ 0 h 2"/>
                  <a:gd name="T16" fmla="*/ 12599723 w 15"/>
                  <a:gd name="T17" fmla="*/ 0 h 2"/>
                  <a:gd name="T18" fmla="*/ 17639930 w 15"/>
                  <a:gd name="T19" fmla="*/ 0 h 2"/>
                  <a:gd name="T20" fmla="*/ 20160827 w 15"/>
                  <a:gd name="T21" fmla="*/ 0 h 2"/>
                  <a:gd name="T22" fmla="*/ 22680136 w 15"/>
                  <a:gd name="T23" fmla="*/ 0 h 2"/>
                  <a:gd name="T24" fmla="*/ 30241240 w 15"/>
                  <a:gd name="T25" fmla="*/ 2520950 h 2"/>
                  <a:gd name="T26" fmla="*/ 35281447 w 15"/>
                  <a:gd name="T27" fmla="*/ 2520950 h 2"/>
                  <a:gd name="T28" fmla="*/ 37800756 w 15"/>
                  <a:gd name="T29" fmla="*/ 2520950 h 2"/>
                  <a:gd name="T30" fmla="*/ 37800756 w 15"/>
                  <a:gd name="T31" fmla="*/ 5040313 h 2"/>
                  <a:gd name="T32" fmla="*/ 35281447 w 15"/>
                  <a:gd name="T33" fmla="*/ 5040313 h 2"/>
                  <a:gd name="T34" fmla="*/ 30241240 w 15"/>
                  <a:gd name="T35" fmla="*/ 5040313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2"/>
                  <a:gd name="T56" fmla="*/ 15 w 15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2">
                    <a:moveTo>
                      <a:pt x="12" y="2"/>
                    </a:moveTo>
                    <a:lnTo>
                      <a:pt x="11" y="2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94" name="Freeform 609"/>
              <p:cNvSpPr>
                <a:spLocks/>
              </p:cNvSpPr>
              <p:nvPr/>
            </p:nvSpPr>
            <p:spPr bwMode="auto">
              <a:xfrm>
                <a:off x="7567613" y="1846263"/>
                <a:ext cx="19050" cy="3175"/>
              </a:xfrm>
              <a:custGeom>
                <a:avLst/>
                <a:gdLst>
                  <a:gd name="T0" fmla="*/ 20161250 w 12"/>
                  <a:gd name="T1" fmla="*/ 5040313 h 2"/>
                  <a:gd name="T2" fmla="*/ 17640300 w 12"/>
                  <a:gd name="T3" fmla="*/ 5040313 h 2"/>
                  <a:gd name="T4" fmla="*/ 15120938 w 12"/>
                  <a:gd name="T5" fmla="*/ 5040313 h 2"/>
                  <a:gd name="T6" fmla="*/ 10080625 w 12"/>
                  <a:gd name="T7" fmla="*/ 5040313 h 2"/>
                  <a:gd name="T8" fmla="*/ 7561263 w 12"/>
                  <a:gd name="T9" fmla="*/ 5040313 h 2"/>
                  <a:gd name="T10" fmla="*/ 5040313 w 12"/>
                  <a:gd name="T11" fmla="*/ 2520950 h 2"/>
                  <a:gd name="T12" fmla="*/ 2520950 w 12"/>
                  <a:gd name="T13" fmla="*/ 2520950 h 2"/>
                  <a:gd name="T14" fmla="*/ 0 w 12"/>
                  <a:gd name="T15" fmla="*/ 2520950 h 2"/>
                  <a:gd name="T16" fmla="*/ 5040313 w 12"/>
                  <a:gd name="T17" fmla="*/ 2520950 h 2"/>
                  <a:gd name="T18" fmla="*/ 10080625 w 12"/>
                  <a:gd name="T19" fmla="*/ 0 h 2"/>
                  <a:gd name="T20" fmla="*/ 15120938 w 12"/>
                  <a:gd name="T21" fmla="*/ 0 h 2"/>
                  <a:gd name="T22" fmla="*/ 17640300 w 12"/>
                  <a:gd name="T23" fmla="*/ 0 h 2"/>
                  <a:gd name="T24" fmla="*/ 20161250 w 12"/>
                  <a:gd name="T25" fmla="*/ 0 h 2"/>
                  <a:gd name="T26" fmla="*/ 22682200 w 12"/>
                  <a:gd name="T27" fmla="*/ 0 h 2"/>
                  <a:gd name="T28" fmla="*/ 25201563 w 12"/>
                  <a:gd name="T29" fmla="*/ 0 h 2"/>
                  <a:gd name="T30" fmla="*/ 27722513 w 12"/>
                  <a:gd name="T31" fmla="*/ 0 h 2"/>
                  <a:gd name="T32" fmla="*/ 27722513 w 12"/>
                  <a:gd name="T33" fmla="*/ 2520950 h 2"/>
                  <a:gd name="T34" fmla="*/ 30241875 w 12"/>
                  <a:gd name="T35" fmla="*/ 2520950 h 2"/>
                  <a:gd name="T36" fmla="*/ 27722513 w 12"/>
                  <a:gd name="T37" fmla="*/ 2520950 h 2"/>
                  <a:gd name="T38" fmla="*/ 25201563 w 12"/>
                  <a:gd name="T39" fmla="*/ 2520950 h 2"/>
                  <a:gd name="T40" fmla="*/ 25201563 w 12"/>
                  <a:gd name="T41" fmla="*/ 5040313 h 2"/>
                  <a:gd name="T42" fmla="*/ 22682200 w 12"/>
                  <a:gd name="T43" fmla="*/ 5040313 h 2"/>
                  <a:gd name="T44" fmla="*/ 20161250 w 12"/>
                  <a:gd name="T45" fmla="*/ 5040313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95" name="Freeform 611"/>
              <p:cNvSpPr>
                <a:spLocks/>
              </p:cNvSpPr>
              <p:nvPr/>
            </p:nvSpPr>
            <p:spPr bwMode="auto">
              <a:xfrm>
                <a:off x="7583488" y="1839913"/>
                <a:ext cx="9525" cy="1588"/>
              </a:xfrm>
              <a:custGeom>
                <a:avLst/>
                <a:gdLst>
                  <a:gd name="T0" fmla="*/ 5040313 w 6"/>
                  <a:gd name="T1" fmla="*/ 2520156 h 1"/>
                  <a:gd name="T2" fmla="*/ 2520950 w 6"/>
                  <a:gd name="T3" fmla="*/ 2520156 h 1"/>
                  <a:gd name="T4" fmla="*/ 0 w 6"/>
                  <a:gd name="T5" fmla="*/ 2520156 h 1"/>
                  <a:gd name="T6" fmla="*/ 2520950 w 6"/>
                  <a:gd name="T7" fmla="*/ 2520156 h 1"/>
                  <a:gd name="T8" fmla="*/ 5040313 w 6"/>
                  <a:gd name="T9" fmla="*/ 0 h 1"/>
                  <a:gd name="T10" fmla="*/ 7561263 w 6"/>
                  <a:gd name="T11" fmla="*/ 2520156 h 1"/>
                  <a:gd name="T12" fmla="*/ 10080625 w 6"/>
                  <a:gd name="T13" fmla="*/ 2520156 h 1"/>
                  <a:gd name="T14" fmla="*/ 15120938 w 6"/>
                  <a:gd name="T15" fmla="*/ 2520156 h 1"/>
                  <a:gd name="T16" fmla="*/ 10080625 w 6"/>
                  <a:gd name="T17" fmla="*/ 2520156 h 1"/>
                  <a:gd name="T18" fmla="*/ 5040313 w 6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96" name="Freeform 612"/>
              <p:cNvSpPr>
                <a:spLocks/>
              </p:cNvSpPr>
              <p:nvPr/>
            </p:nvSpPr>
            <p:spPr bwMode="auto">
              <a:xfrm>
                <a:off x="7732713" y="1774826"/>
                <a:ext cx="17462" cy="11112"/>
              </a:xfrm>
              <a:custGeom>
                <a:avLst/>
                <a:gdLst>
                  <a:gd name="T0" fmla="*/ 2519290 w 11"/>
                  <a:gd name="T1" fmla="*/ 17641094 h 7"/>
                  <a:gd name="T2" fmla="*/ 0 w 11"/>
                  <a:gd name="T3" fmla="*/ 17641094 h 7"/>
                  <a:gd name="T4" fmla="*/ 0 w 11"/>
                  <a:gd name="T5" fmla="*/ 15120257 h 7"/>
                  <a:gd name="T6" fmla="*/ 2519290 w 11"/>
                  <a:gd name="T7" fmla="*/ 15120257 h 7"/>
                  <a:gd name="T8" fmla="*/ 2519290 w 11"/>
                  <a:gd name="T9" fmla="*/ 12601008 h 7"/>
                  <a:gd name="T10" fmla="*/ 5040168 w 11"/>
                  <a:gd name="T11" fmla="*/ 10080171 h 7"/>
                  <a:gd name="T12" fmla="*/ 5040168 w 11"/>
                  <a:gd name="T13" fmla="*/ 7560922 h 7"/>
                  <a:gd name="T14" fmla="*/ 2519290 w 11"/>
                  <a:gd name="T15" fmla="*/ 7560922 h 7"/>
                  <a:gd name="T16" fmla="*/ 5040168 w 11"/>
                  <a:gd name="T17" fmla="*/ 2520837 h 7"/>
                  <a:gd name="T18" fmla="*/ 7559459 w 11"/>
                  <a:gd name="T19" fmla="*/ 0 h 7"/>
                  <a:gd name="T20" fmla="*/ 12599627 w 11"/>
                  <a:gd name="T21" fmla="*/ 0 h 7"/>
                  <a:gd name="T22" fmla="*/ 15120505 w 11"/>
                  <a:gd name="T23" fmla="*/ 2520837 h 7"/>
                  <a:gd name="T24" fmla="*/ 15120505 w 11"/>
                  <a:gd name="T25" fmla="*/ 7560922 h 7"/>
                  <a:gd name="T26" fmla="*/ 17639795 w 11"/>
                  <a:gd name="T27" fmla="*/ 7560922 h 7"/>
                  <a:gd name="T28" fmla="*/ 20160673 w 11"/>
                  <a:gd name="T29" fmla="*/ 7560922 h 7"/>
                  <a:gd name="T30" fmla="*/ 22679963 w 11"/>
                  <a:gd name="T31" fmla="*/ 7560922 h 7"/>
                  <a:gd name="T32" fmla="*/ 25200841 w 11"/>
                  <a:gd name="T33" fmla="*/ 10080171 h 7"/>
                  <a:gd name="T34" fmla="*/ 27720131 w 11"/>
                  <a:gd name="T35" fmla="*/ 10080171 h 7"/>
                  <a:gd name="T36" fmla="*/ 25200841 w 11"/>
                  <a:gd name="T37" fmla="*/ 10080171 h 7"/>
                  <a:gd name="T38" fmla="*/ 22679963 w 11"/>
                  <a:gd name="T39" fmla="*/ 10080171 h 7"/>
                  <a:gd name="T40" fmla="*/ 20160673 w 11"/>
                  <a:gd name="T41" fmla="*/ 12601008 h 7"/>
                  <a:gd name="T42" fmla="*/ 20160673 w 11"/>
                  <a:gd name="T43" fmla="*/ 15120257 h 7"/>
                  <a:gd name="T44" fmla="*/ 22679963 w 11"/>
                  <a:gd name="T45" fmla="*/ 15120257 h 7"/>
                  <a:gd name="T46" fmla="*/ 20160673 w 11"/>
                  <a:gd name="T47" fmla="*/ 15120257 h 7"/>
                  <a:gd name="T48" fmla="*/ 17639795 w 11"/>
                  <a:gd name="T49" fmla="*/ 15120257 h 7"/>
                  <a:gd name="T50" fmla="*/ 17639795 w 11"/>
                  <a:gd name="T51" fmla="*/ 17641094 h 7"/>
                  <a:gd name="T52" fmla="*/ 15120505 w 11"/>
                  <a:gd name="T53" fmla="*/ 17641094 h 7"/>
                  <a:gd name="T54" fmla="*/ 12599627 w 11"/>
                  <a:gd name="T55" fmla="*/ 17641094 h 7"/>
                  <a:gd name="T56" fmla="*/ 7559459 w 11"/>
                  <a:gd name="T57" fmla="*/ 17641094 h 7"/>
                  <a:gd name="T58" fmla="*/ 2519290 w 11"/>
                  <a:gd name="T59" fmla="*/ 17641094 h 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7"/>
                  <a:gd name="T92" fmla="*/ 11 w 11"/>
                  <a:gd name="T93" fmla="*/ 7 h 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97" name="Freeform 613"/>
              <p:cNvSpPr>
                <a:spLocks/>
              </p:cNvSpPr>
              <p:nvPr/>
            </p:nvSpPr>
            <p:spPr bwMode="auto">
              <a:xfrm>
                <a:off x="7764463" y="1766888"/>
                <a:ext cx="192087" cy="34925"/>
              </a:xfrm>
              <a:custGeom>
                <a:avLst/>
                <a:gdLst>
                  <a:gd name="T0" fmla="*/ 68043248 w 121"/>
                  <a:gd name="T1" fmla="*/ 52924075 h 22"/>
                  <a:gd name="T2" fmla="*/ 45362694 w 121"/>
                  <a:gd name="T3" fmla="*/ 50403125 h 22"/>
                  <a:gd name="T4" fmla="*/ 32761152 w 121"/>
                  <a:gd name="T5" fmla="*/ 45362813 h 22"/>
                  <a:gd name="T6" fmla="*/ 17640254 w 121"/>
                  <a:gd name="T7" fmla="*/ 42843450 h 22"/>
                  <a:gd name="T8" fmla="*/ 0 w 121"/>
                  <a:gd name="T9" fmla="*/ 30241875 h 22"/>
                  <a:gd name="T10" fmla="*/ 15120898 w 121"/>
                  <a:gd name="T11" fmla="*/ 30241875 h 22"/>
                  <a:gd name="T12" fmla="*/ 12599955 w 121"/>
                  <a:gd name="T13" fmla="*/ 27722513 h 22"/>
                  <a:gd name="T14" fmla="*/ 7559655 w 121"/>
                  <a:gd name="T15" fmla="*/ 22682200 h 22"/>
                  <a:gd name="T16" fmla="*/ 12599955 w 121"/>
                  <a:gd name="T17" fmla="*/ 20161250 h 22"/>
                  <a:gd name="T18" fmla="*/ 17640254 w 121"/>
                  <a:gd name="T19" fmla="*/ 15120938 h 22"/>
                  <a:gd name="T20" fmla="*/ 25201497 w 121"/>
                  <a:gd name="T21" fmla="*/ 12601575 h 22"/>
                  <a:gd name="T22" fmla="*/ 35282096 w 121"/>
                  <a:gd name="T23" fmla="*/ 7559675 h 22"/>
                  <a:gd name="T24" fmla="*/ 42841751 w 121"/>
                  <a:gd name="T25" fmla="*/ 5040313 h 22"/>
                  <a:gd name="T26" fmla="*/ 57962649 w 121"/>
                  <a:gd name="T27" fmla="*/ 5040313 h 22"/>
                  <a:gd name="T28" fmla="*/ 65523892 w 121"/>
                  <a:gd name="T29" fmla="*/ 0 h 22"/>
                  <a:gd name="T30" fmla="*/ 78123847 w 121"/>
                  <a:gd name="T31" fmla="*/ 2520950 h 22"/>
                  <a:gd name="T32" fmla="*/ 90725389 w 121"/>
                  <a:gd name="T33" fmla="*/ 5040313 h 22"/>
                  <a:gd name="T34" fmla="*/ 105846287 w 121"/>
                  <a:gd name="T35" fmla="*/ 7559675 h 22"/>
                  <a:gd name="T36" fmla="*/ 110886586 w 121"/>
                  <a:gd name="T37" fmla="*/ 12601575 h 22"/>
                  <a:gd name="T38" fmla="*/ 131047784 w 121"/>
                  <a:gd name="T39" fmla="*/ 12601575 h 22"/>
                  <a:gd name="T40" fmla="*/ 131047784 w 121"/>
                  <a:gd name="T41" fmla="*/ 20161250 h 22"/>
                  <a:gd name="T42" fmla="*/ 148688038 w 121"/>
                  <a:gd name="T43" fmla="*/ 20161250 h 22"/>
                  <a:gd name="T44" fmla="*/ 148688038 w 121"/>
                  <a:gd name="T45" fmla="*/ 7559675 h 22"/>
                  <a:gd name="T46" fmla="*/ 166329880 w 121"/>
                  <a:gd name="T47" fmla="*/ 7559675 h 22"/>
                  <a:gd name="T48" fmla="*/ 163808936 w 121"/>
                  <a:gd name="T49" fmla="*/ 2520950 h 22"/>
                  <a:gd name="T50" fmla="*/ 199091032 w 121"/>
                  <a:gd name="T51" fmla="*/ 10080625 h 22"/>
                  <a:gd name="T52" fmla="*/ 211692574 w 121"/>
                  <a:gd name="T53" fmla="*/ 12601575 h 22"/>
                  <a:gd name="T54" fmla="*/ 226813472 w 121"/>
                  <a:gd name="T55" fmla="*/ 12601575 h 22"/>
                  <a:gd name="T56" fmla="*/ 254534325 w 121"/>
                  <a:gd name="T57" fmla="*/ 12601575 h 22"/>
                  <a:gd name="T58" fmla="*/ 282256765 w 121"/>
                  <a:gd name="T59" fmla="*/ 20161250 h 22"/>
                  <a:gd name="T60" fmla="*/ 299897019 w 121"/>
                  <a:gd name="T61" fmla="*/ 22682200 h 22"/>
                  <a:gd name="T62" fmla="*/ 297377663 w 121"/>
                  <a:gd name="T63" fmla="*/ 25201563 h 22"/>
                  <a:gd name="T64" fmla="*/ 282256765 w 121"/>
                  <a:gd name="T65" fmla="*/ 27722513 h 22"/>
                  <a:gd name="T66" fmla="*/ 292337364 w 121"/>
                  <a:gd name="T67" fmla="*/ 32761238 h 22"/>
                  <a:gd name="T68" fmla="*/ 277216466 w 121"/>
                  <a:gd name="T69" fmla="*/ 37801550 h 22"/>
                  <a:gd name="T70" fmla="*/ 262095568 w 121"/>
                  <a:gd name="T71" fmla="*/ 42843450 h 22"/>
                  <a:gd name="T72" fmla="*/ 249494026 w 121"/>
                  <a:gd name="T73" fmla="*/ 42843450 h 22"/>
                  <a:gd name="T74" fmla="*/ 234373127 w 121"/>
                  <a:gd name="T75" fmla="*/ 42843450 h 22"/>
                  <a:gd name="T76" fmla="*/ 219252229 w 121"/>
                  <a:gd name="T77" fmla="*/ 37801550 h 22"/>
                  <a:gd name="T78" fmla="*/ 209171631 w 121"/>
                  <a:gd name="T79" fmla="*/ 32761238 h 22"/>
                  <a:gd name="T80" fmla="*/ 206652275 w 121"/>
                  <a:gd name="T81" fmla="*/ 25201563 h 22"/>
                  <a:gd name="T82" fmla="*/ 221773173 w 121"/>
                  <a:gd name="T83" fmla="*/ 22682200 h 22"/>
                  <a:gd name="T84" fmla="*/ 209171631 w 121"/>
                  <a:gd name="T85" fmla="*/ 15120938 h 22"/>
                  <a:gd name="T86" fmla="*/ 191531376 w 121"/>
                  <a:gd name="T87" fmla="*/ 20161250 h 22"/>
                  <a:gd name="T88" fmla="*/ 196571676 w 121"/>
                  <a:gd name="T89" fmla="*/ 32761238 h 22"/>
                  <a:gd name="T90" fmla="*/ 211692574 w 121"/>
                  <a:gd name="T91" fmla="*/ 42843450 h 22"/>
                  <a:gd name="T92" fmla="*/ 226813472 w 121"/>
                  <a:gd name="T93" fmla="*/ 42843450 h 22"/>
                  <a:gd name="T94" fmla="*/ 241934370 w 121"/>
                  <a:gd name="T95" fmla="*/ 42843450 h 22"/>
                  <a:gd name="T96" fmla="*/ 236894071 w 121"/>
                  <a:gd name="T97" fmla="*/ 47883763 h 22"/>
                  <a:gd name="T98" fmla="*/ 209171631 w 121"/>
                  <a:gd name="T99" fmla="*/ 47883763 h 22"/>
                  <a:gd name="T100" fmla="*/ 201611975 w 121"/>
                  <a:gd name="T101" fmla="*/ 50403125 h 22"/>
                  <a:gd name="T102" fmla="*/ 189010433 w 121"/>
                  <a:gd name="T103" fmla="*/ 45362813 h 22"/>
                  <a:gd name="T104" fmla="*/ 199091032 w 121"/>
                  <a:gd name="T105" fmla="*/ 45362813 h 22"/>
                  <a:gd name="T106" fmla="*/ 173889535 w 121"/>
                  <a:gd name="T107" fmla="*/ 45362813 h 22"/>
                  <a:gd name="T108" fmla="*/ 153728337 w 121"/>
                  <a:gd name="T109" fmla="*/ 47883763 h 22"/>
                  <a:gd name="T110" fmla="*/ 136088083 w 121"/>
                  <a:gd name="T111" fmla="*/ 47883763 h 22"/>
                  <a:gd name="T112" fmla="*/ 108365643 w 121"/>
                  <a:gd name="T113" fmla="*/ 45362813 h 22"/>
                  <a:gd name="T114" fmla="*/ 93244745 w 121"/>
                  <a:gd name="T115" fmla="*/ 47883763 h 22"/>
                  <a:gd name="T116" fmla="*/ 90725389 w 121"/>
                  <a:gd name="T117" fmla="*/ 52924075 h 22"/>
                  <a:gd name="T118" fmla="*/ 80644790 w 121"/>
                  <a:gd name="T119" fmla="*/ 55443438 h 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1"/>
                  <a:gd name="T181" fmla="*/ 0 h 22"/>
                  <a:gd name="T182" fmla="*/ 121 w 121"/>
                  <a:gd name="T183" fmla="*/ 22 h 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1" h="22">
                    <a:moveTo>
                      <a:pt x="32" y="22"/>
                    </a:moveTo>
                    <a:lnTo>
                      <a:pt x="31" y="22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7" y="6"/>
                    </a:lnTo>
                    <a:lnTo>
                      <a:pt x="59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3" y="5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6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19" y="10"/>
                    </a:lnTo>
                    <a:lnTo>
                      <a:pt x="118" y="10"/>
                    </a:lnTo>
                    <a:lnTo>
                      <a:pt x="117" y="10"/>
                    </a:lnTo>
                    <a:lnTo>
                      <a:pt x="116" y="11"/>
                    </a:lnTo>
                    <a:lnTo>
                      <a:pt x="115" y="11"/>
                    </a:lnTo>
                    <a:lnTo>
                      <a:pt x="113" y="11"/>
                    </a:lnTo>
                    <a:lnTo>
                      <a:pt x="112" y="11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2" y="15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7"/>
                    </a:lnTo>
                    <a:lnTo>
                      <a:pt x="107" y="17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3" y="17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6" y="15"/>
                    </a:lnTo>
                    <a:lnTo>
                      <a:pt x="94" y="15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1" y="15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3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7" y="6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3" y="20"/>
                    </a:lnTo>
                    <a:lnTo>
                      <a:pt x="82" y="20"/>
                    </a:lnTo>
                    <a:lnTo>
                      <a:pt x="81" y="20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19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78" y="19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76" y="18"/>
                    </a:lnTo>
                    <a:lnTo>
                      <a:pt x="76" y="17"/>
                    </a:lnTo>
                    <a:lnTo>
                      <a:pt x="73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98" name="Freeform 614"/>
              <p:cNvSpPr>
                <a:spLocks/>
              </p:cNvSpPr>
              <p:nvPr/>
            </p:nvSpPr>
            <p:spPr bwMode="auto">
              <a:xfrm>
                <a:off x="7731125" y="1811338"/>
                <a:ext cx="20638" cy="7938"/>
              </a:xfrm>
              <a:custGeom>
                <a:avLst/>
                <a:gdLst>
                  <a:gd name="T0" fmla="*/ 27723184 w 13"/>
                  <a:gd name="T1" fmla="*/ 12600781 h 5"/>
                  <a:gd name="T2" fmla="*/ 25202173 w 13"/>
                  <a:gd name="T3" fmla="*/ 12600781 h 5"/>
                  <a:gd name="T4" fmla="*/ 25202173 w 13"/>
                  <a:gd name="T5" fmla="*/ 10081260 h 5"/>
                  <a:gd name="T6" fmla="*/ 20161738 w 13"/>
                  <a:gd name="T7" fmla="*/ 7560151 h 5"/>
                  <a:gd name="T8" fmla="*/ 17642315 w 13"/>
                  <a:gd name="T9" fmla="*/ 7560151 h 5"/>
                  <a:gd name="T10" fmla="*/ 15121304 w 13"/>
                  <a:gd name="T11" fmla="*/ 7560151 h 5"/>
                  <a:gd name="T12" fmla="*/ 10080869 w 13"/>
                  <a:gd name="T13" fmla="*/ 7560151 h 5"/>
                  <a:gd name="T14" fmla="*/ 10080869 w 13"/>
                  <a:gd name="T15" fmla="*/ 5040630 h 5"/>
                  <a:gd name="T16" fmla="*/ 7561446 w 13"/>
                  <a:gd name="T17" fmla="*/ 2519521 h 5"/>
                  <a:gd name="T18" fmla="*/ 5040435 w 13"/>
                  <a:gd name="T19" fmla="*/ 2519521 h 5"/>
                  <a:gd name="T20" fmla="*/ 2521011 w 13"/>
                  <a:gd name="T21" fmla="*/ 2519521 h 5"/>
                  <a:gd name="T22" fmla="*/ 0 w 13"/>
                  <a:gd name="T23" fmla="*/ 0 h 5"/>
                  <a:gd name="T24" fmla="*/ 2521011 w 13"/>
                  <a:gd name="T25" fmla="*/ 0 h 5"/>
                  <a:gd name="T26" fmla="*/ 5040435 w 13"/>
                  <a:gd name="T27" fmla="*/ 0 h 5"/>
                  <a:gd name="T28" fmla="*/ 10080869 w 13"/>
                  <a:gd name="T29" fmla="*/ 2519521 h 5"/>
                  <a:gd name="T30" fmla="*/ 20161738 w 13"/>
                  <a:gd name="T31" fmla="*/ 5040630 h 5"/>
                  <a:gd name="T32" fmla="*/ 25202173 w 13"/>
                  <a:gd name="T33" fmla="*/ 5040630 h 5"/>
                  <a:gd name="T34" fmla="*/ 30242608 w 13"/>
                  <a:gd name="T35" fmla="*/ 7560151 h 5"/>
                  <a:gd name="T36" fmla="*/ 32763619 w 13"/>
                  <a:gd name="T37" fmla="*/ 7560151 h 5"/>
                  <a:gd name="T38" fmla="*/ 32763619 w 13"/>
                  <a:gd name="T39" fmla="*/ 10081260 h 5"/>
                  <a:gd name="T40" fmla="*/ 30242608 w 13"/>
                  <a:gd name="T41" fmla="*/ 10081260 h 5"/>
                  <a:gd name="T42" fmla="*/ 27723184 w 13"/>
                  <a:gd name="T43" fmla="*/ 12600781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5"/>
                  <a:gd name="T68" fmla="*/ 13 w 13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5">
                    <a:moveTo>
                      <a:pt x="11" y="5"/>
                    </a:moveTo>
                    <a:lnTo>
                      <a:pt x="10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399" name="Freeform 615"/>
              <p:cNvSpPr>
                <a:spLocks/>
              </p:cNvSpPr>
              <p:nvPr/>
            </p:nvSpPr>
            <p:spPr bwMode="auto">
              <a:xfrm>
                <a:off x="7854950" y="1768476"/>
                <a:ext cx="6350" cy="1587"/>
              </a:xfrm>
              <a:custGeom>
                <a:avLst/>
                <a:gdLst>
                  <a:gd name="T0" fmla="*/ 0 w 4"/>
                  <a:gd name="T1" fmla="*/ 2520156 h 1"/>
                  <a:gd name="T2" fmla="*/ 0 w 4"/>
                  <a:gd name="T3" fmla="*/ 0 h 1"/>
                  <a:gd name="T4" fmla="*/ 5040313 w 4"/>
                  <a:gd name="T5" fmla="*/ 0 h 1"/>
                  <a:gd name="T6" fmla="*/ 7559675 w 4"/>
                  <a:gd name="T7" fmla="*/ 0 h 1"/>
                  <a:gd name="T8" fmla="*/ 10080625 w 4"/>
                  <a:gd name="T9" fmla="*/ 0 h 1"/>
                  <a:gd name="T10" fmla="*/ 10080625 w 4"/>
                  <a:gd name="T11" fmla="*/ 2520156 h 1"/>
                  <a:gd name="T12" fmla="*/ 7559675 w 4"/>
                  <a:gd name="T13" fmla="*/ 2520156 h 1"/>
                  <a:gd name="T14" fmla="*/ 5040313 w 4"/>
                  <a:gd name="T15" fmla="*/ 2520156 h 1"/>
                  <a:gd name="T16" fmla="*/ 0 w 4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00" name="Freeform 616"/>
              <p:cNvSpPr>
                <a:spLocks/>
              </p:cNvSpPr>
              <p:nvPr/>
            </p:nvSpPr>
            <p:spPr bwMode="auto">
              <a:xfrm>
                <a:off x="7848600" y="1776413"/>
                <a:ext cx="4763" cy="3175"/>
              </a:xfrm>
              <a:custGeom>
                <a:avLst/>
                <a:gdLst>
                  <a:gd name="T0" fmla="*/ 2521215 w 3"/>
                  <a:gd name="T1" fmla="*/ 5040313 h 2"/>
                  <a:gd name="T2" fmla="*/ 0 w 3"/>
                  <a:gd name="T3" fmla="*/ 5040313 h 2"/>
                  <a:gd name="T4" fmla="*/ 0 w 3"/>
                  <a:gd name="T5" fmla="*/ 0 h 2"/>
                  <a:gd name="T6" fmla="*/ 0 w 3"/>
                  <a:gd name="T7" fmla="*/ 5040313 h 2"/>
                  <a:gd name="T8" fmla="*/ 7562056 w 3"/>
                  <a:gd name="T9" fmla="*/ 5040313 h 2"/>
                  <a:gd name="T10" fmla="*/ 5040842 w 3"/>
                  <a:gd name="T11" fmla="*/ 5040313 h 2"/>
                  <a:gd name="T12" fmla="*/ 2521215 w 3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01" name="Freeform 617"/>
              <p:cNvSpPr>
                <a:spLocks/>
              </p:cNvSpPr>
              <p:nvPr/>
            </p:nvSpPr>
            <p:spPr bwMode="auto">
              <a:xfrm>
                <a:off x="7837488" y="1811338"/>
                <a:ext cx="23812" cy="6350"/>
              </a:xfrm>
              <a:custGeom>
                <a:avLst/>
                <a:gdLst>
                  <a:gd name="T0" fmla="*/ 15120620 w 15"/>
                  <a:gd name="T1" fmla="*/ 10080625 h 4"/>
                  <a:gd name="T2" fmla="*/ 12599723 w 15"/>
                  <a:gd name="T3" fmla="*/ 10080625 h 4"/>
                  <a:gd name="T4" fmla="*/ 10080413 w 15"/>
                  <a:gd name="T5" fmla="*/ 10080625 h 4"/>
                  <a:gd name="T6" fmla="*/ 5040207 w 15"/>
                  <a:gd name="T7" fmla="*/ 10080625 h 4"/>
                  <a:gd name="T8" fmla="*/ 2519310 w 15"/>
                  <a:gd name="T9" fmla="*/ 7559675 h 4"/>
                  <a:gd name="T10" fmla="*/ 0 w 15"/>
                  <a:gd name="T11" fmla="*/ 7559675 h 4"/>
                  <a:gd name="T12" fmla="*/ 0 w 15"/>
                  <a:gd name="T13" fmla="*/ 5040313 h 4"/>
                  <a:gd name="T14" fmla="*/ 0 w 15"/>
                  <a:gd name="T15" fmla="*/ 2520950 h 4"/>
                  <a:gd name="T16" fmla="*/ 5040207 w 15"/>
                  <a:gd name="T17" fmla="*/ 0 h 4"/>
                  <a:gd name="T18" fmla="*/ 10080413 w 15"/>
                  <a:gd name="T19" fmla="*/ 0 h 4"/>
                  <a:gd name="T20" fmla="*/ 12599723 w 15"/>
                  <a:gd name="T21" fmla="*/ 0 h 4"/>
                  <a:gd name="T22" fmla="*/ 15120620 w 15"/>
                  <a:gd name="T23" fmla="*/ 0 h 4"/>
                  <a:gd name="T24" fmla="*/ 17639930 w 15"/>
                  <a:gd name="T25" fmla="*/ 0 h 4"/>
                  <a:gd name="T26" fmla="*/ 22680136 w 15"/>
                  <a:gd name="T27" fmla="*/ 0 h 4"/>
                  <a:gd name="T28" fmla="*/ 25201033 w 15"/>
                  <a:gd name="T29" fmla="*/ 0 h 4"/>
                  <a:gd name="T30" fmla="*/ 27720343 w 15"/>
                  <a:gd name="T31" fmla="*/ 0 h 4"/>
                  <a:gd name="T32" fmla="*/ 32760550 w 15"/>
                  <a:gd name="T33" fmla="*/ 0 h 4"/>
                  <a:gd name="T34" fmla="*/ 35281447 w 15"/>
                  <a:gd name="T35" fmla="*/ 0 h 4"/>
                  <a:gd name="T36" fmla="*/ 37800756 w 15"/>
                  <a:gd name="T37" fmla="*/ 0 h 4"/>
                  <a:gd name="T38" fmla="*/ 37800756 w 15"/>
                  <a:gd name="T39" fmla="*/ 2520950 h 4"/>
                  <a:gd name="T40" fmla="*/ 37800756 w 15"/>
                  <a:gd name="T41" fmla="*/ 5040313 h 4"/>
                  <a:gd name="T42" fmla="*/ 35281447 w 15"/>
                  <a:gd name="T43" fmla="*/ 7559675 h 4"/>
                  <a:gd name="T44" fmla="*/ 32760550 w 15"/>
                  <a:gd name="T45" fmla="*/ 10080625 h 4"/>
                  <a:gd name="T46" fmla="*/ 27720343 w 15"/>
                  <a:gd name="T47" fmla="*/ 10080625 h 4"/>
                  <a:gd name="T48" fmla="*/ 25201033 w 15"/>
                  <a:gd name="T49" fmla="*/ 10080625 h 4"/>
                  <a:gd name="T50" fmla="*/ 20160827 w 15"/>
                  <a:gd name="T51" fmla="*/ 10080625 h 4"/>
                  <a:gd name="T52" fmla="*/ 17639930 w 15"/>
                  <a:gd name="T53" fmla="*/ 10080625 h 4"/>
                  <a:gd name="T54" fmla="*/ 15120620 w 15"/>
                  <a:gd name="T55" fmla="*/ 10080625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"/>
                  <a:gd name="T85" fmla="*/ 0 h 4"/>
                  <a:gd name="T86" fmla="*/ 15 w 15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02" name="Freeform 618"/>
              <p:cNvSpPr>
                <a:spLocks/>
              </p:cNvSpPr>
              <p:nvPr/>
            </p:nvSpPr>
            <p:spPr bwMode="auto">
              <a:xfrm>
                <a:off x="7829550" y="1817688"/>
                <a:ext cx="87313" cy="15875"/>
              </a:xfrm>
              <a:custGeom>
                <a:avLst/>
                <a:gdLst>
                  <a:gd name="T0" fmla="*/ 120968193 w 55"/>
                  <a:gd name="T1" fmla="*/ 25201563 h 10"/>
                  <a:gd name="T2" fmla="*/ 115927851 w 55"/>
                  <a:gd name="T3" fmla="*/ 25201563 h 10"/>
                  <a:gd name="T4" fmla="*/ 103327792 w 55"/>
                  <a:gd name="T5" fmla="*/ 25201563 h 10"/>
                  <a:gd name="T6" fmla="*/ 95766486 w 55"/>
                  <a:gd name="T7" fmla="*/ 25201563 h 10"/>
                  <a:gd name="T8" fmla="*/ 93247109 w 55"/>
                  <a:gd name="T9" fmla="*/ 22682200 h 10"/>
                  <a:gd name="T10" fmla="*/ 85685803 w 55"/>
                  <a:gd name="T11" fmla="*/ 22682200 h 10"/>
                  <a:gd name="T12" fmla="*/ 80645462 w 55"/>
                  <a:gd name="T13" fmla="*/ 22682200 h 10"/>
                  <a:gd name="T14" fmla="*/ 70564779 w 55"/>
                  <a:gd name="T15" fmla="*/ 22682200 h 10"/>
                  <a:gd name="T16" fmla="*/ 63005061 w 55"/>
                  <a:gd name="T17" fmla="*/ 22682200 h 10"/>
                  <a:gd name="T18" fmla="*/ 45363072 w 55"/>
                  <a:gd name="T19" fmla="*/ 20161250 h 10"/>
                  <a:gd name="T20" fmla="*/ 35282390 w 55"/>
                  <a:gd name="T21" fmla="*/ 17640300 h 10"/>
                  <a:gd name="T22" fmla="*/ 30242048 w 55"/>
                  <a:gd name="T23" fmla="*/ 17640300 h 10"/>
                  <a:gd name="T24" fmla="*/ 22682330 w 55"/>
                  <a:gd name="T25" fmla="*/ 20161250 h 10"/>
                  <a:gd name="T26" fmla="*/ 12601647 w 55"/>
                  <a:gd name="T27" fmla="*/ 20161250 h 10"/>
                  <a:gd name="T28" fmla="*/ 7561306 w 55"/>
                  <a:gd name="T29" fmla="*/ 22682200 h 10"/>
                  <a:gd name="T30" fmla="*/ 2520964 w 55"/>
                  <a:gd name="T31" fmla="*/ 20161250 h 10"/>
                  <a:gd name="T32" fmla="*/ 0 w 55"/>
                  <a:gd name="T33" fmla="*/ 17640300 h 10"/>
                  <a:gd name="T34" fmla="*/ 12601647 w 55"/>
                  <a:gd name="T35" fmla="*/ 17640300 h 10"/>
                  <a:gd name="T36" fmla="*/ 17641989 w 55"/>
                  <a:gd name="T37" fmla="*/ 17640300 h 10"/>
                  <a:gd name="T38" fmla="*/ 25201707 w 55"/>
                  <a:gd name="T39" fmla="*/ 17640300 h 10"/>
                  <a:gd name="T40" fmla="*/ 32763013 w 55"/>
                  <a:gd name="T41" fmla="*/ 15120938 h 10"/>
                  <a:gd name="T42" fmla="*/ 35282390 w 55"/>
                  <a:gd name="T43" fmla="*/ 10080625 h 10"/>
                  <a:gd name="T44" fmla="*/ 40322731 w 55"/>
                  <a:gd name="T45" fmla="*/ 5040313 h 10"/>
                  <a:gd name="T46" fmla="*/ 45363072 w 55"/>
                  <a:gd name="T47" fmla="*/ 2520950 h 10"/>
                  <a:gd name="T48" fmla="*/ 52924378 w 55"/>
                  <a:gd name="T49" fmla="*/ 2520950 h 10"/>
                  <a:gd name="T50" fmla="*/ 57964719 w 55"/>
                  <a:gd name="T51" fmla="*/ 2520950 h 10"/>
                  <a:gd name="T52" fmla="*/ 63005061 w 55"/>
                  <a:gd name="T53" fmla="*/ 2520950 h 10"/>
                  <a:gd name="T54" fmla="*/ 73085744 w 55"/>
                  <a:gd name="T55" fmla="*/ 0 h 10"/>
                  <a:gd name="T56" fmla="*/ 83166426 w 55"/>
                  <a:gd name="T57" fmla="*/ 0 h 10"/>
                  <a:gd name="T58" fmla="*/ 85685803 w 55"/>
                  <a:gd name="T59" fmla="*/ 2520950 h 10"/>
                  <a:gd name="T60" fmla="*/ 98287450 w 55"/>
                  <a:gd name="T61" fmla="*/ 2520950 h 10"/>
                  <a:gd name="T62" fmla="*/ 103327792 w 55"/>
                  <a:gd name="T63" fmla="*/ 2520950 h 10"/>
                  <a:gd name="T64" fmla="*/ 105847169 w 55"/>
                  <a:gd name="T65" fmla="*/ 5040313 h 10"/>
                  <a:gd name="T66" fmla="*/ 118448816 w 55"/>
                  <a:gd name="T67" fmla="*/ 12601575 h 10"/>
                  <a:gd name="T68" fmla="*/ 123489157 w 55"/>
                  <a:gd name="T69" fmla="*/ 12601575 h 10"/>
                  <a:gd name="T70" fmla="*/ 133569840 w 55"/>
                  <a:gd name="T71" fmla="*/ 15120938 h 10"/>
                  <a:gd name="T72" fmla="*/ 138610181 w 55"/>
                  <a:gd name="T73" fmla="*/ 17640300 h 10"/>
                  <a:gd name="T74" fmla="*/ 133569840 w 55"/>
                  <a:gd name="T75" fmla="*/ 20161250 h 10"/>
                  <a:gd name="T76" fmla="*/ 138610181 w 55"/>
                  <a:gd name="T77" fmla="*/ 22682200 h 10"/>
                  <a:gd name="T78" fmla="*/ 126008534 w 55"/>
                  <a:gd name="T79" fmla="*/ 25201563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"/>
                  <a:gd name="T121" fmla="*/ 0 h 10"/>
                  <a:gd name="T122" fmla="*/ 55 w 5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" h="10">
                    <a:moveTo>
                      <a:pt x="49" y="10"/>
                    </a:moveTo>
                    <a:lnTo>
                      <a:pt x="48" y="10"/>
                    </a:lnTo>
                    <a:lnTo>
                      <a:pt x="47" y="10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5" y="10"/>
                    </a:lnTo>
                    <a:lnTo>
                      <a:pt x="50" y="10"/>
                    </a:lnTo>
                    <a:lnTo>
                      <a:pt x="4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03" name="Freeform 619"/>
              <p:cNvSpPr>
                <a:spLocks/>
              </p:cNvSpPr>
              <p:nvPr/>
            </p:nvSpPr>
            <p:spPr bwMode="auto">
              <a:xfrm>
                <a:off x="7769225" y="1871663"/>
                <a:ext cx="20638" cy="3175"/>
              </a:xfrm>
              <a:custGeom>
                <a:avLst/>
                <a:gdLst>
                  <a:gd name="T0" fmla="*/ 25202173 w 13"/>
                  <a:gd name="T1" fmla="*/ 5040313 h 2"/>
                  <a:gd name="T2" fmla="*/ 20161738 w 13"/>
                  <a:gd name="T3" fmla="*/ 5040313 h 2"/>
                  <a:gd name="T4" fmla="*/ 17642315 w 13"/>
                  <a:gd name="T5" fmla="*/ 5040313 h 2"/>
                  <a:gd name="T6" fmla="*/ 17642315 w 13"/>
                  <a:gd name="T7" fmla="*/ 2520950 h 2"/>
                  <a:gd name="T8" fmla="*/ 15121304 w 13"/>
                  <a:gd name="T9" fmla="*/ 2520950 h 2"/>
                  <a:gd name="T10" fmla="*/ 10080869 w 13"/>
                  <a:gd name="T11" fmla="*/ 2520950 h 2"/>
                  <a:gd name="T12" fmla="*/ 7561446 w 13"/>
                  <a:gd name="T13" fmla="*/ 2520950 h 2"/>
                  <a:gd name="T14" fmla="*/ 10080869 w 13"/>
                  <a:gd name="T15" fmla="*/ 2520950 h 2"/>
                  <a:gd name="T16" fmla="*/ 12601880 w 13"/>
                  <a:gd name="T17" fmla="*/ 2520950 h 2"/>
                  <a:gd name="T18" fmla="*/ 12601880 w 13"/>
                  <a:gd name="T19" fmla="*/ 5040313 h 2"/>
                  <a:gd name="T20" fmla="*/ 10080869 w 13"/>
                  <a:gd name="T21" fmla="*/ 5040313 h 2"/>
                  <a:gd name="T22" fmla="*/ 5040435 w 13"/>
                  <a:gd name="T23" fmla="*/ 2520950 h 2"/>
                  <a:gd name="T24" fmla="*/ 2521011 w 13"/>
                  <a:gd name="T25" fmla="*/ 2520950 h 2"/>
                  <a:gd name="T26" fmla="*/ 0 w 13"/>
                  <a:gd name="T27" fmla="*/ 2520950 h 2"/>
                  <a:gd name="T28" fmla="*/ 7561446 w 13"/>
                  <a:gd name="T29" fmla="*/ 0 h 2"/>
                  <a:gd name="T30" fmla="*/ 10080869 w 13"/>
                  <a:gd name="T31" fmla="*/ 0 h 2"/>
                  <a:gd name="T32" fmla="*/ 12601880 w 13"/>
                  <a:gd name="T33" fmla="*/ 0 h 2"/>
                  <a:gd name="T34" fmla="*/ 25202173 w 13"/>
                  <a:gd name="T35" fmla="*/ 0 h 2"/>
                  <a:gd name="T36" fmla="*/ 27723184 w 13"/>
                  <a:gd name="T37" fmla="*/ 0 h 2"/>
                  <a:gd name="T38" fmla="*/ 30242608 w 13"/>
                  <a:gd name="T39" fmla="*/ 0 h 2"/>
                  <a:gd name="T40" fmla="*/ 32763619 w 13"/>
                  <a:gd name="T41" fmla="*/ 0 h 2"/>
                  <a:gd name="T42" fmla="*/ 32763619 w 13"/>
                  <a:gd name="T43" fmla="*/ 2520950 h 2"/>
                  <a:gd name="T44" fmla="*/ 27723184 w 13"/>
                  <a:gd name="T45" fmla="*/ 5040313 h 2"/>
                  <a:gd name="T46" fmla="*/ 25202173 w 13"/>
                  <a:gd name="T47" fmla="*/ 5040313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2"/>
                  <a:gd name="T74" fmla="*/ 13 w 13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2">
                    <a:moveTo>
                      <a:pt x="10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04" name="Freeform 620"/>
              <p:cNvSpPr>
                <a:spLocks/>
              </p:cNvSpPr>
              <p:nvPr/>
            </p:nvSpPr>
            <p:spPr bwMode="auto">
              <a:xfrm>
                <a:off x="7799388" y="1868488"/>
                <a:ext cx="7937" cy="1588"/>
              </a:xfrm>
              <a:custGeom>
                <a:avLst/>
                <a:gdLst>
                  <a:gd name="T0" fmla="*/ 5039995 w 5"/>
                  <a:gd name="T1" fmla="*/ 2520156 h 1"/>
                  <a:gd name="T2" fmla="*/ 2519204 w 5"/>
                  <a:gd name="T3" fmla="*/ 2520156 h 1"/>
                  <a:gd name="T4" fmla="*/ 0 w 5"/>
                  <a:gd name="T5" fmla="*/ 2520156 h 1"/>
                  <a:gd name="T6" fmla="*/ 5039995 w 5"/>
                  <a:gd name="T7" fmla="*/ 0 h 1"/>
                  <a:gd name="T8" fmla="*/ 10079990 w 5"/>
                  <a:gd name="T9" fmla="*/ 0 h 1"/>
                  <a:gd name="T10" fmla="*/ 12599194 w 5"/>
                  <a:gd name="T11" fmla="*/ 0 h 1"/>
                  <a:gd name="T12" fmla="*/ 12599194 w 5"/>
                  <a:gd name="T13" fmla="*/ 2520156 h 1"/>
                  <a:gd name="T14" fmla="*/ 10079990 w 5"/>
                  <a:gd name="T15" fmla="*/ 2520156 h 1"/>
                  <a:gd name="T16" fmla="*/ 5039995 w 5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05" name="Freeform 621"/>
              <p:cNvSpPr>
                <a:spLocks/>
              </p:cNvSpPr>
              <p:nvPr/>
            </p:nvSpPr>
            <p:spPr bwMode="auto">
              <a:xfrm>
                <a:off x="8026400" y="1754188"/>
                <a:ext cx="19050" cy="3175"/>
              </a:xfrm>
              <a:custGeom>
                <a:avLst/>
                <a:gdLst>
                  <a:gd name="T0" fmla="*/ 0 w 12"/>
                  <a:gd name="T1" fmla="*/ 5040313 h 2"/>
                  <a:gd name="T2" fmla="*/ 0 w 12"/>
                  <a:gd name="T3" fmla="*/ 2520950 h 2"/>
                  <a:gd name="T4" fmla="*/ 2520950 w 12"/>
                  <a:gd name="T5" fmla="*/ 2520950 h 2"/>
                  <a:gd name="T6" fmla="*/ 7561263 w 12"/>
                  <a:gd name="T7" fmla="*/ 2520950 h 2"/>
                  <a:gd name="T8" fmla="*/ 10080625 w 12"/>
                  <a:gd name="T9" fmla="*/ 0 h 2"/>
                  <a:gd name="T10" fmla="*/ 20161250 w 12"/>
                  <a:gd name="T11" fmla="*/ 0 h 2"/>
                  <a:gd name="T12" fmla="*/ 25201563 w 12"/>
                  <a:gd name="T13" fmla="*/ 0 h 2"/>
                  <a:gd name="T14" fmla="*/ 30241875 w 12"/>
                  <a:gd name="T15" fmla="*/ 0 h 2"/>
                  <a:gd name="T16" fmla="*/ 27722513 w 12"/>
                  <a:gd name="T17" fmla="*/ 2520950 h 2"/>
                  <a:gd name="T18" fmla="*/ 25201563 w 12"/>
                  <a:gd name="T19" fmla="*/ 5040313 h 2"/>
                  <a:gd name="T20" fmla="*/ 22682200 w 12"/>
                  <a:gd name="T21" fmla="*/ 2520950 h 2"/>
                  <a:gd name="T22" fmla="*/ 20161250 w 12"/>
                  <a:gd name="T23" fmla="*/ 2520950 h 2"/>
                  <a:gd name="T24" fmla="*/ 10080625 w 12"/>
                  <a:gd name="T25" fmla="*/ 2520950 h 2"/>
                  <a:gd name="T26" fmla="*/ 7561263 w 12"/>
                  <a:gd name="T27" fmla="*/ 5040313 h 2"/>
                  <a:gd name="T28" fmla="*/ 2520950 w 12"/>
                  <a:gd name="T29" fmla="*/ 5040313 h 2"/>
                  <a:gd name="T30" fmla="*/ 0 w 12"/>
                  <a:gd name="T31" fmla="*/ 5040313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2"/>
                  <a:gd name="T50" fmla="*/ 12 w 12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06" name="Freeform 622"/>
              <p:cNvSpPr>
                <a:spLocks/>
              </p:cNvSpPr>
              <p:nvPr/>
            </p:nvSpPr>
            <p:spPr bwMode="auto">
              <a:xfrm>
                <a:off x="7972425" y="1781176"/>
                <a:ext cx="111125" cy="19050"/>
              </a:xfrm>
              <a:custGeom>
                <a:avLst/>
                <a:gdLst>
                  <a:gd name="T0" fmla="*/ 108365925 w 70"/>
                  <a:gd name="T1" fmla="*/ 30241875 h 12"/>
                  <a:gd name="T2" fmla="*/ 93244988 w 70"/>
                  <a:gd name="T3" fmla="*/ 30241875 h 12"/>
                  <a:gd name="T4" fmla="*/ 73083738 w 70"/>
                  <a:gd name="T5" fmla="*/ 27722513 h 12"/>
                  <a:gd name="T6" fmla="*/ 63003113 w 70"/>
                  <a:gd name="T7" fmla="*/ 25201563 h 12"/>
                  <a:gd name="T8" fmla="*/ 57962800 w 70"/>
                  <a:gd name="T9" fmla="*/ 22682200 h 12"/>
                  <a:gd name="T10" fmla="*/ 52922488 w 70"/>
                  <a:gd name="T11" fmla="*/ 22682200 h 12"/>
                  <a:gd name="T12" fmla="*/ 45362813 w 70"/>
                  <a:gd name="T13" fmla="*/ 22682200 h 12"/>
                  <a:gd name="T14" fmla="*/ 40322500 w 70"/>
                  <a:gd name="T15" fmla="*/ 22682200 h 12"/>
                  <a:gd name="T16" fmla="*/ 37801550 w 70"/>
                  <a:gd name="T17" fmla="*/ 20161250 h 12"/>
                  <a:gd name="T18" fmla="*/ 30241875 w 70"/>
                  <a:gd name="T19" fmla="*/ 20161250 h 12"/>
                  <a:gd name="T20" fmla="*/ 22680613 w 70"/>
                  <a:gd name="T21" fmla="*/ 15120938 h 12"/>
                  <a:gd name="T22" fmla="*/ 12599988 w 70"/>
                  <a:gd name="T23" fmla="*/ 15120938 h 12"/>
                  <a:gd name="T24" fmla="*/ 2520950 w 70"/>
                  <a:gd name="T25" fmla="*/ 12601575 h 12"/>
                  <a:gd name="T26" fmla="*/ 0 w 70"/>
                  <a:gd name="T27" fmla="*/ 10080625 h 12"/>
                  <a:gd name="T28" fmla="*/ 7559675 w 70"/>
                  <a:gd name="T29" fmla="*/ 7561263 h 12"/>
                  <a:gd name="T30" fmla="*/ 12599988 w 70"/>
                  <a:gd name="T31" fmla="*/ 0 h 12"/>
                  <a:gd name="T32" fmla="*/ 17640300 w 70"/>
                  <a:gd name="T33" fmla="*/ 0 h 12"/>
                  <a:gd name="T34" fmla="*/ 20161250 w 70"/>
                  <a:gd name="T35" fmla="*/ 2520950 h 12"/>
                  <a:gd name="T36" fmla="*/ 22680613 w 70"/>
                  <a:gd name="T37" fmla="*/ 2520950 h 12"/>
                  <a:gd name="T38" fmla="*/ 25201563 w 70"/>
                  <a:gd name="T39" fmla="*/ 7561263 h 12"/>
                  <a:gd name="T40" fmla="*/ 32761238 w 70"/>
                  <a:gd name="T41" fmla="*/ 7561263 h 12"/>
                  <a:gd name="T42" fmla="*/ 37801550 w 70"/>
                  <a:gd name="T43" fmla="*/ 7561263 h 12"/>
                  <a:gd name="T44" fmla="*/ 45362813 w 70"/>
                  <a:gd name="T45" fmla="*/ 7561263 h 12"/>
                  <a:gd name="T46" fmla="*/ 40322500 w 70"/>
                  <a:gd name="T47" fmla="*/ 7561263 h 12"/>
                  <a:gd name="T48" fmla="*/ 45362813 w 70"/>
                  <a:gd name="T49" fmla="*/ 5040313 h 12"/>
                  <a:gd name="T50" fmla="*/ 52922488 w 70"/>
                  <a:gd name="T51" fmla="*/ 5040313 h 12"/>
                  <a:gd name="T52" fmla="*/ 57962800 w 70"/>
                  <a:gd name="T53" fmla="*/ 5040313 h 12"/>
                  <a:gd name="T54" fmla="*/ 65524063 w 70"/>
                  <a:gd name="T55" fmla="*/ 5040313 h 12"/>
                  <a:gd name="T56" fmla="*/ 78124050 w 70"/>
                  <a:gd name="T57" fmla="*/ 5040313 h 12"/>
                  <a:gd name="T58" fmla="*/ 83165950 w 70"/>
                  <a:gd name="T59" fmla="*/ 5040313 h 12"/>
                  <a:gd name="T60" fmla="*/ 90725625 w 70"/>
                  <a:gd name="T61" fmla="*/ 7561263 h 12"/>
                  <a:gd name="T62" fmla="*/ 85685313 w 70"/>
                  <a:gd name="T63" fmla="*/ 10080625 h 12"/>
                  <a:gd name="T64" fmla="*/ 95765938 w 70"/>
                  <a:gd name="T65" fmla="*/ 12601575 h 12"/>
                  <a:gd name="T66" fmla="*/ 103325613 w 70"/>
                  <a:gd name="T67" fmla="*/ 12601575 h 12"/>
                  <a:gd name="T68" fmla="*/ 105846563 w 70"/>
                  <a:gd name="T69" fmla="*/ 10080625 h 12"/>
                  <a:gd name="T70" fmla="*/ 115927188 w 70"/>
                  <a:gd name="T71" fmla="*/ 10080625 h 12"/>
                  <a:gd name="T72" fmla="*/ 128527175 w 70"/>
                  <a:gd name="T73" fmla="*/ 10080625 h 12"/>
                  <a:gd name="T74" fmla="*/ 141128750 w 70"/>
                  <a:gd name="T75" fmla="*/ 12601575 h 12"/>
                  <a:gd name="T76" fmla="*/ 148688425 w 70"/>
                  <a:gd name="T77" fmla="*/ 12601575 h 12"/>
                  <a:gd name="T78" fmla="*/ 158769050 w 70"/>
                  <a:gd name="T79" fmla="*/ 15120938 h 12"/>
                  <a:gd name="T80" fmla="*/ 163810950 w 70"/>
                  <a:gd name="T81" fmla="*/ 15120938 h 12"/>
                  <a:gd name="T82" fmla="*/ 171370625 w 70"/>
                  <a:gd name="T83" fmla="*/ 15120938 h 12"/>
                  <a:gd name="T84" fmla="*/ 176410938 w 70"/>
                  <a:gd name="T85" fmla="*/ 15120938 h 12"/>
                  <a:gd name="T86" fmla="*/ 171370625 w 70"/>
                  <a:gd name="T87" fmla="*/ 15120938 h 12"/>
                  <a:gd name="T88" fmla="*/ 166330313 w 70"/>
                  <a:gd name="T89" fmla="*/ 22682200 h 12"/>
                  <a:gd name="T90" fmla="*/ 161290000 w 70"/>
                  <a:gd name="T91" fmla="*/ 25201563 h 12"/>
                  <a:gd name="T92" fmla="*/ 156249688 w 70"/>
                  <a:gd name="T93" fmla="*/ 25201563 h 12"/>
                  <a:gd name="T94" fmla="*/ 141128750 w 70"/>
                  <a:gd name="T95" fmla="*/ 27722513 h 12"/>
                  <a:gd name="T96" fmla="*/ 133567488 w 70"/>
                  <a:gd name="T97" fmla="*/ 27722513 h 12"/>
                  <a:gd name="T98" fmla="*/ 128527175 w 70"/>
                  <a:gd name="T99" fmla="*/ 30241875 h 12"/>
                  <a:gd name="T100" fmla="*/ 113406238 w 70"/>
                  <a:gd name="T101" fmla="*/ 30241875 h 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12"/>
                  <a:gd name="T155" fmla="*/ 70 w 70"/>
                  <a:gd name="T156" fmla="*/ 12 h 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12">
                    <a:moveTo>
                      <a:pt x="44" y="12"/>
                    </a:moveTo>
                    <a:lnTo>
                      <a:pt x="43" y="12"/>
                    </a:lnTo>
                    <a:lnTo>
                      <a:pt x="42" y="12"/>
                    </a:lnTo>
                    <a:lnTo>
                      <a:pt x="37" y="12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5" y="12"/>
                    </a:lnTo>
                    <a:lnTo>
                      <a:pt x="4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07" name="Freeform 623"/>
              <p:cNvSpPr>
                <a:spLocks/>
              </p:cNvSpPr>
              <p:nvPr/>
            </p:nvSpPr>
            <p:spPr bwMode="auto">
              <a:xfrm>
                <a:off x="8116888" y="1766888"/>
                <a:ext cx="7937" cy="1588"/>
              </a:xfrm>
              <a:custGeom>
                <a:avLst/>
                <a:gdLst>
                  <a:gd name="T0" fmla="*/ 7559199 w 5"/>
                  <a:gd name="T1" fmla="*/ 2520156 h 1"/>
                  <a:gd name="T2" fmla="*/ 5039995 w 5"/>
                  <a:gd name="T3" fmla="*/ 2520156 h 1"/>
                  <a:gd name="T4" fmla="*/ 2519204 w 5"/>
                  <a:gd name="T5" fmla="*/ 2520156 h 1"/>
                  <a:gd name="T6" fmla="*/ 0 w 5"/>
                  <a:gd name="T7" fmla="*/ 2520156 h 1"/>
                  <a:gd name="T8" fmla="*/ 0 w 5"/>
                  <a:gd name="T9" fmla="*/ 0 h 1"/>
                  <a:gd name="T10" fmla="*/ 2519204 w 5"/>
                  <a:gd name="T11" fmla="*/ 0 h 1"/>
                  <a:gd name="T12" fmla="*/ 12599194 w 5"/>
                  <a:gd name="T13" fmla="*/ 0 h 1"/>
                  <a:gd name="T14" fmla="*/ 12599194 w 5"/>
                  <a:gd name="T15" fmla="*/ 2520156 h 1"/>
                  <a:gd name="T16" fmla="*/ 7559199 w 5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08" name="Freeform 624"/>
              <p:cNvSpPr>
                <a:spLocks/>
              </p:cNvSpPr>
              <p:nvPr/>
            </p:nvSpPr>
            <p:spPr bwMode="auto">
              <a:xfrm>
                <a:off x="8207375" y="1744663"/>
                <a:ext cx="6350" cy="1588"/>
              </a:xfrm>
              <a:custGeom>
                <a:avLst/>
                <a:gdLst>
                  <a:gd name="T0" fmla="*/ 5040313 w 4"/>
                  <a:gd name="T1" fmla="*/ 2520156 h 1"/>
                  <a:gd name="T2" fmla="*/ 2520950 w 4"/>
                  <a:gd name="T3" fmla="*/ 2520156 h 1"/>
                  <a:gd name="T4" fmla="*/ 0 w 4"/>
                  <a:gd name="T5" fmla="*/ 2520156 h 1"/>
                  <a:gd name="T6" fmla="*/ 0 w 4"/>
                  <a:gd name="T7" fmla="*/ 0 h 1"/>
                  <a:gd name="T8" fmla="*/ 2520950 w 4"/>
                  <a:gd name="T9" fmla="*/ 0 h 1"/>
                  <a:gd name="T10" fmla="*/ 5040313 w 4"/>
                  <a:gd name="T11" fmla="*/ 0 h 1"/>
                  <a:gd name="T12" fmla="*/ 10080625 w 4"/>
                  <a:gd name="T13" fmla="*/ 0 h 1"/>
                  <a:gd name="T14" fmla="*/ 10080625 w 4"/>
                  <a:gd name="T15" fmla="*/ 2520156 h 1"/>
                  <a:gd name="T16" fmla="*/ 5040313 w 4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09" name="Freeform 625"/>
              <p:cNvSpPr>
                <a:spLocks/>
              </p:cNvSpPr>
              <p:nvPr/>
            </p:nvSpPr>
            <p:spPr bwMode="auto">
              <a:xfrm>
                <a:off x="7761288" y="2243138"/>
                <a:ext cx="11112" cy="4763"/>
              </a:xfrm>
              <a:custGeom>
                <a:avLst/>
                <a:gdLst>
                  <a:gd name="T0" fmla="*/ 2519249 w 7"/>
                  <a:gd name="T1" fmla="*/ 7560469 h 3"/>
                  <a:gd name="T2" fmla="*/ 0 w 7"/>
                  <a:gd name="T3" fmla="*/ 7560469 h 3"/>
                  <a:gd name="T4" fmla="*/ 0 w 7"/>
                  <a:gd name="T5" fmla="*/ 5040842 h 3"/>
                  <a:gd name="T6" fmla="*/ 2519249 w 7"/>
                  <a:gd name="T7" fmla="*/ 2519627 h 3"/>
                  <a:gd name="T8" fmla="*/ 5040086 w 7"/>
                  <a:gd name="T9" fmla="*/ 2519627 h 3"/>
                  <a:gd name="T10" fmla="*/ 12599421 w 7"/>
                  <a:gd name="T11" fmla="*/ 0 h 3"/>
                  <a:gd name="T12" fmla="*/ 17639506 w 7"/>
                  <a:gd name="T13" fmla="*/ 0 h 3"/>
                  <a:gd name="T14" fmla="*/ 15120257 w 7"/>
                  <a:gd name="T15" fmla="*/ 5040842 h 3"/>
                  <a:gd name="T16" fmla="*/ 12599421 w 7"/>
                  <a:gd name="T17" fmla="*/ 5040842 h 3"/>
                  <a:gd name="T18" fmla="*/ 7559335 w 7"/>
                  <a:gd name="T19" fmla="*/ 5040842 h 3"/>
                  <a:gd name="T20" fmla="*/ 5040086 w 7"/>
                  <a:gd name="T21" fmla="*/ 5040842 h 3"/>
                  <a:gd name="T22" fmla="*/ 2519249 w 7"/>
                  <a:gd name="T23" fmla="*/ 5040842 h 3"/>
                  <a:gd name="T24" fmla="*/ 2519249 w 7"/>
                  <a:gd name="T25" fmla="*/ 7560469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10" name="Freeform 626"/>
              <p:cNvSpPr>
                <a:spLocks/>
              </p:cNvSpPr>
              <p:nvPr/>
            </p:nvSpPr>
            <p:spPr bwMode="auto">
              <a:xfrm>
                <a:off x="7773988" y="2241551"/>
                <a:ext cx="20637" cy="12700"/>
              </a:xfrm>
              <a:custGeom>
                <a:avLst/>
                <a:gdLst>
                  <a:gd name="T0" fmla="*/ 17639873 w 13"/>
                  <a:gd name="T1" fmla="*/ 20161250 h 8"/>
                  <a:gd name="T2" fmla="*/ 12599682 w 13"/>
                  <a:gd name="T3" fmla="*/ 20161250 h 8"/>
                  <a:gd name="T4" fmla="*/ 12599682 w 13"/>
                  <a:gd name="T5" fmla="*/ 15120938 h 8"/>
                  <a:gd name="T6" fmla="*/ 7559492 w 13"/>
                  <a:gd name="T7" fmla="*/ 10080625 h 8"/>
                  <a:gd name="T8" fmla="*/ 5040190 w 13"/>
                  <a:gd name="T9" fmla="*/ 10080625 h 8"/>
                  <a:gd name="T10" fmla="*/ 2519301 w 13"/>
                  <a:gd name="T11" fmla="*/ 12599988 h 8"/>
                  <a:gd name="T12" fmla="*/ 0 w 13"/>
                  <a:gd name="T13" fmla="*/ 12599988 h 8"/>
                  <a:gd name="T14" fmla="*/ 0 w 13"/>
                  <a:gd name="T15" fmla="*/ 10080625 h 8"/>
                  <a:gd name="T16" fmla="*/ 5040190 w 13"/>
                  <a:gd name="T17" fmla="*/ 7559675 h 8"/>
                  <a:gd name="T18" fmla="*/ 5040190 w 13"/>
                  <a:gd name="T19" fmla="*/ 5040313 h 8"/>
                  <a:gd name="T20" fmla="*/ 7559492 w 13"/>
                  <a:gd name="T21" fmla="*/ 5040313 h 8"/>
                  <a:gd name="T22" fmla="*/ 7559492 w 13"/>
                  <a:gd name="T23" fmla="*/ 2520950 h 8"/>
                  <a:gd name="T24" fmla="*/ 10080381 w 13"/>
                  <a:gd name="T25" fmla="*/ 2520950 h 8"/>
                  <a:gd name="T26" fmla="*/ 10080381 w 13"/>
                  <a:gd name="T27" fmla="*/ 0 h 8"/>
                  <a:gd name="T28" fmla="*/ 12599682 w 13"/>
                  <a:gd name="T29" fmla="*/ 0 h 8"/>
                  <a:gd name="T30" fmla="*/ 17639873 w 13"/>
                  <a:gd name="T31" fmla="*/ 0 h 8"/>
                  <a:gd name="T32" fmla="*/ 22680063 w 13"/>
                  <a:gd name="T33" fmla="*/ 2520950 h 8"/>
                  <a:gd name="T34" fmla="*/ 30241142 w 13"/>
                  <a:gd name="T35" fmla="*/ 5040313 h 8"/>
                  <a:gd name="T36" fmla="*/ 32760444 w 13"/>
                  <a:gd name="T37" fmla="*/ 5040313 h 8"/>
                  <a:gd name="T38" fmla="*/ 30241142 w 13"/>
                  <a:gd name="T39" fmla="*/ 5040313 h 8"/>
                  <a:gd name="T40" fmla="*/ 27720253 w 13"/>
                  <a:gd name="T41" fmla="*/ 7559675 h 8"/>
                  <a:gd name="T42" fmla="*/ 27720253 w 13"/>
                  <a:gd name="T43" fmla="*/ 10080625 h 8"/>
                  <a:gd name="T44" fmla="*/ 25200952 w 13"/>
                  <a:gd name="T45" fmla="*/ 10080625 h 8"/>
                  <a:gd name="T46" fmla="*/ 25200952 w 13"/>
                  <a:gd name="T47" fmla="*/ 12599988 h 8"/>
                  <a:gd name="T48" fmla="*/ 20160762 w 13"/>
                  <a:gd name="T49" fmla="*/ 15120938 h 8"/>
                  <a:gd name="T50" fmla="*/ 17639873 w 13"/>
                  <a:gd name="T51" fmla="*/ 2016125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8"/>
                  <a:gd name="T80" fmla="*/ 13 w 13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11" name="Freeform 627"/>
              <p:cNvSpPr>
                <a:spLocks/>
              </p:cNvSpPr>
              <p:nvPr/>
            </p:nvSpPr>
            <p:spPr bwMode="auto">
              <a:xfrm>
                <a:off x="7780338" y="2255838"/>
                <a:ext cx="1587" cy="3175"/>
              </a:xfrm>
              <a:custGeom>
                <a:avLst/>
                <a:gdLst>
                  <a:gd name="T0" fmla="*/ 2518569 w 1"/>
                  <a:gd name="T1" fmla="*/ 5040313 h 2"/>
                  <a:gd name="T2" fmla="*/ 0 w 1"/>
                  <a:gd name="T3" fmla="*/ 2520950 h 2"/>
                  <a:gd name="T4" fmla="*/ 0 w 1"/>
                  <a:gd name="T5" fmla="*/ 0 h 2"/>
                  <a:gd name="T6" fmla="*/ 2518569 w 1"/>
                  <a:gd name="T7" fmla="*/ 0 h 2"/>
                  <a:gd name="T8" fmla="*/ 2518569 w 1"/>
                  <a:gd name="T9" fmla="*/ 2520950 h 2"/>
                  <a:gd name="T10" fmla="*/ 2518569 w 1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12" name="Freeform 628"/>
              <p:cNvSpPr>
                <a:spLocks/>
              </p:cNvSpPr>
              <p:nvPr/>
            </p:nvSpPr>
            <p:spPr bwMode="auto">
              <a:xfrm>
                <a:off x="8296275" y="1885951"/>
                <a:ext cx="7938" cy="3175"/>
              </a:xfrm>
              <a:custGeom>
                <a:avLst/>
                <a:gdLst>
                  <a:gd name="T0" fmla="*/ 7561739 w 5"/>
                  <a:gd name="T1" fmla="*/ 5040313 h 2"/>
                  <a:gd name="T2" fmla="*/ 2521109 w 5"/>
                  <a:gd name="T3" fmla="*/ 5040313 h 2"/>
                  <a:gd name="T4" fmla="*/ 2521109 w 5"/>
                  <a:gd name="T5" fmla="*/ 2520950 h 2"/>
                  <a:gd name="T6" fmla="*/ 0 w 5"/>
                  <a:gd name="T7" fmla="*/ 2520950 h 2"/>
                  <a:gd name="T8" fmla="*/ 0 w 5"/>
                  <a:gd name="T9" fmla="*/ 0 h 2"/>
                  <a:gd name="T10" fmla="*/ 2521109 w 5"/>
                  <a:gd name="T11" fmla="*/ 0 h 2"/>
                  <a:gd name="T12" fmla="*/ 7561739 w 5"/>
                  <a:gd name="T13" fmla="*/ 0 h 2"/>
                  <a:gd name="T14" fmla="*/ 10081260 w 5"/>
                  <a:gd name="T15" fmla="*/ 2520950 h 2"/>
                  <a:gd name="T16" fmla="*/ 12602369 w 5"/>
                  <a:gd name="T17" fmla="*/ 2520950 h 2"/>
                  <a:gd name="T18" fmla="*/ 12602369 w 5"/>
                  <a:gd name="T19" fmla="*/ 5040313 h 2"/>
                  <a:gd name="T20" fmla="*/ 10081260 w 5"/>
                  <a:gd name="T21" fmla="*/ 5040313 h 2"/>
                  <a:gd name="T22" fmla="*/ 7561739 w 5"/>
                  <a:gd name="T23" fmla="*/ 5040313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13" name="Freeform 629"/>
              <p:cNvSpPr>
                <a:spLocks/>
              </p:cNvSpPr>
              <p:nvPr/>
            </p:nvSpPr>
            <p:spPr bwMode="auto">
              <a:xfrm>
                <a:off x="7785100" y="2257426"/>
                <a:ext cx="4763" cy="1587"/>
              </a:xfrm>
              <a:custGeom>
                <a:avLst/>
                <a:gdLst>
                  <a:gd name="T0" fmla="*/ 0 w 3"/>
                  <a:gd name="T1" fmla="*/ 2520156 h 1"/>
                  <a:gd name="T2" fmla="*/ 2521215 w 3"/>
                  <a:gd name="T3" fmla="*/ 2520156 h 1"/>
                  <a:gd name="T4" fmla="*/ 2521215 w 3"/>
                  <a:gd name="T5" fmla="*/ 0 h 1"/>
                  <a:gd name="T6" fmla="*/ 5040842 w 3"/>
                  <a:gd name="T7" fmla="*/ 0 h 1"/>
                  <a:gd name="T8" fmla="*/ 7562056 w 3"/>
                  <a:gd name="T9" fmla="*/ 0 h 1"/>
                  <a:gd name="T10" fmla="*/ 5040842 w 3"/>
                  <a:gd name="T11" fmla="*/ 2520156 h 1"/>
                  <a:gd name="T12" fmla="*/ 2521215 w 3"/>
                  <a:gd name="T13" fmla="*/ 2520156 h 1"/>
                  <a:gd name="T14" fmla="*/ 0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14" name="Freeform 630"/>
              <p:cNvSpPr>
                <a:spLocks/>
              </p:cNvSpPr>
              <p:nvPr/>
            </p:nvSpPr>
            <p:spPr bwMode="auto">
              <a:xfrm>
                <a:off x="8320088" y="1887538"/>
                <a:ext cx="4762" cy="3175"/>
              </a:xfrm>
              <a:custGeom>
                <a:avLst/>
                <a:gdLst>
                  <a:gd name="T0" fmla="*/ 7558881 w 3"/>
                  <a:gd name="T1" fmla="*/ 5040313 h 2"/>
                  <a:gd name="T2" fmla="*/ 7558881 w 3"/>
                  <a:gd name="T3" fmla="*/ 2520950 h 2"/>
                  <a:gd name="T4" fmla="*/ 2519098 w 3"/>
                  <a:gd name="T5" fmla="*/ 2520950 h 2"/>
                  <a:gd name="T6" fmla="*/ 0 w 3"/>
                  <a:gd name="T7" fmla="*/ 2520950 h 2"/>
                  <a:gd name="T8" fmla="*/ 2519098 w 3"/>
                  <a:gd name="T9" fmla="*/ 0 h 2"/>
                  <a:gd name="T10" fmla="*/ 7558881 w 3"/>
                  <a:gd name="T11" fmla="*/ 2520950 h 2"/>
                  <a:gd name="T12" fmla="*/ 7558881 w 3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15" name="Freeform 631"/>
              <p:cNvSpPr>
                <a:spLocks/>
              </p:cNvSpPr>
              <p:nvPr/>
            </p:nvSpPr>
            <p:spPr bwMode="auto">
              <a:xfrm>
                <a:off x="8310563" y="1917701"/>
                <a:ext cx="11112" cy="14287"/>
              </a:xfrm>
              <a:custGeom>
                <a:avLst/>
                <a:gdLst>
                  <a:gd name="T0" fmla="*/ 15120257 w 7"/>
                  <a:gd name="T1" fmla="*/ 22681406 h 9"/>
                  <a:gd name="T2" fmla="*/ 15120257 w 7"/>
                  <a:gd name="T3" fmla="*/ 20160544 h 9"/>
                  <a:gd name="T4" fmla="*/ 15120257 w 7"/>
                  <a:gd name="T5" fmla="*/ 17641270 h 9"/>
                  <a:gd name="T6" fmla="*/ 12599421 w 7"/>
                  <a:gd name="T7" fmla="*/ 17641270 h 9"/>
                  <a:gd name="T8" fmla="*/ 10080171 w 7"/>
                  <a:gd name="T9" fmla="*/ 17641270 h 9"/>
                  <a:gd name="T10" fmla="*/ 5040086 w 7"/>
                  <a:gd name="T11" fmla="*/ 17641270 h 9"/>
                  <a:gd name="T12" fmla="*/ 2519249 w 7"/>
                  <a:gd name="T13" fmla="*/ 17641270 h 9"/>
                  <a:gd name="T14" fmla="*/ 2519249 w 7"/>
                  <a:gd name="T15" fmla="*/ 15120408 h 9"/>
                  <a:gd name="T16" fmla="*/ 2519249 w 7"/>
                  <a:gd name="T17" fmla="*/ 10080272 h 9"/>
                  <a:gd name="T18" fmla="*/ 2519249 w 7"/>
                  <a:gd name="T19" fmla="*/ 7560998 h 9"/>
                  <a:gd name="T20" fmla="*/ 5040086 w 7"/>
                  <a:gd name="T21" fmla="*/ 7560998 h 9"/>
                  <a:gd name="T22" fmla="*/ 5040086 w 7"/>
                  <a:gd name="T23" fmla="*/ 5040136 h 9"/>
                  <a:gd name="T24" fmla="*/ 2519249 w 7"/>
                  <a:gd name="T25" fmla="*/ 5040136 h 9"/>
                  <a:gd name="T26" fmla="*/ 0 w 7"/>
                  <a:gd name="T27" fmla="*/ 5040136 h 9"/>
                  <a:gd name="T28" fmla="*/ 0 w 7"/>
                  <a:gd name="T29" fmla="*/ 2520862 h 9"/>
                  <a:gd name="T30" fmla="*/ 2519249 w 7"/>
                  <a:gd name="T31" fmla="*/ 2520862 h 9"/>
                  <a:gd name="T32" fmla="*/ 10080171 w 7"/>
                  <a:gd name="T33" fmla="*/ 0 h 9"/>
                  <a:gd name="T34" fmla="*/ 12599421 w 7"/>
                  <a:gd name="T35" fmla="*/ 0 h 9"/>
                  <a:gd name="T36" fmla="*/ 12599421 w 7"/>
                  <a:gd name="T37" fmla="*/ 2520862 h 9"/>
                  <a:gd name="T38" fmla="*/ 10080171 w 7"/>
                  <a:gd name="T39" fmla="*/ 2520862 h 9"/>
                  <a:gd name="T40" fmla="*/ 12599421 w 7"/>
                  <a:gd name="T41" fmla="*/ 5040136 h 9"/>
                  <a:gd name="T42" fmla="*/ 12599421 w 7"/>
                  <a:gd name="T43" fmla="*/ 10080272 h 9"/>
                  <a:gd name="T44" fmla="*/ 12599421 w 7"/>
                  <a:gd name="T45" fmla="*/ 15120408 h 9"/>
                  <a:gd name="T46" fmla="*/ 15120257 w 7"/>
                  <a:gd name="T47" fmla="*/ 17641270 h 9"/>
                  <a:gd name="T48" fmla="*/ 17639506 w 7"/>
                  <a:gd name="T49" fmla="*/ 17641270 h 9"/>
                  <a:gd name="T50" fmla="*/ 17639506 w 7"/>
                  <a:gd name="T51" fmla="*/ 20160544 h 9"/>
                  <a:gd name="T52" fmla="*/ 17639506 w 7"/>
                  <a:gd name="T53" fmla="*/ 22681406 h 9"/>
                  <a:gd name="T54" fmla="*/ 15120257 w 7"/>
                  <a:gd name="T55" fmla="*/ 22681406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"/>
                  <a:gd name="T85" fmla="*/ 0 h 9"/>
                  <a:gd name="T86" fmla="*/ 7 w 7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" h="9">
                    <a:moveTo>
                      <a:pt x="6" y="9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16" name="Freeform 632"/>
              <p:cNvSpPr>
                <a:spLocks/>
              </p:cNvSpPr>
              <p:nvPr/>
            </p:nvSpPr>
            <p:spPr bwMode="auto">
              <a:xfrm>
                <a:off x="8318500" y="1916113"/>
                <a:ext cx="6350" cy="4763"/>
              </a:xfrm>
              <a:custGeom>
                <a:avLst/>
                <a:gdLst>
                  <a:gd name="T0" fmla="*/ 0 w 4"/>
                  <a:gd name="T1" fmla="*/ 7560469 h 3"/>
                  <a:gd name="T2" fmla="*/ 2520950 w 4"/>
                  <a:gd name="T3" fmla="*/ 5040842 h 3"/>
                  <a:gd name="T4" fmla="*/ 2520950 w 4"/>
                  <a:gd name="T5" fmla="*/ 2519627 h 3"/>
                  <a:gd name="T6" fmla="*/ 2520950 w 4"/>
                  <a:gd name="T7" fmla="*/ 0 h 3"/>
                  <a:gd name="T8" fmla="*/ 5040313 w 4"/>
                  <a:gd name="T9" fmla="*/ 0 h 3"/>
                  <a:gd name="T10" fmla="*/ 7559675 w 4"/>
                  <a:gd name="T11" fmla="*/ 0 h 3"/>
                  <a:gd name="T12" fmla="*/ 10080625 w 4"/>
                  <a:gd name="T13" fmla="*/ 0 h 3"/>
                  <a:gd name="T14" fmla="*/ 7559675 w 4"/>
                  <a:gd name="T15" fmla="*/ 5040842 h 3"/>
                  <a:gd name="T16" fmla="*/ 5040313 w 4"/>
                  <a:gd name="T17" fmla="*/ 5040842 h 3"/>
                  <a:gd name="T18" fmla="*/ 2520950 w 4"/>
                  <a:gd name="T19" fmla="*/ 5040842 h 3"/>
                  <a:gd name="T20" fmla="*/ 0 w 4"/>
                  <a:gd name="T21" fmla="*/ 7560469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17" name="Freeform 633"/>
              <p:cNvSpPr>
                <a:spLocks/>
              </p:cNvSpPr>
              <p:nvPr/>
            </p:nvSpPr>
            <p:spPr bwMode="auto">
              <a:xfrm>
                <a:off x="8324850" y="1914526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2520950 w 2"/>
                  <a:gd name="T3" fmla="*/ 2520950 h 2"/>
                  <a:gd name="T4" fmla="*/ 0 w 2"/>
                  <a:gd name="T5" fmla="*/ 2520950 h 2"/>
                  <a:gd name="T6" fmla="*/ 0 w 2"/>
                  <a:gd name="T7" fmla="*/ 0 h 2"/>
                  <a:gd name="T8" fmla="*/ 2520950 w 2"/>
                  <a:gd name="T9" fmla="*/ 0 h 2"/>
                  <a:gd name="T10" fmla="*/ 5040313 w 2"/>
                  <a:gd name="T11" fmla="*/ 0 h 2"/>
                  <a:gd name="T12" fmla="*/ 5040313 w 2"/>
                  <a:gd name="T13" fmla="*/ 2520950 h 2"/>
                  <a:gd name="T14" fmla="*/ 5040313 w 2"/>
                  <a:gd name="T15" fmla="*/ 5040313 h 2"/>
                  <a:gd name="T16" fmla="*/ 2520950 w 2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18" name="Freeform 634"/>
              <p:cNvSpPr>
                <a:spLocks/>
              </p:cNvSpPr>
              <p:nvPr/>
            </p:nvSpPr>
            <p:spPr bwMode="auto">
              <a:xfrm>
                <a:off x="7648575" y="2514601"/>
                <a:ext cx="6350" cy="1587"/>
              </a:xfrm>
              <a:custGeom>
                <a:avLst/>
                <a:gdLst>
                  <a:gd name="T0" fmla="*/ 5040313 w 4"/>
                  <a:gd name="T1" fmla="*/ 2520156 h 1"/>
                  <a:gd name="T2" fmla="*/ 0 w 4"/>
                  <a:gd name="T3" fmla="*/ 2520156 h 1"/>
                  <a:gd name="T4" fmla="*/ 5040313 w 4"/>
                  <a:gd name="T5" fmla="*/ 0 h 1"/>
                  <a:gd name="T6" fmla="*/ 7559675 w 4"/>
                  <a:gd name="T7" fmla="*/ 0 h 1"/>
                  <a:gd name="T8" fmla="*/ 10080625 w 4"/>
                  <a:gd name="T9" fmla="*/ 2520156 h 1"/>
                  <a:gd name="T10" fmla="*/ 7559675 w 4"/>
                  <a:gd name="T11" fmla="*/ 2520156 h 1"/>
                  <a:gd name="T12" fmla="*/ 5040313 w 4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19" name="Freeform 635"/>
              <p:cNvSpPr>
                <a:spLocks/>
              </p:cNvSpPr>
              <p:nvPr/>
            </p:nvSpPr>
            <p:spPr bwMode="auto">
              <a:xfrm>
                <a:off x="7874000" y="2259013"/>
                <a:ext cx="68263" cy="192088"/>
              </a:xfrm>
              <a:custGeom>
                <a:avLst/>
                <a:gdLst>
                  <a:gd name="T0" fmla="*/ 10080699 w 43"/>
                  <a:gd name="T1" fmla="*/ 297379212 h 121"/>
                  <a:gd name="T2" fmla="*/ 5040349 w 43"/>
                  <a:gd name="T3" fmla="*/ 279737278 h 121"/>
                  <a:gd name="T4" fmla="*/ 12601667 w 43"/>
                  <a:gd name="T5" fmla="*/ 257056607 h 121"/>
                  <a:gd name="T6" fmla="*/ 12601667 w 43"/>
                  <a:gd name="T7" fmla="*/ 234374348 h 121"/>
                  <a:gd name="T8" fmla="*/ 17642017 w 43"/>
                  <a:gd name="T9" fmla="*/ 226814653 h 121"/>
                  <a:gd name="T10" fmla="*/ 12601667 w 43"/>
                  <a:gd name="T11" fmla="*/ 214213045 h 121"/>
                  <a:gd name="T12" fmla="*/ 7561318 w 43"/>
                  <a:gd name="T13" fmla="*/ 199092068 h 121"/>
                  <a:gd name="T14" fmla="*/ 12601667 w 43"/>
                  <a:gd name="T15" fmla="*/ 181451722 h 121"/>
                  <a:gd name="T16" fmla="*/ 15121048 w 43"/>
                  <a:gd name="T17" fmla="*/ 163809789 h 121"/>
                  <a:gd name="T18" fmla="*/ 15121048 w 43"/>
                  <a:gd name="T19" fmla="*/ 143648486 h 121"/>
                  <a:gd name="T20" fmla="*/ 17642017 w 43"/>
                  <a:gd name="T21" fmla="*/ 123487184 h 121"/>
                  <a:gd name="T22" fmla="*/ 12601667 w 43"/>
                  <a:gd name="T23" fmla="*/ 108366207 h 121"/>
                  <a:gd name="T24" fmla="*/ 5040349 w 43"/>
                  <a:gd name="T25" fmla="*/ 95766187 h 121"/>
                  <a:gd name="T26" fmla="*/ 2520968 w 43"/>
                  <a:gd name="T27" fmla="*/ 78124253 h 121"/>
                  <a:gd name="T28" fmla="*/ 5040349 w 43"/>
                  <a:gd name="T29" fmla="*/ 68043602 h 121"/>
                  <a:gd name="T30" fmla="*/ 7561318 w 43"/>
                  <a:gd name="T31" fmla="*/ 50403256 h 121"/>
                  <a:gd name="T32" fmla="*/ 2520968 w 43"/>
                  <a:gd name="T33" fmla="*/ 37801648 h 121"/>
                  <a:gd name="T34" fmla="*/ 17642017 w 43"/>
                  <a:gd name="T35" fmla="*/ 32761323 h 121"/>
                  <a:gd name="T36" fmla="*/ 30242097 w 43"/>
                  <a:gd name="T37" fmla="*/ 32761323 h 121"/>
                  <a:gd name="T38" fmla="*/ 30242097 w 43"/>
                  <a:gd name="T39" fmla="*/ 27720997 h 121"/>
                  <a:gd name="T40" fmla="*/ 37803414 w 43"/>
                  <a:gd name="T41" fmla="*/ 25201628 h 121"/>
                  <a:gd name="T42" fmla="*/ 35282446 w 43"/>
                  <a:gd name="T43" fmla="*/ 25201628 h 121"/>
                  <a:gd name="T44" fmla="*/ 35282446 w 43"/>
                  <a:gd name="T45" fmla="*/ 15120977 h 121"/>
                  <a:gd name="T46" fmla="*/ 25201747 w 43"/>
                  <a:gd name="T47" fmla="*/ 5040326 h 121"/>
                  <a:gd name="T48" fmla="*/ 35282446 w 43"/>
                  <a:gd name="T49" fmla="*/ 2519369 h 121"/>
                  <a:gd name="T50" fmla="*/ 45363145 w 43"/>
                  <a:gd name="T51" fmla="*/ 5040326 h 121"/>
                  <a:gd name="T52" fmla="*/ 45363145 w 43"/>
                  <a:gd name="T53" fmla="*/ 17640346 h 121"/>
                  <a:gd name="T54" fmla="*/ 52924463 w 43"/>
                  <a:gd name="T55" fmla="*/ 30241954 h 121"/>
                  <a:gd name="T56" fmla="*/ 55443844 w 43"/>
                  <a:gd name="T57" fmla="*/ 40322605 h 121"/>
                  <a:gd name="T58" fmla="*/ 57964812 w 43"/>
                  <a:gd name="T59" fmla="*/ 63003276 h 121"/>
                  <a:gd name="T60" fmla="*/ 55443844 w 43"/>
                  <a:gd name="T61" fmla="*/ 73083928 h 121"/>
                  <a:gd name="T62" fmla="*/ 52924463 w 43"/>
                  <a:gd name="T63" fmla="*/ 80645210 h 121"/>
                  <a:gd name="T64" fmla="*/ 57964812 w 43"/>
                  <a:gd name="T65" fmla="*/ 95766187 h 121"/>
                  <a:gd name="T66" fmla="*/ 57964812 w 43"/>
                  <a:gd name="T67" fmla="*/ 103325881 h 121"/>
                  <a:gd name="T68" fmla="*/ 63005161 w 43"/>
                  <a:gd name="T69" fmla="*/ 108366207 h 121"/>
                  <a:gd name="T70" fmla="*/ 63005161 w 43"/>
                  <a:gd name="T71" fmla="*/ 110887164 h 121"/>
                  <a:gd name="T72" fmla="*/ 70564892 w 43"/>
                  <a:gd name="T73" fmla="*/ 128527510 h 121"/>
                  <a:gd name="T74" fmla="*/ 78126210 w 43"/>
                  <a:gd name="T75" fmla="*/ 148688812 h 121"/>
                  <a:gd name="T76" fmla="*/ 85685940 w 43"/>
                  <a:gd name="T77" fmla="*/ 163809789 h 121"/>
                  <a:gd name="T78" fmla="*/ 100806988 w 43"/>
                  <a:gd name="T79" fmla="*/ 194051743 h 121"/>
                  <a:gd name="T80" fmla="*/ 108368306 w 43"/>
                  <a:gd name="T81" fmla="*/ 204132394 h 121"/>
                  <a:gd name="T82" fmla="*/ 103327957 w 43"/>
                  <a:gd name="T83" fmla="*/ 196572699 h 121"/>
                  <a:gd name="T84" fmla="*/ 88206909 w 43"/>
                  <a:gd name="T85" fmla="*/ 186492048 h 121"/>
                  <a:gd name="T86" fmla="*/ 78126210 w 43"/>
                  <a:gd name="T87" fmla="*/ 183971091 h 121"/>
                  <a:gd name="T88" fmla="*/ 55443844 w 43"/>
                  <a:gd name="T89" fmla="*/ 181451722 h 121"/>
                  <a:gd name="T90" fmla="*/ 70564892 w 43"/>
                  <a:gd name="T91" fmla="*/ 183971091 h 121"/>
                  <a:gd name="T92" fmla="*/ 55443844 w 43"/>
                  <a:gd name="T93" fmla="*/ 183971091 h 121"/>
                  <a:gd name="T94" fmla="*/ 47884113 w 43"/>
                  <a:gd name="T95" fmla="*/ 194051743 h 121"/>
                  <a:gd name="T96" fmla="*/ 37803414 w 43"/>
                  <a:gd name="T97" fmla="*/ 211693676 h 121"/>
                  <a:gd name="T98" fmla="*/ 30242097 w 43"/>
                  <a:gd name="T99" fmla="*/ 231854979 h 121"/>
                  <a:gd name="T100" fmla="*/ 32763065 w 43"/>
                  <a:gd name="T101" fmla="*/ 241935630 h 121"/>
                  <a:gd name="T102" fmla="*/ 45363145 w 43"/>
                  <a:gd name="T103" fmla="*/ 252016281 h 121"/>
                  <a:gd name="T104" fmla="*/ 52924463 w 43"/>
                  <a:gd name="T105" fmla="*/ 277217909 h 121"/>
                  <a:gd name="T106" fmla="*/ 68045511 w 43"/>
                  <a:gd name="T107" fmla="*/ 279737278 h 121"/>
                  <a:gd name="T108" fmla="*/ 63005161 w 43"/>
                  <a:gd name="T109" fmla="*/ 292338886 h 121"/>
                  <a:gd name="T110" fmla="*/ 63005161 w 43"/>
                  <a:gd name="T111" fmla="*/ 292338886 h 121"/>
                  <a:gd name="T112" fmla="*/ 57964812 w 43"/>
                  <a:gd name="T113" fmla="*/ 284777604 h 121"/>
                  <a:gd name="T114" fmla="*/ 47884113 w 43"/>
                  <a:gd name="T115" fmla="*/ 279737278 h 121"/>
                  <a:gd name="T116" fmla="*/ 37803414 w 43"/>
                  <a:gd name="T117" fmla="*/ 274696953 h 121"/>
                  <a:gd name="T118" fmla="*/ 27722716 w 43"/>
                  <a:gd name="T119" fmla="*/ 279737278 h 121"/>
                  <a:gd name="T120" fmla="*/ 15121048 w 43"/>
                  <a:gd name="T121" fmla="*/ 304938906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"/>
                  <a:gd name="T184" fmla="*/ 0 h 121"/>
                  <a:gd name="T185" fmla="*/ 43 w 43"/>
                  <a:gd name="T186" fmla="*/ 121 h 1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" h="121">
                    <a:moveTo>
                      <a:pt x="6" y="121"/>
                    </a:moveTo>
                    <a:lnTo>
                      <a:pt x="5" y="121"/>
                    </a:lnTo>
                    <a:lnTo>
                      <a:pt x="5" y="120"/>
                    </a:lnTo>
                    <a:lnTo>
                      <a:pt x="3" y="119"/>
                    </a:lnTo>
                    <a:lnTo>
                      <a:pt x="4" y="118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4" y="106"/>
                    </a:lnTo>
                    <a:lnTo>
                      <a:pt x="5" y="105"/>
                    </a:lnTo>
                    <a:lnTo>
                      <a:pt x="5" y="104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5" y="93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6" y="86"/>
                    </a:lnTo>
                    <a:lnTo>
                      <a:pt x="6" y="85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3" y="81"/>
                    </a:lnTo>
                    <a:lnTo>
                      <a:pt x="3" y="79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2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3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3" y="18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9"/>
                    </a:lnTo>
                    <a:lnTo>
                      <a:pt x="21" y="32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8" y="48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2" y="60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5"/>
                    </a:lnTo>
                    <a:lnTo>
                      <a:pt x="35" y="69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9"/>
                    </a:lnTo>
                    <a:lnTo>
                      <a:pt x="43" y="81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1"/>
                    </a:lnTo>
                    <a:lnTo>
                      <a:pt x="42" y="79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8" y="76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2" y="73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2" y="72"/>
                    </a:lnTo>
                    <a:lnTo>
                      <a:pt x="23" y="72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8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9" y="75"/>
                    </a:lnTo>
                    <a:lnTo>
                      <a:pt x="19" y="76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5" y="83"/>
                    </a:lnTo>
                    <a:lnTo>
                      <a:pt x="15" y="84"/>
                    </a:lnTo>
                    <a:lnTo>
                      <a:pt x="14" y="86"/>
                    </a:lnTo>
                    <a:lnTo>
                      <a:pt x="13" y="88"/>
                    </a:lnTo>
                    <a:lnTo>
                      <a:pt x="13" y="90"/>
                    </a:lnTo>
                    <a:lnTo>
                      <a:pt x="12" y="91"/>
                    </a:lnTo>
                    <a:lnTo>
                      <a:pt x="12" y="92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3" y="97"/>
                    </a:lnTo>
                    <a:lnTo>
                      <a:pt x="14" y="99"/>
                    </a:lnTo>
                    <a:lnTo>
                      <a:pt x="15" y="99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19" y="102"/>
                    </a:lnTo>
                    <a:lnTo>
                      <a:pt x="20" y="106"/>
                    </a:lnTo>
                    <a:lnTo>
                      <a:pt x="21" y="106"/>
                    </a:lnTo>
                    <a:lnTo>
                      <a:pt x="20" y="107"/>
                    </a:lnTo>
                    <a:lnTo>
                      <a:pt x="21" y="110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1"/>
                    </a:lnTo>
                    <a:lnTo>
                      <a:pt x="27" y="112"/>
                    </a:lnTo>
                    <a:lnTo>
                      <a:pt x="27" y="113"/>
                    </a:lnTo>
                    <a:lnTo>
                      <a:pt x="28" y="114"/>
                    </a:lnTo>
                    <a:lnTo>
                      <a:pt x="27" y="116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5" y="119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5" y="116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4"/>
                    </a:lnTo>
                    <a:lnTo>
                      <a:pt x="23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1" y="111"/>
                    </a:lnTo>
                    <a:lnTo>
                      <a:pt x="20" y="111"/>
                    </a:lnTo>
                    <a:lnTo>
                      <a:pt x="19" y="111"/>
                    </a:lnTo>
                    <a:lnTo>
                      <a:pt x="18" y="111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2" y="110"/>
                    </a:lnTo>
                    <a:lnTo>
                      <a:pt x="11" y="110"/>
                    </a:lnTo>
                    <a:lnTo>
                      <a:pt x="11" y="111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7" y="118"/>
                    </a:lnTo>
                    <a:lnTo>
                      <a:pt x="7" y="119"/>
                    </a:lnTo>
                    <a:lnTo>
                      <a:pt x="6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20" name="Freeform 636"/>
              <p:cNvSpPr>
                <a:spLocks/>
              </p:cNvSpPr>
              <p:nvPr/>
            </p:nvSpPr>
            <p:spPr bwMode="auto">
              <a:xfrm>
                <a:off x="8072438" y="2152651"/>
                <a:ext cx="4762" cy="3175"/>
              </a:xfrm>
              <a:custGeom>
                <a:avLst/>
                <a:gdLst>
                  <a:gd name="T0" fmla="*/ 2519098 w 3"/>
                  <a:gd name="T1" fmla="*/ 5040313 h 2"/>
                  <a:gd name="T2" fmla="*/ 0 w 3"/>
                  <a:gd name="T3" fmla="*/ 2520950 h 2"/>
                  <a:gd name="T4" fmla="*/ 5039783 w 3"/>
                  <a:gd name="T5" fmla="*/ 0 h 2"/>
                  <a:gd name="T6" fmla="*/ 7558881 w 3"/>
                  <a:gd name="T7" fmla="*/ 0 h 2"/>
                  <a:gd name="T8" fmla="*/ 5039783 w 3"/>
                  <a:gd name="T9" fmla="*/ 2520950 h 2"/>
                  <a:gd name="T10" fmla="*/ 2519098 w 3"/>
                  <a:gd name="T11" fmla="*/ 2520950 h 2"/>
                  <a:gd name="T12" fmla="*/ 2519098 w 3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21" name="Freeform 637"/>
              <p:cNvSpPr>
                <a:spLocks/>
              </p:cNvSpPr>
              <p:nvPr/>
            </p:nvSpPr>
            <p:spPr bwMode="auto">
              <a:xfrm>
                <a:off x="8461375" y="1906588"/>
                <a:ext cx="39688" cy="9525"/>
              </a:xfrm>
              <a:custGeom>
                <a:avLst/>
                <a:gdLst>
                  <a:gd name="T0" fmla="*/ 42843990 w 25"/>
                  <a:gd name="T1" fmla="*/ 15120938 h 6"/>
                  <a:gd name="T2" fmla="*/ 40323008 w 25"/>
                  <a:gd name="T3" fmla="*/ 15120938 h 6"/>
                  <a:gd name="T4" fmla="*/ 35282632 w 25"/>
                  <a:gd name="T5" fmla="*/ 15120938 h 6"/>
                  <a:gd name="T6" fmla="*/ 22682486 w 25"/>
                  <a:gd name="T7" fmla="*/ 12601575 h 6"/>
                  <a:gd name="T8" fmla="*/ 15121128 w 25"/>
                  <a:gd name="T9" fmla="*/ 12601575 h 6"/>
                  <a:gd name="T10" fmla="*/ 15121128 w 25"/>
                  <a:gd name="T11" fmla="*/ 10080625 h 6"/>
                  <a:gd name="T12" fmla="*/ 12601734 w 25"/>
                  <a:gd name="T13" fmla="*/ 10080625 h 6"/>
                  <a:gd name="T14" fmla="*/ 7561358 w 25"/>
                  <a:gd name="T15" fmla="*/ 10080625 h 6"/>
                  <a:gd name="T16" fmla="*/ 5040376 w 25"/>
                  <a:gd name="T17" fmla="*/ 5040313 h 6"/>
                  <a:gd name="T18" fmla="*/ 0 w 25"/>
                  <a:gd name="T19" fmla="*/ 5040313 h 6"/>
                  <a:gd name="T20" fmla="*/ 5040376 w 25"/>
                  <a:gd name="T21" fmla="*/ 5040313 h 6"/>
                  <a:gd name="T22" fmla="*/ 7561358 w 25"/>
                  <a:gd name="T23" fmla="*/ 2520950 h 6"/>
                  <a:gd name="T24" fmla="*/ 10080752 w 25"/>
                  <a:gd name="T25" fmla="*/ 2520950 h 6"/>
                  <a:gd name="T26" fmla="*/ 15121128 w 25"/>
                  <a:gd name="T27" fmla="*/ 0 h 6"/>
                  <a:gd name="T28" fmla="*/ 20161504 w 25"/>
                  <a:gd name="T29" fmla="*/ 0 h 6"/>
                  <a:gd name="T30" fmla="*/ 22682486 w 25"/>
                  <a:gd name="T31" fmla="*/ 0 h 6"/>
                  <a:gd name="T32" fmla="*/ 30242256 w 25"/>
                  <a:gd name="T33" fmla="*/ 0 h 6"/>
                  <a:gd name="T34" fmla="*/ 32763238 w 25"/>
                  <a:gd name="T35" fmla="*/ 0 h 6"/>
                  <a:gd name="T36" fmla="*/ 37803614 w 25"/>
                  <a:gd name="T37" fmla="*/ 0 h 6"/>
                  <a:gd name="T38" fmla="*/ 37803614 w 25"/>
                  <a:gd name="T39" fmla="*/ 2520950 h 6"/>
                  <a:gd name="T40" fmla="*/ 40323008 w 25"/>
                  <a:gd name="T41" fmla="*/ 2520950 h 6"/>
                  <a:gd name="T42" fmla="*/ 42843990 w 25"/>
                  <a:gd name="T43" fmla="*/ 2520950 h 6"/>
                  <a:gd name="T44" fmla="*/ 50403760 w 25"/>
                  <a:gd name="T45" fmla="*/ 2520950 h 6"/>
                  <a:gd name="T46" fmla="*/ 52924742 w 25"/>
                  <a:gd name="T47" fmla="*/ 2520950 h 6"/>
                  <a:gd name="T48" fmla="*/ 55444136 w 25"/>
                  <a:gd name="T49" fmla="*/ 2520950 h 6"/>
                  <a:gd name="T50" fmla="*/ 60484512 w 25"/>
                  <a:gd name="T51" fmla="*/ 2520950 h 6"/>
                  <a:gd name="T52" fmla="*/ 60484512 w 25"/>
                  <a:gd name="T53" fmla="*/ 5040313 h 6"/>
                  <a:gd name="T54" fmla="*/ 63005494 w 25"/>
                  <a:gd name="T55" fmla="*/ 5040313 h 6"/>
                  <a:gd name="T56" fmla="*/ 60484512 w 25"/>
                  <a:gd name="T57" fmla="*/ 10080625 h 6"/>
                  <a:gd name="T58" fmla="*/ 57965118 w 25"/>
                  <a:gd name="T59" fmla="*/ 10080625 h 6"/>
                  <a:gd name="T60" fmla="*/ 55444136 w 25"/>
                  <a:gd name="T61" fmla="*/ 10080625 h 6"/>
                  <a:gd name="T62" fmla="*/ 55444136 w 25"/>
                  <a:gd name="T63" fmla="*/ 12601575 h 6"/>
                  <a:gd name="T64" fmla="*/ 57965118 w 25"/>
                  <a:gd name="T65" fmla="*/ 12601575 h 6"/>
                  <a:gd name="T66" fmla="*/ 57965118 w 25"/>
                  <a:gd name="T67" fmla="*/ 15120938 h 6"/>
                  <a:gd name="T68" fmla="*/ 55444136 w 25"/>
                  <a:gd name="T69" fmla="*/ 15120938 h 6"/>
                  <a:gd name="T70" fmla="*/ 52924742 w 25"/>
                  <a:gd name="T71" fmla="*/ 15120938 h 6"/>
                  <a:gd name="T72" fmla="*/ 42843990 w 25"/>
                  <a:gd name="T73" fmla="*/ 15120938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6"/>
                  <a:gd name="T113" fmla="*/ 25 w 25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6">
                    <a:moveTo>
                      <a:pt x="17" y="6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22" name="Freeform 638"/>
              <p:cNvSpPr>
                <a:spLocks/>
              </p:cNvSpPr>
              <p:nvPr/>
            </p:nvSpPr>
            <p:spPr bwMode="auto">
              <a:xfrm>
                <a:off x="8707438" y="1871663"/>
                <a:ext cx="31750" cy="17463"/>
              </a:xfrm>
              <a:custGeom>
                <a:avLst/>
                <a:gdLst>
                  <a:gd name="T0" fmla="*/ 5040313 w 20"/>
                  <a:gd name="T1" fmla="*/ 27721719 h 11"/>
                  <a:gd name="T2" fmla="*/ 5040313 w 20"/>
                  <a:gd name="T3" fmla="*/ 25202284 h 11"/>
                  <a:gd name="T4" fmla="*/ 2520950 w 20"/>
                  <a:gd name="T5" fmla="*/ 22681262 h 11"/>
                  <a:gd name="T6" fmla="*/ 0 w 20"/>
                  <a:gd name="T7" fmla="*/ 20161827 h 11"/>
                  <a:gd name="T8" fmla="*/ 0 w 20"/>
                  <a:gd name="T9" fmla="*/ 17640805 h 11"/>
                  <a:gd name="T10" fmla="*/ 2520950 w 20"/>
                  <a:gd name="T11" fmla="*/ 17640805 h 11"/>
                  <a:gd name="T12" fmla="*/ 7559675 w 20"/>
                  <a:gd name="T13" fmla="*/ 12600348 h 11"/>
                  <a:gd name="T14" fmla="*/ 12601575 w 20"/>
                  <a:gd name="T15" fmla="*/ 10080914 h 11"/>
                  <a:gd name="T16" fmla="*/ 15120938 w 20"/>
                  <a:gd name="T17" fmla="*/ 10080914 h 11"/>
                  <a:gd name="T18" fmla="*/ 17640300 w 20"/>
                  <a:gd name="T19" fmla="*/ 10080914 h 11"/>
                  <a:gd name="T20" fmla="*/ 20161250 w 20"/>
                  <a:gd name="T21" fmla="*/ 7559891 h 11"/>
                  <a:gd name="T22" fmla="*/ 22682200 w 20"/>
                  <a:gd name="T23" fmla="*/ 7559891 h 11"/>
                  <a:gd name="T24" fmla="*/ 27720925 w 20"/>
                  <a:gd name="T25" fmla="*/ 7559891 h 11"/>
                  <a:gd name="T26" fmla="*/ 30241875 w 20"/>
                  <a:gd name="T27" fmla="*/ 5040457 h 11"/>
                  <a:gd name="T28" fmla="*/ 35282188 w 20"/>
                  <a:gd name="T29" fmla="*/ 5040457 h 11"/>
                  <a:gd name="T30" fmla="*/ 37801550 w 20"/>
                  <a:gd name="T31" fmla="*/ 5040457 h 11"/>
                  <a:gd name="T32" fmla="*/ 40322500 w 20"/>
                  <a:gd name="T33" fmla="*/ 5040457 h 11"/>
                  <a:gd name="T34" fmla="*/ 40322500 w 20"/>
                  <a:gd name="T35" fmla="*/ 2519435 h 11"/>
                  <a:gd name="T36" fmla="*/ 42843450 w 20"/>
                  <a:gd name="T37" fmla="*/ 2519435 h 11"/>
                  <a:gd name="T38" fmla="*/ 45362813 w 20"/>
                  <a:gd name="T39" fmla="*/ 2519435 h 11"/>
                  <a:gd name="T40" fmla="*/ 47883763 w 20"/>
                  <a:gd name="T41" fmla="*/ 2519435 h 11"/>
                  <a:gd name="T42" fmla="*/ 47883763 w 20"/>
                  <a:gd name="T43" fmla="*/ 0 h 11"/>
                  <a:gd name="T44" fmla="*/ 50403125 w 20"/>
                  <a:gd name="T45" fmla="*/ 0 h 11"/>
                  <a:gd name="T46" fmla="*/ 50403125 w 20"/>
                  <a:gd name="T47" fmla="*/ 20161827 h 11"/>
                  <a:gd name="T48" fmla="*/ 47883763 w 20"/>
                  <a:gd name="T49" fmla="*/ 20161827 h 11"/>
                  <a:gd name="T50" fmla="*/ 45362813 w 20"/>
                  <a:gd name="T51" fmla="*/ 22681262 h 11"/>
                  <a:gd name="T52" fmla="*/ 42843450 w 20"/>
                  <a:gd name="T53" fmla="*/ 22681262 h 11"/>
                  <a:gd name="T54" fmla="*/ 40322500 w 20"/>
                  <a:gd name="T55" fmla="*/ 22681262 h 11"/>
                  <a:gd name="T56" fmla="*/ 40322500 w 20"/>
                  <a:gd name="T57" fmla="*/ 25202284 h 11"/>
                  <a:gd name="T58" fmla="*/ 30241875 w 20"/>
                  <a:gd name="T59" fmla="*/ 25202284 h 11"/>
                  <a:gd name="T60" fmla="*/ 27720925 w 20"/>
                  <a:gd name="T61" fmla="*/ 25202284 h 11"/>
                  <a:gd name="T62" fmla="*/ 25201563 w 20"/>
                  <a:gd name="T63" fmla="*/ 25202284 h 11"/>
                  <a:gd name="T64" fmla="*/ 22682200 w 20"/>
                  <a:gd name="T65" fmla="*/ 25202284 h 11"/>
                  <a:gd name="T66" fmla="*/ 17640300 w 20"/>
                  <a:gd name="T67" fmla="*/ 25202284 h 11"/>
                  <a:gd name="T68" fmla="*/ 15120938 w 20"/>
                  <a:gd name="T69" fmla="*/ 25202284 h 11"/>
                  <a:gd name="T70" fmla="*/ 12601575 w 20"/>
                  <a:gd name="T71" fmla="*/ 25202284 h 11"/>
                  <a:gd name="T72" fmla="*/ 12601575 w 20"/>
                  <a:gd name="T73" fmla="*/ 27721719 h 11"/>
                  <a:gd name="T74" fmla="*/ 7559675 w 20"/>
                  <a:gd name="T75" fmla="*/ 27721719 h 11"/>
                  <a:gd name="T76" fmla="*/ 5040313 w 20"/>
                  <a:gd name="T77" fmla="*/ 27721719 h 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"/>
                  <a:gd name="T118" fmla="*/ 0 h 11"/>
                  <a:gd name="T119" fmla="*/ 20 w 20"/>
                  <a:gd name="T120" fmla="*/ 11 h 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" h="11">
                    <a:moveTo>
                      <a:pt x="2" y="11"/>
                    </a:move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23" name="Freeform 639"/>
              <p:cNvSpPr>
                <a:spLocks/>
              </p:cNvSpPr>
              <p:nvPr/>
            </p:nvSpPr>
            <p:spPr bwMode="auto">
              <a:xfrm>
                <a:off x="8364538" y="2151063"/>
                <a:ext cx="28575" cy="15875"/>
              </a:xfrm>
              <a:custGeom>
                <a:avLst/>
                <a:gdLst>
                  <a:gd name="T0" fmla="*/ 2520950 w 18"/>
                  <a:gd name="T1" fmla="*/ 25201563 h 10"/>
                  <a:gd name="T2" fmla="*/ 0 w 18"/>
                  <a:gd name="T3" fmla="*/ 25201563 h 10"/>
                  <a:gd name="T4" fmla="*/ 0 w 18"/>
                  <a:gd name="T5" fmla="*/ 22682200 h 10"/>
                  <a:gd name="T6" fmla="*/ 2520950 w 18"/>
                  <a:gd name="T7" fmla="*/ 22682200 h 10"/>
                  <a:gd name="T8" fmla="*/ 5040313 w 18"/>
                  <a:gd name="T9" fmla="*/ 17640300 h 10"/>
                  <a:gd name="T10" fmla="*/ 10080625 w 18"/>
                  <a:gd name="T11" fmla="*/ 15120938 h 10"/>
                  <a:gd name="T12" fmla="*/ 10080625 w 18"/>
                  <a:gd name="T13" fmla="*/ 12601575 h 10"/>
                  <a:gd name="T14" fmla="*/ 10080625 w 18"/>
                  <a:gd name="T15" fmla="*/ 10080625 h 10"/>
                  <a:gd name="T16" fmla="*/ 12599988 w 18"/>
                  <a:gd name="T17" fmla="*/ 10080625 h 10"/>
                  <a:gd name="T18" fmla="*/ 12599988 w 18"/>
                  <a:gd name="T19" fmla="*/ 7559675 h 10"/>
                  <a:gd name="T20" fmla="*/ 17640300 w 18"/>
                  <a:gd name="T21" fmla="*/ 7559675 h 10"/>
                  <a:gd name="T22" fmla="*/ 12599988 w 18"/>
                  <a:gd name="T23" fmla="*/ 5040313 h 10"/>
                  <a:gd name="T24" fmla="*/ 10080625 w 18"/>
                  <a:gd name="T25" fmla="*/ 5040313 h 10"/>
                  <a:gd name="T26" fmla="*/ 10080625 w 18"/>
                  <a:gd name="T27" fmla="*/ 7559675 h 10"/>
                  <a:gd name="T28" fmla="*/ 7559675 w 18"/>
                  <a:gd name="T29" fmla="*/ 7559675 h 10"/>
                  <a:gd name="T30" fmla="*/ 7559675 w 18"/>
                  <a:gd name="T31" fmla="*/ 5040313 h 10"/>
                  <a:gd name="T32" fmla="*/ 10080625 w 18"/>
                  <a:gd name="T33" fmla="*/ 5040313 h 10"/>
                  <a:gd name="T34" fmla="*/ 12599988 w 18"/>
                  <a:gd name="T35" fmla="*/ 5040313 h 10"/>
                  <a:gd name="T36" fmla="*/ 17640300 w 18"/>
                  <a:gd name="T37" fmla="*/ 5040313 h 10"/>
                  <a:gd name="T38" fmla="*/ 20161250 w 18"/>
                  <a:gd name="T39" fmla="*/ 5040313 h 10"/>
                  <a:gd name="T40" fmla="*/ 22682200 w 18"/>
                  <a:gd name="T41" fmla="*/ 5040313 h 10"/>
                  <a:gd name="T42" fmla="*/ 27720925 w 18"/>
                  <a:gd name="T43" fmla="*/ 2520950 h 10"/>
                  <a:gd name="T44" fmla="*/ 32761238 w 18"/>
                  <a:gd name="T45" fmla="*/ 2520950 h 10"/>
                  <a:gd name="T46" fmla="*/ 35282188 w 18"/>
                  <a:gd name="T47" fmla="*/ 0 h 10"/>
                  <a:gd name="T48" fmla="*/ 40322500 w 18"/>
                  <a:gd name="T49" fmla="*/ 0 h 10"/>
                  <a:gd name="T50" fmla="*/ 42843450 w 18"/>
                  <a:gd name="T51" fmla="*/ 0 h 10"/>
                  <a:gd name="T52" fmla="*/ 45362813 w 18"/>
                  <a:gd name="T53" fmla="*/ 2520950 h 10"/>
                  <a:gd name="T54" fmla="*/ 45362813 w 18"/>
                  <a:gd name="T55" fmla="*/ 5040313 h 10"/>
                  <a:gd name="T56" fmla="*/ 45362813 w 18"/>
                  <a:gd name="T57" fmla="*/ 10080625 h 10"/>
                  <a:gd name="T58" fmla="*/ 42843450 w 18"/>
                  <a:gd name="T59" fmla="*/ 10080625 h 10"/>
                  <a:gd name="T60" fmla="*/ 40322500 w 18"/>
                  <a:gd name="T61" fmla="*/ 10080625 h 10"/>
                  <a:gd name="T62" fmla="*/ 30241875 w 18"/>
                  <a:gd name="T63" fmla="*/ 12601575 h 10"/>
                  <a:gd name="T64" fmla="*/ 27720925 w 18"/>
                  <a:gd name="T65" fmla="*/ 12601575 h 10"/>
                  <a:gd name="T66" fmla="*/ 25201563 w 18"/>
                  <a:gd name="T67" fmla="*/ 12601575 h 10"/>
                  <a:gd name="T68" fmla="*/ 20161250 w 18"/>
                  <a:gd name="T69" fmla="*/ 15120938 h 10"/>
                  <a:gd name="T70" fmla="*/ 10080625 w 18"/>
                  <a:gd name="T71" fmla="*/ 17640300 h 10"/>
                  <a:gd name="T72" fmla="*/ 5040313 w 18"/>
                  <a:gd name="T73" fmla="*/ 22682200 h 10"/>
                  <a:gd name="T74" fmla="*/ 2520950 w 18"/>
                  <a:gd name="T75" fmla="*/ 22682200 h 10"/>
                  <a:gd name="T76" fmla="*/ 2520950 w 18"/>
                  <a:gd name="T77" fmla="*/ 25201563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0"/>
                  <a:gd name="T119" fmla="*/ 18 w 18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0">
                    <a:moveTo>
                      <a:pt x="1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24" name="Freeform 640"/>
              <p:cNvSpPr>
                <a:spLocks/>
              </p:cNvSpPr>
              <p:nvPr/>
            </p:nvSpPr>
            <p:spPr bwMode="auto">
              <a:xfrm>
                <a:off x="8050213" y="2443163"/>
                <a:ext cx="22225" cy="14288"/>
              </a:xfrm>
              <a:custGeom>
                <a:avLst/>
                <a:gdLst>
                  <a:gd name="T0" fmla="*/ 2520950 w 14"/>
                  <a:gd name="T1" fmla="*/ 22681406 h 9"/>
                  <a:gd name="T2" fmla="*/ 0 w 14"/>
                  <a:gd name="T3" fmla="*/ 22681406 h 9"/>
                  <a:gd name="T4" fmla="*/ 0 w 14"/>
                  <a:gd name="T5" fmla="*/ 20161956 h 9"/>
                  <a:gd name="T6" fmla="*/ 2520950 w 14"/>
                  <a:gd name="T7" fmla="*/ 17640917 h 9"/>
                  <a:gd name="T8" fmla="*/ 5040313 w 14"/>
                  <a:gd name="T9" fmla="*/ 15121467 h 9"/>
                  <a:gd name="T10" fmla="*/ 7561263 w 14"/>
                  <a:gd name="T11" fmla="*/ 12600428 h 9"/>
                  <a:gd name="T12" fmla="*/ 12601575 w 14"/>
                  <a:gd name="T13" fmla="*/ 10080978 h 9"/>
                  <a:gd name="T14" fmla="*/ 15120938 w 14"/>
                  <a:gd name="T15" fmla="*/ 10080978 h 9"/>
                  <a:gd name="T16" fmla="*/ 15120938 w 14"/>
                  <a:gd name="T17" fmla="*/ 7559940 h 9"/>
                  <a:gd name="T18" fmla="*/ 17641888 w 14"/>
                  <a:gd name="T19" fmla="*/ 7559940 h 9"/>
                  <a:gd name="T20" fmla="*/ 22682200 w 14"/>
                  <a:gd name="T21" fmla="*/ 5040489 h 9"/>
                  <a:gd name="T22" fmla="*/ 30241875 w 14"/>
                  <a:gd name="T23" fmla="*/ 0 h 9"/>
                  <a:gd name="T24" fmla="*/ 32762825 w 14"/>
                  <a:gd name="T25" fmla="*/ 0 h 9"/>
                  <a:gd name="T26" fmla="*/ 35282188 w 14"/>
                  <a:gd name="T27" fmla="*/ 0 h 9"/>
                  <a:gd name="T28" fmla="*/ 32762825 w 14"/>
                  <a:gd name="T29" fmla="*/ 5040489 h 9"/>
                  <a:gd name="T30" fmla="*/ 30241875 w 14"/>
                  <a:gd name="T31" fmla="*/ 7559940 h 9"/>
                  <a:gd name="T32" fmla="*/ 27722513 w 14"/>
                  <a:gd name="T33" fmla="*/ 7559940 h 9"/>
                  <a:gd name="T34" fmla="*/ 27722513 w 14"/>
                  <a:gd name="T35" fmla="*/ 10080978 h 9"/>
                  <a:gd name="T36" fmla="*/ 25201563 w 14"/>
                  <a:gd name="T37" fmla="*/ 10080978 h 9"/>
                  <a:gd name="T38" fmla="*/ 25201563 w 14"/>
                  <a:gd name="T39" fmla="*/ 12600428 h 9"/>
                  <a:gd name="T40" fmla="*/ 22682200 w 14"/>
                  <a:gd name="T41" fmla="*/ 12600428 h 9"/>
                  <a:gd name="T42" fmla="*/ 17641888 w 14"/>
                  <a:gd name="T43" fmla="*/ 15121467 h 9"/>
                  <a:gd name="T44" fmla="*/ 12601575 w 14"/>
                  <a:gd name="T45" fmla="*/ 15121467 h 9"/>
                  <a:gd name="T46" fmla="*/ 12601575 w 14"/>
                  <a:gd name="T47" fmla="*/ 17640917 h 9"/>
                  <a:gd name="T48" fmla="*/ 10080625 w 14"/>
                  <a:gd name="T49" fmla="*/ 17640917 h 9"/>
                  <a:gd name="T50" fmla="*/ 7561263 w 14"/>
                  <a:gd name="T51" fmla="*/ 20161956 h 9"/>
                  <a:gd name="T52" fmla="*/ 2520950 w 14"/>
                  <a:gd name="T53" fmla="*/ 22681406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9"/>
                  <a:gd name="T83" fmla="*/ 14 w 14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9">
                    <a:moveTo>
                      <a:pt x="1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25" name="Freeform 641"/>
              <p:cNvSpPr>
                <a:spLocks/>
              </p:cNvSpPr>
              <p:nvPr/>
            </p:nvSpPr>
            <p:spPr bwMode="auto">
              <a:xfrm>
                <a:off x="8185150" y="2336801"/>
                <a:ext cx="4763" cy="3175"/>
              </a:xfrm>
              <a:custGeom>
                <a:avLst/>
                <a:gdLst>
                  <a:gd name="T0" fmla="*/ 5040842 w 3"/>
                  <a:gd name="T1" fmla="*/ 5040313 h 2"/>
                  <a:gd name="T2" fmla="*/ 2521215 w 3"/>
                  <a:gd name="T3" fmla="*/ 5040313 h 2"/>
                  <a:gd name="T4" fmla="*/ 2521215 w 3"/>
                  <a:gd name="T5" fmla="*/ 2520950 h 2"/>
                  <a:gd name="T6" fmla="*/ 0 w 3"/>
                  <a:gd name="T7" fmla="*/ 2520950 h 2"/>
                  <a:gd name="T8" fmla="*/ 0 w 3"/>
                  <a:gd name="T9" fmla="*/ 0 h 2"/>
                  <a:gd name="T10" fmla="*/ 2521215 w 3"/>
                  <a:gd name="T11" fmla="*/ 0 h 2"/>
                  <a:gd name="T12" fmla="*/ 5040842 w 3"/>
                  <a:gd name="T13" fmla="*/ 0 h 2"/>
                  <a:gd name="T14" fmla="*/ 7562056 w 3"/>
                  <a:gd name="T15" fmla="*/ 0 h 2"/>
                  <a:gd name="T16" fmla="*/ 7562056 w 3"/>
                  <a:gd name="T17" fmla="*/ 2520950 h 2"/>
                  <a:gd name="T18" fmla="*/ 5040842 w 3"/>
                  <a:gd name="T19" fmla="*/ 5040313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26" name="Freeform 642"/>
              <p:cNvSpPr>
                <a:spLocks/>
              </p:cNvSpPr>
              <p:nvPr/>
            </p:nvSpPr>
            <p:spPr bwMode="auto">
              <a:xfrm>
                <a:off x="8101013" y="2422526"/>
                <a:ext cx="12700" cy="9525"/>
              </a:xfrm>
              <a:custGeom>
                <a:avLst/>
                <a:gdLst>
                  <a:gd name="T0" fmla="*/ 2520950 w 8"/>
                  <a:gd name="T1" fmla="*/ 15120938 h 6"/>
                  <a:gd name="T2" fmla="*/ 0 w 8"/>
                  <a:gd name="T3" fmla="*/ 15120938 h 6"/>
                  <a:gd name="T4" fmla="*/ 0 w 8"/>
                  <a:gd name="T5" fmla="*/ 10080625 h 6"/>
                  <a:gd name="T6" fmla="*/ 2520950 w 8"/>
                  <a:gd name="T7" fmla="*/ 10080625 h 6"/>
                  <a:gd name="T8" fmla="*/ 5040313 w 8"/>
                  <a:gd name="T9" fmla="*/ 10080625 h 6"/>
                  <a:gd name="T10" fmla="*/ 12599988 w 8"/>
                  <a:gd name="T11" fmla="*/ 5040313 h 6"/>
                  <a:gd name="T12" fmla="*/ 15120938 w 8"/>
                  <a:gd name="T13" fmla="*/ 2520950 h 6"/>
                  <a:gd name="T14" fmla="*/ 17640300 w 8"/>
                  <a:gd name="T15" fmla="*/ 0 h 6"/>
                  <a:gd name="T16" fmla="*/ 20161250 w 8"/>
                  <a:gd name="T17" fmla="*/ 0 h 6"/>
                  <a:gd name="T18" fmla="*/ 17640300 w 8"/>
                  <a:gd name="T19" fmla="*/ 2520950 h 6"/>
                  <a:gd name="T20" fmla="*/ 15120938 w 8"/>
                  <a:gd name="T21" fmla="*/ 2520950 h 6"/>
                  <a:gd name="T22" fmla="*/ 12599988 w 8"/>
                  <a:gd name="T23" fmla="*/ 5040313 h 6"/>
                  <a:gd name="T24" fmla="*/ 12599988 w 8"/>
                  <a:gd name="T25" fmla="*/ 7561263 h 6"/>
                  <a:gd name="T26" fmla="*/ 7559675 w 8"/>
                  <a:gd name="T27" fmla="*/ 7561263 h 6"/>
                  <a:gd name="T28" fmla="*/ 2520950 w 8"/>
                  <a:gd name="T29" fmla="*/ 15120938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27" name="Freeform 643"/>
              <p:cNvSpPr>
                <a:spLocks/>
              </p:cNvSpPr>
              <p:nvPr/>
            </p:nvSpPr>
            <p:spPr bwMode="auto">
              <a:xfrm>
                <a:off x="8178800" y="2339976"/>
                <a:ext cx="22225" cy="17462"/>
              </a:xfrm>
              <a:custGeom>
                <a:avLst/>
                <a:gdLst>
                  <a:gd name="T0" fmla="*/ 0 w 14"/>
                  <a:gd name="T1" fmla="*/ 27721719 h 11"/>
                  <a:gd name="T2" fmla="*/ 0 w 14"/>
                  <a:gd name="T3" fmla="*/ 20160673 h 11"/>
                  <a:gd name="T4" fmla="*/ 0 w 14"/>
                  <a:gd name="T5" fmla="*/ 17641382 h 11"/>
                  <a:gd name="T6" fmla="*/ 7561263 w 14"/>
                  <a:gd name="T7" fmla="*/ 15120505 h 11"/>
                  <a:gd name="T8" fmla="*/ 10080625 w 14"/>
                  <a:gd name="T9" fmla="*/ 15120505 h 11"/>
                  <a:gd name="T10" fmla="*/ 12601575 w 14"/>
                  <a:gd name="T11" fmla="*/ 15120505 h 11"/>
                  <a:gd name="T12" fmla="*/ 15120938 w 14"/>
                  <a:gd name="T13" fmla="*/ 15120505 h 11"/>
                  <a:gd name="T14" fmla="*/ 17641888 w 14"/>
                  <a:gd name="T15" fmla="*/ 15120505 h 11"/>
                  <a:gd name="T16" fmla="*/ 20161250 w 14"/>
                  <a:gd name="T17" fmla="*/ 12601214 h 11"/>
                  <a:gd name="T18" fmla="*/ 22682200 w 14"/>
                  <a:gd name="T19" fmla="*/ 7561046 h 11"/>
                  <a:gd name="T20" fmla="*/ 22682200 w 14"/>
                  <a:gd name="T21" fmla="*/ 5040168 h 11"/>
                  <a:gd name="T22" fmla="*/ 25201563 w 14"/>
                  <a:gd name="T23" fmla="*/ 5040168 h 11"/>
                  <a:gd name="T24" fmla="*/ 30241875 w 14"/>
                  <a:gd name="T25" fmla="*/ 0 h 11"/>
                  <a:gd name="T26" fmla="*/ 32762825 w 14"/>
                  <a:gd name="T27" fmla="*/ 0 h 11"/>
                  <a:gd name="T28" fmla="*/ 35282188 w 14"/>
                  <a:gd name="T29" fmla="*/ 5040168 h 11"/>
                  <a:gd name="T30" fmla="*/ 35282188 w 14"/>
                  <a:gd name="T31" fmla="*/ 10080336 h 11"/>
                  <a:gd name="T32" fmla="*/ 25201563 w 14"/>
                  <a:gd name="T33" fmla="*/ 17641382 h 11"/>
                  <a:gd name="T34" fmla="*/ 20161250 w 14"/>
                  <a:gd name="T35" fmla="*/ 20160673 h 11"/>
                  <a:gd name="T36" fmla="*/ 17641888 w 14"/>
                  <a:gd name="T37" fmla="*/ 20160673 h 11"/>
                  <a:gd name="T38" fmla="*/ 15120938 w 14"/>
                  <a:gd name="T39" fmla="*/ 20160673 h 11"/>
                  <a:gd name="T40" fmla="*/ 12601575 w 14"/>
                  <a:gd name="T41" fmla="*/ 22681551 h 11"/>
                  <a:gd name="T42" fmla="*/ 10080625 w 14"/>
                  <a:gd name="T43" fmla="*/ 22681551 h 11"/>
                  <a:gd name="T44" fmla="*/ 7561263 w 14"/>
                  <a:gd name="T45" fmla="*/ 27721719 h 11"/>
                  <a:gd name="T46" fmla="*/ 2520950 w 14"/>
                  <a:gd name="T47" fmla="*/ 27721719 h 11"/>
                  <a:gd name="T48" fmla="*/ 0 w 14"/>
                  <a:gd name="T49" fmla="*/ 27721719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11"/>
                  <a:gd name="T77" fmla="*/ 14 w 14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11">
                    <a:moveTo>
                      <a:pt x="0" y="11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28" name="Freeform 644"/>
              <p:cNvSpPr>
                <a:spLocks/>
              </p:cNvSpPr>
              <p:nvPr/>
            </p:nvSpPr>
            <p:spPr bwMode="auto">
              <a:xfrm>
                <a:off x="8164513" y="2365376"/>
                <a:ext cx="7937" cy="9525"/>
              </a:xfrm>
              <a:custGeom>
                <a:avLst/>
                <a:gdLst>
                  <a:gd name="T0" fmla="*/ 7559199 w 5"/>
                  <a:gd name="T1" fmla="*/ 15120938 h 6"/>
                  <a:gd name="T2" fmla="*/ 2519204 w 5"/>
                  <a:gd name="T3" fmla="*/ 15120938 h 6"/>
                  <a:gd name="T4" fmla="*/ 0 w 5"/>
                  <a:gd name="T5" fmla="*/ 15120938 h 6"/>
                  <a:gd name="T6" fmla="*/ 0 w 5"/>
                  <a:gd name="T7" fmla="*/ 12601575 h 6"/>
                  <a:gd name="T8" fmla="*/ 2519204 w 5"/>
                  <a:gd name="T9" fmla="*/ 10080625 h 6"/>
                  <a:gd name="T10" fmla="*/ 7559199 w 5"/>
                  <a:gd name="T11" fmla="*/ 5040313 h 6"/>
                  <a:gd name="T12" fmla="*/ 7559199 w 5"/>
                  <a:gd name="T13" fmla="*/ 2520950 h 6"/>
                  <a:gd name="T14" fmla="*/ 10079990 w 5"/>
                  <a:gd name="T15" fmla="*/ 0 h 6"/>
                  <a:gd name="T16" fmla="*/ 12599194 w 5"/>
                  <a:gd name="T17" fmla="*/ 0 h 6"/>
                  <a:gd name="T18" fmla="*/ 12599194 w 5"/>
                  <a:gd name="T19" fmla="*/ 2520950 h 6"/>
                  <a:gd name="T20" fmla="*/ 12599194 w 5"/>
                  <a:gd name="T21" fmla="*/ 5040313 h 6"/>
                  <a:gd name="T22" fmla="*/ 10079990 w 5"/>
                  <a:gd name="T23" fmla="*/ 5040313 h 6"/>
                  <a:gd name="T24" fmla="*/ 10079990 w 5"/>
                  <a:gd name="T25" fmla="*/ 10080625 h 6"/>
                  <a:gd name="T26" fmla="*/ 10079990 w 5"/>
                  <a:gd name="T27" fmla="*/ 12601575 h 6"/>
                  <a:gd name="T28" fmla="*/ 10079990 w 5"/>
                  <a:gd name="T29" fmla="*/ 15120938 h 6"/>
                  <a:gd name="T30" fmla="*/ 7559199 w 5"/>
                  <a:gd name="T31" fmla="*/ 15120938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6"/>
                  <a:gd name="T50" fmla="*/ 5 w 5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29" name="Freeform 645"/>
              <p:cNvSpPr>
                <a:spLocks/>
              </p:cNvSpPr>
              <p:nvPr/>
            </p:nvSpPr>
            <p:spPr bwMode="auto">
              <a:xfrm>
                <a:off x="8150225" y="2382838"/>
                <a:ext cx="7938" cy="4763"/>
              </a:xfrm>
              <a:custGeom>
                <a:avLst/>
                <a:gdLst>
                  <a:gd name="T0" fmla="*/ 5040630 w 5"/>
                  <a:gd name="T1" fmla="*/ 7560469 h 3"/>
                  <a:gd name="T2" fmla="*/ 0 w 5"/>
                  <a:gd name="T3" fmla="*/ 7560469 h 3"/>
                  <a:gd name="T4" fmla="*/ 0 w 5"/>
                  <a:gd name="T5" fmla="*/ 2519627 h 3"/>
                  <a:gd name="T6" fmla="*/ 5040630 w 5"/>
                  <a:gd name="T7" fmla="*/ 2519627 h 3"/>
                  <a:gd name="T8" fmla="*/ 7561739 w 5"/>
                  <a:gd name="T9" fmla="*/ 0 h 3"/>
                  <a:gd name="T10" fmla="*/ 10081260 w 5"/>
                  <a:gd name="T11" fmla="*/ 0 h 3"/>
                  <a:gd name="T12" fmla="*/ 12602369 w 5"/>
                  <a:gd name="T13" fmla="*/ 0 h 3"/>
                  <a:gd name="T14" fmla="*/ 10081260 w 5"/>
                  <a:gd name="T15" fmla="*/ 0 h 3"/>
                  <a:gd name="T16" fmla="*/ 10081260 w 5"/>
                  <a:gd name="T17" fmla="*/ 2519627 h 3"/>
                  <a:gd name="T18" fmla="*/ 5040630 w 5"/>
                  <a:gd name="T19" fmla="*/ 756046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30" name="Freeform 646"/>
              <p:cNvSpPr>
                <a:spLocks/>
              </p:cNvSpPr>
              <p:nvPr/>
            </p:nvSpPr>
            <p:spPr bwMode="auto">
              <a:xfrm>
                <a:off x="8161338" y="2376488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2520950 w 2"/>
                  <a:gd name="T3" fmla="*/ 2520950 h 2"/>
                  <a:gd name="T4" fmla="*/ 0 w 2"/>
                  <a:gd name="T5" fmla="*/ 0 h 2"/>
                  <a:gd name="T6" fmla="*/ 2520950 w 2"/>
                  <a:gd name="T7" fmla="*/ 0 h 2"/>
                  <a:gd name="T8" fmla="*/ 5040313 w 2"/>
                  <a:gd name="T9" fmla="*/ 2520950 h 2"/>
                  <a:gd name="T10" fmla="*/ 2520950 w 2"/>
                  <a:gd name="T11" fmla="*/ 2520950 h 2"/>
                  <a:gd name="T12" fmla="*/ 2520950 w 2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31" name="Freeform 647"/>
              <p:cNvSpPr>
                <a:spLocks/>
              </p:cNvSpPr>
              <p:nvPr/>
            </p:nvSpPr>
            <p:spPr bwMode="auto">
              <a:xfrm>
                <a:off x="8201025" y="2338388"/>
                <a:ext cx="6350" cy="6350"/>
              </a:xfrm>
              <a:custGeom>
                <a:avLst/>
                <a:gdLst>
                  <a:gd name="T0" fmla="*/ 7559675 w 4"/>
                  <a:gd name="T1" fmla="*/ 10080625 h 4"/>
                  <a:gd name="T2" fmla="*/ 5040313 w 4"/>
                  <a:gd name="T3" fmla="*/ 10080625 h 4"/>
                  <a:gd name="T4" fmla="*/ 2520950 w 4"/>
                  <a:gd name="T5" fmla="*/ 7559675 h 4"/>
                  <a:gd name="T6" fmla="*/ 0 w 4"/>
                  <a:gd name="T7" fmla="*/ 7559675 h 4"/>
                  <a:gd name="T8" fmla="*/ 0 w 4"/>
                  <a:gd name="T9" fmla="*/ 2520950 h 4"/>
                  <a:gd name="T10" fmla="*/ 5040313 w 4"/>
                  <a:gd name="T11" fmla="*/ 0 h 4"/>
                  <a:gd name="T12" fmla="*/ 7559675 w 4"/>
                  <a:gd name="T13" fmla="*/ 0 h 4"/>
                  <a:gd name="T14" fmla="*/ 10080625 w 4"/>
                  <a:gd name="T15" fmla="*/ 0 h 4"/>
                  <a:gd name="T16" fmla="*/ 10080625 w 4"/>
                  <a:gd name="T17" fmla="*/ 2520950 h 4"/>
                  <a:gd name="T18" fmla="*/ 10080625 w 4"/>
                  <a:gd name="T19" fmla="*/ 7559675 h 4"/>
                  <a:gd name="T20" fmla="*/ 7559675 w 4"/>
                  <a:gd name="T21" fmla="*/ 7559675 h 4"/>
                  <a:gd name="T22" fmla="*/ 7559675 w 4"/>
                  <a:gd name="T23" fmla="*/ 10080625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32" name="Freeform 648"/>
              <p:cNvSpPr>
                <a:spLocks/>
              </p:cNvSpPr>
              <p:nvPr/>
            </p:nvSpPr>
            <p:spPr bwMode="auto">
              <a:xfrm>
                <a:off x="8420100" y="2238376"/>
                <a:ext cx="17463" cy="12700"/>
              </a:xfrm>
              <a:custGeom>
                <a:avLst/>
                <a:gdLst>
                  <a:gd name="T0" fmla="*/ 27723306 w 11"/>
                  <a:gd name="T1" fmla="*/ 20161250 h 8"/>
                  <a:gd name="T2" fmla="*/ 25202284 w 11"/>
                  <a:gd name="T3" fmla="*/ 20161250 h 8"/>
                  <a:gd name="T4" fmla="*/ 22682849 w 11"/>
                  <a:gd name="T5" fmla="*/ 17640300 h 8"/>
                  <a:gd name="T6" fmla="*/ 17642393 w 11"/>
                  <a:gd name="T7" fmla="*/ 17640300 h 8"/>
                  <a:gd name="T8" fmla="*/ 15121370 w 11"/>
                  <a:gd name="T9" fmla="*/ 15120938 h 8"/>
                  <a:gd name="T10" fmla="*/ 10080914 w 11"/>
                  <a:gd name="T11" fmla="*/ 12599988 h 8"/>
                  <a:gd name="T12" fmla="*/ 7561479 w 11"/>
                  <a:gd name="T13" fmla="*/ 10080625 h 8"/>
                  <a:gd name="T14" fmla="*/ 7561479 w 11"/>
                  <a:gd name="T15" fmla="*/ 7559675 h 8"/>
                  <a:gd name="T16" fmla="*/ 7561479 w 11"/>
                  <a:gd name="T17" fmla="*/ 5040313 h 8"/>
                  <a:gd name="T18" fmla="*/ 5040457 w 11"/>
                  <a:gd name="T19" fmla="*/ 5040313 h 8"/>
                  <a:gd name="T20" fmla="*/ 2521022 w 11"/>
                  <a:gd name="T21" fmla="*/ 2520950 h 8"/>
                  <a:gd name="T22" fmla="*/ 0 w 11"/>
                  <a:gd name="T23" fmla="*/ 2520950 h 8"/>
                  <a:gd name="T24" fmla="*/ 0 w 11"/>
                  <a:gd name="T25" fmla="*/ 0 h 8"/>
                  <a:gd name="T26" fmla="*/ 2521022 w 11"/>
                  <a:gd name="T27" fmla="*/ 0 h 8"/>
                  <a:gd name="T28" fmla="*/ 7561479 w 11"/>
                  <a:gd name="T29" fmla="*/ 0 h 8"/>
                  <a:gd name="T30" fmla="*/ 10080914 w 11"/>
                  <a:gd name="T31" fmla="*/ 0 h 8"/>
                  <a:gd name="T32" fmla="*/ 12601936 w 11"/>
                  <a:gd name="T33" fmla="*/ 0 h 8"/>
                  <a:gd name="T34" fmla="*/ 12601936 w 11"/>
                  <a:gd name="T35" fmla="*/ 2520950 h 8"/>
                  <a:gd name="T36" fmla="*/ 12601936 w 11"/>
                  <a:gd name="T37" fmla="*/ 5040313 h 8"/>
                  <a:gd name="T38" fmla="*/ 12601936 w 11"/>
                  <a:gd name="T39" fmla="*/ 7559675 h 8"/>
                  <a:gd name="T40" fmla="*/ 17642393 w 11"/>
                  <a:gd name="T41" fmla="*/ 10080625 h 8"/>
                  <a:gd name="T42" fmla="*/ 22682849 w 11"/>
                  <a:gd name="T43" fmla="*/ 12599988 h 8"/>
                  <a:gd name="T44" fmla="*/ 25202284 w 11"/>
                  <a:gd name="T45" fmla="*/ 12599988 h 8"/>
                  <a:gd name="T46" fmla="*/ 25202284 w 11"/>
                  <a:gd name="T47" fmla="*/ 15120938 h 8"/>
                  <a:gd name="T48" fmla="*/ 27723306 w 11"/>
                  <a:gd name="T49" fmla="*/ 15120938 h 8"/>
                  <a:gd name="T50" fmla="*/ 27723306 w 11"/>
                  <a:gd name="T51" fmla="*/ 2016125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8"/>
                  <a:gd name="T80" fmla="*/ 11 w 11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8">
                    <a:moveTo>
                      <a:pt x="11" y="8"/>
                    </a:moveTo>
                    <a:lnTo>
                      <a:pt x="10" y="8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33" name="Freeform 649"/>
              <p:cNvSpPr>
                <a:spLocks/>
              </p:cNvSpPr>
              <p:nvPr/>
            </p:nvSpPr>
            <p:spPr bwMode="auto">
              <a:xfrm>
                <a:off x="8455025" y="2247901"/>
                <a:ext cx="15875" cy="9525"/>
              </a:xfrm>
              <a:custGeom>
                <a:avLst/>
                <a:gdLst>
                  <a:gd name="T0" fmla="*/ 22682200 w 10"/>
                  <a:gd name="T1" fmla="*/ 15120938 h 6"/>
                  <a:gd name="T2" fmla="*/ 20161250 w 10"/>
                  <a:gd name="T3" fmla="*/ 12601575 h 6"/>
                  <a:gd name="T4" fmla="*/ 17640300 w 10"/>
                  <a:gd name="T5" fmla="*/ 10080625 h 6"/>
                  <a:gd name="T6" fmla="*/ 15120938 w 10"/>
                  <a:gd name="T7" fmla="*/ 10080625 h 6"/>
                  <a:gd name="T8" fmla="*/ 10080625 w 10"/>
                  <a:gd name="T9" fmla="*/ 10080625 h 6"/>
                  <a:gd name="T10" fmla="*/ 5040313 w 10"/>
                  <a:gd name="T11" fmla="*/ 2520950 h 6"/>
                  <a:gd name="T12" fmla="*/ 0 w 10"/>
                  <a:gd name="T13" fmla="*/ 2520950 h 6"/>
                  <a:gd name="T14" fmla="*/ 0 w 10"/>
                  <a:gd name="T15" fmla="*/ 0 h 6"/>
                  <a:gd name="T16" fmla="*/ 2520950 w 10"/>
                  <a:gd name="T17" fmla="*/ 0 h 6"/>
                  <a:gd name="T18" fmla="*/ 5040313 w 10"/>
                  <a:gd name="T19" fmla="*/ 0 h 6"/>
                  <a:gd name="T20" fmla="*/ 5040313 w 10"/>
                  <a:gd name="T21" fmla="*/ 2520950 h 6"/>
                  <a:gd name="T22" fmla="*/ 7559675 w 10"/>
                  <a:gd name="T23" fmla="*/ 2520950 h 6"/>
                  <a:gd name="T24" fmla="*/ 10080625 w 10"/>
                  <a:gd name="T25" fmla="*/ 2520950 h 6"/>
                  <a:gd name="T26" fmla="*/ 15120938 w 10"/>
                  <a:gd name="T27" fmla="*/ 5040313 h 6"/>
                  <a:gd name="T28" fmla="*/ 20161250 w 10"/>
                  <a:gd name="T29" fmla="*/ 10080625 h 6"/>
                  <a:gd name="T30" fmla="*/ 25201563 w 10"/>
                  <a:gd name="T31" fmla="*/ 15120938 h 6"/>
                  <a:gd name="T32" fmla="*/ 22682200 w 10"/>
                  <a:gd name="T33" fmla="*/ 15120938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6"/>
                  <a:gd name="T53" fmla="*/ 10 w 1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6">
                    <a:moveTo>
                      <a:pt x="9" y="6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34" name="Freeform 654"/>
              <p:cNvSpPr>
                <a:spLocks noEditPoints="1"/>
              </p:cNvSpPr>
              <p:nvPr/>
            </p:nvSpPr>
            <p:spPr bwMode="auto">
              <a:xfrm>
                <a:off x="3970338" y="2595563"/>
                <a:ext cx="141287" cy="58738"/>
              </a:xfrm>
              <a:custGeom>
                <a:avLst/>
                <a:gdLst>
                  <a:gd name="T0" fmla="*/ 201611787 w 89"/>
                  <a:gd name="T1" fmla="*/ 60484265 h 37"/>
                  <a:gd name="T2" fmla="*/ 196571492 w 89"/>
                  <a:gd name="T3" fmla="*/ 60484265 h 37"/>
                  <a:gd name="T4" fmla="*/ 194050551 w 89"/>
                  <a:gd name="T5" fmla="*/ 57963293 h 37"/>
                  <a:gd name="T6" fmla="*/ 196571492 w 89"/>
                  <a:gd name="T7" fmla="*/ 55443909 h 37"/>
                  <a:gd name="T8" fmla="*/ 199090845 w 89"/>
                  <a:gd name="T9" fmla="*/ 57963293 h 37"/>
                  <a:gd name="T10" fmla="*/ 204131140 w 89"/>
                  <a:gd name="T11" fmla="*/ 57963293 h 37"/>
                  <a:gd name="T12" fmla="*/ 211692376 w 89"/>
                  <a:gd name="T13" fmla="*/ 57963293 h 37"/>
                  <a:gd name="T14" fmla="*/ 214211729 w 89"/>
                  <a:gd name="T15" fmla="*/ 57963293 h 37"/>
                  <a:gd name="T16" fmla="*/ 219252024 w 89"/>
                  <a:gd name="T17" fmla="*/ 57963293 h 37"/>
                  <a:gd name="T18" fmla="*/ 221772965 w 89"/>
                  <a:gd name="T19" fmla="*/ 57963293 h 37"/>
                  <a:gd name="T20" fmla="*/ 219252024 w 89"/>
                  <a:gd name="T21" fmla="*/ 60484265 h 37"/>
                  <a:gd name="T22" fmla="*/ 219252024 w 89"/>
                  <a:gd name="T23" fmla="*/ 60484265 h 37"/>
                  <a:gd name="T24" fmla="*/ 108365542 w 89"/>
                  <a:gd name="T25" fmla="*/ 37801872 h 37"/>
                  <a:gd name="T26" fmla="*/ 103325247 w 89"/>
                  <a:gd name="T27" fmla="*/ 37801872 h 37"/>
                  <a:gd name="T28" fmla="*/ 100805893 w 89"/>
                  <a:gd name="T29" fmla="*/ 35282488 h 37"/>
                  <a:gd name="T30" fmla="*/ 98284952 w 89"/>
                  <a:gd name="T31" fmla="*/ 35282488 h 37"/>
                  <a:gd name="T32" fmla="*/ 100805893 w 89"/>
                  <a:gd name="T33" fmla="*/ 32761516 h 37"/>
                  <a:gd name="T34" fmla="*/ 103325247 w 89"/>
                  <a:gd name="T35" fmla="*/ 32761516 h 37"/>
                  <a:gd name="T36" fmla="*/ 105846188 w 89"/>
                  <a:gd name="T37" fmla="*/ 32761516 h 37"/>
                  <a:gd name="T38" fmla="*/ 108365542 w 89"/>
                  <a:gd name="T39" fmla="*/ 35282488 h 37"/>
                  <a:gd name="T40" fmla="*/ 113405836 w 89"/>
                  <a:gd name="T41" fmla="*/ 35282488 h 37"/>
                  <a:gd name="T42" fmla="*/ 113405836 w 89"/>
                  <a:gd name="T43" fmla="*/ 35282488 h 37"/>
                  <a:gd name="T44" fmla="*/ 113405836 w 89"/>
                  <a:gd name="T45" fmla="*/ 37801872 h 37"/>
                  <a:gd name="T46" fmla="*/ 110886483 w 89"/>
                  <a:gd name="T47" fmla="*/ 37801872 h 37"/>
                  <a:gd name="T48" fmla="*/ 148687899 w 89"/>
                  <a:gd name="T49" fmla="*/ 30242132 h 37"/>
                  <a:gd name="T50" fmla="*/ 143647604 w 89"/>
                  <a:gd name="T51" fmla="*/ 30242132 h 37"/>
                  <a:gd name="T52" fmla="*/ 141128251 w 89"/>
                  <a:gd name="T53" fmla="*/ 27721161 h 37"/>
                  <a:gd name="T54" fmla="*/ 141128251 w 89"/>
                  <a:gd name="T55" fmla="*/ 27721161 h 37"/>
                  <a:gd name="T56" fmla="*/ 141128251 w 89"/>
                  <a:gd name="T57" fmla="*/ 25201777 h 37"/>
                  <a:gd name="T58" fmla="*/ 143647604 w 89"/>
                  <a:gd name="T59" fmla="*/ 25201777 h 37"/>
                  <a:gd name="T60" fmla="*/ 148687899 w 89"/>
                  <a:gd name="T61" fmla="*/ 25201777 h 37"/>
                  <a:gd name="T62" fmla="*/ 151208840 w 89"/>
                  <a:gd name="T63" fmla="*/ 25201777 h 37"/>
                  <a:gd name="T64" fmla="*/ 153728193 w 89"/>
                  <a:gd name="T65" fmla="*/ 27721161 h 37"/>
                  <a:gd name="T66" fmla="*/ 148687899 w 89"/>
                  <a:gd name="T67" fmla="*/ 30242132 h 37"/>
                  <a:gd name="T68" fmla="*/ 110886483 w 89"/>
                  <a:gd name="T69" fmla="*/ 30242132 h 37"/>
                  <a:gd name="T70" fmla="*/ 105846188 w 89"/>
                  <a:gd name="T71" fmla="*/ 27721161 h 37"/>
                  <a:gd name="T72" fmla="*/ 108365542 w 89"/>
                  <a:gd name="T73" fmla="*/ 27721161 h 37"/>
                  <a:gd name="T74" fmla="*/ 126007367 w 89"/>
                  <a:gd name="T75" fmla="*/ 32761516 h 37"/>
                  <a:gd name="T76" fmla="*/ 95765599 w 89"/>
                  <a:gd name="T77" fmla="*/ 35282488 h 37"/>
                  <a:gd name="T78" fmla="*/ 85685009 w 89"/>
                  <a:gd name="T79" fmla="*/ 32761516 h 37"/>
                  <a:gd name="T80" fmla="*/ 90725304 w 89"/>
                  <a:gd name="T81" fmla="*/ 30242132 h 37"/>
                  <a:gd name="T82" fmla="*/ 98284952 w 89"/>
                  <a:gd name="T83" fmla="*/ 32761516 h 37"/>
                  <a:gd name="T84" fmla="*/ 2519354 w 89"/>
                  <a:gd name="T85" fmla="*/ 5040355 h 37"/>
                  <a:gd name="T86" fmla="*/ 0 w 89"/>
                  <a:gd name="T87" fmla="*/ 2519384 h 37"/>
                  <a:gd name="T88" fmla="*/ 2519354 w 89"/>
                  <a:gd name="T89" fmla="*/ 0 h 37"/>
                  <a:gd name="T90" fmla="*/ 5040295 w 89"/>
                  <a:gd name="T91" fmla="*/ 0 h 37"/>
                  <a:gd name="T92" fmla="*/ 5040295 w 89"/>
                  <a:gd name="T93" fmla="*/ 2519384 h 37"/>
                  <a:gd name="T94" fmla="*/ 5040295 w 89"/>
                  <a:gd name="T95" fmla="*/ 5040355 h 37"/>
                  <a:gd name="T96" fmla="*/ 224292319 w 89"/>
                  <a:gd name="T97" fmla="*/ 93245781 h 37"/>
                  <a:gd name="T98" fmla="*/ 219252024 w 89"/>
                  <a:gd name="T99" fmla="*/ 88205426 h 37"/>
                  <a:gd name="T100" fmla="*/ 219252024 w 89"/>
                  <a:gd name="T101" fmla="*/ 88205426 h 37"/>
                  <a:gd name="T102" fmla="*/ 221772965 w 89"/>
                  <a:gd name="T103" fmla="*/ 85686042 h 37"/>
                  <a:gd name="T104" fmla="*/ 224292319 w 89"/>
                  <a:gd name="T105" fmla="*/ 88205426 h 37"/>
                  <a:gd name="T106" fmla="*/ 224292319 w 89"/>
                  <a:gd name="T107" fmla="*/ 93245781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37"/>
                  <a:gd name="T164" fmla="*/ 89 w 8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37">
                    <a:moveTo>
                      <a:pt x="82" y="25"/>
                    </a:moveTo>
                    <a:lnTo>
                      <a:pt x="81" y="24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5"/>
                    </a:lnTo>
                    <a:lnTo>
                      <a:pt x="82" y="25"/>
                    </a:lnTo>
                    <a:moveTo>
                      <a:pt x="43" y="15"/>
                    </a:move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moveTo>
                      <a:pt x="59" y="12"/>
                    </a:moveTo>
                    <a:lnTo>
                      <a:pt x="59" y="12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moveTo>
                      <a:pt x="50" y="13"/>
                    </a:moveTo>
                    <a:lnTo>
                      <a:pt x="49" y="13"/>
                    </a:lnTo>
                    <a:lnTo>
                      <a:pt x="44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7" y="12"/>
                    </a:lnTo>
                    <a:lnTo>
                      <a:pt x="50" y="13"/>
                    </a:lnTo>
                    <a:moveTo>
                      <a:pt x="38" y="14"/>
                    </a:moveTo>
                    <a:lnTo>
                      <a:pt x="36" y="14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8" y="14"/>
                    </a:lnTo>
                    <a:moveTo>
                      <a:pt x="1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89" y="37"/>
                    </a:moveTo>
                    <a:lnTo>
                      <a:pt x="89" y="37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8" y="34"/>
                    </a:lnTo>
                    <a:lnTo>
                      <a:pt x="89" y="35"/>
                    </a:lnTo>
                    <a:lnTo>
                      <a:pt x="89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35" name="Freeform 656"/>
              <p:cNvSpPr>
                <a:spLocks/>
              </p:cNvSpPr>
              <p:nvPr/>
            </p:nvSpPr>
            <p:spPr bwMode="auto">
              <a:xfrm>
                <a:off x="4956175" y="2540001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2521744 w 1"/>
                  <a:gd name="T3" fmla="*/ 0 h 1"/>
                  <a:gd name="T4" fmla="*/ 2521744 w 1"/>
                  <a:gd name="T5" fmla="*/ 0 h 1"/>
                  <a:gd name="T6" fmla="*/ 2521744 w 1"/>
                  <a:gd name="T7" fmla="*/ 2520156 h 1"/>
                  <a:gd name="T8" fmla="*/ 2521744 w 1"/>
                  <a:gd name="T9" fmla="*/ 2520156 h 1"/>
                  <a:gd name="T10" fmla="*/ 0 w 1"/>
                  <a:gd name="T11" fmla="*/ 2520156 h 1"/>
                  <a:gd name="T12" fmla="*/ 0 w 1"/>
                  <a:gd name="T13" fmla="*/ 2520156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36" name="Freeform 657"/>
              <p:cNvSpPr>
                <a:spLocks noEditPoints="1"/>
              </p:cNvSpPr>
              <p:nvPr/>
            </p:nvSpPr>
            <p:spPr bwMode="auto">
              <a:xfrm>
                <a:off x="7245350" y="2976563"/>
                <a:ext cx="12700" cy="9525"/>
              </a:xfrm>
              <a:custGeom>
                <a:avLst/>
                <a:gdLst>
                  <a:gd name="T0" fmla="*/ 2520950 w 8"/>
                  <a:gd name="T1" fmla="*/ 7561263 h 6"/>
                  <a:gd name="T2" fmla="*/ 2520950 w 8"/>
                  <a:gd name="T3" fmla="*/ 5040313 h 6"/>
                  <a:gd name="T4" fmla="*/ 10080625 w 8"/>
                  <a:gd name="T5" fmla="*/ 5040313 h 6"/>
                  <a:gd name="T6" fmla="*/ 10080625 w 8"/>
                  <a:gd name="T7" fmla="*/ 5040313 h 6"/>
                  <a:gd name="T8" fmla="*/ 10080625 w 8"/>
                  <a:gd name="T9" fmla="*/ 5040313 h 6"/>
                  <a:gd name="T10" fmla="*/ 10080625 w 8"/>
                  <a:gd name="T11" fmla="*/ 0 h 6"/>
                  <a:gd name="T12" fmla="*/ 12599988 w 8"/>
                  <a:gd name="T13" fmla="*/ 0 h 6"/>
                  <a:gd name="T14" fmla="*/ 12599988 w 8"/>
                  <a:gd name="T15" fmla="*/ 0 h 6"/>
                  <a:gd name="T16" fmla="*/ 15120938 w 8"/>
                  <a:gd name="T17" fmla="*/ 0 h 6"/>
                  <a:gd name="T18" fmla="*/ 15120938 w 8"/>
                  <a:gd name="T19" fmla="*/ 5040313 h 6"/>
                  <a:gd name="T20" fmla="*/ 15120938 w 8"/>
                  <a:gd name="T21" fmla="*/ 7561263 h 6"/>
                  <a:gd name="T22" fmla="*/ 17640300 w 8"/>
                  <a:gd name="T23" fmla="*/ 5040313 h 6"/>
                  <a:gd name="T24" fmla="*/ 20161250 w 8"/>
                  <a:gd name="T25" fmla="*/ 7561263 h 6"/>
                  <a:gd name="T26" fmla="*/ 20161250 w 8"/>
                  <a:gd name="T27" fmla="*/ 7561263 h 6"/>
                  <a:gd name="T28" fmla="*/ 17640300 w 8"/>
                  <a:gd name="T29" fmla="*/ 7561263 h 6"/>
                  <a:gd name="T30" fmla="*/ 17640300 w 8"/>
                  <a:gd name="T31" fmla="*/ 7561263 h 6"/>
                  <a:gd name="T32" fmla="*/ 15120938 w 8"/>
                  <a:gd name="T33" fmla="*/ 7561263 h 6"/>
                  <a:gd name="T34" fmla="*/ 17640300 w 8"/>
                  <a:gd name="T35" fmla="*/ 10080625 h 6"/>
                  <a:gd name="T36" fmla="*/ 17640300 w 8"/>
                  <a:gd name="T37" fmla="*/ 10080625 h 6"/>
                  <a:gd name="T38" fmla="*/ 17640300 w 8"/>
                  <a:gd name="T39" fmla="*/ 12601575 h 6"/>
                  <a:gd name="T40" fmla="*/ 15120938 w 8"/>
                  <a:gd name="T41" fmla="*/ 10080625 h 6"/>
                  <a:gd name="T42" fmla="*/ 5040313 w 8"/>
                  <a:gd name="T43" fmla="*/ 10080625 h 6"/>
                  <a:gd name="T44" fmla="*/ 2520950 w 8"/>
                  <a:gd name="T45" fmla="*/ 10080625 h 6"/>
                  <a:gd name="T46" fmla="*/ 2520950 w 8"/>
                  <a:gd name="T47" fmla="*/ 7561263 h 6"/>
                  <a:gd name="T48" fmla="*/ 2520950 w 8"/>
                  <a:gd name="T49" fmla="*/ 7561263 h 6"/>
                  <a:gd name="T50" fmla="*/ 0 w 8"/>
                  <a:gd name="T51" fmla="*/ 12601575 h 6"/>
                  <a:gd name="T52" fmla="*/ 0 w 8"/>
                  <a:gd name="T53" fmla="*/ 12601575 h 6"/>
                  <a:gd name="T54" fmla="*/ 0 w 8"/>
                  <a:gd name="T55" fmla="*/ 12601575 h 6"/>
                  <a:gd name="T56" fmla="*/ 0 w 8"/>
                  <a:gd name="T57" fmla="*/ 12601575 h 6"/>
                  <a:gd name="T58" fmla="*/ 2520950 w 8"/>
                  <a:gd name="T59" fmla="*/ 10080625 h 6"/>
                  <a:gd name="T60" fmla="*/ 2520950 w 8"/>
                  <a:gd name="T61" fmla="*/ 10080625 h 6"/>
                  <a:gd name="T62" fmla="*/ 10080625 w 8"/>
                  <a:gd name="T63" fmla="*/ 10080625 h 6"/>
                  <a:gd name="T64" fmla="*/ 10080625 w 8"/>
                  <a:gd name="T65" fmla="*/ 10080625 h 6"/>
                  <a:gd name="T66" fmla="*/ 5040313 w 8"/>
                  <a:gd name="T67" fmla="*/ 10080625 h 6"/>
                  <a:gd name="T68" fmla="*/ 5040313 w 8"/>
                  <a:gd name="T69" fmla="*/ 12601575 h 6"/>
                  <a:gd name="T70" fmla="*/ 5040313 w 8"/>
                  <a:gd name="T71" fmla="*/ 12601575 h 6"/>
                  <a:gd name="T72" fmla="*/ 5040313 w 8"/>
                  <a:gd name="T73" fmla="*/ 12601575 h 6"/>
                  <a:gd name="T74" fmla="*/ 2520950 w 8"/>
                  <a:gd name="T75" fmla="*/ 15120938 h 6"/>
                  <a:gd name="T76" fmla="*/ 2520950 w 8"/>
                  <a:gd name="T77" fmla="*/ 15120938 h 6"/>
                  <a:gd name="T78" fmla="*/ 0 w 8"/>
                  <a:gd name="T79" fmla="*/ 15120938 h 6"/>
                  <a:gd name="T80" fmla="*/ 0 w 8"/>
                  <a:gd name="T81" fmla="*/ 15120938 h 6"/>
                  <a:gd name="T82" fmla="*/ 0 w 8"/>
                  <a:gd name="T83" fmla="*/ 12601575 h 6"/>
                  <a:gd name="T84" fmla="*/ 15120938 w 8"/>
                  <a:gd name="T85" fmla="*/ 15120938 h 6"/>
                  <a:gd name="T86" fmla="*/ 12599988 w 8"/>
                  <a:gd name="T87" fmla="*/ 12601575 h 6"/>
                  <a:gd name="T88" fmla="*/ 12599988 w 8"/>
                  <a:gd name="T89" fmla="*/ 12601575 h 6"/>
                  <a:gd name="T90" fmla="*/ 12599988 w 8"/>
                  <a:gd name="T91" fmla="*/ 12601575 h 6"/>
                  <a:gd name="T92" fmla="*/ 12599988 w 8"/>
                  <a:gd name="T93" fmla="*/ 10080625 h 6"/>
                  <a:gd name="T94" fmla="*/ 15120938 w 8"/>
                  <a:gd name="T95" fmla="*/ 10080625 h 6"/>
                  <a:gd name="T96" fmla="*/ 15120938 w 8"/>
                  <a:gd name="T97" fmla="*/ 12601575 h 6"/>
                  <a:gd name="T98" fmla="*/ 15120938 w 8"/>
                  <a:gd name="T99" fmla="*/ 12601575 h 6"/>
                  <a:gd name="T100" fmla="*/ 15120938 w 8"/>
                  <a:gd name="T101" fmla="*/ 15120938 h 6"/>
                  <a:gd name="T102" fmla="*/ 15120938 w 8"/>
                  <a:gd name="T103" fmla="*/ 12601575 h 6"/>
                  <a:gd name="T104" fmla="*/ 15120938 w 8"/>
                  <a:gd name="T105" fmla="*/ 15120938 h 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"/>
                  <a:gd name="T160" fmla="*/ 0 h 6"/>
                  <a:gd name="T161" fmla="*/ 8 w 8"/>
                  <a:gd name="T162" fmla="*/ 6 h 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" h="6">
                    <a:moveTo>
                      <a:pt x="1" y="3"/>
                    </a:moveTo>
                    <a:lnTo>
                      <a:pt x="1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moveTo>
                      <a:pt x="6" y="6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37" name="Freeform 658"/>
              <p:cNvSpPr>
                <a:spLocks noEditPoints="1"/>
              </p:cNvSpPr>
              <p:nvPr/>
            </p:nvSpPr>
            <p:spPr bwMode="auto">
              <a:xfrm>
                <a:off x="7958138" y="2460626"/>
                <a:ext cx="77787" cy="39687"/>
              </a:xfrm>
              <a:custGeom>
                <a:avLst/>
                <a:gdLst>
                  <a:gd name="T0" fmla="*/ 52922147 w 49"/>
                  <a:gd name="T1" fmla="*/ 35281743 h 25"/>
                  <a:gd name="T2" fmla="*/ 60483361 w 49"/>
                  <a:gd name="T3" fmla="*/ 30241494 h 25"/>
                  <a:gd name="T4" fmla="*/ 60483361 w 49"/>
                  <a:gd name="T5" fmla="*/ 25201245 h 25"/>
                  <a:gd name="T6" fmla="*/ 75604202 w 49"/>
                  <a:gd name="T7" fmla="*/ 15120747 h 25"/>
                  <a:gd name="T8" fmla="*/ 80644482 w 49"/>
                  <a:gd name="T9" fmla="*/ 12601416 h 25"/>
                  <a:gd name="T10" fmla="*/ 85684762 w 49"/>
                  <a:gd name="T11" fmla="*/ 10080498 h 25"/>
                  <a:gd name="T12" fmla="*/ 88204108 w 49"/>
                  <a:gd name="T13" fmla="*/ 7561167 h 25"/>
                  <a:gd name="T14" fmla="*/ 90725042 w 49"/>
                  <a:gd name="T15" fmla="*/ 2520918 h 25"/>
                  <a:gd name="T16" fmla="*/ 93244388 w 49"/>
                  <a:gd name="T17" fmla="*/ 7561167 h 25"/>
                  <a:gd name="T18" fmla="*/ 105845882 w 49"/>
                  <a:gd name="T19" fmla="*/ 5040249 h 25"/>
                  <a:gd name="T20" fmla="*/ 113405509 w 49"/>
                  <a:gd name="T21" fmla="*/ 0 h 25"/>
                  <a:gd name="T22" fmla="*/ 123486069 w 49"/>
                  <a:gd name="T23" fmla="*/ 0 h 25"/>
                  <a:gd name="T24" fmla="*/ 118445789 w 49"/>
                  <a:gd name="T25" fmla="*/ 5040249 h 25"/>
                  <a:gd name="T26" fmla="*/ 113405509 w 49"/>
                  <a:gd name="T27" fmla="*/ 5040249 h 25"/>
                  <a:gd name="T28" fmla="*/ 108365228 w 49"/>
                  <a:gd name="T29" fmla="*/ 7561167 h 25"/>
                  <a:gd name="T30" fmla="*/ 103324948 w 49"/>
                  <a:gd name="T31" fmla="*/ 7561167 h 25"/>
                  <a:gd name="T32" fmla="*/ 93244388 w 49"/>
                  <a:gd name="T33" fmla="*/ 12601416 h 25"/>
                  <a:gd name="T34" fmla="*/ 88204108 w 49"/>
                  <a:gd name="T35" fmla="*/ 15120747 h 25"/>
                  <a:gd name="T36" fmla="*/ 83163828 w 49"/>
                  <a:gd name="T37" fmla="*/ 17641665 h 25"/>
                  <a:gd name="T38" fmla="*/ 80644482 w 49"/>
                  <a:gd name="T39" fmla="*/ 17641665 h 25"/>
                  <a:gd name="T40" fmla="*/ 78123548 w 49"/>
                  <a:gd name="T41" fmla="*/ 25201245 h 25"/>
                  <a:gd name="T42" fmla="*/ 68042988 w 49"/>
                  <a:gd name="T43" fmla="*/ 27722163 h 25"/>
                  <a:gd name="T44" fmla="*/ 65523641 w 49"/>
                  <a:gd name="T45" fmla="*/ 32762412 h 25"/>
                  <a:gd name="T46" fmla="*/ 60483361 w 49"/>
                  <a:gd name="T47" fmla="*/ 32762412 h 25"/>
                  <a:gd name="T48" fmla="*/ 57962427 w 49"/>
                  <a:gd name="T49" fmla="*/ 35281743 h 25"/>
                  <a:gd name="T50" fmla="*/ 55443081 w 49"/>
                  <a:gd name="T51" fmla="*/ 37802661 h 25"/>
                  <a:gd name="T52" fmla="*/ 0 w 49"/>
                  <a:gd name="T53" fmla="*/ 60482988 h 25"/>
                  <a:gd name="T54" fmla="*/ 5040280 w 49"/>
                  <a:gd name="T55" fmla="*/ 55442739 h 25"/>
                  <a:gd name="T56" fmla="*/ 12599907 w 49"/>
                  <a:gd name="T57" fmla="*/ 50402490 h 25"/>
                  <a:gd name="T58" fmla="*/ 12599907 w 49"/>
                  <a:gd name="T59" fmla="*/ 47883159 h 25"/>
                  <a:gd name="T60" fmla="*/ 17640187 w 49"/>
                  <a:gd name="T61" fmla="*/ 42842910 h 25"/>
                  <a:gd name="T62" fmla="*/ 20161120 w 49"/>
                  <a:gd name="T63" fmla="*/ 40321992 h 25"/>
                  <a:gd name="T64" fmla="*/ 22680467 w 49"/>
                  <a:gd name="T65" fmla="*/ 35281743 h 25"/>
                  <a:gd name="T66" fmla="*/ 25201401 w 49"/>
                  <a:gd name="T67" fmla="*/ 32762412 h 25"/>
                  <a:gd name="T68" fmla="*/ 30241681 w 49"/>
                  <a:gd name="T69" fmla="*/ 35281743 h 25"/>
                  <a:gd name="T70" fmla="*/ 32761027 w 49"/>
                  <a:gd name="T71" fmla="*/ 35281743 h 25"/>
                  <a:gd name="T72" fmla="*/ 37801307 w 49"/>
                  <a:gd name="T73" fmla="*/ 37802661 h 25"/>
                  <a:gd name="T74" fmla="*/ 40322241 w 49"/>
                  <a:gd name="T75" fmla="*/ 35281743 h 25"/>
                  <a:gd name="T76" fmla="*/ 32761027 w 49"/>
                  <a:gd name="T77" fmla="*/ 40321992 h 25"/>
                  <a:gd name="T78" fmla="*/ 25201401 w 49"/>
                  <a:gd name="T79" fmla="*/ 42842910 h 25"/>
                  <a:gd name="T80" fmla="*/ 17640187 w 49"/>
                  <a:gd name="T81" fmla="*/ 47883159 h 25"/>
                  <a:gd name="T82" fmla="*/ 15120840 w 49"/>
                  <a:gd name="T83" fmla="*/ 52923408 h 25"/>
                  <a:gd name="T84" fmla="*/ 12599907 w 49"/>
                  <a:gd name="T85" fmla="*/ 55442739 h 25"/>
                  <a:gd name="T86" fmla="*/ 10080560 w 49"/>
                  <a:gd name="T87" fmla="*/ 55442739 h 25"/>
                  <a:gd name="T88" fmla="*/ 7559626 w 49"/>
                  <a:gd name="T89" fmla="*/ 60482988 h 25"/>
                  <a:gd name="T90" fmla="*/ 5040280 w 49"/>
                  <a:gd name="T91" fmla="*/ 63003906 h 25"/>
                  <a:gd name="T92" fmla="*/ 42841587 w 49"/>
                  <a:gd name="T93" fmla="*/ 57963657 h 25"/>
                  <a:gd name="T94" fmla="*/ 52922147 w 49"/>
                  <a:gd name="T95" fmla="*/ 57963657 h 25"/>
                  <a:gd name="T96" fmla="*/ 47881867 w 49"/>
                  <a:gd name="T97" fmla="*/ 60482988 h 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9"/>
                  <a:gd name="T148" fmla="*/ 0 h 25"/>
                  <a:gd name="T149" fmla="*/ 49 w 49"/>
                  <a:gd name="T150" fmla="*/ 25 h 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9" h="25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7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7" y="11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5"/>
                    </a:lnTo>
                    <a:moveTo>
                      <a:pt x="2" y="25"/>
                    </a:move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8" y="25"/>
                    </a:moveTo>
                    <a:lnTo>
                      <a:pt x="17" y="25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38" name="Freeform 659"/>
              <p:cNvSpPr>
                <a:spLocks noEditPoints="1"/>
              </p:cNvSpPr>
              <p:nvPr/>
            </p:nvSpPr>
            <p:spPr bwMode="auto">
              <a:xfrm>
                <a:off x="7239000" y="2984501"/>
                <a:ext cx="1588" cy="1587"/>
              </a:xfrm>
              <a:custGeom>
                <a:avLst/>
                <a:gdLst>
                  <a:gd name="T0" fmla="*/ 0 w 1"/>
                  <a:gd name="T1" fmla="*/ 2520156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2520156 h 1"/>
                  <a:gd name="T10" fmla="*/ 0 w 1"/>
                  <a:gd name="T11" fmla="*/ 2520156 h 1"/>
                  <a:gd name="T12" fmla="*/ 0 w 1"/>
                  <a:gd name="T13" fmla="*/ 2520156 h 1"/>
                  <a:gd name="T14" fmla="*/ 0 w 1"/>
                  <a:gd name="T15" fmla="*/ 2520156 h 1"/>
                  <a:gd name="T16" fmla="*/ 0 w 1"/>
                  <a:gd name="T17" fmla="*/ 2520156 h 1"/>
                  <a:gd name="T18" fmla="*/ 2521744 w 1"/>
                  <a:gd name="T19" fmla="*/ 2520156 h 1"/>
                  <a:gd name="T20" fmla="*/ 2521744 w 1"/>
                  <a:gd name="T21" fmla="*/ 2520156 h 1"/>
                  <a:gd name="T22" fmla="*/ 0 w 1"/>
                  <a:gd name="T23" fmla="*/ 2520156 h 1"/>
                  <a:gd name="T24" fmla="*/ 0 w 1"/>
                  <a:gd name="T25" fmla="*/ 2520156 h 1"/>
                  <a:gd name="T26" fmla="*/ 0 w 1"/>
                  <a:gd name="T27" fmla="*/ 2520156 h 1"/>
                  <a:gd name="T28" fmla="*/ 0 w 1"/>
                  <a:gd name="T29" fmla="*/ 2520156 h 1"/>
                  <a:gd name="T30" fmla="*/ 0 w 1"/>
                  <a:gd name="T31" fmla="*/ 2520156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"/>
                  <a:gd name="T49" fmla="*/ 0 h 1"/>
                  <a:gd name="T50" fmla="*/ 1 w 1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39" name="Freeform 660"/>
              <p:cNvSpPr>
                <a:spLocks/>
              </p:cNvSpPr>
              <p:nvPr/>
            </p:nvSpPr>
            <p:spPr bwMode="auto">
              <a:xfrm>
                <a:off x="4287838" y="2744788"/>
                <a:ext cx="11112" cy="4763"/>
              </a:xfrm>
              <a:custGeom>
                <a:avLst/>
                <a:gdLst>
                  <a:gd name="T0" fmla="*/ 7559335 w 7"/>
                  <a:gd name="T1" fmla="*/ 7560469 h 3"/>
                  <a:gd name="T2" fmla="*/ 7559335 w 7"/>
                  <a:gd name="T3" fmla="*/ 7560469 h 3"/>
                  <a:gd name="T4" fmla="*/ 5040086 w 7"/>
                  <a:gd name="T5" fmla="*/ 7560469 h 3"/>
                  <a:gd name="T6" fmla="*/ 2519249 w 7"/>
                  <a:gd name="T7" fmla="*/ 5040842 h 3"/>
                  <a:gd name="T8" fmla="*/ 2519249 w 7"/>
                  <a:gd name="T9" fmla="*/ 5040842 h 3"/>
                  <a:gd name="T10" fmla="*/ 0 w 7"/>
                  <a:gd name="T11" fmla="*/ 5040842 h 3"/>
                  <a:gd name="T12" fmla="*/ 0 w 7"/>
                  <a:gd name="T13" fmla="*/ 5040842 h 3"/>
                  <a:gd name="T14" fmla="*/ 0 w 7"/>
                  <a:gd name="T15" fmla="*/ 2519627 h 3"/>
                  <a:gd name="T16" fmla="*/ 0 w 7"/>
                  <a:gd name="T17" fmla="*/ 2519627 h 3"/>
                  <a:gd name="T18" fmla="*/ 0 w 7"/>
                  <a:gd name="T19" fmla="*/ 2519627 h 3"/>
                  <a:gd name="T20" fmla="*/ 0 w 7"/>
                  <a:gd name="T21" fmla="*/ 0 h 3"/>
                  <a:gd name="T22" fmla="*/ 2519249 w 7"/>
                  <a:gd name="T23" fmla="*/ 0 h 3"/>
                  <a:gd name="T24" fmla="*/ 2519249 w 7"/>
                  <a:gd name="T25" fmla="*/ 0 h 3"/>
                  <a:gd name="T26" fmla="*/ 2519249 w 7"/>
                  <a:gd name="T27" fmla="*/ 0 h 3"/>
                  <a:gd name="T28" fmla="*/ 2519249 w 7"/>
                  <a:gd name="T29" fmla="*/ 2519627 h 3"/>
                  <a:gd name="T30" fmla="*/ 2519249 w 7"/>
                  <a:gd name="T31" fmla="*/ 2519627 h 3"/>
                  <a:gd name="T32" fmla="*/ 2519249 w 7"/>
                  <a:gd name="T33" fmla="*/ 2519627 h 3"/>
                  <a:gd name="T34" fmla="*/ 5040086 w 7"/>
                  <a:gd name="T35" fmla="*/ 2519627 h 3"/>
                  <a:gd name="T36" fmla="*/ 5040086 w 7"/>
                  <a:gd name="T37" fmla="*/ 2519627 h 3"/>
                  <a:gd name="T38" fmla="*/ 7559335 w 7"/>
                  <a:gd name="T39" fmla="*/ 2519627 h 3"/>
                  <a:gd name="T40" fmla="*/ 7559335 w 7"/>
                  <a:gd name="T41" fmla="*/ 2519627 h 3"/>
                  <a:gd name="T42" fmla="*/ 12599421 w 7"/>
                  <a:gd name="T43" fmla="*/ 2519627 h 3"/>
                  <a:gd name="T44" fmla="*/ 12599421 w 7"/>
                  <a:gd name="T45" fmla="*/ 2519627 h 3"/>
                  <a:gd name="T46" fmla="*/ 17639506 w 7"/>
                  <a:gd name="T47" fmla="*/ 5040842 h 3"/>
                  <a:gd name="T48" fmla="*/ 17639506 w 7"/>
                  <a:gd name="T49" fmla="*/ 5040842 h 3"/>
                  <a:gd name="T50" fmla="*/ 15120257 w 7"/>
                  <a:gd name="T51" fmla="*/ 7560469 h 3"/>
                  <a:gd name="T52" fmla="*/ 15120257 w 7"/>
                  <a:gd name="T53" fmla="*/ 7560469 h 3"/>
                  <a:gd name="T54" fmla="*/ 15120257 w 7"/>
                  <a:gd name="T55" fmla="*/ 7560469 h 3"/>
                  <a:gd name="T56" fmla="*/ 7559335 w 7"/>
                  <a:gd name="T57" fmla="*/ 7560469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3"/>
                  <a:gd name="T89" fmla="*/ 7 w 7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40" name="Freeform 661"/>
              <p:cNvSpPr>
                <a:spLocks/>
              </p:cNvSpPr>
              <p:nvPr/>
            </p:nvSpPr>
            <p:spPr bwMode="auto">
              <a:xfrm>
                <a:off x="8442325" y="3498850"/>
                <a:ext cx="1588" cy="0"/>
              </a:xfrm>
              <a:custGeom>
                <a:avLst/>
                <a:gdLst>
                  <a:gd name="T0" fmla="*/ 2521744 w 1"/>
                  <a:gd name="T1" fmla="*/ 2521744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2521744 w 1"/>
                  <a:gd name="T9" fmla="*/ 2521744 w 1"/>
                  <a:gd name="T10" fmla="*/ 2521744 w 1"/>
                  <a:gd name="T11" fmla="*/ 2521744 w 1"/>
                  <a:gd name="T12" fmla="*/ 2521744 w 1"/>
                  <a:gd name="T13" fmla="*/ 2521744 w 1"/>
                  <a:gd name="T14" fmla="*/ 2521744 w 1"/>
                  <a:gd name="T15" fmla="*/ 2521744 w 1"/>
                  <a:gd name="T16" fmla="*/ 2521744 w 1"/>
                  <a:gd name="T17" fmla="*/ 2521744 w 1"/>
                  <a:gd name="T18" fmla="*/ 2521744 w 1"/>
                  <a:gd name="T19" fmla="*/ 2521744 w 1"/>
                  <a:gd name="T20" fmla="*/ 2521744 w 1"/>
                  <a:gd name="T21" fmla="*/ 2521744 w 1"/>
                  <a:gd name="T22" fmla="*/ 2521744 w 1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w 1"/>
                  <a:gd name="T47" fmla="*/ 1 w 1"/>
                </a:gdLst>
                <a:ahLst/>
                <a:cxnLst>
                  <a:cxn ang="T23">
                    <a:pos x="T0" y="0"/>
                  </a:cxn>
                  <a:cxn ang="T24">
                    <a:pos x="T1" y="0"/>
                  </a:cxn>
                  <a:cxn ang="T25">
                    <a:pos x="T2" y="0"/>
                  </a:cxn>
                  <a:cxn ang="T26">
                    <a:pos x="T3" y="0"/>
                  </a:cxn>
                  <a:cxn ang="T27">
                    <a:pos x="T4" y="0"/>
                  </a:cxn>
                  <a:cxn ang="T28">
                    <a:pos x="T5" y="0"/>
                  </a:cxn>
                  <a:cxn ang="T29">
                    <a:pos x="T6" y="0"/>
                  </a:cxn>
                  <a:cxn ang="T30">
                    <a:pos x="T7" y="0"/>
                  </a:cxn>
                  <a:cxn ang="T31">
                    <a:pos x="T8" y="0"/>
                  </a:cxn>
                  <a:cxn ang="T32">
                    <a:pos x="T9" y="0"/>
                  </a:cxn>
                  <a:cxn ang="T33">
                    <a:pos x="T10" y="0"/>
                  </a:cxn>
                  <a:cxn ang="T34">
                    <a:pos x="T11" y="0"/>
                  </a:cxn>
                  <a:cxn ang="T35">
                    <a:pos x="T12" y="0"/>
                  </a:cxn>
                  <a:cxn ang="T36">
                    <a:pos x="T13" y="0"/>
                  </a:cxn>
                  <a:cxn ang="T37">
                    <a:pos x="T14" y="0"/>
                  </a:cxn>
                  <a:cxn ang="T38">
                    <a:pos x="T15" y="0"/>
                  </a:cxn>
                  <a:cxn ang="T39">
                    <a:pos x="T16" y="0"/>
                  </a:cxn>
                  <a:cxn ang="T40">
                    <a:pos x="T17" y="0"/>
                  </a:cxn>
                  <a:cxn ang="T41">
                    <a:pos x="T18" y="0"/>
                  </a:cxn>
                  <a:cxn ang="T42">
                    <a:pos x="T19" y="0"/>
                  </a:cxn>
                  <a:cxn ang="T43">
                    <a:pos x="T20" y="0"/>
                  </a:cxn>
                  <a:cxn ang="T44">
                    <a:pos x="T21" y="0"/>
                  </a:cxn>
                  <a:cxn ang="T45">
                    <a:pos x="T22" y="0"/>
                  </a:cxn>
                </a:cxnLst>
                <a:rect l="T46" t="0" r="T47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41" name="Freeform 662"/>
              <p:cNvSpPr>
                <a:spLocks/>
              </p:cNvSpPr>
              <p:nvPr/>
            </p:nvSpPr>
            <p:spPr bwMode="auto">
              <a:xfrm>
                <a:off x="4956175" y="2493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2521744 w 1"/>
                  <a:gd name="T9" fmla="*/ 0 h 1"/>
                  <a:gd name="T10" fmla="*/ 2521744 w 1"/>
                  <a:gd name="T11" fmla="*/ 0 h 1"/>
                  <a:gd name="T12" fmla="*/ 2521744 w 1"/>
                  <a:gd name="T13" fmla="*/ 0 h 1"/>
                  <a:gd name="T14" fmla="*/ 2521744 w 1"/>
                  <a:gd name="T15" fmla="*/ 0 h 1"/>
                  <a:gd name="T16" fmla="*/ 2521744 w 1"/>
                  <a:gd name="T17" fmla="*/ 0 h 1"/>
                  <a:gd name="T18" fmla="*/ 2521744 w 1"/>
                  <a:gd name="T19" fmla="*/ 0 h 1"/>
                  <a:gd name="T20" fmla="*/ 2521744 w 1"/>
                  <a:gd name="T21" fmla="*/ 2520156 h 1"/>
                  <a:gd name="T22" fmla="*/ 2521744 w 1"/>
                  <a:gd name="T23" fmla="*/ 2520156 h 1"/>
                  <a:gd name="T24" fmla="*/ 0 w 1"/>
                  <a:gd name="T25" fmla="*/ 2520156 h 1"/>
                  <a:gd name="T26" fmla="*/ 0 w 1"/>
                  <a:gd name="T27" fmla="*/ 2520156 h 1"/>
                  <a:gd name="T28" fmla="*/ 0 w 1"/>
                  <a:gd name="T29" fmla="*/ 2520156 h 1"/>
                  <a:gd name="T30" fmla="*/ 0 w 1"/>
                  <a:gd name="T31" fmla="*/ 2520156 h 1"/>
                  <a:gd name="T32" fmla="*/ 0 w 1"/>
                  <a:gd name="T33" fmla="*/ 2520156 h 1"/>
                  <a:gd name="T34" fmla="*/ 0 w 1"/>
                  <a:gd name="T35" fmla="*/ 2520156 h 1"/>
                  <a:gd name="T36" fmla="*/ 0 w 1"/>
                  <a:gd name="T37" fmla="*/ 2520156 h 1"/>
                  <a:gd name="T38" fmla="*/ 0 w 1"/>
                  <a:gd name="T39" fmla="*/ 2520156 h 1"/>
                  <a:gd name="T40" fmla="*/ 0 w 1"/>
                  <a:gd name="T41" fmla="*/ 2520156 h 1"/>
                  <a:gd name="T42" fmla="*/ 0 w 1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1"/>
                  <a:gd name="T68" fmla="*/ 1 w 1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42" name="Freeform 663"/>
              <p:cNvSpPr>
                <a:spLocks noEditPoints="1"/>
              </p:cNvSpPr>
              <p:nvPr/>
            </p:nvSpPr>
            <p:spPr bwMode="auto">
              <a:xfrm>
                <a:off x="5688013" y="2522538"/>
                <a:ext cx="153987" cy="101600"/>
              </a:xfrm>
              <a:custGeom>
                <a:avLst/>
                <a:gdLst>
                  <a:gd name="T0" fmla="*/ 244453569 w 97"/>
                  <a:gd name="T1" fmla="*/ 80645000 h 64"/>
                  <a:gd name="T2" fmla="*/ 244453569 w 97"/>
                  <a:gd name="T3" fmla="*/ 115927188 h 64"/>
                  <a:gd name="T4" fmla="*/ 216732734 w 97"/>
                  <a:gd name="T5" fmla="*/ 148688425 h 64"/>
                  <a:gd name="T6" fmla="*/ 173889423 w 97"/>
                  <a:gd name="T7" fmla="*/ 161290000 h 64"/>
                  <a:gd name="T8" fmla="*/ 138607350 w 97"/>
                  <a:gd name="T9" fmla="*/ 153728738 h 64"/>
                  <a:gd name="T10" fmla="*/ 126007403 w 97"/>
                  <a:gd name="T11" fmla="*/ 146169063 h 64"/>
                  <a:gd name="T12" fmla="*/ 118446165 w 97"/>
                  <a:gd name="T13" fmla="*/ 141128750 h 64"/>
                  <a:gd name="T14" fmla="*/ 118446165 w 97"/>
                  <a:gd name="T15" fmla="*/ 133567488 h 64"/>
                  <a:gd name="T16" fmla="*/ 126007403 w 97"/>
                  <a:gd name="T17" fmla="*/ 131048125 h 64"/>
                  <a:gd name="T18" fmla="*/ 118446165 w 97"/>
                  <a:gd name="T19" fmla="*/ 123486863 h 64"/>
                  <a:gd name="T20" fmla="*/ 126007403 w 97"/>
                  <a:gd name="T21" fmla="*/ 118446550 h 64"/>
                  <a:gd name="T22" fmla="*/ 120967107 w 97"/>
                  <a:gd name="T23" fmla="*/ 113406238 h 64"/>
                  <a:gd name="T24" fmla="*/ 105846219 w 97"/>
                  <a:gd name="T25" fmla="*/ 108365925 h 64"/>
                  <a:gd name="T26" fmla="*/ 90725330 w 97"/>
                  <a:gd name="T27" fmla="*/ 118446550 h 64"/>
                  <a:gd name="T28" fmla="*/ 78123796 w 97"/>
                  <a:gd name="T29" fmla="*/ 123486863 h 64"/>
                  <a:gd name="T30" fmla="*/ 70564146 w 97"/>
                  <a:gd name="T31" fmla="*/ 128527175 h 64"/>
                  <a:gd name="T32" fmla="*/ 60483554 w 97"/>
                  <a:gd name="T33" fmla="*/ 131048125 h 64"/>
                  <a:gd name="T34" fmla="*/ 57962612 w 97"/>
                  <a:gd name="T35" fmla="*/ 128527175 h 64"/>
                  <a:gd name="T36" fmla="*/ 65523850 w 97"/>
                  <a:gd name="T37" fmla="*/ 126007813 h 64"/>
                  <a:gd name="T38" fmla="*/ 55443257 w 97"/>
                  <a:gd name="T39" fmla="*/ 118446550 h 64"/>
                  <a:gd name="T40" fmla="*/ 55443257 w 97"/>
                  <a:gd name="T41" fmla="*/ 108365925 h 64"/>
                  <a:gd name="T42" fmla="*/ 45362665 w 97"/>
                  <a:gd name="T43" fmla="*/ 105846563 h 64"/>
                  <a:gd name="T44" fmla="*/ 37801427 w 97"/>
                  <a:gd name="T45" fmla="*/ 103325613 h 64"/>
                  <a:gd name="T46" fmla="*/ 32761131 w 97"/>
                  <a:gd name="T47" fmla="*/ 98285300 h 64"/>
                  <a:gd name="T48" fmla="*/ 27720835 w 97"/>
                  <a:gd name="T49" fmla="*/ 95765938 h 64"/>
                  <a:gd name="T50" fmla="*/ 35282073 w 97"/>
                  <a:gd name="T51" fmla="*/ 95765938 h 64"/>
                  <a:gd name="T52" fmla="*/ 37801427 w 97"/>
                  <a:gd name="T53" fmla="*/ 85685313 h 64"/>
                  <a:gd name="T54" fmla="*/ 20161185 w 97"/>
                  <a:gd name="T55" fmla="*/ 73083738 h 64"/>
                  <a:gd name="T56" fmla="*/ 27720835 w 97"/>
                  <a:gd name="T57" fmla="*/ 68043425 h 64"/>
                  <a:gd name="T58" fmla="*/ 10080592 w 97"/>
                  <a:gd name="T59" fmla="*/ 57962800 h 64"/>
                  <a:gd name="T60" fmla="*/ 12599947 w 97"/>
                  <a:gd name="T61" fmla="*/ 55443438 h 64"/>
                  <a:gd name="T62" fmla="*/ 12599947 w 97"/>
                  <a:gd name="T63" fmla="*/ 47882175 h 64"/>
                  <a:gd name="T64" fmla="*/ 32761131 w 97"/>
                  <a:gd name="T65" fmla="*/ 50403125 h 64"/>
                  <a:gd name="T66" fmla="*/ 37801427 w 97"/>
                  <a:gd name="T67" fmla="*/ 52922488 h 64"/>
                  <a:gd name="T68" fmla="*/ 45362665 w 97"/>
                  <a:gd name="T69" fmla="*/ 55443438 h 64"/>
                  <a:gd name="T70" fmla="*/ 55443257 w 97"/>
                  <a:gd name="T71" fmla="*/ 55443438 h 64"/>
                  <a:gd name="T72" fmla="*/ 68043204 w 97"/>
                  <a:gd name="T73" fmla="*/ 55443438 h 64"/>
                  <a:gd name="T74" fmla="*/ 60483554 w 97"/>
                  <a:gd name="T75" fmla="*/ 47882175 h 64"/>
                  <a:gd name="T76" fmla="*/ 50402961 w 97"/>
                  <a:gd name="T77" fmla="*/ 35282188 h 64"/>
                  <a:gd name="T78" fmla="*/ 52922316 w 97"/>
                  <a:gd name="T79" fmla="*/ 32761238 h 64"/>
                  <a:gd name="T80" fmla="*/ 60483554 w 97"/>
                  <a:gd name="T81" fmla="*/ 30241875 h 64"/>
                  <a:gd name="T82" fmla="*/ 73083500 w 97"/>
                  <a:gd name="T83" fmla="*/ 35282188 h 64"/>
                  <a:gd name="T84" fmla="*/ 85685034 w 97"/>
                  <a:gd name="T85" fmla="*/ 47882175 h 64"/>
                  <a:gd name="T86" fmla="*/ 100805923 w 97"/>
                  <a:gd name="T87" fmla="*/ 52922488 h 64"/>
                  <a:gd name="T88" fmla="*/ 113405869 w 97"/>
                  <a:gd name="T89" fmla="*/ 52922488 h 64"/>
                  <a:gd name="T90" fmla="*/ 118446165 w 97"/>
                  <a:gd name="T91" fmla="*/ 45362813 h 64"/>
                  <a:gd name="T92" fmla="*/ 128526758 w 97"/>
                  <a:gd name="T93" fmla="*/ 37801550 h 64"/>
                  <a:gd name="T94" fmla="*/ 151208884 w 97"/>
                  <a:gd name="T95" fmla="*/ 15120938 h 64"/>
                  <a:gd name="T96" fmla="*/ 211692438 w 97"/>
                  <a:gd name="T97" fmla="*/ 32761238 h 64"/>
                  <a:gd name="T98" fmla="*/ 42841723 w 97"/>
                  <a:gd name="T99" fmla="*/ 138607800 h 64"/>
                  <a:gd name="T100" fmla="*/ 22680539 w 97"/>
                  <a:gd name="T101" fmla="*/ 131048125 h 64"/>
                  <a:gd name="T102" fmla="*/ 12599947 w 97"/>
                  <a:gd name="T103" fmla="*/ 126007813 h 64"/>
                  <a:gd name="T104" fmla="*/ 7559650 w 97"/>
                  <a:gd name="T105" fmla="*/ 118446550 h 64"/>
                  <a:gd name="T106" fmla="*/ 2519354 w 97"/>
                  <a:gd name="T107" fmla="*/ 113406238 h 64"/>
                  <a:gd name="T108" fmla="*/ 0 w 97"/>
                  <a:gd name="T109" fmla="*/ 105846563 h 64"/>
                  <a:gd name="T110" fmla="*/ 7559650 w 97"/>
                  <a:gd name="T111" fmla="*/ 105846563 h 64"/>
                  <a:gd name="T112" fmla="*/ 25201481 w 97"/>
                  <a:gd name="T113" fmla="*/ 115927188 h 64"/>
                  <a:gd name="T114" fmla="*/ 35282073 w 97"/>
                  <a:gd name="T115" fmla="*/ 113406238 h 64"/>
                  <a:gd name="T116" fmla="*/ 42841723 w 97"/>
                  <a:gd name="T117" fmla="*/ 126007813 h 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7"/>
                  <a:gd name="T178" fmla="*/ 0 h 64"/>
                  <a:gd name="T179" fmla="*/ 97 w 97"/>
                  <a:gd name="T180" fmla="*/ 64 h 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7" h="64">
                    <a:moveTo>
                      <a:pt x="92" y="21"/>
                    </a:moveTo>
                    <a:lnTo>
                      <a:pt x="93" y="22"/>
                    </a:lnTo>
                    <a:lnTo>
                      <a:pt x="95" y="25"/>
                    </a:lnTo>
                    <a:lnTo>
                      <a:pt x="96" y="28"/>
                    </a:lnTo>
                    <a:lnTo>
                      <a:pt x="97" y="29"/>
                    </a:lnTo>
                    <a:lnTo>
                      <a:pt x="97" y="32"/>
                    </a:lnTo>
                    <a:lnTo>
                      <a:pt x="97" y="34"/>
                    </a:lnTo>
                    <a:lnTo>
                      <a:pt x="97" y="41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5" y="50"/>
                    </a:lnTo>
                    <a:lnTo>
                      <a:pt x="92" y="53"/>
                    </a:lnTo>
                    <a:lnTo>
                      <a:pt x="92" y="57"/>
                    </a:lnTo>
                    <a:lnTo>
                      <a:pt x="89" y="58"/>
                    </a:lnTo>
                    <a:lnTo>
                      <a:pt x="86" y="59"/>
                    </a:lnTo>
                    <a:lnTo>
                      <a:pt x="84" y="59"/>
                    </a:lnTo>
                    <a:lnTo>
                      <a:pt x="80" y="60"/>
                    </a:lnTo>
                    <a:lnTo>
                      <a:pt x="78" y="61"/>
                    </a:lnTo>
                    <a:lnTo>
                      <a:pt x="76" y="61"/>
                    </a:lnTo>
                    <a:lnTo>
                      <a:pt x="74" y="62"/>
                    </a:lnTo>
                    <a:lnTo>
                      <a:pt x="69" y="64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5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50" y="47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2" y="43"/>
                    </a:lnTo>
                    <a:lnTo>
                      <a:pt x="39" y="46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2" y="33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1" y="18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9"/>
                    </a:lnTo>
                    <a:lnTo>
                      <a:pt x="34" y="20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3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6"/>
                    </a:lnTo>
                    <a:lnTo>
                      <a:pt x="65" y="3"/>
                    </a:lnTo>
                    <a:lnTo>
                      <a:pt x="70" y="0"/>
                    </a:lnTo>
                    <a:lnTo>
                      <a:pt x="76" y="5"/>
                    </a:lnTo>
                    <a:lnTo>
                      <a:pt x="79" y="9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5" y="15"/>
                    </a:lnTo>
                    <a:lnTo>
                      <a:pt x="88" y="18"/>
                    </a:lnTo>
                    <a:lnTo>
                      <a:pt x="92" y="21"/>
                    </a:lnTo>
                    <a:moveTo>
                      <a:pt x="19" y="55"/>
                    </a:move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6" y="45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9" y="53"/>
                    </a:lnTo>
                    <a:lnTo>
                      <a:pt x="19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43" name="Freeform 664"/>
              <p:cNvSpPr>
                <a:spLocks noEditPoints="1"/>
              </p:cNvSpPr>
              <p:nvPr/>
            </p:nvSpPr>
            <p:spPr bwMode="auto">
              <a:xfrm>
                <a:off x="4808538" y="2244726"/>
                <a:ext cx="206375" cy="174625"/>
              </a:xfrm>
              <a:custGeom>
                <a:avLst/>
                <a:gdLst>
                  <a:gd name="T0" fmla="*/ 126007813 w 130"/>
                  <a:gd name="T1" fmla="*/ 7561263 h 110"/>
                  <a:gd name="T2" fmla="*/ 151209375 w 130"/>
                  <a:gd name="T3" fmla="*/ 17640300 h 110"/>
                  <a:gd name="T4" fmla="*/ 173889988 w 130"/>
                  <a:gd name="T5" fmla="*/ 25201563 h 110"/>
                  <a:gd name="T6" fmla="*/ 176410938 w 130"/>
                  <a:gd name="T7" fmla="*/ 32762825 h 110"/>
                  <a:gd name="T8" fmla="*/ 191531875 w 130"/>
                  <a:gd name="T9" fmla="*/ 40322500 h 110"/>
                  <a:gd name="T10" fmla="*/ 231854375 w 130"/>
                  <a:gd name="T11" fmla="*/ 25201563 h 110"/>
                  <a:gd name="T12" fmla="*/ 236894688 w 130"/>
                  <a:gd name="T13" fmla="*/ 22682200 h 110"/>
                  <a:gd name="T14" fmla="*/ 246975313 w 130"/>
                  <a:gd name="T15" fmla="*/ 22682200 h 110"/>
                  <a:gd name="T16" fmla="*/ 282257500 w 130"/>
                  <a:gd name="T17" fmla="*/ 32762825 h 110"/>
                  <a:gd name="T18" fmla="*/ 304938113 w 130"/>
                  <a:gd name="T19" fmla="*/ 60483750 h 110"/>
                  <a:gd name="T20" fmla="*/ 307459063 w 130"/>
                  <a:gd name="T21" fmla="*/ 85685313 h 110"/>
                  <a:gd name="T22" fmla="*/ 317539688 w 130"/>
                  <a:gd name="T23" fmla="*/ 113407825 h 110"/>
                  <a:gd name="T24" fmla="*/ 327620313 w 130"/>
                  <a:gd name="T25" fmla="*/ 131048125 h 110"/>
                  <a:gd name="T26" fmla="*/ 317539688 w 130"/>
                  <a:gd name="T27" fmla="*/ 148688425 h 110"/>
                  <a:gd name="T28" fmla="*/ 304938113 w 130"/>
                  <a:gd name="T29" fmla="*/ 146169063 h 110"/>
                  <a:gd name="T30" fmla="*/ 272176875 w 130"/>
                  <a:gd name="T31" fmla="*/ 158769050 h 110"/>
                  <a:gd name="T32" fmla="*/ 246975313 w 130"/>
                  <a:gd name="T33" fmla="*/ 163810950 h 110"/>
                  <a:gd name="T34" fmla="*/ 231854375 w 130"/>
                  <a:gd name="T35" fmla="*/ 178931888 h 110"/>
                  <a:gd name="T36" fmla="*/ 252015625 w 130"/>
                  <a:gd name="T37" fmla="*/ 204133450 h 110"/>
                  <a:gd name="T38" fmla="*/ 282257500 w 130"/>
                  <a:gd name="T39" fmla="*/ 219254388 h 110"/>
                  <a:gd name="T40" fmla="*/ 272176875 w 130"/>
                  <a:gd name="T41" fmla="*/ 231854375 h 110"/>
                  <a:gd name="T42" fmla="*/ 249494675 w 130"/>
                  <a:gd name="T43" fmla="*/ 249496263 h 110"/>
                  <a:gd name="T44" fmla="*/ 259575300 w 130"/>
                  <a:gd name="T45" fmla="*/ 264617200 h 110"/>
                  <a:gd name="T46" fmla="*/ 236894688 w 130"/>
                  <a:gd name="T47" fmla="*/ 262096250 h 110"/>
                  <a:gd name="T48" fmla="*/ 186491563 w 130"/>
                  <a:gd name="T49" fmla="*/ 274697825 h 110"/>
                  <a:gd name="T50" fmla="*/ 161290000 w 130"/>
                  <a:gd name="T51" fmla="*/ 277217188 h 110"/>
                  <a:gd name="T52" fmla="*/ 131048125 w 130"/>
                  <a:gd name="T53" fmla="*/ 267136563 h 110"/>
                  <a:gd name="T54" fmla="*/ 103325613 w 130"/>
                  <a:gd name="T55" fmla="*/ 262096250 h 110"/>
                  <a:gd name="T56" fmla="*/ 100806250 w 130"/>
                  <a:gd name="T57" fmla="*/ 264617200 h 110"/>
                  <a:gd name="T58" fmla="*/ 73083738 w 130"/>
                  <a:gd name="T59" fmla="*/ 267136563 h 110"/>
                  <a:gd name="T60" fmla="*/ 60483750 w 130"/>
                  <a:gd name="T61" fmla="*/ 257055938 h 110"/>
                  <a:gd name="T62" fmla="*/ 78124050 w 130"/>
                  <a:gd name="T63" fmla="*/ 226814063 h 110"/>
                  <a:gd name="T64" fmla="*/ 65524063 w 130"/>
                  <a:gd name="T65" fmla="*/ 214214075 h 110"/>
                  <a:gd name="T66" fmla="*/ 37801550 w 130"/>
                  <a:gd name="T67" fmla="*/ 209173763 h 110"/>
                  <a:gd name="T68" fmla="*/ 17640300 w 130"/>
                  <a:gd name="T69" fmla="*/ 201612500 h 110"/>
                  <a:gd name="T70" fmla="*/ 10080625 w 130"/>
                  <a:gd name="T71" fmla="*/ 181451250 h 110"/>
                  <a:gd name="T72" fmla="*/ 15120938 w 130"/>
                  <a:gd name="T73" fmla="*/ 158769050 h 110"/>
                  <a:gd name="T74" fmla="*/ 0 w 130"/>
                  <a:gd name="T75" fmla="*/ 141128750 h 110"/>
                  <a:gd name="T76" fmla="*/ 7559675 w 130"/>
                  <a:gd name="T77" fmla="*/ 118448138 h 110"/>
                  <a:gd name="T78" fmla="*/ 32761238 w 130"/>
                  <a:gd name="T79" fmla="*/ 113407825 h 110"/>
                  <a:gd name="T80" fmla="*/ 42841863 w 130"/>
                  <a:gd name="T81" fmla="*/ 95765938 h 110"/>
                  <a:gd name="T82" fmla="*/ 42841863 w 130"/>
                  <a:gd name="T83" fmla="*/ 80645000 h 110"/>
                  <a:gd name="T84" fmla="*/ 42841863 w 130"/>
                  <a:gd name="T85" fmla="*/ 60483750 h 110"/>
                  <a:gd name="T86" fmla="*/ 65524063 w 130"/>
                  <a:gd name="T87" fmla="*/ 47883763 h 110"/>
                  <a:gd name="T88" fmla="*/ 88204675 w 130"/>
                  <a:gd name="T89" fmla="*/ 55443438 h 110"/>
                  <a:gd name="T90" fmla="*/ 93244988 w 130"/>
                  <a:gd name="T91" fmla="*/ 55443438 h 110"/>
                  <a:gd name="T92" fmla="*/ 108365925 w 130"/>
                  <a:gd name="T93" fmla="*/ 42843450 h 110"/>
                  <a:gd name="T94" fmla="*/ 136088438 w 130"/>
                  <a:gd name="T95" fmla="*/ 52924075 h 110"/>
                  <a:gd name="T96" fmla="*/ 120967500 w 130"/>
                  <a:gd name="T97" fmla="*/ 42843450 h 110"/>
                  <a:gd name="T98" fmla="*/ 113406238 w 130"/>
                  <a:gd name="T99" fmla="*/ 32762825 h 110"/>
                  <a:gd name="T100" fmla="*/ 100806250 w 130"/>
                  <a:gd name="T101" fmla="*/ 22682200 h 110"/>
                  <a:gd name="T102" fmla="*/ 95765938 w 130"/>
                  <a:gd name="T103" fmla="*/ 5040313 h 110"/>
                  <a:gd name="T104" fmla="*/ 90725625 w 130"/>
                  <a:gd name="T105" fmla="*/ 0 h 110"/>
                  <a:gd name="T106" fmla="*/ 267136563 w 130"/>
                  <a:gd name="T107" fmla="*/ 22682200 h 110"/>
                  <a:gd name="T108" fmla="*/ 274696238 w 130"/>
                  <a:gd name="T109" fmla="*/ 20161250 h 110"/>
                  <a:gd name="T110" fmla="*/ 269655925 w 130"/>
                  <a:gd name="T111" fmla="*/ 10080625 h 110"/>
                  <a:gd name="T112" fmla="*/ 279736550 w 130"/>
                  <a:gd name="T113" fmla="*/ 22682200 h 110"/>
                  <a:gd name="T114" fmla="*/ 269655925 w 130"/>
                  <a:gd name="T115" fmla="*/ 27722513 h 110"/>
                  <a:gd name="T116" fmla="*/ 292338125 w 130"/>
                  <a:gd name="T117" fmla="*/ 40322500 h 110"/>
                  <a:gd name="T118" fmla="*/ 284776863 w 130"/>
                  <a:gd name="T119" fmla="*/ 32762825 h 110"/>
                  <a:gd name="T120" fmla="*/ 186491563 w 130"/>
                  <a:gd name="T121" fmla="*/ 17640300 h 110"/>
                  <a:gd name="T122" fmla="*/ 93244988 w 130"/>
                  <a:gd name="T123" fmla="*/ 7561263 h 1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0"/>
                  <a:gd name="T187" fmla="*/ 0 h 110"/>
                  <a:gd name="T188" fmla="*/ 130 w 130"/>
                  <a:gd name="T189" fmla="*/ 110 h 1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0" h="110">
                    <a:moveTo>
                      <a:pt x="40" y="1"/>
                    </a:moveTo>
                    <a:lnTo>
                      <a:pt x="41" y="2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9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4" y="8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1" y="10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4" y="11"/>
                    </a:lnTo>
                    <a:lnTo>
                      <a:pt x="74" y="12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2" y="10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3" y="10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2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2" y="13"/>
                    </a:lnTo>
                    <a:lnTo>
                      <a:pt x="113" y="13"/>
                    </a:lnTo>
                    <a:lnTo>
                      <a:pt x="112" y="13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7"/>
                    </a:lnTo>
                    <a:lnTo>
                      <a:pt x="116" y="18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1" y="28"/>
                    </a:lnTo>
                    <a:lnTo>
                      <a:pt x="120" y="28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9" y="31"/>
                    </a:lnTo>
                    <a:lnTo>
                      <a:pt x="121" y="32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4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7" y="41"/>
                    </a:lnTo>
                    <a:lnTo>
                      <a:pt x="126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6"/>
                    </a:lnTo>
                    <a:lnTo>
                      <a:pt x="126" y="47"/>
                    </a:lnTo>
                    <a:lnTo>
                      <a:pt x="127" y="48"/>
                    </a:lnTo>
                    <a:lnTo>
                      <a:pt x="126" y="49"/>
                    </a:lnTo>
                    <a:lnTo>
                      <a:pt x="127" y="49"/>
                    </a:lnTo>
                    <a:lnTo>
                      <a:pt x="128" y="50"/>
                    </a:lnTo>
                    <a:lnTo>
                      <a:pt x="129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6" y="59"/>
                    </a:lnTo>
                    <a:lnTo>
                      <a:pt x="125" y="59"/>
                    </a:lnTo>
                    <a:lnTo>
                      <a:pt x="125" y="58"/>
                    </a:lnTo>
                    <a:lnTo>
                      <a:pt x="125" y="57"/>
                    </a:lnTo>
                    <a:lnTo>
                      <a:pt x="124" y="57"/>
                    </a:lnTo>
                    <a:lnTo>
                      <a:pt x="122" y="57"/>
                    </a:lnTo>
                    <a:lnTo>
                      <a:pt x="120" y="56"/>
                    </a:lnTo>
                    <a:lnTo>
                      <a:pt x="120" y="57"/>
                    </a:lnTo>
                    <a:lnTo>
                      <a:pt x="119" y="57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0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5" y="60"/>
                    </a:lnTo>
                    <a:lnTo>
                      <a:pt x="112" y="60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6" y="63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1" y="66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7" y="66"/>
                    </a:lnTo>
                    <a:lnTo>
                      <a:pt x="94" y="66"/>
                    </a:lnTo>
                    <a:lnTo>
                      <a:pt x="93" y="67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90" y="69"/>
                    </a:lnTo>
                    <a:lnTo>
                      <a:pt x="91" y="71"/>
                    </a:lnTo>
                    <a:lnTo>
                      <a:pt x="92" y="71"/>
                    </a:lnTo>
                    <a:lnTo>
                      <a:pt x="93" y="72"/>
                    </a:lnTo>
                    <a:lnTo>
                      <a:pt x="94" y="72"/>
                    </a:lnTo>
                    <a:lnTo>
                      <a:pt x="96" y="73"/>
                    </a:lnTo>
                    <a:lnTo>
                      <a:pt x="94" y="75"/>
                    </a:lnTo>
                    <a:lnTo>
                      <a:pt x="94" y="76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7" y="80"/>
                    </a:lnTo>
                    <a:lnTo>
                      <a:pt x="99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2" y="82"/>
                    </a:lnTo>
                    <a:lnTo>
                      <a:pt x="104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9" y="86"/>
                    </a:lnTo>
                    <a:lnTo>
                      <a:pt x="110" y="86"/>
                    </a:lnTo>
                    <a:lnTo>
                      <a:pt x="111" y="87"/>
                    </a:lnTo>
                    <a:lnTo>
                      <a:pt x="112" y="87"/>
                    </a:lnTo>
                    <a:lnTo>
                      <a:pt x="112" y="88"/>
                    </a:lnTo>
                    <a:lnTo>
                      <a:pt x="113" y="88"/>
                    </a:lnTo>
                    <a:lnTo>
                      <a:pt x="113" y="90"/>
                    </a:lnTo>
                    <a:lnTo>
                      <a:pt x="113" y="91"/>
                    </a:lnTo>
                    <a:lnTo>
                      <a:pt x="113" y="92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8" y="92"/>
                    </a:lnTo>
                    <a:lnTo>
                      <a:pt x="108" y="93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7" y="95"/>
                    </a:lnTo>
                    <a:lnTo>
                      <a:pt x="106" y="95"/>
                    </a:lnTo>
                    <a:lnTo>
                      <a:pt x="103" y="95"/>
                    </a:lnTo>
                    <a:lnTo>
                      <a:pt x="102" y="96"/>
                    </a:lnTo>
                    <a:lnTo>
                      <a:pt x="100" y="97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0"/>
                    </a:lnTo>
                    <a:lnTo>
                      <a:pt x="100" y="101"/>
                    </a:lnTo>
                    <a:lnTo>
                      <a:pt x="101" y="101"/>
                    </a:lnTo>
                    <a:lnTo>
                      <a:pt x="102" y="102"/>
                    </a:lnTo>
                    <a:lnTo>
                      <a:pt x="101" y="103"/>
                    </a:lnTo>
                    <a:lnTo>
                      <a:pt x="100" y="104"/>
                    </a:lnTo>
                    <a:lnTo>
                      <a:pt x="101" y="104"/>
                    </a:lnTo>
                    <a:lnTo>
                      <a:pt x="102" y="104"/>
                    </a:lnTo>
                    <a:lnTo>
                      <a:pt x="103" y="105"/>
                    </a:lnTo>
                    <a:lnTo>
                      <a:pt x="102" y="108"/>
                    </a:lnTo>
                    <a:lnTo>
                      <a:pt x="101" y="108"/>
                    </a:lnTo>
                    <a:lnTo>
                      <a:pt x="99" y="106"/>
                    </a:lnTo>
                    <a:lnTo>
                      <a:pt x="99" y="105"/>
                    </a:lnTo>
                    <a:lnTo>
                      <a:pt x="98" y="104"/>
                    </a:lnTo>
                    <a:lnTo>
                      <a:pt x="97" y="104"/>
                    </a:lnTo>
                    <a:lnTo>
                      <a:pt x="96" y="104"/>
                    </a:lnTo>
                    <a:lnTo>
                      <a:pt x="96" y="105"/>
                    </a:lnTo>
                    <a:lnTo>
                      <a:pt x="94" y="105"/>
                    </a:lnTo>
                    <a:lnTo>
                      <a:pt x="94" y="104"/>
                    </a:lnTo>
                    <a:lnTo>
                      <a:pt x="90" y="104"/>
                    </a:lnTo>
                    <a:lnTo>
                      <a:pt x="90" y="105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5"/>
                    </a:lnTo>
                    <a:lnTo>
                      <a:pt x="83" y="105"/>
                    </a:lnTo>
                    <a:lnTo>
                      <a:pt x="81" y="106"/>
                    </a:lnTo>
                    <a:lnTo>
                      <a:pt x="80" y="106"/>
                    </a:lnTo>
                    <a:lnTo>
                      <a:pt x="78" y="108"/>
                    </a:lnTo>
                    <a:lnTo>
                      <a:pt x="74" y="109"/>
                    </a:lnTo>
                    <a:lnTo>
                      <a:pt x="73" y="109"/>
                    </a:lnTo>
                    <a:lnTo>
                      <a:pt x="72" y="106"/>
                    </a:lnTo>
                    <a:lnTo>
                      <a:pt x="69" y="106"/>
                    </a:lnTo>
                    <a:lnTo>
                      <a:pt x="68" y="106"/>
                    </a:lnTo>
                    <a:lnTo>
                      <a:pt x="66" y="105"/>
                    </a:lnTo>
                    <a:lnTo>
                      <a:pt x="65" y="105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5" y="109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59" y="106"/>
                    </a:lnTo>
                    <a:lnTo>
                      <a:pt x="56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3" y="106"/>
                    </a:lnTo>
                    <a:lnTo>
                      <a:pt x="52" y="106"/>
                    </a:lnTo>
                    <a:lnTo>
                      <a:pt x="48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4" y="105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3"/>
                    </a:lnTo>
                    <a:lnTo>
                      <a:pt x="38" y="103"/>
                    </a:lnTo>
                    <a:lnTo>
                      <a:pt x="37" y="103"/>
                    </a:lnTo>
                    <a:lnTo>
                      <a:pt x="36" y="104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0" y="105"/>
                    </a:lnTo>
                    <a:lnTo>
                      <a:pt x="38" y="105"/>
                    </a:lnTo>
                    <a:lnTo>
                      <a:pt x="37" y="105"/>
                    </a:lnTo>
                    <a:lnTo>
                      <a:pt x="37" y="106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4" y="105"/>
                    </a:lnTo>
                    <a:lnTo>
                      <a:pt x="33" y="105"/>
                    </a:lnTo>
                    <a:lnTo>
                      <a:pt x="32" y="106"/>
                    </a:lnTo>
                    <a:lnTo>
                      <a:pt x="31" y="106"/>
                    </a:lnTo>
                    <a:lnTo>
                      <a:pt x="29" y="106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8" y="91"/>
                    </a:lnTo>
                    <a:lnTo>
                      <a:pt x="31" y="90"/>
                    </a:lnTo>
                    <a:lnTo>
                      <a:pt x="32" y="88"/>
                    </a:lnTo>
                    <a:lnTo>
                      <a:pt x="32" y="87"/>
                    </a:lnTo>
                    <a:lnTo>
                      <a:pt x="33" y="87"/>
                    </a:lnTo>
                    <a:lnTo>
                      <a:pt x="34" y="86"/>
                    </a:lnTo>
                    <a:lnTo>
                      <a:pt x="33" y="86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3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7" y="84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80"/>
                    </a:lnTo>
                    <a:lnTo>
                      <a:pt x="9" y="80"/>
                    </a:lnTo>
                    <a:lnTo>
                      <a:pt x="8" y="78"/>
                    </a:lnTo>
                    <a:lnTo>
                      <a:pt x="7" y="80"/>
                    </a:lnTo>
                    <a:lnTo>
                      <a:pt x="7" y="78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7" y="74"/>
                    </a:lnTo>
                    <a:lnTo>
                      <a:pt x="6" y="73"/>
                    </a:lnTo>
                    <a:lnTo>
                      <a:pt x="5" y="72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5" y="68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8" y="67"/>
                    </a:lnTo>
                    <a:lnTo>
                      <a:pt x="7" y="65"/>
                    </a:lnTo>
                    <a:lnTo>
                      <a:pt x="7" y="64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7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7" y="19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4" y="7"/>
                    </a:lnTo>
                    <a:lnTo>
                      <a:pt x="43" y="6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40" y="1"/>
                    </a:lnTo>
                    <a:moveTo>
                      <a:pt x="107" y="11"/>
                    </a:moveTo>
                    <a:lnTo>
                      <a:pt x="106" y="11"/>
                    </a:lnTo>
                    <a:lnTo>
                      <a:pt x="103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8" y="8"/>
                    </a:lnTo>
                    <a:lnTo>
                      <a:pt x="109" y="8"/>
                    </a:lnTo>
                    <a:lnTo>
                      <a:pt x="109" y="7"/>
                    </a:lnTo>
                    <a:lnTo>
                      <a:pt x="108" y="7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7" y="7"/>
                    </a:lnTo>
                    <a:lnTo>
                      <a:pt x="106" y="7"/>
                    </a:lnTo>
                    <a:lnTo>
                      <a:pt x="104" y="6"/>
                    </a:lnTo>
                    <a:lnTo>
                      <a:pt x="106" y="6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8" y="6"/>
                    </a:lnTo>
                    <a:lnTo>
                      <a:pt x="107" y="6"/>
                    </a:lnTo>
                    <a:lnTo>
                      <a:pt x="108" y="7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0" y="8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1" y="10"/>
                    </a:lnTo>
                    <a:lnTo>
                      <a:pt x="109" y="10"/>
                    </a:lnTo>
                    <a:lnTo>
                      <a:pt x="108" y="10"/>
                    </a:lnTo>
                    <a:lnTo>
                      <a:pt x="107" y="11"/>
                    </a:lnTo>
                    <a:lnTo>
                      <a:pt x="108" y="11"/>
                    </a:lnTo>
                    <a:lnTo>
                      <a:pt x="107" y="11"/>
                    </a:lnTo>
                    <a:moveTo>
                      <a:pt x="118" y="16"/>
                    </a:moveTo>
                    <a:lnTo>
                      <a:pt x="119" y="16"/>
                    </a:lnTo>
                    <a:lnTo>
                      <a:pt x="119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6" y="15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6" y="13"/>
                    </a:lnTo>
                    <a:lnTo>
                      <a:pt x="115" y="13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3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5"/>
                    </a:lnTo>
                    <a:lnTo>
                      <a:pt x="118" y="16"/>
                    </a:lnTo>
                    <a:moveTo>
                      <a:pt x="75" y="9"/>
                    </a:moveTo>
                    <a:lnTo>
                      <a:pt x="73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5" y="9"/>
                    </a:lnTo>
                    <a:moveTo>
                      <a:pt x="38" y="4"/>
                    </a:moveTo>
                    <a:lnTo>
                      <a:pt x="37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44" name="Freeform 665"/>
              <p:cNvSpPr>
                <a:spLocks/>
              </p:cNvSpPr>
              <p:nvPr/>
            </p:nvSpPr>
            <p:spPr bwMode="auto">
              <a:xfrm>
                <a:off x="4918075" y="1679576"/>
                <a:ext cx="244475" cy="79375"/>
              </a:xfrm>
              <a:custGeom>
                <a:avLst/>
                <a:gdLst>
                  <a:gd name="T0" fmla="*/ 83165950 w 154"/>
                  <a:gd name="T1" fmla="*/ 55443438 h 50"/>
                  <a:gd name="T2" fmla="*/ 32761238 w 154"/>
                  <a:gd name="T3" fmla="*/ 47883763 h 50"/>
                  <a:gd name="T4" fmla="*/ 30241875 w 154"/>
                  <a:gd name="T5" fmla="*/ 42843450 h 50"/>
                  <a:gd name="T6" fmla="*/ 55443438 w 154"/>
                  <a:gd name="T7" fmla="*/ 42843450 h 50"/>
                  <a:gd name="T8" fmla="*/ 37801550 w 154"/>
                  <a:gd name="T9" fmla="*/ 32761238 h 50"/>
                  <a:gd name="T10" fmla="*/ 35282188 w 154"/>
                  <a:gd name="T11" fmla="*/ 27722513 h 50"/>
                  <a:gd name="T12" fmla="*/ 15120938 w 154"/>
                  <a:gd name="T13" fmla="*/ 30241875 h 50"/>
                  <a:gd name="T14" fmla="*/ 7559675 w 154"/>
                  <a:gd name="T15" fmla="*/ 20161250 h 50"/>
                  <a:gd name="T16" fmla="*/ 25201563 w 154"/>
                  <a:gd name="T17" fmla="*/ 12601575 h 50"/>
                  <a:gd name="T18" fmla="*/ 40322500 w 154"/>
                  <a:gd name="T19" fmla="*/ 7561263 h 50"/>
                  <a:gd name="T20" fmla="*/ 52922488 w 154"/>
                  <a:gd name="T21" fmla="*/ 7561263 h 50"/>
                  <a:gd name="T22" fmla="*/ 83165950 w 154"/>
                  <a:gd name="T23" fmla="*/ 7561263 h 50"/>
                  <a:gd name="T24" fmla="*/ 118446550 w 154"/>
                  <a:gd name="T25" fmla="*/ 10080625 h 50"/>
                  <a:gd name="T26" fmla="*/ 70564375 w 154"/>
                  <a:gd name="T27" fmla="*/ 17640300 h 50"/>
                  <a:gd name="T28" fmla="*/ 93246575 w 154"/>
                  <a:gd name="T29" fmla="*/ 17640300 h 50"/>
                  <a:gd name="T30" fmla="*/ 98285300 w 154"/>
                  <a:gd name="T31" fmla="*/ 22682200 h 50"/>
                  <a:gd name="T32" fmla="*/ 115927188 w 154"/>
                  <a:gd name="T33" fmla="*/ 20161250 h 50"/>
                  <a:gd name="T34" fmla="*/ 153728738 w 154"/>
                  <a:gd name="T35" fmla="*/ 12601575 h 50"/>
                  <a:gd name="T36" fmla="*/ 181451250 w 154"/>
                  <a:gd name="T37" fmla="*/ 30241875 h 50"/>
                  <a:gd name="T38" fmla="*/ 209172175 w 154"/>
                  <a:gd name="T39" fmla="*/ 42843450 h 50"/>
                  <a:gd name="T40" fmla="*/ 189012513 w 154"/>
                  <a:gd name="T41" fmla="*/ 27722513 h 50"/>
                  <a:gd name="T42" fmla="*/ 191531875 w 154"/>
                  <a:gd name="T43" fmla="*/ 7561263 h 50"/>
                  <a:gd name="T44" fmla="*/ 211693125 w 154"/>
                  <a:gd name="T45" fmla="*/ 2520950 h 50"/>
                  <a:gd name="T46" fmla="*/ 244454363 w 154"/>
                  <a:gd name="T47" fmla="*/ 5040313 h 50"/>
                  <a:gd name="T48" fmla="*/ 252015625 w 154"/>
                  <a:gd name="T49" fmla="*/ 22682200 h 50"/>
                  <a:gd name="T50" fmla="*/ 267136563 w 154"/>
                  <a:gd name="T51" fmla="*/ 17640300 h 50"/>
                  <a:gd name="T52" fmla="*/ 304938113 w 154"/>
                  <a:gd name="T53" fmla="*/ 32761238 h 50"/>
                  <a:gd name="T54" fmla="*/ 342741250 w 154"/>
                  <a:gd name="T55" fmla="*/ 40322500 h 50"/>
                  <a:gd name="T56" fmla="*/ 378023438 w 154"/>
                  <a:gd name="T57" fmla="*/ 42843450 h 50"/>
                  <a:gd name="T58" fmla="*/ 365423450 w 154"/>
                  <a:gd name="T59" fmla="*/ 50403125 h 50"/>
                  <a:gd name="T60" fmla="*/ 337700938 w 154"/>
                  <a:gd name="T61" fmla="*/ 50403125 h 50"/>
                  <a:gd name="T62" fmla="*/ 297378438 w 154"/>
                  <a:gd name="T63" fmla="*/ 57964388 h 50"/>
                  <a:gd name="T64" fmla="*/ 284776863 w 154"/>
                  <a:gd name="T65" fmla="*/ 73083738 h 50"/>
                  <a:gd name="T66" fmla="*/ 262096250 w 154"/>
                  <a:gd name="T67" fmla="*/ 93246575 h 50"/>
                  <a:gd name="T68" fmla="*/ 231854375 w 154"/>
                  <a:gd name="T69" fmla="*/ 105846563 h 50"/>
                  <a:gd name="T70" fmla="*/ 234373738 w 154"/>
                  <a:gd name="T71" fmla="*/ 120967500 h 50"/>
                  <a:gd name="T72" fmla="*/ 181451250 w 154"/>
                  <a:gd name="T73" fmla="*/ 118448138 h 50"/>
                  <a:gd name="T74" fmla="*/ 191531875 w 154"/>
                  <a:gd name="T75" fmla="*/ 110886875 h 50"/>
                  <a:gd name="T76" fmla="*/ 189012513 w 154"/>
                  <a:gd name="T77" fmla="*/ 105846563 h 50"/>
                  <a:gd name="T78" fmla="*/ 153728738 w 154"/>
                  <a:gd name="T79" fmla="*/ 105846563 h 50"/>
                  <a:gd name="T80" fmla="*/ 115927188 w 154"/>
                  <a:gd name="T81" fmla="*/ 93246575 h 50"/>
                  <a:gd name="T82" fmla="*/ 141128750 w 154"/>
                  <a:gd name="T83" fmla="*/ 93246575 h 50"/>
                  <a:gd name="T84" fmla="*/ 176410938 w 154"/>
                  <a:gd name="T85" fmla="*/ 90725625 h 50"/>
                  <a:gd name="T86" fmla="*/ 196572188 w 154"/>
                  <a:gd name="T87" fmla="*/ 93246575 h 50"/>
                  <a:gd name="T88" fmla="*/ 153728738 w 154"/>
                  <a:gd name="T89" fmla="*/ 88206263 h 50"/>
                  <a:gd name="T90" fmla="*/ 176410938 w 154"/>
                  <a:gd name="T91" fmla="*/ 83165950 h 50"/>
                  <a:gd name="T92" fmla="*/ 221773750 w 154"/>
                  <a:gd name="T93" fmla="*/ 75604688 h 50"/>
                  <a:gd name="T94" fmla="*/ 178931888 w 154"/>
                  <a:gd name="T95" fmla="*/ 78124050 h 50"/>
                  <a:gd name="T96" fmla="*/ 141128750 w 154"/>
                  <a:gd name="T97" fmla="*/ 83165950 h 50"/>
                  <a:gd name="T98" fmla="*/ 108365925 w 154"/>
                  <a:gd name="T99" fmla="*/ 80645000 h 50"/>
                  <a:gd name="T100" fmla="*/ 128527175 w 154"/>
                  <a:gd name="T101" fmla="*/ 75604688 h 50"/>
                  <a:gd name="T102" fmla="*/ 146169063 w 154"/>
                  <a:gd name="T103" fmla="*/ 70564375 h 50"/>
                  <a:gd name="T104" fmla="*/ 173891575 w 154"/>
                  <a:gd name="T105" fmla="*/ 68043425 h 50"/>
                  <a:gd name="T106" fmla="*/ 216733438 w 154"/>
                  <a:gd name="T107" fmla="*/ 63004700 h 50"/>
                  <a:gd name="T108" fmla="*/ 209172175 w 154"/>
                  <a:gd name="T109" fmla="*/ 57964388 h 50"/>
                  <a:gd name="T110" fmla="*/ 211693125 w 154"/>
                  <a:gd name="T111" fmla="*/ 47883763 h 50"/>
                  <a:gd name="T112" fmla="*/ 178931888 w 154"/>
                  <a:gd name="T113" fmla="*/ 57964388 h 50"/>
                  <a:gd name="T114" fmla="*/ 171370625 w 154"/>
                  <a:gd name="T115" fmla="*/ 50403125 h 50"/>
                  <a:gd name="T116" fmla="*/ 148688425 w 154"/>
                  <a:gd name="T117" fmla="*/ 52924075 h 50"/>
                  <a:gd name="T118" fmla="*/ 133567488 w 154"/>
                  <a:gd name="T119" fmla="*/ 57964388 h 50"/>
                  <a:gd name="T120" fmla="*/ 126007813 w 154"/>
                  <a:gd name="T121" fmla="*/ 65524063 h 50"/>
                  <a:gd name="T122" fmla="*/ 85685313 w 154"/>
                  <a:gd name="T123" fmla="*/ 68043425 h 50"/>
                  <a:gd name="T124" fmla="*/ 57962800 w 154"/>
                  <a:gd name="T125" fmla="*/ 55443438 h 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"/>
                  <a:gd name="T190" fmla="*/ 0 h 50"/>
                  <a:gd name="T191" fmla="*/ 154 w 154"/>
                  <a:gd name="T192" fmla="*/ 50 h 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" h="50">
                    <a:moveTo>
                      <a:pt x="23" y="22"/>
                    </a:moveTo>
                    <a:lnTo>
                      <a:pt x="24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8"/>
                    </a:lnTo>
                    <a:lnTo>
                      <a:pt x="67" y="10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4"/>
                    </a:lnTo>
                    <a:lnTo>
                      <a:pt x="79" y="13"/>
                    </a:lnTo>
                    <a:lnTo>
                      <a:pt x="78" y="13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8"/>
                    </a:lnTo>
                    <a:lnTo>
                      <a:pt x="72" y="7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2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5"/>
                    </a:lnTo>
                    <a:lnTo>
                      <a:pt x="104" y="5"/>
                    </a:lnTo>
                    <a:lnTo>
                      <a:pt x="103" y="5"/>
                    </a:lnTo>
                    <a:lnTo>
                      <a:pt x="102" y="5"/>
                    </a:lnTo>
                    <a:lnTo>
                      <a:pt x="102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99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2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13" y="8"/>
                    </a:lnTo>
                    <a:lnTo>
                      <a:pt x="114" y="8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6" y="12"/>
                    </a:lnTo>
                    <a:lnTo>
                      <a:pt x="117" y="13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4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0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7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9" y="17"/>
                    </a:lnTo>
                    <a:lnTo>
                      <a:pt x="150" y="17"/>
                    </a:lnTo>
                    <a:lnTo>
                      <a:pt x="152" y="17"/>
                    </a:lnTo>
                    <a:lnTo>
                      <a:pt x="154" y="18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9" y="20"/>
                    </a:lnTo>
                    <a:lnTo>
                      <a:pt x="148" y="20"/>
                    </a:lnTo>
                    <a:lnTo>
                      <a:pt x="145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40" y="21"/>
                    </a:lnTo>
                    <a:lnTo>
                      <a:pt x="140" y="20"/>
                    </a:lnTo>
                    <a:lnTo>
                      <a:pt x="139" y="20"/>
                    </a:lnTo>
                    <a:lnTo>
                      <a:pt x="137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3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6" y="21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8" y="25"/>
                    </a:lnTo>
                    <a:lnTo>
                      <a:pt x="118" y="26"/>
                    </a:lnTo>
                    <a:lnTo>
                      <a:pt x="118" y="27"/>
                    </a:lnTo>
                    <a:lnTo>
                      <a:pt x="120" y="28"/>
                    </a:lnTo>
                    <a:lnTo>
                      <a:pt x="116" y="29"/>
                    </a:lnTo>
                    <a:lnTo>
                      <a:pt x="115" y="29"/>
                    </a:lnTo>
                    <a:lnTo>
                      <a:pt x="114" y="29"/>
                    </a:lnTo>
                    <a:lnTo>
                      <a:pt x="113" y="29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09" y="35"/>
                    </a:lnTo>
                    <a:lnTo>
                      <a:pt x="108" y="37"/>
                    </a:lnTo>
                    <a:lnTo>
                      <a:pt x="107" y="37"/>
                    </a:lnTo>
                    <a:lnTo>
                      <a:pt x="104" y="37"/>
                    </a:lnTo>
                    <a:lnTo>
                      <a:pt x="103" y="37"/>
                    </a:lnTo>
                    <a:lnTo>
                      <a:pt x="100" y="37"/>
                    </a:lnTo>
                    <a:lnTo>
                      <a:pt x="99" y="38"/>
                    </a:lnTo>
                    <a:lnTo>
                      <a:pt x="97" y="39"/>
                    </a:lnTo>
                    <a:lnTo>
                      <a:pt x="97" y="40"/>
                    </a:lnTo>
                    <a:lnTo>
                      <a:pt x="96" y="41"/>
                    </a:lnTo>
                    <a:lnTo>
                      <a:pt x="95" y="42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0" y="46"/>
                    </a:lnTo>
                    <a:lnTo>
                      <a:pt x="88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3" y="48"/>
                    </a:lnTo>
                    <a:lnTo>
                      <a:pt x="89" y="49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0" y="49"/>
                    </a:lnTo>
                    <a:lnTo>
                      <a:pt x="79" y="48"/>
                    </a:lnTo>
                    <a:lnTo>
                      <a:pt x="76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0" y="44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5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9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7" y="37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5" y="37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7" y="37"/>
                    </a:lnTo>
                    <a:lnTo>
                      <a:pt x="76" y="37"/>
                    </a:lnTo>
                    <a:lnTo>
                      <a:pt x="75" y="36"/>
                    </a:lnTo>
                    <a:lnTo>
                      <a:pt x="74" y="36"/>
                    </a:lnTo>
                    <a:lnTo>
                      <a:pt x="72" y="36"/>
                    </a:lnTo>
                    <a:lnTo>
                      <a:pt x="70" y="36"/>
                    </a:lnTo>
                    <a:lnTo>
                      <a:pt x="65" y="35"/>
                    </a:lnTo>
                    <a:lnTo>
                      <a:pt x="63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3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8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6" y="33"/>
                    </a:lnTo>
                    <a:lnTo>
                      <a:pt x="78" y="32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88" y="31"/>
                    </a:lnTo>
                    <a:lnTo>
                      <a:pt x="89" y="31"/>
                    </a:lnTo>
                    <a:lnTo>
                      <a:pt x="89" y="30"/>
                    </a:lnTo>
                    <a:lnTo>
                      <a:pt x="88" y="30"/>
                    </a:lnTo>
                    <a:lnTo>
                      <a:pt x="87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1" y="31"/>
                    </a:lnTo>
                    <a:lnTo>
                      <a:pt x="79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2" y="32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7" y="33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0"/>
                    </a:lnTo>
                    <a:lnTo>
                      <a:pt x="51" y="29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7" y="26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1" y="27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72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4" y="23"/>
                    </a:lnTo>
                    <a:lnTo>
                      <a:pt x="93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1" y="22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7" y="22"/>
                    </a:lnTo>
                    <a:lnTo>
                      <a:pt x="76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1" y="23"/>
                    </a:lnTo>
                    <a:lnTo>
                      <a:pt x="70" y="23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3"/>
                    </a:lnTo>
                    <a:lnTo>
                      <a:pt x="66" y="22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3" y="26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45" name="Freeform 666"/>
              <p:cNvSpPr>
                <a:spLocks/>
              </p:cNvSpPr>
              <p:nvPr/>
            </p:nvSpPr>
            <p:spPr bwMode="auto">
              <a:xfrm>
                <a:off x="5076825" y="1670051"/>
                <a:ext cx="214313" cy="30162"/>
              </a:xfrm>
              <a:custGeom>
                <a:avLst/>
                <a:gdLst>
                  <a:gd name="T0" fmla="*/ 181451673 w 135"/>
                  <a:gd name="T1" fmla="*/ 40321832 h 19"/>
                  <a:gd name="T2" fmla="*/ 158771008 w 135"/>
                  <a:gd name="T3" fmla="*/ 40321832 h 19"/>
                  <a:gd name="T4" fmla="*/ 138609711 w 135"/>
                  <a:gd name="T5" fmla="*/ 40321832 h 19"/>
                  <a:gd name="T6" fmla="*/ 120967782 w 135"/>
                  <a:gd name="T7" fmla="*/ 40321832 h 19"/>
                  <a:gd name="T8" fmla="*/ 103327441 w 135"/>
                  <a:gd name="T9" fmla="*/ 37802511 h 19"/>
                  <a:gd name="T10" fmla="*/ 78125820 w 135"/>
                  <a:gd name="T11" fmla="*/ 35281603 h 19"/>
                  <a:gd name="T12" fmla="*/ 78125820 w 135"/>
                  <a:gd name="T13" fmla="*/ 32762282 h 19"/>
                  <a:gd name="T14" fmla="*/ 100806485 w 135"/>
                  <a:gd name="T15" fmla="*/ 32762282 h 19"/>
                  <a:gd name="T16" fmla="*/ 120967782 w 135"/>
                  <a:gd name="T17" fmla="*/ 35281603 h 19"/>
                  <a:gd name="T18" fmla="*/ 108367765 w 135"/>
                  <a:gd name="T19" fmla="*/ 32762282 h 19"/>
                  <a:gd name="T20" fmla="*/ 123488738 w 135"/>
                  <a:gd name="T21" fmla="*/ 27722053 h 19"/>
                  <a:gd name="T22" fmla="*/ 148690359 w 135"/>
                  <a:gd name="T23" fmla="*/ 27722053 h 19"/>
                  <a:gd name="T24" fmla="*/ 163811332 w 135"/>
                  <a:gd name="T25" fmla="*/ 25201145 h 19"/>
                  <a:gd name="T26" fmla="*/ 146169404 w 135"/>
                  <a:gd name="T27" fmla="*/ 25201145 h 19"/>
                  <a:gd name="T28" fmla="*/ 138609711 w 135"/>
                  <a:gd name="T29" fmla="*/ 22681824 h 19"/>
                  <a:gd name="T30" fmla="*/ 103327441 w 135"/>
                  <a:gd name="T31" fmla="*/ 25201145 h 19"/>
                  <a:gd name="T32" fmla="*/ 78125820 w 135"/>
                  <a:gd name="T33" fmla="*/ 25201145 h 19"/>
                  <a:gd name="T34" fmla="*/ 37803226 w 135"/>
                  <a:gd name="T35" fmla="*/ 27722053 h 19"/>
                  <a:gd name="T36" fmla="*/ 20161297 w 135"/>
                  <a:gd name="T37" fmla="*/ 22681824 h 19"/>
                  <a:gd name="T38" fmla="*/ 32762901 w 135"/>
                  <a:gd name="T39" fmla="*/ 20160916 h 19"/>
                  <a:gd name="T40" fmla="*/ 20161297 w 135"/>
                  <a:gd name="T41" fmla="*/ 17641595 h 19"/>
                  <a:gd name="T42" fmla="*/ 12601604 w 135"/>
                  <a:gd name="T43" fmla="*/ 12601366 h 19"/>
                  <a:gd name="T44" fmla="*/ 15120973 w 135"/>
                  <a:gd name="T45" fmla="*/ 12601366 h 19"/>
                  <a:gd name="T46" fmla="*/ 35282270 w 135"/>
                  <a:gd name="T47" fmla="*/ 12601366 h 19"/>
                  <a:gd name="T48" fmla="*/ 60483891 w 135"/>
                  <a:gd name="T49" fmla="*/ 15120687 h 19"/>
                  <a:gd name="T50" fmla="*/ 50403243 w 135"/>
                  <a:gd name="T51" fmla="*/ 10080458 h 19"/>
                  <a:gd name="T52" fmla="*/ 57964523 w 135"/>
                  <a:gd name="T53" fmla="*/ 7561137 h 19"/>
                  <a:gd name="T54" fmla="*/ 78125820 w 135"/>
                  <a:gd name="T55" fmla="*/ 2520908 h 19"/>
                  <a:gd name="T56" fmla="*/ 60483891 w 135"/>
                  <a:gd name="T57" fmla="*/ 0 h 19"/>
                  <a:gd name="T58" fmla="*/ 88206468 w 135"/>
                  <a:gd name="T59" fmla="*/ 2520908 h 19"/>
                  <a:gd name="T60" fmla="*/ 105846809 w 135"/>
                  <a:gd name="T61" fmla="*/ 7561137 h 19"/>
                  <a:gd name="T62" fmla="*/ 113408090 w 135"/>
                  <a:gd name="T63" fmla="*/ 10080458 h 19"/>
                  <a:gd name="T64" fmla="*/ 146169404 w 135"/>
                  <a:gd name="T65" fmla="*/ 10080458 h 19"/>
                  <a:gd name="T66" fmla="*/ 138609711 w 135"/>
                  <a:gd name="T67" fmla="*/ 15120687 h 19"/>
                  <a:gd name="T68" fmla="*/ 158771008 w 135"/>
                  <a:gd name="T69" fmla="*/ 17641595 h 19"/>
                  <a:gd name="T70" fmla="*/ 173891981 w 135"/>
                  <a:gd name="T71" fmla="*/ 7561137 h 19"/>
                  <a:gd name="T72" fmla="*/ 171371025 w 135"/>
                  <a:gd name="T73" fmla="*/ 2520908 h 19"/>
                  <a:gd name="T74" fmla="*/ 183972629 w 135"/>
                  <a:gd name="T75" fmla="*/ 0 h 19"/>
                  <a:gd name="T76" fmla="*/ 196572646 w 135"/>
                  <a:gd name="T77" fmla="*/ 2520908 h 19"/>
                  <a:gd name="T78" fmla="*/ 196572646 w 135"/>
                  <a:gd name="T79" fmla="*/ 10080458 h 19"/>
                  <a:gd name="T80" fmla="*/ 196572646 w 135"/>
                  <a:gd name="T81" fmla="*/ 15120687 h 19"/>
                  <a:gd name="T82" fmla="*/ 206653295 w 135"/>
                  <a:gd name="T83" fmla="*/ 12601366 h 19"/>
                  <a:gd name="T84" fmla="*/ 216733943 w 135"/>
                  <a:gd name="T85" fmla="*/ 7561137 h 19"/>
                  <a:gd name="T86" fmla="*/ 224295223 w 135"/>
                  <a:gd name="T87" fmla="*/ 7561137 h 19"/>
                  <a:gd name="T88" fmla="*/ 229335548 w 135"/>
                  <a:gd name="T89" fmla="*/ 7561137 h 19"/>
                  <a:gd name="T90" fmla="*/ 246975889 w 135"/>
                  <a:gd name="T91" fmla="*/ 7561137 h 19"/>
                  <a:gd name="T92" fmla="*/ 252016213 w 135"/>
                  <a:gd name="T93" fmla="*/ 7561137 h 19"/>
                  <a:gd name="T94" fmla="*/ 267137186 w 135"/>
                  <a:gd name="T95" fmla="*/ 10080458 h 19"/>
                  <a:gd name="T96" fmla="*/ 279738790 w 135"/>
                  <a:gd name="T97" fmla="*/ 10080458 h 19"/>
                  <a:gd name="T98" fmla="*/ 317540428 w 135"/>
                  <a:gd name="T99" fmla="*/ 12601366 h 19"/>
                  <a:gd name="T100" fmla="*/ 340222681 w 135"/>
                  <a:gd name="T101" fmla="*/ 15120687 h 19"/>
                  <a:gd name="T102" fmla="*/ 337701725 w 135"/>
                  <a:gd name="T103" fmla="*/ 22681824 h 19"/>
                  <a:gd name="T104" fmla="*/ 320061384 w 135"/>
                  <a:gd name="T105" fmla="*/ 25201145 h 19"/>
                  <a:gd name="T106" fmla="*/ 289819439 w 135"/>
                  <a:gd name="T107" fmla="*/ 32762282 h 19"/>
                  <a:gd name="T108" fmla="*/ 284779114 w 135"/>
                  <a:gd name="T109" fmla="*/ 40321832 h 19"/>
                  <a:gd name="T110" fmla="*/ 257056537 w 135"/>
                  <a:gd name="T111" fmla="*/ 40321832 h 19"/>
                  <a:gd name="T112" fmla="*/ 241935564 w 135"/>
                  <a:gd name="T113" fmla="*/ 42842740 h 19"/>
                  <a:gd name="T114" fmla="*/ 226814592 w 135"/>
                  <a:gd name="T115" fmla="*/ 45362061 h 19"/>
                  <a:gd name="T116" fmla="*/ 204133926 w 135"/>
                  <a:gd name="T117" fmla="*/ 45362061 h 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9"/>
                  <a:gd name="T179" fmla="*/ 135 w 135"/>
                  <a:gd name="T180" fmla="*/ 19 h 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9">
                    <a:moveTo>
                      <a:pt x="72" y="18"/>
                    </a:moveTo>
                    <a:lnTo>
                      <a:pt x="71" y="17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48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1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8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79" y="4"/>
                    </a:lnTo>
                    <a:lnTo>
                      <a:pt x="78" y="4"/>
                    </a:lnTo>
                    <a:lnTo>
                      <a:pt x="77" y="4"/>
                    </a:lnTo>
                    <a:lnTo>
                      <a:pt x="76" y="4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4"/>
                    </a:lnTo>
                    <a:lnTo>
                      <a:pt x="82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9" y="4"/>
                    </a:lnTo>
                    <a:lnTo>
                      <a:pt x="89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6" y="3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4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4" y="4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0" y="5"/>
                    </a:lnTo>
                    <a:lnTo>
                      <a:pt x="132" y="6"/>
                    </a:lnTo>
                    <a:lnTo>
                      <a:pt x="134" y="6"/>
                    </a:lnTo>
                    <a:lnTo>
                      <a:pt x="135" y="6"/>
                    </a:lnTo>
                    <a:lnTo>
                      <a:pt x="134" y="7"/>
                    </a:lnTo>
                    <a:lnTo>
                      <a:pt x="133" y="7"/>
                    </a:lnTo>
                    <a:lnTo>
                      <a:pt x="134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9" y="10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4" y="11"/>
                    </a:lnTo>
                    <a:lnTo>
                      <a:pt x="120" y="11"/>
                    </a:lnTo>
                    <a:lnTo>
                      <a:pt x="118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5" y="15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09" y="16"/>
                    </a:lnTo>
                    <a:lnTo>
                      <a:pt x="108" y="16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2" y="16"/>
                    </a:lnTo>
                    <a:lnTo>
                      <a:pt x="101" y="16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7" y="17"/>
                    </a:lnTo>
                    <a:lnTo>
                      <a:pt x="96" y="17"/>
                    </a:lnTo>
                    <a:lnTo>
                      <a:pt x="95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4" y="18"/>
                    </a:lnTo>
                    <a:lnTo>
                      <a:pt x="83" y="19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4" y="18"/>
                    </a:lnTo>
                    <a:lnTo>
                      <a:pt x="73" y="18"/>
                    </a:lnTo>
                    <a:lnTo>
                      <a:pt x="7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46" name="Freeform 667"/>
              <p:cNvSpPr>
                <a:spLocks/>
              </p:cNvSpPr>
              <p:nvPr/>
            </p:nvSpPr>
            <p:spPr bwMode="auto">
              <a:xfrm>
                <a:off x="5146675" y="1720851"/>
                <a:ext cx="90488" cy="22225"/>
              </a:xfrm>
              <a:custGeom>
                <a:avLst/>
                <a:gdLst>
                  <a:gd name="T0" fmla="*/ 60484084 w 57"/>
                  <a:gd name="T1" fmla="*/ 35282188 h 14"/>
                  <a:gd name="T2" fmla="*/ 57964708 w 57"/>
                  <a:gd name="T3" fmla="*/ 32762825 h 14"/>
                  <a:gd name="T4" fmla="*/ 60484084 w 57"/>
                  <a:gd name="T5" fmla="*/ 30241875 h 14"/>
                  <a:gd name="T6" fmla="*/ 63005048 w 57"/>
                  <a:gd name="T7" fmla="*/ 27722513 h 14"/>
                  <a:gd name="T8" fmla="*/ 68045388 w 57"/>
                  <a:gd name="T9" fmla="*/ 27722513 h 14"/>
                  <a:gd name="T10" fmla="*/ 60484084 w 57"/>
                  <a:gd name="T11" fmla="*/ 25201563 h 14"/>
                  <a:gd name="T12" fmla="*/ 52924367 w 57"/>
                  <a:gd name="T13" fmla="*/ 25201563 h 14"/>
                  <a:gd name="T14" fmla="*/ 50403404 w 57"/>
                  <a:gd name="T15" fmla="*/ 27722513 h 14"/>
                  <a:gd name="T16" fmla="*/ 45363063 w 57"/>
                  <a:gd name="T17" fmla="*/ 27722513 h 14"/>
                  <a:gd name="T18" fmla="*/ 35282382 w 57"/>
                  <a:gd name="T19" fmla="*/ 27722513 h 14"/>
                  <a:gd name="T20" fmla="*/ 27722666 w 57"/>
                  <a:gd name="T21" fmla="*/ 27722513 h 14"/>
                  <a:gd name="T22" fmla="*/ 20161361 w 57"/>
                  <a:gd name="T23" fmla="*/ 27722513 h 14"/>
                  <a:gd name="T24" fmla="*/ 15121021 w 57"/>
                  <a:gd name="T25" fmla="*/ 27722513 h 14"/>
                  <a:gd name="T26" fmla="*/ 12601645 w 57"/>
                  <a:gd name="T27" fmla="*/ 30241875 h 14"/>
                  <a:gd name="T28" fmla="*/ 2520964 w 57"/>
                  <a:gd name="T29" fmla="*/ 30241875 h 14"/>
                  <a:gd name="T30" fmla="*/ 0 w 57"/>
                  <a:gd name="T31" fmla="*/ 25201563 h 14"/>
                  <a:gd name="T32" fmla="*/ 5040340 w 57"/>
                  <a:gd name="T33" fmla="*/ 25201563 h 14"/>
                  <a:gd name="T34" fmla="*/ 12601645 w 57"/>
                  <a:gd name="T35" fmla="*/ 25201563 h 14"/>
                  <a:gd name="T36" fmla="*/ 15121021 w 57"/>
                  <a:gd name="T37" fmla="*/ 22682200 h 14"/>
                  <a:gd name="T38" fmla="*/ 22682325 w 57"/>
                  <a:gd name="T39" fmla="*/ 15120938 h 14"/>
                  <a:gd name="T40" fmla="*/ 25201702 w 57"/>
                  <a:gd name="T41" fmla="*/ 10080625 h 14"/>
                  <a:gd name="T42" fmla="*/ 17641985 w 57"/>
                  <a:gd name="T43" fmla="*/ 10080625 h 14"/>
                  <a:gd name="T44" fmla="*/ 15121021 w 57"/>
                  <a:gd name="T45" fmla="*/ 7561263 h 14"/>
                  <a:gd name="T46" fmla="*/ 5040340 w 57"/>
                  <a:gd name="T47" fmla="*/ 7561263 h 14"/>
                  <a:gd name="T48" fmla="*/ 0 w 57"/>
                  <a:gd name="T49" fmla="*/ 5040313 h 14"/>
                  <a:gd name="T50" fmla="*/ 5040340 w 57"/>
                  <a:gd name="T51" fmla="*/ 5040313 h 14"/>
                  <a:gd name="T52" fmla="*/ 22682325 w 57"/>
                  <a:gd name="T53" fmla="*/ 2520950 h 14"/>
                  <a:gd name="T54" fmla="*/ 37803346 w 57"/>
                  <a:gd name="T55" fmla="*/ 2520950 h 14"/>
                  <a:gd name="T56" fmla="*/ 47884027 w 57"/>
                  <a:gd name="T57" fmla="*/ 2520950 h 14"/>
                  <a:gd name="T58" fmla="*/ 60484084 w 57"/>
                  <a:gd name="T59" fmla="*/ 2520950 h 14"/>
                  <a:gd name="T60" fmla="*/ 73085729 w 57"/>
                  <a:gd name="T61" fmla="*/ 0 h 14"/>
                  <a:gd name="T62" fmla="*/ 85685786 w 57"/>
                  <a:gd name="T63" fmla="*/ 2520950 h 14"/>
                  <a:gd name="T64" fmla="*/ 90726126 w 57"/>
                  <a:gd name="T65" fmla="*/ 2520950 h 14"/>
                  <a:gd name="T66" fmla="*/ 90726126 w 57"/>
                  <a:gd name="T67" fmla="*/ 5040313 h 14"/>
                  <a:gd name="T68" fmla="*/ 83166410 w 57"/>
                  <a:gd name="T69" fmla="*/ 5040313 h 14"/>
                  <a:gd name="T70" fmla="*/ 83166410 w 57"/>
                  <a:gd name="T71" fmla="*/ 10080625 h 14"/>
                  <a:gd name="T72" fmla="*/ 90726126 w 57"/>
                  <a:gd name="T73" fmla="*/ 10080625 h 14"/>
                  <a:gd name="T74" fmla="*/ 98287431 w 57"/>
                  <a:gd name="T75" fmla="*/ 12601575 h 14"/>
                  <a:gd name="T76" fmla="*/ 108368111 w 57"/>
                  <a:gd name="T77" fmla="*/ 12601575 h 14"/>
                  <a:gd name="T78" fmla="*/ 113408452 w 57"/>
                  <a:gd name="T79" fmla="*/ 12601575 h 14"/>
                  <a:gd name="T80" fmla="*/ 120968168 w 57"/>
                  <a:gd name="T81" fmla="*/ 12601575 h 14"/>
                  <a:gd name="T82" fmla="*/ 133569813 w 57"/>
                  <a:gd name="T83" fmla="*/ 12601575 h 14"/>
                  <a:gd name="T84" fmla="*/ 136089189 w 57"/>
                  <a:gd name="T85" fmla="*/ 15120938 h 14"/>
                  <a:gd name="T86" fmla="*/ 143650494 w 57"/>
                  <a:gd name="T87" fmla="*/ 15120938 h 14"/>
                  <a:gd name="T88" fmla="*/ 141129530 w 57"/>
                  <a:gd name="T89" fmla="*/ 17641888 h 14"/>
                  <a:gd name="T90" fmla="*/ 131048849 w 57"/>
                  <a:gd name="T91" fmla="*/ 17641888 h 14"/>
                  <a:gd name="T92" fmla="*/ 120968168 w 57"/>
                  <a:gd name="T93" fmla="*/ 22682200 h 14"/>
                  <a:gd name="T94" fmla="*/ 115927828 w 57"/>
                  <a:gd name="T95" fmla="*/ 22682200 h 14"/>
                  <a:gd name="T96" fmla="*/ 113408452 w 57"/>
                  <a:gd name="T97" fmla="*/ 25201563 h 14"/>
                  <a:gd name="T98" fmla="*/ 110887488 w 57"/>
                  <a:gd name="T99" fmla="*/ 27722513 h 14"/>
                  <a:gd name="T100" fmla="*/ 100806807 w 57"/>
                  <a:gd name="T101" fmla="*/ 30241875 h 14"/>
                  <a:gd name="T102" fmla="*/ 95766467 w 57"/>
                  <a:gd name="T103" fmla="*/ 30241875 h 14"/>
                  <a:gd name="T104" fmla="*/ 90726126 w 57"/>
                  <a:gd name="T105" fmla="*/ 30241875 h 14"/>
                  <a:gd name="T106" fmla="*/ 85685786 w 57"/>
                  <a:gd name="T107" fmla="*/ 30241875 h 14"/>
                  <a:gd name="T108" fmla="*/ 75605105 w 57"/>
                  <a:gd name="T109" fmla="*/ 32762825 h 14"/>
                  <a:gd name="T110" fmla="*/ 73085729 w 57"/>
                  <a:gd name="T111" fmla="*/ 35282188 h 14"/>
                  <a:gd name="T112" fmla="*/ 65524425 w 57"/>
                  <a:gd name="T113" fmla="*/ 35282188 h 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7"/>
                  <a:gd name="T172" fmla="*/ 0 h 14"/>
                  <a:gd name="T173" fmla="*/ 57 w 57"/>
                  <a:gd name="T174" fmla="*/ 14 h 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7" h="14">
                    <a:moveTo>
                      <a:pt x="26" y="14"/>
                    </a:moveTo>
                    <a:lnTo>
                      <a:pt x="24" y="14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2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47" name="Freeform 668"/>
              <p:cNvSpPr>
                <a:spLocks/>
              </p:cNvSpPr>
              <p:nvPr/>
            </p:nvSpPr>
            <p:spPr bwMode="auto">
              <a:xfrm>
                <a:off x="5130800" y="1712913"/>
                <a:ext cx="47625" cy="9525"/>
              </a:xfrm>
              <a:custGeom>
                <a:avLst/>
                <a:gdLst>
                  <a:gd name="T0" fmla="*/ 20161250 w 30"/>
                  <a:gd name="T1" fmla="*/ 15120938 h 6"/>
                  <a:gd name="T2" fmla="*/ 17641888 w 30"/>
                  <a:gd name="T3" fmla="*/ 15120938 h 6"/>
                  <a:gd name="T4" fmla="*/ 20161250 w 30"/>
                  <a:gd name="T5" fmla="*/ 12601575 h 6"/>
                  <a:gd name="T6" fmla="*/ 22682200 w 30"/>
                  <a:gd name="T7" fmla="*/ 12601575 h 6"/>
                  <a:gd name="T8" fmla="*/ 20161250 w 30"/>
                  <a:gd name="T9" fmla="*/ 12601575 h 6"/>
                  <a:gd name="T10" fmla="*/ 15120938 w 30"/>
                  <a:gd name="T11" fmla="*/ 12601575 h 6"/>
                  <a:gd name="T12" fmla="*/ 12601575 w 30"/>
                  <a:gd name="T13" fmla="*/ 12601575 h 6"/>
                  <a:gd name="T14" fmla="*/ 12601575 w 30"/>
                  <a:gd name="T15" fmla="*/ 10080625 h 6"/>
                  <a:gd name="T16" fmla="*/ 15120938 w 30"/>
                  <a:gd name="T17" fmla="*/ 10080625 h 6"/>
                  <a:gd name="T18" fmla="*/ 17641888 w 30"/>
                  <a:gd name="T19" fmla="*/ 10080625 h 6"/>
                  <a:gd name="T20" fmla="*/ 20161250 w 30"/>
                  <a:gd name="T21" fmla="*/ 10080625 h 6"/>
                  <a:gd name="T22" fmla="*/ 15120938 w 30"/>
                  <a:gd name="T23" fmla="*/ 5040313 h 6"/>
                  <a:gd name="T24" fmla="*/ 7561263 w 30"/>
                  <a:gd name="T25" fmla="*/ 5040313 h 6"/>
                  <a:gd name="T26" fmla="*/ 2520950 w 30"/>
                  <a:gd name="T27" fmla="*/ 5040313 h 6"/>
                  <a:gd name="T28" fmla="*/ 0 w 30"/>
                  <a:gd name="T29" fmla="*/ 5040313 h 6"/>
                  <a:gd name="T30" fmla="*/ 0 w 30"/>
                  <a:gd name="T31" fmla="*/ 2520950 h 6"/>
                  <a:gd name="T32" fmla="*/ 5040313 w 30"/>
                  <a:gd name="T33" fmla="*/ 2520950 h 6"/>
                  <a:gd name="T34" fmla="*/ 17641888 w 30"/>
                  <a:gd name="T35" fmla="*/ 2520950 h 6"/>
                  <a:gd name="T36" fmla="*/ 22682200 w 30"/>
                  <a:gd name="T37" fmla="*/ 2520950 h 6"/>
                  <a:gd name="T38" fmla="*/ 27722513 w 30"/>
                  <a:gd name="T39" fmla="*/ 2520950 h 6"/>
                  <a:gd name="T40" fmla="*/ 30241875 w 30"/>
                  <a:gd name="T41" fmla="*/ 2520950 h 6"/>
                  <a:gd name="T42" fmla="*/ 35282188 w 30"/>
                  <a:gd name="T43" fmla="*/ 0 h 6"/>
                  <a:gd name="T44" fmla="*/ 37803138 w 30"/>
                  <a:gd name="T45" fmla="*/ 0 h 6"/>
                  <a:gd name="T46" fmla="*/ 35282188 w 30"/>
                  <a:gd name="T47" fmla="*/ 0 h 6"/>
                  <a:gd name="T48" fmla="*/ 37803138 w 30"/>
                  <a:gd name="T49" fmla="*/ 0 h 6"/>
                  <a:gd name="T50" fmla="*/ 40322500 w 30"/>
                  <a:gd name="T51" fmla="*/ 0 h 6"/>
                  <a:gd name="T52" fmla="*/ 42843450 w 30"/>
                  <a:gd name="T53" fmla="*/ 0 h 6"/>
                  <a:gd name="T54" fmla="*/ 45362813 w 30"/>
                  <a:gd name="T55" fmla="*/ 0 h 6"/>
                  <a:gd name="T56" fmla="*/ 47883763 w 30"/>
                  <a:gd name="T57" fmla="*/ 0 h 6"/>
                  <a:gd name="T58" fmla="*/ 50403125 w 30"/>
                  <a:gd name="T59" fmla="*/ 0 h 6"/>
                  <a:gd name="T60" fmla="*/ 52924075 w 30"/>
                  <a:gd name="T61" fmla="*/ 0 h 6"/>
                  <a:gd name="T62" fmla="*/ 55443438 w 30"/>
                  <a:gd name="T63" fmla="*/ 0 h 6"/>
                  <a:gd name="T64" fmla="*/ 60483750 w 30"/>
                  <a:gd name="T65" fmla="*/ 0 h 6"/>
                  <a:gd name="T66" fmla="*/ 63004700 w 30"/>
                  <a:gd name="T67" fmla="*/ 0 h 6"/>
                  <a:gd name="T68" fmla="*/ 68045013 w 30"/>
                  <a:gd name="T69" fmla="*/ 0 h 6"/>
                  <a:gd name="T70" fmla="*/ 70564375 w 30"/>
                  <a:gd name="T71" fmla="*/ 2520950 h 6"/>
                  <a:gd name="T72" fmla="*/ 75604688 w 30"/>
                  <a:gd name="T73" fmla="*/ 2520950 h 6"/>
                  <a:gd name="T74" fmla="*/ 75604688 w 30"/>
                  <a:gd name="T75" fmla="*/ 5040313 h 6"/>
                  <a:gd name="T76" fmla="*/ 75604688 w 30"/>
                  <a:gd name="T77" fmla="*/ 10080625 h 6"/>
                  <a:gd name="T78" fmla="*/ 75604688 w 30"/>
                  <a:gd name="T79" fmla="*/ 12601575 h 6"/>
                  <a:gd name="T80" fmla="*/ 73085325 w 30"/>
                  <a:gd name="T81" fmla="*/ 12601575 h 6"/>
                  <a:gd name="T82" fmla="*/ 70564375 w 30"/>
                  <a:gd name="T83" fmla="*/ 12601575 h 6"/>
                  <a:gd name="T84" fmla="*/ 68045013 w 30"/>
                  <a:gd name="T85" fmla="*/ 12601575 h 6"/>
                  <a:gd name="T86" fmla="*/ 65524063 w 30"/>
                  <a:gd name="T87" fmla="*/ 12601575 h 6"/>
                  <a:gd name="T88" fmla="*/ 63004700 w 30"/>
                  <a:gd name="T89" fmla="*/ 12601575 h 6"/>
                  <a:gd name="T90" fmla="*/ 60483750 w 30"/>
                  <a:gd name="T91" fmla="*/ 12601575 h 6"/>
                  <a:gd name="T92" fmla="*/ 55443438 w 30"/>
                  <a:gd name="T93" fmla="*/ 12601575 h 6"/>
                  <a:gd name="T94" fmla="*/ 52924075 w 30"/>
                  <a:gd name="T95" fmla="*/ 12601575 h 6"/>
                  <a:gd name="T96" fmla="*/ 45362813 w 30"/>
                  <a:gd name="T97" fmla="*/ 15120938 h 6"/>
                  <a:gd name="T98" fmla="*/ 40322500 w 30"/>
                  <a:gd name="T99" fmla="*/ 15120938 h 6"/>
                  <a:gd name="T100" fmla="*/ 37803138 w 30"/>
                  <a:gd name="T101" fmla="*/ 15120938 h 6"/>
                  <a:gd name="T102" fmla="*/ 35282188 w 30"/>
                  <a:gd name="T103" fmla="*/ 15120938 h 6"/>
                  <a:gd name="T104" fmla="*/ 30241875 w 30"/>
                  <a:gd name="T105" fmla="*/ 15120938 h 6"/>
                  <a:gd name="T106" fmla="*/ 27722513 w 30"/>
                  <a:gd name="T107" fmla="*/ 15120938 h 6"/>
                  <a:gd name="T108" fmla="*/ 25201563 w 30"/>
                  <a:gd name="T109" fmla="*/ 15120938 h 6"/>
                  <a:gd name="T110" fmla="*/ 22682200 w 30"/>
                  <a:gd name="T111" fmla="*/ 15120938 h 6"/>
                  <a:gd name="T112" fmla="*/ 20161250 w 30"/>
                  <a:gd name="T113" fmla="*/ 15120938 h 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"/>
                  <a:gd name="T172" fmla="*/ 0 h 6"/>
                  <a:gd name="T173" fmla="*/ 30 w 30"/>
                  <a:gd name="T174" fmla="*/ 6 h 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" h="6">
                    <a:moveTo>
                      <a:pt x="8" y="6"/>
                    </a:move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48" name="Freeform 669"/>
              <p:cNvSpPr>
                <a:spLocks/>
              </p:cNvSpPr>
              <p:nvPr/>
            </p:nvSpPr>
            <p:spPr bwMode="auto">
              <a:xfrm>
                <a:off x="4913313" y="1706563"/>
                <a:ext cx="38100" cy="15875"/>
              </a:xfrm>
              <a:custGeom>
                <a:avLst/>
                <a:gdLst>
                  <a:gd name="T0" fmla="*/ 57964388 w 24"/>
                  <a:gd name="T1" fmla="*/ 25201563 h 10"/>
                  <a:gd name="T2" fmla="*/ 55443438 w 24"/>
                  <a:gd name="T3" fmla="*/ 25201563 h 10"/>
                  <a:gd name="T4" fmla="*/ 52924075 w 24"/>
                  <a:gd name="T5" fmla="*/ 25201563 h 10"/>
                  <a:gd name="T6" fmla="*/ 47883763 w 24"/>
                  <a:gd name="T7" fmla="*/ 25201563 h 10"/>
                  <a:gd name="T8" fmla="*/ 47883763 w 24"/>
                  <a:gd name="T9" fmla="*/ 22682200 h 10"/>
                  <a:gd name="T10" fmla="*/ 45362813 w 24"/>
                  <a:gd name="T11" fmla="*/ 22682200 h 10"/>
                  <a:gd name="T12" fmla="*/ 47883763 w 24"/>
                  <a:gd name="T13" fmla="*/ 22682200 h 10"/>
                  <a:gd name="T14" fmla="*/ 45362813 w 24"/>
                  <a:gd name="T15" fmla="*/ 22682200 h 10"/>
                  <a:gd name="T16" fmla="*/ 40322500 w 24"/>
                  <a:gd name="T17" fmla="*/ 20161250 h 10"/>
                  <a:gd name="T18" fmla="*/ 37801550 w 24"/>
                  <a:gd name="T19" fmla="*/ 15120938 h 10"/>
                  <a:gd name="T20" fmla="*/ 30241875 w 24"/>
                  <a:gd name="T21" fmla="*/ 15120938 h 10"/>
                  <a:gd name="T22" fmla="*/ 25201563 w 24"/>
                  <a:gd name="T23" fmla="*/ 15120938 h 10"/>
                  <a:gd name="T24" fmla="*/ 22682200 w 24"/>
                  <a:gd name="T25" fmla="*/ 15120938 h 10"/>
                  <a:gd name="T26" fmla="*/ 20161250 w 24"/>
                  <a:gd name="T27" fmla="*/ 15120938 h 10"/>
                  <a:gd name="T28" fmla="*/ 17640300 w 24"/>
                  <a:gd name="T29" fmla="*/ 12601575 h 10"/>
                  <a:gd name="T30" fmla="*/ 15120938 w 24"/>
                  <a:gd name="T31" fmla="*/ 10080625 h 10"/>
                  <a:gd name="T32" fmla="*/ 12601575 w 24"/>
                  <a:gd name="T33" fmla="*/ 7559675 h 10"/>
                  <a:gd name="T34" fmla="*/ 10080625 w 24"/>
                  <a:gd name="T35" fmla="*/ 7559675 h 10"/>
                  <a:gd name="T36" fmla="*/ 7561263 w 24"/>
                  <a:gd name="T37" fmla="*/ 5040313 h 10"/>
                  <a:gd name="T38" fmla="*/ 0 w 24"/>
                  <a:gd name="T39" fmla="*/ 5040313 h 10"/>
                  <a:gd name="T40" fmla="*/ 0 w 24"/>
                  <a:gd name="T41" fmla="*/ 2520950 h 10"/>
                  <a:gd name="T42" fmla="*/ 0 w 24"/>
                  <a:gd name="T43" fmla="*/ 0 h 10"/>
                  <a:gd name="T44" fmla="*/ 5040313 w 24"/>
                  <a:gd name="T45" fmla="*/ 0 h 10"/>
                  <a:gd name="T46" fmla="*/ 12601575 w 24"/>
                  <a:gd name="T47" fmla="*/ 0 h 10"/>
                  <a:gd name="T48" fmla="*/ 15120938 w 24"/>
                  <a:gd name="T49" fmla="*/ 2520950 h 10"/>
                  <a:gd name="T50" fmla="*/ 17640300 w 24"/>
                  <a:gd name="T51" fmla="*/ 2520950 h 10"/>
                  <a:gd name="T52" fmla="*/ 22682200 w 24"/>
                  <a:gd name="T53" fmla="*/ 5040313 h 10"/>
                  <a:gd name="T54" fmla="*/ 22682200 w 24"/>
                  <a:gd name="T55" fmla="*/ 7559675 h 10"/>
                  <a:gd name="T56" fmla="*/ 30241875 w 24"/>
                  <a:gd name="T57" fmla="*/ 10080625 h 10"/>
                  <a:gd name="T58" fmla="*/ 25201563 w 24"/>
                  <a:gd name="T59" fmla="*/ 12601575 h 10"/>
                  <a:gd name="T60" fmla="*/ 32761238 w 24"/>
                  <a:gd name="T61" fmla="*/ 12601575 h 10"/>
                  <a:gd name="T62" fmla="*/ 35282188 w 24"/>
                  <a:gd name="T63" fmla="*/ 12601575 h 10"/>
                  <a:gd name="T64" fmla="*/ 37801550 w 24"/>
                  <a:gd name="T65" fmla="*/ 12601575 h 10"/>
                  <a:gd name="T66" fmla="*/ 40322500 w 24"/>
                  <a:gd name="T67" fmla="*/ 15120938 h 10"/>
                  <a:gd name="T68" fmla="*/ 42843450 w 24"/>
                  <a:gd name="T69" fmla="*/ 15120938 h 10"/>
                  <a:gd name="T70" fmla="*/ 45362813 w 24"/>
                  <a:gd name="T71" fmla="*/ 15120938 h 10"/>
                  <a:gd name="T72" fmla="*/ 47883763 w 24"/>
                  <a:gd name="T73" fmla="*/ 15120938 h 10"/>
                  <a:gd name="T74" fmla="*/ 47883763 w 24"/>
                  <a:gd name="T75" fmla="*/ 20161250 h 10"/>
                  <a:gd name="T76" fmla="*/ 55443438 w 24"/>
                  <a:gd name="T77" fmla="*/ 20161250 h 10"/>
                  <a:gd name="T78" fmla="*/ 57964388 w 24"/>
                  <a:gd name="T79" fmla="*/ 22682200 h 10"/>
                  <a:gd name="T80" fmla="*/ 60483750 w 24"/>
                  <a:gd name="T81" fmla="*/ 25201563 h 10"/>
                  <a:gd name="T82" fmla="*/ 57964388 w 24"/>
                  <a:gd name="T83" fmla="*/ 25201563 h 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10"/>
                  <a:gd name="T128" fmla="*/ 24 w 24"/>
                  <a:gd name="T129" fmla="*/ 10 h 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10">
                    <a:moveTo>
                      <a:pt x="23" y="10"/>
                    </a:moveTo>
                    <a:lnTo>
                      <a:pt x="22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2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49" name="Freeform 670"/>
              <p:cNvSpPr>
                <a:spLocks/>
              </p:cNvSpPr>
              <p:nvPr/>
            </p:nvSpPr>
            <p:spPr bwMode="auto">
              <a:xfrm>
                <a:off x="5386388" y="1676401"/>
                <a:ext cx="49212" cy="3175"/>
              </a:xfrm>
              <a:custGeom>
                <a:avLst/>
                <a:gdLst>
                  <a:gd name="T0" fmla="*/ 5040261 w 31"/>
                  <a:gd name="T1" fmla="*/ 5040313 h 2"/>
                  <a:gd name="T2" fmla="*/ 0 w 31"/>
                  <a:gd name="T3" fmla="*/ 5040313 h 2"/>
                  <a:gd name="T4" fmla="*/ 12599859 w 31"/>
                  <a:gd name="T5" fmla="*/ 2520950 h 2"/>
                  <a:gd name="T6" fmla="*/ 22680382 w 31"/>
                  <a:gd name="T7" fmla="*/ 2520950 h 2"/>
                  <a:gd name="T8" fmla="*/ 32760905 w 31"/>
                  <a:gd name="T9" fmla="*/ 2520950 h 2"/>
                  <a:gd name="T10" fmla="*/ 40322090 w 31"/>
                  <a:gd name="T11" fmla="*/ 2520950 h 2"/>
                  <a:gd name="T12" fmla="*/ 45362352 w 31"/>
                  <a:gd name="T13" fmla="*/ 2520950 h 2"/>
                  <a:gd name="T14" fmla="*/ 52921950 w 31"/>
                  <a:gd name="T15" fmla="*/ 2520950 h 2"/>
                  <a:gd name="T16" fmla="*/ 57962211 w 31"/>
                  <a:gd name="T17" fmla="*/ 0 h 2"/>
                  <a:gd name="T18" fmla="*/ 65523397 w 31"/>
                  <a:gd name="T19" fmla="*/ 0 h 2"/>
                  <a:gd name="T20" fmla="*/ 68042734 w 31"/>
                  <a:gd name="T21" fmla="*/ 0 h 2"/>
                  <a:gd name="T22" fmla="*/ 70563658 w 31"/>
                  <a:gd name="T23" fmla="*/ 0 h 2"/>
                  <a:gd name="T24" fmla="*/ 75603919 w 31"/>
                  <a:gd name="T25" fmla="*/ 0 h 2"/>
                  <a:gd name="T26" fmla="*/ 78123256 w 31"/>
                  <a:gd name="T27" fmla="*/ 0 h 2"/>
                  <a:gd name="T28" fmla="*/ 78123256 w 31"/>
                  <a:gd name="T29" fmla="*/ 2520950 h 2"/>
                  <a:gd name="T30" fmla="*/ 75603919 w 31"/>
                  <a:gd name="T31" fmla="*/ 2520950 h 2"/>
                  <a:gd name="T32" fmla="*/ 65523397 w 31"/>
                  <a:gd name="T33" fmla="*/ 2520950 h 2"/>
                  <a:gd name="T34" fmla="*/ 52921950 w 31"/>
                  <a:gd name="T35" fmla="*/ 2520950 h 2"/>
                  <a:gd name="T36" fmla="*/ 47881689 w 31"/>
                  <a:gd name="T37" fmla="*/ 2520950 h 2"/>
                  <a:gd name="T38" fmla="*/ 42841427 w 31"/>
                  <a:gd name="T39" fmla="*/ 5040313 h 2"/>
                  <a:gd name="T40" fmla="*/ 37801166 w 31"/>
                  <a:gd name="T41" fmla="*/ 5040313 h 2"/>
                  <a:gd name="T42" fmla="*/ 32760905 w 31"/>
                  <a:gd name="T43" fmla="*/ 5040313 h 2"/>
                  <a:gd name="T44" fmla="*/ 30241568 w 31"/>
                  <a:gd name="T45" fmla="*/ 5040313 h 2"/>
                  <a:gd name="T46" fmla="*/ 25201306 w 31"/>
                  <a:gd name="T47" fmla="*/ 5040313 h 2"/>
                  <a:gd name="T48" fmla="*/ 22680382 w 31"/>
                  <a:gd name="T49" fmla="*/ 5040313 h 2"/>
                  <a:gd name="T50" fmla="*/ 10080523 w 31"/>
                  <a:gd name="T51" fmla="*/ 5040313 h 2"/>
                  <a:gd name="T52" fmla="*/ 5040261 w 31"/>
                  <a:gd name="T53" fmla="*/ 5040313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2"/>
                  <a:gd name="T83" fmla="*/ 31 w 3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2">
                    <a:moveTo>
                      <a:pt x="2" y="2"/>
                    </a:moveTo>
                    <a:lnTo>
                      <a:pt x="0" y="2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50" name="Freeform 671"/>
              <p:cNvSpPr>
                <a:spLocks/>
              </p:cNvSpPr>
              <p:nvPr/>
            </p:nvSpPr>
            <p:spPr bwMode="auto">
              <a:xfrm>
                <a:off x="5308600" y="1704976"/>
                <a:ext cx="38100" cy="3175"/>
              </a:xfrm>
              <a:custGeom>
                <a:avLst/>
                <a:gdLst>
                  <a:gd name="T0" fmla="*/ 2520950 w 24"/>
                  <a:gd name="T1" fmla="*/ 5040313 h 2"/>
                  <a:gd name="T2" fmla="*/ 0 w 24"/>
                  <a:gd name="T3" fmla="*/ 2520950 h 2"/>
                  <a:gd name="T4" fmla="*/ 5040313 w 24"/>
                  <a:gd name="T5" fmla="*/ 2520950 h 2"/>
                  <a:gd name="T6" fmla="*/ 7561263 w 24"/>
                  <a:gd name="T7" fmla="*/ 2520950 h 2"/>
                  <a:gd name="T8" fmla="*/ 12601575 w 24"/>
                  <a:gd name="T9" fmla="*/ 2520950 h 2"/>
                  <a:gd name="T10" fmla="*/ 15120938 w 24"/>
                  <a:gd name="T11" fmla="*/ 2520950 h 2"/>
                  <a:gd name="T12" fmla="*/ 15120938 w 24"/>
                  <a:gd name="T13" fmla="*/ 0 h 2"/>
                  <a:gd name="T14" fmla="*/ 22682200 w 24"/>
                  <a:gd name="T15" fmla="*/ 0 h 2"/>
                  <a:gd name="T16" fmla="*/ 25201563 w 24"/>
                  <a:gd name="T17" fmla="*/ 0 h 2"/>
                  <a:gd name="T18" fmla="*/ 30241875 w 24"/>
                  <a:gd name="T19" fmla="*/ 0 h 2"/>
                  <a:gd name="T20" fmla="*/ 35282188 w 24"/>
                  <a:gd name="T21" fmla="*/ 0 h 2"/>
                  <a:gd name="T22" fmla="*/ 35282188 w 24"/>
                  <a:gd name="T23" fmla="*/ 2520950 h 2"/>
                  <a:gd name="T24" fmla="*/ 37801550 w 24"/>
                  <a:gd name="T25" fmla="*/ 2520950 h 2"/>
                  <a:gd name="T26" fmla="*/ 40322500 w 24"/>
                  <a:gd name="T27" fmla="*/ 2520950 h 2"/>
                  <a:gd name="T28" fmla="*/ 45362813 w 24"/>
                  <a:gd name="T29" fmla="*/ 2520950 h 2"/>
                  <a:gd name="T30" fmla="*/ 50403125 w 24"/>
                  <a:gd name="T31" fmla="*/ 2520950 h 2"/>
                  <a:gd name="T32" fmla="*/ 52924075 w 24"/>
                  <a:gd name="T33" fmla="*/ 2520950 h 2"/>
                  <a:gd name="T34" fmla="*/ 57964388 w 24"/>
                  <a:gd name="T35" fmla="*/ 2520950 h 2"/>
                  <a:gd name="T36" fmla="*/ 60483750 w 24"/>
                  <a:gd name="T37" fmla="*/ 2520950 h 2"/>
                  <a:gd name="T38" fmla="*/ 57964388 w 24"/>
                  <a:gd name="T39" fmla="*/ 2520950 h 2"/>
                  <a:gd name="T40" fmla="*/ 52924075 w 24"/>
                  <a:gd name="T41" fmla="*/ 2520950 h 2"/>
                  <a:gd name="T42" fmla="*/ 50403125 w 24"/>
                  <a:gd name="T43" fmla="*/ 2520950 h 2"/>
                  <a:gd name="T44" fmla="*/ 47883763 w 24"/>
                  <a:gd name="T45" fmla="*/ 5040313 h 2"/>
                  <a:gd name="T46" fmla="*/ 45362813 w 24"/>
                  <a:gd name="T47" fmla="*/ 5040313 h 2"/>
                  <a:gd name="T48" fmla="*/ 40322500 w 24"/>
                  <a:gd name="T49" fmla="*/ 5040313 h 2"/>
                  <a:gd name="T50" fmla="*/ 37801550 w 24"/>
                  <a:gd name="T51" fmla="*/ 2520950 h 2"/>
                  <a:gd name="T52" fmla="*/ 35282188 w 24"/>
                  <a:gd name="T53" fmla="*/ 2520950 h 2"/>
                  <a:gd name="T54" fmla="*/ 30241875 w 24"/>
                  <a:gd name="T55" fmla="*/ 2520950 h 2"/>
                  <a:gd name="T56" fmla="*/ 27722513 w 24"/>
                  <a:gd name="T57" fmla="*/ 2520950 h 2"/>
                  <a:gd name="T58" fmla="*/ 22682200 w 24"/>
                  <a:gd name="T59" fmla="*/ 2520950 h 2"/>
                  <a:gd name="T60" fmla="*/ 17640300 w 24"/>
                  <a:gd name="T61" fmla="*/ 2520950 h 2"/>
                  <a:gd name="T62" fmla="*/ 15120938 w 24"/>
                  <a:gd name="T63" fmla="*/ 2520950 h 2"/>
                  <a:gd name="T64" fmla="*/ 12601575 w 24"/>
                  <a:gd name="T65" fmla="*/ 2520950 h 2"/>
                  <a:gd name="T66" fmla="*/ 5040313 w 24"/>
                  <a:gd name="T67" fmla="*/ 5040313 h 2"/>
                  <a:gd name="T68" fmla="*/ 2520950 w 24"/>
                  <a:gd name="T69" fmla="*/ 5040313 h 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2"/>
                  <a:gd name="T107" fmla="*/ 24 w 24"/>
                  <a:gd name="T108" fmla="*/ 2 h 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51" name="Freeform 672"/>
              <p:cNvSpPr>
                <a:spLocks/>
              </p:cNvSpPr>
              <p:nvPr/>
            </p:nvSpPr>
            <p:spPr bwMode="auto">
              <a:xfrm>
                <a:off x="5129213" y="1700213"/>
                <a:ext cx="17462" cy="4763"/>
              </a:xfrm>
              <a:custGeom>
                <a:avLst/>
                <a:gdLst>
                  <a:gd name="T0" fmla="*/ 10080336 w 11"/>
                  <a:gd name="T1" fmla="*/ 7560469 h 3"/>
                  <a:gd name="T2" fmla="*/ 7559459 w 11"/>
                  <a:gd name="T3" fmla="*/ 7560469 h 3"/>
                  <a:gd name="T4" fmla="*/ 5040168 w 11"/>
                  <a:gd name="T5" fmla="*/ 7560469 h 3"/>
                  <a:gd name="T6" fmla="*/ 2519290 w 11"/>
                  <a:gd name="T7" fmla="*/ 7560469 h 3"/>
                  <a:gd name="T8" fmla="*/ 0 w 11"/>
                  <a:gd name="T9" fmla="*/ 2519627 h 3"/>
                  <a:gd name="T10" fmla="*/ 2519290 w 11"/>
                  <a:gd name="T11" fmla="*/ 0 h 3"/>
                  <a:gd name="T12" fmla="*/ 5040168 w 11"/>
                  <a:gd name="T13" fmla="*/ 0 h 3"/>
                  <a:gd name="T14" fmla="*/ 17639795 w 11"/>
                  <a:gd name="T15" fmla="*/ 0 h 3"/>
                  <a:gd name="T16" fmla="*/ 22679963 w 11"/>
                  <a:gd name="T17" fmla="*/ 2519627 h 3"/>
                  <a:gd name="T18" fmla="*/ 25200841 w 11"/>
                  <a:gd name="T19" fmla="*/ 2519627 h 3"/>
                  <a:gd name="T20" fmla="*/ 27720131 w 11"/>
                  <a:gd name="T21" fmla="*/ 2519627 h 3"/>
                  <a:gd name="T22" fmla="*/ 22679963 w 11"/>
                  <a:gd name="T23" fmla="*/ 7560469 h 3"/>
                  <a:gd name="T24" fmla="*/ 17639795 w 11"/>
                  <a:gd name="T25" fmla="*/ 7560469 h 3"/>
                  <a:gd name="T26" fmla="*/ 15120505 w 11"/>
                  <a:gd name="T27" fmla="*/ 7560469 h 3"/>
                  <a:gd name="T28" fmla="*/ 10080336 w 11"/>
                  <a:gd name="T29" fmla="*/ 7560469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3"/>
                  <a:gd name="T47" fmla="*/ 11 w 11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52" name="Freeform 673"/>
              <p:cNvSpPr>
                <a:spLocks/>
              </p:cNvSpPr>
              <p:nvPr/>
            </p:nvSpPr>
            <p:spPr bwMode="auto">
              <a:xfrm>
                <a:off x="5100638" y="1804988"/>
                <a:ext cx="11112" cy="4763"/>
              </a:xfrm>
              <a:custGeom>
                <a:avLst/>
                <a:gdLst>
                  <a:gd name="T0" fmla="*/ 7559335 w 7"/>
                  <a:gd name="T1" fmla="*/ 7560469 h 3"/>
                  <a:gd name="T2" fmla="*/ 5040086 w 7"/>
                  <a:gd name="T3" fmla="*/ 5040842 h 3"/>
                  <a:gd name="T4" fmla="*/ 2519249 w 7"/>
                  <a:gd name="T5" fmla="*/ 5040842 h 3"/>
                  <a:gd name="T6" fmla="*/ 0 w 7"/>
                  <a:gd name="T7" fmla="*/ 0 h 3"/>
                  <a:gd name="T8" fmla="*/ 2519249 w 7"/>
                  <a:gd name="T9" fmla="*/ 0 h 3"/>
                  <a:gd name="T10" fmla="*/ 5040086 w 7"/>
                  <a:gd name="T11" fmla="*/ 0 h 3"/>
                  <a:gd name="T12" fmla="*/ 12599421 w 7"/>
                  <a:gd name="T13" fmla="*/ 0 h 3"/>
                  <a:gd name="T14" fmla="*/ 15120257 w 7"/>
                  <a:gd name="T15" fmla="*/ 0 h 3"/>
                  <a:gd name="T16" fmla="*/ 17639506 w 7"/>
                  <a:gd name="T17" fmla="*/ 0 h 3"/>
                  <a:gd name="T18" fmla="*/ 17639506 w 7"/>
                  <a:gd name="T19" fmla="*/ 5040842 h 3"/>
                  <a:gd name="T20" fmla="*/ 15120257 w 7"/>
                  <a:gd name="T21" fmla="*/ 7560469 h 3"/>
                  <a:gd name="T22" fmla="*/ 7559335 w 7"/>
                  <a:gd name="T23" fmla="*/ 75604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53" name="Freeform 674"/>
              <p:cNvSpPr>
                <a:spLocks/>
              </p:cNvSpPr>
              <p:nvPr/>
            </p:nvSpPr>
            <p:spPr bwMode="auto">
              <a:xfrm>
                <a:off x="5272088" y="1708151"/>
                <a:ext cx="14287" cy="4762"/>
              </a:xfrm>
              <a:custGeom>
                <a:avLst/>
                <a:gdLst>
                  <a:gd name="T0" fmla="*/ 12599547 w 9"/>
                  <a:gd name="T1" fmla="*/ 7560469 h 3"/>
                  <a:gd name="T2" fmla="*/ 10080272 w 9"/>
                  <a:gd name="T3" fmla="*/ 5039783 h 3"/>
                  <a:gd name="T4" fmla="*/ 7559410 w 9"/>
                  <a:gd name="T5" fmla="*/ 5039783 h 3"/>
                  <a:gd name="T6" fmla="*/ 5040136 w 9"/>
                  <a:gd name="T7" fmla="*/ 5039783 h 3"/>
                  <a:gd name="T8" fmla="*/ 2519274 w 9"/>
                  <a:gd name="T9" fmla="*/ 5039783 h 3"/>
                  <a:gd name="T10" fmla="*/ 0 w 9"/>
                  <a:gd name="T11" fmla="*/ 2520685 h 3"/>
                  <a:gd name="T12" fmla="*/ 2519274 w 9"/>
                  <a:gd name="T13" fmla="*/ 0 h 3"/>
                  <a:gd name="T14" fmla="*/ 5040136 w 9"/>
                  <a:gd name="T15" fmla="*/ 0 h 3"/>
                  <a:gd name="T16" fmla="*/ 7559410 w 9"/>
                  <a:gd name="T17" fmla="*/ 0 h 3"/>
                  <a:gd name="T18" fmla="*/ 10080272 w 9"/>
                  <a:gd name="T19" fmla="*/ 2520685 h 3"/>
                  <a:gd name="T20" fmla="*/ 12599547 w 9"/>
                  <a:gd name="T21" fmla="*/ 2520685 h 3"/>
                  <a:gd name="T22" fmla="*/ 15120408 w 9"/>
                  <a:gd name="T23" fmla="*/ 2520685 h 3"/>
                  <a:gd name="T24" fmla="*/ 17639683 w 9"/>
                  <a:gd name="T25" fmla="*/ 5039783 h 3"/>
                  <a:gd name="T26" fmla="*/ 22679819 w 9"/>
                  <a:gd name="T27" fmla="*/ 5039783 h 3"/>
                  <a:gd name="T28" fmla="*/ 17639683 w 9"/>
                  <a:gd name="T29" fmla="*/ 5039783 h 3"/>
                  <a:gd name="T30" fmla="*/ 15120408 w 9"/>
                  <a:gd name="T31" fmla="*/ 5039783 h 3"/>
                  <a:gd name="T32" fmla="*/ 12599547 w 9"/>
                  <a:gd name="T33" fmla="*/ 5039783 h 3"/>
                  <a:gd name="T34" fmla="*/ 12599547 w 9"/>
                  <a:gd name="T35" fmla="*/ 7560469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5" y="3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54" name="Freeform 675"/>
              <p:cNvSpPr>
                <a:spLocks/>
              </p:cNvSpPr>
              <p:nvPr/>
            </p:nvSpPr>
            <p:spPr bwMode="auto">
              <a:xfrm>
                <a:off x="5084763" y="1671638"/>
                <a:ext cx="15875" cy="4763"/>
              </a:xfrm>
              <a:custGeom>
                <a:avLst/>
                <a:gdLst>
                  <a:gd name="T0" fmla="*/ 15120938 w 10"/>
                  <a:gd name="T1" fmla="*/ 7560469 h 3"/>
                  <a:gd name="T2" fmla="*/ 10080625 w 10"/>
                  <a:gd name="T3" fmla="*/ 7560469 h 3"/>
                  <a:gd name="T4" fmla="*/ 7559675 w 10"/>
                  <a:gd name="T5" fmla="*/ 7560469 h 3"/>
                  <a:gd name="T6" fmla="*/ 5040313 w 10"/>
                  <a:gd name="T7" fmla="*/ 7560469 h 3"/>
                  <a:gd name="T8" fmla="*/ 2520950 w 10"/>
                  <a:gd name="T9" fmla="*/ 7560469 h 3"/>
                  <a:gd name="T10" fmla="*/ 0 w 10"/>
                  <a:gd name="T11" fmla="*/ 5040842 h 3"/>
                  <a:gd name="T12" fmla="*/ 2520950 w 10"/>
                  <a:gd name="T13" fmla="*/ 5040842 h 3"/>
                  <a:gd name="T14" fmla="*/ 5040313 w 10"/>
                  <a:gd name="T15" fmla="*/ 5040842 h 3"/>
                  <a:gd name="T16" fmla="*/ 7559675 w 10"/>
                  <a:gd name="T17" fmla="*/ 5040842 h 3"/>
                  <a:gd name="T18" fmla="*/ 7559675 w 10"/>
                  <a:gd name="T19" fmla="*/ 0 h 3"/>
                  <a:gd name="T20" fmla="*/ 10080625 w 10"/>
                  <a:gd name="T21" fmla="*/ 5040842 h 3"/>
                  <a:gd name="T22" fmla="*/ 17640300 w 10"/>
                  <a:gd name="T23" fmla="*/ 5040842 h 3"/>
                  <a:gd name="T24" fmla="*/ 20161250 w 10"/>
                  <a:gd name="T25" fmla="*/ 5040842 h 3"/>
                  <a:gd name="T26" fmla="*/ 22682200 w 10"/>
                  <a:gd name="T27" fmla="*/ 5040842 h 3"/>
                  <a:gd name="T28" fmla="*/ 25201563 w 10"/>
                  <a:gd name="T29" fmla="*/ 5040842 h 3"/>
                  <a:gd name="T30" fmla="*/ 20161250 w 10"/>
                  <a:gd name="T31" fmla="*/ 7560469 h 3"/>
                  <a:gd name="T32" fmla="*/ 17640300 w 10"/>
                  <a:gd name="T33" fmla="*/ 7560469 h 3"/>
                  <a:gd name="T34" fmla="*/ 15120938 w 10"/>
                  <a:gd name="T35" fmla="*/ 7560469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3"/>
                  <a:gd name="T56" fmla="*/ 10 w 10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3">
                    <a:moveTo>
                      <a:pt x="6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55" name="Freeform 676"/>
              <p:cNvSpPr>
                <a:spLocks/>
              </p:cNvSpPr>
              <p:nvPr/>
            </p:nvSpPr>
            <p:spPr bwMode="auto">
              <a:xfrm>
                <a:off x="5119688" y="1695451"/>
                <a:ext cx="12700" cy="1587"/>
              </a:xfrm>
              <a:custGeom>
                <a:avLst/>
                <a:gdLst>
                  <a:gd name="T0" fmla="*/ 17640300 w 8"/>
                  <a:gd name="T1" fmla="*/ 2520156 h 1"/>
                  <a:gd name="T2" fmla="*/ 15120938 w 8"/>
                  <a:gd name="T3" fmla="*/ 0 h 1"/>
                  <a:gd name="T4" fmla="*/ 10080625 w 8"/>
                  <a:gd name="T5" fmla="*/ 0 h 1"/>
                  <a:gd name="T6" fmla="*/ 7559675 w 8"/>
                  <a:gd name="T7" fmla="*/ 0 h 1"/>
                  <a:gd name="T8" fmla="*/ 2520950 w 8"/>
                  <a:gd name="T9" fmla="*/ 2520156 h 1"/>
                  <a:gd name="T10" fmla="*/ 0 w 8"/>
                  <a:gd name="T11" fmla="*/ 2520156 h 1"/>
                  <a:gd name="T12" fmla="*/ 0 w 8"/>
                  <a:gd name="T13" fmla="*/ 0 h 1"/>
                  <a:gd name="T14" fmla="*/ 2520950 w 8"/>
                  <a:gd name="T15" fmla="*/ 0 h 1"/>
                  <a:gd name="T16" fmla="*/ 7559675 w 8"/>
                  <a:gd name="T17" fmla="*/ 0 h 1"/>
                  <a:gd name="T18" fmla="*/ 15120938 w 8"/>
                  <a:gd name="T19" fmla="*/ 0 h 1"/>
                  <a:gd name="T20" fmla="*/ 17640300 w 8"/>
                  <a:gd name="T21" fmla="*/ 0 h 1"/>
                  <a:gd name="T22" fmla="*/ 20161250 w 8"/>
                  <a:gd name="T23" fmla="*/ 0 h 1"/>
                  <a:gd name="T24" fmla="*/ 17640300 w 8"/>
                  <a:gd name="T25" fmla="*/ 2520156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7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56" name="Freeform 677"/>
              <p:cNvSpPr>
                <a:spLocks/>
              </p:cNvSpPr>
              <p:nvPr/>
            </p:nvSpPr>
            <p:spPr bwMode="auto">
              <a:xfrm>
                <a:off x="5238750" y="1755776"/>
                <a:ext cx="14288" cy="4762"/>
              </a:xfrm>
              <a:custGeom>
                <a:avLst/>
                <a:gdLst>
                  <a:gd name="T0" fmla="*/ 5040489 w 9"/>
                  <a:gd name="T1" fmla="*/ 7560469 h 3"/>
                  <a:gd name="T2" fmla="*/ 0 w 9"/>
                  <a:gd name="T3" fmla="*/ 7560469 h 3"/>
                  <a:gd name="T4" fmla="*/ 7561527 w 9"/>
                  <a:gd name="T5" fmla="*/ 5039783 h 3"/>
                  <a:gd name="T6" fmla="*/ 10080978 w 9"/>
                  <a:gd name="T7" fmla="*/ 5039783 h 3"/>
                  <a:gd name="T8" fmla="*/ 12602016 w 9"/>
                  <a:gd name="T9" fmla="*/ 2520685 h 3"/>
                  <a:gd name="T10" fmla="*/ 15121467 w 9"/>
                  <a:gd name="T11" fmla="*/ 2520685 h 3"/>
                  <a:gd name="T12" fmla="*/ 17642505 w 9"/>
                  <a:gd name="T13" fmla="*/ 0 h 3"/>
                  <a:gd name="T14" fmla="*/ 20161956 w 9"/>
                  <a:gd name="T15" fmla="*/ 0 h 3"/>
                  <a:gd name="T16" fmla="*/ 22682994 w 9"/>
                  <a:gd name="T17" fmla="*/ 0 h 3"/>
                  <a:gd name="T18" fmla="*/ 17642505 w 9"/>
                  <a:gd name="T19" fmla="*/ 2520685 h 3"/>
                  <a:gd name="T20" fmla="*/ 15121467 w 9"/>
                  <a:gd name="T21" fmla="*/ 2520685 h 3"/>
                  <a:gd name="T22" fmla="*/ 12602016 w 9"/>
                  <a:gd name="T23" fmla="*/ 5039783 h 3"/>
                  <a:gd name="T24" fmla="*/ 5040489 w 9"/>
                  <a:gd name="T25" fmla="*/ 7560469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3"/>
                  <a:gd name="T41" fmla="*/ 9 w 9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3">
                    <a:moveTo>
                      <a:pt x="2" y="3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57" name="Freeform 678"/>
              <p:cNvSpPr>
                <a:spLocks/>
              </p:cNvSpPr>
              <p:nvPr/>
            </p:nvSpPr>
            <p:spPr bwMode="auto">
              <a:xfrm>
                <a:off x="4918075" y="1687513"/>
                <a:ext cx="7938" cy="3175"/>
              </a:xfrm>
              <a:custGeom>
                <a:avLst/>
                <a:gdLst>
                  <a:gd name="T0" fmla="*/ 2521109 w 5"/>
                  <a:gd name="T1" fmla="*/ 5040313 h 2"/>
                  <a:gd name="T2" fmla="*/ 2521109 w 5"/>
                  <a:gd name="T3" fmla="*/ 0 h 2"/>
                  <a:gd name="T4" fmla="*/ 0 w 5"/>
                  <a:gd name="T5" fmla="*/ 0 h 2"/>
                  <a:gd name="T6" fmla="*/ 2521109 w 5"/>
                  <a:gd name="T7" fmla="*/ 0 h 2"/>
                  <a:gd name="T8" fmla="*/ 7561739 w 5"/>
                  <a:gd name="T9" fmla="*/ 0 h 2"/>
                  <a:gd name="T10" fmla="*/ 10081260 w 5"/>
                  <a:gd name="T11" fmla="*/ 0 h 2"/>
                  <a:gd name="T12" fmla="*/ 12602369 w 5"/>
                  <a:gd name="T13" fmla="*/ 0 h 2"/>
                  <a:gd name="T14" fmla="*/ 7561739 w 5"/>
                  <a:gd name="T15" fmla="*/ 0 h 2"/>
                  <a:gd name="T16" fmla="*/ 7561739 w 5"/>
                  <a:gd name="T17" fmla="*/ 5040313 h 2"/>
                  <a:gd name="T18" fmla="*/ 2521109 w 5"/>
                  <a:gd name="T19" fmla="*/ 5040313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58" name="Freeform 679"/>
              <p:cNvSpPr>
                <a:spLocks/>
              </p:cNvSpPr>
              <p:nvPr/>
            </p:nvSpPr>
            <p:spPr bwMode="auto">
              <a:xfrm>
                <a:off x="5302250" y="1677988"/>
                <a:ext cx="7938" cy="1588"/>
              </a:xfrm>
              <a:custGeom>
                <a:avLst/>
                <a:gdLst>
                  <a:gd name="T0" fmla="*/ 5040630 w 5"/>
                  <a:gd name="T1" fmla="*/ 2520156 h 1"/>
                  <a:gd name="T2" fmla="*/ 2521109 w 5"/>
                  <a:gd name="T3" fmla="*/ 2520156 h 1"/>
                  <a:gd name="T4" fmla="*/ 0 w 5"/>
                  <a:gd name="T5" fmla="*/ 2520156 h 1"/>
                  <a:gd name="T6" fmla="*/ 0 w 5"/>
                  <a:gd name="T7" fmla="*/ 0 h 1"/>
                  <a:gd name="T8" fmla="*/ 2521109 w 5"/>
                  <a:gd name="T9" fmla="*/ 0 h 1"/>
                  <a:gd name="T10" fmla="*/ 5040630 w 5"/>
                  <a:gd name="T11" fmla="*/ 0 h 1"/>
                  <a:gd name="T12" fmla="*/ 10081260 w 5"/>
                  <a:gd name="T13" fmla="*/ 0 h 1"/>
                  <a:gd name="T14" fmla="*/ 12602369 w 5"/>
                  <a:gd name="T15" fmla="*/ 0 h 1"/>
                  <a:gd name="T16" fmla="*/ 10081260 w 5"/>
                  <a:gd name="T17" fmla="*/ 0 h 1"/>
                  <a:gd name="T18" fmla="*/ 5040630 w 5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59" name="Freeform 680"/>
              <p:cNvSpPr>
                <a:spLocks/>
              </p:cNvSpPr>
              <p:nvPr/>
            </p:nvSpPr>
            <p:spPr bwMode="auto">
              <a:xfrm>
                <a:off x="5140325" y="1663701"/>
                <a:ext cx="9525" cy="3175"/>
              </a:xfrm>
              <a:custGeom>
                <a:avLst/>
                <a:gdLst>
                  <a:gd name="T0" fmla="*/ 10080625 w 6"/>
                  <a:gd name="T1" fmla="*/ 5040313 h 2"/>
                  <a:gd name="T2" fmla="*/ 10080625 w 6"/>
                  <a:gd name="T3" fmla="*/ 2520950 h 2"/>
                  <a:gd name="T4" fmla="*/ 7561263 w 6"/>
                  <a:gd name="T5" fmla="*/ 2520950 h 2"/>
                  <a:gd name="T6" fmla="*/ 5040313 w 6"/>
                  <a:gd name="T7" fmla="*/ 2520950 h 2"/>
                  <a:gd name="T8" fmla="*/ 0 w 6"/>
                  <a:gd name="T9" fmla="*/ 2520950 h 2"/>
                  <a:gd name="T10" fmla="*/ 0 w 6"/>
                  <a:gd name="T11" fmla="*/ 0 h 2"/>
                  <a:gd name="T12" fmla="*/ 2520950 w 6"/>
                  <a:gd name="T13" fmla="*/ 0 h 2"/>
                  <a:gd name="T14" fmla="*/ 5040313 w 6"/>
                  <a:gd name="T15" fmla="*/ 0 h 2"/>
                  <a:gd name="T16" fmla="*/ 5040313 w 6"/>
                  <a:gd name="T17" fmla="*/ 2520950 h 2"/>
                  <a:gd name="T18" fmla="*/ 10080625 w 6"/>
                  <a:gd name="T19" fmla="*/ 2520950 h 2"/>
                  <a:gd name="T20" fmla="*/ 12601575 w 6"/>
                  <a:gd name="T21" fmla="*/ 2520950 h 2"/>
                  <a:gd name="T22" fmla="*/ 15120938 w 6"/>
                  <a:gd name="T23" fmla="*/ 2520950 h 2"/>
                  <a:gd name="T24" fmla="*/ 12601575 w 6"/>
                  <a:gd name="T25" fmla="*/ 2520950 h 2"/>
                  <a:gd name="T26" fmla="*/ 10080625 w 6"/>
                  <a:gd name="T27" fmla="*/ 2520950 h 2"/>
                  <a:gd name="T28" fmla="*/ 10080625 w 6"/>
                  <a:gd name="T29" fmla="*/ 5040313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2"/>
                  <a:gd name="T47" fmla="*/ 6 w 6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60" name="Freeform 681"/>
              <p:cNvSpPr>
                <a:spLocks/>
              </p:cNvSpPr>
              <p:nvPr/>
            </p:nvSpPr>
            <p:spPr bwMode="auto">
              <a:xfrm>
                <a:off x="4918075" y="1685926"/>
                <a:ext cx="6350" cy="1587"/>
              </a:xfrm>
              <a:custGeom>
                <a:avLst/>
                <a:gdLst>
                  <a:gd name="T0" fmla="*/ 10080625 w 4"/>
                  <a:gd name="T1" fmla="*/ 2520156 h 1"/>
                  <a:gd name="T2" fmla="*/ 7559675 w 4"/>
                  <a:gd name="T3" fmla="*/ 0 h 1"/>
                  <a:gd name="T4" fmla="*/ 5040313 w 4"/>
                  <a:gd name="T5" fmla="*/ 0 h 1"/>
                  <a:gd name="T6" fmla="*/ 2520950 w 4"/>
                  <a:gd name="T7" fmla="*/ 0 h 1"/>
                  <a:gd name="T8" fmla="*/ 0 w 4"/>
                  <a:gd name="T9" fmla="*/ 0 h 1"/>
                  <a:gd name="T10" fmla="*/ 2520950 w 4"/>
                  <a:gd name="T11" fmla="*/ 0 h 1"/>
                  <a:gd name="T12" fmla="*/ 5040313 w 4"/>
                  <a:gd name="T13" fmla="*/ 0 h 1"/>
                  <a:gd name="T14" fmla="*/ 7559675 w 4"/>
                  <a:gd name="T15" fmla="*/ 0 h 1"/>
                  <a:gd name="T16" fmla="*/ 10080625 w 4"/>
                  <a:gd name="T17" fmla="*/ 0 h 1"/>
                  <a:gd name="T18" fmla="*/ 10080625 w 4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4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61" name="Freeform 682"/>
              <p:cNvSpPr>
                <a:spLocks/>
              </p:cNvSpPr>
              <p:nvPr/>
            </p:nvSpPr>
            <p:spPr bwMode="auto">
              <a:xfrm>
                <a:off x="5149850" y="1665288"/>
                <a:ext cx="9525" cy="1588"/>
              </a:xfrm>
              <a:custGeom>
                <a:avLst/>
                <a:gdLst>
                  <a:gd name="T0" fmla="*/ 5040313 w 6"/>
                  <a:gd name="T1" fmla="*/ 2520156 h 1"/>
                  <a:gd name="T2" fmla="*/ 0 w 6"/>
                  <a:gd name="T3" fmla="*/ 0 h 1"/>
                  <a:gd name="T4" fmla="*/ 5040313 w 6"/>
                  <a:gd name="T5" fmla="*/ 0 h 1"/>
                  <a:gd name="T6" fmla="*/ 7561263 w 6"/>
                  <a:gd name="T7" fmla="*/ 0 h 1"/>
                  <a:gd name="T8" fmla="*/ 10080625 w 6"/>
                  <a:gd name="T9" fmla="*/ 0 h 1"/>
                  <a:gd name="T10" fmla="*/ 12601575 w 6"/>
                  <a:gd name="T11" fmla="*/ 0 h 1"/>
                  <a:gd name="T12" fmla="*/ 15120938 w 6"/>
                  <a:gd name="T13" fmla="*/ 0 h 1"/>
                  <a:gd name="T14" fmla="*/ 12601575 w 6"/>
                  <a:gd name="T15" fmla="*/ 2520156 h 1"/>
                  <a:gd name="T16" fmla="*/ 10080625 w 6"/>
                  <a:gd name="T17" fmla="*/ 2520156 h 1"/>
                  <a:gd name="T18" fmla="*/ 7561263 w 6"/>
                  <a:gd name="T19" fmla="*/ 2520156 h 1"/>
                  <a:gd name="T20" fmla="*/ 5040313 w 6"/>
                  <a:gd name="T21" fmla="*/ 2520156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62" name="Freeform 683"/>
              <p:cNvSpPr>
                <a:spLocks/>
              </p:cNvSpPr>
              <p:nvPr/>
            </p:nvSpPr>
            <p:spPr bwMode="auto">
              <a:xfrm>
                <a:off x="5221288" y="1670051"/>
                <a:ext cx="6350" cy="1587"/>
              </a:xfrm>
              <a:custGeom>
                <a:avLst/>
                <a:gdLst>
                  <a:gd name="T0" fmla="*/ 5040313 w 4"/>
                  <a:gd name="T1" fmla="*/ 2520156 h 1"/>
                  <a:gd name="T2" fmla="*/ 2520950 w 4"/>
                  <a:gd name="T3" fmla="*/ 2520156 h 1"/>
                  <a:gd name="T4" fmla="*/ 0 w 4"/>
                  <a:gd name="T5" fmla="*/ 2520156 h 1"/>
                  <a:gd name="T6" fmla="*/ 0 w 4"/>
                  <a:gd name="T7" fmla="*/ 0 h 1"/>
                  <a:gd name="T8" fmla="*/ 2520950 w 4"/>
                  <a:gd name="T9" fmla="*/ 0 h 1"/>
                  <a:gd name="T10" fmla="*/ 10080625 w 4"/>
                  <a:gd name="T11" fmla="*/ 2520156 h 1"/>
                  <a:gd name="T12" fmla="*/ 5040313 w 4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63" name="Freeform 684"/>
              <p:cNvSpPr>
                <a:spLocks/>
              </p:cNvSpPr>
              <p:nvPr/>
            </p:nvSpPr>
            <p:spPr bwMode="auto">
              <a:xfrm>
                <a:off x="5124450" y="1668463"/>
                <a:ext cx="6350" cy="1588"/>
              </a:xfrm>
              <a:custGeom>
                <a:avLst/>
                <a:gdLst>
                  <a:gd name="T0" fmla="*/ 5040313 w 4"/>
                  <a:gd name="T1" fmla="*/ 2520156 h 1"/>
                  <a:gd name="T2" fmla="*/ 2520950 w 4"/>
                  <a:gd name="T3" fmla="*/ 2520156 h 1"/>
                  <a:gd name="T4" fmla="*/ 0 w 4"/>
                  <a:gd name="T5" fmla="*/ 2520156 h 1"/>
                  <a:gd name="T6" fmla="*/ 2520950 w 4"/>
                  <a:gd name="T7" fmla="*/ 0 h 1"/>
                  <a:gd name="T8" fmla="*/ 5040313 w 4"/>
                  <a:gd name="T9" fmla="*/ 0 h 1"/>
                  <a:gd name="T10" fmla="*/ 7559675 w 4"/>
                  <a:gd name="T11" fmla="*/ 0 h 1"/>
                  <a:gd name="T12" fmla="*/ 10080625 w 4"/>
                  <a:gd name="T13" fmla="*/ 0 h 1"/>
                  <a:gd name="T14" fmla="*/ 10080625 w 4"/>
                  <a:gd name="T15" fmla="*/ 2520156 h 1"/>
                  <a:gd name="T16" fmla="*/ 7559675 w 4"/>
                  <a:gd name="T17" fmla="*/ 2520156 h 1"/>
                  <a:gd name="T18" fmla="*/ 5040313 w 4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64" name="Freeform 805"/>
              <p:cNvSpPr>
                <a:spLocks/>
              </p:cNvSpPr>
              <p:nvPr/>
            </p:nvSpPr>
            <p:spPr bwMode="auto">
              <a:xfrm>
                <a:off x="8569325" y="2290763"/>
                <a:ext cx="20638" cy="4763"/>
              </a:xfrm>
              <a:custGeom>
                <a:avLst/>
                <a:gdLst>
                  <a:gd name="T0" fmla="*/ 0 w 13"/>
                  <a:gd name="T1" fmla="*/ 2519627 h 3"/>
                  <a:gd name="T2" fmla="*/ 2521011 w 13"/>
                  <a:gd name="T3" fmla="*/ 0 h 3"/>
                  <a:gd name="T4" fmla="*/ 5040435 w 13"/>
                  <a:gd name="T5" fmla="*/ 0 h 3"/>
                  <a:gd name="T6" fmla="*/ 10080869 w 13"/>
                  <a:gd name="T7" fmla="*/ 0 h 3"/>
                  <a:gd name="T8" fmla="*/ 12601880 w 13"/>
                  <a:gd name="T9" fmla="*/ 0 h 3"/>
                  <a:gd name="T10" fmla="*/ 20161738 w 13"/>
                  <a:gd name="T11" fmla="*/ 0 h 3"/>
                  <a:gd name="T12" fmla="*/ 22682750 w 13"/>
                  <a:gd name="T13" fmla="*/ 0 h 3"/>
                  <a:gd name="T14" fmla="*/ 25202173 w 13"/>
                  <a:gd name="T15" fmla="*/ 0 h 3"/>
                  <a:gd name="T16" fmla="*/ 30242608 w 13"/>
                  <a:gd name="T17" fmla="*/ 2519627 h 3"/>
                  <a:gd name="T18" fmla="*/ 30242608 w 13"/>
                  <a:gd name="T19" fmla="*/ 5040842 h 3"/>
                  <a:gd name="T20" fmla="*/ 32763619 w 13"/>
                  <a:gd name="T21" fmla="*/ 5040842 h 3"/>
                  <a:gd name="T22" fmla="*/ 30242608 w 13"/>
                  <a:gd name="T23" fmla="*/ 5040842 h 3"/>
                  <a:gd name="T24" fmla="*/ 25202173 w 13"/>
                  <a:gd name="T25" fmla="*/ 5040842 h 3"/>
                  <a:gd name="T26" fmla="*/ 22682750 w 13"/>
                  <a:gd name="T27" fmla="*/ 5040842 h 3"/>
                  <a:gd name="T28" fmla="*/ 20161738 w 13"/>
                  <a:gd name="T29" fmla="*/ 5040842 h 3"/>
                  <a:gd name="T30" fmla="*/ 15121304 w 13"/>
                  <a:gd name="T31" fmla="*/ 7560469 h 3"/>
                  <a:gd name="T32" fmla="*/ 12601880 w 13"/>
                  <a:gd name="T33" fmla="*/ 5040842 h 3"/>
                  <a:gd name="T34" fmla="*/ 10080869 w 13"/>
                  <a:gd name="T35" fmla="*/ 2519627 h 3"/>
                  <a:gd name="T36" fmla="*/ 7561446 w 13"/>
                  <a:gd name="T37" fmla="*/ 2519627 h 3"/>
                  <a:gd name="T38" fmla="*/ 5040435 w 13"/>
                  <a:gd name="T39" fmla="*/ 2519627 h 3"/>
                  <a:gd name="T40" fmla="*/ 0 w 13"/>
                  <a:gd name="T41" fmla="*/ 2519627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3"/>
                  <a:gd name="T65" fmla="*/ 13 w 13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65" name="Freeform 806"/>
              <p:cNvSpPr>
                <a:spLocks/>
              </p:cNvSpPr>
              <p:nvPr/>
            </p:nvSpPr>
            <p:spPr bwMode="auto">
              <a:xfrm>
                <a:off x="8589963" y="2301876"/>
                <a:ext cx="9525" cy="3175"/>
              </a:xfrm>
              <a:custGeom>
                <a:avLst/>
                <a:gdLst>
                  <a:gd name="T0" fmla="*/ 0 w 6"/>
                  <a:gd name="T1" fmla="*/ 2520950 h 2"/>
                  <a:gd name="T2" fmla="*/ 2520950 w 6"/>
                  <a:gd name="T3" fmla="*/ 2520950 h 2"/>
                  <a:gd name="T4" fmla="*/ 7561263 w 6"/>
                  <a:gd name="T5" fmla="*/ 0 h 2"/>
                  <a:gd name="T6" fmla="*/ 12601575 w 6"/>
                  <a:gd name="T7" fmla="*/ 0 h 2"/>
                  <a:gd name="T8" fmla="*/ 15120938 w 6"/>
                  <a:gd name="T9" fmla="*/ 0 h 2"/>
                  <a:gd name="T10" fmla="*/ 12601575 w 6"/>
                  <a:gd name="T11" fmla="*/ 5040313 h 2"/>
                  <a:gd name="T12" fmla="*/ 7561263 w 6"/>
                  <a:gd name="T13" fmla="*/ 5040313 h 2"/>
                  <a:gd name="T14" fmla="*/ 7561263 w 6"/>
                  <a:gd name="T15" fmla="*/ 2520950 h 2"/>
                  <a:gd name="T16" fmla="*/ 5040313 w 6"/>
                  <a:gd name="T17" fmla="*/ 2520950 h 2"/>
                  <a:gd name="T18" fmla="*/ 2520950 w 6"/>
                  <a:gd name="T19" fmla="*/ 5040313 h 2"/>
                  <a:gd name="T20" fmla="*/ 0 w 6"/>
                  <a:gd name="T21" fmla="*/ 252095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66" name="Freeform 807"/>
              <p:cNvSpPr>
                <a:spLocks/>
              </p:cNvSpPr>
              <p:nvPr/>
            </p:nvSpPr>
            <p:spPr bwMode="auto">
              <a:xfrm>
                <a:off x="8677275" y="2309813"/>
                <a:ext cx="9525" cy="7938"/>
              </a:xfrm>
              <a:custGeom>
                <a:avLst/>
                <a:gdLst>
                  <a:gd name="T0" fmla="*/ 0 w 6"/>
                  <a:gd name="T1" fmla="*/ 10081260 h 5"/>
                  <a:gd name="T2" fmla="*/ 2520950 w 6"/>
                  <a:gd name="T3" fmla="*/ 7560151 h 5"/>
                  <a:gd name="T4" fmla="*/ 5040313 w 6"/>
                  <a:gd name="T5" fmla="*/ 7560151 h 5"/>
                  <a:gd name="T6" fmla="*/ 7561263 w 6"/>
                  <a:gd name="T7" fmla="*/ 5040630 h 5"/>
                  <a:gd name="T8" fmla="*/ 12601575 w 6"/>
                  <a:gd name="T9" fmla="*/ 0 h 5"/>
                  <a:gd name="T10" fmla="*/ 15120938 w 6"/>
                  <a:gd name="T11" fmla="*/ 0 h 5"/>
                  <a:gd name="T12" fmla="*/ 12601575 w 6"/>
                  <a:gd name="T13" fmla="*/ 7560151 h 5"/>
                  <a:gd name="T14" fmla="*/ 12601575 w 6"/>
                  <a:gd name="T15" fmla="*/ 10081260 h 5"/>
                  <a:gd name="T16" fmla="*/ 7561263 w 6"/>
                  <a:gd name="T17" fmla="*/ 7560151 h 5"/>
                  <a:gd name="T18" fmla="*/ 5040313 w 6"/>
                  <a:gd name="T19" fmla="*/ 7560151 h 5"/>
                  <a:gd name="T20" fmla="*/ 2520950 w 6"/>
                  <a:gd name="T21" fmla="*/ 7560151 h 5"/>
                  <a:gd name="T22" fmla="*/ 2520950 w 6"/>
                  <a:gd name="T23" fmla="*/ 10081260 h 5"/>
                  <a:gd name="T24" fmla="*/ 2520950 w 6"/>
                  <a:gd name="T25" fmla="*/ 12600781 h 5"/>
                  <a:gd name="T26" fmla="*/ 0 w 6"/>
                  <a:gd name="T27" fmla="*/ 1008126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0" y="4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67" name="Freeform 808"/>
              <p:cNvSpPr>
                <a:spLocks/>
              </p:cNvSpPr>
              <p:nvPr/>
            </p:nvSpPr>
            <p:spPr bwMode="auto">
              <a:xfrm>
                <a:off x="8704263" y="2314576"/>
                <a:ext cx="3175" cy="1587"/>
              </a:xfrm>
              <a:custGeom>
                <a:avLst/>
                <a:gdLst>
                  <a:gd name="T0" fmla="*/ 0 w 2"/>
                  <a:gd name="T1" fmla="*/ 0 h 1"/>
                  <a:gd name="T2" fmla="*/ 2520950 w 2"/>
                  <a:gd name="T3" fmla="*/ 0 h 1"/>
                  <a:gd name="T4" fmla="*/ 5040313 w 2"/>
                  <a:gd name="T5" fmla="*/ 0 h 1"/>
                  <a:gd name="T6" fmla="*/ 2520950 w 2"/>
                  <a:gd name="T7" fmla="*/ 2520156 h 1"/>
                  <a:gd name="T8" fmla="*/ 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68" name="Freeform 809"/>
              <p:cNvSpPr>
                <a:spLocks/>
              </p:cNvSpPr>
              <p:nvPr/>
            </p:nvSpPr>
            <p:spPr bwMode="auto">
              <a:xfrm>
                <a:off x="8707438" y="2320926"/>
                <a:ext cx="19050" cy="7937"/>
              </a:xfrm>
              <a:custGeom>
                <a:avLst/>
                <a:gdLst>
                  <a:gd name="T0" fmla="*/ 0 w 12"/>
                  <a:gd name="T1" fmla="*/ 0 h 5"/>
                  <a:gd name="T2" fmla="*/ 2520950 w 12"/>
                  <a:gd name="T3" fmla="*/ 0 h 5"/>
                  <a:gd name="T4" fmla="*/ 7561263 w 12"/>
                  <a:gd name="T5" fmla="*/ 0 h 5"/>
                  <a:gd name="T6" fmla="*/ 12601575 w 12"/>
                  <a:gd name="T7" fmla="*/ 0 h 5"/>
                  <a:gd name="T8" fmla="*/ 15120938 w 12"/>
                  <a:gd name="T9" fmla="*/ 2520791 h 5"/>
                  <a:gd name="T10" fmla="*/ 17640300 w 12"/>
                  <a:gd name="T11" fmla="*/ 5039995 h 5"/>
                  <a:gd name="T12" fmla="*/ 22682200 w 12"/>
                  <a:gd name="T13" fmla="*/ 10079990 h 5"/>
                  <a:gd name="T14" fmla="*/ 25201563 w 12"/>
                  <a:gd name="T15" fmla="*/ 10079990 h 5"/>
                  <a:gd name="T16" fmla="*/ 27722513 w 12"/>
                  <a:gd name="T17" fmla="*/ 10079990 h 5"/>
                  <a:gd name="T18" fmla="*/ 30241875 w 12"/>
                  <a:gd name="T19" fmla="*/ 10079990 h 5"/>
                  <a:gd name="T20" fmla="*/ 27722513 w 12"/>
                  <a:gd name="T21" fmla="*/ 10079990 h 5"/>
                  <a:gd name="T22" fmla="*/ 25201563 w 12"/>
                  <a:gd name="T23" fmla="*/ 12600781 h 5"/>
                  <a:gd name="T24" fmla="*/ 22682200 w 12"/>
                  <a:gd name="T25" fmla="*/ 12600781 h 5"/>
                  <a:gd name="T26" fmla="*/ 15120938 w 12"/>
                  <a:gd name="T27" fmla="*/ 5039995 h 5"/>
                  <a:gd name="T28" fmla="*/ 15120938 w 12"/>
                  <a:gd name="T29" fmla="*/ 2520791 h 5"/>
                  <a:gd name="T30" fmla="*/ 12601575 w 12"/>
                  <a:gd name="T31" fmla="*/ 2520791 h 5"/>
                  <a:gd name="T32" fmla="*/ 7561263 w 12"/>
                  <a:gd name="T33" fmla="*/ 2520791 h 5"/>
                  <a:gd name="T34" fmla="*/ 5040313 w 12"/>
                  <a:gd name="T35" fmla="*/ 2520791 h 5"/>
                  <a:gd name="T36" fmla="*/ 2520950 w 12"/>
                  <a:gd name="T37" fmla="*/ 2520791 h 5"/>
                  <a:gd name="T38" fmla="*/ 2520950 w 12"/>
                  <a:gd name="T39" fmla="*/ 0 h 5"/>
                  <a:gd name="T40" fmla="*/ 0 w 12"/>
                  <a:gd name="T41" fmla="*/ 0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69" name="Freeform 810"/>
              <p:cNvSpPr>
                <a:spLocks/>
              </p:cNvSpPr>
              <p:nvPr/>
            </p:nvSpPr>
            <p:spPr bwMode="auto">
              <a:xfrm>
                <a:off x="8726488" y="2312988"/>
                <a:ext cx="7937" cy="3175"/>
              </a:xfrm>
              <a:custGeom>
                <a:avLst/>
                <a:gdLst>
                  <a:gd name="T0" fmla="*/ 0 w 5"/>
                  <a:gd name="T1" fmla="*/ 2520950 h 2"/>
                  <a:gd name="T2" fmla="*/ 7559199 w 5"/>
                  <a:gd name="T3" fmla="*/ 0 h 2"/>
                  <a:gd name="T4" fmla="*/ 12599194 w 5"/>
                  <a:gd name="T5" fmla="*/ 2520950 h 2"/>
                  <a:gd name="T6" fmla="*/ 10079990 w 5"/>
                  <a:gd name="T7" fmla="*/ 2520950 h 2"/>
                  <a:gd name="T8" fmla="*/ 10079990 w 5"/>
                  <a:gd name="T9" fmla="*/ 5040313 h 2"/>
                  <a:gd name="T10" fmla="*/ 7559199 w 5"/>
                  <a:gd name="T11" fmla="*/ 5040313 h 2"/>
                  <a:gd name="T12" fmla="*/ 5039995 w 5"/>
                  <a:gd name="T13" fmla="*/ 5040313 h 2"/>
                  <a:gd name="T14" fmla="*/ 0 w 5"/>
                  <a:gd name="T15" fmla="*/ 252095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70" name="Freeform 828"/>
              <p:cNvSpPr>
                <a:spLocks/>
              </p:cNvSpPr>
              <p:nvPr/>
            </p:nvSpPr>
            <p:spPr bwMode="auto">
              <a:xfrm>
                <a:off x="4787900" y="1905001"/>
                <a:ext cx="587375" cy="271462"/>
              </a:xfrm>
              <a:custGeom>
                <a:avLst/>
                <a:gdLst>
                  <a:gd name="T0" fmla="*/ 899696575 w 370"/>
                  <a:gd name="T1" fmla="*/ 20161213 h 171"/>
                  <a:gd name="T2" fmla="*/ 854333763 w 370"/>
                  <a:gd name="T3" fmla="*/ 30241819 h 171"/>
                  <a:gd name="T4" fmla="*/ 829132200 w 370"/>
                  <a:gd name="T5" fmla="*/ 5040303 h 171"/>
                  <a:gd name="T6" fmla="*/ 758567825 w 370"/>
                  <a:gd name="T7" fmla="*/ 12601552 h 171"/>
                  <a:gd name="T8" fmla="*/ 725805000 w 370"/>
                  <a:gd name="T9" fmla="*/ 45362729 h 171"/>
                  <a:gd name="T10" fmla="*/ 675401875 w 370"/>
                  <a:gd name="T11" fmla="*/ 45362729 h 171"/>
                  <a:gd name="T12" fmla="*/ 619958438 w 370"/>
                  <a:gd name="T13" fmla="*/ 42843371 h 171"/>
                  <a:gd name="T14" fmla="*/ 544353750 w 370"/>
                  <a:gd name="T15" fmla="*/ 37803068 h 171"/>
                  <a:gd name="T16" fmla="*/ 501510300 w 370"/>
                  <a:gd name="T17" fmla="*/ 57964281 h 171"/>
                  <a:gd name="T18" fmla="*/ 423386250 w 370"/>
                  <a:gd name="T19" fmla="*/ 78125494 h 171"/>
                  <a:gd name="T20" fmla="*/ 380544388 w 370"/>
                  <a:gd name="T21" fmla="*/ 128528526 h 171"/>
                  <a:gd name="T22" fmla="*/ 340221888 w 370"/>
                  <a:gd name="T23" fmla="*/ 166330006 h 171"/>
                  <a:gd name="T24" fmla="*/ 330141263 w 370"/>
                  <a:gd name="T25" fmla="*/ 206652432 h 171"/>
                  <a:gd name="T26" fmla="*/ 257055938 w 370"/>
                  <a:gd name="T27" fmla="*/ 239415197 h 171"/>
                  <a:gd name="T28" fmla="*/ 262096250 w 370"/>
                  <a:gd name="T29" fmla="*/ 277216677 h 171"/>
                  <a:gd name="T30" fmla="*/ 277217188 w 370"/>
                  <a:gd name="T31" fmla="*/ 325100351 h 171"/>
                  <a:gd name="T32" fmla="*/ 274696238 w 370"/>
                  <a:gd name="T33" fmla="*/ 350301867 h 171"/>
                  <a:gd name="T34" fmla="*/ 241935000 w 370"/>
                  <a:gd name="T35" fmla="*/ 380543687 h 171"/>
                  <a:gd name="T36" fmla="*/ 211693125 w 370"/>
                  <a:gd name="T37" fmla="*/ 390624293 h 171"/>
                  <a:gd name="T38" fmla="*/ 196572188 w 370"/>
                  <a:gd name="T39" fmla="*/ 367942135 h 171"/>
                  <a:gd name="T40" fmla="*/ 191531875 w 370"/>
                  <a:gd name="T41" fmla="*/ 378022741 h 171"/>
                  <a:gd name="T42" fmla="*/ 166330313 w 370"/>
                  <a:gd name="T43" fmla="*/ 393143651 h 171"/>
                  <a:gd name="T44" fmla="*/ 118446550 w 370"/>
                  <a:gd name="T45" fmla="*/ 428425773 h 171"/>
                  <a:gd name="T46" fmla="*/ 65524063 w 370"/>
                  <a:gd name="T47" fmla="*/ 428425773 h 171"/>
                  <a:gd name="T48" fmla="*/ 20161250 w 370"/>
                  <a:gd name="T49" fmla="*/ 405745203 h 171"/>
                  <a:gd name="T50" fmla="*/ 42843450 w 370"/>
                  <a:gd name="T51" fmla="*/ 398183954 h 171"/>
                  <a:gd name="T52" fmla="*/ 35282188 w 370"/>
                  <a:gd name="T53" fmla="*/ 393143651 h 171"/>
                  <a:gd name="T54" fmla="*/ 55443438 w 370"/>
                  <a:gd name="T55" fmla="*/ 378022741 h 171"/>
                  <a:gd name="T56" fmla="*/ 27722513 w 370"/>
                  <a:gd name="T57" fmla="*/ 388103348 h 171"/>
                  <a:gd name="T58" fmla="*/ 22682200 w 370"/>
                  <a:gd name="T59" fmla="*/ 372982438 h 171"/>
                  <a:gd name="T60" fmla="*/ 32761238 w 370"/>
                  <a:gd name="T61" fmla="*/ 365422777 h 171"/>
                  <a:gd name="T62" fmla="*/ 55443438 w 370"/>
                  <a:gd name="T63" fmla="*/ 355342171 h 171"/>
                  <a:gd name="T64" fmla="*/ 55443438 w 370"/>
                  <a:gd name="T65" fmla="*/ 345261564 h 171"/>
                  <a:gd name="T66" fmla="*/ 25201563 w 370"/>
                  <a:gd name="T67" fmla="*/ 347780922 h 171"/>
                  <a:gd name="T68" fmla="*/ 25201563 w 370"/>
                  <a:gd name="T69" fmla="*/ 347780922 h 171"/>
                  <a:gd name="T70" fmla="*/ 2520950 w 370"/>
                  <a:gd name="T71" fmla="*/ 332660012 h 171"/>
                  <a:gd name="T72" fmla="*/ 5040313 w 370"/>
                  <a:gd name="T73" fmla="*/ 332660012 h 171"/>
                  <a:gd name="T74" fmla="*/ 47883763 w 370"/>
                  <a:gd name="T75" fmla="*/ 322579406 h 171"/>
                  <a:gd name="T76" fmla="*/ 90725625 w 370"/>
                  <a:gd name="T77" fmla="*/ 320060048 h 171"/>
                  <a:gd name="T78" fmla="*/ 68043425 w 370"/>
                  <a:gd name="T79" fmla="*/ 320060048 h 171"/>
                  <a:gd name="T80" fmla="*/ 12601575 w 370"/>
                  <a:gd name="T81" fmla="*/ 322579406 h 171"/>
                  <a:gd name="T82" fmla="*/ 17640300 w 370"/>
                  <a:gd name="T83" fmla="*/ 309979442 h 171"/>
                  <a:gd name="T84" fmla="*/ 7559675 w 370"/>
                  <a:gd name="T85" fmla="*/ 307458496 h 171"/>
                  <a:gd name="T86" fmla="*/ 17640300 w 370"/>
                  <a:gd name="T87" fmla="*/ 294858532 h 171"/>
                  <a:gd name="T88" fmla="*/ 52924075 w 370"/>
                  <a:gd name="T89" fmla="*/ 297377890 h 171"/>
                  <a:gd name="T90" fmla="*/ 17640300 w 370"/>
                  <a:gd name="T91" fmla="*/ 287297283 h 171"/>
                  <a:gd name="T92" fmla="*/ 35282188 w 370"/>
                  <a:gd name="T93" fmla="*/ 284777925 h 171"/>
                  <a:gd name="T94" fmla="*/ 57964388 w 370"/>
                  <a:gd name="T95" fmla="*/ 282256980 h 171"/>
                  <a:gd name="T96" fmla="*/ 88206263 w 370"/>
                  <a:gd name="T97" fmla="*/ 279737622 h 171"/>
                  <a:gd name="T98" fmla="*/ 50403125 w 370"/>
                  <a:gd name="T99" fmla="*/ 272176374 h 171"/>
                  <a:gd name="T100" fmla="*/ 93246575 w 370"/>
                  <a:gd name="T101" fmla="*/ 272176374 h 171"/>
                  <a:gd name="T102" fmla="*/ 110886875 w 370"/>
                  <a:gd name="T103" fmla="*/ 262095767 h 171"/>
                  <a:gd name="T104" fmla="*/ 73083738 w 370"/>
                  <a:gd name="T105" fmla="*/ 259576409 h 171"/>
                  <a:gd name="T106" fmla="*/ 113407825 w 370"/>
                  <a:gd name="T107" fmla="*/ 254536106 h 171"/>
                  <a:gd name="T108" fmla="*/ 120967500 w 370"/>
                  <a:gd name="T109" fmla="*/ 257055464 h 171"/>
                  <a:gd name="T110" fmla="*/ 136088438 w 370"/>
                  <a:gd name="T111" fmla="*/ 246974858 h 171"/>
                  <a:gd name="T112" fmla="*/ 148688425 w 370"/>
                  <a:gd name="T113" fmla="*/ 236894251 h 171"/>
                  <a:gd name="T114" fmla="*/ 181451250 w 370"/>
                  <a:gd name="T115" fmla="*/ 236894251 h 171"/>
                  <a:gd name="T116" fmla="*/ 211693125 w 370"/>
                  <a:gd name="T117" fmla="*/ 236894251 h 171"/>
                  <a:gd name="T118" fmla="*/ 234373738 w 370"/>
                  <a:gd name="T119" fmla="*/ 224294287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0"/>
                  <a:gd name="T181" fmla="*/ 0 h 171"/>
                  <a:gd name="T182" fmla="*/ 370 w 370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0" h="171">
                    <a:moveTo>
                      <a:pt x="368" y="5"/>
                    </a:moveTo>
                    <a:lnTo>
                      <a:pt x="370" y="5"/>
                    </a:lnTo>
                    <a:lnTo>
                      <a:pt x="370" y="6"/>
                    </a:lnTo>
                    <a:lnTo>
                      <a:pt x="370" y="7"/>
                    </a:lnTo>
                    <a:lnTo>
                      <a:pt x="370" y="8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3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7" y="7"/>
                    </a:lnTo>
                    <a:lnTo>
                      <a:pt x="358" y="7"/>
                    </a:lnTo>
                    <a:lnTo>
                      <a:pt x="357" y="8"/>
                    </a:lnTo>
                    <a:lnTo>
                      <a:pt x="355" y="9"/>
                    </a:lnTo>
                    <a:lnTo>
                      <a:pt x="352" y="10"/>
                    </a:lnTo>
                    <a:lnTo>
                      <a:pt x="351" y="10"/>
                    </a:lnTo>
                    <a:lnTo>
                      <a:pt x="349" y="10"/>
                    </a:lnTo>
                    <a:lnTo>
                      <a:pt x="348" y="10"/>
                    </a:lnTo>
                    <a:lnTo>
                      <a:pt x="346" y="11"/>
                    </a:lnTo>
                    <a:lnTo>
                      <a:pt x="347" y="12"/>
                    </a:lnTo>
                    <a:lnTo>
                      <a:pt x="346" y="12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5" y="15"/>
                    </a:lnTo>
                    <a:lnTo>
                      <a:pt x="344" y="15"/>
                    </a:lnTo>
                    <a:lnTo>
                      <a:pt x="343" y="15"/>
                    </a:lnTo>
                    <a:lnTo>
                      <a:pt x="342" y="15"/>
                    </a:lnTo>
                    <a:lnTo>
                      <a:pt x="340" y="15"/>
                    </a:lnTo>
                    <a:lnTo>
                      <a:pt x="339" y="14"/>
                    </a:lnTo>
                    <a:lnTo>
                      <a:pt x="339" y="12"/>
                    </a:lnTo>
                    <a:lnTo>
                      <a:pt x="340" y="11"/>
                    </a:lnTo>
                    <a:lnTo>
                      <a:pt x="342" y="11"/>
                    </a:lnTo>
                    <a:lnTo>
                      <a:pt x="343" y="10"/>
                    </a:lnTo>
                    <a:lnTo>
                      <a:pt x="344" y="10"/>
                    </a:lnTo>
                    <a:lnTo>
                      <a:pt x="346" y="9"/>
                    </a:lnTo>
                    <a:lnTo>
                      <a:pt x="345" y="7"/>
                    </a:lnTo>
                    <a:lnTo>
                      <a:pt x="344" y="6"/>
                    </a:lnTo>
                    <a:lnTo>
                      <a:pt x="343" y="6"/>
                    </a:lnTo>
                    <a:lnTo>
                      <a:pt x="342" y="5"/>
                    </a:lnTo>
                    <a:lnTo>
                      <a:pt x="340" y="5"/>
                    </a:lnTo>
                    <a:lnTo>
                      <a:pt x="338" y="5"/>
                    </a:lnTo>
                    <a:lnTo>
                      <a:pt x="334" y="3"/>
                    </a:lnTo>
                    <a:lnTo>
                      <a:pt x="333" y="3"/>
                    </a:lnTo>
                    <a:lnTo>
                      <a:pt x="333" y="2"/>
                    </a:lnTo>
                    <a:lnTo>
                      <a:pt x="331" y="2"/>
                    </a:lnTo>
                    <a:lnTo>
                      <a:pt x="330" y="2"/>
                    </a:lnTo>
                    <a:lnTo>
                      <a:pt x="329" y="2"/>
                    </a:lnTo>
                    <a:lnTo>
                      <a:pt x="328" y="1"/>
                    </a:lnTo>
                    <a:lnTo>
                      <a:pt x="327" y="0"/>
                    </a:lnTo>
                    <a:lnTo>
                      <a:pt x="326" y="0"/>
                    </a:lnTo>
                    <a:lnTo>
                      <a:pt x="323" y="0"/>
                    </a:lnTo>
                    <a:lnTo>
                      <a:pt x="321" y="0"/>
                    </a:lnTo>
                    <a:lnTo>
                      <a:pt x="319" y="1"/>
                    </a:lnTo>
                    <a:lnTo>
                      <a:pt x="318" y="1"/>
                    </a:lnTo>
                    <a:lnTo>
                      <a:pt x="318" y="2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2" y="2"/>
                    </a:lnTo>
                    <a:lnTo>
                      <a:pt x="311" y="2"/>
                    </a:lnTo>
                    <a:lnTo>
                      <a:pt x="308" y="2"/>
                    </a:lnTo>
                    <a:lnTo>
                      <a:pt x="306" y="2"/>
                    </a:lnTo>
                    <a:lnTo>
                      <a:pt x="305" y="3"/>
                    </a:lnTo>
                    <a:lnTo>
                      <a:pt x="302" y="5"/>
                    </a:lnTo>
                    <a:lnTo>
                      <a:pt x="301" y="5"/>
                    </a:lnTo>
                    <a:lnTo>
                      <a:pt x="299" y="6"/>
                    </a:lnTo>
                    <a:lnTo>
                      <a:pt x="299" y="7"/>
                    </a:lnTo>
                    <a:lnTo>
                      <a:pt x="298" y="8"/>
                    </a:lnTo>
                    <a:lnTo>
                      <a:pt x="297" y="10"/>
                    </a:lnTo>
                    <a:lnTo>
                      <a:pt x="296" y="10"/>
                    </a:lnTo>
                    <a:lnTo>
                      <a:pt x="296" y="11"/>
                    </a:lnTo>
                    <a:lnTo>
                      <a:pt x="296" y="12"/>
                    </a:lnTo>
                    <a:lnTo>
                      <a:pt x="296" y="14"/>
                    </a:lnTo>
                    <a:lnTo>
                      <a:pt x="296" y="15"/>
                    </a:lnTo>
                    <a:lnTo>
                      <a:pt x="296" y="16"/>
                    </a:lnTo>
                    <a:lnTo>
                      <a:pt x="295" y="17"/>
                    </a:lnTo>
                    <a:lnTo>
                      <a:pt x="293" y="17"/>
                    </a:lnTo>
                    <a:lnTo>
                      <a:pt x="292" y="17"/>
                    </a:lnTo>
                    <a:lnTo>
                      <a:pt x="291" y="17"/>
                    </a:lnTo>
                    <a:lnTo>
                      <a:pt x="290" y="17"/>
                    </a:lnTo>
                    <a:lnTo>
                      <a:pt x="289" y="18"/>
                    </a:lnTo>
                    <a:lnTo>
                      <a:pt x="288" y="18"/>
                    </a:lnTo>
                    <a:lnTo>
                      <a:pt x="288" y="19"/>
                    </a:lnTo>
                    <a:lnTo>
                      <a:pt x="287" y="20"/>
                    </a:lnTo>
                    <a:lnTo>
                      <a:pt x="284" y="21"/>
                    </a:lnTo>
                    <a:lnTo>
                      <a:pt x="283" y="21"/>
                    </a:lnTo>
                    <a:lnTo>
                      <a:pt x="282" y="20"/>
                    </a:lnTo>
                    <a:lnTo>
                      <a:pt x="281" y="20"/>
                    </a:lnTo>
                    <a:lnTo>
                      <a:pt x="280" y="20"/>
                    </a:lnTo>
                    <a:lnTo>
                      <a:pt x="279" y="20"/>
                    </a:lnTo>
                    <a:lnTo>
                      <a:pt x="278" y="19"/>
                    </a:lnTo>
                    <a:lnTo>
                      <a:pt x="277" y="19"/>
                    </a:lnTo>
                    <a:lnTo>
                      <a:pt x="274" y="19"/>
                    </a:lnTo>
                    <a:lnTo>
                      <a:pt x="273" y="18"/>
                    </a:lnTo>
                    <a:lnTo>
                      <a:pt x="272" y="18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8" y="19"/>
                    </a:lnTo>
                    <a:lnTo>
                      <a:pt x="266" y="19"/>
                    </a:lnTo>
                    <a:lnTo>
                      <a:pt x="265" y="19"/>
                    </a:lnTo>
                    <a:lnTo>
                      <a:pt x="264" y="19"/>
                    </a:lnTo>
                    <a:lnTo>
                      <a:pt x="263" y="20"/>
                    </a:lnTo>
                    <a:lnTo>
                      <a:pt x="262" y="20"/>
                    </a:lnTo>
                    <a:lnTo>
                      <a:pt x="261" y="20"/>
                    </a:lnTo>
                    <a:lnTo>
                      <a:pt x="260" y="20"/>
                    </a:lnTo>
                    <a:lnTo>
                      <a:pt x="259" y="20"/>
                    </a:lnTo>
                    <a:lnTo>
                      <a:pt x="258" y="20"/>
                    </a:lnTo>
                    <a:lnTo>
                      <a:pt x="255" y="20"/>
                    </a:lnTo>
                    <a:lnTo>
                      <a:pt x="254" y="20"/>
                    </a:lnTo>
                    <a:lnTo>
                      <a:pt x="251" y="19"/>
                    </a:lnTo>
                    <a:lnTo>
                      <a:pt x="250" y="19"/>
                    </a:lnTo>
                    <a:lnTo>
                      <a:pt x="249" y="19"/>
                    </a:lnTo>
                    <a:lnTo>
                      <a:pt x="247" y="18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3" y="15"/>
                    </a:lnTo>
                    <a:lnTo>
                      <a:pt x="238" y="11"/>
                    </a:lnTo>
                    <a:lnTo>
                      <a:pt x="233" y="11"/>
                    </a:lnTo>
                    <a:lnTo>
                      <a:pt x="230" y="12"/>
                    </a:lnTo>
                    <a:lnTo>
                      <a:pt x="228" y="12"/>
                    </a:lnTo>
                    <a:lnTo>
                      <a:pt x="230" y="14"/>
                    </a:lnTo>
                    <a:lnTo>
                      <a:pt x="230" y="15"/>
                    </a:lnTo>
                    <a:lnTo>
                      <a:pt x="228" y="15"/>
                    </a:lnTo>
                    <a:lnTo>
                      <a:pt x="227" y="15"/>
                    </a:lnTo>
                    <a:lnTo>
                      <a:pt x="226" y="15"/>
                    </a:lnTo>
                    <a:lnTo>
                      <a:pt x="225" y="14"/>
                    </a:lnTo>
                    <a:lnTo>
                      <a:pt x="224" y="14"/>
                    </a:lnTo>
                    <a:lnTo>
                      <a:pt x="224" y="15"/>
                    </a:lnTo>
                    <a:lnTo>
                      <a:pt x="223" y="15"/>
                    </a:lnTo>
                    <a:lnTo>
                      <a:pt x="222" y="15"/>
                    </a:lnTo>
                    <a:lnTo>
                      <a:pt x="216" y="15"/>
                    </a:lnTo>
                    <a:lnTo>
                      <a:pt x="217" y="16"/>
                    </a:lnTo>
                    <a:lnTo>
                      <a:pt x="218" y="17"/>
                    </a:lnTo>
                    <a:lnTo>
                      <a:pt x="219" y="18"/>
                    </a:lnTo>
                    <a:lnTo>
                      <a:pt x="218" y="19"/>
                    </a:lnTo>
                    <a:lnTo>
                      <a:pt x="217" y="20"/>
                    </a:lnTo>
                    <a:lnTo>
                      <a:pt x="215" y="21"/>
                    </a:lnTo>
                    <a:lnTo>
                      <a:pt x="214" y="21"/>
                    </a:lnTo>
                    <a:lnTo>
                      <a:pt x="215" y="23"/>
                    </a:lnTo>
                    <a:lnTo>
                      <a:pt x="217" y="23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4" y="25"/>
                    </a:lnTo>
                    <a:lnTo>
                      <a:pt x="213" y="25"/>
                    </a:lnTo>
                    <a:lnTo>
                      <a:pt x="210" y="25"/>
                    </a:lnTo>
                    <a:lnTo>
                      <a:pt x="208" y="24"/>
                    </a:lnTo>
                    <a:lnTo>
                      <a:pt x="206" y="24"/>
                    </a:lnTo>
                    <a:lnTo>
                      <a:pt x="199" y="23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8" y="23"/>
                    </a:lnTo>
                    <a:lnTo>
                      <a:pt x="187" y="23"/>
                    </a:lnTo>
                    <a:lnTo>
                      <a:pt x="187" y="24"/>
                    </a:lnTo>
                    <a:lnTo>
                      <a:pt x="187" y="25"/>
                    </a:lnTo>
                    <a:lnTo>
                      <a:pt x="187" y="26"/>
                    </a:lnTo>
                    <a:lnTo>
                      <a:pt x="188" y="27"/>
                    </a:lnTo>
                    <a:lnTo>
                      <a:pt x="185" y="29"/>
                    </a:lnTo>
                    <a:lnTo>
                      <a:pt x="184" y="30"/>
                    </a:lnTo>
                    <a:lnTo>
                      <a:pt x="182" y="30"/>
                    </a:lnTo>
                    <a:lnTo>
                      <a:pt x="181" y="29"/>
                    </a:lnTo>
                    <a:lnTo>
                      <a:pt x="180" y="29"/>
                    </a:lnTo>
                    <a:lnTo>
                      <a:pt x="176" y="28"/>
                    </a:lnTo>
                    <a:lnTo>
                      <a:pt x="175" y="28"/>
                    </a:lnTo>
                    <a:lnTo>
                      <a:pt x="175" y="29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3" y="36"/>
                    </a:lnTo>
                    <a:lnTo>
                      <a:pt x="162" y="36"/>
                    </a:lnTo>
                    <a:lnTo>
                      <a:pt x="160" y="37"/>
                    </a:lnTo>
                    <a:lnTo>
                      <a:pt x="159" y="38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2" y="40"/>
                    </a:lnTo>
                    <a:lnTo>
                      <a:pt x="163" y="42"/>
                    </a:lnTo>
                    <a:lnTo>
                      <a:pt x="162" y="44"/>
                    </a:lnTo>
                    <a:lnTo>
                      <a:pt x="158" y="45"/>
                    </a:lnTo>
                    <a:lnTo>
                      <a:pt x="153" y="48"/>
                    </a:lnTo>
                    <a:lnTo>
                      <a:pt x="152" y="49"/>
                    </a:lnTo>
                    <a:lnTo>
                      <a:pt x="151" y="51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49" y="53"/>
                    </a:lnTo>
                    <a:lnTo>
                      <a:pt x="150" y="54"/>
                    </a:lnTo>
                    <a:lnTo>
                      <a:pt x="143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7" y="64"/>
                    </a:lnTo>
                    <a:lnTo>
                      <a:pt x="135" y="65"/>
                    </a:lnTo>
                    <a:lnTo>
                      <a:pt x="135" y="66"/>
                    </a:lnTo>
                    <a:lnTo>
                      <a:pt x="135" y="67"/>
                    </a:lnTo>
                    <a:lnTo>
                      <a:pt x="134" y="68"/>
                    </a:lnTo>
                    <a:lnTo>
                      <a:pt x="134" y="70"/>
                    </a:lnTo>
                    <a:lnTo>
                      <a:pt x="133" y="71"/>
                    </a:lnTo>
                    <a:lnTo>
                      <a:pt x="132" y="72"/>
                    </a:lnTo>
                    <a:lnTo>
                      <a:pt x="130" y="73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6" y="76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1" y="80"/>
                    </a:lnTo>
                    <a:lnTo>
                      <a:pt x="131" y="82"/>
                    </a:lnTo>
                    <a:lnTo>
                      <a:pt x="131" y="84"/>
                    </a:lnTo>
                    <a:lnTo>
                      <a:pt x="129" y="86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6" y="85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0" y="87"/>
                    </a:lnTo>
                    <a:lnTo>
                      <a:pt x="109" y="89"/>
                    </a:lnTo>
                    <a:lnTo>
                      <a:pt x="107" y="89"/>
                    </a:lnTo>
                    <a:lnTo>
                      <a:pt x="105" y="91"/>
                    </a:lnTo>
                    <a:lnTo>
                      <a:pt x="103" y="92"/>
                    </a:lnTo>
                    <a:lnTo>
                      <a:pt x="103" y="93"/>
                    </a:lnTo>
                    <a:lnTo>
                      <a:pt x="103" y="94"/>
                    </a:lnTo>
                    <a:lnTo>
                      <a:pt x="102" y="95"/>
                    </a:lnTo>
                    <a:lnTo>
                      <a:pt x="101" y="96"/>
                    </a:lnTo>
                    <a:lnTo>
                      <a:pt x="100" y="96"/>
                    </a:lnTo>
                    <a:lnTo>
                      <a:pt x="101" y="98"/>
                    </a:lnTo>
                    <a:lnTo>
                      <a:pt x="101" y="99"/>
                    </a:lnTo>
                    <a:lnTo>
                      <a:pt x="103" y="100"/>
                    </a:lnTo>
                    <a:lnTo>
                      <a:pt x="103" y="101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1" y="103"/>
                    </a:lnTo>
                    <a:lnTo>
                      <a:pt x="102" y="103"/>
                    </a:lnTo>
                    <a:lnTo>
                      <a:pt x="102" y="104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8"/>
                    </a:lnTo>
                    <a:lnTo>
                      <a:pt x="103" y="109"/>
                    </a:lnTo>
                    <a:lnTo>
                      <a:pt x="104" y="110"/>
                    </a:lnTo>
                    <a:lnTo>
                      <a:pt x="104" y="111"/>
                    </a:lnTo>
                    <a:lnTo>
                      <a:pt x="105" y="111"/>
                    </a:lnTo>
                    <a:lnTo>
                      <a:pt x="104" y="113"/>
                    </a:lnTo>
                    <a:lnTo>
                      <a:pt x="104" y="114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2" y="119"/>
                    </a:lnTo>
                    <a:lnTo>
                      <a:pt x="103" y="119"/>
                    </a:lnTo>
                    <a:lnTo>
                      <a:pt x="106" y="121"/>
                    </a:lnTo>
                    <a:lnTo>
                      <a:pt x="107" y="121"/>
                    </a:lnTo>
                    <a:lnTo>
                      <a:pt x="112" y="123"/>
                    </a:lnTo>
                    <a:lnTo>
                      <a:pt x="113" y="124"/>
                    </a:lnTo>
                    <a:lnTo>
                      <a:pt x="112" y="124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0" y="128"/>
                    </a:lnTo>
                    <a:lnTo>
                      <a:pt x="110" y="129"/>
                    </a:lnTo>
                    <a:lnTo>
                      <a:pt x="109" y="129"/>
                    </a:lnTo>
                    <a:lnTo>
                      <a:pt x="107" y="129"/>
                    </a:lnTo>
                    <a:lnTo>
                      <a:pt x="107" y="128"/>
                    </a:lnTo>
                    <a:lnTo>
                      <a:pt x="106" y="128"/>
                    </a:lnTo>
                    <a:lnTo>
                      <a:pt x="106" y="129"/>
                    </a:lnTo>
                    <a:lnTo>
                      <a:pt x="105" y="129"/>
                    </a:lnTo>
                    <a:lnTo>
                      <a:pt x="104" y="129"/>
                    </a:lnTo>
                    <a:lnTo>
                      <a:pt x="104" y="130"/>
                    </a:lnTo>
                    <a:lnTo>
                      <a:pt x="105" y="131"/>
                    </a:lnTo>
                    <a:lnTo>
                      <a:pt x="105" y="132"/>
                    </a:lnTo>
                    <a:lnTo>
                      <a:pt x="106" y="132"/>
                    </a:lnTo>
                    <a:lnTo>
                      <a:pt x="106" y="133"/>
                    </a:lnTo>
                    <a:lnTo>
                      <a:pt x="107" y="134"/>
                    </a:lnTo>
                    <a:lnTo>
                      <a:pt x="109" y="136"/>
                    </a:lnTo>
                    <a:lnTo>
                      <a:pt x="109" y="137"/>
                    </a:lnTo>
                    <a:lnTo>
                      <a:pt x="109" y="138"/>
                    </a:lnTo>
                    <a:lnTo>
                      <a:pt x="109" y="139"/>
                    </a:lnTo>
                    <a:lnTo>
                      <a:pt x="107" y="140"/>
                    </a:lnTo>
                    <a:lnTo>
                      <a:pt x="107" y="141"/>
                    </a:lnTo>
                    <a:lnTo>
                      <a:pt x="107" y="142"/>
                    </a:lnTo>
                    <a:lnTo>
                      <a:pt x="105" y="143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5"/>
                    </a:lnTo>
                    <a:lnTo>
                      <a:pt x="98" y="146"/>
                    </a:lnTo>
                    <a:lnTo>
                      <a:pt x="97" y="146"/>
                    </a:lnTo>
                    <a:lnTo>
                      <a:pt x="98" y="146"/>
                    </a:lnTo>
                    <a:lnTo>
                      <a:pt x="98" y="147"/>
                    </a:lnTo>
                    <a:lnTo>
                      <a:pt x="100" y="147"/>
                    </a:lnTo>
                    <a:lnTo>
                      <a:pt x="98" y="148"/>
                    </a:lnTo>
                    <a:lnTo>
                      <a:pt x="97" y="148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2"/>
                    </a:lnTo>
                    <a:lnTo>
                      <a:pt x="97" y="154"/>
                    </a:lnTo>
                    <a:lnTo>
                      <a:pt x="97" y="155"/>
                    </a:lnTo>
                    <a:lnTo>
                      <a:pt x="96" y="156"/>
                    </a:lnTo>
                    <a:lnTo>
                      <a:pt x="97" y="156"/>
                    </a:lnTo>
                    <a:lnTo>
                      <a:pt x="95" y="159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3" y="158"/>
                    </a:lnTo>
                    <a:lnTo>
                      <a:pt x="92" y="157"/>
                    </a:lnTo>
                    <a:lnTo>
                      <a:pt x="92" y="156"/>
                    </a:lnTo>
                    <a:lnTo>
                      <a:pt x="91" y="156"/>
                    </a:lnTo>
                    <a:lnTo>
                      <a:pt x="89" y="156"/>
                    </a:lnTo>
                    <a:lnTo>
                      <a:pt x="87" y="156"/>
                    </a:lnTo>
                    <a:lnTo>
                      <a:pt x="85" y="155"/>
                    </a:lnTo>
                    <a:lnTo>
                      <a:pt x="85" y="156"/>
                    </a:lnTo>
                    <a:lnTo>
                      <a:pt x="84" y="155"/>
                    </a:lnTo>
                    <a:lnTo>
                      <a:pt x="83" y="155"/>
                    </a:lnTo>
                    <a:lnTo>
                      <a:pt x="82" y="152"/>
                    </a:lnTo>
                    <a:lnTo>
                      <a:pt x="82" y="151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1" y="148"/>
                    </a:lnTo>
                    <a:lnTo>
                      <a:pt x="79" y="147"/>
                    </a:lnTo>
                    <a:lnTo>
                      <a:pt x="81" y="147"/>
                    </a:lnTo>
                    <a:lnTo>
                      <a:pt x="81" y="146"/>
                    </a:lnTo>
                    <a:lnTo>
                      <a:pt x="82" y="146"/>
                    </a:lnTo>
                    <a:lnTo>
                      <a:pt x="83" y="146"/>
                    </a:lnTo>
                    <a:lnTo>
                      <a:pt x="83" y="145"/>
                    </a:lnTo>
                    <a:lnTo>
                      <a:pt x="82" y="145"/>
                    </a:lnTo>
                    <a:lnTo>
                      <a:pt x="81" y="145"/>
                    </a:lnTo>
                    <a:lnTo>
                      <a:pt x="79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9" y="146"/>
                    </a:lnTo>
                    <a:lnTo>
                      <a:pt x="79" y="147"/>
                    </a:lnTo>
                    <a:lnTo>
                      <a:pt x="79" y="148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79" y="150"/>
                    </a:lnTo>
                    <a:lnTo>
                      <a:pt x="78" y="150"/>
                    </a:lnTo>
                    <a:lnTo>
                      <a:pt x="78" y="149"/>
                    </a:lnTo>
                    <a:lnTo>
                      <a:pt x="78" y="148"/>
                    </a:lnTo>
                    <a:lnTo>
                      <a:pt x="77" y="148"/>
                    </a:lnTo>
                    <a:lnTo>
                      <a:pt x="76" y="147"/>
                    </a:lnTo>
                    <a:lnTo>
                      <a:pt x="75" y="147"/>
                    </a:lnTo>
                    <a:lnTo>
                      <a:pt x="76" y="148"/>
                    </a:lnTo>
                    <a:lnTo>
                      <a:pt x="77" y="148"/>
                    </a:lnTo>
                    <a:lnTo>
                      <a:pt x="77" y="149"/>
                    </a:lnTo>
                    <a:lnTo>
                      <a:pt x="77" y="150"/>
                    </a:lnTo>
                    <a:lnTo>
                      <a:pt x="76" y="150"/>
                    </a:lnTo>
                    <a:lnTo>
                      <a:pt x="77" y="151"/>
                    </a:lnTo>
                    <a:lnTo>
                      <a:pt x="78" y="151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3" y="157"/>
                    </a:lnTo>
                    <a:lnTo>
                      <a:pt x="73" y="158"/>
                    </a:lnTo>
                    <a:lnTo>
                      <a:pt x="72" y="158"/>
                    </a:lnTo>
                    <a:lnTo>
                      <a:pt x="70" y="158"/>
                    </a:lnTo>
                    <a:lnTo>
                      <a:pt x="69" y="158"/>
                    </a:lnTo>
                    <a:lnTo>
                      <a:pt x="69" y="157"/>
                    </a:lnTo>
                    <a:lnTo>
                      <a:pt x="66" y="156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6" y="159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1"/>
                    </a:lnTo>
                    <a:lnTo>
                      <a:pt x="60" y="162"/>
                    </a:lnTo>
                    <a:lnTo>
                      <a:pt x="59" y="162"/>
                    </a:lnTo>
                    <a:lnTo>
                      <a:pt x="58" y="164"/>
                    </a:lnTo>
                    <a:lnTo>
                      <a:pt x="57" y="164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6"/>
                    </a:lnTo>
                    <a:lnTo>
                      <a:pt x="50" y="168"/>
                    </a:lnTo>
                    <a:lnTo>
                      <a:pt x="49" y="168"/>
                    </a:lnTo>
                    <a:lnTo>
                      <a:pt x="47" y="169"/>
                    </a:lnTo>
                    <a:lnTo>
                      <a:pt x="47" y="170"/>
                    </a:lnTo>
                    <a:lnTo>
                      <a:pt x="46" y="169"/>
                    </a:lnTo>
                    <a:lnTo>
                      <a:pt x="46" y="170"/>
                    </a:lnTo>
                    <a:lnTo>
                      <a:pt x="42" y="170"/>
                    </a:lnTo>
                    <a:lnTo>
                      <a:pt x="41" y="170"/>
                    </a:lnTo>
                    <a:lnTo>
                      <a:pt x="39" y="171"/>
                    </a:lnTo>
                    <a:lnTo>
                      <a:pt x="38" y="171"/>
                    </a:lnTo>
                    <a:lnTo>
                      <a:pt x="37" y="171"/>
                    </a:lnTo>
                    <a:lnTo>
                      <a:pt x="36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7" y="170"/>
                    </a:lnTo>
                    <a:lnTo>
                      <a:pt x="26" y="170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5" y="169"/>
                    </a:lnTo>
                    <a:lnTo>
                      <a:pt x="26" y="168"/>
                    </a:lnTo>
                    <a:lnTo>
                      <a:pt x="23" y="168"/>
                    </a:lnTo>
                    <a:lnTo>
                      <a:pt x="20" y="168"/>
                    </a:lnTo>
                    <a:lnTo>
                      <a:pt x="19" y="167"/>
                    </a:lnTo>
                    <a:lnTo>
                      <a:pt x="18" y="167"/>
                    </a:lnTo>
                    <a:lnTo>
                      <a:pt x="17" y="167"/>
                    </a:lnTo>
                    <a:lnTo>
                      <a:pt x="16" y="166"/>
                    </a:lnTo>
                    <a:lnTo>
                      <a:pt x="14" y="166"/>
                    </a:lnTo>
                    <a:lnTo>
                      <a:pt x="14" y="165"/>
                    </a:lnTo>
                    <a:lnTo>
                      <a:pt x="13" y="165"/>
                    </a:lnTo>
                    <a:lnTo>
                      <a:pt x="12" y="165"/>
                    </a:lnTo>
                    <a:lnTo>
                      <a:pt x="10" y="164"/>
                    </a:lnTo>
                    <a:lnTo>
                      <a:pt x="8" y="162"/>
                    </a:lnTo>
                    <a:lnTo>
                      <a:pt x="8" y="161"/>
                    </a:lnTo>
                    <a:lnTo>
                      <a:pt x="9" y="160"/>
                    </a:lnTo>
                    <a:lnTo>
                      <a:pt x="9" y="159"/>
                    </a:lnTo>
                    <a:lnTo>
                      <a:pt x="9" y="158"/>
                    </a:lnTo>
                    <a:lnTo>
                      <a:pt x="9" y="157"/>
                    </a:lnTo>
                    <a:lnTo>
                      <a:pt x="11" y="158"/>
                    </a:lnTo>
                    <a:lnTo>
                      <a:pt x="12" y="159"/>
                    </a:lnTo>
                    <a:lnTo>
                      <a:pt x="12" y="158"/>
                    </a:lnTo>
                    <a:lnTo>
                      <a:pt x="13" y="158"/>
                    </a:lnTo>
                    <a:lnTo>
                      <a:pt x="14" y="158"/>
                    </a:lnTo>
                    <a:lnTo>
                      <a:pt x="16" y="159"/>
                    </a:lnTo>
                    <a:lnTo>
                      <a:pt x="17" y="160"/>
                    </a:lnTo>
                    <a:lnTo>
                      <a:pt x="18" y="160"/>
                    </a:lnTo>
                    <a:lnTo>
                      <a:pt x="19" y="160"/>
                    </a:lnTo>
                    <a:lnTo>
                      <a:pt x="18" y="160"/>
                    </a:lnTo>
                    <a:lnTo>
                      <a:pt x="17" y="159"/>
                    </a:lnTo>
                    <a:lnTo>
                      <a:pt x="16" y="159"/>
                    </a:lnTo>
                    <a:lnTo>
                      <a:pt x="17" y="158"/>
                    </a:lnTo>
                    <a:lnTo>
                      <a:pt x="18" y="158"/>
                    </a:lnTo>
                    <a:lnTo>
                      <a:pt x="19" y="158"/>
                    </a:lnTo>
                    <a:lnTo>
                      <a:pt x="21" y="157"/>
                    </a:lnTo>
                    <a:lnTo>
                      <a:pt x="22" y="157"/>
                    </a:lnTo>
                    <a:lnTo>
                      <a:pt x="23" y="157"/>
                    </a:lnTo>
                    <a:lnTo>
                      <a:pt x="22" y="157"/>
                    </a:lnTo>
                    <a:lnTo>
                      <a:pt x="21" y="157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18" y="158"/>
                    </a:lnTo>
                    <a:lnTo>
                      <a:pt x="17" y="158"/>
                    </a:lnTo>
                    <a:lnTo>
                      <a:pt x="16" y="159"/>
                    </a:lnTo>
                    <a:lnTo>
                      <a:pt x="14" y="158"/>
                    </a:lnTo>
                    <a:lnTo>
                      <a:pt x="14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7" y="154"/>
                    </a:lnTo>
                    <a:lnTo>
                      <a:pt x="18" y="154"/>
                    </a:lnTo>
                    <a:lnTo>
                      <a:pt x="20" y="154"/>
                    </a:lnTo>
                    <a:lnTo>
                      <a:pt x="21" y="154"/>
                    </a:lnTo>
                    <a:lnTo>
                      <a:pt x="21" y="152"/>
                    </a:lnTo>
                    <a:lnTo>
                      <a:pt x="20" y="152"/>
                    </a:lnTo>
                    <a:lnTo>
                      <a:pt x="19" y="154"/>
                    </a:lnTo>
                    <a:lnTo>
                      <a:pt x="17" y="154"/>
                    </a:lnTo>
                    <a:lnTo>
                      <a:pt x="16" y="152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8" y="151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2" y="150"/>
                    </a:lnTo>
                    <a:lnTo>
                      <a:pt x="21" y="149"/>
                    </a:lnTo>
                    <a:lnTo>
                      <a:pt x="19" y="149"/>
                    </a:lnTo>
                    <a:lnTo>
                      <a:pt x="19" y="150"/>
                    </a:lnTo>
                    <a:lnTo>
                      <a:pt x="18" y="151"/>
                    </a:lnTo>
                    <a:lnTo>
                      <a:pt x="17" y="151"/>
                    </a:lnTo>
                    <a:lnTo>
                      <a:pt x="14" y="152"/>
                    </a:lnTo>
                    <a:lnTo>
                      <a:pt x="13" y="151"/>
                    </a:lnTo>
                    <a:lnTo>
                      <a:pt x="14" y="151"/>
                    </a:lnTo>
                    <a:lnTo>
                      <a:pt x="17" y="150"/>
                    </a:lnTo>
                    <a:lnTo>
                      <a:pt x="13" y="151"/>
                    </a:lnTo>
                    <a:lnTo>
                      <a:pt x="12" y="151"/>
                    </a:lnTo>
                    <a:lnTo>
                      <a:pt x="11" y="151"/>
                    </a:lnTo>
                    <a:lnTo>
                      <a:pt x="10" y="151"/>
                    </a:lnTo>
                    <a:lnTo>
                      <a:pt x="11" y="151"/>
                    </a:lnTo>
                    <a:lnTo>
                      <a:pt x="12" y="151"/>
                    </a:lnTo>
                    <a:lnTo>
                      <a:pt x="13" y="152"/>
                    </a:lnTo>
                    <a:lnTo>
                      <a:pt x="11" y="154"/>
                    </a:lnTo>
                    <a:lnTo>
                      <a:pt x="10" y="152"/>
                    </a:lnTo>
                    <a:lnTo>
                      <a:pt x="9" y="152"/>
                    </a:lnTo>
                    <a:lnTo>
                      <a:pt x="9" y="154"/>
                    </a:lnTo>
                    <a:lnTo>
                      <a:pt x="8" y="154"/>
                    </a:lnTo>
                    <a:lnTo>
                      <a:pt x="7" y="154"/>
                    </a:lnTo>
                    <a:lnTo>
                      <a:pt x="5" y="152"/>
                    </a:lnTo>
                    <a:lnTo>
                      <a:pt x="4" y="151"/>
                    </a:lnTo>
                    <a:lnTo>
                      <a:pt x="3" y="150"/>
                    </a:lnTo>
                    <a:lnTo>
                      <a:pt x="5" y="149"/>
                    </a:lnTo>
                    <a:lnTo>
                      <a:pt x="7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8" y="149"/>
                    </a:lnTo>
                    <a:lnTo>
                      <a:pt x="8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9" y="148"/>
                    </a:lnTo>
                    <a:lnTo>
                      <a:pt x="11" y="148"/>
                    </a:lnTo>
                    <a:lnTo>
                      <a:pt x="12" y="147"/>
                    </a:lnTo>
                    <a:lnTo>
                      <a:pt x="13" y="147"/>
                    </a:lnTo>
                    <a:lnTo>
                      <a:pt x="14" y="147"/>
                    </a:lnTo>
                    <a:lnTo>
                      <a:pt x="16" y="147"/>
                    </a:lnTo>
                    <a:lnTo>
                      <a:pt x="19" y="146"/>
                    </a:lnTo>
                    <a:lnTo>
                      <a:pt x="18" y="146"/>
                    </a:lnTo>
                    <a:lnTo>
                      <a:pt x="17" y="146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7"/>
                    </a:lnTo>
                    <a:lnTo>
                      <a:pt x="13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11" y="145"/>
                    </a:lnTo>
                    <a:lnTo>
                      <a:pt x="12" y="145"/>
                    </a:lnTo>
                    <a:lnTo>
                      <a:pt x="13" y="145"/>
                    </a:lnTo>
                    <a:lnTo>
                      <a:pt x="14" y="143"/>
                    </a:lnTo>
                    <a:lnTo>
                      <a:pt x="14" y="142"/>
                    </a:lnTo>
                    <a:lnTo>
                      <a:pt x="16" y="142"/>
                    </a:lnTo>
                    <a:lnTo>
                      <a:pt x="17" y="142"/>
                    </a:lnTo>
                    <a:lnTo>
                      <a:pt x="17" y="141"/>
                    </a:lnTo>
                    <a:lnTo>
                      <a:pt x="18" y="139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3" y="138"/>
                    </a:lnTo>
                    <a:lnTo>
                      <a:pt x="25" y="138"/>
                    </a:lnTo>
                    <a:lnTo>
                      <a:pt x="23" y="138"/>
                    </a:lnTo>
                    <a:lnTo>
                      <a:pt x="22" y="140"/>
                    </a:lnTo>
                    <a:lnTo>
                      <a:pt x="22" y="141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3" y="140"/>
                    </a:lnTo>
                    <a:lnTo>
                      <a:pt x="23" y="139"/>
                    </a:lnTo>
                    <a:lnTo>
                      <a:pt x="25" y="138"/>
                    </a:lnTo>
                    <a:lnTo>
                      <a:pt x="26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7"/>
                    </a:lnTo>
                    <a:lnTo>
                      <a:pt x="25" y="137"/>
                    </a:lnTo>
                    <a:lnTo>
                      <a:pt x="23" y="137"/>
                    </a:lnTo>
                    <a:lnTo>
                      <a:pt x="22" y="137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8" y="138"/>
                    </a:lnTo>
                    <a:lnTo>
                      <a:pt x="18" y="139"/>
                    </a:lnTo>
                    <a:lnTo>
                      <a:pt x="17" y="140"/>
                    </a:lnTo>
                    <a:lnTo>
                      <a:pt x="14" y="140"/>
                    </a:lnTo>
                    <a:lnTo>
                      <a:pt x="13" y="141"/>
                    </a:lnTo>
                    <a:lnTo>
                      <a:pt x="13" y="142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1"/>
                    </a:lnTo>
                    <a:lnTo>
                      <a:pt x="9" y="141"/>
                    </a:lnTo>
                    <a:lnTo>
                      <a:pt x="10" y="139"/>
                    </a:lnTo>
                    <a:lnTo>
                      <a:pt x="11" y="138"/>
                    </a:lnTo>
                    <a:lnTo>
                      <a:pt x="10" y="138"/>
                    </a:lnTo>
                    <a:lnTo>
                      <a:pt x="9" y="140"/>
                    </a:lnTo>
                    <a:lnTo>
                      <a:pt x="8" y="141"/>
                    </a:lnTo>
                    <a:lnTo>
                      <a:pt x="7" y="141"/>
                    </a:lnTo>
                    <a:lnTo>
                      <a:pt x="5" y="140"/>
                    </a:lnTo>
                    <a:lnTo>
                      <a:pt x="4" y="140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6"/>
                    </a:lnTo>
                    <a:lnTo>
                      <a:pt x="5" y="136"/>
                    </a:lnTo>
                    <a:lnTo>
                      <a:pt x="7" y="137"/>
                    </a:lnTo>
                    <a:lnTo>
                      <a:pt x="8" y="137"/>
                    </a:lnTo>
                    <a:lnTo>
                      <a:pt x="8" y="138"/>
                    </a:lnTo>
                    <a:lnTo>
                      <a:pt x="9" y="138"/>
                    </a:lnTo>
                    <a:lnTo>
                      <a:pt x="10" y="138"/>
                    </a:lnTo>
                    <a:lnTo>
                      <a:pt x="11" y="137"/>
                    </a:lnTo>
                    <a:lnTo>
                      <a:pt x="11" y="133"/>
                    </a:lnTo>
                    <a:lnTo>
                      <a:pt x="10" y="133"/>
                    </a:lnTo>
                    <a:lnTo>
                      <a:pt x="9" y="133"/>
                    </a:lnTo>
                    <a:lnTo>
                      <a:pt x="9" y="134"/>
                    </a:lnTo>
                    <a:lnTo>
                      <a:pt x="7" y="136"/>
                    </a:lnTo>
                    <a:lnTo>
                      <a:pt x="5" y="136"/>
                    </a:lnTo>
                    <a:lnTo>
                      <a:pt x="4" y="136"/>
                    </a:lnTo>
                    <a:lnTo>
                      <a:pt x="3" y="136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4" y="134"/>
                    </a:lnTo>
                    <a:lnTo>
                      <a:pt x="3" y="133"/>
                    </a:lnTo>
                    <a:lnTo>
                      <a:pt x="2" y="133"/>
                    </a:lnTo>
                    <a:lnTo>
                      <a:pt x="1" y="132"/>
                    </a:lnTo>
                    <a:lnTo>
                      <a:pt x="0" y="132"/>
                    </a:lnTo>
                    <a:lnTo>
                      <a:pt x="1" y="132"/>
                    </a:lnTo>
                    <a:lnTo>
                      <a:pt x="2" y="132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5" y="134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5" y="132"/>
                    </a:lnTo>
                    <a:lnTo>
                      <a:pt x="4" y="132"/>
                    </a:lnTo>
                    <a:lnTo>
                      <a:pt x="5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8" y="130"/>
                    </a:lnTo>
                    <a:lnTo>
                      <a:pt x="5" y="131"/>
                    </a:lnTo>
                    <a:lnTo>
                      <a:pt x="4" y="132"/>
                    </a:lnTo>
                    <a:lnTo>
                      <a:pt x="3" y="132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1" y="130"/>
                    </a:lnTo>
                    <a:lnTo>
                      <a:pt x="1" y="129"/>
                    </a:lnTo>
                    <a:lnTo>
                      <a:pt x="2" y="128"/>
                    </a:lnTo>
                    <a:lnTo>
                      <a:pt x="3" y="128"/>
                    </a:lnTo>
                    <a:lnTo>
                      <a:pt x="4" y="128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7" y="129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10" y="128"/>
                    </a:lnTo>
                    <a:lnTo>
                      <a:pt x="11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7" y="128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5" y="127"/>
                    </a:lnTo>
                    <a:lnTo>
                      <a:pt x="27" y="127"/>
                    </a:lnTo>
                    <a:lnTo>
                      <a:pt x="29" y="128"/>
                    </a:lnTo>
                    <a:lnTo>
                      <a:pt x="29" y="129"/>
                    </a:lnTo>
                    <a:lnTo>
                      <a:pt x="31" y="130"/>
                    </a:lnTo>
                    <a:lnTo>
                      <a:pt x="31" y="131"/>
                    </a:lnTo>
                    <a:lnTo>
                      <a:pt x="31" y="130"/>
                    </a:lnTo>
                    <a:lnTo>
                      <a:pt x="30" y="129"/>
                    </a:lnTo>
                    <a:lnTo>
                      <a:pt x="29" y="128"/>
                    </a:lnTo>
                    <a:lnTo>
                      <a:pt x="30" y="128"/>
                    </a:lnTo>
                    <a:lnTo>
                      <a:pt x="32" y="128"/>
                    </a:lnTo>
                    <a:lnTo>
                      <a:pt x="33" y="128"/>
                    </a:lnTo>
                    <a:lnTo>
                      <a:pt x="36" y="127"/>
                    </a:lnTo>
                    <a:lnTo>
                      <a:pt x="35" y="127"/>
                    </a:lnTo>
                    <a:lnTo>
                      <a:pt x="35" y="126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6" y="123"/>
                    </a:lnTo>
                    <a:lnTo>
                      <a:pt x="37" y="122"/>
                    </a:lnTo>
                    <a:lnTo>
                      <a:pt x="36" y="123"/>
                    </a:lnTo>
                    <a:lnTo>
                      <a:pt x="33" y="123"/>
                    </a:lnTo>
                    <a:lnTo>
                      <a:pt x="33" y="124"/>
                    </a:lnTo>
                    <a:lnTo>
                      <a:pt x="33" y="126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1" y="127"/>
                    </a:lnTo>
                    <a:lnTo>
                      <a:pt x="29" y="128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6" y="127"/>
                    </a:lnTo>
                    <a:lnTo>
                      <a:pt x="23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6" y="123"/>
                    </a:lnTo>
                    <a:lnTo>
                      <a:pt x="23" y="126"/>
                    </a:lnTo>
                    <a:lnTo>
                      <a:pt x="22" y="126"/>
                    </a:lnTo>
                    <a:lnTo>
                      <a:pt x="22" y="127"/>
                    </a:lnTo>
                    <a:lnTo>
                      <a:pt x="21" y="128"/>
                    </a:lnTo>
                    <a:lnTo>
                      <a:pt x="20" y="128"/>
                    </a:lnTo>
                    <a:lnTo>
                      <a:pt x="19" y="127"/>
                    </a:lnTo>
                    <a:lnTo>
                      <a:pt x="14" y="127"/>
                    </a:lnTo>
                    <a:lnTo>
                      <a:pt x="11" y="127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5" y="128"/>
                    </a:lnTo>
                    <a:lnTo>
                      <a:pt x="4" y="128"/>
                    </a:lnTo>
                    <a:lnTo>
                      <a:pt x="3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4" y="127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0" y="126"/>
                    </a:lnTo>
                    <a:lnTo>
                      <a:pt x="3" y="124"/>
                    </a:lnTo>
                    <a:lnTo>
                      <a:pt x="7" y="123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7" y="123"/>
                    </a:lnTo>
                    <a:lnTo>
                      <a:pt x="4" y="124"/>
                    </a:lnTo>
                    <a:lnTo>
                      <a:pt x="3" y="124"/>
                    </a:lnTo>
                    <a:lnTo>
                      <a:pt x="2" y="124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2" y="123"/>
                    </a:lnTo>
                    <a:lnTo>
                      <a:pt x="3" y="122"/>
                    </a:lnTo>
                    <a:lnTo>
                      <a:pt x="5" y="122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2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3" y="122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1" y="120"/>
                    </a:lnTo>
                    <a:lnTo>
                      <a:pt x="0" y="120"/>
                    </a:lnTo>
                    <a:lnTo>
                      <a:pt x="1" y="119"/>
                    </a:lnTo>
                    <a:lnTo>
                      <a:pt x="2" y="118"/>
                    </a:lnTo>
                    <a:lnTo>
                      <a:pt x="5" y="117"/>
                    </a:lnTo>
                    <a:lnTo>
                      <a:pt x="7" y="117"/>
                    </a:lnTo>
                    <a:lnTo>
                      <a:pt x="10" y="117"/>
                    </a:lnTo>
                    <a:lnTo>
                      <a:pt x="11" y="117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9" y="118"/>
                    </a:lnTo>
                    <a:lnTo>
                      <a:pt x="20" y="118"/>
                    </a:lnTo>
                    <a:lnTo>
                      <a:pt x="21" y="118"/>
                    </a:lnTo>
                    <a:lnTo>
                      <a:pt x="22" y="118"/>
                    </a:lnTo>
                    <a:lnTo>
                      <a:pt x="23" y="118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6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2" y="118"/>
                    </a:lnTo>
                    <a:lnTo>
                      <a:pt x="21" y="118"/>
                    </a:lnTo>
                    <a:lnTo>
                      <a:pt x="20" y="118"/>
                    </a:lnTo>
                    <a:lnTo>
                      <a:pt x="18" y="117"/>
                    </a:lnTo>
                    <a:lnTo>
                      <a:pt x="14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2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9" y="115"/>
                    </a:lnTo>
                    <a:lnTo>
                      <a:pt x="7" y="115"/>
                    </a:lnTo>
                    <a:lnTo>
                      <a:pt x="5" y="117"/>
                    </a:lnTo>
                    <a:lnTo>
                      <a:pt x="3" y="117"/>
                    </a:lnTo>
                    <a:lnTo>
                      <a:pt x="2" y="117"/>
                    </a:lnTo>
                    <a:lnTo>
                      <a:pt x="3" y="115"/>
                    </a:lnTo>
                    <a:lnTo>
                      <a:pt x="4" y="115"/>
                    </a:lnTo>
                    <a:lnTo>
                      <a:pt x="7" y="114"/>
                    </a:lnTo>
                    <a:lnTo>
                      <a:pt x="4" y="114"/>
                    </a:lnTo>
                    <a:lnTo>
                      <a:pt x="4" y="113"/>
                    </a:lnTo>
                    <a:lnTo>
                      <a:pt x="3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3" y="112"/>
                    </a:lnTo>
                    <a:lnTo>
                      <a:pt x="4" y="112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7" y="112"/>
                    </a:lnTo>
                    <a:lnTo>
                      <a:pt x="8" y="112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4" y="112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7" y="113"/>
                    </a:lnTo>
                    <a:lnTo>
                      <a:pt x="14" y="112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9" y="110"/>
                    </a:lnTo>
                    <a:lnTo>
                      <a:pt x="20" y="110"/>
                    </a:lnTo>
                    <a:lnTo>
                      <a:pt x="22" y="111"/>
                    </a:lnTo>
                    <a:lnTo>
                      <a:pt x="23" y="112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11"/>
                    </a:lnTo>
                    <a:lnTo>
                      <a:pt x="21" y="110"/>
                    </a:lnTo>
                    <a:lnTo>
                      <a:pt x="26" y="109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29" y="112"/>
                    </a:lnTo>
                    <a:lnTo>
                      <a:pt x="29" y="113"/>
                    </a:lnTo>
                    <a:lnTo>
                      <a:pt x="30" y="113"/>
                    </a:lnTo>
                    <a:lnTo>
                      <a:pt x="29" y="113"/>
                    </a:lnTo>
                    <a:lnTo>
                      <a:pt x="30" y="112"/>
                    </a:lnTo>
                    <a:lnTo>
                      <a:pt x="30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5" y="112"/>
                    </a:lnTo>
                    <a:lnTo>
                      <a:pt x="36" y="112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2" y="111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9" y="110"/>
                    </a:lnTo>
                    <a:lnTo>
                      <a:pt x="28" y="109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20" y="108"/>
                    </a:lnTo>
                    <a:lnTo>
                      <a:pt x="21" y="108"/>
                    </a:lnTo>
                    <a:lnTo>
                      <a:pt x="22" y="108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3" y="108"/>
                    </a:lnTo>
                    <a:lnTo>
                      <a:pt x="22" y="108"/>
                    </a:lnTo>
                    <a:lnTo>
                      <a:pt x="21" y="108"/>
                    </a:lnTo>
                    <a:lnTo>
                      <a:pt x="20" y="108"/>
                    </a:lnTo>
                    <a:lnTo>
                      <a:pt x="19" y="108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26" y="105"/>
                    </a:lnTo>
                    <a:lnTo>
                      <a:pt x="29" y="105"/>
                    </a:lnTo>
                    <a:lnTo>
                      <a:pt x="30" y="105"/>
                    </a:lnTo>
                    <a:lnTo>
                      <a:pt x="35" y="106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7" y="106"/>
                    </a:lnTo>
                    <a:lnTo>
                      <a:pt x="36" y="106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40" y="104"/>
                    </a:lnTo>
                    <a:lnTo>
                      <a:pt x="41" y="104"/>
                    </a:lnTo>
                    <a:lnTo>
                      <a:pt x="44" y="104"/>
                    </a:lnTo>
                    <a:lnTo>
                      <a:pt x="45" y="104"/>
                    </a:lnTo>
                    <a:lnTo>
                      <a:pt x="45" y="105"/>
                    </a:lnTo>
                    <a:lnTo>
                      <a:pt x="46" y="105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39" y="104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5" y="104"/>
                    </a:lnTo>
                    <a:lnTo>
                      <a:pt x="36" y="104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6" y="104"/>
                    </a:lnTo>
                    <a:lnTo>
                      <a:pt x="35" y="104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29" y="104"/>
                    </a:lnTo>
                    <a:lnTo>
                      <a:pt x="29" y="103"/>
                    </a:lnTo>
                    <a:lnTo>
                      <a:pt x="29" y="102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1"/>
                    </a:lnTo>
                    <a:lnTo>
                      <a:pt x="44" y="101"/>
                    </a:lnTo>
                    <a:lnTo>
                      <a:pt x="45" y="101"/>
                    </a:lnTo>
                    <a:lnTo>
                      <a:pt x="45" y="102"/>
                    </a:lnTo>
                    <a:lnTo>
                      <a:pt x="46" y="103"/>
                    </a:lnTo>
                    <a:lnTo>
                      <a:pt x="47" y="103"/>
                    </a:lnTo>
                    <a:lnTo>
                      <a:pt x="48" y="104"/>
                    </a:lnTo>
                    <a:lnTo>
                      <a:pt x="50" y="104"/>
                    </a:lnTo>
                    <a:lnTo>
                      <a:pt x="51" y="105"/>
                    </a:lnTo>
                    <a:lnTo>
                      <a:pt x="51" y="104"/>
                    </a:lnTo>
                    <a:lnTo>
                      <a:pt x="48" y="103"/>
                    </a:lnTo>
                    <a:lnTo>
                      <a:pt x="47" y="103"/>
                    </a:lnTo>
                    <a:lnTo>
                      <a:pt x="46" y="103"/>
                    </a:lnTo>
                    <a:lnTo>
                      <a:pt x="46" y="102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4" y="100"/>
                    </a:lnTo>
                    <a:lnTo>
                      <a:pt x="45" y="99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0" y="103"/>
                    </a:lnTo>
                    <a:lnTo>
                      <a:pt x="51" y="103"/>
                    </a:lnTo>
                    <a:lnTo>
                      <a:pt x="50" y="102"/>
                    </a:lnTo>
                    <a:lnTo>
                      <a:pt x="49" y="101"/>
                    </a:lnTo>
                    <a:lnTo>
                      <a:pt x="50" y="101"/>
                    </a:lnTo>
                    <a:lnTo>
                      <a:pt x="51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49" y="101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7" y="99"/>
                    </a:lnTo>
                    <a:lnTo>
                      <a:pt x="48" y="99"/>
                    </a:lnTo>
                    <a:lnTo>
                      <a:pt x="51" y="99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7" y="98"/>
                    </a:lnTo>
                    <a:lnTo>
                      <a:pt x="56" y="98"/>
                    </a:lnTo>
                    <a:lnTo>
                      <a:pt x="55" y="98"/>
                    </a:lnTo>
                    <a:lnTo>
                      <a:pt x="53" y="98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5" y="95"/>
                    </a:lnTo>
                    <a:lnTo>
                      <a:pt x="54" y="95"/>
                    </a:lnTo>
                    <a:lnTo>
                      <a:pt x="53" y="95"/>
                    </a:lnTo>
                    <a:lnTo>
                      <a:pt x="54" y="95"/>
                    </a:lnTo>
                    <a:lnTo>
                      <a:pt x="54" y="94"/>
                    </a:lnTo>
                    <a:lnTo>
                      <a:pt x="57" y="94"/>
                    </a:lnTo>
                    <a:lnTo>
                      <a:pt x="58" y="94"/>
                    </a:lnTo>
                    <a:lnTo>
                      <a:pt x="59" y="94"/>
                    </a:lnTo>
                    <a:lnTo>
                      <a:pt x="59" y="95"/>
                    </a:lnTo>
                    <a:lnTo>
                      <a:pt x="60" y="95"/>
                    </a:lnTo>
                    <a:lnTo>
                      <a:pt x="61" y="95"/>
                    </a:lnTo>
                    <a:lnTo>
                      <a:pt x="63" y="95"/>
                    </a:lnTo>
                    <a:lnTo>
                      <a:pt x="64" y="95"/>
                    </a:lnTo>
                    <a:lnTo>
                      <a:pt x="65" y="95"/>
                    </a:lnTo>
                    <a:lnTo>
                      <a:pt x="64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1" y="93"/>
                    </a:lnTo>
                    <a:lnTo>
                      <a:pt x="63" y="93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5" y="92"/>
                    </a:lnTo>
                    <a:lnTo>
                      <a:pt x="67" y="92"/>
                    </a:lnTo>
                    <a:lnTo>
                      <a:pt x="68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5" y="95"/>
                    </a:lnTo>
                    <a:lnTo>
                      <a:pt x="74" y="95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8" y="94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3" y="94"/>
                    </a:lnTo>
                    <a:lnTo>
                      <a:pt x="84" y="94"/>
                    </a:lnTo>
                    <a:lnTo>
                      <a:pt x="85" y="94"/>
                    </a:lnTo>
                    <a:lnTo>
                      <a:pt x="84" y="94"/>
                    </a:lnTo>
                    <a:lnTo>
                      <a:pt x="83" y="94"/>
                    </a:lnTo>
                    <a:lnTo>
                      <a:pt x="83" y="93"/>
                    </a:lnTo>
                    <a:lnTo>
                      <a:pt x="84" y="93"/>
                    </a:lnTo>
                    <a:lnTo>
                      <a:pt x="85" y="93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3" y="92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1"/>
                    </a:lnTo>
                    <a:lnTo>
                      <a:pt x="88" y="91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3" y="90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89" y="89"/>
                    </a:lnTo>
                    <a:lnTo>
                      <a:pt x="88" y="89"/>
                    </a:lnTo>
                    <a:lnTo>
                      <a:pt x="87" y="8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71" name="Freeform 829"/>
              <p:cNvSpPr>
                <a:spLocks/>
              </p:cNvSpPr>
              <p:nvPr/>
            </p:nvSpPr>
            <p:spPr bwMode="auto">
              <a:xfrm>
                <a:off x="4892675" y="1882776"/>
                <a:ext cx="484188" cy="171450"/>
              </a:xfrm>
              <a:custGeom>
                <a:avLst/>
                <a:gdLst>
                  <a:gd name="T0" fmla="*/ 40322542 w 305"/>
                  <a:gd name="T1" fmla="*/ 259576888 h 108"/>
                  <a:gd name="T2" fmla="*/ 20161271 w 305"/>
                  <a:gd name="T3" fmla="*/ 269657513 h 108"/>
                  <a:gd name="T4" fmla="*/ 7561270 w 305"/>
                  <a:gd name="T5" fmla="*/ 259576888 h 108"/>
                  <a:gd name="T6" fmla="*/ 32762859 w 305"/>
                  <a:gd name="T7" fmla="*/ 239415638 h 108"/>
                  <a:gd name="T8" fmla="*/ 63004765 w 305"/>
                  <a:gd name="T9" fmla="*/ 239415638 h 108"/>
                  <a:gd name="T10" fmla="*/ 78125718 w 305"/>
                  <a:gd name="T11" fmla="*/ 224294700 h 108"/>
                  <a:gd name="T12" fmla="*/ 68045083 w 305"/>
                  <a:gd name="T13" fmla="*/ 224294700 h 108"/>
                  <a:gd name="T14" fmla="*/ 65524130 w 305"/>
                  <a:gd name="T15" fmla="*/ 221773750 h 108"/>
                  <a:gd name="T16" fmla="*/ 110886990 w 305"/>
                  <a:gd name="T17" fmla="*/ 211693125 h 108"/>
                  <a:gd name="T18" fmla="*/ 108367624 w 305"/>
                  <a:gd name="T19" fmla="*/ 201612500 h 108"/>
                  <a:gd name="T20" fmla="*/ 113407942 w 305"/>
                  <a:gd name="T21" fmla="*/ 181451250 h 108"/>
                  <a:gd name="T22" fmla="*/ 128528895 w 305"/>
                  <a:gd name="T23" fmla="*/ 176410938 h 108"/>
                  <a:gd name="T24" fmla="*/ 148690166 w 305"/>
                  <a:gd name="T25" fmla="*/ 173891575 h 108"/>
                  <a:gd name="T26" fmla="*/ 123488578 w 305"/>
                  <a:gd name="T27" fmla="*/ 171370625 h 108"/>
                  <a:gd name="T28" fmla="*/ 138609531 w 305"/>
                  <a:gd name="T29" fmla="*/ 163810950 h 108"/>
                  <a:gd name="T30" fmla="*/ 151209531 w 305"/>
                  <a:gd name="T31" fmla="*/ 156249688 h 108"/>
                  <a:gd name="T32" fmla="*/ 141128896 w 305"/>
                  <a:gd name="T33" fmla="*/ 148688425 h 108"/>
                  <a:gd name="T34" fmla="*/ 168851437 w 305"/>
                  <a:gd name="T35" fmla="*/ 141128750 h 108"/>
                  <a:gd name="T36" fmla="*/ 191532073 w 305"/>
                  <a:gd name="T37" fmla="*/ 141128750 h 108"/>
                  <a:gd name="T38" fmla="*/ 209173979 w 305"/>
                  <a:gd name="T39" fmla="*/ 136088438 h 108"/>
                  <a:gd name="T40" fmla="*/ 189012708 w 305"/>
                  <a:gd name="T41" fmla="*/ 131048125 h 108"/>
                  <a:gd name="T42" fmla="*/ 214214296 w 305"/>
                  <a:gd name="T43" fmla="*/ 131048125 h 108"/>
                  <a:gd name="T44" fmla="*/ 199093343 w 305"/>
                  <a:gd name="T45" fmla="*/ 123488450 h 108"/>
                  <a:gd name="T46" fmla="*/ 194053025 w 305"/>
                  <a:gd name="T47" fmla="*/ 123488450 h 108"/>
                  <a:gd name="T48" fmla="*/ 194053025 w 305"/>
                  <a:gd name="T49" fmla="*/ 113407825 h 108"/>
                  <a:gd name="T50" fmla="*/ 204133661 w 305"/>
                  <a:gd name="T51" fmla="*/ 108367513 h 108"/>
                  <a:gd name="T52" fmla="*/ 236894932 w 305"/>
                  <a:gd name="T53" fmla="*/ 113407825 h 108"/>
                  <a:gd name="T54" fmla="*/ 249496520 w 305"/>
                  <a:gd name="T55" fmla="*/ 105846563 h 108"/>
                  <a:gd name="T56" fmla="*/ 234375567 w 305"/>
                  <a:gd name="T57" fmla="*/ 100806250 h 108"/>
                  <a:gd name="T58" fmla="*/ 252015885 w 305"/>
                  <a:gd name="T59" fmla="*/ 95765938 h 108"/>
                  <a:gd name="T60" fmla="*/ 277217474 w 305"/>
                  <a:gd name="T61" fmla="*/ 95765938 h 108"/>
                  <a:gd name="T62" fmla="*/ 267136838 w 305"/>
                  <a:gd name="T63" fmla="*/ 95765938 h 108"/>
                  <a:gd name="T64" fmla="*/ 272177156 w 305"/>
                  <a:gd name="T65" fmla="*/ 83165950 h 108"/>
                  <a:gd name="T66" fmla="*/ 287298109 w 305"/>
                  <a:gd name="T67" fmla="*/ 80645000 h 108"/>
                  <a:gd name="T68" fmla="*/ 302419062 w 305"/>
                  <a:gd name="T69" fmla="*/ 63004700 h 108"/>
                  <a:gd name="T70" fmla="*/ 330141603 w 305"/>
                  <a:gd name="T71" fmla="*/ 60483750 h 108"/>
                  <a:gd name="T72" fmla="*/ 352822239 w 305"/>
                  <a:gd name="T73" fmla="*/ 63004700 h 108"/>
                  <a:gd name="T74" fmla="*/ 342741604 w 305"/>
                  <a:gd name="T75" fmla="*/ 50403125 h 108"/>
                  <a:gd name="T76" fmla="*/ 375504463 w 305"/>
                  <a:gd name="T77" fmla="*/ 47883763 h 108"/>
                  <a:gd name="T78" fmla="*/ 372983510 w 305"/>
                  <a:gd name="T79" fmla="*/ 63004700 h 108"/>
                  <a:gd name="T80" fmla="*/ 400706051 w 305"/>
                  <a:gd name="T81" fmla="*/ 47883763 h 108"/>
                  <a:gd name="T82" fmla="*/ 430947958 w 305"/>
                  <a:gd name="T83" fmla="*/ 40322500 h 108"/>
                  <a:gd name="T84" fmla="*/ 433467323 w 305"/>
                  <a:gd name="T85" fmla="*/ 35282188 h 108"/>
                  <a:gd name="T86" fmla="*/ 456149546 w 305"/>
                  <a:gd name="T87" fmla="*/ 32762825 h 108"/>
                  <a:gd name="T88" fmla="*/ 463709229 w 305"/>
                  <a:gd name="T89" fmla="*/ 35282188 h 108"/>
                  <a:gd name="T90" fmla="*/ 498991453 w 305"/>
                  <a:gd name="T91" fmla="*/ 37801550 h 108"/>
                  <a:gd name="T92" fmla="*/ 516633359 w 305"/>
                  <a:gd name="T93" fmla="*/ 22682200 h 108"/>
                  <a:gd name="T94" fmla="*/ 524193041 w 305"/>
                  <a:gd name="T95" fmla="*/ 7561263 h 108"/>
                  <a:gd name="T96" fmla="*/ 561996218 w 305"/>
                  <a:gd name="T97" fmla="*/ 10080625 h 108"/>
                  <a:gd name="T98" fmla="*/ 559475265 w 305"/>
                  <a:gd name="T99" fmla="*/ 22682200 h 108"/>
                  <a:gd name="T100" fmla="*/ 569555901 w 305"/>
                  <a:gd name="T101" fmla="*/ 27722513 h 108"/>
                  <a:gd name="T102" fmla="*/ 609878442 w 305"/>
                  <a:gd name="T103" fmla="*/ 12601575 h 108"/>
                  <a:gd name="T104" fmla="*/ 624999395 w 305"/>
                  <a:gd name="T105" fmla="*/ 17640300 h 108"/>
                  <a:gd name="T106" fmla="*/ 630039713 w 305"/>
                  <a:gd name="T107" fmla="*/ 5040313 h 108"/>
                  <a:gd name="T108" fmla="*/ 677923525 w 305"/>
                  <a:gd name="T109" fmla="*/ 5040313 h 108"/>
                  <a:gd name="T110" fmla="*/ 665321937 w 305"/>
                  <a:gd name="T111" fmla="*/ 12601575 h 108"/>
                  <a:gd name="T112" fmla="*/ 665321937 w 305"/>
                  <a:gd name="T113" fmla="*/ 22682200 h 108"/>
                  <a:gd name="T114" fmla="*/ 672883207 w 305"/>
                  <a:gd name="T115" fmla="*/ 22682200 h 108"/>
                  <a:gd name="T116" fmla="*/ 720765432 w 305"/>
                  <a:gd name="T117" fmla="*/ 15120938 h 108"/>
                  <a:gd name="T118" fmla="*/ 753528291 w 305"/>
                  <a:gd name="T119" fmla="*/ 17640300 h 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5"/>
                  <a:gd name="T181" fmla="*/ 0 h 108"/>
                  <a:gd name="T182" fmla="*/ 305 w 305"/>
                  <a:gd name="T183" fmla="*/ 108 h 1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5" h="108">
                    <a:moveTo>
                      <a:pt x="21" y="103"/>
                    </a:moveTo>
                    <a:lnTo>
                      <a:pt x="23" y="101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7" y="100"/>
                    </a:lnTo>
                    <a:lnTo>
                      <a:pt x="26" y="100"/>
                    </a:lnTo>
                    <a:lnTo>
                      <a:pt x="25" y="100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3" y="100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1"/>
                    </a:lnTo>
                    <a:lnTo>
                      <a:pt x="19" y="101"/>
                    </a:lnTo>
                    <a:lnTo>
                      <a:pt x="18" y="103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7" y="103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103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5" y="105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8" y="107"/>
                    </a:lnTo>
                    <a:lnTo>
                      <a:pt x="7" y="108"/>
                    </a:lnTo>
                    <a:lnTo>
                      <a:pt x="6" y="108"/>
                    </a:lnTo>
                    <a:lnTo>
                      <a:pt x="4" y="107"/>
                    </a:lnTo>
                    <a:lnTo>
                      <a:pt x="3" y="106"/>
                    </a:lnTo>
                    <a:lnTo>
                      <a:pt x="3" y="105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2" y="105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1" y="104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4" y="103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8" y="100"/>
                    </a:lnTo>
                    <a:lnTo>
                      <a:pt x="7" y="100"/>
                    </a:lnTo>
                    <a:lnTo>
                      <a:pt x="6" y="100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6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5" y="96"/>
                    </a:lnTo>
                    <a:lnTo>
                      <a:pt x="16" y="96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7" y="95"/>
                    </a:lnTo>
                    <a:lnTo>
                      <a:pt x="18" y="95"/>
                    </a:lnTo>
                    <a:lnTo>
                      <a:pt x="17" y="95"/>
                    </a:lnTo>
                    <a:lnTo>
                      <a:pt x="16" y="95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0" y="91"/>
                    </a:lnTo>
                    <a:lnTo>
                      <a:pt x="21" y="92"/>
                    </a:lnTo>
                    <a:lnTo>
                      <a:pt x="21" y="94"/>
                    </a:lnTo>
                    <a:lnTo>
                      <a:pt x="25" y="94"/>
                    </a:lnTo>
                    <a:lnTo>
                      <a:pt x="25" y="95"/>
                    </a:lnTo>
                    <a:lnTo>
                      <a:pt x="23" y="96"/>
                    </a:lnTo>
                    <a:lnTo>
                      <a:pt x="25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9" y="92"/>
                    </a:lnTo>
                    <a:lnTo>
                      <a:pt x="30" y="92"/>
                    </a:lnTo>
                    <a:lnTo>
                      <a:pt x="29" y="92"/>
                    </a:lnTo>
                    <a:lnTo>
                      <a:pt x="28" y="92"/>
                    </a:lnTo>
                    <a:lnTo>
                      <a:pt x="27" y="92"/>
                    </a:lnTo>
                    <a:lnTo>
                      <a:pt x="27" y="91"/>
                    </a:lnTo>
                    <a:lnTo>
                      <a:pt x="26" y="91"/>
                    </a:lnTo>
                    <a:lnTo>
                      <a:pt x="26" y="90"/>
                    </a:lnTo>
                    <a:lnTo>
                      <a:pt x="27" y="90"/>
                    </a:lnTo>
                    <a:lnTo>
                      <a:pt x="28" y="89"/>
                    </a:lnTo>
                    <a:lnTo>
                      <a:pt x="29" y="89"/>
                    </a:lnTo>
                    <a:lnTo>
                      <a:pt x="30" y="89"/>
                    </a:lnTo>
                    <a:lnTo>
                      <a:pt x="31" y="89"/>
                    </a:lnTo>
                    <a:lnTo>
                      <a:pt x="32" y="89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29" y="89"/>
                    </a:lnTo>
                    <a:lnTo>
                      <a:pt x="29" y="88"/>
                    </a:lnTo>
                    <a:lnTo>
                      <a:pt x="30" y="88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7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2" y="87"/>
                    </a:lnTo>
                    <a:lnTo>
                      <a:pt x="31" y="88"/>
                    </a:lnTo>
                    <a:lnTo>
                      <a:pt x="27" y="89"/>
                    </a:lnTo>
                    <a:lnTo>
                      <a:pt x="26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5" y="90"/>
                    </a:lnTo>
                    <a:lnTo>
                      <a:pt x="26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29" y="88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48" y="81"/>
                    </a:lnTo>
                    <a:lnTo>
                      <a:pt x="46" y="82"/>
                    </a:lnTo>
                    <a:lnTo>
                      <a:pt x="45" y="84"/>
                    </a:lnTo>
                    <a:lnTo>
                      <a:pt x="44" y="84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40" y="82"/>
                    </a:lnTo>
                    <a:lnTo>
                      <a:pt x="41" y="82"/>
                    </a:lnTo>
                    <a:lnTo>
                      <a:pt x="44" y="82"/>
                    </a:lnTo>
                    <a:lnTo>
                      <a:pt x="40" y="82"/>
                    </a:lnTo>
                    <a:lnTo>
                      <a:pt x="39" y="82"/>
                    </a:lnTo>
                    <a:lnTo>
                      <a:pt x="38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1" y="81"/>
                    </a:lnTo>
                    <a:lnTo>
                      <a:pt x="43" y="81"/>
                    </a:lnTo>
                    <a:lnTo>
                      <a:pt x="41" y="80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3" y="80"/>
                    </a:lnTo>
                    <a:lnTo>
                      <a:pt x="43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39" y="78"/>
                    </a:lnTo>
                    <a:lnTo>
                      <a:pt x="39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4" y="77"/>
                    </a:lnTo>
                    <a:lnTo>
                      <a:pt x="45" y="77"/>
                    </a:lnTo>
                    <a:lnTo>
                      <a:pt x="46" y="77"/>
                    </a:lnTo>
                    <a:lnTo>
                      <a:pt x="44" y="77"/>
                    </a:lnTo>
                    <a:lnTo>
                      <a:pt x="43" y="76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9" y="73"/>
                    </a:lnTo>
                    <a:lnTo>
                      <a:pt x="51" y="75"/>
                    </a:lnTo>
                    <a:lnTo>
                      <a:pt x="50" y="73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6" y="70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9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3" y="69"/>
                    </a:lnTo>
                    <a:lnTo>
                      <a:pt x="54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6" y="70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5" y="68"/>
                    </a:lnTo>
                    <a:lnTo>
                      <a:pt x="65" y="67"/>
                    </a:lnTo>
                    <a:lnTo>
                      <a:pt x="63" y="68"/>
                    </a:lnTo>
                    <a:lnTo>
                      <a:pt x="59" y="68"/>
                    </a:lnTo>
                    <a:lnTo>
                      <a:pt x="59" y="69"/>
                    </a:lnTo>
                    <a:lnTo>
                      <a:pt x="58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1" y="69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51" y="68"/>
                    </a:lnTo>
                    <a:lnTo>
                      <a:pt x="54" y="68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55" y="68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9" y="67"/>
                    </a:lnTo>
                    <a:lnTo>
                      <a:pt x="51" y="67"/>
                    </a:lnTo>
                    <a:lnTo>
                      <a:pt x="50" y="66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3" y="65"/>
                    </a:lnTo>
                    <a:lnTo>
                      <a:pt x="55" y="65"/>
                    </a:lnTo>
                    <a:lnTo>
                      <a:pt x="56" y="63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3" y="65"/>
                    </a:lnTo>
                    <a:lnTo>
                      <a:pt x="51" y="65"/>
                    </a:lnTo>
                    <a:lnTo>
                      <a:pt x="51" y="63"/>
                    </a:lnTo>
                    <a:lnTo>
                      <a:pt x="51" y="62"/>
                    </a:lnTo>
                    <a:lnTo>
                      <a:pt x="54" y="62"/>
                    </a:lnTo>
                    <a:lnTo>
                      <a:pt x="56" y="63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2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62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7" y="62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0"/>
                    </a:lnTo>
                    <a:lnTo>
                      <a:pt x="59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8" y="60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67" y="57"/>
                    </a:lnTo>
                    <a:lnTo>
                      <a:pt x="68" y="57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7" y="56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81" y="56"/>
                    </a:lnTo>
                    <a:lnTo>
                      <a:pt x="82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4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79" y="53"/>
                    </a:lnTo>
                    <a:lnTo>
                      <a:pt x="77" y="53"/>
                    </a:lnTo>
                    <a:lnTo>
                      <a:pt x="75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67" y="54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2" y="52"/>
                    </a:lnTo>
                    <a:lnTo>
                      <a:pt x="74" y="52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5" y="51"/>
                    </a:lnTo>
                    <a:lnTo>
                      <a:pt x="73" y="51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7" y="51"/>
                    </a:lnTo>
                    <a:lnTo>
                      <a:pt x="76" y="51"/>
                    </a:lnTo>
                    <a:lnTo>
                      <a:pt x="77" y="51"/>
                    </a:lnTo>
                    <a:lnTo>
                      <a:pt x="78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4" y="51"/>
                    </a:lnTo>
                    <a:lnTo>
                      <a:pt x="85" y="52"/>
                    </a:lnTo>
                    <a:lnTo>
                      <a:pt x="85" y="53"/>
                    </a:lnTo>
                    <a:lnTo>
                      <a:pt x="86" y="54"/>
                    </a:lnTo>
                    <a:lnTo>
                      <a:pt x="87" y="53"/>
                    </a:lnTo>
                    <a:lnTo>
                      <a:pt x="86" y="53"/>
                    </a:lnTo>
                    <a:lnTo>
                      <a:pt x="84" y="52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5" y="51"/>
                    </a:lnTo>
                    <a:lnTo>
                      <a:pt x="82" y="51"/>
                    </a:lnTo>
                    <a:lnTo>
                      <a:pt x="81" y="50"/>
                    </a:lnTo>
                    <a:lnTo>
                      <a:pt x="79" y="49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5" y="48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7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79" y="48"/>
                    </a:lnTo>
                    <a:lnTo>
                      <a:pt x="78" y="48"/>
                    </a:lnTo>
                    <a:lnTo>
                      <a:pt x="77" y="49"/>
                    </a:lnTo>
                    <a:lnTo>
                      <a:pt x="76" y="49"/>
                    </a:lnTo>
                    <a:lnTo>
                      <a:pt x="75" y="49"/>
                    </a:lnTo>
                    <a:lnTo>
                      <a:pt x="74" y="49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6" y="48"/>
                    </a:lnTo>
                    <a:lnTo>
                      <a:pt x="77" y="48"/>
                    </a:lnTo>
                    <a:lnTo>
                      <a:pt x="77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7" y="45"/>
                    </a:lnTo>
                    <a:lnTo>
                      <a:pt x="78" y="45"/>
                    </a:lnTo>
                    <a:lnTo>
                      <a:pt x="77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81" y="45"/>
                    </a:lnTo>
                    <a:lnTo>
                      <a:pt x="82" y="45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4" y="43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2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90" y="42"/>
                    </a:lnTo>
                    <a:lnTo>
                      <a:pt x="91" y="41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3" y="41"/>
                    </a:lnTo>
                    <a:lnTo>
                      <a:pt x="93" y="42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5" y="45"/>
                    </a:lnTo>
                    <a:lnTo>
                      <a:pt x="94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9" y="44"/>
                    </a:lnTo>
                    <a:lnTo>
                      <a:pt x="99" y="43"/>
                    </a:lnTo>
                    <a:lnTo>
                      <a:pt x="97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2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99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5" y="42"/>
                    </a:lnTo>
                    <a:lnTo>
                      <a:pt x="97" y="41"/>
                    </a:lnTo>
                    <a:lnTo>
                      <a:pt x="99" y="41"/>
                    </a:lnTo>
                    <a:lnTo>
                      <a:pt x="97" y="41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3" y="39"/>
                    </a:lnTo>
                    <a:lnTo>
                      <a:pt x="94" y="39"/>
                    </a:lnTo>
                    <a:lnTo>
                      <a:pt x="99" y="40"/>
                    </a:lnTo>
                    <a:lnTo>
                      <a:pt x="100" y="41"/>
                    </a:lnTo>
                    <a:lnTo>
                      <a:pt x="101" y="41"/>
                    </a:lnTo>
                    <a:lnTo>
                      <a:pt x="102" y="42"/>
                    </a:lnTo>
                    <a:lnTo>
                      <a:pt x="103" y="42"/>
                    </a:lnTo>
                    <a:lnTo>
                      <a:pt x="102" y="41"/>
                    </a:lnTo>
                    <a:lnTo>
                      <a:pt x="101" y="41"/>
                    </a:lnTo>
                    <a:lnTo>
                      <a:pt x="100" y="40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4" y="39"/>
                    </a:lnTo>
                    <a:lnTo>
                      <a:pt x="95" y="39"/>
                    </a:lnTo>
                    <a:lnTo>
                      <a:pt x="96" y="39"/>
                    </a:lnTo>
                    <a:lnTo>
                      <a:pt x="99" y="38"/>
                    </a:lnTo>
                    <a:lnTo>
                      <a:pt x="100" y="38"/>
                    </a:lnTo>
                    <a:lnTo>
                      <a:pt x="101" y="38"/>
                    </a:lnTo>
                    <a:lnTo>
                      <a:pt x="102" y="38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6" y="39"/>
                    </a:lnTo>
                    <a:lnTo>
                      <a:pt x="108" y="39"/>
                    </a:lnTo>
                    <a:lnTo>
                      <a:pt x="110" y="40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1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3" y="39"/>
                    </a:lnTo>
                    <a:lnTo>
                      <a:pt x="112" y="39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37"/>
                    </a:lnTo>
                    <a:lnTo>
                      <a:pt x="111" y="37"/>
                    </a:lnTo>
                    <a:lnTo>
                      <a:pt x="110" y="37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8" y="38"/>
                    </a:lnTo>
                    <a:lnTo>
                      <a:pt x="106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6" y="37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8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97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0" y="35"/>
                    </a:lnTo>
                    <a:lnTo>
                      <a:pt x="100" y="34"/>
                    </a:lnTo>
                    <a:lnTo>
                      <a:pt x="102" y="34"/>
                    </a:lnTo>
                    <a:lnTo>
                      <a:pt x="103" y="34"/>
                    </a:lnTo>
                    <a:lnTo>
                      <a:pt x="105" y="33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5" y="34"/>
                    </a:lnTo>
                    <a:lnTo>
                      <a:pt x="114" y="34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0" y="33"/>
                    </a:lnTo>
                    <a:lnTo>
                      <a:pt x="109" y="33"/>
                    </a:lnTo>
                    <a:lnTo>
                      <a:pt x="112" y="32"/>
                    </a:lnTo>
                    <a:lnTo>
                      <a:pt x="113" y="32"/>
                    </a:lnTo>
                    <a:lnTo>
                      <a:pt x="114" y="32"/>
                    </a:lnTo>
                    <a:lnTo>
                      <a:pt x="116" y="33"/>
                    </a:lnTo>
                    <a:lnTo>
                      <a:pt x="116" y="32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2"/>
                    </a:lnTo>
                    <a:lnTo>
                      <a:pt x="114" y="31"/>
                    </a:lnTo>
                    <a:lnTo>
                      <a:pt x="115" y="31"/>
                    </a:lnTo>
                    <a:lnTo>
                      <a:pt x="116" y="31"/>
                    </a:lnTo>
                    <a:lnTo>
                      <a:pt x="118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2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2" y="24"/>
                    </a:lnTo>
                    <a:lnTo>
                      <a:pt x="122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4" y="23"/>
                    </a:lnTo>
                    <a:lnTo>
                      <a:pt x="127" y="24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2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4"/>
                    </a:lnTo>
                    <a:lnTo>
                      <a:pt x="131" y="24"/>
                    </a:lnTo>
                    <a:lnTo>
                      <a:pt x="129" y="24"/>
                    </a:lnTo>
                    <a:lnTo>
                      <a:pt x="127" y="23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2" y="22"/>
                    </a:lnTo>
                    <a:lnTo>
                      <a:pt x="132" y="23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39" y="25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9" y="26"/>
                    </a:lnTo>
                    <a:lnTo>
                      <a:pt x="140" y="26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8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4" y="23"/>
                    </a:lnTo>
                    <a:lnTo>
                      <a:pt x="134" y="22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3" y="21"/>
                    </a:lnTo>
                    <a:lnTo>
                      <a:pt x="134" y="20"/>
                    </a:lnTo>
                    <a:lnTo>
                      <a:pt x="136" y="20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3" y="22"/>
                    </a:lnTo>
                    <a:lnTo>
                      <a:pt x="141" y="24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4" y="22"/>
                    </a:lnTo>
                    <a:lnTo>
                      <a:pt x="146" y="20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17"/>
                    </a:lnTo>
                    <a:lnTo>
                      <a:pt x="150" y="16"/>
                    </a:lnTo>
                    <a:lnTo>
                      <a:pt x="152" y="15"/>
                    </a:lnTo>
                    <a:lnTo>
                      <a:pt x="153" y="16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3" y="20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8" y="24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1" y="24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58" y="22"/>
                    </a:lnTo>
                    <a:lnTo>
                      <a:pt x="156" y="21"/>
                    </a:lnTo>
                    <a:lnTo>
                      <a:pt x="155" y="21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60" y="17"/>
                    </a:lnTo>
                    <a:lnTo>
                      <a:pt x="159" y="17"/>
                    </a:lnTo>
                    <a:lnTo>
                      <a:pt x="161" y="16"/>
                    </a:lnTo>
                    <a:lnTo>
                      <a:pt x="164" y="16"/>
                    </a:lnTo>
                    <a:lnTo>
                      <a:pt x="162" y="16"/>
                    </a:lnTo>
                    <a:lnTo>
                      <a:pt x="161" y="17"/>
                    </a:lnTo>
                    <a:lnTo>
                      <a:pt x="162" y="19"/>
                    </a:lnTo>
                    <a:lnTo>
                      <a:pt x="164" y="19"/>
                    </a:lnTo>
                    <a:lnTo>
                      <a:pt x="165" y="17"/>
                    </a:lnTo>
                    <a:lnTo>
                      <a:pt x="166" y="15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1" y="16"/>
                    </a:lnTo>
                    <a:lnTo>
                      <a:pt x="170" y="16"/>
                    </a:lnTo>
                    <a:lnTo>
                      <a:pt x="171" y="16"/>
                    </a:lnTo>
                    <a:lnTo>
                      <a:pt x="172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7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8" y="19"/>
                    </a:lnTo>
                    <a:lnTo>
                      <a:pt x="177" y="17"/>
                    </a:lnTo>
                    <a:lnTo>
                      <a:pt x="175" y="16"/>
                    </a:lnTo>
                    <a:lnTo>
                      <a:pt x="174" y="14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7" y="14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69" y="14"/>
                    </a:lnTo>
                    <a:lnTo>
                      <a:pt x="168" y="13"/>
                    </a:lnTo>
                    <a:lnTo>
                      <a:pt x="167" y="13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70" y="11"/>
                    </a:lnTo>
                    <a:lnTo>
                      <a:pt x="171" y="12"/>
                    </a:lnTo>
                    <a:lnTo>
                      <a:pt x="172" y="12"/>
                    </a:lnTo>
                    <a:lnTo>
                      <a:pt x="174" y="12"/>
                    </a:lnTo>
                    <a:lnTo>
                      <a:pt x="175" y="12"/>
                    </a:lnTo>
                    <a:lnTo>
                      <a:pt x="176" y="11"/>
                    </a:lnTo>
                    <a:lnTo>
                      <a:pt x="179" y="11"/>
                    </a:lnTo>
                    <a:lnTo>
                      <a:pt x="180" y="11"/>
                    </a:lnTo>
                    <a:lnTo>
                      <a:pt x="181" y="11"/>
                    </a:lnTo>
                    <a:lnTo>
                      <a:pt x="180" y="13"/>
                    </a:lnTo>
                    <a:lnTo>
                      <a:pt x="181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3"/>
                    </a:lnTo>
                    <a:lnTo>
                      <a:pt x="181" y="13"/>
                    </a:lnTo>
                    <a:lnTo>
                      <a:pt x="181" y="12"/>
                    </a:lnTo>
                    <a:lnTo>
                      <a:pt x="183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89" y="12"/>
                    </a:lnTo>
                    <a:lnTo>
                      <a:pt x="190" y="12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4"/>
                    </a:lnTo>
                    <a:lnTo>
                      <a:pt x="187" y="14"/>
                    </a:lnTo>
                    <a:lnTo>
                      <a:pt x="185" y="14"/>
                    </a:lnTo>
                    <a:lnTo>
                      <a:pt x="184" y="14"/>
                    </a:lnTo>
                    <a:lnTo>
                      <a:pt x="183" y="14"/>
                    </a:lnTo>
                    <a:lnTo>
                      <a:pt x="181" y="14"/>
                    </a:lnTo>
                    <a:lnTo>
                      <a:pt x="180" y="14"/>
                    </a:lnTo>
                    <a:lnTo>
                      <a:pt x="181" y="15"/>
                    </a:lnTo>
                    <a:lnTo>
                      <a:pt x="181" y="14"/>
                    </a:lnTo>
                    <a:lnTo>
                      <a:pt x="183" y="14"/>
                    </a:lnTo>
                    <a:lnTo>
                      <a:pt x="184" y="14"/>
                    </a:lnTo>
                    <a:lnTo>
                      <a:pt x="185" y="14"/>
                    </a:lnTo>
                    <a:lnTo>
                      <a:pt x="186" y="14"/>
                    </a:lnTo>
                    <a:lnTo>
                      <a:pt x="188" y="14"/>
                    </a:lnTo>
                    <a:lnTo>
                      <a:pt x="189" y="14"/>
                    </a:lnTo>
                    <a:lnTo>
                      <a:pt x="190" y="14"/>
                    </a:lnTo>
                    <a:lnTo>
                      <a:pt x="192" y="15"/>
                    </a:lnTo>
                    <a:lnTo>
                      <a:pt x="193" y="16"/>
                    </a:lnTo>
                    <a:lnTo>
                      <a:pt x="195" y="16"/>
                    </a:lnTo>
                    <a:lnTo>
                      <a:pt x="197" y="15"/>
                    </a:lnTo>
                    <a:lnTo>
                      <a:pt x="198" y="15"/>
                    </a:lnTo>
                    <a:lnTo>
                      <a:pt x="197" y="15"/>
                    </a:lnTo>
                    <a:lnTo>
                      <a:pt x="196" y="15"/>
                    </a:lnTo>
                    <a:lnTo>
                      <a:pt x="195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4"/>
                    </a:lnTo>
                    <a:lnTo>
                      <a:pt x="196" y="13"/>
                    </a:lnTo>
                    <a:lnTo>
                      <a:pt x="195" y="13"/>
                    </a:lnTo>
                    <a:lnTo>
                      <a:pt x="196" y="12"/>
                    </a:lnTo>
                    <a:lnTo>
                      <a:pt x="198" y="12"/>
                    </a:lnTo>
                    <a:lnTo>
                      <a:pt x="197" y="12"/>
                    </a:lnTo>
                    <a:lnTo>
                      <a:pt x="197" y="11"/>
                    </a:lnTo>
                    <a:lnTo>
                      <a:pt x="199" y="10"/>
                    </a:lnTo>
                    <a:lnTo>
                      <a:pt x="200" y="10"/>
                    </a:lnTo>
                    <a:lnTo>
                      <a:pt x="203" y="9"/>
                    </a:lnTo>
                    <a:lnTo>
                      <a:pt x="204" y="9"/>
                    </a:lnTo>
                    <a:lnTo>
                      <a:pt x="205" y="9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11" y="9"/>
                    </a:lnTo>
                    <a:lnTo>
                      <a:pt x="208" y="7"/>
                    </a:lnTo>
                    <a:lnTo>
                      <a:pt x="207" y="7"/>
                    </a:lnTo>
                    <a:lnTo>
                      <a:pt x="209" y="5"/>
                    </a:lnTo>
                    <a:lnTo>
                      <a:pt x="211" y="5"/>
                    </a:lnTo>
                    <a:lnTo>
                      <a:pt x="212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5" y="5"/>
                    </a:lnTo>
                    <a:lnTo>
                      <a:pt x="213" y="5"/>
                    </a:lnTo>
                    <a:lnTo>
                      <a:pt x="212" y="5"/>
                    </a:lnTo>
                    <a:lnTo>
                      <a:pt x="211" y="4"/>
                    </a:lnTo>
                    <a:lnTo>
                      <a:pt x="208" y="4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4" y="3"/>
                    </a:lnTo>
                    <a:lnTo>
                      <a:pt x="213" y="2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1" y="2"/>
                    </a:lnTo>
                    <a:lnTo>
                      <a:pt x="222" y="2"/>
                    </a:lnTo>
                    <a:lnTo>
                      <a:pt x="223" y="3"/>
                    </a:lnTo>
                    <a:lnTo>
                      <a:pt x="223" y="4"/>
                    </a:lnTo>
                    <a:lnTo>
                      <a:pt x="224" y="4"/>
                    </a:lnTo>
                    <a:lnTo>
                      <a:pt x="225" y="3"/>
                    </a:lnTo>
                    <a:lnTo>
                      <a:pt x="225" y="2"/>
                    </a:lnTo>
                    <a:lnTo>
                      <a:pt x="224" y="2"/>
                    </a:lnTo>
                    <a:lnTo>
                      <a:pt x="225" y="2"/>
                    </a:lnTo>
                    <a:lnTo>
                      <a:pt x="226" y="2"/>
                    </a:lnTo>
                    <a:lnTo>
                      <a:pt x="227" y="2"/>
                    </a:lnTo>
                    <a:lnTo>
                      <a:pt x="229" y="3"/>
                    </a:lnTo>
                    <a:lnTo>
                      <a:pt x="232" y="3"/>
                    </a:lnTo>
                    <a:lnTo>
                      <a:pt x="231" y="4"/>
                    </a:lnTo>
                    <a:lnTo>
                      <a:pt x="229" y="4"/>
                    </a:lnTo>
                    <a:lnTo>
                      <a:pt x="229" y="5"/>
                    </a:lnTo>
                    <a:lnTo>
                      <a:pt x="226" y="5"/>
                    </a:lnTo>
                    <a:lnTo>
                      <a:pt x="224" y="6"/>
                    </a:lnTo>
                    <a:lnTo>
                      <a:pt x="222" y="7"/>
                    </a:lnTo>
                    <a:lnTo>
                      <a:pt x="221" y="9"/>
                    </a:lnTo>
                    <a:lnTo>
                      <a:pt x="222" y="9"/>
                    </a:lnTo>
                    <a:lnTo>
                      <a:pt x="222" y="7"/>
                    </a:lnTo>
                    <a:lnTo>
                      <a:pt x="223" y="9"/>
                    </a:lnTo>
                    <a:lnTo>
                      <a:pt x="223" y="10"/>
                    </a:lnTo>
                    <a:lnTo>
                      <a:pt x="222" y="10"/>
                    </a:lnTo>
                    <a:lnTo>
                      <a:pt x="221" y="10"/>
                    </a:lnTo>
                    <a:lnTo>
                      <a:pt x="221" y="11"/>
                    </a:lnTo>
                    <a:lnTo>
                      <a:pt x="220" y="12"/>
                    </a:lnTo>
                    <a:lnTo>
                      <a:pt x="218" y="13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3"/>
                    </a:lnTo>
                    <a:lnTo>
                      <a:pt x="221" y="14"/>
                    </a:lnTo>
                    <a:lnTo>
                      <a:pt x="222" y="14"/>
                    </a:lnTo>
                    <a:lnTo>
                      <a:pt x="223" y="14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6" y="11"/>
                    </a:lnTo>
                    <a:lnTo>
                      <a:pt x="225" y="11"/>
                    </a:lnTo>
                    <a:lnTo>
                      <a:pt x="226" y="11"/>
                    </a:lnTo>
                    <a:lnTo>
                      <a:pt x="226" y="10"/>
                    </a:lnTo>
                    <a:lnTo>
                      <a:pt x="227" y="10"/>
                    </a:lnTo>
                    <a:lnTo>
                      <a:pt x="231" y="7"/>
                    </a:lnTo>
                    <a:lnTo>
                      <a:pt x="233" y="7"/>
                    </a:lnTo>
                    <a:lnTo>
                      <a:pt x="233" y="6"/>
                    </a:lnTo>
                    <a:lnTo>
                      <a:pt x="234" y="6"/>
                    </a:lnTo>
                    <a:lnTo>
                      <a:pt x="237" y="4"/>
                    </a:lnTo>
                    <a:lnTo>
                      <a:pt x="239" y="3"/>
                    </a:lnTo>
                    <a:lnTo>
                      <a:pt x="241" y="2"/>
                    </a:lnTo>
                    <a:lnTo>
                      <a:pt x="242" y="2"/>
                    </a:lnTo>
                    <a:lnTo>
                      <a:pt x="243" y="2"/>
                    </a:lnTo>
                    <a:lnTo>
                      <a:pt x="244" y="2"/>
                    </a:lnTo>
                    <a:lnTo>
                      <a:pt x="244" y="3"/>
                    </a:lnTo>
                    <a:lnTo>
                      <a:pt x="243" y="5"/>
                    </a:lnTo>
                    <a:lnTo>
                      <a:pt x="242" y="5"/>
                    </a:lnTo>
                    <a:lnTo>
                      <a:pt x="241" y="5"/>
                    </a:lnTo>
                    <a:lnTo>
                      <a:pt x="240" y="5"/>
                    </a:lnTo>
                    <a:lnTo>
                      <a:pt x="239" y="6"/>
                    </a:lnTo>
                    <a:lnTo>
                      <a:pt x="240" y="6"/>
                    </a:lnTo>
                    <a:lnTo>
                      <a:pt x="241" y="6"/>
                    </a:lnTo>
                    <a:lnTo>
                      <a:pt x="243" y="6"/>
                    </a:lnTo>
                    <a:lnTo>
                      <a:pt x="242" y="7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1"/>
                    </a:lnTo>
                    <a:lnTo>
                      <a:pt x="242" y="11"/>
                    </a:lnTo>
                    <a:lnTo>
                      <a:pt x="242" y="10"/>
                    </a:lnTo>
                    <a:lnTo>
                      <a:pt x="244" y="10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8" y="9"/>
                    </a:lnTo>
                    <a:lnTo>
                      <a:pt x="248" y="7"/>
                    </a:lnTo>
                    <a:lnTo>
                      <a:pt x="249" y="6"/>
                    </a:lnTo>
                    <a:lnTo>
                      <a:pt x="251" y="7"/>
                    </a:lnTo>
                    <a:lnTo>
                      <a:pt x="251" y="6"/>
                    </a:lnTo>
                    <a:lnTo>
                      <a:pt x="250" y="6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1" y="4"/>
                    </a:lnTo>
                    <a:lnTo>
                      <a:pt x="252" y="4"/>
                    </a:lnTo>
                    <a:lnTo>
                      <a:pt x="253" y="4"/>
                    </a:lnTo>
                    <a:lnTo>
                      <a:pt x="255" y="4"/>
                    </a:lnTo>
                    <a:lnTo>
                      <a:pt x="255" y="3"/>
                    </a:lnTo>
                    <a:lnTo>
                      <a:pt x="254" y="3"/>
                    </a:lnTo>
                    <a:lnTo>
                      <a:pt x="253" y="3"/>
                    </a:lnTo>
                    <a:lnTo>
                      <a:pt x="252" y="3"/>
                    </a:lnTo>
                    <a:lnTo>
                      <a:pt x="251" y="3"/>
                    </a:lnTo>
                    <a:lnTo>
                      <a:pt x="250" y="3"/>
                    </a:lnTo>
                    <a:lnTo>
                      <a:pt x="250" y="2"/>
                    </a:lnTo>
                    <a:lnTo>
                      <a:pt x="251" y="1"/>
                    </a:lnTo>
                    <a:lnTo>
                      <a:pt x="254" y="1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5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70" y="2"/>
                    </a:lnTo>
                    <a:lnTo>
                      <a:pt x="269" y="2"/>
                    </a:lnTo>
                    <a:lnTo>
                      <a:pt x="268" y="3"/>
                    </a:lnTo>
                    <a:lnTo>
                      <a:pt x="267" y="4"/>
                    </a:lnTo>
                    <a:lnTo>
                      <a:pt x="265" y="4"/>
                    </a:lnTo>
                    <a:lnTo>
                      <a:pt x="264" y="4"/>
                    </a:lnTo>
                    <a:lnTo>
                      <a:pt x="262" y="4"/>
                    </a:lnTo>
                    <a:lnTo>
                      <a:pt x="259" y="4"/>
                    </a:lnTo>
                    <a:lnTo>
                      <a:pt x="260" y="4"/>
                    </a:lnTo>
                    <a:lnTo>
                      <a:pt x="261" y="4"/>
                    </a:lnTo>
                    <a:lnTo>
                      <a:pt x="263" y="5"/>
                    </a:lnTo>
                    <a:lnTo>
                      <a:pt x="262" y="5"/>
                    </a:lnTo>
                    <a:lnTo>
                      <a:pt x="260" y="6"/>
                    </a:lnTo>
                    <a:lnTo>
                      <a:pt x="257" y="6"/>
                    </a:lnTo>
                    <a:lnTo>
                      <a:pt x="258" y="6"/>
                    </a:lnTo>
                    <a:lnTo>
                      <a:pt x="259" y="6"/>
                    </a:lnTo>
                    <a:lnTo>
                      <a:pt x="260" y="6"/>
                    </a:lnTo>
                    <a:lnTo>
                      <a:pt x="263" y="6"/>
                    </a:lnTo>
                    <a:lnTo>
                      <a:pt x="264" y="5"/>
                    </a:lnTo>
                    <a:lnTo>
                      <a:pt x="265" y="5"/>
                    </a:lnTo>
                    <a:lnTo>
                      <a:pt x="267" y="5"/>
                    </a:lnTo>
                    <a:lnTo>
                      <a:pt x="265" y="6"/>
                    </a:lnTo>
                    <a:lnTo>
                      <a:pt x="264" y="6"/>
                    </a:lnTo>
                    <a:lnTo>
                      <a:pt x="264" y="7"/>
                    </a:lnTo>
                    <a:lnTo>
                      <a:pt x="263" y="7"/>
                    </a:lnTo>
                    <a:lnTo>
                      <a:pt x="262" y="7"/>
                    </a:lnTo>
                    <a:lnTo>
                      <a:pt x="261" y="7"/>
                    </a:lnTo>
                    <a:lnTo>
                      <a:pt x="261" y="9"/>
                    </a:lnTo>
                    <a:lnTo>
                      <a:pt x="260" y="9"/>
                    </a:lnTo>
                    <a:lnTo>
                      <a:pt x="261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3" y="9"/>
                    </a:lnTo>
                    <a:lnTo>
                      <a:pt x="262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5" y="9"/>
                    </a:lnTo>
                    <a:lnTo>
                      <a:pt x="267" y="7"/>
                    </a:lnTo>
                    <a:lnTo>
                      <a:pt x="267" y="9"/>
                    </a:lnTo>
                    <a:lnTo>
                      <a:pt x="265" y="9"/>
                    </a:lnTo>
                    <a:lnTo>
                      <a:pt x="264" y="10"/>
                    </a:lnTo>
                    <a:lnTo>
                      <a:pt x="264" y="12"/>
                    </a:lnTo>
                    <a:lnTo>
                      <a:pt x="264" y="13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3" y="14"/>
                    </a:lnTo>
                    <a:lnTo>
                      <a:pt x="264" y="14"/>
                    </a:lnTo>
                    <a:lnTo>
                      <a:pt x="264" y="13"/>
                    </a:lnTo>
                    <a:lnTo>
                      <a:pt x="265" y="13"/>
                    </a:lnTo>
                    <a:lnTo>
                      <a:pt x="264" y="12"/>
                    </a:lnTo>
                    <a:lnTo>
                      <a:pt x="264" y="11"/>
                    </a:lnTo>
                    <a:lnTo>
                      <a:pt x="265" y="10"/>
                    </a:lnTo>
                    <a:lnTo>
                      <a:pt x="267" y="9"/>
                    </a:lnTo>
                    <a:lnTo>
                      <a:pt x="269" y="6"/>
                    </a:lnTo>
                    <a:lnTo>
                      <a:pt x="269" y="5"/>
                    </a:lnTo>
                    <a:lnTo>
                      <a:pt x="270" y="5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4" y="3"/>
                    </a:lnTo>
                    <a:lnTo>
                      <a:pt x="276" y="3"/>
                    </a:lnTo>
                    <a:lnTo>
                      <a:pt x="277" y="3"/>
                    </a:lnTo>
                    <a:lnTo>
                      <a:pt x="280" y="3"/>
                    </a:lnTo>
                    <a:lnTo>
                      <a:pt x="281" y="4"/>
                    </a:lnTo>
                    <a:lnTo>
                      <a:pt x="281" y="5"/>
                    </a:lnTo>
                    <a:lnTo>
                      <a:pt x="281" y="6"/>
                    </a:lnTo>
                    <a:lnTo>
                      <a:pt x="285" y="5"/>
                    </a:lnTo>
                    <a:lnTo>
                      <a:pt x="286" y="5"/>
                    </a:lnTo>
                    <a:lnTo>
                      <a:pt x="287" y="5"/>
                    </a:lnTo>
                    <a:lnTo>
                      <a:pt x="287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90" y="5"/>
                    </a:lnTo>
                    <a:lnTo>
                      <a:pt x="291" y="5"/>
                    </a:lnTo>
                    <a:lnTo>
                      <a:pt x="292" y="5"/>
                    </a:lnTo>
                    <a:lnTo>
                      <a:pt x="293" y="5"/>
                    </a:lnTo>
                    <a:lnTo>
                      <a:pt x="296" y="6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91" y="7"/>
                    </a:lnTo>
                    <a:lnTo>
                      <a:pt x="290" y="7"/>
                    </a:lnTo>
                    <a:lnTo>
                      <a:pt x="291" y="7"/>
                    </a:lnTo>
                    <a:lnTo>
                      <a:pt x="292" y="7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6" y="7"/>
                    </a:lnTo>
                    <a:lnTo>
                      <a:pt x="297" y="7"/>
                    </a:lnTo>
                    <a:lnTo>
                      <a:pt x="299" y="7"/>
                    </a:lnTo>
                    <a:lnTo>
                      <a:pt x="299" y="9"/>
                    </a:lnTo>
                    <a:lnTo>
                      <a:pt x="302" y="9"/>
                    </a:lnTo>
                    <a:lnTo>
                      <a:pt x="304" y="9"/>
                    </a:lnTo>
                    <a:lnTo>
                      <a:pt x="30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72" name="Freeform 830"/>
              <p:cNvSpPr>
                <a:spLocks/>
              </p:cNvSpPr>
              <p:nvPr/>
            </p:nvSpPr>
            <p:spPr bwMode="auto">
              <a:xfrm>
                <a:off x="5321300" y="1898651"/>
                <a:ext cx="57150" cy="15875"/>
              </a:xfrm>
              <a:custGeom>
                <a:avLst/>
                <a:gdLst>
                  <a:gd name="T0" fmla="*/ 88206263 w 36"/>
                  <a:gd name="T1" fmla="*/ 2520950 h 10"/>
                  <a:gd name="T2" fmla="*/ 85685313 w 36"/>
                  <a:gd name="T3" fmla="*/ 5040313 h 10"/>
                  <a:gd name="T4" fmla="*/ 75604688 w 36"/>
                  <a:gd name="T5" fmla="*/ 5040313 h 10"/>
                  <a:gd name="T6" fmla="*/ 65524063 w 36"/>
                  <a:gd name="T7" fmla="*/ 7559675 h 10"/>
                  <a:gd name="T8" fmla="*/ 55443438 w 36"/>
                  <a:gd name="T9" fmla="*/ 10080625 h 10"/>
                  <a:gd name="T10" fmla="*/ 47882175 w 36"/>
                  <a:gd name="T11" fmla="*/ 10080625 h 10"/>
                  <a:gd name="T12" fmla="*/ 42843450 w 36"/>
                  <a:gd name="T13" fmla="*/ 10080625 h 10"/>
                  <a:gd name="T14" fmla="*/ 25201563 w 36"/>
                  <a:gd name="T15" fmla="*/ 7559675 h 10"/>
                  <a:gd name="T16" fmla="*/ 7559675 w 36"/>
                  <a:gd name="T17" fmla="*/ 7559675 h 10"/>
                  <a:gd name="T18" fmla="*/ 2520950 w 36"/>
                  <a:gd name="T19" fmla="*/ 7559675 h 10"/>
                  <a:gd name="T20" fmla="*/ 2520950 w 36"/>
                  <a:gd name="T21" fmla="*/ 7559675 h 10"/>
                  <a:gd name="T22" fmla="*/ 2520950 w 36"/>
                  <a:gd name="T23" fmla="*/ 7559675 h 10"/>
                  <a:gd name="T24" fmla="*/ 7559675 w 36"/>
                  <a:gd name="T25" fmla="*/ 10080625 h 10"/>
                  <a:gd name="T26" fmla="*/ 22682200 w 36"/>
                  <a:gd name="T27" fmla="*/ 12601575 h 10"/>
                  <a:gd name="T28" fmla="*/ 30241875 w 36"/>
                  <a:gd name="T29" fmla="*/ 12601575 h 10"/>
                  <a:gd name="T30" fmla="*/ 40322500 w 36"/>
                  <a:gd name="T31" fmla="*/ 12601575 h 10"/>
                  <a:gd name="T32" fmla="*/ 32761238 w 36"/>
                  <a:gd name="T33" fmla="*/ 15120938 h 10"/>
                  <a:gd name="T34" fmla="*/ 27720925 w 36"/>
                  <a:gd name="T35" fmla="*/ 17640300 h 10"/>
                  <a:gd name="T36" fmla="*/ 32761238 w 36"/>
                  <a:gd name="T37" fmla="*/ 15120938 h 10"/>
                  <a:gd name="T38" fmla="*/ 42843450 w 36"/>
                  <a:gd name="T39" fmla="*/ 17640300 h 10"/>
                  <a:gd name="T40" fmla="*/ 32761238 w 36"/>
                  <a:gd name="T41" fmla="*/ 25201563 h 10"/>
                  <a:gd name="T42" fmla="*/ 40322500 w 36"/>
                  <a:gd name="T43" fmla="*/ 22682200 h 10"/>
                  <a:gd name="T44" fmla="*/ 50403125 w 36"/>
                  <a:gd name="T45" fmla="*/ 22682200 h 10"/>
                  <a:gd name="T46" fmla="*/ 55443438 w 36"/>
                  <a:gd name="T47" fmla="*/ 25201563 h 10"/>
                  <a:gd name="T48" fmla="*/ 55443438 w 36"/>
                  <a:gd name="T49" fmla="*/ 22682200 h 10"/>
                  <a:gd name="T50" fmla="*/ 55443438 w 36"/>
                  <a:gd name="T51" fmla="*/ 17640300 h 10"/>
                  <a:gd name="T52" fmla="*/ 63003113 w 36"/>
                  <a:gd name="T53" fmla="*/ 17640300 h 10"/>
                  <a:gd name="T54" fmla="*/ 65524063 w 36"/>
                  <a:gd name="T55" fmla="*/ 22682200 h 10"/>
                  <a:gd name="T56" fmla="*/ 65524063 w 36"/>
                  <a:gd name="T57" fmla="*/ 25201563 h 10"/>
                  <a:gd name="T58" fmla="*/ 68043425 w 36"/>
                  <a:gd name="T59" fmla="*/ 22682200 h 10"/>
                  <a:gd name="T60" fmla="*/ 70564375 w 36"/>
                  <a:gd name="T61" fmla="*/ 17640300 h 10"/>
                  <a:gd name="T62" fmla="*/ 75604688 w 36"/>
                  <a:gd name="T63" fmla="*/ 17640300 h 10"/>
                  <a:gd name="T64" fmla="*/ 80645000 w 36"/>
                  <a:gd name="T65" fmla="*/ 22682200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10"/>
                  <a:gd name="T101" fmla="*/ 36 w 36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10">
                    <a:moveTo>
                      <a:pt x="35" y="0"/>
                    </a:moveTo>
                    <a:lnTo>
                      <a:pt x="35" y="1"/>
                    </a:lnTo>
                    <a:lnTo>
                      <a:pt x="36" y="1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2" y="7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73" name="Freeform 831"/>
              <p:cNvSpPr>
                <a:spLocks/>
              </p:cNvSpPr>
              <p:nvPr/>
            </p:nvSpPr>
            <p:spPr bwMode="auto">
              <a:xfrm>
                <a:off x="5014913" y="1930401"/>
                <a:ext cx="36512" cy="15875"/>
              </a:xfrm>
              <a:custGeom>
                <a:avLst/>
                <a:gdLst>
                  <a:gd name="T0" fmla="*/ 2519328 w 23"/>
                  <a:gd name="T1" fmla="*/ 22682200 h 10"/>
                  <a:gd name="T2" fmla="*/ 12599815 w 23"/>
                  <a:gd name="T3" fmla="*/ 17640300 h 10"/>
                  <a:gd name="T4" fmla="*/ 5040243 w 23"/>
                  <a:gd name="T5" fmla="*/ 17640300 h 10"/>
                  <a:gd name="T6" fmla="*/ 12599815 w 23"/>
                  <a:gd name="T7" fmla="*/ 12601575 h 10"/>
                  <a:gd name="T8" fmla="*/ 15120730 w 23"/>
                  <a:gd name="T9" fmla="*/ 10080625 h 10"/>
                  <a:gd name="T10" fmla="*/ 17640058 w 23"/>
                  <a:gd name="T11" fmla="*/ 7559675 h 10"/>
                  <a:gd name="T12" fmla="*/ 22680302 w 23"/>
                  <a:gd name="T13" fmla="*/ 7559675 h 10"/>
                  <a:gd name="T14" fmla="*/ 22680302 w 23"/>
                  <a:gd name="T15" fmla="*/ 7559675 h 10"/>
                  <a:gd name="T16" fmla="*/ 17640058 w 23"/>
                  <a:gd name="T17" fmla="*/ 7559675 h 10"/>
                  <a:gd name="T18" fmla="*/ 22680302 w 23"/>
                  <a:gd name="T19" fmla="*/ 0 h 10"/>
                  <a:gd name="T20" fmla="*/ 32760789 w 23"/>
                  <a:gd name="T21" fmla="*/ 0 h 10"/>
                  <a:gd name="T22" fmla="*/ 32760789 w 23"/>
                  <a:gd name="T23" fmla="*/ 5040313 h 10"/>
                  <a:gd name="T24" fmla="*/ 35281704 w 23"/>
                  <a:gd name="T25" fmla="*/ 7559675 h 10"/>
                  <a:gd name="T26" fmla="*/ 32760789 w 23"/>
                  <a:gd name="T27" fmla="*/ 10080625 h 10"/>
                  <a:gd name="T28" fmla="*/ 27720545 w 23"/>
                  <a:gd name="T29" fmla="*/ 12601575 h 10"/>
                  <a:gd name="T30" fmla="*/ 27720545 w 23"/>
                  <a:gd name="T31" fmla="*/ 12601575 h 10"/>
                  <a:gd name="T32" fmla="*/ 32760789 w 23"/>
                  <a:gd name="T33" fmla="*/ 10080625 h 10"/>
                  <a:gd name="T34" fmla="*/ 40321948 w 23"/>
                  <a:gd name="T35" fmla="*/ 7559675 h 10"/>
                  <a:gd name="T36" fmla="*/ 42841276 w 23"/>
                  <a:gd name="T37" fmla="*/ 5040313 h 10"/>
                  <a:gd name="T38" fmla="*/ 47881519 w 23"/>
                  <a:gd name="T39" fmla="*/ 2520950 h 10"/>
                  <a:gd name="T40" fmla="*/ 55442678 w 23"/>
                  <a:gd name="T41" fmla="*/ 5040313 h 10"/>
                  <a:gd name="T42" fmla="*/ 57962006 w 23"/>
                  <a:gd name="T43" fmla="*/ 10080625 h 10"/>
                  <a:gd name="T44" fmla="*/ 55442678 w 23"/>
                  <a:gd name="T45" fmla="*/ 12601575 h 10"/>
                  <a:gd name="T46" fmla="*/ 42841276 w 23"/>
                  <a:gd name="T47" fmla="*/ 12601575 h 10"/>
                  <a:gd name="T48" fmla="*/ 37801032 w 23"/>
                  <a:gd name="T49" fmla="*/ 17640300 h 10"/>
                  <a:gd name="T50" fmla="*/ 32760789 w 23"/>
                  <a:gd name="T51" fmla="*/ 22682200 h 10"/>
                  <a:gd name="T52" fmla="*/ 27720545 w 23"/>
                  <a:gd name="T53" fmla="*/ 20161250 h 10"/>
                  <a:gd name="T54" fmla="*/ 20160974 w 23"/>
                  <a:gd name="T55" fmla="*/ 22682200 h 10"/>
                  <a:gd name="T56" fmla="*/ 15120730 w 23"/>
                  <a:gd name="T57" fmla="*/ 22682200 h 10"/>
                  <a:gd name="T58" fmla="*/ 15120730 w 23"/>
                  <a:gd name="T59" fmla="*/ 22682200 h 10"/>
                  <a:gd name="T60" fmla="*/ 17640058 w 23"/>
                  <a:gd name="T61" fmla="*/ 20161250 h 10"/>
                  <a:gd name="T62" fmla="*/ 20160974 w 23"/>
                  <a:gd name="T63" fmla="*/ 17640300 h 10"/>
                  <a:gd name="T64" fmla="*/ 15120730 w 23"/>
                  <a:gd name="T65" fmla="*/ 20161250 h 10"/>
                  <a:gd name="T66" fmla="*/ 10080487 w 23"/>
                  <a:gd name="T67" fmla="*/ 22682200 h 10"/>
                  <a:gd name="T68" fmla="*/ 2519328 w 23"/>
                  <a:gd name="T69" fmla="*/ 25201563 h 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10"/>
                  <a:gd name="T107" fmla="*/ 23 w 23"/>
                  <a:gd name="T108" fmla="*/ 10 h 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10">
                    <a:moveTo>
                      <a:pt x="0" y="10"/>
                    </a:move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74" name="Freeform 832"/>
              <p:cNvSpPr>
                <a:spLocks/>
              </p:cNvSpPr>
              <p:nvPr/>
            </p:nvSpPr>
            <p:spPr bwMode="auto">
              <a:xfrm>
                <a:off x="5054600" y="1916113"/>
                <a:ext cx="30163" cy="14288"/>
              </a:xfrm>
              <a:custGeom>
                <a:avLst/>
                <a:gdLst>
                  <a:gd name="T0" fmla="*/ 10080792 w 19"/>
                  <a:gd name="T1" fmla="*/ 20161956 h 9"/>
                  <a:gd name="T2" fmla="*/ 7561388 w 19"/>
                  <a:gd name="T3" fmla="*/ 20161956 h 9"/>
                  <a:gd name="T4" fmla="*/ 2520992 w 19"/>
                  <a:gd name="T5" fmla="*/ 20161956 h 9"/>
                  <a:gd name="T6" fmla="*/ 0 w 19"/>
                  <a:gd name="T7" fmla="*/ 17640917 h 9"/>
                  <a:gd name="T8" fmla="*/ 5040396 w 19"/>
                  <a:gd name="T9" fmla="*/ 17640917 h 9"/>
                  <a:gd name="T10" fmla="*/ 15121188 w 19"/>
                  <a:gd name="T11" fmla="*/ 12600428 h 9"/>
                  <a:gd name="T12" fmla="*/ 5040396 w 19"/>
                  <a:gd name="T13" fmla="*/ 12600428 h 9"/>
                  <a:gd name="T14" fmla="*/ 10080792 w 19"/>
                  <a:gd name="T15" fmla="*/ 12600428 h 9"/>
                  <a:gd name="T16" fmla="*/ 15121188 w 19"/>
                  <a:gd name="T17" fmla="*/ 10080978 h 9"/>
                  <a:gd name="T18" fmla="*/ 5040396 w 19"/>
                  <a:gd name="T19" fmla="*/ 10080978 h 9"/>
                  <a:gd name="T20" fmla="*/ 10080792 w 19"/>
                  <a:gd name="T21" fmla="*/ 10080978 h 9"/>
                  <a:gd name="T22" fmla="*/ 7561388 w 19"/>
                  <a:gd name="T23" fmla="*/ 7559940 h 9"/>
                  <a:gd name="T24" fmla="*/ 10080792 w 19"/>
                  <a:gd name="T25" fmla="*/ 7559940 h 9"/>
                  <a:gd name="T26" fmla="*/ 20161584 w 19"/>
                  <a:gd name="T27" fmla="*/ 5040489 h 9"/>
                  <a:gd name="T28" fmla="*/ 25201980 w 19"/>
                  <a:gd name="T29" fmla="*/ 5040489 h 9"/>
                  <a:gd name="T30" fmla="*/ 20161584 w 19"/>
                  <a:gd name="T31" fmla="*/ 5040489 h 9"/>
                  <a:gd name="T32" fmla="*/ 17642180 w 19"/>
                  <a:gd name="T33" fmla="*/ 2519451 h 9"/>
                  <a:gd name="T34" fmla="*/ 20161584 w 19"/>
                  <a:gd name="T35" fmla="*/ 5040489 h 9"/>
                  <a:gd name="T36" fmla="*/ 22682576 w 19"/>
                  <a:gd name="T37" fmla="*/ 2519451 h 9"/>
                  <a:gd name="T38" fmla="*/ 22682576 w 19"/>
                  <a:gd name="T39" fmla="*/ 2519451 h 9"/>
                  <a:gd name="T40" fmla="*/ 27722972 w 19"/>
                  <a:gd name="T41" fmla="*/ 5040489 h 9"/>
                  <a:gd name="T42" fmla="*/ 27722972 w 19"/>
                  <a:gd name="T43" fmla="*/ 2519451 h 9"/>
                  <a:gd name="T44" fmla="*/ 25201980 w 19"/>
                  <a:gd name="T45" fmla="*/ 0 h 9"/>
                  <a:gd name="T46" fmla="*/ 30242376 w 19"/>
                  <a:gd name="T47" fmla="*/ 2519451 h 9"/>
                  <a:gd name="T48" fmla="*/ 30242376 w 19"/>
                  <a:gd name="T49" fmla="*/ 0 h 9"/>
                  <a:gd name="T50" fmla="*/ 40323168 w 19"/>
                  <a:gd name="T51" fmla="*/ 0 h 9"/>
                  <a:gd name="T52" fmla="*/ 47884556 w 19"/>
                  <a:gd name="T53" fmla="*/ 5040489 h 9"/>
                  <a:gd name="T54" fmla="*/ 45363564 w 19"/>
                  <a:gd name="T55" fmla="*/ 7559940 h 9"/>
                  <a:gd name="T56" fmla="*/ 42844160 w 19"/>
                  <a:gd name="T57" fmla="*/ 10080978 h 9"/>
                  <a:gd name="T58" fmla="*/ 42844160 w 19"/>
                  <a:gd name="T59" fmla="*/ 12600428 h 9"/>
                  <a:gd name="T60" fmla="*/ 42844160 w 19"/>
                  <a:gd name="T61" fmla="*/ 17640917 h 9"/>
                  <a:gd name="T62" fmla="*/ 30242376 w 19"/>
                  <a:gd name="T63" fmla="*/ 17640917 h 9"/>
                  <a:gd name="T64" fmla="*/ 22682576 w 19"/>
                  <a:gd name="T65" fmla="*/ 17640917 h 9"/>
                  <a:gd name="T66" fmla="*/ 15121188 w 19"/>
                  <a:gd name="T67" fmla="*/ 20161956 h 9"/>
                  <a:gd name="T68" fmla="*/ 15121188 w 19"/>
                  <a:gd name="T69" fmla="*/ 20161956 h 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"/>
                  <a:gd name="T106" fmla="*/ 0 h 9"/>
                  <a:gd name="T107" fmla="*/ 19 w 19"/>
                  <a:gd name="T108" fmla="*/ 9 h 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" h="9">
                    <a:moveTo>
                      <a:pt x="4" y="9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75" name="Freeform 833"/>
              <p:cNvSpPr>
                <a:spLocks/>
              </p:cNvSpPr>
              <p:nvPr/>
            </p:nvSpPr>
            <p:spPr bwMode="auto">
              <a:xfrm>
                <a:off x="5000625" y="1930401"/>
                <a:ext cx="23813" cy="7937"/>
              </a:xfrm>
              <a:custGeom>
                <a:avLst/>
                <a:gdLst>
                  <a:gd name="T0" fmla="*/ 22682676 w 15"/>
                  <a:gd name="T1" fmla="*/ 12600781 h 5"/>
                  <a:gd name="T2" fmla="*/ 20161673 w 15"/>
                  <a:gd name="T3" fmla="*/ 12600781 h 5"/>
                  <a:gd name="T4" fmla="*/ 17642258 w 15"/>
                  <a:gd name="T5" fmla="*/ 12600781 h 5"/>
                  <a:gd name="T6" fmla="*/ 15121255 w 15"/>
                  <a:gd name="T7" fmla="*/ 12600781 h 5"/>
                  <a:gd name="T8" fmla="*/ 17642258 w 15"/>
                  <a:gd name="T9" fmla="*/ 10079990 h 5"/>
                  <a:gd name="T10" fmla="*/ 20161673 w 15"/>
                  <a:gd name="T11" fmla="*/ 10079990 h 5"/>
                  <a:gd name="T12" fmla="*/ 25202092 w 15"/>
                  <a:gd name="T13" fmla="*/ 10079990 h 5"/>
                  <a:gd name="T14" fmla="*/ 27723095 w 15"/>
                  <a:gd name="T15" fmla="*/ 10079990 h 5"/>
                  <a:gd name="T16" fmla="*/ 27723095 w 15"/>
                  <a:gd name="T17" fmla="*/ 7560786 h 5"/>
                  <a:gd name="T18" fmla="*/ 25202092 w 15"/>
                  <a:gd name="T19" fmla="*/ 7560786 h 5"/>
                  <a:gd name="T20" fmla="*/ 22682676 w 15"/>
                  <a:gd name="T21" fmla="*/ 7560786 h 5"/>
                  <a:gd name="T22" fmla="*/ 25202092 w 15"/>
                  <a:gd name="T23" fmla="*/ 7560786 h 5"/>
                  <a:gd name="T24" fmla="*/ 22682676 w 15"/>
                  <a:gd name="T25" fmla="*/ 7560786 h 5"/>
                  <a:gd name="T26" fmla="*/ 20161673 w 15"/>
                  <a:gd name="T27" fmla="*/ 10079990 h 5"/>
                  <a:gd name="T28" fmla="*/ 17642258 w 15"/>
                  <a:gd name="T29" fmla="*/ 10079990 h 5"/>
                  <a:gd name="T30" fmla="*/ 15121255 w 15"/>
                  <a:gd name="T31" fmla="*/ 10079990 h 5"/>
                  <a:gd name="T32" fmla="*/ 12601840 w 15"/>
                  <a:gd name="T33" fmla="*/ 10079990 h 5"/>
                  <a:gd name="T34" fmla="*/ 7561421 w 15"/>
                  <a:gd name="T35" fmla="*/ 10079990 h 5"/>
                  <a:gd name="T36" fmla="*/ 7561421 w 15"/>
                  <a:gd name="T37" fmla="*/ 12600781 h 5"/>
                  <a:gd name="T38" fmla="*/ 2521003 w 15"/>
                  <a:gd name="T39" fmla="*/ 12600781 h 5"/>
                  <a:gd name="T40" fmla="*/ 0 w 15"/>
                  <a:gd name="T41" fmla="*/ 10079990 h 5"/>
                  <a:gd name="T42" fmla="*/ 2521003 w 15"/>
                  <a:gd name="T43" fmla="*/ 7560786 h 5"/>
                  <a:gd name="T44" fmla="*/ 2521003 w 15"/>
                  <a:gd name="T45" fmla="*/ 5039995 h 5"/>
                  <a:gd name="T46" fmla="*/ 7561421 w 15"/>
                  <a:gd name="T47" fmla="*/ 5039995 h 5"/>
                  <a:gd name="T48" fmla="*/ 10080837 w 15"/>
                  <a:gd name="T49" fmla="*/ 5039995 h 5"/>
                  <a:gd name="T50" fmla="*/ 12601840 w 15"/>
                  <a:gd name="T51" fmla="*/ 5039995 h 5"/>
                  <a:gd name="T52" fmla="*/ 17642258 w 15"/>
                  <a:gd name="T53" fmla="*/ 7560786 h 5"/>
                  <a:gd name="T54" fmla="*/ 20161673 w 15"/>
                  <a:gd name="T55" fmla="*/ 7560786 h 5"/>
                  <a:gd name="T56" fmla="*/ 20161673 w 15"/>
                  <a:gd name="T57" fmla="*/ 5039995 h 5"/>
                  <a:gd name="T58" fmla="*/ 20161673 w 15"/>
                  <a:gd name="T59" fmla="*/ 2520791 h 5"/>
                  <a:gd name="T60" fmla="*/ 22682676 w 15"/>
                  <a:gd name="T61" fmla="*/ 5039995 h 5"/>
                  <a:gd name="T62" fmla="*/ 25202092 w 15"/>
                  <a:gd name="T63" fmla="*/ 5039995 h 5"/>
                  <a:gd name="T64" fmla="*/ 27723095 w 15"/>
                  <a:gd name="T65" fmla="*/ 5039995 h 5"/>
                  <a:gd name="T66" fmla="*/ 25202092 w 15"/>
                  <a:gd name="T67" fmla="*/ 2520791 h 5"/>
                  <a:gd name="T68" fmla="*/ 22682676 w 15"/>
                  <a:gd name="T69" fmla="*/ 2520791 h 5"/>
                  <a:gd name="T70" fmla="*/ 22682676 w 15"/>
                  <a:gd name="T71" fmla="*/ 0 h 5"/>
                  <a:gd name="T72" fmla="*/ 25202092 w 15"/>
                  <a:gd name="T73" fmla="*/ 0 h 5"/>
                  <a:gd name="T74" fmla="*/ 27723095 w 15"/>
                  <a:gd name="T75" fmla="*/ 0 h 5"/>
                  <a:gd name="T76" fmla="*/ 27723095 w 15"/>
                  <a:gd name="T77" fmla="*/ 2520791 h 5"/>
                  <a:gd name="T78" fmla="*/ 35282928 w 15"/>
                  <a:gd name="T79" fmla="*/ 2520791 h 5"/>
                  <a:gd name="T80" fmla="*/ 37803931 w 15"/>
                  <a:gd name="T81" fmla="*/ 5039995 h 5"/>
                  <a:gd name="T82" fmla="*/ 37803931 w 15"/>
                  <a:gd name="T83" fmla="*/ 7560786 h 5"/>
                  <a:gd name="T84" fmla="*/ 37803931 w 15"/>
                  <a:gd name="T85" fmla="*/ 10079990 h 5"/>
                  <a:gd name="T86" fmla="*/ 35282928 w 15"/>
                  <a:gd name="T87" fmla="*/ 10079990 h 5"/>
                  <a:gd name="T88" fmla="*/ 25202092 w 15"/>
                  <a:gd name="T89" fmla="*/ 12600781 h 5"/>
                  <a:gd name="T90" fmla="*/ 22682676 w 15"/>
                  <a:gd name="T91" fmla="*/ 12600781 h 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"/>
                  <a:gd name="T139" fmla="*/ 0 h 5"/>
                  <a:gd name="T140" fmla="*/ 15 w 15"/>
                  <a:gd name="T141" fmla="*/ 5 h 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76" name="Freeform 834"/>
              <p:cNvSpPr>
                <a:spLocks/>
              </p:cNvSpPr>
              <p:nvPr/>
            </p:nvSpPr>
            <p:spPr bwMode="auto">
              <a:xfrm>
                <a:off x="5172075" y="1887538"/>
                <a:ext cx="33338" cy="9525"/>
              </a:xfrm>
              <a:custGeom>
                <a:avLst/>
                <a:gdLst>
                  <a:gd name="T0" fmla="*/ 7561376 w 21"/>
                  <a:gd name="T1" fmla="*/ 15120938 h 6"/>
                  <a:gd name="T2" fmla="*/ 5040388 w 21"/>
                  <a:gd name="T3" fmla="*/ 15120938 h 6"/>
                  <a:gd name="T4" fmla="*/ 7561376 w 21"/>
                  <a:gd name="T5" fmla="*/ 10080625 h 6"/>
                  <a:gd name="T6" fmla="*/ 10080776 w 21"/>
                  <a:gd name="T7" fmla="*/ 10080625 h 6"/>
                  <a:gd name="T8" fmla="*/ 10080776 w 21"/>
                  <a:gd name="T9" fmla="*/ 7561263 h 6"/>
                  <a:gd name="T10" fmla="*/ 5040388 w 21"/>
                  <a:gd name="T11" fmla="*/ 7561263 h 6"/>
                  <a:gd name="T12" fmla="*/ 2520988 w 21"/>
                  <a:gd name="T13" fmla="*/ 7561263 h 6"/>
                  <a:gd name="T14" fmla="*/ 0 w 21"/>
                  <a:gd name="T15" fmla="*/ 7561263 h 6"/>
                  <a:gd name="T16" fmla="*/ 7561376 w 21"/>
                  <a:gd name="T17" fmla="*/ 7561263 h 6"/>
                  <a:gd name="T18" fmla="*/ 10080776 w 21"/>
                  <a:gd name="T19" fmla="*/ 7561263 h 6"/>
                  <a:gd name="T20" fmla="*/ 12601764 w 21"/>
                  <a:gd name="T21" fmla="*/ 5040313 h 6"/>
                  <a:gd name="T22" fmla="*/ 17642152 w 21"/>
                  <a:gd name="T23" fmla="*/ 5040313 h 6"/>
                  <a:gd name="T24" fmla="*/ 20161552 w 21"/>
                  <a:gd name="T25" fmla="*/ 5040313 h 6"/>
                  <a:gd name="T26" fmla="*/ 22682540 w 21"/>
                  <a:gd name="T27" fmla="*/ 5040313 h 6"/>
                  <a:gd name="T28" fmla="*/ 25201940 w 21"/>
                  <a:gd name="T29" fmla="*/ 5040313 h 6"/>
                  <a:gd name="T30" fmla="*/ 22682540 w 21"/>
                  <a:gd name="T31" fmla="*/ 7561263 h 6"/>
                  <a:gd name="T32" fmla="*/ 25201940 w 21"/>
                  <a:gd name="T33" fmla="*/ 7561263 h 6"/>
                  <a:gd name="T34" fmla="*/ 27722928 w 21"/>
                  <a:gd name="T35" fmla="*/ 7561263 h 6"/>
                  <a:gd name="T36" fmla="*/ 30242329 w 21"/>
                  <a:gd name="T37" fmla="*/ 7561263 h 6"/>
                  <a:gd name="T38" fmla="*/ 30242329 w 21"/>
                  <a:gd name="T39" fmla="*/ 5040313 h 6"/>
                  <a:gd name="T40" fmla="*/ 27722928 w 21"/>
                  <a:gd name="T41" fmla="*/ 5040313 h 6"/>
                  <a:gd name="T42" fmla="*/ 30242329 w 21"/>
                  <a:gd name="T43" fmla="*/ 2520950 h 6"/>
                  <a:gd name="T44" fmla="*/ 32763316 w 21"/>
                  <a:gd name="T45" fmla="*/ 5040313 h 6"/>
                  <a:gd name="T46" fmla="*/ 35282717 w 21"/>
                  <a:gd name="T47" fmla="*/ 7561263 h 6"/>
                  <a:gd name="T48" fmla="*/ 42844093 w 21"/>
                  <a:gd name="T49" fmla="*/ 5040313 h 6"/>
                  <a:gd name="T50" fmla="*/ 42844093 w 21"/>
                  <a:gd name="T51" fmla="*/ 2520950 h 6"/>
                  <a:gd name="T52" fmla="*/ 47884481 w 21"/>
                  <a:gd name="T53" fmla="*/ 2520950 h 6"/>
                  <a:gd name="T54" fmla="*/ 50403881 w 21"/>
                  <a:gd name="T55" fmla="*/ 2520950 h 6"/>
                  <a:gd name="T56" fmla="*/ 47884481 w 21"/>
                  <a:gd name="T57" fmla="*/ 2520950 h 6"/>
                  <a:gd name="T58" fmla="*/ 47884481 w 21"/>
                  <a:gd name="T59" fmla="*/ 0 h 6"/>
                  <a:gd name="T60" fmla="*/ 50403881 w 21"/>
                  <a:gd name="T61" fmla="*/ 0 h 6"/>
                  <a:gd name="T62" fmla="*/ 52924869 w 21"/>
                  <a:gd name="T63" fmla="*/ 2520950 h 6"/>
                  <a:gd name="T64" fmla="*/ 50403881 w 21"/>
                  <a:gd name="T65" fmla="*/ 5040313 h 6"/>
                  <a:gd name="T66" fmla="*/ 47884481 w 21"/>
                  <a:gd name="T67" fmla="*/ 5040313 h 6"/>
                  <a:gd name="T68" fmla="*/ 45363493 w 21"/>
                  <a:gd name="T69" fmla="*/ 7561263 h 6"/>
                  <a:gd name="T70" fmla="*/ 40323105 w 21"/>
                  <a:gd name="T71" fmla="*/ 10080625 h 6"/>
                  <a:gd name="T72" fmla="*/ 32763316 w 21"/>
                  <a:gd name="T73" fmla="*/ 10080625 h 6"/>
                  <a:gd name="T74" fmla="*/ 30242329 w 21"/>
                  <a:gd name="T75" fmla="*/ 10080625 h 6"/>
                  <a:gd name="T76" fmla="*/ 27722928 w 21"/>
                  <a:gd name="T77" fmla="*/ 10080625 h 6"/>
                  <a:gd name="T78" fmla="*/ 25201940 w 21"/>
                  <a:gd name="T79" fmla="*/ 10080625 h 6"/>
                  <a:gd name="T80" fmla="*/ 20161552 w 21"/>
                  <a:gd name="T81" fmla="*/ 15120938 h 6"/>
                  <a:gd name="T82" fmla="*/ 17642152 w 21"/>
                  <a:gd name="T83" fmla="*/ 15120938 h 6"/>
                  <a:gd name="T84" fmla="*/ 12601764 w 21"/>
                  <a:gd name="T85" fmla="*/ 15120938 h 6"/>
                  <a:gd name="T86" fmla="*/ 10080776 w 21"/>
                  <a:gd name="T87" fmla="*/ 15120938 h 6"/>
                  <a:gd name="T88" fmla="*/ 7561376 w 21"/>
                  <a:gd name="T89" fmla="*/ 15120938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"/>
                  <a:gd name="T136" fmla="*/ 0 h 6"/>
                  <a:gd name="T137" fmla="*/ 21 w 2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" h="6">
                    <a:moveTo>
                      <a:pt x="3" y="6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77" name="Freeform 835"/>
              <p:cNvSpPr>
                <a:spLocks/>
              </p:cNvSpPr>
              <p:nvPr/>
            </p:nvSpPr>
            <p:spPr bwMode="auto">
              <a:xfrm>
                <a:off x="5083175" y="1908176"/>
                <a:ext cx="22225" cy="9525"/>
              </a:xfrm>
              <a:custGeom>
                <a:avLst/>
                <a:gdLst>
                  <a:gd name="T0" fmla="*/ 7561263 w 14"/>
                  <a:gd name="T1" fmla="*/ 15120938 h 6"/>
                  <a:gd name="T2" fmla="*/ 5040313 w 14"/>
                  <a:gd name="T3" fmla="*/ 15120938 h 6"/>
                  <a:gd name="T4" fmla="*/ 0 w 14"/>
                  <a:gd name="T5" fmla="*/ 12601575 h 6"/>
                  <a:gd name="T6" fmla="*/ 5040313 w 14"/>
                  <a:gd name="T7" fmla="*/ 12601575 h 6"/>
                  <a:gd name="T8" fmla="*/ 7561263 w 14"/>
                  <a:gd name="T9" fmla="*/ 12601575 h 6"/>
                  <a:gd name="T10" fmla="*/ 5040313 w 14"/>
                  <a:gd name="T11" fmla="*/ 10080625 h 6"/>
                  <a:gd name="T12" fmla="*/ 10080625 w 14"/>
                  <a:gd name="T13" fmla="*/ 10080625 h 6"/>
                  <a:gd name="T14" fmla="*/ 12601575 w 14"/>
                  <a:gd name="T15" fmla="*/ 10080625 h 6"/>
                  <a:gd name="T16" fmla="*/ 20161250 w 14"/>
                  <a:gd name="T17" fmla="*/ 10080625 h 6"/>
                  <a:gd name="T18" fmla="*/ 22682200 w 14"/>
                  <a:gd name="T19" fmla="*/ 10080625 h 6"/>
                  <a:gd name="T20" fmla="*/ 20161250 w 14"/>
                  <a:gd name="T21" fmla="*/ 10080625 h 6"/>
                  <a:gd name="T22" fmla="*/ 17641888 w 14"/>
                  <a:gd name="T23" fmla="*/ 10080625 h 6"/>
                  <a:gd name="T24" fmla="*/ 12601575 w 14"/>
                  <a:gd name="T25" fmla="*/ 10080625 h 6"/>
                  <a:gd name="T26" fmla="*/ 10080625 w 14"/>
                  <a:gd name="T27" fmla="*/ 7561263 h 6"/>
                  <a:gd name="T28" fmla="*/ 12601575 w 14"/>
                  <a:gd name="T29" fmla="*/ 7561263 h 6"/>
                  <a:gd name="T30" fmla="*/ 17641888 w 14"/>
                  <a:gd name="T31" fmla="*/ 7561263 h 6"/>
                  <a:gd name="T32" fmla="*/ 22682200 w 14"/>
                  <a:gd name="T33" fmla="*/ 7561263 h 6"/>
                  <a:gd name="T34" fmla="*/ 22682200 w 14"/>
                  <a:gd name="T35" fmla="*/ 10080625 h 6"/>
                  <a:gd name="T36" fmla="*/ 25201563 w 14"/>
                  <a:gd name="T37" fmla="*/ 10080625 h 6"/>
                  <a:gd name="T38" fmla="*/ 27722513 w 14"/>
                  <a:gd name="T39" fmla="*/ 10080625 h 6"/>
                  <a:gd name="T40" fmla="*/ 27722513 w 14"/>
                  <a:gd name="T41" fmla="*/ 7561263 h 6"/>
                  <a:gd name="T42" fmla="*/ 25201563 w 14"/>
                  <a:gd name="T43" fmla="*/ 2520950 h 6"/>
                  <a:gd name="T44" fmla="*/ 22682200 w 14"/>
                  <a:gd name="T45" fmla="*/ 2520950 h 6"/>
                  <a:gd name="T46" fmla="*/ 25201563 w 14"/>
                  <a:gd name="T47" fmla="*/ 0 h 6"/>
                  <a:gd name="T48" fmla="*/ 27722513 w 14"/>
                  <a:gd name="T49" fmla="*/ 0 h 6"/>
                  <a:gd name="T50" fmla="*/ 27722513 w 14"/>
                  <a:gd name="T51" fmla="*/ 2520950 h 6"/>
                  <a:gd name="T52" fmla="*/ 35282188 w 14"/>
                  <a:gd name="T53" fmla="*/ 2520950 h 6"/>
                  <a:gd name="T54" fmla="*/ 35282188 w 14"/>
                  <a:gd name="T55" fmla="*/ 7561263 h 6"/>
                  <a:gd name="T56" fmla="*/ 32762825 w 14"/>
                  <a:gd name="T57" fmla="*/ 10080625 h 6"/>
                  <a:gd name="T58" fmla="*/ 30241875 w 14"/>
                  <a:gd name="T59" fmla="*/ 10080625 h 6"/>
                  <a:gd name="T60" fmla="*/ 27722513 w 14"/>
                  <a:gd name="T61" fmla="*/ 10080625 h 6"/>
                  <a:gd name="T62" fmla="*/ 27722513 w 14"/>
                  <a:gd name="T63" fmla="*/ 12601575 h 6"/>
                  <a:gd name="T64" fmla="*/ 30241875 w 14"/>
                  <a:gd name="T65" fmla="*/ 12601575 h 6"/>
                  <a:gd name="T66" fmla="*/ 27722513 w 14"/>
                  <a:gd name="T67" fmla="*/ 12601575 h 6"/>
                  <a:gd name="T68" fmla="*/ 27722513 w 14"/>
                  <a:gd name="T69" fmla="*/ 15120938 h 6"/>
                  <a:gd name="T70" fmla="*/ 25201563 w 14"/>
                  <a:gd name="T71" fmla="*/ 15120938 h 6"/>
                  <a:gd name="T72" fmla="*/ 22682200 w 14"/>
                  <a:gd name="T73" fmla="*/ 15120938 h 6"/>
                  <a:gd name="T74" fmla="*/ 20161250 w 14"/>
                  <a:gd name="T75" fmla="*/ 15120938 h 6"/>
                  <a:gd name="T76" fmla="*/ 12601575 w 14"/>
                  <a:gd name="T77" fmla="*/ 15120938 h 6"/>
                  <a:gd name="T78" fmla="*/ 10080625 w 14"/>
                  <a:gd name="T79" fmla="*/ 15120938 h 6"/>
                  <a:gd name="T80" fmla="*/ 7561263 w 14"/>
                  <a:gd name="T81" fmla="*/ 15120938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"/>
                  <a:gd name="T124" fmla="*/ 0 h 6"/>
                  <a:gd name="T125" fmla="*/ 14 w 14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78" name="Freeform 836"/>
              <p:cNvSpPr>
                <a:spLocks/>
              </p:cNvSpPr>
              <p:nvPr/>
            </p:nvSpPr>
            <p:spPr bwMode="auto">
              <a:xfrm>
                <a:off x="5099050" y="1905001"/>
                <a:ext cx="20638" cy="7937"/>
              </a:xfrm>
              <a:custGeom>
                <a:avLst/>
                <a:gdLst>
                  <a:gd name="T0" fmla="*/ 15121304 w 13"/>
                  <a:gd name="T1" fmla="*/ 12600781 h 5"/>
                  <a:gd name="T2" fmla="*/ 10080869 w 13"/>
                  <a:gd name="T3" fmla="*/ 7560786 h 5"/>
                  <a:gd name="T4" fmla="*/ 7561446 w 13"/>
                  <a:gd name="T5" fmla="*/ 7560786 h 5"/>
                  <a:gd name="T6" fmla="*/ 5040435 w 13"/>
                  <a:gd name="T7" fmla="*/ 5039995 h 5"/>
                  <a:gd name="T8" fmla="*/ 2521011 w 13"/>
                  <a:gd name="T9" fmla="*/ 5039995 h 5"/>
                  <a:gd name="T10" fmla="*/ 0 w 13"/>
                  <a:gd name="T11" fmla="*/ 5039995 h 5"/>
                  <a:gd name="T12" fmla="*/ 5040435 w 13"/>
                  <a:gd name="T13" fmla="*/ 2520791 h 5"/>
                  <a:gd name="T14" fmla="*/ 7561446 w 13"/>
                  <a:gd name="T15" fmla="*/ 2520791 h 5"/>
                  <a:gd name="T16" fmla="*/ 10080869 w 13"/>
                  <a:gd name="T17" fmla="*/ 2520791 h 5"/>
                  <a:gd name="T18" fmla="*/ 15121304 w 13"/>
                  <a:gd name="T19" fmla="*/ 0 h 5"/>
                  <a:gd name="T20" fmla="*/ 17642315 w 13"/>
                  <a:gd name="T21" fmla="*/ 0 h 5"/>
                  <a:gd name="T22" fmla="*/ 20161738 w 13"/>
                  <a:gd name="T23" fmla="*/ 0 h 5"/>
                  <a:gd name="T24" fmla="*/ 20161738 w 13"/>
                  <a:gd name="T25" fmla="*/ 2520791 h 5"/>
                  <a:gd name="T26" fmla="*/ 22682750 w 13"/>
                  <a:gd name="T27" fmla="*/ 2520791 h 5"/>
                  <a:gd name="T28" fmla="*/ 25202173 w 13"/>
                  <a:gd name="T29" fmla="*/ 2520791 h 5"/>
                  <a:gd name="T30" fmla="*/ 27723184 w 13"/>
                  <a:gd name="T31" fmla="*/ 0 h 5"/>
                  <a:gd name="T32" fmla="*/ 30242608 w 13"/>
                  <a:gd name="T33" fmla="*/ 0 h 5"/>
                  <a:gd name="T34" fmla="*/ 32763619 w 13"/>
                  <a:gd name="T35" fmla="*/ 2520791 h 5"/>
                  <a:gd name="T36" fmla="*/ 27723184 w 13"/>
                  <a:gd name="T37" fmla="*/ 5039995 h 5"/>
                  <a:gd name="T38" fmla="*/ 25202173 w 13"/>
                  <a:gd name="T39" fmla="*/ 7560786 h 5"/>
                  <a:gd name="T40" fmla="*/ 22682750 w 13"/>
                  <a:gd name="T41" fmla="*/ 7560786 h 5"/>
                  <a:gd name="T42" fmla="*/ 20161738 w 13"/>
                  <a:gd name="T43" fmla="*/ 7560786 h 5"/>
                  <a:gd name="T44" fmla="*/ 17642315 w 13"/>
                  <a:gd name="T45" fmla="*/ 12600781 h 5"/>
                  <a:gd name="T46" fmla="*/ 15121304 w 13"/>
                  <a:gd name="T47" fmla="*/ 12600781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5"/>
                  <a:gd name="T74" fmla="*/ 13 w 13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5">
                    <a:moveTo>
                      <a:pt x="6" y="5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79" name="Freeform 837"/>
              <p:cNvSpPr>
                <a:spLocks/>
              </p:cNvSpPr>
              <p:nvPr/>
            </p:nvSpPr>
            <p:spPr bwMode="auto">
              <a:xfrm>
                <a:off x="5191125" y="1892301"/>
                <a:ext cx="19050" cy="7937"/>
              </a:xfrm>
              <a:custGeom>
                <a:avLst/>
                <a:gdLst>
                  <a:gd name="T0" fmla="*/ 12601575 w 12"/>
                  <a:gd name="T1" fmla="*/ 12600781 h 5"/>
                  <a:gd name="T2" fmla="*/ 10080625 w 12"/>
                  <a:gd name="T3" fmla="*/ 12600781 h 5"/>
                  <a:gd name="T4" fmla="*/ 0 w 12"/>
                  <a:gd name="T5" fmla="*/ 10079990 h 5"/>
                  <a:gd name="T6" fmla="*/ 2520950 w 12"/>
                  <a:gd name="T7" fmla="*/ 7560786 h 5"/>
                  <a:gd name="T8" fmla="*/ 15120938 w 12"/>
                  <a:gd name="T9" fmla="*/ 2520791 h 5"/>
                  <a:gd name="T10" fmla="*/ 17640300 w 12"/>
                  <a:gd name="T11" fmla="*/ 2520791 h 5"/>
                  <a:gd name="T12" fmla="*/ 22682200 w 12"/>
                  <a:gd name="T13" fmla="*/ 2520791 h 5"/>
                  <a:gd name="T14" fmla="*/ 20161250 w 12"/>
                  <a:gd name="T15" fmla="*/ 0 h 5"/>
                  <a:gd name="T16" fmla="*/ 22682200 w 12"/>
                  <a:gd name="T17" fmla="*/ 0 h 5"/>
                  <a:gd name="T18" fmla="*/ 25201563 w 12"/>
                  <a:gd name="T19" fmla="*/ 0 h 5"/>
                  <a:gd name="T20" fmla="*/ 27722513 w 12"/>
                  <a:gd name="T21" fmla="*/ 2520791 h 5"/>
                  <a:gd name="T22" fmla="*/ 30241875 w 12"/>
                  <a:gd name="T23" fmla="*/ 7560786 h 5"/>
                  <a:gd name="T24" fmla="*/ 25201563 w 12"/>
                  <a:gd name="T25" fmla="*/ 10079990 h 5"/>
                  <a:gd name="T26" fmla="*/ 20161250 w 12"/>
                  <a:gd name="T27" fmla="*/ 12600781 h 5"/>
                  <a:gd name="T28" fmla="*/ 15120938 w 12"/>
                  <a:gd name="T29" fmla="*/ 12600781 h 5"/>
                  <a:gd name="T30" fmla="*/ 12601575 w 12"/>
                  <a:gd name="T31" fmla="*/ 12600781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5"/>
                  <a:gd name="T50" fmla="*/ 12 w 1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80" name="Freeform 838"/>
              <p:cNvSpPr>
                <a:spLocks/>
              </p:cNvSpPr>
              <p:nvPr/>
            </p:nvSpPr>
            <p:spPr bwMode="auto">
              <a:xfrm>
                <a:off x="4997450" y="1943101"/>
                <a:ext cx="20638" cy="4762"/>
              </a:xfrm>
              <a:custGeom>
                <a:avLst/>
                <a:gdLst>
                  <a:gd name="T0" fmla="*/ 0 w 13"/>
                  <a:gd name="T1" fmla="*/ 7560469 h 3"/>
                  <a:gd name="T2" fmla="*/ 2521011 w 13"/>
                  <a:gd name="T3" fmla="*/ 2520685 h 3"/>
                  <a:gd name="T4" fmla="*/ 5040435 w 13"/>
                  <a:gd name="T5" fmla="*/ 2520685 h 3"/>
                  <a:gd name="T6" fmla="*/ 5040435 w 13"/>
                  <a:gd name="T7" fmla="*/ 5039783 h 3"/>
                  <a:gd name="T8" fmla="*/ 7561446 w 13"/>
                  <a:gd name="T9" fmla="*/ 5039783 h 3"/>
                  <a:gd name="T10" fmla="*/ 12601880 w 13"/>
                  <a:gd name="T11" fmla="*/ 2520685 h 3"/>
                  <a:gd name="T12" fmla="*/ 7561446 w 13"/>
                  <a:gd name="T13" fmla="*/ 2520685 h 3"/>
                  <a:gd name="T14" fmla="*/ 12601880 w 13"/>
                  <a:gd name="T15" fmla="*/ 0 h 3"/>
                  <a:gd name="T16" fmla="*/ 15121304 w 13"/>
                  <a:gd name="T17" fmla="*/ 0 h 3"/>
                  <a:gd name="T18" fmla="*/ 20161738 w 13"/>
                  <a:gd name="T19" fmla="*/ 0 h 3"/>
                  <a:gd name="T20" fmla="*/ 20161738 w 13"/>
                  <a:gd name="T21" fmla="*/ 2520685 h 3"/>
                  <a:gd name="T22" fmla="*/ 22682750 w 13"/>
                  <a:gd name="T23" fmla="*/ 2520685 h 3"/>
                  <a:gd name="T24" fmla="*/ 22682750 w 13"/>
                  <a:gd name="T25" fmla="*/ 0 h 3"/>
                  <a:gd name="T26" fmla="*/ 25202173 w 13"/>
                  <a:gd name="T27" fmla="*/ 0 h 3"/>
                  <a:gd name="T28" fmla="*/ 32763619 w 13"/>
                  <a:gd name="T29" fmla="*/ 0 h 3"/>
                  <a:gd name="T30" fmla="*/ 30242608 w 13"/>
                  <a:gd name="T31" fmla="*/ 0 h 3"/>
                  <a:gd name="T32" fmla="*/ 27723184 w 13"/>
                  <a:gd name="T33" fmla="*/ 2520685 h 3"/>
                  <a:gd name="T34" fmla="*/ 22682750 w 13"/>
                  <a:gd name="T35" fmla="*/ 5039783 h 3"/>
                  <a:gd name="T36" fmla="*/ 20161738 w 13"/>
                  <a:gd name="T37" fmla="*/ 5039783 h 3"/>
                  <a:gd name="T38" fmla="*/ 12601880 w 13"/>
                  <a:gd name="T39" fmla="*/ 7560469 h 3"/>
                  <a:gd name="T40" fmla="*/ 5040435 w 13"/>
                  <a:gd name="T41" fmla="*/ 7560469 h 3"/>
                  <a:gd name="T42" fmla="*/ 0 w 13"/>
                  <a:gd name="T43" fmla="*/ 7560469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3"/>
                  <a:gd name="T68" fmla="*/ 13 w 13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3">
                    <a:moveTo>
                      <a:pt x="0" y="3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81" name="Freeform 839"/>
              <p:cNvSpPr>
                <a:spLocks/>
              </p:cNvSpPr>
              <p:nvPr/>
            </p:nvSpPr>
            <p:spPr bwMode="auto">
              <a:xfrm>
                <a:off x="4864100" y="2049463"/>
                <a:ext cx="19050" cy="4763"/>
              </a:xfrm>
              <a:custGeom>
                <a:avLst/>
                <a:gdLst>
                  <a:gd name="T0" fmla="*/ 5040313 w 12"/>
                  <a:gd name="T1" fmla="*/ 7560469 h 3"/>
                  <a:gd name="T2" fmla="*/ 2520950 w 12"/>
                  <a:gd name="T3" fmla="*/ 7560469 h 3"/>
                  <a:gd name="T4" fmla="*/ 0 w 12"/>
                  <a:gd name="T5" fmla="*/ 7560469 h 3"/>
                  <a:gd name="T6" fmla="*/ 0 w 12"/>
                  <a:gd name="T7" fmla="*/ 5040842 h 3"/>
                  <a:gd name="T8" fmla="*/ 2520950 w 12"/>
                  <a:gd name="T9" fmla="*/ 5040842 h 3"/>
                  <a:gd name="T10" fmla="*/ 5040313 w 12"/>
                  <a:gd name="T11" fmla="*/ 5040842 h 3"/>
                  <a:gd name="T12" fmla="*/ 12601575 w 12"/>
                  <a:gd name="T13" fmla="*/ 5040842 h 3"/>
                  <a:gd name="T14" fmla="*/ 12601575 w 12"/>
                  <a:gd name="T15" fmla="*/ 2519627 h 3"/>
                  <a:gd name="T16" fmla="*/ 17640300 w 12"/>
                  <a:gd name="T17" fmla="*/ 2519627 h 3"/>
                  <a:gd name="T18" fmla="*/ 22682200 w 12"/>
                  <a:gd name="T19" fmla="*/ 0 h 3"/>
                  <a:gd name="T20" fmla="*/ 22682200 w 12"/>
                  <a:gd name="T21" fmla="*/ 2519627 h 3"/>
                  <a:gd name="T22" fmla="*/ 30241875 w 12"/>
                  <a:gd name="T23" fmla="*/ 5040842 h 3"/>
                  <a:gd name="T24" fmla="*/ 27722513 w 12"/>
                  <a:gd name="T25" fmla="*/ 5040842 h 3"/>
                  <a:gd name="T26" fmla="*/ 25201563 w 12"/>
                  <a:gd name="T27" fmla="*/ 5040842 h 3"/>
                  <a:gd name="T28" fmla="*/ 22682200 w 12"/>
                  <a:gd name="T29" fmla="*/ 5040842 h 3"/>
                  <a:gd name="T30" fmla="*/ 22682200 w 12"/>
                  <a:gd name="T31" fmla="*/ 7560469 h 3"/>
                  <a:gd name="T32" fmla="*/ 20161250 w 12"/>
                  <a:gd name="T33" fmla="*/ 7560469 h 3"/>
                  <a:gd name="T34" fmla="*/ 17640300 w 12"/>
                  <a:gd name="T35" fmla="*/ 7560469 h 3"/>
                  <a:gd name="T36" fmla="*/ 15120938 w 12"/>
                  <a:gd name="T37" fmla="*/ 7560469 h 3"/>
                  <a:gd name="T38" fmla="*/ 12601575 w 12"/>
                  <a:gd name="T39" fmla="*/ 7560469 h 3"/>
                  <a:gd name="T40" fmla="*/ 7561263 w 12"/>
                  <a:gd name="T41" fmla="*/ 7560469 h 3"/>
                  <a:gd name="T42" fmla="*/ 5040313 w 12"/>
                  <a:gd name="T43" fmla="*/ 7560469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3"/>
                  <a:gd name="T68" fmla="*/ 12 w 12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82" name="Freeform 840"/>
              <p:cNvSpPr>
                <a:spLocks/>
              </p:cNvSpPr>
              <p:nvPr/>
            </p:nvSpPr>
            <p:spPr bwMode="auto">
              <a:xfrm>
                <a:off x="5024438" y="1922463"/>
                <a:ext cx="15875" cy="9525"/>
              </a:xfrm>
              <a:custGeom>
                <a:avLst/>
                <a:gdLst>
                  <a:gd name="T0" fmla="*/ 2520950 w 10"/>
                  <a:gd name="T1" fmla="*/ 15120938 h 6"/>
                  <a:gd name="T2" fmla="*/ 0 w 10"/>
                  <a:gd name="T3" fmla="*/ 15120938 h 6"/>
                  <a:gd name="T4" fmla="*/ 0 w 10"/>
                  <a:gd name="T5" fmla="*/ 12601575 h 6"/>
                  <a:gd name="T6" fmla="*/ 5040313 w 10"/>
                  <a:gd name="T7" fmla="*/ 7561263 h 6"/>
                  <a:gd name="T8" fmla="*/ 7559675 w 10"/>
                  <a:gd name="T9" fmla="*/ 7561263 h 6"/>
                  <a:gd name="T10" fmla="*/ 10080625 w 10"/>
                  <a:gd name="T11" fmla="*/ 7561263 h 6"/>
                  <a:gd name="T12" fmla="*/ 12601575 w 10"/>
                  <a:gd name="T13" fmla="*/ 7561263 h 6"/>
                  <a:gd name="T14" fmla="*/ 12601575 w 10"/>
                  <a:gd name="T15" fmla="*/ 2520950 h 6"/>
                  <a:gd name="T16" fmla="*/ 17640300 w 10"/>
                  <a:gd name="T17" fmla="*/ 2520950 h 6"/>
                  <a:gd name="T18" fmla="*/ 20161250 w 10"/>
                  <a:gd name="T19" fmla="*/ 0 h 6"/>
                  <a:gd name="T20" fmla="*/ 25201563 w 10"/>
                  <a:gd name="T21" fmla="*/ 0 h 6"/>
                  <a:gd name="T22" fmla="*/ 25201563 w 10"/>
                  <a:gd name="T23" fmla="*/ 7561263 h 6"/>
                  <a:gd name="T24" fmla="*/ 22682200 w 10"/>
                  <a:gd name="T25" fmla="*/ 7561263 h 6"/>
                  <a:gd name="T26" fmla="*/ 20161250 w 10"/>
                  <a:gd name="T27" fmla="*/ 7561263 h 6"/>
                  <a:gd name="T28" fmla="*/ 17640300 w 10"/>
                  <a:gd name="T29" fmla="*/ 10080625 h 6"/>
                  <a:gd name="T30" fmla="*/ 10080625 w 10"/>
                  <a:gd name="T31" fmla="*/ 12601575 h 6"/>
                  <a:gd name="T32" fmla="*/ 7559675 w 10"/>
                  <a:gd name="T33" fmla="*/ 12601575 h 6"/>
                  <a:gd name="T34" fmla="*/ 2520950 w 10"/>
                  <a:gd name="T35" fmla="*/ 15120938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6"/>
                  <a:gd name="T56" fmla="*/ 10 w 10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83" name="Freeform 841"/>
              <p:cNvSpPr>
                <a:spLocks/>
              </p:cNvSpPr>
              <p:nvPr/>
            </p:nvSpPr>
            <p:spPr bwMode="auto">
              <a:xfrm>
                <a:off x="5246688" y="1879601"/>
                <a:ext cx="20637" cy="6350"/>
              </a:xfrm>
              <a:custGeom>
                <a:avLst/>
                <a:gdLst>
                  <a:gd name="T0" fmla="*/ 10080381 w 13"/>
                  <a:gd name="T1" fmla="*/ 10080625 h 4"/>
                  <a:gd name="T2" fmla="*/ 7559492 w 13"/>
                  <a:gd name="T3" fmla="*/ 10080625 h 4"/>
                  <a:gd name="T4" fmla="*/ 5040190 w 13"/>
                  <a:gd name="T5" fmla="*/ 10080625 h 4"/>
                  <a:gd name="T6" fmla="*/ 5040190 w 13"/>
                  <a:gd name="T7" fmla="*/ 7559675 h 4"/>
                  <a:gd name="T8" fmla="*/ 7559492 w 13"/>
                  <a:gd name="T9" fmla="*/ 7559675 h 4"/>
                  <a:gd name="T10" fmla="*/ 10080381 w 13"/>
                  <a:gd name="T11" fmla="*/ 7559675 h 4"/>
                  <a:gd name="T12" fmla="*/ 7559492 w 13"/>
                  <a:gd name="T13" fmla="*/ 7559675 h 4"/>
                  <a:gd name="T14" fmla="*/ 5040190 w 13"/>
                  <a:gd name="T15" fmla="*/ 7559675 h 4"/>
                  <a:gd name="T16" fmla="*/ 2519301 w 13"/>
                  <a:gd name="T17" fmla="*/ 7559675 h 4"/>
                  <a:gd name="T18" fmla="*/ 0 w 13"/>
                  <a:gd name="T19" fmla="*/ 7559675 h 4"/>
                  <a:gd name="T20" fmla="*/ 2519301 w 13"/>
                  <a:gd name="T21" fmla="*/ 5040313 h 4"/>
                  <a:gd name="T22" fmla="*/ 5040190 w 13"/>
                  <a:gd name="T23" fmla="*/ 5040313 h 4"/>
                  <a:gd name="T24" fmla="*/ 7559492 w 13"/>
                  <a:gd name="T25" fmla="*/ 5040313 h 4"/>
                  <a:gd name="T26" fmla="*/ 10080381 w 13"/>
                  <a:gd name="T27" fmla="*/ 5040313 h 4"/>
                  <a:gd name="T28" fmla="*/ 15120571 w 13"/>
                  <a:gd name="T29" fmla="*/ 5040313 h 4"/>
                  <a:gd name="T30" fmla="*/ 20160762 w 13"/>
                  <a:gd name="T31" fmla="*/ 0 h 4"/>
                  <a:gd name="T32" fmla="*/ 20160762 w 13"/>
                  <a:gd name="T33" fmla="*/ 5040313 h 4"/>
                  <a:gd name="T34" fmla="*/ 22680063 w 13"/>
                  <a:gd name="T35" fmla="*/ 5040313 h 4"/>
                  <a:gd name="T36" fmla="*/ 25200952 w 13"/>
                  <a:gd name="T37" fmla="*/ 5040313 h 4"/>
                  <a:gd name="T38" fmla="*/ 27720253 w 13"/>
                  <a:gd name="T39" fmla="*/ 5040313 h 4"/>
                  <a:gd name="T40" fmla="*/ 25200952 w 13"/>
                  <a:gd name="T41" fmla="*/ 7559675 h 4"/>
                  <a:gd name="T42" fmla="*/ 22680063 w 13"/>
                  <a:gd name="T43" fmla="*/ 7559675 h 4"/>
                  <a:gd name="T44" fmla="*/ 25200952 w 13"/>
                  <a:gd name="T45" fmla="*/ 7559675 h 4"/>
                  <a:gd name="T46" fmla="*/ 27720253 w 13"/>
                  <a:gd name="T47" fmla="*/ 7559675 h 4"/>
                  <a:gd name="T48" fmla="*/ 30241142 w 13"/>
                  <a:gd name="T49" fmla="*/ 7559675 h 4"/>
                  <a:gd name="T50" fmla="*/ 32760444 w 13"/>
                  <a:gd name="T51" fmla="*/ 7559675 h 4"/>
                  <a:gd name="T52" fmla="*/ 27720253 w 13"/>
                  <a:gd name="T53" fmla="*/ 10080625 h 4"/>
                  <a:gd name="T54" fmla="*/ 22680063 w 13"/>
                  <a:gd name="T55" fmla="*/ 10080625 h 4"/>
                  <a:gd name="T56" fmla="*/ 20160762 w 13"/>
                  <a:gd name="T57" fmla="*/ 10080625 h 4"/>
                  <a:gd name="T58" fmla="*/ 17639873 w 13"/>
                  <a:gd name="T59" fmla="*/ 10080625 h 4"/>
                  <a:gd name="T60" fmla="*/ 15120571 w 13"/>
                  <a:gd name="T61" fmla="*/ 10080625 h 4"/>
                  <a:gd name="T62" fmla="*/ 10080381 w 13"/>
                  <a:gd name="T63" fmla="*/ 10080625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4"/>
                  <a:gd name="T98" fmla="*/ 13 w 1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84" name="Freeform 842"/>
              <p:cNvSpPr>
                <a:spLocks/>
              </p:cNvSpPr>
              <p:nvPr/>
            </p:nvSpPr>
            <p:spPr bwMode="auto">
              <a:xfrm>
                <a:off x="4979988" y="1946276"/>
                <a:ext cx="15875" cy="4762"/>
              </a:xfrm>
              <a:custGeom>
                <a:avLst/>
                <a:gdLst>
                  <a:gd name="T0" fmla="*/ 2520950 w 10"/>
                  <a:gd name="T1" fmla="*/ 7560469 h 3"/>
                  <a:gd name="T2" fmla="*/ 0 w 10"/>
                  <a:gd name="T3" fmla="*/ 7560469 h 3"/>
                  <a:gd name="T4" fmla="*/ 0 w 10"/>
                  <a:gd name="T5" fmla="*/ 5039783 h 3"/>
                  <a:gd name="T6" fmla="*/ 2520950 w 10"/>
                  <a:gd name="T7" fmla="*/ 5039783 h 3"/>
                  <a:gd name="T8" fmla="*/ 2520950 w 10"/>
                  <a:gd name="T9" fmla="*/ 2520685 h 3"/>
                  <a:gd name="T10" fmla="*/ 2520950 w 10"/>
                  <a:gd name="T11" fmla="*/ 0 h 3"/>
                  <a:gd name="T12" fmla="*/ 5040313 w 10"/>
                  <a:gd name="T13" fmla="*/ 0 h 3"/>
                  <a:gd name="T14" fmla="*/ 7559675 w 10"/>
                  <a:gd name="T15" fmla="*/ 0 h 3"/>
                  <a:gd name="T16" fmla="*/ 12601575 w 10"/>
                  <a:gd name="T17" fmla="*/ 0 h 3"/>
                  <a:gd name="T18" fmla="*/ 17640300 w 10"/>
                  <a:gd name="T19" fmla="*/ 0 h 3"/>
                  <a:gd name="T20" fmla="*/ 20161250 w 10"/>
                  <a:gd name="T21" fmla="*/ 0 h 3"/>
                  <a:gd name="T22" fmla="*/ 22682200 w 10"/>
                  <a:gd name="T23" fmla="*/ 0 h 3"/>
                  <a:gd name="T24" fmla="*/ 25201563 w 10"/>
                  <a:gd name="T25" fmla="*/ 0 h 3"/>
                  <a:gd name="T26" fmla="*/ 22682200 w 10"/>
                  <a:gd name="T27" fmla="*/ 2520685 h 3"/>
                  <a:gd name="T28" fmla="*/ 20161250 w 10"/>
                  <a:gd name="T29" fmla="*/ 2520685 h 3"/>
                  <a:gd name="T30" fmla="*/ 17640300 w 10"/>
                  <a:gd name="T31" fmla="*/ 2520685 h 3"/>
                  <a:gd name="T32" fmla="*/ 12601575 w 10"/>
                  <a:gd name="T33" fmla="*/ 2520685 h 3"/>
                  <a:gd name="T34" fmla="*/ 12601575 w 10"/>
                  <a:gd name="T35" fmla="*/ 5039783 h 3"/>
                  <a:gd name="T36" fmla="*/ 7559675 w 10"/>
                  <a:gd name="T37" fmla="*/ 7560469 h 3"/>
                  <a:gd name="T38" fmla="*/ 5040313 w 10"/>
                  <a:gd name="T39" fmla="*/ 5039783 h 3"/>
                  <a:gd name="T40" fmla="*/ 2520950 w 10"/>
                  <a:gd name="T41" fmla="*/ 7560469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3"/>
                  <a:gd name="T65" fmla="*/ 10 w 10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85" name="Freeform 843"/>
              <p:cNvSpPr>
                <a:spLocks/>
              </p:cNvSpPr>
              <p:nvPr/>
            </p:nvSpPr>
            <p:spPr bwMode="auto">
              <a:xfrm>
                <a:off x="5208588" y="1889126"/>
                <a:ext cx="12700" cy="4762"/>
              </a:xfrm>
              <a:custGeom>
                <a:avLst/>
                <a:gdLst>
                  <a:gd name="T0" fmla="*/ 10080625 w 8"/>
                  <a:gd name="T1" fmla="*/ 7560469 h 3"/>
                  <a:gd name="T2" fmla="*/ 7559675 w 8"/>
                  <a:gd name="T3" fmla="*/ 7560469 h 3"/>
                  <a:gd name="T4" fmla="*/ 2520950 w 8"/>
                  <a:gd name="T5" fmla="*/ 7560469 h 3"/>
                  <a:gd name="T6" fmla="*/ 0 w 8"/>
                  <a:gd name="T7" fmla="*/ 2520685 h 3"/>
                  <a:gd name="T8" fmla="*/ 2520950 w 8"/>
                  <a:gd name="T9" fmla="*/ 2520685 h 3"/>
                  <a:gd name="T10" fmla="*/ 7559675 w 8"/>
                  <a:gd name="T11" fmla="*/ 0 h 3"/>
                  <a:gd name="T12" fmla="*/ 10080625 w 8"/>
                  <a:gd name="T13" fmla="*/ 2520685 h 3"/>
                  <a:gd name="T14" fmla="*/ 15120938 w 8"/>
                  <a:gd name="T15" fmla="*/ 2520685 h 3"/>
                  <a:gd name="T16" fmla="*/ 17640300 w 8"/>
                  <a:gd name="T17" fmla="*/ 2520685 h 3"/>
                  <a:gd name="T18" fmla="*/ 20161250 w 8"/>
                  <a:gd name="T19" fmla="*/ 5039783 h 3"/>
                  <a:gd name="T20" fmla="*/ 17640300 w 8"/>
                  <a:gd name="T21" fmla="*/ 7560469 h 3"/>
                  <a:gd name="T22" fmla="*/ 12599988 w 8"/>
                  <a:gd name="T23" fmla="*/ 7560469 h 3"/>
                  <a:gd name="T24" fmla="*/ 10080625 w 8"/>
                  <a:gd name="T25" fmla="*/ 7560469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4" y="3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86" name="Freeform 844"/>
              <p:cNvSpPr>
                <a:spLocks/>
              </p:cNvSpPr>
              <p:nvPr/>
            </p:nvSpPr>
            <p:spPr bwMode="auto">
              <a:xfrm>
                <a:off x="4949825" y="2006601"/>
                <a:ext cx="7938" cy="9525"/>
              </a:xfrm>
              <a:custGeom>
                <a:avLst/>
                <a:gdLst>
                  <a:gd name="T0" fmla="*/ 0 w 5"/>
                  <a:gd name="T1" fmla="*/ 15120938 h 6"/>
                  <a:gd name="T2" fmla="*/ 0 w 5"/>
                  <a:gd name="T3" fmla="*/ 10080625 h 6"/>
                  <a:gd name="T4" fmla="*/ 2521109 w 5"/>
                  <a:gd name="T5" fmla="*/ 5040313 h 6"/>
                  <a:gd name="T6" fmla="*/ 2521109 w 5"/>
                  <a:gd name="T7" fmla="*/ 2520950 h 6"/>
                  <a:gd name="T8" fmla="*/ 5040630 w 5"/>
                  <a:gd name="T9" fmla="*/ 2520950 h 6"/>
                  <a:gd name="T10" fmla="*/ 5040630 w 5"/>
                  <a:gd name="T11" fmla="*/ 0 h 6"/>
                  <a:gd name="T12" fmla="*/ 10081260 w 5"/>
                  <a:gd name="T13" fmla="*/ 2520950 h 6"/>
                  <a:gd name="T14" fmla="*/ 12602369 w 5"/>
                  <a:gd name="T15" fmla="*/ 5040313 h 6"/>
                  <a:gd name="T16" fmla="*/ 12602369 w 5"/>
                  <a:gd name="T17" fmla="*/ 7561263 h 6"/>
                  <a:gd name="T18" fmla="*/ 10081260 w 5"/>
                  <a:gd name="T19" fmla="*/ 7561263 h 6"/>
                  <a:gd name="T20" fmla="*/ 5040630 w 5"/>
                  <a:gd name="T21" fmla="*/ 10080625 h 6"/>
                  <a:gd name="T22" fmla="*/ 2521109 w 5"/>
                  <a:gd name="T23" fmla="*/ 10080625 h 6"/>
                  <a:gd name="T24" fmla="*/ 0 w 5"/>
                  <a:gd name="T25" fmla="*/ 15120938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6"/>
                  <a:gd name="T41" fmla="*/ 5 w 5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87" name="Freeform 845"/>
              <p:cNvSpPr>
                <a:spLocks/>
              </p:cNvSpPr>
              <p:nvPr/>
            </p:nvSpPr>
            <p:spPr bwMode="auto">
              <a:xfrm>
                <a:off x="5135563" y="1901826"/>
                <a:ext cx="11112" cy="3175"/>
              </a:xfrm>
              <a:custGeom>
                <a:avLst/>
                <a:gdLst>
                  <a:gd name="T0" fmla="*/ 10080171 w 7"/>
                  <a:gd name="T1" fmla="*/ 5040313 h 2"/>
                  <a:gd name="T2" fmla="*/ 7559335 w 7"/>
                  <a:gd name="T3" fmla="*/ 5040313 h 2"/>
                  <a:gd name="T4" fmla="*/ 5040086 w 7"/>
                  <a:gd name="T5" fmla="*/ 5040313 h 2"/>
                  <a:gd name="T6" fmla="*/ 0 w 7"/>
                  <a:gd name="T7" fmla="*/ 5040313 h 2"/>
                  <a:gd name="T8" fmla="*/ 0 w 7"/>
                  <a:gd name="T9" fmla="*/ 2520950 h 2"/>
                  <a:gd name="T10" fmla="*/ 5040086 w 7"/>
                  <a:gd name="T11" fmla="*/ 2520950 h 2"/>
                  <a:gd name="T12" fmla="*/ 7559335 w 7"/>
                  <a:gd name="T13" fmla="*/ 0 h 2"/>
                  <a:gd name="T14" fmla="*/ 10080171 w 7"/>
                  <a:gd name="T15" fmla="*/ 0 h 2"/>
                  <a:gd name="T16" fmla="*/ 12599421 w 7"/>
                  <a:gd name="T17" fmla="*/ 0 h 2"/>
                  <a:gd name="T18" fmla="*/ 15120257 w 7"/>
                  <a:gd name="T19" fmla="*/ 0 h 2"/>
                  <a:gd name="T20" fmla="*/ 17639506 w 7"/>
                  <a:gd name="T21" fmla="*/ 0 h 2"/>
                  <a:gd name="T22" fmla="*/ 15120257 w 7"/>
                  <a:gd name="T23" fmla="*/ 5040313 h 2"/>
                  <a:gd name="T24" fmla="*/ 12599421 w 7"/>
                  <a:gd name="T25" fmla="*/ 5040313 h 2"/>
                  <a:gd name="T26" fmla="*/ 10080171 w 7"/>
                  <a:gd name="T27" fmla="*/ 5040313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88" name="Freeform 846"/>
              <p:cNvSpPr>
                <a:spLocks/>
              </p:cNvSpPr>
              <p:nvPr/>
            </p:nvSpPr>
            <p:spPr bwMode="auto">
              <a:xfrm>
                <a:off x="4799013" y="2116138"/>
                <a:ext cx="6350" cy="6350"/>
              </a:xfrm>
              <a:custGeom>
                <a:avLst/>
                <a:gdLst>
                  <a:gd name="T0" fmla="*/ 5040313 w 4"/>
                  <a:gd name="T1" fmla="*/ 10080625 h 4"/>
                  <a:gd name="T2" fmla="*/ 2520950 w 4"/>
                  <a:gd name="T3" fmla="*/ 10080625 h 4"/>
                  <a:gd name="T4" fmla="*/ 0 w 4"/>
                  <a:gd name="T5" fmla="*/ 7559675 h 4"/>
                  <a:gd name="T6" fmla="*/ 2520950 w 4"/>
                  <a:gd name="T7" fmla="*/ 7559675 h 4"/>
                  <a:gd name="T8" fmla="*/ 5040313 w 4"/>
                  <a:gd name="T9" fmla="*/ 2520950 h 4"/>
                  <a:gd name="T10" fmla="*/ 5040313 w 4"/>
                  <a:gd name="T11" fmla="*/ 0 h 4"/>
                  <a:gd name="T12" fmla="*/ 7559675 w 4"/>
                  <a:gd name="T13" fmla="*/ 0 h 4"/>
                  <a:gd name="T14" fmla="*/ 10080625 w 4"/>
                  <a:gd name="T15" fmla="*/ 0 h 4"/>
                  <a:gd name="T16" fmla="*/ 10080625 w 4"/>
                  <a:gd name="T17" fmla="*/ 2520950 h 4"/>
                  <a:gd name="T18" fmla="*/ 10080625 w 4"/>
                  <a:gd name="T19" fmla="*/ 10080625 h 4"/>
                  <a:gd name="T20" fmla="*/ 7559675 w 4"/>
                  <a:gd name="T21" fmla="*/ 10080625 h 4"/>
                  <a:gd name="T22" fmla="*/ 5040313 w 4"/>
                  <a:gd name="T23" fmla="*/ 10080625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89" name="Freeform 847"/>
              <p:cNvSpPr>
                <a:spLocks/>
              </p:cNvSpPr>
              <p:nvPr/>
            </p:nvSpPr>
            <p:spPr bwMode="auto">
              <a:xfrm>
                <a:off x="5180013" y="1898651"/>
                <a:ext cx="17462" cy="3175"/>
              </a:xfrm>
              <a:custGeom>
                <a:avLst/>
                <a:gdLst>
                  <a:gd name="T0" fmla="*/ 22679963 w 11"/>
                  <a:gd name="T1" fmla="*/ 5040313 h 2"/>
                  <a:gd name="T2" fmla="*/ 20160673 w 11"/>
                  <a:gd name="T3" fmla="*/ 5040313 h 2"/>
                  <a:gd name="T4" fmla="*/ 17639795 w 11"/>
                  <a:gd name="T5" fmla="*/ 5040313 h 2"/>
                  <a:gd name="T6" fmla="*/ 12599627 w 11"/>
                  <a:gd name="T7" fmla="*/ 5040313 h 2"/>
                  <a:gd name="T8" fmla="*/ 10080336 w 11"/>
                  <a:gd name="T9" fmla="*/ 5040313 h 2"/>
                  <a:gd name="T10" fmla="*/ 7559459 w 11"/>
                  <a:gd name="T11" fmla="*/ 2520950 h 2"/>
                  <a:gd name="T12" fmla="*/ 5040168 w 11"/>
                  <a:gd name="T13" fmla="*/ 2520950 h 2"/>
                  <a:gd name="T14" fmla="*/ 0 w 11"/>
                  <a:gd name="T15" fmla="*/ 2520950 h 2"/>
                  <a:gd name="T16" fmla="*/ 7559459 w 11"/>
                  <a:gd name="T17" fmla="*/ 0 h 2"/>
                  <a:gd name="T18" fmla="*/ 12599627 w 11"/>
                  <a:gd name="T19" fmla="*/ 0 h 2"/>
                  <a:gd name="T20" fmla="*/ 15120505 w 11"/>
                  <a:gd name="T21" fmla="*/ 0 h 2"/>
                  <a:gd name="T22" fmla="*/ 17639795 w 11"/>
                  <a:gd name="T23" fmla="*/ 2520950 h 2"/>
                  <a:gd name="T24" fmla="*/ 20160673 w 11"/>
                  <a:gd name="T25" fmla="*/ 2520950 h 2"/>
                  <a:gd name="T26" fmla="*/ 22679963 w 11"/>
                  <a:gd name="T27" fmla="*/ 2520950 h 2"/>
                  <a:gd name="T28" fmla="*/ 27720131 w 11"/>
                  <a:gd name="T29" fmla="*/ 2520950 h 2"/>
                  <a:gd name="T30" fmla="*/ 27720131 w 11"/>
                  <a:gd name="T31" fmla="*/ 5040313 h 2"/>
                  <a:gd name="T32" fmla="*/ 22679963 w 11"/>
                  <a:gd name="T33" fmla="*/ 5040313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2"/>
                  <a:gd name="T53" fmla="*/ 11 w 11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90" name="Freeform 848"/>
              <p:cNvSpPr>
                <a:spLocks/>
              </p:cNvSpPr>
              <p:nvPr/>
            </p:nvSpPr>
            <p:spPr bwMode="auto">
              <a:xfrm>
                <a:off x="4965700" y="1949451"/>
                <a:ext cx="6350" cy="7937"/>
              </a:xfrm>
              <a:custGeom>
                <a:avLst/>
                <a:gdLst>
                  <a:gd name="T0" fmla="*/ 0 w 4"/>
                  <a:gd name="T1" fmla="*/ 12600781 h 5"/>
                  <a:gd name="T2" fmla="*/ 2520950 w 4"/>
                  <a:gd name="T3" fmla="*/ 5039995 h 5"/>
                  <a:gd name="T4" fmla="*/ 5040313 w 4"/>
                  <a:gd name="T5" fmla="*/ 2520791 h 5"/>
                  <a:gd name="T6" fmla="*/ 7559675 w 4"/>
                  <a:gd name="T7" fmla="*/ 0 h 5"/>
                  <a:gd name="T8" fmla="*/ 10080625 w 4"/>
                  <a:gd name="T9" fmla="*/ 0 h 5"/>
                  <a:gd name="T10" fmla="*/ 10080625 w 4"/>
                  <a:gd name="T11" fmla="*/ 5039995 h 5"/>
                  <a:gd name="T12" fmla="*/ 7559675 w 4"/>
                  <a:gd name="T13" fmla="*/ 7560786 h 5"/>
                  <a:gd name="T14" fmla="*/ 0 w 4"/>
                  <a:gd name="T15" fmla="*/ 12600781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5"/>
                  <a:gd name="T26" fmla="*/ 4 w 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5">
                    <a:moveTo>
                      <a:pt x="0" y="5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91" name="Freeform 849"/>
              <p:cNvSpPr>
                <a:spLocks/>
              </p:cNvSpPr>
              <p:nvPr/>
            </p:nvSpPr>
            <p:spPr bwMode="auto">
              <a:xfrm>
                <a:off x="5116513" y="1900238"/>
                <a:ext cx="14287" cy="4763"/>
              </a:xfrm>
              <a:custGeom>
                <a:avLst/>
                <a:gdLst>
                  <a:gd name="T0" fmla="*/ 15120408 w 9"/>
                  <a:gd name="T1" fmla="*/ 7560469 h 3"/>
                  <a:gd name="T2" fmla="*/ 12599547 w 9"/>
                  <a:gd name="T3" fmla="*/ 7560469 h 3"/>
                  <a:gd name="T4" fmla="*/ 7559410 w 9"/>
                  <a:gd name="T5" fmla="*/ 7560469 h 3"/>
                  <a:gd name="T6" fmla="*/ 7559410 w 9"/>
                  <a:gd name="T7" fmla="*/ 5040842 h 3"/>
                  <a:gd name="T8" fmla="*/ 5040136 w 9"/>
                  <a:gd name="T9" fmla="*/ 5040842 h 3"/>
                  <a:gd name="T10" fmla="*/ 5040136 w 9"/>
                  <a:gd name="T11" fmla="*/ 2519627 h 3"/>
                  <a:gd name="T12" fmla="*/ 2519274 w 9"/>
                  <a:gd name="T13" fmla="*/ 2519627 h 3"/>
                  <a:gd name="T14" fmla="*/ 0 w 9"/>
                  <a:gd name="T15" fmla="*/ 2519627 h 3"/>
                  <a:gd name="T16" fmla="*/ 2519274 w 9"/>
                  <a:gd name="T17" fmla="*/ 2519627 h 3"/>
                  <a:gd name="T18" fmla="*/ 5040136 w 9"/>
                  <a:gd name="T19" fmla="*/ 0 h 3"/>
                  <a:gd name="T20" fmla="*/ 12599547 w 9"/>
                  <a:gd name="T21" fmla="*/ 2519627 h 3"/>
                  <a:gd name="T22" fmla="*/ 12599547 w 9"/>
                  <a:gd name="T23" fmla="*/ 5040842 h 3"/>
                  <a:gd name="T24" fmla="*/ 17639683 w 9"/>
                  <a:gd name="T25" fmla="*/ 5040842 h 3"/>
                  <a:gd name="T26" fmla="*/ 20160544 w 9"/>
                  <a:gd name="T27" fmla="*/ 5040842 h 3"/>
                  <a:gd name="T28" fmla="*/ 22679819 w 9"/>
                  <a:gd name="T29" fmla="*/ 5040842 h 3"/>
                  <a:gd name="T30" fmla="*/ 22679819 w 9"/>
                  <a:gd name="T31" fmla="*/ 7560469 h 3"/>
                  <a:gd name="T32" fmla="*/ 17639683 w 9"/>
                  <a:gd name="T33" fmla="*/ 7560469 h 3"/>
                  <a:gd name="T34" fmla="*/ 15120408 w 9"/>
                  <a:gd name="T35" fmla="*/ 7560469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6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92" name="Freeform 850"/>
              <p:cNvSpPr>
                <a:spLocks/>
              </p:cNvSpPr>
              <p:nvPr/>
            </p:nvSpPr>
            <p:spPr bwMode="auto">
              <a:xfrm>
                <a:off x="4794250" y="2132013"/>
                <a:ext cx="6350" cy="6350"/>
              </a:xfrm>
              <a:custGeom>
                <a:avLst/>
                <a:gdLst>
                  <a:gd name="T0" fmla="*/ 7559675 w 4"/>
                  <a:gd name="T1" fmla="*/ 10080625 h 4"/>
                  <a:gd name="T2" fmla="*/ 2520950 w 4"/>
                  <a:gd name="T3" fmla="*/ 10080625 h 4"/>
                  <a:gd name="T4" fmla="*/ 0 w 4"/>
                  <a:gd name="T5" fmla="*/ 5040313 h 4"/>
                  <a:gd name="T6" fmla="*/ 0 w 4"/>
                  <a:gd name="T7" fmla="*/ 0 h 4"/>
                  <a:gd name="T8" fmla="*/ 2520950 w 4"/>
                  <a:gd name="T9" fmla="*/ 0 h 4"/>
                  <a:gd name="T10" fmla="*/ 7559675 w 4"/>
                  <a:gd name="T11" fmla="*/ 5040313 h 4"/>
                  <a:gd name="T12" fmla="*/ 10080625 w 4"/>
                  <a:gd name="T13" fmla="*/ 5040313 h 4"/>
                  <a:gd name="T14" fmla="*/ 10080625 w 4"/>
                  <a:gd name="T15" fmla="*/ 7559675 h 4"/>
                  <a:gd name="T16" fmla="*/ 10080625 w 4"/>
                  <a:gd name="T17" fmla="*/ 10080625 h 4"/>
                  <a:gd name="T18" fmla="*/ 7559675 w 4"/>
                  <a:gd name="T19" fmla="*/ 10080625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93" name="Freeform 851"/>
              <p:cNvSpPr>
                <a:spLocks/>
              </p:cNvSpPr>
              <p:nvPr/>
            </p:nvSpPr>
            <p:spPr bwMode="auto">
              <a:xfrm>
                <a:off x="4851400" y="2054226"/>
                <a:ext cx="9525" cy="3175"/>
              </a:xfrm>
              <a:custGeom>
                <a:avLst/>
                <a:gdLst>
                  <a:gd name="T0" fmla="*/ 10080625 w 6"/>
                  <a:gd name="T1" fmla="*/ 5040313 h 2"/>
                  <a:gd name="T2" fmla="*/ 10080625 w 6"/>
                  <a:gd name="T3" fmla="*/ 2520950 h 2"/>
                  <a:gd name="T4" fmla="*/ 5040313 w 6"/>
                  <a:gd name="T5" fmla="*/ 2520950 h 2"/>
                  <a:gd name="T6" fmla="*/ 2520950 w 6"/>
                  <a:gd name="T7" fmla="*/ 2520950 h 2"/>
                  <a:gd name="T8" fmla="*/ 0 w 6"/>
                  <a:gd name="T9" fmla="*/ 2520950 h 2"/>
                  <a:gd name="T10" fmla="*/ 10080625 w 6"/>
                  <a:gd name="T11" fmla="*/ 0 h 2"/>
                  <a:gd name="T12" fmla="*/ 12601575 w 6"/>
                  <a:gd name="T13" fmla="*/ 0 h 2"/>
                  <a:gd name="T14" fmla="*/ 15120938 w 6"/>
                  <a:gd name="T15" fmla="*/ 2520950 h 2"/>
                  <a:gd name="T16" fmla="*/ 12601575 w 6"/>
                  <a:gd name="T17" fmla="*/ 5040313 h 2"/>
                  <a:gd name="T18" fmla="*/ 10080625 w 6"/>
                  <a:gd name="T19" fmla="*/ 5040313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94" name="Freeform 852"/>
              <p:cNvSpPr>
                <a:spLocks/>
              </p:cNvSpPr>
              <p:nvPr/>
            </p:nvSpPr>
            <p:spPr bwMode="auto">
              <a:xfrm>
                <a:off x="4791075" y="2135188"/>
                <a:ext cx="4763" cy="6350"/>
              </a:xfrm>
              <a:custGeom>
                <a:avLst/>
                <a:gdLst>
                  <a:gd name="T0" fmla="*/ 2521215 w 3"/>
                  <a:gd name="T1" fmla="*/ 10080625 h 4"/>
                  <a:gd name="T2" fmla="*/ 0 w 3"/>
                  <a:gd name="T3" fmla="*/ 7559675 h 4"/>
                  <a:gd name="T4" fmla="*/ 0 w 3"/>
                  <a:gd name="T5" fmla="*/ 5040313 h 4"/>
                  <a:gd name="T6" fmla="*/ 0 w 3"/>
                  <a:gd name="T7" fmla="*/ 2520950 h 4"/>
                  <a:gd name="T8" fmla="*/ 0 w 3"/>
                  <a:gd name="T9" fmla="*/ 0 h 4"/>
                  <a:gd name="T10" fmla="*/ 2521215 w 3"/>
                  <a:gd name="T11" fmla="*/ 0 h 4"/>
                  <a:gd name="T12" fmla="*/ 2521215 w 3"/>
                  <a:gd name="T13" fmla="*/ 2520950 h 4"/>
                  <a:gd name="T14" fmla="*/ 5040842 w 3"/>
                  <a:gd name="T15" fmla="*/ 2520950 h 4"/>
                  <a:gd name="T16" fmla="*/ 7562056 w 3"/>
                  <a:gd name="T17" fmla="*/ 5040313 h 4"/>
                  <a:gd name="T18" fmla="*/ 7562056 w 3"/>
                  <a:gd name="T19" fmla="*/ 7559675 h 4"/>
                  <a:gd name="T20" fmla="*/ 5040842 w 3"/>
                  <a:gd name="T21" fmla="*/ 7559675 h 4"/>
                  <a:gd name="T22" fmla="*/ 7562056 w 3"/>
                  <a:gd name="T23" fmla="*/ 7559675 h 4"/>
                  <a:gd name="T24" fmla="*/ 7562056 w 3"/>
                  <a:gd name="T25" fmla="*/ 5040313 h 4"/>
                  <a:gd name="T26" fmla="*/ 5040842 w 3"/>
                  <a:gd name="T27" fmla="*/ 5040313 h 4"/>
                  <a:gd name="T28" fmla="*/ 2521215 w 3"/>
                  <a:gd name="T29" fmla="*/ 5040313 h 4"/>
                  <a:gd name="T30" fmla="*/ 2521215 w 3"/>
                  <a:gd name="T31" fmla="*/ 7559675 h 4"/>
                  <a:gd name="T32" fmla="*/ 2521215 w 3"/>
                  <a:gd name="T33" fmla="*/ 10080625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95" name="Freeform 853"/>
              <p:cNvSpPr>
                <a:spLocks/>
              </p:cNvSpPr>
              <p:nvPr/>
            </p:nvSpPr>
            <p:spPr bwMode="auto">
              <a:xfrm>
                <a:off x="4799013" y="2130426"/>
                <a:ext cx="4762" cy="4762"/>
              </a:xfrm>
              <a:custGeom>
                <a:avLst/>
                <a:gdLst>
                  <a:gd name="T0" fmla="*/ 2519098 w 3"/>
                  <a:gd name="T1" fmla="*/ 7560469 h 3"/>
                  <a:gd name="T2" fmla="*/ 0 w 3"/>
                  <a:gd name="T3" fmla="*/ 2520685 h 3"/>
                  <a:gd name="T4" fmla="*/ 2519098 w 3"/>
                  <a:gd name="T5" fmla="*/ 0 h 3"/>
                  <a:gd name="T6" fmla="*/ 5039783 w 3"/>
                  <a:gd name="T7" fmla="*/ 0 h 3"/>
                  <a:gd name="T8" fmla="*/ 7558881 w 3"/>
                  <a:gd name="T9" fmla="*/ 0 h 3"/>
                  <a:gd name="T10" fmla="*/ 7558881 w 3"/>
                  <a:gd name="T11" fmla="*/ 2520685 h 3"/>
                  <a:gd name="T12" fmla="*/ 5039783 w 3"/>
                  <a:gd name="T13" fmla="*/ 7560469 h 3"/>
                  <a:gd name="T14" fmla="*/ 2519098 w 3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96" name="Freeform 854"/>
              <p:cNvSpPr>
                <a:spLocks/>
              </p:cNvSpPr>
              <p:nvPr/>
            </p:nvSpPr>
            <p:spPr bwMode="auto">
              <a:xfrm>
                <a:off x="4843463" y="2063751"/>
                <a:ext cx="6350" cy="3175"/>
              </a:xfrm>
              <a:custGeom>
                <a:avLst/>
                <a:gdLst>
                  <a:gd name="T0" fmla="*/ 5040313 w 4"/>
                  <a:gd name="T1" fmla="*/ 5040313 h 2"/>
                  <a:gd name="T2" fmla="*/ 2520950 w 4"/>
                  <a:gd name="T3" fmla="*/ 2520950 h 2"/>
                  <a:gd name="T4" fmla="*/ 0 w 4"/>
                  <a:gd name="T5" fmla="*/ 2520950 h 2"/>
                  <a:gd name="T6" fmla="*/ 0 w 4"/>
                  <a:gd name="T7" fmla="*/ 0 h 2"/>
                  <a:gd name="T8" fmla="*/ 7559675 w 4"/>
                  <a:gd name="T9" fmla="*/ 0 h 2"/>
                  <a:gd name="T10" fmla="*/ 10080625 w 4"/>
                  <a:gd name="T11" fmla="*/ 0 h 2"/>
                  <a:gd name="T12" fmla="*/ 10080625 w 4"/>
                  <a:gd name="T13" fmla="*/ 2520950 h 2"/>
                  <a:gd name="T14" fmla="*/ 5040313 w 4"/>
                  <a:gd name="T15" fmla="*/ 2520950 h 2"/>
                  <a:gd name="T16" fmla="*/ 5040313 w 4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97" name="Freeform 855"/>
              <p:cNvSpPr>
                <a:spLocks/>
              </p:cNvSpPr>
              <p:nvPr/>
            </p:nvSpPr>
            <p:spPr bwMode="auto">
              <a:xfrm>
                <a:off x="4792663" y="2144713"/>
                <a:ext cx="3175" cy="7938"/>
              </a:xfrm>
              <a:custGeom>
                <a:avLst/>
                <a:gdLst>
                  <a:gd name="T0" fmla="*/ 0 w 2"/>
                  <a:gd name="T1" fmla="*/ 12600781 h 5"/>
                  <a:gd name="T2" fmla="*/ 0 w 2"/>
                  <a:gd name="T3" fmla="*/ 10081260 h 5"/>
                  <a:gd name="T4" fmla="*/ 0 w 2"/>
                  <a:gd name="T5" fmla="*/ 7560151 h 5"/>
                  <a:gd name="T6" fmla="*/ 0 w 2"/>
                  <a:gd name="T7" fmla="*/ 0 h 5"/>
                  <a:gd name="T8" fmla="*/ 2520950 w 2"/>
                  <a:gd name="T9" fmla="*/ 0 h 5"/>
                  <a:gd name="T10" fmla="*/ 2520950 w 2"/>
                  <a:gd name="T11" fmla="*/ 2519521 h 5"/>
                  <a:gd name="T12" fmla="*/ 5040313 w 2"/>
                  <a:gd name="T13" fmla="*/ 7560151 h 5"/>
                  <a:gd name="T14" fmla="*/ 5040313 w 2"/>
                  <a:gd name="T15" fmla="*/ 10081260 h 5"/>
                  <a:gd name="T16" fmla="*/ 2520950 w 2"/>
                  <a:gd name="T17" fmla="*/ 12600781 h 5"/>
                  <a:gd name="T18" fmla="*/ 0 w 2"/>
                  <a:gd name="T19" fmla="*/ 1260078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98" name="Freeform 856"/>
              <p:cNvSpPr>
                <a:spLocks/>
              </p:cNvSpPr>
              <p:nvPr/>
            </p:nvSpPr>
            <p:spPr bwMode="auto">
              <a:xfrm>
                <a:off x="4862513" y="2046288"/>
                <a:ext cx="14287" cy="3175"/>
              </a:xfrm>
              <a:custGeom>
                <a:avLst/>
                <a:gdLst>
                  <a:gd name="T0" fmla="*/ 2519274 w 9"/>
                  <a:gd name="T1" fmla="*/ 5040313 h 2"/>
                  <a:gd name="T2" fmla="*/ 0 w 9"/>
                  <a:gd name="T3" fmla="*/ 5040313 h 2"/>
                  <a:gd name="T4" fmla="*/ 2519274 w 9"/>
                  <a:gd name="T5" fmla="*/ 5040313 h 2"/>
                  <a:gd name="T6" fmla="*/ 5040136 w 9"/>
                  <a:gd name="T7" fmla="*/ 5040313 h 2"/>
                  <a:gd name="T8" fmla="*/ 7559410 w 9"/>
                  <a:gd name="T9" fmla="*/ 5040313 h 2"/>
                  <a:gd name="T10" fmla="*/ 10080272 w 9"/>
                  <a:gd name="T11" fmla="*/ 5040313 h 2"/>
                  <a:gd name="T12" fmla="*/ 17639683 w 9"/>
                  <a:gd name="T13" fmla="*/ 2520950 h 2"/>
                  <a:gd name="T14" fmla="*/ 20160544 w 9"/>
                  <a:gd name="T15" fmla="*/ 2520950 h 2"/>
                  <a:gd name="T16" fmla="*/ 20160544 w 9"/>
                  <a:gd name="T17" fmla="*/ 0 h 2"/>
                  <a:gd name="T18" fmla="*/ 20160544 w 9"/>
                  <a:gd name="T19" fmla="*/ 2520950 h 2"/>
                  <a:gd name="T20" fmla="*/ 22679819 w 9"/>
                  <a:gd name="T21" fmla="*/ 5040313 h 2"/>
                  <a:gd name="T22" fmla="*/ 20160544 w 9"/>
                  <a:gd name="T23" fmla="*/ 5040313 h 2"/>
                  <a:gd name="T24" fmla="*/ 15120408 w 9"/>
                  <a:gd name="T25" fmla="*/ 5040313 h 2"/>
                  <a:gd name="T26" fmla="*/ 7559410 w 9"/>
                  <a:gd name="T27" fmla="*/ 5040313 h 2"/>
                  <a:gd name="T28" fmla="*/ 5040136 w 9"/>
                  <a:gd name="T29" fmla="*/ 5040313 h 2"/>
                  <a:gd name="T30" fmla="*/ 2519274 w 9"/>
                  <a:gd name="T31" fmla="*/ 5040313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499" name="Freeform 857"/>
              <p:cNvSpPr>
                <a:spLocks/>
              </p:cNvSpPr>
              <p:nvPr/>
            </p:nvSpPr>
            <p:spPr bwMode="auto">
              <a:xfrm>
                <a:off x="5040313" y="1941513"/>
                <a:ext cx="6350" cy="3175"/>
              </a:xfrm>
              <a:custGeom>
                <a:avLst/>
                <a:gdLst>
                  <a:gd name="T0" fmla="*/ 0 w 4"/>
                  <a:gd name="T1" fmla="*/ 5040313 h 2"/>
                  <a:gd name="T2" fmla="*/ 0 w 4"/>
                  <a:gd name="T3" fmla="*/ 2520950 h 2"/>
                  <a:gd name="T4" fmla="*/ 0 w 4"/>
                  <a:gd name="T5" fmla="*/ 0 h 2"/>
                  <a:gd name="T6" fmla="*/ 2520950 w 4"/>
                  <a:gd name="T7" fmla="*/ 0 h 2"/>
                  <a:gd name="T8" fmla="*/ 5040313 w 4"/>
                  <a:gd name="T9" fmla="*/ 0 h 2"/>
                  <a:gd name="T10" fmla="*/ 7559675 w 4"/>
                  <a:gd name="T11" fmla="*/ 0 h 2"/>
                  <a:gd name="T12" fmla="*/ 10080625 w 4"/>
                  <a:gd name="T13" fmla="*/ 0 h 2"/>
                  <a:gd name="T14" fmla="*/ 10080625 w 4"/>
                  <a:gd name="T15" fmla="*/ 2520950 h 2"/>
                  <a:gd name="T16" fmla="*/ 7559675 w 4"/>
                  <a:gd name="T17" fmla="*/ 2520950 h 2"/>
                  <a:gd name="T18" fmla="*/ 5040313 w 4"/>
                  <a:gd name="T19" fmla="*/ 2520950 h 2"/>
                  <a:gd name="T20" fmla="*/ 2520950 w 4"/>
                  <a:gd name="T21" fmla="*/ 2520950 h 2"/>
                  <a:gd name="T22" fmla="*/ 0 w 4"/>
                  <a:gd name="T23" fmla="*/ 5040313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00" name="Freeform 858"/>
              <p:cNvSpPr>
                <a:spLocks/>
              </p:cNvSpPr>
              <p:nvPr/>
            </p:nvSpPr>
            <p:spPr bwMode="auto">
              <a:xfrm>
                <a:off x="4953000" y="1992313"/>
                <a:ext cx="9525" cy="4763"/>
              </a:xfrm>
              <a:custGeom>
                <a:avLst/>
                <a:gdLst>
                  <a:gd name="T0" fmla="*/ 2520950 w 6"/>
                  <a:gd name="T1" fmla="*/ 7560469 h 3"/>
                  <a:gd name="T2" fmla="*/ 0 w 6"/>
                  <a:gd name="T3" fmla="*/ 7560469 h 3"/>
                  <a:gd name="T4" fmla="*/ 2520950 w 6"/>
                  <a:gd name="T5" fmla="*/ 5040842 h 3"/>
                  <a:gd name="T6" fmla="*/ 7561263 w 6"/>
                  <a:gd name="T7" fmla="*/ 2519627 h 3"/>
                  <a:gd name="T8" fmla="*/ 5040313 w 6"/>
                  <a:gd name="T9" fmla="*/ 2519627 h 3"/>
                  <a:gd name="T10" fmla="*/ 7561263 w 6"/>
                  <a:gd name="T11" fmla="*/ 0 h 3"/>
                  <a:gd name="T12" fmla="*/ 12601575 w 6"/>
                  <a:gd name="T13" fmla="*/ 0 h 3"/>
                  <a:gd name="T14" fmla="*/ 15120938 w 6"/>
                  <a:gd name="T15" fmla="*/ 2519627 h 3"/>
                  <a:gd name="T16" fmla="*/ 15120938 w 6"/>
                  <a:gd name="T17" fmla="*/ 5040842 h 3"/>
                  <a:gd name="T18" fmla="*/ 12601575 w 6"/>
                  <a:gd name="T19" fmla="*/ 5040842 h 3"/>
                  <a:gd name="T20" fmla="*/ 7561263 w 6"/>
                  <a:gd name="T21" fmla="*/ 5040842 h 3"/>
                  <a:gd name="T22" fmla="*/ 5040313 w 6"/>
                  <a:gd name="T23" fmla="*/ 5040842 h 3"/>
                  <a:gd name="T24" fmla="*/ 2520950 w 6"/>
                  <a:gd name="T25" fmla="*/ 5040842 h 3"/>
                  <a:gd name="T26" fmla="*/ 2520950 w 6"/>
                  <a:gd name="T27" fmla="*/ 7560469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01" name="Freeform 859"/>
              <p:cNvSpPr>
                <a:spLocks/>
              </p:cNvSpPr>
              <p:nvPr/>
            </p:nvSpPr>
            <p:spPr bwMode="auto">
              <a:xfrm>
                <a:off x="4926013" y="2027238"/>
                <a:ext cx="9525" cy="4763"/>
              </a:xfrm>
              <a:custGeom>
                <a:avLst/>
                <a:gdLst>
                  <a:gd name="T0" fmla="*/ 12601575 w 6"/>
                  <a:gd name="T1" fmla="*/ 7560469 h 3"/>
                  <a:gd name="T2" fmla="*/ 10080625 w 6"/>
                  <a:gd name="T3" fmla="*/ 7560469 h 3"/>
                  <a:gd name="T4" fmla="*/ 5040313 w 6"/>
                  <a:gd name="T5" fmla="*/ 7560469 h 3"/>
                  <a:gd name="T6" fmla="*/ 2520950 w 6"/>
                  <a:gd name="T7" fmla="*/ 7560469 h 3"/>
                  <a:gd name="T8" fmla="*/ 0 w 6"/>
                  <a:gd name="T9" fmla="*/ 0 h 3"/>
                  <a:gd name="T10" fmla="*/ 5040313 w 6"/>
                  <a:gd name="T11" fmla="*/ 2519627 h 3"/>
                  <a:gd name="T12" fmla="*/ 15120938 w 6"/>
                  <a:gd name="T13" fmla="*/ 7560469 h 3"/>
                  <a:gd name="T14" fmla="*/ 12601575 w 6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02" name="Freeform 860"/>
              <p:cNvSpPr>
                <a:spLocks/>
              </p:cNvSpPr>
              <p:nvPr/>
            </p:nvSpPr>
            <p:spPr bwMode="auto">
              <a:xfrm>
                <a:off x="4786313" y="2090738"/>
                <a:ext cx="7937" cy="1588"/>
              </a:xfrm>
              <a:custGeom>
                <a:avLst/>
                <a:gdLst>
                  <a:gd name="T0" fmla="*/ 2519204 w 5"/>
                  <a:gd name="T1" fmla="*/ 2520156 h 1"/>
                  <a:gd name="T2" fmla="*/ 0 w 5"/>
                  <a:gd name="T3" fmla="*/ 2520156 h 1"/>
                  <a:gd name="T4" fmla="*/ 0 w 5"/>
                  <a:gd name="T5" fmla="*/ 0 h 1"/>
                  <a:gd name="T6" fmla="*/ 2519204 w 5"/>
                  <a:gd name="T7" fmla="*/ 0 h 1"/>
                  <a:gd name="T8" fmla="*/ 12599194 w 5"/>
                  <a:gd name="T9" fmla="*/ 0 h 1"/>
                  <a:gd name="T10" fmla="*/ 12599194 w 5"/>
                  <a:gd name="T11" fmla="*/ 2520156 h 1"/>
                  <a:gd name="T12" fmla="*/ 10079990 w 5"/>
                  <a:gd name="T13" fmla="*/ 2520156 h 1"/>
                  <a:gd name="T14" fmla="*/ 5039995 w 5"/>
                  <a:gd name="T15" fmla="*/ 2520156 h 1"/>
                  <a:gd name="T16" fmla="*/ 2519204 w 5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03" name="Freeform 861"/>
              <p:cNvSpPr>
                <a:spLocks/>
              </p:cNvSpPr>
              <p:nvPr/>
            </p:nvSpPr>
            <p:spPr bwMode="auto">
              <a:xfrm>
                <a:off x="4787900" y="2122488"/>
                <a:ext cx="3175" cy="6350"/>
              </a:xfrm>
              <a:custGeom>
                <a:avLst/>
                <a:gdLst>
                  <a:gd name="T0" fmla="*/ 5040313 w 2"/>
                  <a:gd name="T1" fmla="*/ 10080625 h 4"/>
                  <a:gd name="T2" fmla="*/ 2520950 w 2"/>
                  <a:gd name="T3" fmla="*/ 7559675 h 4"/>
                  <a:gd name="T4" fmla="*/ 0 w 2"/>
                  <a:gd name="T5" fmla="*/ 7559675 h 4"/>
                  <a:gd name="T6" fmla="*/ 0 w 2"/>
                  <a:gd name="T7" fmla="*/ 5040313 h 4"/>
                  <a:gd name="T8" fmla="*/ 0 w 2"/>
                  <a:gd name="T9" fmla="*/ 0 h 4"/>
                  <a:gd name="T10" fmla="*/ 2520950 w 2"/>
                  <a:gd name="T11" fmla="*/ 0 h 4"/>
                  <a:gd name="T12" fmla="*/ 5040313 w 2"/>
                  <a:gd name="T13" fmla="*/ 2520950 h 4"/>
                  <a:gd name="T14" fmla="*/ 5040313 w 2"/>
                  <a:gd name="T15" fmla="*/ 5040313 h 4"/>
                  <a:gd name="T16" fmla="*/ 5040313 w 2"/>
                  <a:gd name="T17" fmla="*/ 7559675 h 4"/>
                  <a:gd name="T18" fmla="*/ 5040313 w 2"/>
                  <a:gd name="T19" fmla="*/ 10080625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04" name="Freeform 862"/>
              <p:cNvSpPr>
                <a:spLocks/>
              </p:cNvSpPr>
              <p:nvPr/>
            </p:nvSpPr>
            <p:spPr bwMode="auto">
              <a:xfrm>
                <a:off x="4948238" y="2016126"/>
                <a:ext cx="6350" cy="3175"/>
              </a:xfrm>
              <a:custGeom>
                <a:avLst/>
                <a:gdLst>
                  <a:gd name="T0" fmla="*/ 2520950 w 4"/>
                  <a:gd name="T1" fmla="*/ 5040313 h 2"/>
                  <a:gd name="T2" fmla="*/ 0 w 4"/>
                  <a:gd name="T3" fmla="*/ 5040313 h 2"/>
                  <a:gd name="T4" fmla="*/ 0 w 4"/>
                  <a:gd name="T5" fmla="*/ 2520950 h 2"/>
                  <a:gd name="T6" fmla="*/ 2520950 w 4"/>
                  <a:gd name="T7" fmla="*/ 0 h 2"/>
                  <a:gd name="T8" fmla="*/ 5040313 w 4"/>
                  <a:gd name="T9" fmla="*/ 0 h 2"/>
                  <a:gd name="T10" fmla="*/ 7559675 w 4"/>
                  <a:gd name="T11" fmla="*/ 0 h 2"/>
                  <a:gd name="T12" fmla="*/ 10080625 w 4"/>
                  <a:gd name="T13" fmla="*/ 2520950 h 2"/>
                  <a:gd name="T14" fmla="*/ 7559675 w 4"/>
                  <a:gd name="T15" fmla="*/ 2520950 h 2"/>
                  <a:gd name="T16" fmla="*/ 7559675 w 4"/>
                  <a:gd name="T17" fmla="*/ 5040313 h 2"/>
                  <a:gd name="T18" fmla="*/ 5040313 w 4"/>
                  <a:gd name="T19" fmla="*/ 5040313 h 2"/>
                  <a:gd name="T20" fmla="*/ 2520950 w 4"/>
                  <a:gd name="T21" fmla="*/ 5040313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05" name="Freeform 863"/>
              <p:cNvSpPr>
                <a:spLocks/>
              </p:cNvSpPr>
              <p:nvPr/>
            </p:nvSpPr>
            <p:spPr bwMode="auto">
              <a:xfrm>
                <a:off x="4956175" y="1995488"/>
                <a:ext cx="11113" cy="3175"/>
              </a:xfrm>
              <a:custGeom>
                <a:avLst/>
                <a:gdLst>
                  <a:gd name="T0" fmla="*/ 0 w 7"/>
                  <a:gd name="T1" fmla="*/ 5040313 h 2"/>
                  <a:gd name="T2" fmla="*/ 2521063 w 7"/>
                  <a:gd name="T3" fmla="*/ 5040313 h 2"/>
                  <a:gd name="T4" fmla="*/ 0 w 7"/>
                  <a:gd name="T5" fmla="*/ 5040313 h 2"/>
                  <a:gd name="T6" fmla="*/ 2521063 w 7"/>
                  <a:gd name="T7" fmla="*/ 2520950 h 2"/>
                  <a:gd name="T8" fmla="*/ 7561603 w 7"/>
                  <a:gd name="T9" fmla="*/ 2520950 h 2"/>
                  <a:gd name="T10" fmla="*/ 10081079 w 7"/>
                  <a:gd name="T11" fmla="*/ 2520950 h 2"/>
                  <a:gd name="T12" fmla="*/ 17642681 w 7"/>
                  <a:gd name="T13" fmla="*/ 0 h 2"/>
                  <a:gd name="T14" fmla="*/ 17642681 w 7"/>
                  <a:gd name="T15" fmla="*/ 2520950 h 2"/>
                  <a:gd name="T16" fmla="*/ 15121618 w 7"/>
                  <a:gd name="T17" fmla="*/ 2520950 h 2"/>
                  <a:gd name="T18" fmla="*/ 10081079 w 7"/>
                  <a:gd name="T19" fmla="*/ 2520950 h 2"/>
                  <a:gd name="T20" fmla="*/ 7561603 w 7"/>
                  <a:gd name="T21" fmla="*/ 5040313 h 2"/>
                  <a:gd name="T22" fmla="*/ 2521063 w 7"/>
                  <a:gd name="T23" fmla="*/ 5040313 h 2"/>
                  <a:gd name="T24" fmla="*/ 0 w 7"/>
                  <a:gd name="T25" fmla="*/ 5040313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06" name="Freeform 864"/>
              <p:cNvSpPr>
                <a:spLocks/>
              </p:cNvSpPr>
              <p:nvPr/>
            </p:nvSpPr>
            <p:spPr bwMode="auto">
              <a:xfrm>
                <a:off x="5060950" y="1931988"/>
                <a:ext cx="9525" cy="1588"/>
              </a:xfrm>
              <a:custGeom>
                <a:avLst/>
                <a:gdLst>
                  <a:gd name="T0" fmla="*/ 7561263 w 6"/>
                  <a:gd name="T1" fmla="*/ 2520156 h 1"/>
                  <a:gd name="T2" fmla="*/ 0 w 6"/>
                  <a:gd name="T3" fmla="*/ 0 h 1"/>
                  <a:gd name="T4" fmla="*/ 10080625 w 6"/>
                  <a:gd name="T5" fmla="*/ 0 h 1"/>
                  <a:gd name="T6" fmla="*/ 12601575 w 6"/>
                  <a:gd name="T7" fmla="*/ 0 h 1"/>
                  <a:gd name="T8" fmla="*/ 15120938 w 6"/>
                  <a:gd name="T9" fmla="*/ 0 h 1"/>
                  <a:gd name="T10" fmla="*/ 15120938 w 6"/>
                  <a:gd name="T11" fmla="*/ 2520156 h 1"/>
                  <a:gd name="T12" fmla="*/ 10080625 w 6"/>
                  <a:gd name="T13" fmla="*/ 2520156 h 1"/>
                  <a:gd name="T14" fmla="*/ 7561263 w 6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3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07" name="Freeform 865"/>
              <p:cNvSpPr>
                <a:spLocks/>
              </p:cNvSpPr>
              <p:nvPr/>
            </p:nvSpPr>
            <p:spPr bwMode="auto">
              <a:xfrm>
                <a:off x="5114925" y="1906588"/>
                <a:ext cx="11113" cy="3175"/>
              </a:xfrm>
              <a:custGeom>
                <a:avLst/>
                <a:gdLst>
                  <a:gd name="T0" fmla="*/ 2521063 w 7"/>
                  <a:gd name="T1" fmla="*/ 5040313 h 2"/>
                  <a:gd name="T2" fmla="*/ 0 w 7"/>
                  <a:gd name="T3" fmla="*/ 5040313 h 2"/>
                  <a:gd name="T4" fmla="*/ 2521063 w 7"/>
                  <a:gd name="T5" fmla="*/ 2520950 h 2"/>
                  <a:gd name="T6" fmla="*/ 15121618 w 7"/>
                  <a:gd name="T7" fmla="*/ 0 h 2"/>
                  <a:gd name="T8" fmla="*/ 17642681 w 7"/>
                  <a:gd name="T9" fmla="*/ 0 h 2"/>
                  <a:gd name="T10" fmla="*/ 15121618 w 7"/>
                  <a:gd name="T11" fmla="*/ 5040313 h 2"/>
                  <a:gd name="T12" fmla="*/ 10081079 w 7"/>
                  <a:gd name="T13" fmla="*/ 5040313 h 2"/>
                  <a:gd name="T14" fmla="*/ 5040539 w 7"/>
                  <a:gd name="T15" fmla="*/ 5040313 h 2"/>
                  <a:gd name="T16" fmla="*/ 2521063 w 7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08" name="Freeform 866"/>
              <p:cNvSpPr>
                <a:spLocks/>
              </p:cNvSpPr>
              <p:nvPr/>
            </p:nvSpPr>
            <p:spPr bwMode="auto">
              <a:xfrm>
                <a:off x="4862513" y="2057401"/>
                <a:ext cx="6350" cy="4762"/>
              </a:xfrm>
              <a:custGeom>
                <a:avLst/>
                <a:gdLst>
                  <a:gd name="T0" fmla="*/ 5040313 w 4"/>
                  <a:gd name="T1" fmla="*/ 7560469 h 3"/>
                  <a:gd name="T2" fmla="*/ 2520950 w 4"/>
                  <a:gd name="T3" fmla="*/ 7560469 h 3"/>
                  <a:gd name="T4" fmla="*/ 0 w 4"/>
                  <a:gd name="T5" fmla="*/ 5039783 h 3"/>
                  <a:gd name="T6" fmla="*/ 0 w 4"/>
                  <a:gd name="T7" fmla="*/ 0 h 3"/>
                  <a:gd name="T8" fmla="*/ 5040313 w 4"/>
                  <a:gd name="T9" fmla="*/ 0 h 3"/>
                  <a:gd name="T10" fmla="*/ 7559675 w 4"/>
                  <a:gd name="T11" fmla="*/ 0 h 3"/>
                  <a:gd name="T12" fmla="*/ 10080625 w 4"/>
                  <a:gd name="T13" fmla="*/ 5039783 h 3"/>
                  <a:gd name="T14" fmla="*/ 10080625 w 4"/>
                  <a:gd name="T15" fmla="*/ 7560469 h 3"/>
                  <a:gd name="T16" fmla="*/ 7559675 w 4"/>
                  <a:gd name="T17" fmla="*/ 7560469 h 3"/>
                  <a:gd name="T18" fmla="*/ 5040313 w 4"/>
                  <a:gd name="T19" fmla="*/ 756046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09" name="Freeform 867"/>
              <p:cNvSpPr>
                <a:spLocks/>
              </p:cNvSpPr>
              <p:nvPr/>
            </p:nvSpPr>
            <p:spPr bwMode="auto">
              <a:xfrm>
                <a:off x="4800600" y="2081213"/>
                <a:ext cx="6350" cy="1588"/>
              </a:xfrm>
              <a:custGeom>
                <a:avLst/>
                <a:gdLst>
                  <a:gd name="T0" fmla="*/ 5040313 w 4"/>
                  <a:gd name="T1" fmla="*/ 2520156 h 1"/>
                  <a:gd name="T2" fmla="*/ 2520950 w 4"/>
                  <a:gd name="T3" fmla="*/ 2520156 h 1"/>
                  <a:gd name="T4" fmla="*/ 0 w 4"/>
                  <a:gd name="T5" fmla="*/ 2520156 h 1"/>
                  <a:gd name="T6" fmla="*/ 2520950 w 4"/>
                  <a:gd name="T7" fmla="*/ 0 h 1"/>
                  <a:gd name="T8" fmla="*/ 7559675 w 4"/>
                  <a:gd name="T9" fmla="*/ 0 h 1"/>
                  <a:gd name="T10" fmla="*/ 10080625 w 4"/>
                  <a:gd name="T11" fmla="*/ 0 h 1"/>
                  <a:gd name="T12" fmla="*/ 10080625 w 4"/>
                  <a:gd name="T13" fmla="*/ 2520156 h 1"/>
                  <a:gd name="T14" fmla="*/ 7559675 w 4"/>
                  <a:gd name="T15" fmla="*/ 2520156 h 1"/>
                  <a:gd name="T16" fmla="*/ 5040313 w 4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10" name="Freeform 868"/>
              <p:cNvSpPr>
                <a:spLocks/>
              </p:cNvSpPr>
              <p:nvPr/>
            </p:nvSpPr>
            <p:spPr bwMode="auto">
              <a:xfrm>
                <a:off x="4806950" y="2078038"/>
                <a:ext cx="6350" cy="3175"/>
              </a:xfrm>
              <a:custGeom>
                <a:avLst/>
                <a:gdLst>
                  <a:gd name="T0" fmla="*/ 0 w 4"/>
                  <a:gd name="T1" fmla="*/ 5040313 h 2"/>
                  <a:gd name="T2" fmla="*/ 2520950 w 4"/>
                  <a:gd name="T3" fmla="*/ 5040313 h 2"/>
                  <a:gd name="T4" fmla="*/ 2520950 w 4"/>
                  <a:gd name="T5" fmla="*/ 2520950 h 2"/>
                  <a:gd name="T6" fmla="*/ 0 w 4"/>
                  <a:gd name="T7" fmla="*/ 2520950 h 2"/>
                  <a:gd name="T8" fmla="*/ 2520950 w 4"/>
                  <a:gd name="T9" fmla="*/ 0 h 2"/>
                  <a:gd name="T10" fmla="*/ 5040313 w 4"/>
                  <a:gd name="T11" fmla="*/ 0 h 2"/>
                  <a:gd name="T12" fmla="*/ 10080625 w 4"/>
                  <a:gd name="T13" fmla="*/ 2520950 h 2"/>
                  <a:gd name="T14" fmla="*/ 5040313 w 4"/>
                  <a:gd name="T15" fmla="*/ 5040313 h 2"/>
                  <a:gd name="T16" fmla="*/ 2520950 w 4"/>
                  <a:gd name="T17" fmla="*/ 5040313 h 2"/>
                  <a:gd name="T18" fmla="*/ 0 w 4"/>
                  <a:gd name="T19" fmla="*/ 5040313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11" name="Freeform 869"/>
              <p:cNvSpPr>
                <a:spLocks/>
              </p:cNvSpPr>
              <p:nvPr/>
            </p:nvSpPr>
            <p:spPr bwMode="auto">
              <a:xfrm>
                <a:off x="5348288" y="1908176"/>
                <a:ext cx="6350" cy="4762"/>
              </a:xfrm>
              <a:custGeom>
                <a:avLst/>
                <a:gdLst>
                  <a:gd name="T0" fmla="*/ 2520950 w 4"/>
                  <a:gd name="T1" fmla="*/ 7560469 h 3"/>
                  <a:gd name="T2" fmla="*/ 0 w 4"/>
                  <a:gd name="T3" fmla="*/ 7560469 h 3"/>
                  <a:gd name="T4" fmla="*/ 0 w 4"/>
                  <a:gd name="T5" fmla="*/ 2520685 h 3"/>
                  <a:gd name="T6" fmla="*/ 2520950 w 4"/>
                  <a:gd name="T7" fmla="*/ 2520685 h 3"/>
                  <a:gd name="T8" fmla="*/ 2520950 w 4"/>
                  <a:gd name="T9" fmla="*/ 0 h 3"/>
                  <a:gd name="T10" fmla="*/ 5040313 w 4"/>
                  <a:gd name="T11" fmla="*/ 0 h 3"/>
                  <a:gd name="T12" fmla="*/ 7559675 w 4"/>
                  <a:gd name="T13" fmla="*/ 0 h 3"/>
                  <a:gd name="T14" fmla="*/ 10080625 w 4"/>
                  <a:gd name="T15" fmla="*/ 2520685 h 3"/>
                  <a:gd name="T16" fmla="*/ 7559675 w 4"/>
                  <a:gd name="T17" fmla="*/ 7560469 h 3"/>
                  <a:gd name="T18" fmla="*/ 2520950 w 4"/>
                  <a:gd name="T19" fmla="*/ 756046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12" name="Freeform 870"/>
              <p:cNvSpPr>
                <a:spLocks/>
              </p:cNvSpPr>
              <p:nvPr/>
            </p:nvSpPr>
            <p:spPr bwMode="auto">
              <a:xfrm>
                <a:off x="5216525" y="1884363"/>
                <a:ext cx="6350" cy="1588"/>
              </a:xfrm>
              <a:custGeom>
                <a:avLst/>
                <a:gdLst>
                  <a:gd name="T0" fmla="*/ 5040313 w 4"/>
                  <a:gd name="T1" fmla="*/ 2520156 h 1"/>
                  <a:gd name="T2" fmla="*/ 2520950 w 4"/>
                  <a:gd name="T3" fmla="*/ 2520156 h 1"/>
                  <a:gd name="T4" fmla="*/ 0 w 4"/>
                  <a:gd name="T5" fmla="*/ 2520156 h 1"/>
                  <a:gd name="T6" fmla="*/ 0 w 4"/>
                  <a:gd name="T7" fmla="*/ 0 h 1"/>
                  <a:gd name="T8" fmla="*/ 2520950 w 4"/>
                  <a:gd name="T9" fmla="*/ 0 h 1"/>
                  <a:gd name="T10" fmla="*/ 5040313 w 4"/>
                  <a:gd name="T11" fmla="*/ 0 h 1"/>
                  <a:gd name="T12" fmla="*/ 10080625 w 4"/>
                  <a:gd name="T13" fmla="*/ 0 h 1"/>
                  <a:gd name="T14" fmla="*/ 10080625 w 4"/>
                  <a:gd name="T15" fmla="*/ 2520156 h 1"/>
                  <a:gd name="T16" fmla="*/ 7559675 w 4"/>
                  <a:gd name="T17" fmla="*/ 2520156 h 1"/>
                  <a:gd name="T18" fmla="*/ 5040313 w 4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13" name="Freeform 871"/>
              <p:cNvSpPr>
                <a:spLocks/>
              </p:cNvSpPr>
              <p:nvPr/>
            </p:nvSpPr>
            <p:spPr bwMode="auto">
              <a:xfrm>
                <a:off x="4973638" y="1947863"/>
                <a:ext cx="6350" cy="4763"/>
              </a:xfrm>
              <a:custGeom>
                <a:avLst/>
                <a:gdLst>
                  <a:gd name="T0" fmla="*/ 0 w 4"/>
                  <a:gd name="T1" fmla="*/ 7560469 h 3"/>
                  <a:gd name="T2" fmla="*/ 0 w 4"/>
                  <a:gd name="T3" fmla="*/ 5040842 h 3"/>
                  <a:gd name="T4" fmla="*/ 5040313 w 4"/>
                  <a:gd name="T5" fmla="*/ 0 h 3"/>
                  <a:gd name="T6" fmla="*/ 7559675 w 4"/>
                  <a:gd name="T7" fmla="*/ 0 h 3"/>
                  <a:gd name="T8" fmla="*/ 10080625 w 4"/>
                  <a:gd name="T9" fmla="*/ 2519627 h 3"/>
                  <a:gd name="T10" fmla="*/ 7559675 w 4"/>
                  <a:gd name="T11" fmla="*/ 5040842 h 3"/>
                  <a:gd name="T12" fmla="*/ 5040313 w 4"/>
                  <a:gd name="T13" fmla="*/ 5040842 h 3"/>
                  <a:gd name="T14" fmla="*/ 5040313 w 4"/>
                  <a:gd name="T15" fmla="*/ 7560469 h 3"/>
                  <a:gd name="T16" fmla="*/ 0 w 4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14" name="Freeform 872"/>
              <p:cNvSpPr>
                <a:spLocks/>
              </p:cNvSpPr>
              <p:nvPr/>
            </p:nvSpPr>
            <p:spPr bwMode="auto">
              <a:xfrm>
                <a:off x="4921250" y="2020888"/>
                <a:ext cx="7938" cy="3175"/>
              </a:xfrm>
              <a:custGeom>
                <a:avLst/>
                <a:gdLst>
                  <a:gd name="T0" fmla="*/ 10081260 w 5"/>
                  <a:gd name="T1" fmla="*/ 5040313 h 2"/>
                  <a:gd name="T2" fmla="*/ 7561739 w 5"/>
                  <a:gd name="T3" fmla="*/ 2520950 h 2"/>
                  <a:gd name="T4" fmla="*/ 2521109 w 5"/>
                  <a:gd name="T5" fmla="*/ 2520950 h 2"/>
                  <a:gd name="T6" fmla="*/ 0 w 5"/>
                  <a:gd name="T7" fmla="*/ 2520950 h 2"/>
                  <a:gd name="T8" fmla="*/ 2521109 w 5"/>
                  <a:gd name="T9" fmla="*/ 2520950 h 2"/>
                  <a:gd name="T10" fmla="*/ 7561739 w 5"/>
                  <a:gd name="T11" fmla="*/ 0 h 2"/>
                  <a:gd name="T12" fmla="*/ 12602369 w 5"/>
                  <a:gd name="T13" fmla="*/ 2520950 h 2"/>
                  <a:gd name="T14" fmla="*/ 10081260 w 5"/>
                  <a:gd name="T15" fmla="*/ 2520950 h 2"/>
                  <a:gd name="T16" fmla="*/ 10081260 w 5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15" name="Freeform 873"/>
              <p:cNvSpPr>
                <a:spLocks/>
              </p:cNvSpPr>
              <p:nvPr/>
            </p:nvSpPr>
            <p:spPr bwMode="auto">
              <a:xfrm>
                <a:off x="5097463" y="1903413"/>
                <a:ext cx="7937" cy="3175"/>
              </a:xfrm>
              <a:custGeom>
                <a:avLst/>
                <a:gdLst>
                  <a:gd name="T0" fmla="*/ 2519204 w 5"/>
                  <a:gd name="T1" fmla="*/ 5040313 h 2"/>
                  <a:gd name="T2" fmla="*/ 0 w 5"/>
                  <a:gd name="T3" fmla="*/ 2520950 h 2"/>
                  <a:gd name="T4" fmla="*/ 2519204 w 5"/>
                  <a:gd name="T5" fmla="*/ 0 h 2"/>
                  <a:gd name="T6" fmla="*/ 5039995 w 5"/>
                  <a:gd name="T7" fmla="*/ 2520950 h 2"/>
                  <a:gd name="T8" fmla="*/ 10079990 w 5"/>
                  <a:gd name="T9" fmla="*/ 0 h 2"/>
                  <a:gd name="T10" fmla="*/ 12599194 w 5"/>
                  <a:gd name="T11" fmla="*/ 2520950 h 2"/>
                  <a:gd name="T12" fmla="*/ 10079990 w 5"/>
                  <a:gd name="T13" fmla="*/ 2520950 h 2"/>
                  <a:gd name="T14" fmla="*/ 7559199 w 5"/>
                  <a:gd name="T15" fmla="*/ 2520950 h 2"/>
                  <a:gd name="T16" fmla="*/ 5039995 w 5"/>
                  <a:gd name="T17" fmla="*/ 2520950 h 2"/>
                  <a:gd name="T18" fmla="*/ 5039995 w 5"/>
                  <a:gd name="T19" fmla="*/ 5040313 h 2"/>
                  <a:gd name="T20" fmla="*/ 2519204 w 5"/>
                  <a:gd name="T21" fmla="*/ 5040313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16" name="Freeform 874"/>
              <p:cNvSpPr>
                <a:spLocks/>
              </p:cNvSpPr>
              <p:nvPr/>
            </p:nvSpPr>
            <p:spPr bwMode="auto">
              <a:xfrm>
                <a:off x="5043488" y="1930401"/>
                <a:ext cx="7937" cy="1587"/>
              </a:xfrm>
              <a:custGeom>
                <a:avLst/>
                <a:gdLst>
                  <a:gd name="T0" fmla="*/ 10079990 w 5"/>
                  <a:gd name="T1" fmla="*/ 2520156 h 1"/>
                  <a:gd name="T2" fmla="*/ 5039995 w 5"/>
                  <a:gd name="T3" fmla="*/ 2520156 h 1"/>
                  <a:gd name="T4" fmla="*/ 2519204 w 5"/>
                  <a:gd name="T5" fmla="*/ 2520156 h 1"/>
                  <a:gd name="T6" fmla="*/ 0 w 5"/>
                  <a:gd name="T7" fmla="*/ 0 h 1"/>
                  <a:gd name="T8" fmla="*/ 2519204 w 5"/>
                  <a:gd name="T9" fmla="*/ 0 h 1"/>
                  <a:gd name="T10" fmla="*/ 10079990 w 5"/>
                  <a:gd name="T11" fmla="*/ 0 h 1"/>
                  <a:gd name="T12" fmla="*/ 12599194 w 5"/>
                  <a:gd name="T13" fmla="*/ 0 h 1"/>
                  <a:gd name="T14" fmla="*/ 12599194 w 5"/>
                  <a:gd name="T15" fmla="*/ 2520156 h 1"/>
                  <a:gd name="T16" fmla="*/ 10079990 w 5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17" name="Freeform 875"/>
              <p:cNvSpPr>
                <a:spLocks/>
              </p:cNvSpPr>
              <p:nvPr/>
            </p:nvSpPr>
            <p:spPr bwMode="auto">
              <a:xfrm>
                <a:off x="5056188" y="1933576"/>
                <a:ext cx="7937" cy="1587"/>
              </a:xfrm>
              <a:custGeom>
                <a:avLst/>
                <a:gdLst>
                  <a:gd name="T0" fmla="*/ 0 w 5"/>
                  <a:gd name="T1" fmla="*/ 2520156 h 1"/>
                  <a:gd name="T2" fmla="*/ 5039995 w 5"/>
                  <a:gd name="T3" fmla="*/ 0 h 1"/>
                  <a:gd name="T4" fmla="*/ 12599194 w 5"/>
                  <a:gd name="T5" fmla="*/ 2520156 h 1"/>
                  <a:gd name="T6" fmla="*/ 7559199 w 5"/>
                  <a:gd name="T7" fmla="*/ 2520156 h 1"/>
                  <a:gd name="T8" fmla="*/ 5039995 w 5"/>
                  <a:gd name="T9" fmla="*/ 2520156 h 1"/>
                  <a:gd name="T10" fmla="*/ 2519204 w 5"/>
                  <a:gd name="T11" fmla="*/ 2520156 h 1"/>
                  <a:gd name="T12" fmla="*/ 0 w 5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18" name="Freeform 876"/>
              <p:cNvSpPr>
                <a:spLocks/>
              </p:cNvSpPr>
              <p:nvPr/>
            </p:nvSpPr>
            <p:spPr bwMode="auto">
              <a:xfrm>
                <a:off x="4784725" y="2106613"/>
                <a:ext cx="4763" cy="3175"/>
              </a:xfrm>
              <a:custGeom>
                <a:avLst/>
                <a:gdLst>
                  <a:gd name="T0" fmla="*/ 0 w 3"/>
                  <a:gd name="T1" fmla="*/ 5040313 h 2"/>
                  <a:gd name="T2" fmla="*/ 0 w 3"/>
                  <a:gd name="T3" fmla="*/ 2520950 h 2"/>
                  <a:gd name="T4" fmla="*/ 0 w 3"/>
                  <a:gd name="T5" fmla="*/ 0 h 2"/>
                  <a:gd name="T6" fmla="*/ 2521215 w 3"/>
                  <a:gd name="T7" fmla="*/ 0 h 2"/>
                  <a:gd name="T8" fmla="*/ 5040842 w 3"/>
                  <a:gd name="T9" fmla="*/ 0 h 2"/>
                  <a:gd name="T10" fmla="*/ 7562056 w 3"/>
                  <a:gd name="T11" fmla="*/ 2520950 h 2"/>
                  <a:gd name="T12" fmla="*/ 5040842 w 3"/>
                  <a:gd name="T13" fmla="*/ 2520950 h 2"/>
                  <a:gd name="T14" fmla="*/ 2521215 w 3"/>
                  <a:gd name="T15" fmla="*/ 2520950 h 2"/>
                  <a:gd name="T16" fmla="*/ 0 w 3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19" name="Freeform 877"/>
              <p:cNvSpPr>
                <a:spLocks/>
              </p:cNvSpPr>
              <p:nvPr/>
            </p:nvSpPr>
            <p:spPr bwMode="auto">
              <a:xfrm>
                <a:off x="5105400" y="1901826"/>
                <a:ext cx="6350" cy="1587"/>
              </a:xfrm>
              <a:custGeom>
                <a:avLst/>
                <a:gdLst>
                  <a:gd name="T0" fmla="*/ 5040313 w 4"/>
                  <a:gd name="T1" fmla="*/ 2520156 h 1"/>
                  <a:gd name="T2" fmla="*/ 0 w 4"/>
                  <a:gd name="T3" fmla="*/ 2520156 h 1"/>
                  <a:gd name="T4" fmla="*/ 5040313 w 4"/>
                  <a:gd name="T5" fmla="*/ 0 h 1"/>
                  <a:gd name="T6" fmla="*/ 7559675 w 4"/>
                  <a:gd name="T7" fmla="*/ 0 h 1"/>
                  <a:gd name="T8" fmla="*/ 10080625 w 4"/>
                  <a:gd name="T9" fmla="*/ 0 h 1"/>
                  <a:gd name="T10" fmla="*/ 10080625 w 4"/>
                  <a:gd name="T11" fmla="*/ 2520156 h 1"/>
                  <a:gd name="T12" fmla="*/ 7559675 w 4"/>
                  <a:gd name="T13" fmla="*/ 2520156 h 1"/>
                  <a:gd name="T14" fmla="*/ 5040313 w 4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20" name="Freeform 878"/>
              <p:cNvSpPr>
                <a:spLocks/>
              </p:cNvSpPr>
              <p:nvPr/>
            </p:nvSpPr>
            <p:spPr bwMode="auto">
              <a:xfrm>
                <a:off x="4941888" y="2003426"/>
                <a:ext cx="6350" cy="3175"/>
              </a:xfrm>
              <a:custGeom>
                <a:avLst/>
                <a:gdLst>
                  <a:gd name="T0" fmla="*/ 7559675 w 4"/>
                  <a:gd name="T1" fmla="*/ 5040313 h 2"/>
                  <a:gd name="T2" fmla="*/ 2520950 w 4"/>
                  <a:gd name="T3" fmla="*/ 5040313 h 2"/>
                  <a:gd name="T4" fmla="*/ 0 w 4"/>
                  <a:gd name="T5" fmla="*/ 5040313 h 2"/>
                  <a:gd name="T6" fmla="*/ 0 w 4"/>
                  <a:gd name="T7" fmla="*/ 2520950 h 2"/>
                  <a:gd name="T8" fmla="*/ 2520950 w 4"/>
                  <a:gd name="T9" fmla="*/ 2520950 h 2"/>
                  <a:gd name="T10" fmla="*/ 2520950 w 4"/>
                  <a:gd name="T11" fmla="*/ 0 h 2"/>
                  <a:gd name="T12" fmla="*/ 7559675 w 4"/>
                  <a:gd name="T13" fmla="*/ 0 h 2"/>
                  <a:gd name="T14" fmla="*/ 10080625 w 4"/>
                  <a:gd name="T15" fmla="*/ 2520950 h 2"/>
                  <a:gd name="T16" fmla="*/ 7559675 w 4"/>
                  <a:gd name="T17" fmla="*/ 2520950 h 2"/>
                  <a:gd name="T18" fmla="*/ 7559675 w 4"/>
                  <a:gd name="T19" fmla="*/ 5040313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21" name="Freeform 879"/>
              <p:cNvSpPr>
                <a:spLocks/>
              </p:cNvSpPr>
              <p:nvPr/>
            </p:nvSpPr>
            <p:spPr bwMode="auto">
              <a:xfrm>
                <a:off x="5145088" y="1905001"/>
                <a:ext cx="7937" cy="3175"/>
              </a:xfrm>
              <a:custGeom>
                <a:avLst/>
                <a:gdLst>
                  <a:gd name="T0" fmla="*/ 2519204 w 5"/>
                  <a:gd name="T1" fmla="*/ 5040313 h 2"/>
                  <a:gd name="T2" fmla="*/ 0 w 5"/>
                  <a:gd name="T3" fmla="*/ 5040313 h 2"/>
                  <a:gd name="T4" fmla="*/ 0 w 5"/>
                  <a:gd name="T5" fmla="*/ 2520950 h 2"/>
                  <a:gd name="T6" fmla="*/ 2519204 w 5"/>
                  <a:gd name="T7" fmla="*/ 0 h 2"/>
                  <a:gd name="T8" fmla="*/ 5039995 w 5"/>
                  <a:gd name="T9" fmla="*/ 2520950 h 2"/>
                  <a:gd name="T10" fmla="*/ 12599194 w 5"/>
                  <a:gd name="T11" fmla="*/ 2520950 h 2"/>
                  <a:gd name="T12" fmla="*/ 5039995 w 5"/>
                  <a:gd name="T13" fmla="*/ 5040313 h 2"/>
                  <a:gd name="T14" fmla="*/ 2519204 w 5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22" name="Freeform 880"/>
              <p:cNvSpPr>
                <a:spLocks/>
              </p:cNvSpPr>
              <p:nvPr/>
            </p:nvSpPr>
            <p:spPr bwMode="auto">
              <a:xfrm>
                <a:off x="4992688" y="1971676"/>
                <a:ext cx="4762" cy="3175"/>
              </a:xfrm>
              <a:custGeom>
                <a:avLst/>
                <a:gdLst>
                  <a:gd name="T0" fmla="*/ 5039783 w 3"/>
                  <a:gd name="T1" fmla="*/ 5040313 h 2"/>
                  <a:gd name="T2" fmla="*/ 5039783 w 3"/>
                  <a:gd name="T3" fmla="*/ 2520950 h 2"/>
                  <a:gd name="T4" fmla="*/ 2519098 w 3"/>
                  <a:gd name="T5" fmla="*/ 2520950 h 2"/>
                  <a:gd name="T6" fmla="*/ 0 w 3"/>
                  <a:gd name="T7" fmla="*/ 2520950 h 2"/>
                  <a:gd name="T8" fmla="*/ 2519098 w 3"/>
                  <a:gd name="T9" fmla="*/ 2520950 h 2"/>
                  <a:gd name="T10" fmla="*/ 7558881 w 3"/>
                  <a:gd name="T11" fmla="*/ 0 h 2"/>
                  <a:gd name="T12" fmla="*/ 7558881 w 3"/>
                  <a:gd name="T13" fmla="*/ 5040313 h 2"/>
                  <a:gd name="T14" fmla="*/ 5039783 w 3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23" name="Freeform 881"/>
              <p:cNvSpPr>
                <a:spLocks/>
              </p:cNvSpPr>
              <p:nvPr/>
            </p:nvSpPr>
            <p:spPr bwMode="auto">
              <a:xfrm>
                <a:off x="4854575" y="2060576"/>
                <a:ext cx="6350" cy="1587"/>
              </a:xfrm>
              <a:custGeom>
                <a:avLst/>
                <a:gdLst>
                  <a:gd name="T0" fmla="*/ 5040313 w 4"/>
                  <a:gd name="T1" fmla="*/ 2520156 h 1"/>
                  <a:gd name="T2" fmla="*/ 0 w 4"/>
                  <a:gd name="T3" fmla="*/ 2520156 h 1"/>
                  <a:gd name="T4" fmla="*/ 7559675 w 4"/>
                  <a:gd name="T5" fmla="*/ 0 h 1"/>
                  <a:gd name="T6" fmla="*/ 10080625 w 4"/>
                  <a:gd name="T7" fmla="*/ 0 h 1"/>
                  <a:gd name="T8" fmla="*/ 10080625 w 4"/>
                  <a:gd name="T9" fmla="*/ 2520156 h 1"/>
                  <a:gd name="T10" fmla="*/ 7559675 w 4"/>
                  <a:gd name="T11" fmla="*/ 2520156 h 1"/>
                  <a:gd name="T12" fmla="*/ 5040313 w 4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24" name="Freeform 882"/>
              <p:cNvSpPr>
                <a:spLocks/>
              </p:cNvSpPr>
              <p:nvPr/>
            </p:nvSpPr>
            <p:spPr bwMode="auto">
              <a:xfrm>
                <a:off x="4786313" y="2116138"/>
                <a:ext cx="6350" cy="4763"/>
              </a:xfrm>
              <a:custGeom>
                <a:avLst/>
                <a:gdLst>
                  <a:gd name="T0" fmla="*/ 10080625 w 4"/>
                  <a:gd name="T1" fmla="*/ 7560469 h 3"/>
                  <a:gd name="T2" fmla="*/ 7559675 w 4"/>
                  <a:gd name="T3" fmla="*/ 2519627 h 3"/>
                  <a:gd name="T4" fmla="*/ 5040313 w 4"/>
                  <a:gd name="T5" fmla="*/ 2519627 h 3"/>
                  <a:gd name="T6" fmla="*/ 2520950 w 4"/>
                  <a:gd name="T7" fmla="*/ 0 h 3"/>
                  <a:gd name="T8" fmla="*/ 0 w 4"/>
                  <a:gd name="T9" fmla="*/ 0 h 3"/>
                  <a:gd name="T10" fmla="*/ 2520950 w 4"/>
                  <a:gd name="T11" fmla="*/ 0 h 3"/>
                  <a:gd name="T12" fmla="*/ 5040313 w 4"/>
                  <a:gd name="T13" fmla="*/ 0 h 3"/>
                  <a:gd name="T14" fmla="*/ 10080625 w 4"/>
                  <a:gd name="T15" fmla="*/ 2519627 h 3"/>
                  <a:gd name="T16" fmla="*/ 10080625 w 4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3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25" name="Freeform 883"/>
              <p:cNvSpPr>
                <a:spLocks/>
              </p:cNvSpPr>
              <p:nvPr/>
            </p:nvSpPr>
            <p:spPr bwMode="auto">
              <a:xfrm>
                <a:off x="4827588" y="2070101"/>
                <a:ext cx="4762" cy="1587"/>
              </a:xfrm>
              <a:custGeom>
                <a:avLst/>
                <a:gdLst>
                  <a:gd name="T0" fmla="*/ 0 w 3"/>
                  <a:gd name="T1" fmla="*/ 2520156 h 1"/>
                  <a:gd name="T2" fmla="*/ 0 w 3"/>
                  <a:gd name="T3" fmla="*/ 0 h 1"/>
                  <a:gd name="T4" fmla="*/ 2519098 w 3"/>
                  <a:gd name="T5" fmla="*/ 0 h 1"/>
                  <a:gd name="T6" fmla="*/ 7558881 w 3"/>
                  <a:gd name="T7" fmla="*/ 0 h 1"/>
                  <a:gd name="T8" fmla="*/ 7558881 w 3"/>
                  <a:gd name="T9" fmla="*/ 2520156 h 1"/>
                  <a:gd name="T10" fmla="*/ 5039783 w 3"/>
                  <a:gd name="T11" fmla="*/ 2520156 h 1"/>
                  <a:gd name="T12" fmla="*/ 2519098 w 3"/>
                  <a:gd name="T13" fmla="*/ 2520156 h 1"/>
                  <a:gd name="T14" fmla="*/ 0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26" name="Freeform 884"/>
              <p:cNvSpPr>
                <a:spLocks/>
              </p:cNvSpPr>
              <p:nvPr/>
            </p:nvSpPr>
            <p:spPr bwMode="auto">
              <a:xfrm>
                <a:off x="4919663" y="2020888"/>
                <a:ext cx="7937" cy="1588"/>
              </a:xfrm>
              <a:custGeom>
                <a:avLst/>
                <a:gdLst>
                  <a:gd name="T0" fmla="*/ 0 w 5"/>
                  <a:gd name="T1" fmla="*/ 2520156 h 1"/>
                  <a:gd name="T2" fmla="*/ 0 w 5"/>
                  <a:gd name="T3" fmla="*/ 0 h 1"/>
                  <a:gd name="T4" fmla="*/ 2519204 w 5"/>
                  <a:gd name="T5" fmla="*/ 0 h 1"/>
                  <a:gd name="T6" fmla="*/ 7559199 w 5"/>
                  <a:gd name="T7" fmla="*/ 0 h 1"/>
                  <a:gd name="T8" fmla="*/ 10079990 w 5"/>
                  <a:gd name="T9" fmla="*/ 0 h 1"/>
                  <a:gd name="T10" fmla="*/ 12599194 w 5"/>
                  <a:gd name="T11" fmla="*/ 0 h 1"/>
                  <a:gd name="T12" fmla="*/ 2519204 w 5"/>
                  <a:gd name="T13" fmla="*/ 2520156 h 1"/>
                  <a:gd name="T14" fmla="*/ 0 w 5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27" name="Freeform 885"/>
              <p:cNvSpPr>
                <a:spLocks/>
              </p:cNvSpPr>
              <p:nvPr/>
            </p:nvSpPr>
            <p:spPr bwMode="auto">
              <a:xfrm>
                <a:off x="4789488" y="2120901"/>
                <a:ext cx="4762" cy="3175"/>
              </a:xfrm>
              <a:custGeom>
                <a:avLst/>
                <a:gdLst>
                  <a:gd name="T0" fmla="*/ 5039783 w 3"/>
                  <a:gd name="T1" fmla="*/ 5040313 h 2"/>
                  <a:gd name="T2" fmla="*/ 2519098 w 3"/>
                  <a:gd name="T3" fmla="*/ 5040313 h 2"/>
                  <a:gd name="T4" fmla="*/ 0 w 3"/>
                  <a:gd name="T5" fmla="*/ 2520950 h 2"/>
                  <a:gd name="T6" fmla="*/ 0 w 3"/>
                  <a:gd name="T7" fmla="*/ 0 h 2"/>
                  <a:gd name="T8" fmla="*/ 2519098 w 3"/>
                  <a:gd name="T9" fmla="*/ 0 h 2"/>
                  <a:gd name="T10" fmla="*/ 5039783 w 3"/>
                  <a:gd name="T11" fmla="*/ 2520950 h 2"/>
                  <a:gd name="T12" fmla="*/ 7558881 w 3"/>
                  <a:gd name="T13" fmla="*/ 5040313 h 2"/>
                  <a:gd name="T14" fmla="*/ 5039783 w 3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28" name="Freeform 886"/>
              <p:cNvSpPr>
                <a:spLocks/>
              </p:cNvSpPr>
              <p:nvPr/>
            </p:nvSpPr>
            <p:spPr bwMode="auto">
              <a:xfrm>
                <a:off x="5140325" y="1908176"/>
                <a:ext cx="4763" cy="4762"/>
              </a:xfrm>
              <a:custGeom>
                <a:avLst/>
                <a:gdLst>
                  <a:gd name="T0" fmla="*/ 2521215 w 3"/>
                  <a:gd name="T1" fmla="*/ 7560469 h 3"/>
                  <a:gd name="T2" fmla="*/ 0 w 3"/>
                  <a:gd name="T3" fmla="*/ 2520685 h 3"/>
                  <a:gd name="T4" fmla="*/ 2521215 w 3"/>
                  <a:gd name="T5" fmla="*/ 0 h 3"/>
                  <a:gd name="T6" fmla="*/ 7562056 w 3"/>
                  <a:gd name="T7" fmla="*/ 0 h 3"/>
                  <a:gd name="T8" fmla="*/ 7562056 w 3"/>
                  <a:gd name="T9" fmla="*/ 2520685 h 3"/>
                  <a:gd name="T10" fmla="*/ 5040842 w 3"/>
                  <a:gd name="T11" fmla="*/ 2520685 h 3"/>
                  <a:gd name="T12" fmla="*/ 2521215 w 3"/>
                  <a:gd name="T13" fmla="*/ 756046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29" name="Freeform 887"/>
              <p:cNvSpPr>
                <a:spLocks/>
              </p:cNvSpPr>
              <p:nvPr/>
            </p:nvSpPr>
            <p:spPr bwMode="auto">
              <a:xfrm>
                <a:off x="5013325" y="1952626"/>
                <a:ext cx="9525" cy="1587"/>
              </a:xfrm>
              <a:custGeom>
                <a:avLst/>
                <a:gdLst>
                  <a:gd name="T0" fmla="*/ 7561263 w 6"/>
                  <a:gd name="T1" fmla="*/ 2520156 h 1"/>
                  <a:gd name="T2" fmla="*/ 2520950 w 6"/>
                  <a:gd name="T3" fmla="*/ 2520156 h 1"/>
                  <a:gd name="T4" fmla="*/ 0 w 6"/>
                  <a:gd name="T5" fmla="*/ 2520156 h 1"/>
                  <a:gd name="T6" fmla="*/ 0 w 6"/>
                  <a:gd name="T7" fmla="*/ 0 h 1"/>
                  <a:gd name="T8" fmla="*/ 2520950 w 6"/>
                  <a:gd name="T9" fmla="*/ 0 h 1"/>
                  <a:gd name="T10" fmla="*/ 5040313 w 6"/>
                  <a:gd name="T11" fmla="*/ 0 h 1"/>
                  <a:gd name="T12" fmla="*/ 15120938 w 6"/>
                  <a:gd name="T13" fmla="*/ 0 h 1"/>
                  <a:gd name="T14" fmla="*/ 12601575 w 6"/>
                  <a:gd name="T15" fmla="*/ 0 h 1"/>
                  <a:gd name="T16" fmla="*/ 12601575 w 6"/>
                  <a:gd name="T17" fmla="*/ 2520156 h 1"/>
                  <a:gd name="T18" fmla="*/ 7561263 w 6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30" name="Freeform 888"/>
              <p:cNvSpPr>
                <a:spLocks/>
              </p:cNvSpPr>
              <p:nvPr/>
            </p:nvSpPr>
            <p:spPr bwMode="auto">
              <a:xfrm>
                <a:off x="5026025" y="1951038"/>
                <a:ext cx="11113" cy="1588"/>
              </a:xfrm>
              <a:custGeom>
                <a:avLst/>
                <a:gdLst>
                  <a:gd name="T0" fmla="*/ 5040539 w 7"/>
                  <a:gd name="T1" fmla="*/ 2520156 h 1"/>
                  <a:gd name="T2" fmla="*/ 0 w 7"/>
                  <a:gd name="T3" fmla="*/ 2520156 h 1"/>
                  <a:gd name="T4" fmla="*/ 0 w 7"/>
                  <a:gd name="T5" fmla="*/ 0 h 1"/>
                  <a:gd name="T6" fmla="*/ 2521063 w 7"/>
                  <a:gd name="T7" fmla="*/ 0 h 1"/>
                  <a:gd name="T8" fmla="*/ 5040539 w 7"/>
                  <a:gd name="T9" fmla="*/ 0 h 1"/>
                  <a:gd name="T10" fmla="*/ 7561603 w 7"/>
                  <a:gd name="T11" fmla="*/ 0 h 1"/>
                  <a:gd name="T12" fmla="*/ 15121618 w 7"/>
                  <a:gd name="T13" fmla="*/ 0 h 1"/>
                  <a:gd name="T14" fmla="*/ 17642681 w 7"/>
                  <a:gd name="T15" fmla="*/ 0 h 1"/>
                  <a:gd name="T16" fmla="*/ 15121618 w 7"/>
                  <a:gd name="T17" fmla="*/ 2520156 h 1"/>
                  <a:gd name="T18" fmla="*/ 5040539 w 7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31" name="Freeform 889"/>
              <p:cNvSpPr>
                <a:spLocks/>
              </p:cNvSpPr>
              <p:nvPr/>
            </p:nvSpPr>
            <p:spPr bwMode="auto">
              <a:xfrm>
                <a:off x="4849813" y="2063751"/>
                <a:ext cx="4762" cy="1587"/>
              </a:xfrm>
              <a:custGeom>
                <a:avLst/>
                <a:gdLst>
                  <a:gd name="T0" fmla="*/ 2519098 w 3"/>
                  <a:gd name="T1" fmla="*/ 2520156 h 1"/>
                  <a:gd name="T2" fmla="*/ 0 w 3"/>
                  <a:gd name="T3" fmla="*/ 0 h 1"/>
                  <a:gd name="T4" fmla="*/ 2519098 w 3"/>
                  <a:gd name="T5" fmla="*/ 0 h 1"/>
                  <a:gd name="T6" fmla="*/ 5039783 w 3"/>
                  <a:gd name="T7" fmla="*/ 0 h 1"/>
                  <a:gd name="T8" fmla="*/ 7558881 w 3"/>
                  <a:gd name="T9" fmla="*/ 0 h 1"/>
                  <a:gd name="T10" fmla="*/ 5039783 w 3"/>
                  <a:gd name="T11" fmla="*/ 0 h 1"/>
                  <a:gd name="T12" fmla="*/ 5039783 w 3"/>
                  <a:gd name="T13" fmla="*/ 2520156 h 1"/>
                  <a:gd name="T14" fmla="*/ 2519098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32" name="Freeform 890"/>
              <p:cNvSpPr>
                <a:spLocks/>
              </p:cNvSpPr>
              <p:nvPr/>
            </p:nvSpPr>
            <p:spPr bwMode="auto">
              <a:xfrm>
                <a:off x="5165725" y="1898651"/>
                <a:ext cx="4763" cy="3175"/>
              </a:xfrm>
              <a:custGeom>
                <a:avLst/>
                <a:gdLst>
                  <a:gd name="T0" fmla="*/ 0 w 3"/>
                  <a:gd name="T1" fmla="*/ 5040313 h 2"/>
                  <a:gd name="T2" fmla="*/ 0 w 3"/>
                  <a:gd name="T3" fmla="*/ 2520950 h 2"/>
                  <a:gd name="T4" fmla="*/ 0 w 3"/>
                  <a:gd name="T5" fmla="*/ 0 h 2"/>
                  <a:gd name="T6" fmla="*/ 7562056 w 3"/>
                  <a:gd name="T7" fmla="*/ 0 h 2"/>
                  <a:gd name="T8" fmla="*/ 7562056 w 3"/>
                  <a:gd name="T9" fmla="*/ 2520950 h 2"/>
                  <a:gd name="T10" fmla="*/ 5040842 w 3"/>
                  <a:gd name="T11" fmla="*/ 5040313 h 2"/>
                  <a:gd name="T12" fmla="*/ 0 w 3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33" name="Freeform 891"/>
              <p:cNvSpPr>
                <a:spLocks/>
              </p:cNvSpPr>
              <p:nvPr/>
            </p:nvSpPr>
            <p:spPr bwMode="auto">
              <a:xfrm>
                <a:off x="4787900" y="2117726"/>
                <a:ext cx="4763" cy="3175"/>
              </a:xfrm>
              <a:custGeom>
                <a:avLst/>
                <a:gdLst>
                  <a:gd name="T0" fmla="*/ 7562056 w 3"/>
                  <a:gd name="T1" fmla="*/ 5040313 h 2"/>
                  <a:gd name="T2" fmla="*/ 5040842 w 3"/>
                  <a:gd name="T3" fmla="*/ 5040313 h 2"/>
                  <a:gd name="T4" fmla="*/ 2521215 w 3"/>
                  <a:gd name="T5" fmla="*/ 5040313 h 2"/>
                  <a:gd name="T6" fmla="*/ 0 w 3"/>
                  <a:gd name="T7" fmla="*/ 0 h 2"/>
                  <a:gd name="T8" fmla="*/ 2521215 w 3"/>
                  <a:gd name="T9" fmla="*/ 0 h 2"/>
                  <a:gd name="T10" fmla="*/ 5040842 w 3"/>
                  <a:gd name="T11" fmla="*/ 0 h 2"/>
                  <a:gd name="T12" fmla="*/ 5040842 w 3"/>
                  <a:gd name="T13" fmla="*/ 5040313 h 2"/>
                  <a:gd name="T14" fmla="*/ 7562056 w 3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34" name="Freeform 892"/>
              <p:cNvSpPr>
                <a:spLocks/>
              </p:cNvSpPr>
              <p:nvPr/>
            </p:nvSpPr>
            <p:spPr bwMode="auto">
              <a:xfrm>
                <a:off x="4813300" y="2078038"/>
                <a:ext cx="6350" cy="1588"/>
              </a:xfrm>
              <a:custGeom>
                <a:avLst/>
                <a:gdLst>
                  <a:gd name="T0" fmla="*/ 7559675 w 4"/>
                  <a:gd name="T1" fmla="*/ 2520156 h 1"/>
                  <a:gd name="T2" fmla="*/ 5040313 w 4"/>
                  <a:gd name="T3" fmla="*/ 2520156 h 1"/>
                  <a:gd name="T4" fmla="*/ 2520950 w 4"/>
                  <a:gd name="T5" fmla="*/ 2520156 h 1"/>
                  <a:gd name="T6" fmla="*/ 2520950 w 4"/>
                  <a:gd name="T7" fmla="*/ 0 h 1"/>
                  <a:gd name="T8" fmla="*/ 0 w 4"/>
                  <a:gd name="T9" fmla="*/ 0 h 1"/>
                  <a:gd name="T10" fmla="*/ 5040313 w 4"/>
                  <a:gd name="T11" fmla="*/ 0 h 1"/>
                  <a:gd name="T12" fmla="*/ 10080625 w 4"/>
                  <a:gd name="T13" fmla="*/ 0 h 1"/>
                  <a:gd name="T14" fmla="*/ 7559675 w 4"/>
                  <a:gd name="T15" fmla="*/ 0 h 1"/>
                  <a:gd name="T16" fmla="*/ 7559675 w 4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35" name="Freeform 893"/>
              <p:cNvSpPr>
                <a:spLocks/>
              </p:cNvSpPr>
              <p:nvPr/>
            </p:nvSpPr>
            <p:spPr bwMode="auto">
              <a:xfrm>
                <a:off x="4867275" y="2055813"/>
                <a:ext cx="6350" cy="1588"/>
              </a:xfrm>
              <a:custGeom>
                <a:avLst/>
                <a:gdLst>
                  <a:gd name="T0" fmla="*/ 2520950 w 4"/>
                  <a:gd name="T1" fmla="*/ 2520156 h 1"/>
                  <a:gd name="T2" fmla="*/ 0 w 4"/>
                  <a:gd name="T3" fmla="*/ 2520156 h 1"/>
                  <a:gd name="T4" fmla="*/ 0 w 4"/>
                  <a:gd name="T5" fmla="*/ 0 h 1"/>
                  <a:gd name="T6" fmla="*/ 2520950 w 4"/>
                  <a:gd name="T7" fmla="*/ 0 h 1"/>
                  <a:gd name="T8" fmla="*/ 7559675 w 4"/>
                  <a:gd name="T9" fmla="*/ 0 h 1"/>
                  <a:gd name="T10" fmla="*/ 10080625 w 4"/>
                  <a:gd name="T11" fmla="*/ 0 h 1"/>
                  <a:gd name="T12" fmla="*/ 7559675 w 4"/>
                  <a:gd name="T13" fmla="*/ 2520156 h 1"/>
                  <a:gd name="T14" fmla="*/ 2520950 w 4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36" name="Freeform 894"/>
              <p:cNvSpPr>
                <a:spLocks/>
              </p:cNvSpPr>
              <p:nvPr/>
            </p:nvSpPr>
            <p:spPr bwMode="auto">
              <a:xfrm>
                <a:off x="5113338" y="1903413"/>
                <a:ext cx="4762" cy="1588"/>
              </a:xfrm>
              <a:custGeom>
                <a:avLst/>
                <a:gdLst>
                  <a:gd name="T0" fmla="*/ 7558881 w 3"/>
                  <a:gd name="T1" fmla="*/ 2520156 h 1"/>
                  <a:gd name="T2" fmla="*/ 5039783 w 3"/>
                  <a:gd name="T3" fmla="*/ 2520156 h 1"/>
                  <a:gd name="T4" fmla="*/ 0 w 3"/>
                  <a:gd name="T5" fmla="*/ 0 h 1"/>
                  <a:gd name="T6" fmla="*/ 2519098 w 3"/>
                  <a:gd name="T7" fmla="*/ 0 h 1"/>
                  <a:gd name="T8" fmla="*/ 7558881 w 3"/>
                  <a:gd name="T9" fmla="*/ 0 h 1"/>
                  <a:gd name="T10" fmla="*/ 7558881 w 3"/>
                  <a:gd name="T11" fmla="*/ 252015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37" name="Freeform 895"/>
              <p:cNvSpPr>
                <a:spLocks/>
              </p:cNvSpPr>
              <p:nvPr/>
            </p:nvSpPr>
            <p:spPr bwMode="auto">
              <a:xfrm>
                <a:off x="5232400" y="1882776"/>
                <a:ext cx="4763" cy="1587"/>
              </a:xfrm>
              <a:custGeom>
                <a:avLst/>
                <a:gdLst>
                  <a:gd name="T0" fmla="*/ 5040842 w 3"/>
                  <a:gd name="T1" fmla="*/ 2520156 h 1"/>
                  <a:gd name="T2" fmla="*/ 2521215 w 3"/>
                  <a:gd name="T3" fmla="*/ 2520156 h 1"/>
                  <a:gd name="T4" fmla="*/ 0 w 3"/>
                  <a:gd name="T5" fmla="*/ 2520156 h 1"/>
                  <a:gd name="T6" fmla="*/ 0 w 3"/>
                  <a:gd name="T7" fmla="*/ 0 h 1"/>
                  <a:gd name="T8" fmla="*/ 2521215 w 3"/>
                  <a:gd name="T9" fmla="*/ 0 h 1"/>
                  <a:gd name="T10" fmla="*/ 5040842 w 3"/>
                  <a:gd name="T11" fmla="*/ 0 h 1"/>
                  <a:gd name="T12" fmla="*/ 7562056 w 3"/>
                  <a:gd name="T13" fmla="*/ 0 h 1"/>
                  <a:gd name="T14" fmla="*/ 5040842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38" name="Freeform 896"/>
              <p:cNvSpPr>
                <a:spLocks/>
              </p:cNvSpPr>
              <p:nvPr/>
            </p:nvSpPr>
            <p:spPr bwMode="auto">
              <a:xfrm>
                <a:off x="5068888" y="1927226"/>
                <a:ext cx="3175" cy="3175"/>
              </a:xfrm>
              <a:custGeom>
                <a:avLst/>
                <a:gdLst>
                  <a:gd name="T0" fmla="*/ 0 w 2"/>
                  <a:gd name="T1" fmla="*/ 5040313 h 2"/>
                  <a:gd name="T2" fmla="*/ 0 w 2"/>
                  <a:gd name="T3" fmla="*/ 2520950 h 2"/>
                  <a:gd name="T4" fmla="*/ 5040313 w 2"/>
                  <a:gd name="T5" fmla="*/ 0 h 2"/>
                  <a:gd name="T6" fmla="*/ 5040313 w 2"/>
                  <a:gd name="T7" fmla="*/ 2520950 h 2"/>
                  <a:gd name="T8" fmla="*/ 2520950 w 2"/>
                  <a:gd name="T9" fmla="*/ 5040313 h 2"/>
                  <a:gd name="T10" fmla="*/ 0 w 2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39" name="Freeform 897"/>
              <p:cNvSpPr>
                <a:spLocks/>
              </p:cNvSpPr>
              <p:nvPr/>
            </p:nvSpPr>
            <p:spPr bwMode="auto">
              <a:xfrm>
                <a:off x="4994275" y="1944688"/>
                <a:ext cx="3175" cy="1588"/>
              </a:xfrm>
              <a:custGeom>
                <a:avLst/>
                <a:gdLst>
                  <a:gd name="T0" fmla="*/ 5040313 w 2"/>
                  <a:gd name="T1" fmla="*/ 2520156 h 1"/>
                  <a:gd name="T2" fmla="*/ 2520950 w 2"/>
                  <a:gd name="T3" fmla="*/ 2520156 h 1"/>
                  <a:gd name="T4" fmla="*/ 0 w 2"/>
                  <a:gd name="T5" fmla="*/ 2520156 h 1"/>
                  <a:gd name="T6" fmla="*/ 0 w 2"/>
                  <a:gd name="T7" fmla="*/ 0 h 1"/>
                  <a:gd name="T8" fmla="*/ 2520950 w 2"/>
                  <a:gd name="T9" fmla="*/ 0 h 1"/>
                  <a:gd name="T10" fmla="*/ 5040313 w 2"/>
                  <a:gd name="T11" fmla="*/ 252015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40" name="Freeform 898"/>
              <p:cNvSpPr>
                <a:spLocks/>
              </p:cNvSpPr>
              <p:nvPr/>
            </p:nvSpPr>
            <p:spPr bwMode="auto">
              <a:xfrm>
                <a:off x="5103813" y="1914526"/>
                <a:ext cx="1587" cy="1587"/>
              </a:xfrm>
              <a:custGeom>
                <a:avLst/>
                <a:gdLst>
                  <a:gd name="T0" fmla="*/ 0 w 1"/>
                  <a:gd name="T1" fmla="*/ 2520156 h 1"/>
                  <a:gd name="T2" fmla="*/ 0 w 1"/>
                  <a:gd name="T3" fmla="*/ 0 h 1"/>
                  <a:gd name="T4" fmla="*/ 2518569 w 1"/>
                  <a:gd name="T5" fmla="*/ 0 h 1"/>
                  <a:gd name="T6" fmla="*/ 0 w 1"/>
                  <a:gd name="T7" fmla="*/ 252015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41" name="Freeform 899"/>
              <p:cNvSpPr>
                <a:spLocks/>
              </p:cNvSpPr>
              <p:nvPr/>
            </p:nvSpPr>
            <p:spPr bwMode="auto">
              <a:xfrm>
                <a:off x="4535488" y="2162176"/>
                <a:ext cx="180975" cy="196850"/>
              </a:xfrm>
              <a:custGeom>
                <a:avLst/>
                <a:gdLst>
                  <a:gd name="T0" fmla="*/ 37801550 w 114"/>
                  <a:gd name="T1" fmla="*/ 80645000 h 124"/>
                  <a:gd name="T2" fmla="*/ 35282188 w 114"/>
                  <a:gd name="T3" fmla="*/ 70564375 h 124"/>
                  <a:gd name="T4" fmla="*/ 7561263 w 114"/>
                  <a:gd name="T5" fmla="*/ 75604688 h 124"/>
                  <a:gd name="T6" fmla="*/ 2520950 w 114"/>
                  <a:gd name="T7" fmla="*/ 68045013 h 124"/>
                  <a:gd name="T8" fmla="*/ 15120938 w 114"/>
                  <a:gd name="T9" fmla="*/ 60483750 h 124"/>
                  <a:gd name="T10" fmla="*/ 27722513 w 114"/>
                  <a:gd name="T11" fmla="*/ 55443438 h 124"/>
                  <a:gd name="T12" fmla="*/ 27722513 w 114"/>
                  <a:gd name="T13" fmla="*/ 45362813 h 124"/>
                  <a:gd name="T14" fmla="*/ 22682200 w 114"/>
                  <a:gd name="T15" fmla="*/ 40322500 h 124"/>
                  <a:gd name="T16" fmla="*/ 32762825 w 114"/>
                  <a:gd name="T17" fmla="*/ 27722513 h 124"/>
                  <a:gd name="T18" fmla="*/ 30241875 w 114"/>
                  <a:gd name="T19" fmla="*/ 15120938 h 124"/>
                  <a:gd name="T20" fmla="*/ 57964388 w 114"/>
                  <a:gd name="T21" fmla="*/ 5040313 h 124"/>
                  <a:gd name="T22" fmla="*/ 108367513 w 114"/>
                  <a:gd name="T23" fmla="*/ 0 h 124"/>
                  <a:gd name="T24" fmla="*/ 80645000 w 114"/>
                  <a:gd name="T25" fmla="*/ 27722513 h 124"/>
                  <a:gd name="T26" fmla="*/ 90725625 w 114"/>
                  <a:gd name="T27" fmla="*/ 30241875 h 124"/>
                  <a:gd name="T28" fmla="*/ 78124050 w 114"/>
                  <a:gd name="T29" fmla="*/ 37803138 h 124"/>
                  <a:gd name="T30" fmla="*/ 108367513 w 114"/>
                  <a:gd name="T31" fmla="*/ 35282188 h 124"/>
                  <a:gd name="T32" fmla="*/ 151209375 w 114"/>
                  <a:gd name="T33" fmla="*/ 35282188 h 124"/>
                  <a:gd name="T34" fmla="*/ 143649700 w 114"/>
                  <a:gd name="T35" fmla="*/ 65524063 h 124"/>
                  <a:gd name="T36" fmla="*/ 108367513 w 114"/>
                  <a:gd name="T37" fmla="*/ 83165950 h 124"/>
                  <a:gd name="T38" fmla="*/ 113407825 w 114"/>
                  <a:gd name="T39" fmla="*/ 90725625 h 124"/>
                  <a:gd name="T40" fmla="*/ 120967500 w 114"/>
                  <a:gd name="T41" fmla="*/ 98286888 h 124"/>
                  <a:gd name="T42" fmla="*/ 158769050 w 114"/>
                  <a:gd name="T43" fmla="*/ 108367513 h 124"/>
                  <a:gd name="T44" fmla="*/ 176410938 w 114"/>
                  <a:gd name="T45" fmla="*/ 138609388 h 124"/>
                  <a:gd name="T46" fmla="*/ 216733438 w 114"/>
                  <a:gd name="T47" fmla="*/ 163810950 h 124"/>
                  <a:gd name="T48" fmla="*/ 211693125 w 114"/>
                  <a:gd name="T49" fmla="*/ 176410938 h 124"/>
                  <a:gd name="T50" fmla="*/ 216733438 w 114"/>
                  <a:gd name="T51" fmla="*/ 178931888 h 124"/>
                  <a:gd name="T52" fmla="*/ 231854375 w 114"/>
                  <a:gd name="T53" fmla="*/ 204133450 h 124"/>
                  <a:gd name="T54" fmla="*/ 259576888 w 114"/>
                  <a:gd name="T55" fmla="*/ 204133450 h 124"/>
                  <a:gd name="T56" fmla="*/ 284778450 w 114"/>
                  <a:gd name="T57" fmla="*/ 224294700 h 124"/>
                  <a:gd name="T58" fmla="*/ 259576888 w 114"/>
                  <a:gd name="T59" fmla="*/ 246975313 h 124"/>
                  <a:gd name="T60" fmla="*/ 246975313 w 114"/>
                  <a:gd name="T61" fmla="*/ 254536575 h 124"/>
                  <a:gd name="T62" fmla="*/ 259576888 w 114"/>
                  <a:gd name="T63" fmla="*/ 264617200 h 124"/>
                  <a:gd name="T64" fmla="*/ 249496263 w 114"/>
                  <a:gd name="T65" fmla="*/ 277217188 h 124"/>
                  <a:gd name="T66" fmla="*/ 214214075 w 114"/>
                  <a:gd name="T67" fmla="*/ 279738138 h 124"/>
                  <a:gd name="T68" fmla="*/ 173891575 w 114"/>
                  <a:gd name="T69" fmla="*/ 282257500 h 124"/>
                  <a:gd name="T70" fmla="*/ 146169063 w 114"/>
                  <a:gd name="T71" fmla="*/ 289818763 h 124"/>
                  <a:gd name="T72" fmla="*/ 118448138 w 114"/>
                  <a:gd name="T73" fmla="*/ 287297813 h 124"/>
                  <a:gd name="T74" fmla="*/ 75604688 w 114"/>
                  <a:gd name="T75" fmla="*/ 299899388 h 124"/>
                  <a:gd name="T76" fmla="*/ 37801550 w 114"/>
                  <a:gd name="T77" fmla="*/ 312499375 h 124"/>
                  <a:gd name="T78" fmla="*/ 35282188 w 114"/>
                  <a:gd name="T79" fmla="*/ 299899388 h 124"/>
                  <a:gd name="T80" fmla="*/ 60483750 w 114"/>
                  <a:gd name="T81" fmla="*/ 274697825 h 124"/>
                  <a:gd name="T82" fmla="*/ 98286888 w 114"/>
                  <a:gd name="T83" fmla="*/ 267136563 h 124"/>
                  <a:gd name="T84" fmla="*/ 138609388 w 114"/>
                  <a:gd name="T85" fmla="*/ 249496263 h 124"/>
                  <a:gd name="T86" fmla="*/ 100806250 w 114"/>
                  <a:gd name="T87" fmla="*/ 262096250 h 124"/>
                  <a:gd name="T88" fmla="*/ 78124050 w 114"/>
                  <a:gd name="T89" fmla="*/ 249496263 h 124"/>
                  <a:gd name="T90" fmla="*/ 45362813 w 114"/>
                  <a:gd name="T91" fmla="*/ 252015625 h 124"/>
                  <a:gd name="T92" fmla="*/ 35282188 w 114"/>
                  <a:gd name="T93" fmla="*/ 244455950 h 124"/>
                  <a:gd name="T94" fmla="*/ 78124050 w 114"/>
                  <a:gd name="T95" fmla="*/ 224294700 h 124"/>
                  <a:gd name="T96" fmla="*/ 60483750 w 114"/>
                  <a:gd name="T97" fmla="*/ 209173763 h 124"/>
                  <a:gd name="T98" fmla="*/ 78124050 w 114"/>
                  <a:gd name="T99" fmla="*/ 196572188 h 124"/>
                  <a:gd name="T100" fmla="*/ 115927188 w 114"/>
                  <a:gd name="T101" fmla="*/ 186491563 h 124"/>
                  <a:gd name="T102" fmla="*/ 113407825 w 114"/>
                  <a:gd name="T103" fmla="*/ 181451250 h 124"/>
                  <a:gd name="T104" fmla="*/ 113407825 w 114"/>
                  <a:gd name="T105" fmla="*/ 163810950 h 124"/>
                  <a:gd name="T106" fmla="*/ 108367513 w 114"/>
                  <a:gd name="T107" fmla="*/ 133569075 h 124"/>
                  <a:gd name="T108" fmla="*/ 80645000 w 114"/>
                  <a:gd name="T109" fmla="*/ 138609388 h 124"/>
                  <a:gd name="T110" fmla="*/ 50403125 w 114"/>
                  <a:gd name="T111" fmla="*/ 136088438 h 124"/>
                  <a:gd name="T112" fmla="*/ 37801550 w 114"/>
                  <a:gd name="T113" fmla="*/ 131048125 h 124"/>
                  <a:gd name="T114" fmla="*/ 50403125 w 114"/>
                  <a:gd name="T115" fmla="*/ 108367513 h 124"/>
                  <a:gd name="T116" fmla="*/ 50403125 w 114"/>
                  <a:gd name="T117" fmla="*/ 90725625 h 124"/>
                  <a:gd name="T118" fmla="*/ 35282188 w 114"/>
                  <a:gd name="T119" fmla="*/ 93246575 h 124"/>
                  <a:gd name="T120" fmla="*/ 25201563 w 114"/>
                  <a:gd name="T121" fmla="*/ 115927188 h 124"/>
                  <a:gd name="T122" fmla="*/ 22682200 w 114"/>
                  <a:gd name="T123" fmla="*/ 103327200 h 1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"/>
                  <a:gd name="T187" fmla="*/ 0 h 124"/>
                  <a:gd name="T188" fmla="*/ 114 w 114"/>
                  <a:gd name="T189" fmla="*/ 124 h 1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" h="124">
                    <a:moveTo>
                      <a:pt x="8" y="39"/>
                    </a:moveTo>
                    <a:lnTo>
                      <a:pt x="9" y="37"/>
                    </a:lnTo>
                    <a:lnTo>
                      <a:pt x="10" y="36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6" y="23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8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3" y="18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7" y="26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4"/>
                    </a:lnTo>
                    <a:lnTo>
                      <a:pt x="51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5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4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7" y="46"/>
                    </a:lnTo>
                    <a:lnTo>
                      <a:pt x="66" y="46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8" y="51"/>
                    </a:lnTo>
                    <a:lnTo>
                      <a:pt x="69" y="52"/>
                    </a:lnTo>
                    <a:lnTo>
                      <a:pt x="69" y="53"/>
                    </a:lnTo>
                    <a:lnTo>
                      <a:pt x="69" y="54"/>
                    </a:lnTo>
                    <a:lnTo>
                      <a:pt x="70" y="55"/>
                    </a:lnTo>
                    <a:lnTo>
                      <a:pt x="73" y="58"/>
                    </a:lnTo>
                    <a:lnTo>
                      <a:pt x="74" y="58"/>
                    </a:lnTo>
                    <a:lnTo>
                      <a:pt x="76" y="59"/>
                    </a:lnTo>
                    <a:lnTo>
                      <a:pt x="80" y="60"/>
                    </a:lnTo>
                    <a:lnTo>
                      <a:pt x="82" y="60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6" y="65"/>
                    </a:lnTo>
                    <a:lnTo>
                      <a:pt x="86" y="67"/>
                    </a:lnTo>
                    <a:lnTo>
                      <a:pt x="86" y="68"/>
                    </a:lnTo>
                    <a:lnTo>
                      <a:pt x="87" y="69"/>
                    </a:lnTo>
                    <a:lnTo>
                      <a:pt x="88" y="70"/>
                    </a:lnTo>
                    <a:lnTo>
                      <a:pt x="89" y="71"/>
                    </a:lnTo>
                    <a:lnTo>
                      <a:pt x="91" y="72"/>
                    </a:lnTo>
                    <a:lnTo>
                      <a:pt x="89" y="72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4" y="70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0" y="71"/>
                    </a:lnTo>
                    <a:lnTo>
                      <a:pt x="80" y="70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8" y="71"/>
                    </a:lnTo>
                    <a:lnTo>
                      <a:pt x="79" y="71"/>
                    </a:lnTo>
                    <a:lnTo>
                      <a:pt x="82" y="71"/>
                    </a:lnTo>
                    <a:lnTo>
                      <a:pt x="83" y="71"/>
                    </a:lnTo>
                    <a:lnTo>
                      <a:pt x="84" y="71"/>
                    </a:lnTo>
                    <a:lnTo>
                      <a:pt x="85" y="71"/>
                    </a:lnTo>
                    <a:lnTo>
                      <a:pt x="86" y="71"/>
                    </a:lnTo>
                    <a:lnTo>
                      <a:pt x="86" y="72"/>
                    </a:lnTo>
                    <a:lnTo>
                      <a:pt x="87" y="72"/>
                    </a:lnTo>
                    <a:lnTo>
                      <a:pt x="89" y="73"/>
                    </a:lnTo>
                    <a:lnTo>
                      <a:pt x="91" y="74"/>
                    </a:lnTo>
                    <a:lnTo>
                      <a:pt x="92" y="74"/>
                    </a:lnTo>
                    <a:lnTo>
                      <a:pt x="92" y="76"/>
                    </a:lnTo>
                    <a:lnTo>
                      <a:pt x="93" y="76"/>
                    </a:lnTo>
                    <a:lnTo>
                      <a:pt x="94" y="78"/>
                    </a:lnTo>
                    <a:lnTo>
                      <a:pt x="94" y="79"/>
                    </a:lnTo>
                    <a:lnTo>
                      <a:pt x="94" y="80"/>
                    </a:lnTo>
                    <a:lnTo>
                      <a:pt x="93" y="80"/>
                    </a:lnTo>
                    <a:lnTo>
                      <a:pt x="92" y="80"/>
                    </a:lnTo>
                    <a:lnTo>
                      <a:pt x="92" y="81"/>
                    </a:lnTo>
                    <a:lnTo>
                      <a:pt x="89" y="82"/>
                    </a:lnTo>
                    <a:lnTo>
                      <a:pt x="91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3" y="83"/>
                    </a:lnTo>
                    <a:lnTo>
                      <a:pt x="94" y="83"/>
                    </a:lnTo>
                    <a:lnTo>
                      <a:pt x="95" y="83"/>
                    </a:lnTo>
                    <a:lnTo>
                      <a:pt x="95" y="82"/>
                    </a:lnTo>
                    <a:lnTo>
                      <a:pt x="96" y="82"/>
                    </a:lnTo>
                    <a:lnTo>
                      <a:pt x="96" y="81"/>
                    </a:lnTo>
                    <a:lnTo>
                      <a:pt x="98" y="81"/>
                    </a:lnTo>
                    <a:lnTo>
                      <a:pt x="102" y="81"/>
                    </a:lnTo>
                    <a:lnTo>
                      <a:pt x="103" y="81"/>
                    </a:lnTo>
                    <a:lnTo>
                      <a:pt x="106" y="81"/>
                    </a:lnTo>
                    <a:lnTo>
                      <a:pt x="107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6"/>
                    </a:lnTo>
                    <a:lnTo>
                      <a:pt x="114" y="87"/>
                    </a:lnTo>
                    <a:lnTo>
                      <a:pt x="114" y="88"/>
                    </a:lnTo>
                    <a:lnTo>
                      <a:pt x="114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2" y="92"/>
                    </a:lnTo>
                    <a:lnTo>
                      <a:pt x="112" y="93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7" y="95"/>
                    </a:lnTo>
                    <a:lnTo>
                      <a:pt x="105" y="95"/>
                    </a:lnTo>
                    <a:lnTo>
                      <a:pt x="106" y="96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99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101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3" y="100"/>
                    </a:lnTo>
                    <a:lnTo>
                      <a:pt x="102" y="101"/>
                    </a:lnTo>
                    <a:lnTo>
                      <a:pt x="101" y="101"/>
                    </a:lnTo>
                    <a:lnTo>
                      <a:pt x="99" y="101"/>
                    </a:lnTo>
                    <a:lnTo>
                      <a:pt x="98" y="101"/>
                    </a:lnTo>
                    <a:lnTo>
                      <a:pt x="95" y="102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6" y="102"/>
                    </a:lnTo>
                    <a:lnTo>
                      <a:pt x="97" y="102"/>
                    </a:lnTo>
                    <a:lnTo>
                      <a:pt x="98" y="102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102" y="105"/>
                    </a:lnTo>
                    <a:lnTo>
                      <a:pt x="103" y="105"/>
                    </a:lnTo>
                    <a:lnTo>
                      <a:pt x="104" y="104"/>
                    </a:lnTo>
                    <a:lnTo>
                      <a:pt x="106" y="104"/>
                    </a:lnTo>
                    <a:lnTo>
                      <a:pt x="108" y="104"/>
                    </a:lnTo>
                    <a:lnTo>
                      <a:pt x="110" y="105"/>
                    </a:lnTo>
                    <a:lnTo>
                      <a:pt x="108" y="107"/>
                    </a:lnTo>
                    <a:lnTo>
                      <a:pt x="107" y="108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3" y="110"/>
                    </a:lnTo>
                    <a:lnTo>
                      <a:pt x="101" y="110"/>
                    </a:lnTo>
                    <a:lnTo>
                      <a:pt x="99" y="110"/>
                    </a:lnTo>
                    <a:lnTo>
                      <a:pt x="98" y="110"/>
                    </a:lnTo>
                    <a:lnTo>
                      <a:pt x="98" y="111"/>
                    </a:lnTo>
                    <a:lnTo>
                      <a:pt x="97" y="111"/>
                    </a:lnTo>
                    <a:lnTo>
                      <a:pt x="96" y="111"/>
                    </a:lnTo>
                    <a:lnTo>
                      <a:pt x="95" y="111"/>
                    </a:lnTo>
                    <a:lnTo>
                      <a:pt x="94" y="111"/>
                    </a:lnTo>
                    <a:lnTo>
                      <a:pt x="93" y="112"/>
                    </a:lnTo>
                    <a:lnTo>
                      <a:pt x="92" y="112"/>
                    </a:lnTo>
                    <a:lnTo>
                      <a:pt x="91" y="112"/>
                    </a:lnTo>
                    <a:lnTo>
                      <a:pt x="89" y="112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5" y="111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2"/>
                    </a:lnTo>
                    <a:lnTo>
                      <a:pt x="78" y="114"/>
                    </a:lnTo>
                    <a:lnTo>
                      <a:pt x="77" y="114"/>
                    </a:lnTo>
                    <a:lnTo>
                      <a:pt x="76" y="112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3" y="111"/>
                    </a:lnTo>
                    <a:lnTo>
                      <a:pt x="73" y="112"/>
                    </a:lnTo>
                    <a:lnTo>
                      <a:pt x="70" y="112"/>
                    </a:lnTo>
                    <a:lnTo>
                      <a:pt x="69" y="112"/>
                    </a:lnTo>
                    <a:lnTo>
                      <a:pt x="66" y="114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60" y="112"/>
                    </a:lnTo>
                    <a:lnTo>
                      <a:pt x="59" y="114"/>
                    </a:lnTo>
                    <a:lnTo>
                      <a:pt x="60" y="114"/>
                    </a:lnTo>
                    <a:lnTo>
                      <a:pt x="61" y="114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8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5" y="116"/>
                    </a:lnTo>
                    <a:lnTo>
                      <a:pt x="54" y="116"/>
                    </a:lnTo>
                    <a:lnTo>
                      <a:pt x="54" y="115"/>
                    </a:lnTo>
                    <a:lnTo>
                      <a:pt x="52" y="115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47" y="112"/>
                    </a:lnTo>
                    <a:lnTo>
                      <a:pt x="47" y="114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0" y="115"/>
                    </a:lnTo>
                    <a:lnTo>
                      <a:pt x="39" y="116"/>
                    </a:lnTo>
                    <a:lnTo>
                      <a:pt x="38" y="117"/>
                    </a:lnTo>
                    <a:lnTo>
                      <a:pt x="37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3" y="119"/>
                    </a:lnTo>
                    <a:lnTo>
                      <a:pt x="32" y="119"/>
                    </a:lnTo>
                    <a:lnTo>
                      <a:pt x="31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7" y="118"/>
                    </a:lnTo>
                    <a:lnTo>
                      <a:pt x="26" y="118"/>
                    </a:lnTo>
                    <a:lnTo>
                      <a:pt x="26" y="119"/>
                    </a:lnTo>
                    <a:lnTo>
                      <a:pt x="24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1" y="119"/>
                    </a:lnTo>
                    <a:lnTo>
                      <a:pt x="20" y="120"/>
                    </a:lnTo>
                    <a:lnTo>
                      <a:pt x="19" y="120"/>
                    </a:lnTo>
                    <a:lnTo>
                      <a:pt x="17" y="121"/>
                    </a:lnTo>
                    <a:lnTo>
                      <a:pt x="17" y="123"/>
                    </a:lnTo>
                    <a:lnTo>
                      <a:pt x="15" y="124"/>
                    </a:lnTo>
                    <a:lnTo>
                      <a:pt x="14" y="124"/>
                    </a:lnTo>
                    <a:lnTo>
                      <a:pt x="14" y="123"/>
                    </a:lnTo>
                    <a:lnTo>
                      <a:pt x="13" y="123"/>
                    </a:lnTo>
                    <a:lnTo>
                      <a:pt x="11" y="121"/>
                    </a:lnTo>
                    <a:lnTo>
                      <a:pt x="10" y="121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2" y="120"/>
                    </a:lnTo>
                    <a:lnTo>
                      <a:pt x="14" y="119"/>
                    </a:lnTo>
                    <a:lnTo>
                      <a:pt x="15" y="118"/>
                    </a:lnTo>
                    <a:lnTo>
                      <a:pt x="17" y="117"/>
                    </a:lnTo>
                    <a:lnTo>
                      <a:pt x="18" y="117"/>
                    </a:lnTo>
                    <a:lnTo>
                      <a:pt x="18" y="116"/>
                    </a:lnTo>
                    <a:lnTo>
                      <a:pt x="19" y="115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6" y="109"/>
                    </a:lnTo>
                    <a:lnTo>
                      <a:pt x="27" y="109"/>
                    </a:lnTo>
                    <a:lnTo>
                      <a:pt x="28" y="109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1" y="106"/>
                    </a:lnTo>
                    <a:lnTo>
                      <a:pt x="32" y="106"/>
                    </a:lnTo>
                    <a:lnTo>
                      <a:pt x="33" y="106"/>
                    </a:lnTo>
                    <a:lnTo>
                      <a:pt x="34" y="106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40" y="107"/>
                    </a:lnTo>
                    <a:lnTo>
                      <a:pt x="41" y="107"/>
                    </a:lnTo>
                    <a:lnTo>
                      <a:pt x="42" y="107"/>
                    </a:lnTo>
                    <a:lnTo>
                      <a:pt x="46" y="106"/>
                    </a:lnTo>
                    <a:lnTo>
                      <a:pt x="46" y="105"/>
                    </a:lnTo>
                    <a:lnTo>
                      <a:pt x="47" y="104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1" y="101"/>
                    </a:lnTo>
                    <a:lnTo>
                      <a:pt x="52" y="100"/>
                    </a:lnTo>
                    <a:lnTo>
                      <a:pt x="54" y="99"/>
                    </a:lnTo>
                    <a:lnTo>
                      <a:pt x="55" y="99"/>
                    </a:lnTo>
                    <a:lnTo>
                      <a:pt x="55" y="98"/>
                    </a:lnTo>
                    <a:lnTo>
                      <a:pt x="54" y="99"/>
                    </a:lnTo>
                    <a:lnTo>
                      <a:pt x="52" y="99"/>
                    </a:lnTo>
                    <a:lnTo>
                      <a:pt x="51" y="100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2"/>
                    </a:lnTo>
                    <a:lnTo>
                      <a:pt x="43" y="104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39" y="104"/>
                    </a:lnTo>
                    <a:lnTo>
                      <a:pt x="38" y="104"/>
                    </a:lnTo>
                    <a:lnTo>
                      <a:pt x="37" y="102"/>
                    </a:lnTo>
                    <a:lnTo>
                      <a:pt x="36" y="101"/>
                    </a:lnTo>
                    <a:lnTo>
                      <a:pt x="34" y="100"/>
                    </a:lnTo>
                    <a:lnTo>
                      <a:pt x="32" y="100"/>
                    </a:lnTo>
                    <a:lnTo>
                      <a:pt x="29" y="101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1" y="100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2" y="99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0"/>
                    </a:lnTo>
                    <a:lnTo>
                      <a:pt x="19" y="100"/>
                    </a:lnTo>
                    <a:lnTo>
                      <a:pt x="19" y="101"/>
                    </a:lnTo>
                    <a:lnTo>
                      <a:pt x="18" y="100"/>
                    </a:lnTo>
                    <a:lnTo>
                      <a:pt x="17" y="100"/>
                    </a:lnTo>
                    <a:lnTo>
                      <a:pt x="18" y="100"/>
                    </a:lnTo>
                    <a:lnTo>
                      <a:pt x="18" y="99"/>
                    </a:lnTo>
                    <a:lnTo>
                      <a:pt x="19" y="99"/>
                    </a:lnTo>
                    <a:lnTo>
                      <a:pt x="20" y="99"/>
                    </a:lnTo>
                    <a:lnTo>
                      <a:pt x="19" y="99"/>
                    </a:lnTo>
                    <a:lnTo>
                      <a:pt x="18" y="99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4" y="99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97"/>
                    </a:lnTo>
                    <a:lnTo>
                      <a:pt x="15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7" y="96"/>
                    </a:lnTo>
                    <a:lnTo>
                      <a:pt x="17" y="95"/>
                    </a:lnTo>
                    <a:lnTo>
                      <a:pt x="20" y="95"/>
                    </a:lnTo>
                    <a:lnTo>
                      <a:pt x="21" y="95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3"/>
                    </a:lnTo>
                    <a:lnTo>
                      <a:pt x="28" y="92"/>
                    </a:lnTo>
                    <a:lnTo>
                      <a:pt x="29" y="91"/>
                    </a:lnTo>
                    <a:lnTo>
                      <a:pt x="30" y="90"/>
                    </a:lnTo>
                    <a:lnTo>
                      <a:pt x="31" y="89"/>
                    </a:lnTo>
                    <a:lnTo>
                      <a:pt x="31" y="88"/>
                    </a:lnTo>
                    <a:lnTo>
                      <a:pt x="31" y="87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31" y="84"/>
                    </a:lnTo>
                    <a:lnTo>
                      <a:pt x="30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2" y="83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4" y="82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27" y="80"/>
                    </a:lnTo>
                    <a:lnTo>
                      <a:pt x="28" y="79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4" y="77"/>
                    </a:lnTo>
                    <a:lnTo>
                      <a:pt x="36" y="77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7"/>
                    </a:lnTo>
                    <a:lnTo>
                      <a:pt x="45" y="77"/>
                    </a:lnTo>
                    <a:lnTo>
                      <a:pt x="45" y="78"/>
                    </a:lnTo>
                    <a:lnTo>
                      <a:pt x="45" y="77"/>
                    </a:lnTo>
                    <a:lnTo>
                      <a:pt x="43" y="76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7"/>
                    </a:lnTo>
                    <a:lnTo>
                      <a:pt x="48" y="77"/>
                    </a:lnTo>
                    <a:lnTo>
                      <a:pt x="49" y="77"/>
                    </a:lnTo>
                    <a:lnTo>
                      <a:pt x="50" y="77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1"/>
                    </a:lnTo>
                    <a:lnTo>
                      <a:pt x="48" y="70"/>
                    </a:lnTo>
                    <a:lnTo>
                      <a:pt x="47" y="70"/>
                    </a:lnTo>
                    <a:lnTo>
                      <a:pt x="46" y="70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8" y="67"/>
                    </a:lnTo>
                    <a:lnTo>
                      <a:pt x="49" y="65"/>
                    </a:lnTo>
                    <a:lnTo>
                      <a:pt x="49" y="64"/>
                    </a:lnTo>
                    <a:lnTo>
                      <a:pt x="49" y="63"/>
                    </a:lnTo>
                    <a:lnTo>
                      <a:pt x="47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1" y="63"/>
                    </a:lnTo>
                    <a:lnTo>
                      <a:pt x="40" y="62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8" y="58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1" y="54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4" y="54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5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2" y="44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3"/>
                    </a:lnTo>
                    <a:lnTo>
                      <a:pt x="10" y="46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42" name="Freeform 901"/>
              <p:cNvSpPr>
                <a:spLocks/>
              </p:cNvSpPr>
              <p:nvPr/>
            </p:nvSpPr>
            <p:spPr bwMode="auto">
              <a:xfrm>
                <a:off x="4514850" y="2166938"/>
                <a:ext cx="22225" cy="17463"/>
              </a:xfrm>
              <a:custGeom>
                <a:avLst/>
                <a:gdLst>
                  <a:gd name="T0" fmla="*/ 7561263 w 14"/>
                  <a:gd name="T1" fmla="*/ 27721719 h 11"/>
                  <a:gd name="T2" fmla="*/ 0 w 14"/>
                  <a:gd name="T3" fmla="*/ 25202284 h 11"/>
                  <a:gd name="T4" fmla="*/ 0 w 14"/>
                  <a:gd name="T5" fmla="*/ 22681262 h 11"/>
                  <a:gd name="T6" fmla="*/ 5040313 w 14"/>
                  <a:gd name="T7" fmla="*/ 22681262 h 11"/>
                  <a:gd name="T8" fmla="*/ 5040313 w 14"/>
                  <a:gd name="T9" fmla="*/ 25202284 h 11"/>
                  <a:gd name="T10" fmla="*/ 5040313 w 14"/>
                  <a:gd name="T11" fmla="*/ 22681262 h 11"/>
                  <a:gd name="T12" fmla="*/ 12601575 w 14"/>
                  <a:gd name="T13" fmla="*/ 20161827 h 11"/>
                  <a:gd name="T14" fmla="*/ 10080625 w 14"/>
                  <a:gd name="T15" fmla="*/ 20161827 h 11"/>
                  <a:gd name="T16" fmla="*/ 7561263 w 14"/>
                  <a:gd name="T17" fmla="*/ 20161827 h 11"/>
                  <a:gd name="T18" fmla="*/ 5040313 w 14"/>
                  <a:gd name="T19" fmla="*/ 20161827 h 11"/>
                  <a:gd name="T20" fmla="*/ 0 w 14"/>
                  <a:gd name="T21" fmla="*/ 15121370 h 11"/>
                  <a:gd name="T22" fmla="*/ 5040313 w 14"/>
                  <a:gd name="T23" fmla="*/ 15121370 h 11"/>
                  <a:gd name="T24" fmla="*/ 0 w 14"/>
                  <a:gd name="T25" fmla="*/ 12600348 h 11"/>
                  <a:gd name="T26" fmla="*/ 0 w 14"/>
                  <a:gd name="T27" fmla="*/ 10080914 h 11"/>
                  <a:gd name="T28" fmla="*/ 5040313 w 14"/>
                  <a:gd name="T29" fmla="*/ 7559891 h 11"/>
                  <a:gd name="T30" fmla="*/ 7561263 w 14"/>
                  <a:gd name="T31" fmla="*/ 7559891 h 11"/>
                  <a:gd name="T32" fmla="*/ 10080625 w 14"/>
                  <a:gd name="T33" fmla="*/ 10080914 h 11"/>
                  <a:gd name="T34" fmla="*/ 7561263 w 14"/>
                  <a:gd name="T35" fmla="*/ 10080914 h 11"/>
                  <a:gd name="T36" fmla="*/ 10080625 w 14"/>
                  <a:gd name="T37" fmla="*/ 12600348 h 11"/>
                  <a:gd name="T38" fmla="*/ 10080625 w 14"/>
                  <a:gd name="T39" fmla="*/ 10080914 h 11"/>
                  <a:gd name="T40" fmla="*/ 12601575 w 14"/>
                  <a:gd name="T41" fmla="*/ 10080914 h 11"/>
                  <a:gd name="T42" fmla="*/ 15120938 w 14"/>
                  <a:gd name="T43" fmla="*/ 10080914 h 11"/>
                  <a:gd name="T44" fmla="*/ 12601575 w 14"/>
                  <a:gd name="T45" fmla="*/ 7559891 h 11"/>
                  <a:gd name="T46" fmla="*/ 12601575 w 14"/>
                  <a:gd name="T47" fmla="*/ 5040457 h 11"/>
                  <a:gd name="T48" fmla="*/ 17641888 w 14"/>
                  <a:gd name="T49" fmla="*/ 5040457 h 11"/>
                  <a:gd name="T50" fmla="*/ 20161250 w 14"/>
                  <a:gd name="T51" fmla="*/ 5040457 h 11"/>
                  <a:gd name="T52" fmla="*/ 30241875 w 14"/>
                  <a:gd name="T53" fmla="*/ 0 h 11"/>
                  <a:gd name="T54" fmla="*/ 32762825 w 14"/>
                  <a:gd name="T55" fmla="*/ 0 h 11"/>
                  <a:gd name="T56" fmla="*/ 35282188 w 14"/>
                  <a:gd name="T57" fmla="*/ 0 h 11"/>
                  <a:gd name="T58" fmla="*/ 35282188 w 14"/>
                  <a:gd name="T59" fmla="*/ 2519435 h 11"/>
                  <a:gd name="T60" fmla="*/ 35282188 w 14"/>
                  <a:gd name="T61" fmla="*/ 5040457 h 11"/>
                  <a:gd name="T62" fmla="*/ 32762825 w 14"/>
                  <a:gd name="T63" fmla="*/ 5040457 h 11"/>
                  <a:gd name="T64" fmla="*/ 32762825 w 14"/>
                  <a:gd name="T65" fmla="*/ 7559891 h 11"/>
                  <a:gd name="T66" fmla="*/ 30241875 w 14"/>
                  <a:gd name="T67" fmla="*/ 7559891 h 11"/>
                  <a:gd name="T68" fmla="*/ 32762825 w 14"/>
                  <a:gd name="T69" fmla="*/ 7559891 h 11"/>
                  <a:gd name="T70" fmla="*/ 35282188 w 14"/>
                  <a:gd name="T71" fmla="*/ 7559891 h 11"/>
                  <a:gd name="T72" fmla="*/ 35282188 w 14"/>
                  <a:gd name="T73" fmla="*/ 10080914 h 11"/>
                  <a:gd name="T74" fmla="*/ 32762825 w 14"/>
                  <a:gd name="T75" fmla="*/ 10080914 h 11"/>
                  <a:gd name="T76" fmla="*/ 30241875 w 14"/>
                  <a:gd name="T77" fmla="*/ 10080914 h 11"/>
                  <a:gd name="T78" fmla="*/ 30241875 w 14"/>
                  <a:gd name="T79" fmla="*/ 12600348 h 11"/>
                  <a:gd name="T80" fmla="*/ 22682200 w 14"/>
                  <a:gd name="T81" fmla="*/ 12600348 h 11"/>
                  <a:gd name="T82" fmla="*/ 20161250 w 14"/>
                  <a:gd name="T83" fmla="*/ 12600348 h 11"/>
                  <a:gd name="T84" fmla="*/ 17641888 w 14"/>
                  <a:gd name="T85" fmla="*/ 12600348 h 11"/>
                  <a:gd name="T86" fmla="*/ 20161250 w 14"/>
                  <a:gd name="T87" fmla="*/ 12600348 h 11"/>
                  <a:gd name="T88" fmla="*/ 22682200 w 14"/>
                  <a:gd name="T89" fmla="*/ 12600348 h 11"/>
                  <a:gd name="T90" fmla="*/ 27722513 w 14"/>
                  <a:gd name="T91" fmla="*/ 12600348 h 11"/>
                  <a:gd name="T92" fmla="*/ 30241875 w 14"/>
                  <a:gd name="T93" fmla="*/ 15121370 h 11"/>
                  <a:gd name="T94" fmla="*/ 27722513 w 14"/>
                  <a:gd name="T95" fmla="*/ 15121370 h 11"/>
                  <a:gd name="T96" fmla="*/ 27722513 w 14"/>
                  <a:gd name="T97" fmla="*/ 20161827 h 11"/>
                  <a:gd name="T98" fmla="*/ 22682200 w 14"/>
                  <a:gd name="T99" fmla="*/ 20161827 h 11"/>
                  <a:gd name="T100" fmla="*/ 20161250 w 14"/>
                  <a:gd name="T101" fmla="*/ 20161827 h 11"/>
                  <a:gd name="T102" fmla="*/ 17641888 w 14"/>
                  <a:gd name="T103" fmla="*/ 20161827 h 11"/>
                  <a:gd name="T104" fmla="*/ 15120938 w 14"/>
                  <a:gd name="T105" fmla="*/ 20161827 h 11"/>
                  <a:gd name="T106" fmla="*/ 15120938 w 14"/>
                  <a:gd name="T107" fmla="*/ 15121370 h 11"/>
                  <a:gd name="T108" fmla="*/ 17641888 w 14"/>
                  <a:gd name="T109" fmla="*/ 15121370 h 11"/>
                  <a:gd name="T110" fmla="*/ 20161250 w 14"/>
                  <a:gd name="T111" fmla="*/ 15121370 h 11"/>
                  <a:gd name="T112" fmla="*/ 17641888 w 14"/>
                  <a:gd name="T113" fmla="*/ 15121370 h 11"/>
                  <a:gd name="T114" fmla="*/ 15120938 w 14"/>
                  <a:gd name="T115" fmla="*/ 15121370 h 11"/>
                  <a:gd name="T116" fmla="*/ 15120938 w 14"/>
                  <a:gd name="T117" fmla="*/ 20161827 h 11"/>
                  <a:gd name="T118" fmla="*/ 17641888 w 14"/>
                  <a:gd name="T119" fmla="*/ 20161827 h 11"/>
                  <a:gd name="T120" fmla="*/ 17641888 w 14"/>
                  <a:gd name="T121" fmla="*/ 22681262 h 11"/>
                  <a:gd name="T122" fmla="*/ 15120938 w 14"/>
                  <a:gd name="T123" fmla="*/ 22681262 h 11"/>
                  <a:gd name="T124" fmla="*/ 7561263 w 14"/>
                  <a:gd name="T125" fmla="*/ 27721719 h 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"/>
                  <a:gd name="T190" fmla="*/ 0 h 11"/>
                  <a:gd name="T191" fmla="*/ 14 w 14"/>
                  <a:gd name="T192" fmla="*/ 11 h 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" h="11">
                    <a:moveTo>
                      <a:pt x="3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43" name="Freeform 902"/>
              <p:cNvSpPr>
                <a:spLocks/>
              </p:cNvSpPr>
              <p:nvPr/>
            </p:nvSpPr>
            <p:spPr bwMode="auto">
              <a:xfrm>
                <a:off x="4522788" y="2184401"/>
                <a:ext cx="26987" cy="15875"/>
              </a:xfrm>
              <a:custGeom>
                <a:avLst/>
                <a:gdLst>
                  <a:gd name="T0" fmla="*/ 27720411 w 17"/>
                  <a:gd name="T1" fmla="*/ 25201563 h 10"/>
                  <a:gd name="T2" fmla="*/ 27720411 w 17"/>
                  <a:gd name="T3" fmla="*/ 22682200 h 10"/>
                  <a:gd name="T4" fmla="*/ 30241315 w 17"/>
                  <a:gd name="T5" fmla="*/ 20161250 h 10"/>
                  <a:gd name="T6" fmla="*/ 27720411 w 17"/>
                  <a:gd name="T7" fmla="*/ 20161250 h 10"/>
                  <a:gd name="T8" fmla="*/ 25201096 w 17"/>
                  <a:gd name="T9" fmla="*/ 20161250 h 10"/>
                  <a:gd name="T10" fmla="*/ 22680192 w 17"/>
                  <a:gd name="T11" fmla="*/ 20161250 h 10"/>
                  <a:gd name="T12" fmla="*/ 17639973 w 17"/>
                  <a:gd name="T13" fmla="*/ 20161250 h 10"/>
                  <a:gd name="T14" fmla="*/ 15120657 w 17"/>
                  <a:gd name="T15" fmla="*/ 17640300 h 10"/>
                  <a:gd name="T16" fmla="*/ 10080438 w 17"/>
                  <a:gd name="T17" fmla="*/ 15120938 h 10"/>
                  <a:gd name="T18" fmla="*/ 15120657 w 17"/>
                  <a:gd name="T19" fmla="*/ 15120938 h 10"/>
                  <a:gd name="T20" fmla="*/ 17639973 w 17"/>
                  <a:gd name="T21" fmla="*/ 15120938 h 10"/>
                  <a:gd name="T22" fmla="*/ 10080438 w 17"/>
                  <a:gd name="T23" fmla="*/ 10080625 h 10"/>
                  <a:gd name="T24" fmla="*/ 7559535 w 17"/>
                  <a:gd name="T25" fmla="*/ 10080625 h 10"/>
                  <a:gd name="T26" fmla="*/ 7559535 w 17"/>
                  <a:gd name="T27" fmla="*/ 15120938 h 10"/>
                  <a:gd name="T28" fmla="*/ 5040219 w 17"/>
                  <a:gd name="T29" fmla="*/ 15120938 h 10"/>
                  <a:gd name="T30" fmla="*/ 5040219 w 17"/>
                  <a:gd name="T31" fmla="*/ 10080625 h 10"/>
                  <a:gd name="T32" fmla="*/ 2519316 w 17"/>
                  <a:gd name="T33" fmla="*/ 10080625 h 10"/>
                  <a:gd name="T34" fmla="*/ 2519316 w 17"/>
                  <a:gd name="T35" fmla="*/ 7559675 h 10"/>
                  <a:gd name="T36" fmla="*/ 0 w 17"/>
                  <a:gd name="T37" fmla="*/ 7559675 h 10"/>
                  <a:gd name="T38" fmla="*/ 2519316 w 17"/>
                  <a:gd name="T39" fmla="*/ 7559675 h 10"/>
                  <a:gd name="T40" fmla="*/ 5040219 w 17"/>
                  <a:gd name="T41" fmla="*/ 2520950 h 10"/>
                  <a:gd name="T42" fmla="*/ 7559535 w 17"/>
                  <a:gd name="T43" fmla="*/ 2520950 h 10"/>
                  <a:gd name="T44" fmla="*/ 7559535 w 17"/>
                  <a:gd name="T45" fmla="*/ 5040313 h 10"/>
                  <a:gd name="T46" fmla="*/ 10080438 w 17"/>
                  <a:gd name="T47" fmla="*/ 5040313 h 10"/>
                  <a:gd name="T48" fmla="*/ 15120657 w 17"/>
                  <a:gd name="T49" fmla="*/ 7559675 h 10"/>
                  <a:gd name="T50" fmla="*/ 17639973 w 17"/>
                  <a:gd name="T51" fmla="*/ 5040313 h 10"/>
                  <a:gd name="T52" fmla="*/ 15120657 w 17"/>
                  <a:gd name="T53" fmla="*/ 2520950 h 10"/>
                  <a:gd name="T54" fmla="*/ 17639973 w 17"/>
                  <a:gd name="T55" fmla="*/ 0 h 10"/>
                  <a:gd name="T56" fmla="*/ 20160876 w 17"/>
                  <a:gd name="T57" fmla="*/ 0 h 10"/>
                  <a:gd name="T58" fmla="*/ 22680192 w 17"/>
                  <a:gd name="T59" fmla="*/ 2520950 h 10"/>
                  <a:gd name="T60" fmla="*/ 25201096 w 17"/>
                  <a:gd name="T61" fmla="*/ 5040313 h 10"/>
                  <a:gd name="T62" fmla="*/ 25201096 w 17"/>
                  <a:gd name="T63" fmla="*/ 7559675 h 10"/>
                  <a:gd name="T64" fmla="*/ 25201096 w 17"/>
                  <a:gd name="T65" fmla="*/ 10080625 h 10"/>
                  <a:gd name="T66" fmla="*/ 22680192 w 17"/>
                  <a:gd name="T67" fmla="*/ 10080625 h 10"/>
                  <a:gd name="T68" fmla="*/ 25201096 w 17"/>
                  <a:gd name="T69" fmla="*/ 15120938 h 10"/>
                  <a:gd name="T70" fmla="*/ 32760631 w 17"/>
                  <a:gd name="T71" fmla="*/ 17640300 h 10"/>
                  <a:gd name="T72" fmla="*/ 35281534 w 17"/>
                  <a:gd name="T73" fmla="*/ 15120938 h 10"/>
                  <a:gd name="T74" fmla="*/ 40321753 w 17"/>
                  <a:gd name="T75" fmla="*/ 15120938 h 10"/>
                  <a:gd name="T76" fmla="*/ 42841069 w 17"/>
                  <a:gd name="T77" fmla="*/ 17640300 h 10"/>
                  <a:gd name="T78" fmla="*/ 35281534 w 17"/>
                  <a:gd name="T79" fmla="*/ 20161250 h 10"/>
                  <a:gd name="T80" fmla="*/ 35281534 w 17"/>
                  <a:gd name="T81" fmla="*/ 22682200 h 10"/>
                  <a:gd name="T82" fmla="*/ 32760631 w 17"/>
                  <a:gd name="T83" fmla="*/ 22682200 h 10"/>
                  <a:gd name="T84" fmla="*/ 30241315 w 17"/>
                  <a:gd name="T85" fmla="*/ 22682200 h 10"/>
                  <a:gd name="T86" fmla="*/ 30241315 w 17"/>
                  <a:gd name="T87" fmla="*/ 25201563 h 10"/>
                  <a:gd name="T88" fmla="*/ 27720411 w 17"/>
                  <a:gd name="T89" fmla="*/ 25201563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0"/>
                  <a:gd name="T137" fmla="*/ 17 w 17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0">
                    <a:moveTo>
                      <a:pt x="11" y="10"/>
                    </a:moveTo>
                    <a:lnTo>
                      <a:pt x="11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44" name="Freeform 903"/>
              <p:cNvSpPr>
                <a:spLocks/>
              </p:cNvSpPr>
              <p:nvPr/>
            </p:nvSpPr>
            <p:spPr bwMode="auto">
              <a:xfrm>
                <a:off x="4638675" y="2117726"/>
                <a:ext cx="14288" cy="19050"/>
              </a:xfrm>
              <a:custGeom>
                <a:avLst/>
                <a:gdLst>
                  <a:gd name="T0" fmla="*/ 12602016 w 9"/>
                  <a:gd name="T1" fmla="*/ 30241875 h 12"/>
                  <a:gd name="T2" fmla="*/ 10080978 w 9"/>
                  <a:gd name="T3" fmla="*/ 27722513 h 12"/>
                  <a:gd name="T4" fmla="*/ 12602016 w 9"/>
                  <a:gd name="T5" fmla="*/ 22682200 h 12"/>
                  <a:gd name="T6" fmla="*/ 12602016 w 9"/>
                  <a:gd name="T7" fmla="*/ 20161250 h 12"/>
                  <a:gd name="T8" fmla="*/ 12602016 w 9"/>
                  <a:gd name="T9" fmla="*/ 17640300 h 12"/>
                  <a:gd name="T10" fmla="*/ 12602016 w 9"/>
                  <a:gd name="T11" fmla="*/ 15120938 h 12"/>
                  <a:gd name="T12" fmla="*/ 10080978 w 9"/>
                  <a:gd name="T13" fmla="*/ 15120938 h 12"/>
                  <a:gd name="T14" fmla="*/ 7561527 w 9"/>
                  <a:gd name="T15" fmla="*/ 17640300 h 12"/>
                  <a:gd name="T16" fmla="*/ 5040489 w 9"/>
                  <a:gd name="T17" fmla="*/ 15120938 h 12"/>
                  <a:gd name="T18" fmla="*/ 2521038 w 9"/>
                  <a:gd name="T19" fmla="*/ 15120938 h 12"/>
                  <a:gd name="T20" fmla="*/ 0 w 9"/>
                  <a:gd name="T21" fmla="*/ 15120938 h 12"/>
                  <a:gd name="T22" fmla="*/ 0 w 9"/>
                  <a:gd name="T23" fmla="*/ 12601575 h 12"/>
                  <a:gd name="T24" fmla="*/ 2521038 w 9"/>
                  <a:gd name="T25" fmla="*/ 12601575 h 12"/>
                  <a:gd name="T26" fmla="*/ 7561527 w 9"/>
                  <a:gd name="T27" fmla="*/ 12601575 h 12"/>
                  <a:gd name="T28" fmla="*/ 10080978 w 9"/>
                  <a:gd name="T29" fmla="*/ 12601575 h 12"/>
                  <a:gd name="T30" fmla="*/ 12602016 w 9"/>
                  <a:gd name="T31" fmla="*/ 10080625 h 12"/>
                  <a:gd name="T32" fmla="*/ 7561527 w 9"/>
                  <a:gd name="T33" fmla="*/ 7561263 h 12"/>
                  <a:gd name="T34" fmla="*/ 5040489 w 9"/>
                  <a:gd name="T35" fmla="*/ 7561263 h 12"/>
                  <a:gd name="T36" fmla="*/ 2521038 w 9"/>
                  <a:gd name="T37" fmla="*/ 7561263 h 12"/>
                  <a:gd name="T38" fmla="*/ 2521038 w 9"/>
                  <a:gd name="T39" fmla="*/ 5040313 h 12"/>
                  <a:gd name="T40" fmla="*/ 5040489 w 9"/>
                  <a:gd name="T41" fmla="*/ 5040313 h 12"/>
                  <a:gd name="T42" fmla="*/ 10080978 w 9"/>
                  <a:gd name="T43" fmla="*/ 0 h 12"/>
                  <a:gd name="T44" fmla="*/ 12602016 w 9"/>
                  <a:gd name="T45" fmla="*/ 0 h 12"/>
                  <a:gd name="T46" fmla="*/ 12602016 w 9"/>
                  <a:gd name="T47" fmla="*/ 7561263 h 12"/>
                  <a:gd name="T48" fmla="*/ 20161956 w 9"/>
                  <a:gd name="T49" fmla="*/ 7561263 h 12"/>
                  <a:gd name="T50" fmla="*/ 22682994 w 9"/>
                  <a:gd name="T51" fmla="*/ 7561263 h 12"/>
                  <a:gd name="T52" fmla="*/ 22682994 w 9"/>
                  <a:gd name="T53" fmla="*/ 10080625 h 12"/>
                  <a:gd name="T54" fmla="*/ 22682994 w 9"/>
                  <a:gd name="T55" fmla="*/ 12601575 h 12"/>
                  <a:gd name="T56" fmla="*/ 20161956 w 9"/>
                  <a:gd name="T57" fmla="*/ 15120938 h 12"/>
                  <a:gd name="T58" fmla="*/ 15121467 w 9"/>
                  <a:gd name="T59" fmla="*/ 12601575 h 12"/>
                  <a:gd name="T60" fmla="*/ 15121467 w 9"/>
                  <a:gd name="T61" fmla="*/ 15120938 h 12"/>
                  <a:gd name="T62" fmla="*/ 20161956 w 9"/>
                  <a:gd name="T63" fmla="*/ 15120938 h 12"/>
                  <a:gd name="T64" fmla="*/ 20161956 w 9"/>
                  <a:gd name="T65" fmla="*/ 17640300 h 12"/>
                  <a:gd name="T66" fmla="*/ 15121467 w 9"/>
                  <a:gd name="T67" fmla="*/ 17640300 h 12"/>
                  <a:gd name="T68" fmla="*/ 15121467 w 9"/>
                  <a:gd name="T69" fmla="*/ 20161250 h 12"/>
                  <a:gd name="T70" fmla="*/ 15121467 w 9"/>
                  <a:gd name="T71" fmla="*/ 22682200 h 12"/>
                  <a:gd name="T72" fmla="*/ 12602016 w 9"/>
                  <a:gd name="T73" fmla="*/ 30241875 h 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"/>
                  <a:gd name="T112" fmla="*/ 0 h 12"/>
                  <a:gd name="T113" fmla="*/ 9 w 9"/>
                  <a:gd name="T114" fmla="*/ 12 h 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" h="12">
                    <a:moveTo>
                      <a:pt x="5" y="12"/>
                    </a:moveTo>
                    <a:lnTo>
                      <a:pt x="4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45" name="Freeform 904"/>
              <p:cNvSpPr>
                <a:spLocks/>
              </p:cNvSpPr>
              <p:nvPr/>
            </p:nvSpPr>
            <p:spPr bwMode="auto">
              <a:xfrm>
                <a:off x="4533900" y="2206626"/>
                <a:ext cx="15875" cy="9525"/>
              </a:xfrm>
              <a:custGeom>
                <a:avLst/>
                <a:gdLst>
                  <a:gd name="T0" fmla="*/ 2520950 w 10"/>
                  <a:gd name="T1" fmla="*/ 15120938 h 6"/>
                  <a:gd name="T2" fmla="*/ 0 w 10"/>
                  <a:gd name="T3" fmla="*/ 15120938 h 6"/>
                  <a:gd name="T4" fmla="*/ 0 w 10"/>
                  <a:gd name="T5" fmla="*/ 12601575 h 6"/>
                  <a:gd name="T6" fmla="*/ 2520950 w 10"/>
                  <a:gd name="T7" fmla="*/ 12601575 h 6"/>
                  <a:gd name="T8" fmla="*/ 2520950 w 10"/>
                  <a:gd name="T9" fmla="*/ 15120938 h 6"/>
                  <a:gd name="T10" fmla="*/ 10080625 w 10"/>
                  <a:gd name="T11" fmla="*/ 12601575 h 6"/>
                  <a:gd name="T12" fmla="*/ 7559675 w 10"/>
                  <a:gd name="T13" fmla="*/ 12601575 h 6"/>
                  <a:gd name="T14" fmla="*/ 5040313 w 10"/>
                  <a:gd name="T15" fmla="*/ 12601575 h 6"/>
                  <a:gd name="T16" fmla="*/ 7559675 w 10"/>
                  <a:gd name="T17" fmla="*/ 10080625 h 6"/>
                  <a:gd name="T18" fmla="*/ 10080625 w 10"/>
                  <a:gd name="T19" fmla="*/ 10080625 h 6"/>
                  <a:gd name="T20" fmla="*/ 10080625 w 10"/>
                  <a:gd name="T21" fmla="*/ 7561263 h 6"/>
                  <a:gd name="T22" fmla="*/ 7559675 w 10"/>
                  <a:gd name="T23" fmla="*/ 10080625 h 6"/>
                  <a:gd name="T24" fmla="*/ 0 w 10"/>
                  <a:gd name="T25" fmla="*/ 7561263 h 6"/>
                  <a:gd name="T26" fmla="*/ 0 w 10"/>
                  <a:gd name="T27" fmla="*/ 5040313 h 6"/>
                  <a:gd name="T28" fmla="*/ 5040313 w 10"/>
                  <a:gd name="T29" fmla="*/ 0 h 6"/>
                  <a:gd name="T30" fmla="*/ 7559675 w 10"/>
                  <a:gd name="T31" fmla="*/ 0 h 6"/>
                  <a:gd name="T32" fmla="*/ 7559675 w 10"/>
                  <a:gd name="T33" fmla="*/ 5040313 h 6"/>
                  <a:gd name="T34" fmla="*/ 10080625 w 10"/>
                  <a:gd name="T35" fmla="*/ 5040313 h 6"/>
                  <a:gd name="T36" fmla="*/ 12601575 w 10"/>
                  <a:gd name="T37" fmla="*/ 7561263 h 6"/>
                  <a:gd name="T38" fmla="*/ 15120938 w 10"/>
                  <a:gd name="T39" fmla="*/ 7561263 h 6"/>
                  <a:gd name="T40" fmla="*/ 17640300 w 10"/>
                  <a:gd name="T41" fmla="*/ 7561263 h 6"/>
                  <a:gd name="T42" fmla="*/ 22682200 w 10"/>
                  <a:gd name="T43" fmla="*/ 10080625 h 6"/>
                  <a:gd name="T44" fmla="*/ 25201563 w 10"/>
                  <a:gd name="T45" fmla="*/ 10080625 h 6"/>
                  <a:gd name="T46" fmla="*/ 25201563 w 10"/>
                  <a:gd name="T47" fmla="*/ 12601575 h 6"/>
                  <a:gd name="T48" fmla="*/ 22682200 w 10"/>
                  <a:gd name="T49" fmla="*/ 12601575 h 6"/>
                  <a:gd name="T50" fmla="*/ 17640300 w 10"/>
                  <a:gd name="T51" fmla="*/ 15120938 h 6"/>
                  <a:gd name="T52" fmla="*/ 15120938 w 10"/>
                  <a:gd name="T53" fmla="*/ 15120938 h 6"/>
                  <a:gd name="T54" fmla="*/ 15120938 w 10"/>
                  <a:gd name="T55" fmla="*/ 12601575 h 6"/>
                  <a:gd name="T56" fmla="*/ 12601575 w 10"/>
                  <a:gd name="T57" fmla="*/ 15120938 h 6"/>
                  <a:gd name="T58" fmla="*/ 10080625 w 10"/>
                  <a:gd name="T59" fmla="*/ 15120938 h 6"/>
                  <a:gd name="T60" fmla="*/ 2520950 w 10"/>
                  <a:gd name="T61" fmla="*/ 15120938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6"/>
                  <a:gd name="T95" fmla="*/ 10 w 1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46" name="Freeform 905"/>
              <p:cNvSpPr>
                <a:spLocks/>
              </p:cNvSpPr>
              <p:nvPr/>
            </p:nvSpPr>
            <p:spPr bwMode="auto">
              <a:xfrm>
                <a:off x="4573588" y="2279651"/>
                <a:ext cx="11112" cy="7937"/>
              </a:xfrm>
              <a:custGeom>
                <a:avLst/>
                <a:gdLst>
                  <a:gd name="T0" fmla="*/ 7559335 w 7"/>
                  <a:gd name="T1" fmla="*/ 12600781 h 5"/>
                  <a:gd name="T2" fmla="*/ 5040086 w 7"/>
                  <a:gd name="T3" fmla="*/ 10079990 h 5"/>
                  <a:gd name="T4" fmla="*/ 0 w 7"/>
                  <a:gd name="T5" fmla="*/ 10079990 h 5"/>
                  <a:gd name="T6" fmla="*/ 0 w 7"/>
                  <a:gd name="T7" fmla="*/ 7560786 h 5"/>
                  <a:gd name="T8" fmla="*/ 0 w 7"/>
                  <a:gd name="T9" fmla="*/ 5039995 h 5"/>
                  <a:gd name="T10" fmla="*/ 5040086 w 7"/>
                  <a:gd name="T11" fmla="*/ 0 h 5"/>
                  <a:gd name="T12" fmla="*/ 10080171 w 7"/>
                  <a:gd name="T13" fmla="*/ 0 h 5"/>
                  <a:gd name="T14" fmla="*/ 10080171 w 7"/>
                  <a:gd name="T15" fmla="*/ 5039995 h 5"/>
                  <a:gd name="T16" fmla="*/ 12599421 w 7"/>
                  <a:gd name="T17" fmla="*/ 7560786 h 5"/>
                  <a:gd name="T18" fmla="*/ 15120257 w 7"/>
                  <a:gd name="T19" fmla="*/ 7560786 h 5"/>
                  <a:gd name="T20" fmla="*/ 17639506 w 7"/>
                  <a:gd name="T21" fmla="*/ 7560786 h 5"/>
                  <a:gd name="T22" fmla="*/ 15120257 w 7"/>
                  <a:gd name="T23" fmla="*/ 10079990 h 5"/>
                  <a:gd name="T24" fmla="*/ 12599421 w 7"/>
                  <a:gd name="T25" fmla="*/ 10079990 h 5"/>
                  <a:gd name="T26" fmla="*/ 10080171 w 7"/>
                  <a:gd name="T27" fmla="*/ 12600781 h 5"/>
                  <a:gd name="T28" fmla="*/ 7559335 w 7"/>
                  <a:gd name="T29" fmla="*/ 12600781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5"/>
                  <a:gd name="T47" fmla="*/ 7 w 7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5">
                    <a:moveTo>
                      <a:pt x="3" y="5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47" name="Freeform 906"/>
              <p:cNvSpPr>
                <a:spLocks/>
              </p:cNvSpPr>
              <p:nvPr/>
            </p:nvSpPr>
            <p:spPr bwMode="auto">
              <a:xfrm>
                <a:off x="4529138" y="2224088"/>
                <a:ext cx="11112" cy="7938"/>
              </a:xfrm>
              <a:custGeom>
                <a:avLst/>
                <a:gdLst>
                  <a:gd name="T0" fmla="*/ 10080171 w 7"/>
                  <a:gd name="T1" fmla="*/ 12600781 h 5"/>
                  <a:gd name="T2" fmla="*/ 7559335 w 7"/>
                  <a:gd name="T3" fmla="*/ 12600781 h 5"/>
                  <a:gd name="T4" fmla="*/ 7559335 w 7"/>
                  <a:gd name="T5" fmla="*/ 10081260 h 5"/>
                  <a:gd name="T6" fmla="*/ 10080171 w 7"/>
                  <a:gd name="T7" fmla="*/ 7560151 h 5"/>
                  <a:gd name="T8" fmla="*/ 10080171 w 7"/>
                  <a:gd name="T9" fmla="*/ 5040630 h 5"/>
                  <a:gd name="T10" fmla="*/ 7559335 w 7"/>
                  <a:gd name="T11" fmla="*/ 5040630 h 5"/>
                  <a:gd name="T12" fmla="*/ 7559335 w 7"/>
                  <a:gd name="T13" fmla="*/ 7560151 h 5"/>
                  <a:gd name="T14" fmla="*/ 5040086 w 7"/>
                  <a:gd name="T15" fmla="*/ 7560151 h 5"/>
                  <a:gd name="T16" fmla="*/ 5040086 w 7"/>
                  <a:gd name="T17" fmla="*/ 10081260 h 5"/>
                  <a:gd name="T18" fmla="*/ 0 w 7"/>
                  <a:gd name="T19" fmla="*/ 10081260 h 5"/>
                  <a:gd name="T20" fmla="*/ 0 w 7"/>
                  <a:gd name="T21" fmla="*/ 7560151 h 5"/>
                  <a:gd name="T22" fmla="*/ 5040086 w 7"/>
                  <a:gd name="T23" fmla="*/ 5040630 h 5"/>
                  <a:gd name="T24" fmla="*/ 7559335 w 7"/>
                  <a:gd name="T25" fmla="*/ 2519521 h 5"/>
                  <a:gd name="T26" fmla="*/ 12599421 w 7"/>
                  <a:gd name="T27" fmla="*/ 2519521 h 5"/>
                  <a:gd name="T28" fmla="*/ 15120257 w 7"/>
                  <a:gd name="T29" fmla="*/ 0 h 5"/>
                  <a:gd name="T30" fmla="*/ 15120257 w 7"/>
                  <a:gd name="T31" fmla="*/ 2519521 h 5"/>
                  <a:gd name="T32" fmla="*/ 15120257 w 7"/>
                  <a:gd name="T33" fmla="*/ 5040630 h 5"/>
                  <a:gd name="T34" fmla="*/ 17639506 w 7"/>
                  <a:gd name="T35" fmla="*/ 7560151 h 5"/>
                  <a:gd name="T36" fmla="*/ 17639506 w 7"/>
                  <a:gd name="T37" fmla="*/ 10081260 h 5"/>
                  <a:gd name="T38" fmla="*/ 15120257 w 7"/>
                  <a:gd name="T39" fmla="*/ 10081260 h 5"/>
                  <a:gd name="T40" fmla="*/ 10080171 w 7"/>
                  <a:gd name="T41" fmla="*/ 12600781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48" name="Freeform 907"/>
              <p:cNvSpPr>
                <a:spLocks/>
              </p:cNvSpPr>
              <p:nvPr/>
            </p:nvSpPr>
            <p:spPr bwMode="auto">
              <a:xfrm>
                <a:off x="4600575" y="2152651"/>
                <a:ext cx="14288" cy="4762"/>
              </a:xfrm>
              <a:custGeom>
                <a:avLst/>
                <a:gdLst>
                  <a:gd name="T0" fmla="*/ 20161956 w 9"/>
                  <a:gd name="T1" fmla="*/ 7560469 h 3"/>
                  <a:gd name="T2" fmla="*/ 17642505 w 9"/>
                  <a:gd name="T3" fmla="*/ 7560469 h 3"/>
                  <a:gd name="T4" fmla="*/ 15121467 w 9"/>
                  <a:gd name="T5" fmla="*/ 5039783 h 3"/>
                  <a:gd name="T6" fmla="*/ 12602016 w 9"/>
                  <a:gd name="T7" fmla="*/ 5039783 h 3"/>
                  <a:gd name="T8" fmla="*/ 10080978 w 9"/>
                  <a:gd name="T9" fmla="*/ 5039783 h 3"/>
                  <a:gd name="T10" fmla="*/ 10080978 w 9"/>
                  <a:gd name="T11" fmla="*/ 7560469 h 3"/>
                  <a:gd name="T12" fmla="*/ 5040489 w 9"/>
                  <a:gd name="T13" fmla="*/ 7560469 h 3"/>
                  <a:gd name="T14" fmla="*/ 2521038 w 9"/>
                  <a:gd name="T15" fmla="*/ 5039783 h 3"/>
                  <a:gd name="T16" fmla="*/ 0 w 9"/>
                  <a:gd name="T17" fmla="*/ 5039783 h 3"/>
                  <a:gd name="T18" fmla="*/ 0 w 9"/>
                  <a:gd name="T19" fmla="*/ 2520685 h 3"/>
                  <a:gd name="T20" fmla="*/ 0 w 9"/>
                  <a:gd name="T21" fmla="*/ 0 h 3"/>
                  <a:gd name="T22" fmla="*/ 2521038 w 9"/>
                  <a:gd name="T23" fmla="*/ 0 h 3"/>
                  <a:gd name="T24" fmla="*/ 5040489 w 9"/>
                  <a:gd name="T25" fmla="*/ 0 h 3"/>
                  <a:gd name="T26" fmla="*/ 10080978 w 9"/>
                  <a:gd name="T27" fmla="*/ 0 h 3"/>
                  <a:gd name="T28" fmla="*/ 12602016 w 9"/>
                  <a:gd name="T29" fmla="*/ 2520685 h 3"/>
                  <a:gd name="T30" fmla="*/ 15121467 w 9"/>
                  <a:gd name="T31" fmla="*/ 5039783 h 3"/>
                  <a:gd name="T32" fmla="*/ 17642505 w 9"/>
                  <a:gd name="T33" fmla="*/ 5039783 h 3"/>
                  <a:gd name="T34" fmla="*/ 20161956 w 9"/>
                  <a:gd name="T35" fmla="*/ 5039783 h 3"/>
                  <a:gd name="T36" fmla="*/ 22682994 w 9"/>
                  <a:gd name="T37" fmla="*/ 7560469 h 3"/>
                  <a:gd name="T38" fmla="*/ 20161956 w 9"/>
                  <a:gd name="T39" fmla="*/ 7560469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3"/>
                  <a:gd name="T62" fmla="*/ 9 w 9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3">
                    <a:moveTo>
                      <a:pt x="8" y="3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49" name="Freeform 908"/>
              <p:cNvSpPr>
                <a:spLocks/>
              </p:cNvSpPr>
              <p:nvPr/>
            </p:nvSpPr>
            <p:spPr bwMode="auto">
              <a:xfrm>
                <a:off x="4554538" y="2228851"/>
                <a:ext cx="7937" cy="6350"/>
              </a:xfrm>
              <a:custGeom>
                <a:avLst/>
                <a:gdLst>
                  <a:gd name="T0" fmla="*/ 7559199 w 5"/>
                  <a:gd name="T1" fmla="*/ 10080625 h 4"/>
                  <a:gd name="T2" fmla="*/ 5039995 w 5"/>
                  <a:gd name="T3" fmla="*/ 10080625 h 4"/>
                  <a:gd name="T4" fmla="*/ 2519204 w 5"/>
                  <a:gd name="T5" fmla="*/ 10080625 h 4"/>
                  <a:gd name="T6" fmla="*/ 2519204 w 5"/>
                  <a:gd name="T7" fmla="*/ 7559675 h 4"/>
                  <a:gd name="T8" fmla="*/ 0 w 5"/>
                  <a:gd name="T9" fmla="*/ 5040313 h 4"/>
                  <a:gd name="T10" fmla="*/ 0 w 5"/>
                  <a:gd name="T11" fmla="*/ 2520950 h 4"/>
                  <a:gd name="T12" fmla="*/ 2519204 w 5"/>
                  <a:gd name="T13" fmla="*/ 0 h 4"/>
                  <a:gd name="T14" fmla="*/ 5039995 w 5"/>
                  <a:gd name="T15" fmla="*/ 0 h 4"/>
                  <a:gd name="T16" fmla="*/ 7559199 w 5"/>
                  <a:gd name="T17" fmla="*/ 0 h 4"/>
                  <a:gd name="T18" fmla="*/ 7559199 w 5"/>
                  <a:gd name="T19" fmla="*/ 2520950 h 4"/>
                  <a:gd name="T20" fmla="*/ 12599194 w 5"/>
                  <a:gd name="T21" fmla="*/ 5040313 h 4"/>
                  <a:gd name="T22" fmla="*/ 12599194 w 5"/>
                  <a:gd name="T23" fmla="*/ 10080625 h 4"/>
                  <a:gd name="T24" fmla="*/ 7559199 w 5"/>
                  <a:gd name="T25" fmla="*/ 10080625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50" name="Freeform 909"/>
              <p:cNvSpPr>
                <a:spLocks/>
              </p:cNvSpPr>
              <p:nvPr/>
            </p:nvSpPr>
            <p:spPr bwMode="auto">
              <a:xfrm>
                <a:off x="4641850" y="2339976"/>
                <a:ext cx="11113" cy="4762"/>
              </a:xfrm>
              <a:custGeom>
                <a:avLst/>
                <a:gdLst>
                  <a:gd name="T0" fmla="*/ 7561603 w 7"/>
                  <a:gd name="T1" fmla="*/ 7560469 h 3"/>
                  <a:gd name="T2" fmla="*/ 5040539 w 7"/>
                  <a:gd name="T3" fmla="*/ 7560469 h 3"/>
                  <a:gd name="T4" fmla="*/ 2521063 w 7"/>
                  <a:gd name="T5" fmla="*/ 5039783 h 3"/>
                  <a:gd name="T6" fmla="*/ 0 w 7"/>
                  <a:gd name="T7" fmla="*/ 5039783 h 3"/>
                  <a:gd name="T8" fmla="*/ 7561603 w 7"/>
                  <a:gd name="T9" fmla="*/ 0 h 3"/>
                  <a:gd name="T10" fmla="*/ 15121618 w 7"/>
                  <a:gd name="T11" fmla="*/ 0 h 3"/>
                  <a:gd name="T12" fmla="*/ 17642681 w 7"/>
                  <a:gd name="T13" fmla="*/ 5039783 h 3"/>
                  <a:gd name="T14" fmla="*/ 15121618 w 7"/>
                  <a:gd name="T15" fmla="*/ 7560469 h 3"/>
                  <a:gd name="T16" fmla="*/ 10081079 w 7"/>
                  <a:gd name="T17" fmla="*/ 7560469 h 3"/>
                  <a:gd name="T18" fmla="*/ 7561603 w 7"/>
                  <a:gd name="T19" fmla="*/ 756046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"/>
                  <a:gd name="T32" fmla="*/ 7 w 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51" name="Freeform 910"/>
              <p:cNvSpPr>
                <a:spLocks/>
              </p:cNvSpPr>
              <p:nvPr/>
            </p:nvSpPr>
            <p:spPr bwMode="auto">
              <a:xfrm>
                <a:off x="4538663" y="2219326"/>
                <a:ext cx="9525" cy="7937"/>
              </a:xfrm>
              <a:custGeom>
                <a:avLst/>
                <a:gdLst>
                  <a:gd name="T0" fmla="*/ 5040313 w 6"/>
                  <a:gd name="T1" fmla="*/ 12600781 h 5"/>
                  <a:gd name="T2" fmla="*/ 2520950 w 6"/>
                  <a:gd name="T3" fmla="*/ 12600781 h 5"/>
                  <a:gd name="T4" fmla="*/ 0 w 6"/>
                  <a:gd name="T5" fmla="*/ 12600781 h 5"/>
                  <a:gd name="T6" fmla="*/ 0 w 6"/>
                  <a:gd name="T7" fmla="*/ 10079990 h 5"/>
                  <a:gd name="T8" fmla="*/ 5040313 w 6"/>
                  <a:gd name="T9" fmla="*/ 2520791 h 5"/>
                  <a:gd name="T10" fmla="*/ 7561263 w 6"/>
                  <a:gd name="T11" fmla="*/ 2520791 h 5"/>
                  <a:gd name="T12" fmla="*/ 10080625 w 6"/>
                  <a:gd name="T13" fmla="*/ 0 h 5"/>
                  <a:gd name="T14" fmla="*/ 15120938 w 6"/>
                  <a:gd name="T15" fmla="*/ 0 h 5"/>
                  <a:gd name="T16" fmla="*/ 15120938 w 6"/>
                  <a:gd name="T17" fmla="*/ 2520791 h 5"/>
                  <a:gd name="T18" fmla="*/ 7561263 w 6"/>
                  <a:gd name="T19" fmla="*/ 7560786 h 5"/>
                  <a:gd name="T20" fmla="*/ 7561263 w 6"/>
                  <a:gd name="T21" fmla="*/ 10079990 h 5"/>
                  <a:gd name="T22" fmla="*/ 5040313 w 6"/>
                  <a:gd name="T23" fmla="*/ 12600781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5"/>
                  <a:gd name="T38" fmla="*/ 6 w 6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52" name="Freeform 913"/>
              <p:cNvSpPr>
                <a:spLocks/>
              </p:cNvSpPr>
              <p:nvPr/>
            </p:nvSpPr>
            <p:spPr bwMode="auto">
              <a:xfrm>
                <a:off x="4648200" y="2116138"/>
                <a:ext cx="6350" cy="6350"/>
              </a:xfrm>
              <a:custGeom>
                <a:avLst/>
                <a:gdLst>
                  <a:gd name="T0" fmla="*/ 5040313 w 4"/>
                  <a:gd name="T1" fmla="*/ 10080625 h 4"/>
                  <a:gd name="T2" fmla="*/ 5040313 w 4"/>
                  <a:gd name="T3" fmla="*/ 7559675 h 4"/>
                  <a:gd name="T4" fmla="*/ 0 w 4"/>
                  <a:gd name="T5" fmla="*/ 2520950 h 4"/>
                  <a:gd name="T6" fmla="*/ 5040313 w 4"/>
                  <a:gd name="T7" fmla="*/ 2520950 h 4"/>
                  <a:gd name="T8" fmla="*/ 5040313 w 4"/>
                  <a:gd name="T9" fmla="*/ 0 h 4"/>
                  <a:gd name="T10" fmla="*/ 7559675 w 4"/>
                  <a:gd name="T11" fmla="*/ 0 h 4"/>
                  <a:gd name="T12" fmla="*/ 10080625 w 4"/>
                  <a:gd name="T13" fmla="*/ 0 h 4"/>
                  <a:gd name="T14" fmla="*/ 10080625 w 4"/>
                  <a:gd name="T15" fmla="*/ 2520950 h 4"/>
                  <a:gd name="T16" fmla="*/ 10080625 w 4"/>
                  <a:gd name="T17" fmla="*/ 7559675 h 4"/>
                  <a:gd name="T18" fmla="*/ 7559675 w 4"/>
                  <a:gd name="T19" fmla="*/ 10080625 h 4"/>
                  <a:gd name="T20" fmla="*/ 5040313 w 4"/>
                  <a:gd name="T21" fmla="*/ 1008062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53" name="Freeform 914"/>
              <p:cNvSpPr>
                <a:spLocks/>
              </p:cNvSpPr>
              <p:nvPr/>
            </p:nvSpPr>
            <p:spPr bwMode="auto">
              <a:xfrm>
                <a:off x="4598988" y="2155826"/>
                <a:ext cx="7937" cy="3175"/>
              </a:xfrm>
              <a:custGeom>
                <a:avLst/>
                <a:gdLst>
                  <a:gd name="T0" fmla="*/ 5039995 w 5"/>
                  <a:gd name="T1" fmla="*/ 5040313 h 2"/>
                  <a:gd name="T2" fmla="*/ 0 w 5"/>
                  <a:gd name="T3" fmla="*/ 2520950 h 2"/>
                  <a:gd name="T4" fmla="*/ 2519204 w 5"/>
                  <a:gd name="T5" fmla="*/ 0 h 2"/>
                  <a:gd name="T6" fmla="*/ 7559199 w 5"/>
                  <a:gd name="T7" fmla="*/ 2520950 h 2"/>
                  <a:gd name="T8" fmla="*/ 12599194 w 5"/>
                  <a:gd name="T9" fmla="*/ 5040313 h 2"/>
                  <a:gd name="T10" fmla="*/ 7559199 w 5"/>
                  <a:gd name="T11" fmla="*/ 5040313 h 2"/>
                  <a:gd name="T12" fmla="*/ 5039995 w 5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2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54" name="Freeform 915"/>
              <p:cNvSpPr>
                <a:spLocks/>
              </p:cNvSpPr>
              <p:nvPr/>
            </p:nvSpPr>
            <p:spPr bwMode="auto">
              <a:xfrm>
                <a:off x="4654550" y="2112963"/>
                <a:ext cx="4763" cy="3175"/>
              </a:xfrm>
              <a:custGeom>
                <a:avLst/>
                <a:gdLst>
                  <a:gd name="T0" fmla="*/ 5040842 w 3"/>
                  <a:gd name="T1" fmla="*/ 5040313 h 2"/>
                  <a:gd name="T2" fmla="*/ 2521215 w 3"/>
                  <a:gd name="T3" fmla="*/ 5040313 h 2"/>
                  <a:gd name="T4" fmla="*/ 0 w 3"/>
                  <a:gd name="T5" fmla="*/ 5040313 h 2"/>
                  <a:gd name="T6" fmla="*/ 2521215 w 3"/>
                  <a:gd name="T7" fmla="*/ 2520950 h 2"/>
                  <a:gd name="T8" fmla="*/ 2521215 w 3"/>
                  <a:gd name="T9" fmla="*/ 0 h 2"/>
                  <a:gd name="T10" fmla="*/ 5040842 w 3"/>
                  <a:gd name="T11" fmla="*/ 0 h 2"/>
                  <a:gd name="T12" fmla="*/ 7562056 w 3"/>
                  <a:gd name="T13" fmla="*/ 0 h 2"/>
                  <a:gd name="T14" fmla="*/ 7562056 w 3"/>
                  <a:gd name="T15" fmla="*/ 2520950 h 2"/>
                  <a:gd name="T16" fmla="*/ 5040842 w 3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55" name="Freeform 916"/>
              <p:cNvSpPr>
                <a:spLocks/>
              </p:cNvSpPr>
              <p:nvPr/>
            </p:nvSpPr>
            <p:spPr bwMode="auto">
              <a:xfrm>
                <a:off x="4557713" y="2225676"/>
                <a:ext cx="6350" cy="3175"/>
              </a:xfrm>
              <a:custGeom>
                <a:avLst/>
                <a:gdLst>
                  <a:gd name="T0" fmla="*/ 10080625 w 4"/>
                  <a:gd name="T1" fmla="*/ 5040313 h 2"/>
                  <a:gd name="T2" fmla="*/ 7559675 w 4"/>
                  <a:gd name="T3" fmla="*/ 2520950 h 2"/>
                  <a:gd name="T4" fmla="*/ 2520950 w 4"/>
                  <a:gd name="T5" fmla="*/ 0 h 2"/>
                  <a:gd name="T6" fmla="*/ 0 w 4"/>
                  <a:gd name="T7" fmla="*/ 0 h 2"/>
                  <a:gd name="T8" fmla="*/ 2520950 w 4"/>
                  <a:gd name="T9" fmla="*/ 0 h 2"/>
                  <a:gd name="T10" fmla="*/ 7559675 w 4"/>
                  <a:gd name="T11" fmla="*/ 0 h 2"/>
                  <a:gd name="T12" fmla="*/ 10080625 w 4"/>
                  <a:gd name="T13" fmla="*/ 2520950 h 2"/>
                  <a:gd name="T14" fmla="*/ 10080625 w 4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56" name="Freeform 917"/>
              <p:cNvSpPr>
                <a:spLocks/>
              </p:cNvSpPr>
              <p:nvPr/>
            </p:nvSpPr>
            <p:spPr bwMode="auto">
              <a:xfrm>
                <a:off x="4532313" y="2198688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2520950 h 2"/>
                  <a:gd name="T4" fmla="*/ 0 w 2"/>
                  <a:gd name="T5" fmla="*/ 0 h 2"/>
                  <a:gd name="T6" fmla="*/ 2520950 w 2"/>
                  <a:gd name="T7" fmla="*/ 0 h 2"/>
                  <a:gd name="T8" fmla="*/ 5040313 w 2"/>
                  <a:gd name="T9" fmla="*/ 0 h 2"/>
                  <a:gd name="T10" fmla="*/ 5040313 w 2"/>
                  <a:gd name="T11" fmla="*/ 2520950 h 2"/>
                  <a:gd name="T12" fmla="*/ 5040313 w 2"/>
                  <a:gd name="T13" fmla="*/ 5040313 h 2"/>
                  <a:gd name="T14" fmla="*/ 2520950 w 2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57" name="Freeform 919"/>
              <p:cNvSpPr>
                <a:spLocks/>
              </p:cNvSpPr>
              <p:nvPr/>
            </p:nvSpPr>
            <p:spPr bwMode="auto">
              <a:xfrm>
                <a:off x="4538663" y="2187576"/>
                <a:ext cx="3175" cy="6350"/>
              </a:xfrm>
              <a:custGeom>
                <a:avLst/>
                <a:gdLst>
                  <a:gd name="T0" fmla="*/ 2520950 w 2"/>
                  <a:gd name="T1" fmla="*/ 10080625 h 4"/>
                  <a:gd name="T2" fmla="*/ 0 w 2"/>
                  <a:gd name="T3" fmla="*/ 5040313 h 4"/>
                  <a:gd name="T4" fmla="*/ 0 w 2"/>
                  <a:gd name="T5" fmla="*/ 2520950 h 4"/>
                  <a:gd name="T6" fmla="*/ 2520950 w 2"/>
                  <a:gd name="T7" fmla="*/ 2520950 h 4"/>
                  <a:gd name="T8" fmla="*/ 2520950 w 2"/>
                  <a:gd name="T9" fmla="*/ 0 h 4"/>
                  <a:gd name="T10" fmla="*/ 5040313 w 2"/>
                  <a:gd name="T11" fmla="*/ 2520950 h 4"/>
                  <a:gd name="T12" fmla="*/ 2520950 w 2"/>
                  <a:gd name="T13" fmla="*/ 1008062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58" name="Freeform 920"/>
              <p:cNvSpPr>
                <a:spLocks/>
              </p:cNvSpPr>
              <p:nvPr/>
            </p:nvSpPr>
            <p:spPr bwMode="auto">
              <a:xfrm>
                <a:off x="4614863" y="2149476"/>
                <a:ext cx="7937" cy="1587"/>
              </a:xfrm>
              <a:custGeom>
                <a:avLst/>
                <a:gdLst>
                  <a:gd name="T0" fmla="*/ 0 w 5"/>
                  <a:gd name="T1" fmla="*/ 2520156 h 1"/>
                  <a:gd name="T2" fmla="*/ 5039995 w 5"/>
                  <a:gd name="T3" fmla="*/ 0 h 1"/>
                  <a:gd name="T4" fmla="*/ 12599194 w 5"/>
                  <a:gd name="T5" fmla="*/ 0 h 1"/>
                  <a:gd name="T6" fmla="*/ 10079990 w 5"/>
                  <a:gd name="T7" fmla="*/ 0 h 1"/>
                  <a:gd name="T8" fmla="*/ 5039995 w 5"/>
                  <a:gd name="T9" fmla="*/ 0 h 1"/>
                  <a:gd name="T10" fmla="*/ 2519204 w 5"/>
                  <a:gd name="T11" fmla="*/ 2520156 h 1"/>
                  <a:gd name="T12" fmla="*/ 0 w 5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59" name="Freeform 921"/>
              <p:cNvSpPr>
                <a:spLocks/>
              </p:cNvSpPr>
              <p:nvPr/>
            </p:nvSpPr>
            <p:spPr bwMode="auto">
              <a:xfrm>
                <a:off x="4692650" y="2324101"/>
                <a:ext cx="6350" cy="4762"/>
              </a:xfrm>
              <a:custGeom>
                <a:avLst/>
                <a:gdLst>
                  <a:gd name="T0" fmla="*/ 7559675 w 4"/>
                  <a:gd name="T1" fmla="*/ 7560469 h 3"/>
                  <a:gd name="T2" fmla="*/ 0 w 4"/>
                  <a:gd name="T3" fmla="*/ 5039783 h 3"/>
                  <a:gd name="T4" fmla="*/ 0 w 4"/>
                  <a:gd name="T5" fmla="*/ 0 h 3"/>
                  <a:gd name="T6" fmla="*/ 5040313 w 4"/>
                  <a:gd name="T7" fmla="*/ 0 h 3"/>
                  <a:gd name="T8" fmla="*/ 7559675 w 4"/>
                  <a:gd name="T9" fmla="*/ 5039783 h 3"/>
                  <a:gd name="T10" fmla="*/ 10080625 w 4"/>
                  <a:gd name="T11" fmla="*/ 5039783 h 3"/>
                  <a:gd name="T12" fmla="*/ 7559675 w 4"/>
                  <a:gd name="T13" fmla="*/ 756046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60" name="Freeform 922"/>
              <p:cNvSpPr>
                <a:spLocks/>
              </p:cNvSpPr>
              <p:nvPr/>
            </p:nvSpPr>
            <p:spPr bwMode="auto">
              <a:xfrm>
                <a:off x="4519613" y="2211388"/>
                <a:ext cx="4762" cy="1588"/>
              </a:xfrm>
              <a:custGeom>
                <a:avLst/>
                <a:gdLst>
                  <a:gd name="T0" fmla="*/ 2519098 w 3"/>
                  <a:gd name="T1" fmla="*/ 2520156 h 1"/>
                  <a:gd name="T2" fmla="*/ 0 w 3"/>
                  <a:gd name="T3" fmla="*/ 2520156 h 1"/>
                  <a:gd name="T4" fmla="*/ 0 w 3"/>
                  <a:gd name="T5" fmla="*/ 0 h 1"/>
                  <a:gd name="T6" fmla="*/ 7558881 w 3"/>
                  <a:gd name="T7" fmla="*/ 0 h 1"/>
                  <a:gd name="T8" fmla="*/ 5039783 w 3"/>
                  <a:gd name="T9" fmla="*/ 0 h 1"/>
                  <a:gd name="T10" fmla="*/ 2519098 w 3"/>
                  <a:gd name="T11" fmla="*/ 252015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61" name="Freeform 923"/>
              <p:cNvSpPr>
                <a:spLocks/>
              </p:cNvSpPr>
              <p:nvPr/>
            </p:nvSpPr>
            <p:spPr bwMode="auto">
              <a:xfrm>
                <a:off x="4525963" y="2206626"/>
                <a:ext cx="6350" cy="4762"/>
              </a:xfrm>
              <a:custGeom>
                <a:avLst/>
                <a:gdLst>
                  <a:gd name="T0" fmla="*/ 0 w 4"/>
                  <a:gd name="T1" fmla="*/ 7560469 h 3"/>
                  <a:gd name="T2" fmla="*/ 0 w 4"/>
                  <a:gd name="T3" fmla="*/ 5039783 h 3"/>
                  <a:gd name="T4" fmla="*/ 2520950 w 4"/>
                  <a:gd name="T5" fmla="*/ 5039783 h 3"/>
                  <a:gd name="T6" fmla="*/ 2520950 w 4"/>
                  <a:gd name="T7" fmla="*/ 0 h 3"/>
                  <a:gd name="T8" fmla="*/ 5040313 w 4"/>
                  <a:gd name="T9" fmla="*/ 0 h 3"/>
                  <a:gd name="T10" fmla="*/ 10080625 w 4"/>
                  <a:gd name="T11" fmla="*/ 0 h 3"/>
                  <a:gd name="T12" fmla="*/ 5040313 w 4"/>
                  <a:gd name="T13" fmla="*/ 5039783 h 3"/>
                  <a:gd name="T14" fmla="*/ 2520950 w 4"/>
                  <a:gd name="T15" fmla="*/ 5039783 h 3"/>
                  <a:gd name="T16" fmla="*/ 0 w 4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62" name="Freeform 925"/>
              <p:cNvSpPr>
                <a:spLocks/>
              </p:cNvSpPr>
              <p:nvPr/>
            </p:nvSpPr>
            <p:spPr bwMode="auto">
              <a:xfrm>
                <a:off x="4608513" y="2159001"/>
                <a:ext cx="3175" cy="1587"/>
              </a:xfrm>
              <a:custGeom>
                <a:avLst/>
                <a:gdLst>
                  <a:gd name="T0" fmla="*/ 2520950 w 2"/>
                  <a:gd name="T1" fmla="*/ 2520156 h 1"/>
                  <a:gd name="T2" fmla="*/ 0 w 2"/>
                  <a:gd name="T3" fmla="*/ 0 h 1"/>
                  <a:gd name="T4" fmla="*/ 2520950 w 2"/>
                  <a:gd name="T5" fmla="*/ 0 h 1"/>
                  <a:gd name="T6" fmla="*/ 5040313 w 2"/>
                  <a:gd name="T7" fmla="*/ 0 h 1"/>
                  <a:gd name="T8" fmla="*/ 2520950 w 2"/>
                  <a:gd name="T9" fmla="*/ 252015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63" name="Freeform 926"/>
              <p:cNvSpPr>
                <a:spLocks noEditPoints="1"/>
              </p:cNvSpPr>
              <p:nvPr/>
            </p:nvSpPr>
            <p:spPr bwMode="auto">
              <a:xfrm>
                <a:off x="5170488" y="2139951"/>
                <a:ext cx="141287" cy="47625"/>
              </a:xfrm>
              <a:custGeom>
                <a:avLst/>
                <a:gdLst>
                  <a:gd name="T0" fmla="*/ 224292319 w 89"/>
                  <a:gd name="T1" fmla="*/ 10080625 h 30"/>
                  <a:gd name="T2" fmla="*/ 216732671 w 89"/>
                  <a:gd name="T3" fmla="*/ 15120938 h 30"/>
                  <a:gd name="T4" fmla="*/ 209171435 w 89"/>
                  <a:gd name="T5" fmla="*/ 25201563 h 30"/>
                  <a:gd name="T6" fmla="*/ 196571492 w 89"/>
                  <a:gd name="T7" fmla="*/ 30241875 h 30"/>
                  <a:gd name="T8" fmla="*/ 201611787 w 89"/>
                  <a:gd name="T9" fmla="*/ 45362813 h 30"/>
                  <a:gd name="T10" fmla="*/ 201611787 w 89"/>
                  <a:gd name="T11" fmla="*/ 55443438 h 30"/>
                  <a:gd name="T12" fmla="*/ 214211729 w 89"/>
                  <a:gd name="T13" fmla="*/ 65524063 h 30"/>
                  <a:gd name="T14" fmla="*/ 201611787 w 89"/>
                  <a:gd name="T15" fmla="*/ 68045013 h 30"/>
                  <a:gd name="T16" fmla="*/ 186490903 w 89"/>
                  <a:gd name="T17" fmla="*/ 73085325 h 30"/>
                  <a:gd name="T18" fmla="*/ 168849077 w 89"/>
                  <a:gd name="T19" fmla="*/ 75604688 h 30"/>
                  <a:gd name="T20" fmla="*/ 148687899 w 89"/>
                  <a:gd name="T21" fmla="*/ 65524063 h 30"/>
                  <a:gd name="T22" fmla="*/ 126007367 w 89"/>
                  <a:gd name="T23" fmla="*/ 57964388 h 30"/>
                  <a:gd name="T24" fmla="*/ 118446131 w 89"/>
                  <a:gd name="T25" fmla="*/ 57964388 h 30"/>
                  <a:gd name="T26" fmla="*/ 113405836 w 89"/>
                  <a:gd name="T27" fmla="*/ 57964388 h 30"/>
                  <a:gd name="T28" fmla="*/ 90725304 w 89"/>
                  <a:gd name="T29" fmla="*/ 65524063 h 30"/>
                  <a:gd name="T30" fmla="*/ 93244658 w 89"/>
                  <a:gd name="T31" fmla="*/ 57964388 h 30"/>
                  <a:gd name="T32" fmla="*/ 95765599 w 89"/>
                  <a:gd name="T33" fmla="*/ 50403125 h 30"/>
                  <a:gd name="T34" fmla="*/ 90725304 w 89"/>
                  <a:gd name="T35" fmla="*/ 45362813 h 30"/>
                  <a:gd name="T36" fmla="*/ 75604420 w 89"/>
                  <a:gd name="T37" fmla="*/ 47883763 h 30"/>
                  <a:gd name="T38" fmla="*/ 63002890 w 89"/>
                  <a:gd name="T39" fmla="*/ 45362813 h 30"/>
                  <a:gd name="T40" fmla="*/ 60483536 w 89"/>
                  <a:gd name="T41" fmla="*/ 32762825 h 30"/>
                  <a:gd name="T42" fmla="*/ 55443241 w 89"/>
                  <a:gd name="T43" fmla="*/ 27722513 h 30"/>
                  <a:gd name="T44" fmla="*/ 60483536 w 89"/>
                  <a:gd name="T45" fmla="*/ 22682200 h 30"/>
                  <a:gd name="T46" fmla="*/ 55443241 w 89"/>
                  <a:gd name="T47" fmla="*/ 22682200 h 30"/>
                  <a:gd name="T48" fmla="*/ 68043184 w 89"/>
                  <a:gd name="T49" fmla="*/ 17641888 h 30"/>
                  <a:gd name="T50" fmla="*/ 73083479 w 89"/>
                  <a:gd name="T51" fmla="*/ 15120938 h 30"/>
                  <a:gd name="T52" fmla="*/ 80644715 w 89"/>
                  <a:gd name="T53" fmla="*/ 10080625 h 30"/>
                  <a:gd name="T54" fmla="*/ 95765599 w 89"/>
                  <a:gd name="T55" fmla="*/ 7561263 h 30"/>
                  <a:gd name="T56" fmla="*/ 108365542 w 89"/>
                  <a:gd name="T57" fmla="*/ 5040313 h 30"/>
                  <a:gd name="T58" fmla="*/ 123486425 w 89"/>
                  <a:gd name="T59" fmla="*/ 5040313 h 30"/>
                  <a:gd name="T60" fmla="*/ 138607309 w 89"/>
                  <a:gd name="T61" fmla="*/ 2520950 h 30"/>
                  <a:gd name="T62" fmla="*/ 146168545 w 89"/>
                  <a:gd name="T63" fmla="*/ 2520950 h 30"/>
                  <a:gd name="T64" fmla="*/ 166329724 w 89"/>
                  <a:gd name="T65" fmla="*/ 5040313 h 30"/>
                  <a:gd name="T66" fmla="*/ 176410313 w 89"/>
                  <a:gd name="T67" fmla="*/ 5040313 h 30"/>
                  <a:gd name="T68" fmla="*/ 189010256 w 89"/>
                  <a:gd name="T69" fmla="*/ 7561263 h 30"/>
                  <a:gd name="T70" fmla="*/ 214211729 w 89"/>
                  <a:gd name="T71" fmla="*/ 7561263 h 30"/>
                  <a:gd name="T72" fmla="*/ 5040295 w 89"/>
                  <a:gd name="T73" fmla="*/ 63004700 h 30"/>
                  <a:gd name="T74" fmla="*/ 10080589 w 89"/>
                  <a:gd name="T75" fmla="*/ 52924075 h 30"/>
                  <a:gd name="T76" fmla="*/ 5040295 w 89"/>
                  <a:gd name="T77" fmla="*/ 47883763 h 30"/>
                  <a:gd name="T78" fmla="*/ 5040295 w 89"/>
                  <a:gd name="T79" fmla="*/ 42843450 h 30"/>
                  <a:gd name="T80" fmla="*/ 32761122 w 89"/>
                  <a:gd name="T81" fmla="*/ 35282188 h 30"/>
                  <a:gd name="T82" fmla="*/ 52922300 w 89"/>
                  <a:gd name="T83" fmla="*/ 45362813 h 30"/>
                  <a:gd name="T84" fmla="*/ 42841711 w 89"/>
                  <a:gd name="T85" fmla="*/ 47883763 h 30"/>
                  <a:gd name="T86" fmla="*/ 12599943 w 89"/>
                  <a:gd name="T87" fmla="*/ 52924075 h 30"/>
                  <a:gd name="T88" fmla="*/ 5040295 w 89"/>
                  <a:gd name="T89" fmla="*/ 63004700 h 30"/>
                  <a:gd name="T90" fmla="*/ 22680532 w 89"/>
                  <a:gd name="T91" fmla="*/ 32762825 h 30"/>
                  <a:gd name="T92" fmla="*/ 12599943 w 89"/>
                  <a:gd name="T93" fmla="*/ 27722513 h 30"/>
                  <a:gd name="T94" fmla="*/ 5040295 w 89"/>
                  <a:gd name="T95" fmla="*/ 25201563 h 30"/>
                  <a:gd name="T96" fmla="*/ 22680532 w 89"/>
                  <a:gd name="T97" fmla="*/ 25201563 h 30"/>
                  <a:gd name="T98" fmla="*/ 30241768 w 89"/>
                  <a:gd name="T99" fmla="*/ 25201563 h 30"/>
                  <a:gd name="T100" fmla="*/ 42841711 w 89"/>
                  <a:gd name="T101" fmla="*/ 30241875 h 30"/>
                  <a:gd name="T102" fmla="*/ 35282063 w 89"/>
                  <a:gd name="T103" fmla="*/ 30241875 h 30"/>
                  <a:gd name="T104" fmla="*/ 32761122 w 89"/>
                  <a:gd name="T105" fmla="*/ 30241875 h 30"/>
                  <a:gd name="T106" fmla="*/ 30241768 w 89"/>
                  <a:gd name="T107" fmla="*/ 30241875 h 30"/>
                  <a:gd name="T108" fmla="*/ 25201473 w 89"/>
                  <a:gd name="T109" fmla="*/ 35282188 h 30"/>
                  <a:gd name="T110" fmla="*/ 42841711 w 89"/>
                  <a:gd name="T111" fmla="*/ 35282188 h 30"/>
                  <a:gd name="T112" fmla="*/ 47882006 w 89"/>
                  <a:gd name="T113" fmla="*/ 35282188 h 30"/>
                  <a:gd name="T114" fmla="*/ 52922300 w 89"/>
                  <a:gd name="T115" fmla="*/ 42843450 h 30"/>
                  <a:gd name="T116" fmla="*/ 45362652 w 89"/>
                  <a:gd name="T117" fmla="*/ 22682200 h 30"/>
                  <a:gd name="T118" fmla="*/ 52922300 w 89"/>
                  <a:gd name="T119" fmla="*/ 22682200 h 30"/>
                  <a:gd name="T120" fmla="*/ 50402947 w 89"/>
                  <a:gd name="T121" fmla="*/ 25201563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9"/>
                  <a:gd name="T184" fmla="*/ 0 h 30"/>
                  <a:gd name="T185" fmla="*/ 89 w 89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9" h="30">
                    <a:moveTo>
                      <a:pt x="87" y="2"/>
                    </a:moveTo>
                    <a:lnTo>
                      <a:pt x="87" y="3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7"/>
                    </a:lnTo>
                    <a:lnTo>
                      <a:pt x="85" y="8"/>
                    </a:lnTo>
                    <a:lnTo>
                      <a:pt x="84" y="8"/>
                    </a:lnTo>
                    <a:lnTo>
                      <a:pt x="84" y="9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0" y="11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78" y="12"/>
                    </a:lnTo>
                    <a:lnTo>
                      <a:pt x="79" y="14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3" y="25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4" y="26"/>
                    </a:lnTo>
                    <a:lnTo>
                      <a:pt x="83" y="26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78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74" y="29"/>
                    </a:lnTo>
                    <a:lnTo>
                      <a:pt x="73" y="29"/>
                    </a:lnTo>
                    <a:lnTo>
                      <a:pt x="71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2" y="29"/>
                    </a:lnTo>
                    <a:lnTo>
                      <a:pt x="61" y="28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0" y="23"/>
                    </a:lnTo>
                    <a:lnTo>
                      <a:pt x="49" y="22"/>
                    </a:lnTo>
                    <a:lnTo>
                      <a:pt x="48" y="22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2"/>
                    </a:lnTo>
                    <a:moveTo>
                      <a:pt x="2" y="25"/>
                    </a:moveTo>
                    <a:lnTo>
                      <a:pt x="2" y="25"/>
                    </a:lnTo>
                    <a:lnTo>
                      <a:pt x="1" y="25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0" y="14"/>
                    </a:moveTo>
                    <a:lnTo>
                      <a:pt x="10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4"/>
                    </a:lnTo>
                    <a:moveTo>
                      <a:pt x="19" y="17"/>
                    </a:move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19" y="17"/>
                    </a:lnTo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64" name="Freeform 927"/>
              <p:cNvSpPr>
                <a:spLocks/>
              </p:cNvSpPr>
              <p:nvPr/>
            </p:nvSpPr>
            <p:spPr bwMode="auto">
              <a:xfrm>
                <a:off x="4978400" y="2427288"/>
                <a:ext cx="73025" cy="34925"/>
              </a:xfrm>
              <a:custGeom>
                <a:avLst/>
                <a:gdLst>
                  <a:gd name="T0" fmla="*/ 115927188 w 46"/>
                  <a:gd name="T1" fmla="*/ 15120938 h 22"/>
                  <a:gd name="T2" fmla="*/ 108367513 w 46"/>
                  <a:gd name="T3" fmla="*/ 15120938 h 22"/>
                  <a:gd name="T4" fmla="*/ 103327200 w 46"/>
                  <a:gd name="T5" fmla="*/ 15120938 h 22"/>
                  <a:gd name="T6" fmla="*/ 103327200 w 46"/>
                  <a:gd name="T7" fmla="*/ 17640300 h 22"/>
                  <a:gd name="T8" fmla="*/ 95765938 w 46"/>
                  <a:gd name="T9" fmla="*/ 20161250 h 22"/>
                  <a:gd name="T10" fmla="*/ 85685313 w 46"/>
                  <a:gd name="T11" fmla="*/ 25201563 h 22"/>
                  <a:gd name="T12" fmla="*/ 80645000 w 46"/>
                  <a:gd name="T13" fmla="*/ 25201563 h 22"/>
                  <a:gd name="T14" fmla="*/ 80645000 w 46"/>
                  <a:gd name="T15" fmla="*/ 30241875 h 22"/>
                  <a:gd name="T16" fmla="*/ 83165950 w 46"/>
                  <a:gd name="T17" fmla="*/ 35282188 h 22"/>
                  <a:gd name="T18" fmla="*/ 80645000 w 46"/>
                  <a:gd name="T19" fmla="*/ 40322500 h 22"/>
                  <a:gd name="T20" fmla="*/ 70564375 w 46"/>
                  <a:gd name="T21" fmla="*/ 40322500 h 22"/>
                  <a:gd name="T22" fmla="*/ 70564375 w 46"/>
                  <a:gd name="T23" fmla="*/ 42843450 h 22"/>
                  <a:gd name="T24" fmla="*/ 70564375 w 46"/>
                  <a:gd name="T25" fmla="*/ 45362813 h 22"/>
                  <a:gd name="T26" fmla="*/ 68043425 w 46"/>
                  <a:gd name="T27" fmla="*/ 52924075 h 22"/>
                  <a:gd name="T28" fmla="*/ 60483750 w 46"/>
                  <a:gd name="T29" fmla="*/ 52924075 h 22"/>
                  <a:gd name="T30" fmla="*/ 52924075 w 46"/>
                  <a:gd name="T31" fmla="*/ 52924075 h 22"/>
                  <a:gd name="T32" fmla="*/ 45362813 w 46"/>
                  <a:gd name="T33" fmla="*/ 45362813 h 22"/>
                  <a:gd name="T34" fmla="*/ 42843450 w 46"/>
                  <a:gd name="T35" fmla="*/ 45362813 h 22"/>
                  <a:gd name="T36" fmla="*/ 35282188 w 46"/>
                  <a:gd name="T37" fmla="*/ 52924075 h 22"/>
                  <a:gd name="T38" fmla="*/ 22682200 w 46"/>
                  <a:gd name="T39" fmla="*/ 52924075 h 22"/>
                  <a:gd name="T40" fmla="*/ 10080625 w 46"/>
                  <a:gd name="T41" fmla="*/ 55443438 h 22"/>
                  <a:gd name="T42" fmla="*/ 7559675 w 46"/>
                  <a:gd name="T43" fmla="*/ 52924075 h 22"/>
                  <a:gd name="T44" fmla="*/ 10080625 w 46"/>
                  <a:gd name="T45" fmla="*/ 47883763 h 22"/>
                  <a:gd name="T46" fmla="*/ 15120938 w 46"/>
                  <a:gd name="T47" fmla="*/ 47883763 h 22"/>
                  <a:gd name="T48" fmla="*/ 20161250 w 46"/>
                  <a:gd name="T49" fmla="*/ 45362813 h 22"/>
                  <a:gd name="T50" fmla="*/ 10080625 w 46"/>
                  <a:gd name="T51" fmla="*/ 40322500 h 22"/>
                  <a:gd name="T52" fmla="*/ 7559675 w 46"/>
                  <a:gd name="T53" fmla="*/ 37801550 h 22"/>
                  <a:gd name="T54" fmla="*/ 10080625 w 46"/>
                  <a:gd name="T55" fmla="*/ 35282188 h 22"/>
                  <a:gd name="T56" fmla="*/ 5040313 w 46"/>
                  <a:gd name="T57" fmla="*/ 35282188 h 22"/>
                  <a:gd name="T58" fmla="*/ 5040313 w 46"/>
                  <a:gd name="T59" fmla="*/ 32761238 h 22"/>
                  <a:gd name="T60" fmla="*/ 7559675 w 46"/>
                  <a:gd name="T61" fmla="*/ 30241875 h 22"/>
                  <a:gd name="T62" fmla="*/ 5040313 w 46"/>
                  <a:gd name="T63" fmla="*/ 25201563 h 22"/>
                  <a:gd name="T64" fmla="*/ 2520950 w 46"/>
                  <a:gd name="T65" fmla="*/ 25201563 h 22"/>
                  <a:gd name="T66" fmla="*/ 5040313 w 46"/>
                  <a:gd name="T67" fmla="*/ 20161250 h 22"/>
                  <a:gd name="T68" fmla="*/ 10080625 w 46"/>
                  <a:gd name="T69" fmla="*/ 15120938 h 22"/>
                  <a:gd name="T70" fmla="*/ 12601575 w 46"/>
                  <a:gd name="T71" fmla="*/ 15120938 h 22"/>
                  <a:gd name="T72" fmla="*/ 25201563 w 46"/>
                  <a:gd name="T73" fmla="*/ 15120938 h 22"/>
                  <a:gd name="T74" fmla="*/ 27722513 w 46"/>
                  <a:gd name="T75" fmla="*/ 17640300 h 22"/>
                  <a:gd name="T76" fmla="*/ 50403125 w 46"/>
                  <a:gd name="T77" fmla="*/ 15120938 h 22"/>
                  <a:gd name="T78" fmla="*/ 52924075 w 46"/>
                  <a:gd name="T79" fmla="*/ 12601575 h 22"/>
                  <a:gd name="T80" fmla="*/ 60483750 w 46"/>
                  <a:gd name="T81" fmla="*/ 10080625 h 22"/>
                  <a:gd name="T82" fmla="*/ 78124050 w 46"/>
                  <a:gd name="T83" fmla="*/ 10080625 h 22"/>
                  <a:gd name="T84" fmla="*/ 90725625 w 46"/>
                  <a:gd name="T85" fmla="*/ 7559675 h 22"/>
                  <a:gd name="T86" fmla="*/ 95765938 w 46"/>
                  <a:gd name="T87" fmla="*/ 2520950 h 22"/>
                  <a:gd name="T88" fmla="*/ 100806250 w 46"/>
                  <a:gd name="T89" fmla="*/ 2520950 h 22"/>
                  <a:gd name="T90" fmla="*/ 103327200 w 46"/>
                  <a:gd name="T91" fmla="*/ 0 h 22"/>
                  <a:gd name="T92" fmla="*/ 105846563 w 46"/>
                  <a:gd name="T93" fmla="*/ 2520950 h 22"/>
                  <a:gd name="T94" fmla="*/ 105846563 w 46"/>
                  <a:gd name="T95" fmla="*/ 7559675 h 22"/>
                  <a:gd name="T96" fmla="*/ 113407825 w 46"/>
                  <a:gd name="T97" fmla="*/ 15120938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"/>
                  <a:gd name="T148" fmla="*/ 0 h 22"/>
                  <a:gd name="T149" fmla="*/ 46 w 46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" h="22">
                    <a:moveTo>
                      <a:pt x="46" y="6"/>
                    </a:moveTo>
                    <a:lnTo>
                      <a:pt x="46" y="7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65" name="Freeform 928"/>
              <p:cNvSpPr>
                <a:spLocks/>
              </p:cNvSpPr>
              <p:nvPr/>
            </p:nvSpPr>
            <p:spPr bwMode="auto">
              <a:xfrm>
                <a:off x="5940425" y="2457451"/>
                <a:ext cx="387350" cy="188912"/>
              </a:xfrm>
              <a:custGeom>
                <a:avLst/>
                <a:gdLst>
                  <a:gd name="T0" fmla="*/ 269657513 w 244"/>
                  <a:gd name="T1" fmla="*/ 70564188 h 119"/>
                  <a:gd name="T2" fmla="*/ 332660625 w 244"/>
                  <a:gd name="T3" fmla="*/ 78125431 h 119"/>
                  <a:gd name="T4" fmla="*/ 360383138 w 244"/>
                  <a:gd name="T5" fmla="*/ 108367226 h 119"/>
                  <a:gd name="T6" fmla="*/ 380544388 w 244"/>
                  <a:gd name="T7" fmla="*/ 148689619 h 119"/>
                  <a:gd name="T8" fmla="*/ 418345938 w 244"/>
                  <a:gd name="T9" fmla="*/ 158770217 h 119"/>
                  <a:gd name="T10" fmla="*/ 446068450 w 244"/>
                  <a:gd name="T11" fmla="*/ 178931414 h 119"/>
                  <a:gd name="T12" fmla="*/ 456149075 w 244"/>
                  <a:gd name="T13" fmla="*/ 163810516 h 119"/>
                  <a:gd name="T14" fmla="*/ 488910313 w 244"/>
                  <a:gd name="T15" fmla="*/ 138609021 h 119"/>
                  <a:gd name="T16" fmla="*/ 519152188 w 244"/>
                  <a:gd name="T17" fmla="*/ 126007479 h 119"/>
                  <a:gd name="T18" fmla="*/ 541834388 w 244"/>
                  <a:gd name="T19" fmla="*/ 118447824 h 119"/>
                  <a:gd name="T20" fmla="*/ 526713450 w 244"/>
                  <a:gd name="T21" fmla="*/ 131047778 h 119"/>
                  <a:gd name="T22" fmla="*/ 514111875 w 244"/>
                  <a:gd name="T23" fmla="*/ 148689619 h 119"/>
                  <a:gd name="T24" fmla="*/ 536794075 w 244"/>
                  <a:gd name="T25" fmla="*/ 156249274 h 119"/>
                  <a:gd name="T26" fmla="*/ 559474688 w 244"/>
                  <a:gd name="T27" fmla="*/ 153729918 h 119"/>
                  <a:gd name="T28" fmla="*/ 577116575 w 244"/>
                  <a:gd name="T29" fmla="*/ 156249274 h 119"/>
                  <a:gd name="T30" fmla="*/ 597277825 w 244"/>
                  <a:gd name="T31" fmla="*/ 166329872 h 119"/>
                  <a:gd name="T32" fmla="*/ 599797188 w 244"/>
                  <a:gd name="T33" fmla="*/ 176410471 h 119"/>
                  <a:gd name="T34" fmla="*/ 587197200 w 244"/>
                  <a:gd name="T35" fmla="*/ 186491069 h 119"/>
                  <a:gd name="T36" fmla="*/ 564515000 w 244"/>
                  <a:gd name="T37" fmla="*/ 194052311 h 119"/>
                  <a:gd name="T38" fmla="*/ 536794075 w 244"/>
                  <a:gd name="T39" fmla="*/ 194052311 h 119"/>
                  <a:gd name="T40" fmla="*/ 514111875 w 244"/>
                  <a:gd name="T41" fmla="*/ 183971713 h 119"/>
                  <a:gd name="T42" fmla="*/ 519152188 w 244"/>
                  <a:gd name="T43" fmla="*/ 163810516 h 119"/>
                  <a:gd name="T44" fmla="*/ 493950625 w 244"/>
                  <a:gd name="T45" fmla="*/ 176410471 h 119"/>
                  <a:gd name="T46" fmla="*/ 473789375 w 244"/>
                  <a:gd name="T47" fmla="*/ 181450770 h 119"/>
                  <a:gd name="T48" fmla="*/ 453628125 w 244"/>
                  <a:gd name="T49" fmla="*/ 196571667 h 119"/>
                  <a:gd name="T50" fmla="*/ 463708750 w 244"/>
                  <a:gd name="T51" fmla="*/ 204132910 h 119"/>
                  <a:gd name="T52" fmla="*/ 443547500 w 244"/>
                  <a:gd name="T53" fmla="*/ 219253807 h 119"/>
                  <a:gd name="T54" fmla="*/ 408265313 w 244"/>
                  <a:gd name="T55" fmla="*/ 219253807 h 119"/>
                  <a:gd name="T56" fmla="*/ 420866888 w 244"/>
                  <a:gd name="T57" fmla="*/ 231853761 h 119"/>
                  <a:gd name="T58" fmla="*/ 430947513 w 244"/>
                  <a:gd name="T59" fmla="*/ 249495602 h 119"/>
                  <a:gd name="T60" fmla="*/ 435987825 w 244"/>
                  <a:gd name="T61" fmla="*/ 274697098 h 119"/>
                  <a:gd name="T62" fmla="*/ 423386250 w 244"/>
                  <a:gd name="T63" fmla="*/ 289817995 h 119"/>
                  <a:gd name="T64" fmla="*/ 405745950 w 244"/>
                  <a:gd name="T65" fmla="*/ 299898594 h 119"/>
                  <a:gd name="T66" fmla="*/ 378023438 w 244"/>
                  <a:gd name="T67" fmla="*/ 294858295 h 119"/>
                  <a:gd name="T68" fmla="*/ 375504075 w 244"/>
                  <a:gd name="T69" fmla="*/ 269656799 h 119"/>
                  <a:gd name="T70" fmla="*/ 350302513 w 244"/>
                  <a:gd name="T71" fmla="*/ 264616500 h 119"/>
                  <a:gd name="T72" fmla="*/ 317539688 w 244"/>
                  <a:gd name="T73" fmla="*/ 249495602 h 119"/>
                  <a:gd name="T74" fmla="*/ 299899388 w 244"/>
                  <a:gd name="T75" fmla="*/ 234374705 h 119"/>
                  <a:gd name="T76" fmla="*/ 277217188 w 244"/>
                  <a:gd name="T77" fmla="*/ 229334406 h 119"/>
                  <a:gd name="T78" fmla="*/ 254536575 w 244"/>
                  <a:gd name="T79" fmla="*/ 216732864 h 119"/>
                  <a:gd name="T80" fmla="*/ 231854375 w 244"/>
                  <a:gd name="T81" fmla="*/ 199092611 h 119"/>
                  <a:gd name="T82" fmla="*/ 216733438 w 244"/>
                  <a:gd name="T83" fmla="*/ 176410471 h 119"/>
                  <a:gd name="T84" fmla="*/ 199093138 w 244"/>
                  <a:gd name="T85" fmla="*/ 156249274 h 119"/>
                  <a:gd name="T86" fmla="*/ 176410938 w 244"/>
                  <a:gd name="T87" fmla="*/ 156249274 h 119"/>
                  <a:gd name="T88" fmla="*/ 151209375 w 244"/>
                  <a:gd name="T89" fmla="*/ 153729918 h 119"/>
                  <a:gd name="T90" fmla="*/ 148690013 w 244"/>
                  <a:gd name="T91" fmla="*/ 136088077 h 119"/>
                  <a:gd name="T92" fmla="*/ 128528763 w 244"/>
                  <a:gd name="T93" fmla="*/ 115926881 h 119"/>
                  <a:gd name="T94" fmla="*/ 110886875 w 244"/>
                  <a:gd name="T95" fmla="*/ 110886582 h 119"/>
                  <a:gd name="T96" fmla="*/ 93246575 w 244"/>
                  <a:gd name="T97" fmla="*/ 105846282 h 119"/>
                  <a:gd name="T98" fmla="*/ 83165950 w 244"/>
                  <a:gd name="T99" fmla="*/ 110886582 h 119"/>
                  <a:gd name="T100" fmla="*/ 70564375 w 244"/>
                  <a:gd name="T101" fmla="*/ 113407525 h 119"/>
                  <a:gd name="T102" fmla="*/ 47883763 w 244"/>
                  <a:gd name="T103" fmla="*/ 123488123 h 119"/>
                  <a:gd name="T104" fmla="*/ 32762825 w 244"/>
                  <a:gd name="T105" fmla="*/ 133568721 h 119"/>
                  <a:gd name="T106" fmla="*/ 32762825 w 244"/>
                  <a:gd name="T107" fmla="*/ 153729918 h 119"/>
                  <a:gd name="T108" fmla="*/ 0 w 244"/>
                  <a:gd name="T109" fmla="*/ 151208975 h 119"/>
                  <a:gd name="T110" fmla="*/ 0 w 244"/>
                  <a:gd name="T111" fmla="*/ 70564188 h 119"/>
                  <a:gd name="T112" fmla="*/ 27722513 w 244"/>
                  <a:gd name="T113" fmla="*/ 15120897 h 119"/>
                  <a:gd name="T114" fmla="*/ 176410938 w 244"/>
                  <a:gd name="T115" fmla="*/ 45362692 h 1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4"/>
                  <a:gd name="T175" fmla="*/ 0 h 119"/>
                  <a:gd name="T176" fmla="*/ 244 w 244"/>
                  <a:gd name="T177" fmla="*/ 119 h 11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4" h="119">
                    <a:moveTo>
                      <a:pt x="85" y="30"/>
                    </a:moveTo>
                    <a:lnTo>
                      <a:pt x="86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4" y="28"/>
                    </a:lnTo>
                    <a:lnTo>
                      <a:pt x="97" y="28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11" y="28"/>
                    </a:lnTo>
                    <a:lnTo>
                      <a:pt x="114" y="28"/>
                    </a:lnTo>
                    <a:lnTo>
                      <a:pt x="120" y="30"/>
                    </a:lnTo>
                    <a:lnTo>
                      <a:pt x="122" y="28"/>
                    </a:lnTo>
                    <a:lnTo>
                      <a:pt x="125" y="27"/>
                    </a:lnTo>
                    <a:lnTo>
                      <a:pt x="126" y="26"/>
                    </a:lnTo>
                    <a:lnTo>
                      <a:pt x="129" y="27"/>
                    </a:lnTo>
                    <a:lnTo>
                      <a:pt x="131" y="30"/>
                    </a:lnTo>
                    <a:lnTo>
                      <a:pt x="132" y="31"/>
                    </a:lnTo>
                    <a:lnTo>
                      <a:pt x="134" y="32"/>
                    </a:lnTo>
                    <a:lnTo>
                      <a:pt x="135" y="33"/>
                    </a:lnTo>
                    <a:lnTo>
                      <a:pt x="137" y="35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4" y="37"/>
                    </a:lnTo>
                    <a:lnTo>
                      <a:pt x="143" y="40"/>
                    </a:lnTo>
                    <a:lnTo>
                      <a:pt x="143" y="42"/>
                    </a:lnTo>
                    <a:lnTo>
                      <a:pt x="143" y="43"/>
                    </a:lnTo>
                    <a:lnTo>
                      <a:pt x="143" y="45"/>
                    </a:lnTo>
                    <a:lnTo>
                      <a:pt x="142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2" y="51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50" y="55"/>
                    </a:lnTo>
                    <a:lnTo>
                      <a:pt x="151" y="59"/>
                    </a:lnTo>
                    <a:lnTo>
                      <a:pt x="152" y="63"/>
                    </a:lnTo>
                    <a:lnTo>
                      <a:pt x="153" y="63"/>
                    </a:lnTo>
                    <a:lnTo>
                      <a:pt x="154" y="63"/>
                    </a:lnTo>
                    <a:lnTo>
                      <a:pt x="158" y="63"/>
                    </a:lnTo>
                    <a:lnTo>
                      <a:pt x="159" y="63"/>
                    </a:lnTo>
                    <a:lnTo>
                      <a:pt x="161" y="63"/>
                    </a:lnTo>
                    <a:lnTo>
                      <a:pt x="162" y="63"/>
                    </a:lnTo>
                    <a:lnTo>
                      <a:pt x="163" y="63"/>
                    </a:lnTo>
                    <a:lnTo>
                      <a:pt x="166" y="63"/>
                    </a:lnTo>
                    <a:lnTo>
                      <a:pt x="167" y="63"/>
                    </a:lnTo>
                    <a:lnTo>
                      <a:pt x="170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2" y="66"/>
                    </a:lnTo>
                    <a:lnTo>
                      <a:pt x="171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7" y="71"/>
                    </a:lnTo>
                    <a:lnTo>
                      <a:pt x="179" y="71"/>
                    </a:lnTo>
                    <a:lnTo>
                      <a:pt x="180" y="71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6"/>
                    </a:lnTo>
                    <a:lnTo>
                      <a:pt x="180" y="66"/>
                    </a:lnTo>
                    <a:lnTo>
                      <a:pt x="181" y="65"/>
                    </a:lnTo>
                    <a:lnTo>
                      <a:pt x="181" y="64"/>
                    </a:lnTo>
                    <a:lnTo>
                      <a:pt x="182" y="63"/>
                    </a:lnTo>
                    <a:lnTo>
                      <a:pt x="185" y="62"/>
                    </a:lnTo>
                    <a:lnTo>
                      <a:pt x="186" y="62"/>
                    </a:lnTo>
                    <a:lnTo>
                      <a:pt x="186" y="60"/>
                    </a:lnTo>
                    <a:lnTo>
                      <a:pt x="188" y="59"/>
                    </a:lnTo>
                    <a:lnTo>
                      <a:pt x="190" y="59"/>
                    </a:lnTo>
                    <a:lnTo>
                      <a:pt x="191" y="58"/>
                    </a:lnTo>
                    <a:lnTo>
                      <a:pt x="194" y="55"/>
                    </a:lnTo>
                    <a:lnTo>
                      <a:pt x="196" y="55"/>
                    </a:lnTo>
                    <a:lnTo>
                      <a:pt x="197" y="55"/>
                    </a:lnTo>
                    <a:lnTo>
                      <a:pt x="198" y="55"/>
                    </a:lnTo>
                    <a:lnTo>
                      <a:pt x="199" y="54"/>
                    </a:lnTo>
                    <a:lnTo>
                      <a:pt x="201" y="53"/>
                    </a:lnTo>
                    <a:lnTo>
                      <a:pt x="203" y="52"/>
                    </a:lnTo>
                    <a:lnTo>
                      <a:pt x="204" y="51"/>
                    </a:lnTo>
                    <a:lnTo>
                      <a:pt x="205" y="50"/>
                    </a:lnTo>
                    <a:lnTo>
                      <a:pt x="206" y="50"/>
                    </a:lnTo>
                    <a:lnTo>
                      <a:pt x="207" y="51"/>
                    </a:lnTo>
                    <a:lnTo>
                      <a:pt x="208" y="51"/>
                    </a:lnTo>
                    <a:lnTo>
                      <a:pt x="208" y="50"/>
                    </a:lnTo>
                    <a:lnTo>
                      <a:pt x="209" y="49"/>
                    </a:lnTo>
                    <a:lnTo>
                      <a:pt x="210" y="49"/>
                    </a:lnTo>
                    <a:lnTo>
                      <a:pt x="212" y="49"/>
                    </a:lnTo>
                    <a:lnTo>
                      <a:pt x="213" y="47"/>
                    </a:lnTo>
                    <a:lnTo>
                      <a:pt x="214" y="46"/>
                    </a:lnTo>
                    <a:lnTo>
                      <a:pt x="215" y="47"/>
                    </a:lnTo>
                    <a:lnTo>
                      <a:pt x="216" y="47"/>
                    </a:lnTo>
                    <a:lnTo>
                      <a:pt x="216" y="49"/>
                    </a:lnTo>
                    <a:lnTo>
                      <a:pt x="217" y="49"/>
                    </a:lnTo>
                    <a:lnTo>
                      <a:pt x="216" y="49"/>
                    </a:lnTo>
                    <a:lnTo>
                      <a:pt x="213" y="51"/>
                    </a:lnTo>
                    <a:lnTo>
                      <a:pt x="212" y="51"/>
                    </a:lnTo>
                    <a:lnTo>
                      <a:pt x="212" y="52"/>
                    </a:lnTo>
                    <a:lnTo>
                      <a:pt x="210" y="52"/>
                    </a:lnTo>
                    <a:lnTo>
                      <a:pt x="209" y="52"/>
                    </a:lnTo>
                    <a:lnTo>
                      <a:pt x="206" y="54"/>
                    </a:lnTo>
                    <a:lnTo>
                      <a:pt x="206" y="55"/>
                    </a:lnTo>
                    <a:lnTo>
                      <a:pt x="204" y="56"/>
                    </a:lnTo>
                    <a:lnTo>
                      <a:pt x="203" y="56"/>
                    </a:lnTo>
                    <a:lnTo>
                      <a:pt x="201" y="56"/>
                    </a:lnTo>
                    <a:lnTo>
                      <a:pt x="201" y="58"/>
                    </a:lnTo>
                    <a:lnTo>
                      <a:pt x="203" y="58"/>
                    </a:lnTo>
                    <a:lnTo>
                      <a:pt x="204" y="58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6" y="60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9" y="59"/>
                    </a:lnTo>
                    <a:lnTo>
                      <a:pt x="210" y="60"/>
                    </a:lnTo>
                    <a:lnTo>
                      <a:pt x="210" y="61"/>
                    </a:lnTo>
                    <a:lnTo>
                      <a:pt x="210" y="62"/>
                    </a:lnTo>
                    <a:lnTo>
                      <a:pt x="213" y="62"/>
                    </a:lnTo>
                    <a:lnTo>
                      <a:pt x="215" y="63"/>
                    </a:lnTo>
                    <a:lnTo>
                      <a:pt x="216" y="63"/>
                    </a:lnTo>
                    <a:lnTo>
                      <a:pt x="217" y="62"/>
                    </a:lnTo>
                    <a:lnTo>
                      <a:pt x="218" y="63"/>
                    </a:lnTo>
                    <a:lnTo>
                      <a:pt x="219" y="63"/>
                    </a:lnTo>
                    <a:lnTo>
                      <a:pt x="219" y="62"/>
                    </a:lnTo>
                    <a:lnTo>
                      <a:pt x="219" y="61"/>
                    </a:lnTo>
                    <a:lnTo>
                      <a:pt x="221" y="61"/>
                    </a:lnTo>
                    <a:lnTo>
                      <a:pt x="222" y="61"/>
                    </a:lnTo>
                    <a:lnTo>
                      <a:pt x="223" y="60"/>
                    </a:lnTo>
                    <a:lnTo>
                      <a:pt x="223" y="59"/>
                    </a:lnTo>
                    <a:lnTo>
                      <a:pt x="222" y="59"/>
                    </a:lnTo>
                    <a:lnTo>
                      <a:pt x="223" y="58"/>
                    </a:lnTo>
                    <a:lnTo>
                      <a:pt x="225" y="60"/>
                    </a:lnTo>
                    <a:lnTo>
                      <a:pt x="226" y="61"/>
                    </a:lnTo>
                    <a:lnTo>
                      <a:pt x="226" y="62"/>
                    </a:lnTo>
                    <a:lnTo>
                      <a:pt x="226" y="63"/>
                    </a:lnTo>
                    <a:lnTo>
                      <a:pt x="229" y="62"/>
                    </a:lnTo>
                    <a:lnTo>
                      <a:pt x="229" y="63"/>
                    </a:lnTo>
                    <a:lnTo>
                      <a:pt x="231" y="64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5" y="65"/>
                    </a:lnTo>
                    <a:lnTo>
                      <a:pt x="235" y="66"/>
                    </a:lnTo>
                    <a:lnTo>
                      <a:pt x="236" y="66"/>
                    </a:lnTo>
                    <a:lnTo>
                      <a:pt x="237" y="66"/>
                    </a:lnTo>
                    <a:lnTo>
                      <a:pt x="237" y="68"/>
                    </a:lnTo>
                    <a:lnTo>
                      <a:pt x="241" y="68"/>
                    </a:lnTo>
                    <a:lnTo>
                      <a:pt x="242" y="68"/>
                    </a:lnTo>
                    <a:lnTo>
                      <a:pt x="244" y="68"/>
                    </a:lnTo>
                    <a:lnTo>
                      <a:pt x="244" y="69"/>
                    </a:lnTo>
                    <a:lnTo>
                      <a:pt x="243" y="69"/>
                    </a:lnTo>
                    <a:lnTo>
                      <a:pt x="241" y="70"/>
                    </a:lnTo>
                    <a:lnTo>
                      <a:pt x="240" y="70"/>
                    </a:lnTo>
                    <a:lnTo>
                      <a:pt x="238" y="70"/>
                    </a:lnTo>
                    <a:lnTo>
                      <a:pt x="237" y="71"/>
                    </a:lnTo>
                    <a:lnTo>
                      <a:pt x="237" y="72"/>
                    </a:lnTo>
                    <a:lnTo>
                      <a:pt x="236" y="72"/>
                    </a:lnTo>
                    <a:lnTo>
                      <a:pt x="233" y="71"/>
                    </a:lnTo>
                    <a:lnTo>
                      <a:pt x="233" y="72"/>
                    </a:lnTo>
                    <a:lnTo>
                      <a:pt x="234" y="72"/>
                    </a:lnTo>
                    <a:lnTo>
                      <a:pt x="234" y="73"/>
                    </a:lnTo>
                    <a:lnTo>
                      <a:pt x="234" y="74"/>
                    </a:lnTo>
                    <a:lnTo>
                      <a:pt x="233" y="74"/>
                    </a:lnTo>
                    <a:lnTo>
                      <a:pt x="233" y="73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29" y="73"/>
                    </a:lnTo>
                    <a:lnTo>
                      <a:pt x="227" y="74"/>
                    </a:lnTo>
                    <a:lnTo>
                      <a:pt x="228" y="75"/>
                    </a:lnTo>
                    <a:lnTo>
                      <a:pt x="226" y="75"/>
                    </a:lnTo>
                    <a:lnTo>
                      <a:pt x="225" y="77"/>
                    </a:lnTo>
                    <a:lnTo>
                      <a:pt x="224" y="77"/>
                    </a:lnTo>
                    <a:lnTo>
                      <a:pt x="224" y="78"/>
                    </a:lnTo>
                    <a:lnTo>
                      <a:pt x="221" y="77"/>
                    </a:lnTo>
                    <a:lnTo>
                      <a:pt x="219" y="75"/>
                    </a:lnTo>
                    <a:lnTo>
                      <a:pt x="218" y="75"/>
                    </a:lnTo>
                    <a:lnTo>
                      <a:pt x="217" y="75"/>
                    </a:lnTo>
                    <a:lnTo>
                      <a:pt x="215" y="75"/>
                    </a:lnTo>
                    <a:lnTo>
                      <a:pt x="214" y="75"/>
                    </a:lnTo>
                    <a:lnTo>
                      <a:pt x="213" y="75"/>
                    </a:lnTo>
                    <a:lnTo>
                      <a:pt x="213" y="77"/>
                    </a:lnTo>
                    <a:lnTo>
                      <a:pt x="212" y="77"/>
                    </a:lnTo>
                    <a:lnTo>
                      <a:pt x="210" y="77"/>
                    </a:lnTo>
                    <a:lnTo>
                      <a:pt x="209" y="77"/>
                    </a:lnTo>
                    <a:lnTo>
                      <a:pt x="208" y="77"/>
                    </a:lnTo>
                    <a:lnTo>
                      <a:pt x="207" y="77"/>
                    </a:lnTo>
                    <a:lnTo>
                      <a:pt x="207" y="75"/>
                    </a:lnTo>
                    <a:lnTo>
                      <a:pt x="206" y="74"/>
                    </a:lnTo>
                    <a:lnTo>
                      <a:pt x="205" y="74"/>
                    </a:lnTo>
                    <a:lnTo>
                      <a:pt x="204" y="73"/>
                    </a:lnTo>
                    <a:lnTo>
                      <a:pt x="205" y="72"/>
                    </a:lnTo>
                    <a:lnTo>
                      <a:pt x="207" y="72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0" y="69"/>
                    </a:lnTo>
                    <a:lnTo>
                      <a:pt x="209" y="69"/>
                    </a:lnTo>
                    <a:lnTo>
                      <a:pt x="208" y="68"/>
                    </a:lnTo>
                    <a:lnTo>
                      <a:pt x="207" y="65"/>
                    </a:lnTo>
                    <a:lnTo>
                      <a:pt x="206" y="65"/>
                    </a:lnTo>
                    <a:lnTo>
                      <a:pt x="206" y="64"/>
                    </a:lnTo>
                    <a:lnTo>
                      <a:pt x="205" y="64"/>
                    </a:lnTo>
                    <a:lnTo>
                      <a:pt x="205" y="65"/>
                    </a:lnTo>
                    <a:lnTo>
                      <a:pt x="204" y="66"/>
                    </a:lnTo>
                    <a:lnTo>
                      <a:pt x="203" y="68"/>
                    </a:lnTo>
                    <a:lnTo>
                      <a:pt x="199" y="69"/>
                    </a:lnTo>
                    <a:lnTo>
                      <a:pt x="198" y="69"/>
                    </a:lnTo>
                    <a:lnTo>
                      <a:pt x="197" y="69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5" y="70"/>
                    </a:lnTo>
                    <a:lnTo>
                      <a:pt x="194" y="69"/>
                    </a:lnTo>
                    <a:lnTo>
                      <a:pt x="193" y="69"/>
                    </a:lnTo>
                    <a:lnTo>
                      <a:pt x="191" y="68"/>
                    </a:lnTo>
                    <a:lnTo>
                      <a:pt x="190" y="69"/>
                    </a:lnTo>
                    <a:lnTo>
                      <a:pt x="189" y="69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4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6" y="77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79" y="78"/>
                    </a:lnTo>
                    <a:lnTo>
                      <a:pt x="180" y="78"/>
                    </a:lnTo>
                    <a:lnTo>
                      <a:pt x="181" y="78"/>
                    </a:lnTo>
                    <a:lnTo>
                      <a:pt x="182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81" y="79"/>
                    </a:lnTo>
                    <a:lnTo>
                      <a:pt x="182" y="80"/>
                    </a:lnTo>
                    <a:lnTo>
                      <a:pt x="184" y="81"/>
                    </a:lnTo>
                    <a:lnTo>
                      <a:pt x="181" y="82"/>
                    </a:lnTo>
                    <a:lnTo>
                      <a:pt x="181" y="81"/>
                    </a:lnTo>
                    <a:lnTo>
                      <a:pt x="180" y="81"/>
                    </a:lnTo>
                    <a:lnTo>
                      <a:pt x="179" y="82"/>
                    </a:lnTo>
                    <a:lnTo>
                      <a:pt x="179" y="83"/>
                    </a:lnTo>
                    <a:lnTo>
                      <a:pt x="179" y="84"/>
                    </a:lnTo>
                    <a:lnTo>
                      <a:pt x="178" y="86"/>
                    </a:lnTo>
                    <a:lnTo>
                      <a:pt x="177" y="87"/>
                    </a:lnTo>
                    <a:lnTo>
                      <a:pt x="176" y="87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1" y="86"/>
                    </a:lnTo>
                    <a:lnTo>
                      <a:pt x="169" y="86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6"/>
                    </a:lnTo>
                    <a:lnTo>
                      <a:pt x="163" y="87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1" y="90"/>
                    </a:lnTo>
                    <a:lnTo>
                      <a:pt x="161" y="91"/>
                    </a:lnTo>
                    <a:lnTo>
                      <a:pt x="163" y="91"/>
                    </a:lnTo>
                    <a:lnTo>
                      <a:pt x="165" y="91"/>
                    </a:lnTo>
                    <a:lnTo>
                      <a:pt x="166" y="91"/>
                    </a:lnTo>
                    <a:lnTo>
                      <a:pt x="167" y="92"/>
                    </a:lnTo>
                    <a:lnTo>
                      <a:pt x="167" y="93"/>
                    </a:lnTo>
                    <a:lnTo>
                      <a:pt x="169" y="94"/>
                    </a:lnTo>
                    <a:lnTo>
                      <a:pt x="170" y="93"/>
                    </a:lnTo>
                    <a:lnTo>
                      <a:pt x="172" y="93"/>
                    </a:lnTo>
                    <a:lnTo>
                      <a:pt x="172" y="94"/>
                    </a:lnTo>
                    <a:lnTo>
                      <a:pt x="173" y="96"/>
                    </a:lnTo>
                    <a:lnTo>
                      <a:pt x="173" y="97"/>
                    </a:lnTo>
                    <a:lnTo>
                      <a:pt x="172" y="97"/>
                    </a:lnTo>
                    <a:lnTo>
                      <a:pt x="171" y="99"/>
                    </a:lnTo>
                    <a:lnTo>
                      <a:pt x="171" y="100"/>
                    </a:lnTo>
                    <a:lnTo>
                      <a:pt x="172" y="102"/>
                    </a:lnTo>
                    <a:lnTo>
                      <a:pt x="173" y="103"/>
                    </a:lnTo>
                    <a:lnTo>
                      <a:pt x="175" y="103"/>
                    </a:lnTo>
                    <a:lnTo>
                      <a:pt x="176" y="105"/>
                    </a:lnTo>
                    <a:lnTo>
                      <a:pt x="176" y="106"/>
                    </a:lnTo>
                    <a:lnTo>
                      <a:pt x="176" y="107"/>
                    </a:lnTo>
                    <a:lnTo>
                      <a:pt x="175" y="109"/>
                    </a:lnTo>
                    <a:lnTo>
                      <a:pt x="173" y="109"/>
                    </a:lnTo>
                    <a:lnTo>
                      <a:pt x="172" y="109"/>
                    </a:lnTo>
                    <a:lnTo>
                      <a:pt x="172" y="110"/>
                    </a:lnTo>
                    <a:lnTo>
                      <a:pt x="172" y="111"/>
                    </a:lnTo>
                    <a:lnTo>
                      <a:pt x="171" y="111"/>
                    </a:lnTo>
                    <a:lnTo>
                      <a:pt x="170" y="112"/>
                    </a:lnTo>
                    <a:lnTo>
                      <a:pt x="170" y="114"/>
                    </a:lnTo>
                    <a:lnTo>
                      <a:pt x="169" y="114"/>
                    </a:lnTo>
                    <a:lnTo>
                      <a:pt x="169" y="115"/>
                    </a:lnTo>
                    <a:lnTo>
                      <a:pt x="168" y="115"/>
                    </a:lnTo>
                    <a:lnTo>
                      <a:pt x="168" y="116"/>
                    </a:lnTo>
                    <a:lnTo>
                      <a:pt x="168" y="117"/>
                    </a:lnTo>
                    <a:lnTo>
                      <a:pt x="168" y="118"/>
                    </a:lnTo>
                    <a:lnTo>
                      <a:pt x="168" y="119"/>
                    </a:lnTo>
                    <a:lnTo>
                      <a:pt x="167" y="119"/>
                    </a:lnTo>
                    <a:lnTo>
                      <a:pt x="166" y="119"/>
                    </a:lnTo>
                    <a:lnTo>
                      <a:pt x="163" y="118"/>
                    </a:lnTo>
                    <a:lnTo>
                      <a:pt x="162" y="119"/>
                    </a:lnTo>
                    <a:lnTo>
                      <a:pt x="161" y="119"/>
                    </a:lnTo>
                    <a:lnTo>
                      <a:pt x="160" y="119"/>
                    </a:lnTo>
                    <a:lnTo>
                      <a:pt x="159" y="119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6" y="117"/>
                    </a:lnTo>
                    <a:lnTo>
                      <a:pt x="154" y="117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50" y="117"/>
                    </a:lnTo>
                    <a:lnTo>
                      <a:pt x="150" y="115"/>
                    </a:lnTo>
                    <a:lnTo>
                      <a:pt x="150" y="111"/>
                    </a:lnTo>
                    <a:lnTo>
                      <a:pt x="150" y="110"/>
                    </a:lnTo>
                    <a:lnTo>
                      <a:pt x="151" y="109"/>
                    </a:lnTo>
                    <a:lnTo>
                      <a:pt x="152" y="108"/>
                    </a:lnTo>
                    <a:lnTo>
                      <a:pt x="151" y="108"/>
                    </a:lnTo>
                    <a:lnTo>
                      <a:pt x="150" y="108"/>
                    </a:lnTo>
                    <a:lnTo>
                      <a:pt x="150" y="107"/>
                    </a:lnTo>
                    <a:lnTo>
                      <a:pt x="149" y="107"/>
                    </a:lnTo>
                    <a:lnTo>
                      <a:pt x="149" y="108"/>
                    </a:lnTo>
                    <a:lnTo>
                      <a:pt x="148" y="107"/>
                    </a:lnTo>
                    <a:lnTo>
                      <a:pt x="147" y="107"/>
                    </a:lnTo>
                    <a:lnTo>
                      <a:pt x="147" y="106"/>
                    </a:lnTo>
                    <a:lnTo>
                      <a:pt x="145" y="106"/>
                    </a:lnTo>
                    <a:lnTo>
                      <a:pt x="143" y="105"/>
                    </a:lnTo>
                    <a:lnTo>
                      <a:pt x="140" y="103"/>
                    </a:lnTo>
                    <a:lnTo>
                      <a:pt x="140" y="105"/>
                    </a:lnTo>
                    <a:lnTo>
                      <a:pt x="139" y="105"/>
                    </a:lnTo>
                    <a:lnTo>
                      <a:pt x="138" y="105"/>
                    </a:lnTo>
                    <a:lnTo>
                      <a:pt x="137" y="105"/>
                    </a:lnTo>
                    <a:lnTo>
                      <a:pt x="135" y="105"/>
                    </a:lnTo>
                    <a:lnTo>
                      <a:pt x="132" y="102"/>
                    </a:lnTo>
                    <a:lnTo>
                      <a:pt x="131" y="101"/>
                    </a:lnTo>
                    <a:lnTo>
                      <a:pt x="130" y="101"/>
                    </a:lnTo>
                    <a:lnTo>
                      <a:pt x="130" y="100"/>
                    </a:lnTo>
                    <a:lnTo>
                      <a:pt x="128" y="99"/>
                    </a:lnTo>
                    <a:lnTo>
                      <a:pt x="126" y="99"/>
                    </a:lnTo>
                    <a:lnTo>
                      <a:pt x="125" y="98"/>
                    </a:lnTo>
                    <a:lnTo>
                      <a:pt x="124" y="98"/>
                    </a:lnTo>
                    <a:lnTo>
                      <a:pt x="123" y="98"/>
                    </a:lnTo>
                    <a:lnTo>
                      <a:pt x="123" y="97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9" y="93"/>
                    </a:lnTo>
                    <a:lnTo>
                      <a:pt x="117" y="94"/>
                    </a:lnTo>
                    <a:lnTo>
                      <a:pt x="116" y="94"/>
                    </a:lnTo>
                    <a:lnTo>
                      <a:pt x="115" y="94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3" y="92"/>
                    </a:lnTo>
                    <a:lnTo>
                      <a:pt x="112" y="92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9" y="90"/>
                    </a:lnTo>
                    <a:lnTo>
                      <a:pt x="107" y="89"/>
                    </a:lnTo>
                    <a:lnTo>
                      <a:pt x="107" y="88"/>
                    </a:lnTo>
                    <a:lnTo>
                      <a:pt x="106" y="88"/>
                    </a:lnTo>
                    <a:lnTo>
                      <a:pt x="104" y="87"/>
                    </a:lnTo>
                    <a:lnTo>
                      <a:pt x="103" y="87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100" y="84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2"/>
                    </a:lnTo>
                    <a:lnTo>
                      <a:pt x="96" y="82"/>
                    </a:lnTo>
                    <a:lnTo>
                      <a:pt x="95" y="82"/>
                    </a:lnTo>
                    <a:lnTo>
                      <a:pt x="94" y="81"/>
                    </a:lnTo>
                    <a:lnTo>
                      <a:pt x="93" y="81"/>
                    </a:lnTo>
                    <a:lnTo>
                      <a:pt x="92" y="79"/>
                    </a:lnTo>
                    <a:lnTo>
                      <a:pt x="92" y="78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8" y="73"/>
                    </a:lnTo>
                    <a:lnTo>
                      <a:pt x="88" y="72"/>
                    </a:lnTo>
                    <a:lnTo>
                      <a:pt x="87" y="71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5" y="64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2" y="62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58" y="55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59" y="53"/>
                    </a:lnTo>
                    <a:lnTo>
                      <a:pt x="59" y="52"/>
                    </a:lnTo>
                    <a:lnTo>
                      <a:pt x="57" y="51"/>
                    </a:lnTo>
                    <a:lnTo>
                      <a:pt x="57" y="49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3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2" y="41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4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4" y="55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61"/>
                    </a:lnTo>
                    <a:lnTo>
                      <a:pt x="16" y="62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7" y="0"/>
                    </a:lnTo>
                    <a:lnTo>
                      <a:pt x="51" y="8"/>
                    </a:lnTo>
                    <a:lnTo>
                      <a:pt x="70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22"/>
                    </a:lnTo>
                    <a:lnTo>
                      <a:pt x="79" y="25"/>
                    </a:lnTo>
                    <a:lnTo>
                      <a:pt x="83" y="27"/>
                    </a:lnTo>
                    <a:lnTo>
                      <a:pt x="85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66" name="Freeform 929"/>
              <p:cNvSpPr>
                <a:spLocks/>
              </p:cNvSpPr>
              <p:nvPr/>
            </p:nvSpPr>
            <p:spPr bwMode="auto">
              <a:xfrm>
                <a:off x="5030788" y="2465388"/>
                <a:ext cx="87312" cy="60325"/>
              </a:xfrm>
              <a:custGeom>
                <a:avLst/>
                <a:gdLst>
                  <a:gd name="T0" fmla="*/ 128526439 w 55"/>
                  <a:gd name="T1" fmla="*/ 10080625 h 38"/>
                  <a:gd name="T2" fmla="*/ 131047375 w 55"/>
                  <a:gd name="T3" fmla="*/ 17640300 h 38"/>
                  <a:gd name="T4" fmla="*/ 123486155 w 55"/>
                  <a:gd name="T5" fmla="*/ 30241875 h 38"/>
                  <a:gd name="T6" fmla="*/ 128526439 w 55"/>
                  <a:gd name="T7" fmla="*/ 35282188 h 38"/>
                  <a:gd name="T8" fmla="*/ 138607006 w 55"/>
                  <a:gd name="T9" fmla="*/ 42843450 h 38"/>
                  <a:gd name="T10" fmla="*/ 133566723 w 55"/>
                  <a:gd name="T11" fmla="*/ 45362813 h 38"/>
                  <a:gd name="T12" fmla="*/ 128526439 w 55"/>
                  <a:gd name="T13" fmla="*/ 45362813 h 38"/>
                  <a:gd name="T14" fmla="*/ 136087658 w 55"/>
                  <a:gd name="T15" fmla="*/ 52922488 h 38"/>
                  <a:gd name="T16" fmla="*/ 136087658 w 55"/>
                  <a:gd name="T17" fmla="*/ 57962800 h 38"/>
                  <a:gd name="T18" fmla="*/ 128526439 w 55"/>
                  <a:gd name="T19" fmla="*/ 63003113 h 38"/>
                  <a:gd name="T20" fmla="*/ 115926524 w 55"/>
                  <a:gd name="T21" fmla="*/ 65524063 h 38"/>
                  <a:gd name="T22" fmla="*/ 123486155 w 55"/>
                  <a:gd name="T23" fmla="*/ 70564375 h 38"/>
                  <a:gd name="T24" fmla="*/ 115926524 w 55"/>
                  <a:gd name="T25" fmla="*/ 70564375 h 38"/>
                  <a:gd name="T26" fmla="*/ 113405588 w 55"/>
                  <a:gd name="T27" fmla="*/ 68043425 h 38"/>
                  <a:gd name="T28" fmla="*/ 105845956 w 55"/>
                  <a:gd name="T29" fmla="*/ 78124050 h 38"/>
                  <a:gd name="T30" fmla="*/ 103325021 w 55"/>
                  <a:gd name="T31" fmla="*/ 78124050 h 38"/>
                  <a:gd name="T32" fmla="*/ 100805673 w 55"/>
                  <a:gd name="T33" fmla="*/ 90725625 h 38"/>
                  <a:gd name="T34" fmla="*/ 103325021 w 55"/>
                  <a:gd name="T35" fmla="*/ 93246575 h 38"/>
                  <a:gd name="T36" fmla="*/ 95765389 w 55"/>
                  <a:gd name="T37" fmla="*/ 95765938 h 38"/>
                  <a:gd name="T38" fmla="*/ 90725105 w 55"/>
                  <a:gd name="T39" fmla="*/ 93246575 h 38"/>
                  <a:gd name="T40" fmla="*/ 80644538 w 55"/>
                  <a:gd name="T41" fmla="*/ 88206263 h 38"/>
                  <a:gd name="T42" fmla="*/ 73083319 w 55"/>
                  <a:gd name="T43" fmla="*/ 83165950 h 38"/>
                  <a:gd name="T44" fmla="*/ 68043035 w 55"/>
                  <a:gd name="T45" fmla="*/ 80645000 h 38"/>
                  <a:gd name="T46" fmla="*/ 68043035 w 55"/>
                  <a:gd name="T47" fmla="*/ 78124050 h 38"/>
                  <a:gd name="T48" fmla="*/ 57962468 w 55"/>
                  <a:gd name="T49" fmla="*/ 70564375 h 38"/>
                  <a:gd name="T50" fmla="*/ 57962468 w 55"/>
                  <a:gd name="T51" fmla="*/ 65524063 h 38"/>
                  <a:gd name="T52" fmla="*/ 52922184 w 55"/>
                  <a:gd name="T53" fmla="*/ 63003113 h 38"/>
                  <a:gd name="T54" fmla="*/ 45362553 w 55"/>
                  <a:gd name="T55" fmla="*/ 57962800 h 38"/>
                  <a:gd name="T56" fmla="*/ 35281985 w 55"/>
                  <a:gd name="T57" fmla="*/ 50403125 h 38"/>
                  <a:gd name="T58" fmla="*/ 25201418 w 55"/>
                  <a:gd name="T59" fmla="*/ 45362813 h 38"/>
                  <a:gd name="T60" fmla="*/ 20161135 w 55"/>
                  <a:gd name="T61" fmla="*/ 40322500 h 38"/>
                  <a:gd name="T62" fmla="*/ 17640199 w 55"/>
                  <a:gd name="T63" fmla="*/ 35282188 h 38"/>
                  <a:gd name="T64" fmla="*/ 15120851 w 55"/>
                  <a:gd name="T65" fmla="*/ 27720925 h 38"/>
                  <a:gd name="T66" fmla="*/ 12599915 w 55"/>
                  <a:gd name="T67" fmla="*/ 22682200 h 38"/>
                  <a:gd name="T68" fmla="*/ 2519348 w 55"/>
                  <a:gd name="T69" fmla="*/ 17640300 h 38"/>
                  <a:gd name="T70" fmla="*/ 2519348 w 55"/>
                  <a:gd name="T71" fmla="*/ 5040313 h 38"/>
                  <a:gd name="T72" fmla="*/ 7559632 w 55"/>
                  <a:gd name="T73" fmla="*/ 0 h 38"/>
                  <a:gd name="T74" fmla="*/ 17640199 w 55"/>
                  <a:gd name="T75" fmla="*/ 7559675 h 38"/>
                  <a:gd name="T76" fmla="*/ 22680483 w 55"/>
                  <a:gd name="T77" fmla="*/ 7559675 h 38"/>
                  <a:gd name="T78" fmla="*/ 30241702 w 55"/>
                  <a:gd name="T79" fmla="*/ 2520950 h 38"/>
                  <a:gd name="T80" fmla="*/ 35281985 w 55"/>
                  <a:gd name="T81" fmla="*/ 2520950 h 38"/>
                  <a:gd name="T82" fmla="*/ 42841617 w 55"/>
                  <a:gd name="T83" fmla="*/ 0 h 38"/>
                  <a:gd name="T84" fmla="*/ 55443120 w 55"/>
                  <a:gd name="T85" fmla="*/ 2520950 h 38"/>
                  <a:gd name="T86" fmla="*/ 68043035 w 55"/>
                  <a:gd name="T87" fmla="*/ 5040313 h 38"/>
                  <a:gd name="T88" fmla="*/ 78123603 w 55"/>
                  <a:gd name="T89" fmla="*/ 7559675 h 38"/>
                  <a:gd name="T90" fmla="*/ 85684822 w 55"/>
                  <a:gd name="T91" fmla="*/ 5040313 h 38"/>
                  <a:gd name="T92" fmla="*/ 90725105 w 55"/>
                  <a:gd name="T93" fmla="*/ 5040313 h 38"/>
                  <a:gd name="T94" fmla="*/ 110886240 w 55"/>
                  <a:gd name="T95" fmla="*/ 7559675 h 38"/>
                  <a:gd name="T96" fmla="*/ 110886240 w 55"/>
                  <a:gd name="T97" fmla="*/ 12599988 h 38"/>
                  <a:gd name="T98" fmla="*/ 118445872 w 55"/>
                  <a:gd name="T99" fmla="*/ 12599988 h 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38"/>
                  <a:gd name="T152" fmla="*/ 55 w 55"/>
                  <a:gd name="T153" fmla="*/ 38 h 3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38">
                    <a:moveTo>
                      <a:pt x="47" y="5"/>
                    </a:move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49" y="28"/>
                    </a:lnTo>
                    <a:lnTo>
                      <a:pt x="47" y="29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67" name="Freeform 930"/>
              <p:cNvSpPr>
                <a:spLocks noEditPoints="1"/>
              </p:cNvSpPr>
              <p:nvPr/>
            </p:nvSpPr>
            <p:spPr bwMode="auto">
              <a:xfrm>
                <a:off x="4981575" y="2436813"/>
                <a:ext cx="133350" cy="92075"/>
              </a:xfrm>
              <a:custGeom>
                <a:avLst/>
                <a:gdLst>
                  <a:gd name="T0" fmla="*/ 123486863 w 84"/>
                  <a:gd name="T1" fmla="*/ 10080625 h 58"/>
                  <a:gd name="T2" fmla="*/ 141128750 w 84"/>
                  <a:gd name="T3" fmla="*/ 20161250 h 58"/>
                  <a:gd name="T4" fmla="*/ 166330313 w 84"/>
                  <a:gd name="T5" fmla="*/ 25201563 h 58"/>
                  <a:gd name="T6" fmla="*/ 186491563 w 84"/>
                  <a:gd name="T7" fmla="*/ 22682200 h 58"/>
                  <a:gd name="T8" fmla="*/ 194052825 w 84"/>
                  <a:gd name="T9" fmla="*/ 32762825 h 58"/>
                  <a:gd name="T10" fmla="*/ 204133450 w 84"/>
                  <a:gd name="T11" fmla="*/ 45362813 h 58"/>
                  <a:gd name="T12" fmla="*/ 204133450 w 84"/>
                  <a:gd name="T13" fmla="*/ 47883763 h 58"/>
                  <a:gd name="T14" fmla="*/ 191531875 w 84"/>
                  <a:gd name="T15" fmla="*/ 57964388 h 58"/>
                  <a:gd name="T16" fmla="*/ 168851263 w 84"/>
                  <a:gd name="T17" fmla="*/ 50403125 h 58"/>
                  <a:gd name="T18" fmla="*/ 146169063 w 84"/>
                  <a:gd name="T19" fmla="*/ 50403125 h 58"/>
                  <a:gd name="T20" fmla="*/ 118446550 w 84"/>
                  <a:gd name="T21" fmla="*/ 47883763 h 58"/>
                  <a:gd name="T22" fmla="*/ 100806250 w 84"/>
                  <a:gd name="T23" fmla="*/ 52924075 h 58"/>
                  <a:gd name="T24" fmla="*/ 80645000 w 84"/>
                  <a:gd name="T25" fmla="*/ 47883763 h 58"/>
                  <a:gd name="T26" fmla="*/ 90725625 w 84"/>
                  <a:gd name="T27" fmla="*/ 68045013 h 58"/>
                  <a:gd name="T28" fmla="*/ 95765938 w 84"/>
                  <a:gd name="T29" fmla="*/ 80645000 h 58"/>
                  <a:gd name="T30" fmla="*/ 108365925 w 84"/>
                  <a:gd name="T31" fmla="*/ 90725625 h 58"/>
                  <a:gd name="T32" fmla="*/ 126007813 w 84"/>
                  <a:gd name="T33" fmla="*/ 108367513 h 58"/>
                  <a:gd name="T34" fmla="*/ 141128750 w 84"/>
                  <a:gd name="T35" fmla="*/ 118448138 h 58"/>
                  <a:gd name="T36" fmla="*/ 143648113 w 84"/>
                  <a:gd name="T37" fmla="*/ 126007813 h 58"/>
                  <a:gd name="T38" fmla="*/ 126007813 w 84"/>
                  <a:gd name="T39" fmla="*/ 115927188 h 58"/>
                  <a:gd name="T40" fmla="*/ 108365925 w 84"/>
                  <a:gd name="T41" fmla="*/ 108367513 h 58"/>
                  <a:gd name="T42" fmla="*/ 88206263 w 84"/>
                  <a:gd name="T43" fmla="*/ 108367513 h 58"/>
                  <a:gd name="T44" fmla="*/ 70564375 w 84"/>
                  <a:gd name="T45" fmla="*/ 93246575 h 58"/>
                  <a:gd name="T46" fmla="*/ 57962800 w 84"/>
                  <a:gd name="T47" fmla="*/ 80645000 h 58"/>
                  <a:gd name="T48" fmla="*/ 70564375 w 84"/>
                  <a:gd name="T49" fmla="*/ 78124050 h 58"/>
                  <a:gd name="T50" fmla="*/ 47883763 w 84"/>
                  <a:gd name="T51" fmla="*/ 65524063 h 58"/>
                  <a:gd name="T52" fmla="*/ 42843450 w 84"/>
                  <a:gd name="T53" fmla="*/ 47883763 h 58"/>
                  <a:gd name="T54" fmla="*/ 22682200 w 84"/>
                  <a:gd name="T55" fmla="*/ 50403125 h 58"/>
                  <a:gd name="T56" fmla="*/ 10080625 w 84"/>
                  <a:gd name="T57" fmla="*/ 57964388 h 58"/>
                  <a:gd name="T58" fmla="*/ 0 w 84"/>
                  <a:gd name="T59" fmla="*/ 37801550 h 58"/>
                  <a:gd name="T60" fmla="*/ 30241875 w 84"/>
                  <a:gd name="T61" fmla="*/ 37801550 h 58"/>
                  <a:gd name="T62" fmla="*/ 52924075 w 84"/>
                  <a:gd name="T63" fmla="*/ 37801550 h 58"/>
                  <a:gd name="T64" fmla="*/ 65524063 w 84"/>
                  <a:gd name="T65" fmla="*/ 25201563 h 58"/>
                  <a:gd name="T66" fmla="*/ 75604688 w 84"/>
                  <a:gd name="T67" fmla="*/ 17641888 h 58"/>
                  <a:gd name="T68" fmla="*/ 93246575 w 84"/>
                  <a:gd name="T69" fmla="*/ 5040313 h 58"/>
                  <a:gd name="T70" fmla="*/ 108365925 w 84"/>
                  <a:gd name="T71" fmla="*/ 0 h 58"/>
                  <a:gd name="T72" fmla="*/ 156249688 w 84"/>
                  <a:gd name="T73" fmla="*/ 128528763 h 58"/>
                  <a:gd name="T74" fmla="*/ 173891575 w 84"/>
                  <a:gd name="T75" fmla="*/ 138609388 h 58"/>
                  <a:gd name="T76" fmla="*/ 171370625 w 84"/>
                  <a:gd name="T77" fmla="*/ 143649700 h 58"/>
                  <a:gd name="T78" fmla="*/ 138607800 w 84"/>
                  <a:gd name="T79" fmla="*/ 128528763 h 58"/>
                  <a:gd name="T80" fmla="*/ 141128750 w 84"/>
                  <a:gd name="T81" fmla="*/ 126007813 h 58"/>
                  <a:gd name="T82" fmla="*/ 32761238 w 84"/>
                  <a:gd name="T83" fmla="*/ 50403125 h 58"/>
                  <a:gd name="T84" fmla="*/ 42843450 w 84"/>
                  <a:gd name="T85" fmla="*/ 55443438 h 58"/>
                  <a:gd name="T86" fmla="*/ 113406238 w 84"/>
                  <a:gd name="T87" fmla="*/ 113407825 h 58"/>
                  <a:gd name="T88" fmla="*/ 32761238 w 84"/>
                  <a:gd name="T89" fmla="*/ 68045013 h 58"/>
                  <a:gd name="T90" fmla="*/ 27720925 w 84"/>
                  <a:gd name="T91" fmla="*/ 47883763 h 58"/>
                  <a:gd name="T92" fmla="*/ 37801550 w 84"/>
                  <a:gd name="T93" fmla="*/ 65524063 h 58"/>
                  <a:gd name="T94" fmla="*/ 50403125 w 84"/>
                  <a:gd name="T95" fmla="*/ 70564375 h 58"/>
                  <a:gd name="T96" fmla="*/ 52924075 w 84"/>
                  <a:gd name="T97" fmla="*/ 70564375 h 58"/>
                  <a:gd name="T98" fmla="*/ 57962800 w 84"/>
                  <a:gd name="T99" fmla="*/ 78124050 h 58"/>
                  <a:gd name="T100" fmla="*/ 100806250 w 84"/>
                  <a:gd name="T101" fmla="*/ 118448138 h 58"/>
                  <a:gd name="T102" fmla="*/ 131048125 w 84"/>
                  <a:gd name="T103" fmla="*/ 120967500 h 58"/>
                  <a:gd name="T104" fmla="*/ 115927188 w 84"/>
                  <a:gd name="T105" fmla="*/ 126007813 h 58"/>
                  <a:gd name="T106" fmla="*/ 131048125 w 84"/>
                  <a:gd name="T107" fmla="*/ 128528763 h 58"/>
                  <a:gd name="T108" fmla="*/ 136088438 w 84"/>
                  <a:gd name="T109" fmla="*/ 133569075 h 58"/>
                  <a:gd name="T110" fmla="*/ 55443438 w 84"/>
                  <a:gd name="T111" fmla="*/ 90725625 h 58"/>
                  <a:gd name="T112" fmla="*/ 55443438 w 84"/>
                  <a:gd name="T113" fmla="*/ 90725625 h 58"/>
                  <a:gd name="T114" fmla="*/ 95765938 w 84"/>
                  <a:gd name="T115" fmla="*/ 123488450 h 58"/>
                  <a:gd name="T116" fmla="*/ 30241875 w 84"/>
                  <a:gd name="T117" fmla="*/ 65524063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58"/>
                  <a:gd name="T179" fmla="*/ 84 w 84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58">
                    <a:moveTo>
                      <a:pt x="44" y="0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80" y="15"/>
                    </a:lnTo>
                    <a:lnTo>
                      <a:pt x="78" y="15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0" y="20"/>
                    </a:lnTo>
                    <a:lnTo>
                      <a:pt x="80" y="21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6" y="20"/>
                    </a:lnTo>
                    <a:lnTo>
                      <a:pt x="65" y="20"/>
                    </a:lnTo>
                    <a:lnTo>
                      <a:pt x="63" y="20"/>
                    </a:lnTo>
                    <a:lnTo>
                      <a:pt x="62" y="21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0" y="19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0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4" y="45"/>
                    </a:lnTo>
                    <a:lnTo>
                      <a:pt x="54" y="46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4" y="0"/>
                    </a:lnTo>
                    <a:moveTo>
                      <a:pt x="58" y="51"/>
                    </a:moveTo>
                    <a:lnTo>
                      <a:pt x="59" y="51"/>
                    </a:lnTo>
                    <a:lnTo>
                      <a:pt x="60" y="51"/>
                    </a:lnTo>
                    <a:lnTo>
                      <a:pt x="62" y="51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4" y="54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9" y="55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68" y="57"/>
                    </a:lnTo>
                    <a:lnTo>
                      <a:pt x="67" y="56"/>
                    </a:lnTo>
                    <a:lnTo>
                      <a:pt x="65" y="55"/>
                    </a:lnTo>
                    <a:lnTo>
                      <a:pt x="62" y="54"/>
                    </a:lnTo>
                    <a:lnTo>
                      <a:pt x="60" y="53"/>
                    </a:lnTo>
                    <a:lnTo>
                      <a:pt x="57" y="53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54" y="49"/>
                    </a:lnTo>
                    <a:lnTo>
                      <a:pt x="56" y="50"/>
                    </a:lnTo>
                    <a:lnTo>
                      <a:pt x="57" y="51"/>
                    </a:lnTo>
                    <a:lnTo>
                      <a:pt x="59" y="51"/>
                    </a:lnTo>
                    <a:lnTo>
                      <a:pt x="58" y="51"/>
                    </a:lnTo>
                    <a:moveTo>
                      <a:pt x="17" y="22"/>
                    </a:moveTo>
                    <a:lnTo>
                      <a:pt x="16" y="22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7" y="22"/>
                    </a:lnTo>
                    <a:moveTo>
                      <a:pt x="45" y="46"/>
                    </a:moveTo>
                    <a:lnTo>
                      <a:pt x="44" y="46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5" y="46"/>
                    </a:lnTo>
                    <a:moveTo>
                      <a:pt x="13" y="27"/>
                    </a:moveTo>
                    <a:lnTo>
                      <a:pt x="12" y="26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3" y="27"/>
                    </a:lnTo>
                    <a:moveTo>
                      <a:pt x="23" y="31"/>
                    </a:moveTo>
                    <a:lnTo>
                      <a:pt x="22" y="31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moveTo>
                      <a:pt x="50" y="48"/>
                    </a:moveTo>
                    <a:lnTo>
                      <a:pt x="48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4" y="47"/>
                    </a:lnTo>
                    <a:lnTo>
                      <a:pt x="45" y="47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52" y="48"/>
                    </a:lnTo>
                    <a:lnTo>
                      <a:pt x="50" y="48"/>
                    </a:lnTo>
                    <a:moveTo>
                      <a:pt x="48" y="51"/>
                    </a:moveTo>
                    <a:lnTo>
                      <a:pt x="47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48" y="51"/>
                    </a:lnTo>
                    <a:moveTo>
                      <a:pt x="60" y="54"/>
                    </a:moveTo>
                    <a:lnTo>
                      <a:pt x="59" y="54"/>
                    </a:lnTo>
                    <a:lnTo>
                      <a:pt x="58" y="54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9" y="54"/>
                    </a:lnTo>
                    <a:lnTo>
                      <a:pt x="60" y="54"/>
                    </a:lnTo>
                    <a:moveTo>
                      <a:pt x="23" y="38"/>
                    </a:move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4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3" y="38"/>
                    </a:lnTo>
                    <a:moveTo>
                      <a:pt x="37" y="49"/>
                    </a:moveTo>
                    <a:lnTo>
                      <a:pt x="36" y="49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7" y="49"/>
                    </a:lnTo>
                    <a:moveTo>
                      <a:pt x="15" y="29"/>
                    </a:moveTo>
                    <a:lnTo>
                      <a:pt x="12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68" name="Freeform 931"/>
              <p:cNvSpPr>
                <a:spLocks noEditPoints="1"/>
              </p:cNvSpPr>
              <p:nvPr/>
            </p:nvSpPr>
            <p:spPr bwMode="auto">
              <a:xfrm>
                <a:off x="7523163" y="2614613"/>
                <a:ext cx="77787" cy="122238"/>
              </a:xfrm>
              <a:custGeom>
                <a:avLst/>
                <a:gdLst>
                  <a:gd name="T0" fmla="*/ 27720747 w 49"/>
                  <a:gd name="T1" fmla="*/ 17640372 h 77"/>
                  <a:gd name="T2" fmla="*/ 35281961 w 49"/>
                  <a:gd name="T3" fmla="*/ 10080666 h 77"/>
                  <a:gd name="T4" fmla="*/ 55443081 w 49"/>
                  <a:gd name="T5" fmla="*/ 10080666 h 77"/>
                  <a:gd name="T6" fmla="*/ 73083268 w 49"/>
                  <a:gd name="T7" fmla="*/ 10080666 h 77"/>
                  <a:gd name="T8" fmla="*/ 78123548 w 49"/>
                  <a:gd name="T9" fmla="*/ 0 h 77"/>
                  <a:gd name="T10" fmla="*/ 100805602 w 49"/>
                  <a:gd name="T11" fmla="*/ 30241999 h 77"/>
                  <a:gd name="T12" fmla="*/ 113405509 w 49"/>
                  <a:gd name="T13" fmla="*/ 45362998 h 77"/>
                  <a:gd name="T14" fmla="*/ 118445789 w 49"/>
                  <a:gd name="T15" fmla="*/ 57963037 h 77"/>
                  <a:gd name="T16" fmla="*/ 118445789 w 49"/>
                  <a:gd name="T17" fmla="*/ 73084036 h 77"/>
                  <a:gd name="T18" fmla="*/ 115926442 w 49"/>
                  <a:gd name="T19" fmla="*/ 93245369 h 77"/>
                  <a:gd name="T20" fmla="*/ 120966722 w 49"/>
                  <a:gd name="T21" fmla="*/ 103326035 h 77"/>
                  <a:gd name="T22" fmla="*/ 113405509 w 49"/>
                  <a:gd name="T23" fmla="*/ 118447034 h 77"/>
                  <a:gd name="T24" fmla="*/ 100805602 w 49"/>
                  <a:gd name="T25" fmla="*/ 123487368 h 77"/>
                  <a:gd name="T26" fmla="*/ 88204108 w 49"/>
                  <a:gd name="T27" fmla="*/ 123487368 h 77"/>
                  <a:gd name="T28" fmla="*/ 80644482 w 49"/>
                  <a:gd name="T29" fmla="*/ 136088994 h 77"/>
                  <a:gd name="T30" fmla="*/ 73083268 w 49"/>
                  <a:gd name="T31" fmla="*/ 133568034 h 77"/>
                  <a:gd name="T32" fmla="*/ 57962427 w 49"/>
                  <a:gd name="T33" fmla="*/ 133568034 h 77"/>
                  <a:gd name="T34" fmla="*/ 55443081 w 49"/>
                  <a:gd name="T35" fmla="*/ 136088994 h 77"/>
                  <a:gd name="T36" fmla="*/ 50402801 w 49"/>
                  <a:gd name="T37" fmla="*/ 143648700 h 77"/>
                  <a:gd name="T38" fmla="*/ 45362521 w 49"/>
                  <a:gd name="T39" fmla="*/ 136088994 h 77"/>
                  <a:gd name="T40" fmla="*/ 50402801 w 49"/>
                  <a:gd name="T41" fmla="*/ 143648700 h 77"/>
                  <a:gd name="T42" fmla="*/ 40322241 w 49"/>
                  <a:gd name="T43" fmla="*/ 143648700 h 77"/>
                  <a:gd name="T44" fmla="*/ 42841587 w 49"/>
                  <a:gd name="T45" fmla="*/ 141129327 h 77"/>
                  <a:gd name="T46" fmla="*/ 30241681 w 49"/>
                  <a:gd name="T47" fmla="*/ 146169660 h 77"/>
                  <a:gd name="T48" fmla="*/ 22680467 w 49"/>
                  <a:gd name="T49" fmla="*/ 143648700 h 77"/>
                  <a:gd name="T50" fmla="*/ 10080560 w 49"/>
                  <a:gd name="T51" fmla="*/ 151209994 h 77"/>
                  <a:gd name="T52" fmla="*/ 5040280 w 49"/>
                  <a:gd name="T53" fmla="*/ 141129327 h 77"/>
                  <a:gd name="T54" fmla="*/ 17640187 w 49"/>
                  <a:gd name="T55" fmla="*/ 143648700 h 77"/>
                  <a:gd name="T56" fmla="*/ 17640187 w 49"/>
                  <a:gd name="T57" fmla="*/ 136088994 h 77"/>
                  <a:gd name="T58" fmla="*/ 7559626 w 49"/>
                  <a:gd name="T59" fmla="*/ 133568034 h 77"/>
                  <a:gd name="T60" fmla="*/ 7559626 w 49"/>
                  <a:gd name="T61" fmla="*/ 126008328 h 77"/>
                  <a:gd name="T62" fmla="*/ 7559626 w 49"/>
                  <a:gd name="T63" fmla="*/ 118447034 h 77"/>
                  <a:gd name="T64" fmla="*/ 17640187 w 49"/>
                  <a:gd name="T65" fmla="*/ 110887329 h 77"/>
                  <a:gd name="T66" fmla="*/ 17640187 w 49"/>
                  <a:gd name="T67" fmla="*/ 103326035 h 77"/>
                  <a:gd name="T68" fmla="*/ 17640187 w 49"/>
                  <a:gd name="T69" fmla="*/ 98285702 h 77"/>
                  <a:gd name="T70" fmla="*/ 22680467 w 49"/>
                  <a:gd name="T71" fmla="*/ 93245369 h 77"/>
                  <a:gd name="T72" fmla="*/ 10080560 w 49"/>
                  <a:gd name="T73" fmla="*/ 75604997 h 77"/>
                  <a:gd name="T74" fmla="*/ 10080560 w 49"/>
                  <a:gd name="T75" fmla="*/ 68043703 h 77"/>
                  <a:gd name="T76" fmla="*/ 5040280 w 49"/>
                  <a:gd name="T77" fmla="*/ 70564664 h 77"/>
                  <a:gd name="T78" fmla="*/ 2519346 w 49"/>
                  <a:gd name="T79" fmla="*/ 65524331 h 77"/>
                  <a:gd name="T80" fmla="*/ 7559626 w 49"/>
                  <a:gd name="T81" fmla="*/ 65524331 h 77"/>
                  <a:gd name="T82" fmla="*/ 10080560 w 49"/>
                  <a:gd name="T83" fmla="*/ 63003370 h 77"/>
                  <a:gd name="T84" fmla="*/ 17640187 w 49"/>
                  <a:gd name="T85" fmla="*/ 55443664 h 77"/>
                  <a:gd name="T86" fmla="*/ 25201401 w 49"/>
                  <a:gd name="T87" fmla="*/ 65524331 h 77"/>
                  <a:gd name="T88" fmla="*/ 25201401 w 49"/>
                  <a:gd name="T89" fmla="*/ 57963037 h 77"/>
                  <a:gd name="T90" fmla="*/ 20161120 w 49"/>
                  <a:gd name="T91" fmla="*/ 52922704 h 77"/>
                  <a:gd name="T92" fmla="*/ 22680467 w 49"/>
                  <a:gd name="T93" fmla="*/ 47882371 h 77"/>
                  <a:gd name="T94" fmla="*/ 20161120 w 49"/>
                  <a:gd name="T95" fmla="*/ 40322665 h 77"/>
                  <a:gd name="T96" fmla="*/ 20161120 w 49"/>
                  <a:gd name="T97" fmla="*/ 30241999 h 77"/>
                  <a:gd name="T98" fmla="*/ 2519346 w 49"/>
                  <a:gd name="T99" fmla="*/ 191532658 h 77"/>
                  <a:gd name="T100" fmla="*/ 7559626 w 49"/>
                  <a:gd name="T101" fmla="*/ 183971365 h 77"/>
                  <a:gd name="T102" fmla="*/ 25201401 w 49"/>
                  <a:gd name="T103" fmla="*/ 183971365 h 77"/>
                  <a:gd name="T104" fmla="*/ 22680467 w 49"/>
                  <a:gd name="T105" fmla="*/ 191532658 h 77"/>
                  <a:gd name="T106" fmla="*/ 10080560 w 49"/>
                  <a:gd name="T107" fmla="*/ 191532658 h 77"/>
                  <a:gd name="T108" fmla="*/ 88204108 w 49"/>
                  <a:gd name="T109" fmla="*/ 138608367 h 77"/>
                  <a:gd name="T110" fmla="*/ 93244388 w 49"/>
                  <a:gd name="T111" fmla="*/ 128527701 h 77"/>
                  <a:gd name="T112" fmla="*/ 2519346 w 49"/>
                  <a:gd name="T113" fmla="*/ 151209994 h 77"/>
                  <a:gd name="T114" fmla="*/ 7559626 w 49"/>
                  <a:gd name="T115" fmla="*/ 146169660 h 77"/>
                  <a:gd name="T116" fmla="*/ 68042988 w 49"/>
                  <a:gd name="T117" fmla="*/ 141129327 h 77"/>
                  <a:gd name="T118" fmla="*/ 63002708 w 49"/>
                  <a:gd name="T119" fmla="*/ 133568034 h 77"/>
                  <a:gd name="T120" fmla="*/ 70563921 w 49"/>
                  <a:gd name="T121" fmla="*/ 138608367 h 77"/>
                  <a:gd name="T122" fmla="*/ 7559626 w 49"/>
                  <a:gd name="T123" fmla="*/ 30241999 h 77"/>
                  <a:gd name="T124" fmla="*/ 10080560 w 49"/>
                  <a:gd name="T125" fmla="*/ 37801705 h 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77"/>
                  <a:gd name="T191" fmla="*/ 49 w 49"/>
                  <a:gd name="T192" fmla="*/ 77 h 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77">
                    <a:moveTo>
                      <a:pt x="8" y="11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6"/>
                    </a:lnTo>
                    <a:lnTo>
                      <a:pt x="49" y="37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4" y="49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3" y="54"/>
                    </a:lnTo>
                    <a:lnTo>
                      <a:pt x="23" y="55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7"/>
                    </a:lnTo>
                    <a:lnTo>
                      <a:pt x="16" y="58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1" y="59"/>
                    </a:lnTo>
                    <a:lnTo>
                      <a:pt x="11" y="60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3" y="56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3" y="55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1"/>
                    </a:lnTo>
                    <a:moveTo>
                      <a:pt x="2" y="77"/>
                    </a:moveTo>
                    <a:lnTo>
                      <a:pt x="1" y="77"/>
                    </a:lnTo>
                    <a:lnTo>
                      <a:pt x="1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1" y="75"/>
                    </a:lnTo>
                    <a:lnTo>
                      <a:pt x="2" y="74"/>
                    </a:lnTo>
                    <a:lnTo>
                      <a:pt x="3" y="73"/>
                    </a:lnTo>
                    <a:lnTo>
                      <a:pt x="7" y="73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4"/>
                    </a:lnTo>
                    <a:lnTo>
                      <a:pt x="11" y="75"/>
                    </a:lnTo>
                    <a:lnTo>
                      <a:pt x="10" y="76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4" y="76"/>
                    </a:lnTo>
                    <a:lnTo>
                      <a:pt x="3" y="77"/>
                    </a:lnTo>
                    <a:lnTo>
                      <a:pt x="2" y="77"/>
                    </a:lnTo>
                    <a:moveTo>
                      <a:pt x="36" y="56"/>
                    </a:moveTo>
                    <a:lnTo>
                      <a:pt x="35" y="56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6"/>
                    </a:lnTo>
                    <a:moveTo>
                      <a:pt x="1" y="60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1" y="60"/>
                    </a:lnTo>
                    <a:moveTo>
                      <a:pt x="27" y="56"/>
                    </a:moveTo>
                    <a:lnTo>
                      <a:pt x="25" y="56"/>
                    </a:lnTo>
                    <a:lnTo>
                      <a:pt x="25" y="55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5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27" y="56"/>
                    </a:lnTo>
                    <a:moveTo>
                      <a:pt x="4" y="15"/>
                    </a:move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4" y="15"/>
                    </a:lnTo>
                    <a:moveTo>
                      <a:pt x="4" y="31"/>
                    </a:moveTo>
                    <a:lnTo>
                      <a:pt x="3" y="31"/>
                    </a:lnTo>
                    <a:lnTo>
                      <a:pt x="3" y="29"/>
                    </a:lnTo>
                    <a:lnTo>
                      <a:pt x="4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69" name="Freeform 932"/>
              <p:cNvSpPr>
                <a:spLocks/>
              </p:cNvSpPr>
              <p:nvPr/>
            </p:nvSpPr>
            <p:spPr bwMode="auto">
              <a:xfrm>
                <a:off x="6042025" y="2617788"/>
                <a:ext cx="325438" cy="204788"/>
              </a:xfrm>
              <a:custGeom>
                <a:avLst/>
                <a:gdLst>
                  <a:gd name="T0" fmla="*/ 398185299 w 205"/>
                  <a:gd name="T1" fmla="*/ 25201624 h 129"/>
                  <a:gd name="T2" fmla="*/ 390625613 w 205"/>
                  <a:gd name="T3" fmla="*/ 47882292 h 129"/>
                  <a:gd name="T4" fmla="*/ 403225620 w 205"/>
                  <a:gd name="T5" fmla="*/ 65524222 h 129"/>
                  <a:gd name="T6" fmla="*/ 430948175 w 205"/>
                  <a:gd name="T7" fmla="*/ 52922617 h 129"/>
                  <a:gd name="T8" fmla="*/ 456149776 w 205"/>
                  <a:gd name="T9" fmla="*/ 37801642 h 129"/>
                  <a:gd name="T10" fmla="*/ 476311057 w 205"/>
                  <a:gd name="T11" fmla="*/ 40322598 h 129"/>
                  <a:gd name="T12" fmla="*/ 483870743 w 205"/>
                  <a:gd name="T13" fmla="*/ 42841967 h 129"/>
                  <a:gd name="T14" fmla="*/ 514112665 w 205"/>
                  <a:gd name="T15" fmla="*/ 42841967 h 129"/>
                  <a:gd name="T16" fmla="*/ 498991704 w 205"/>
                  <a:gd name="T17" fmla="*/ 47882292 h 129"/>
                  <a:gd name="T18" fmla="*/ 483870743 w 205"/>
                  <a:gd name="T19" fmla="*/ 60483898 h 129"/>
                  <a:gd name="T20" fmla="*/ 451109456 w 205"/>
                  <a:gd name="T21" fmla="*/ 57962942 h 129"/>
                  <a:gd name="T22" fmla="*/ 423386900 w 205"/>
                  <a:gd name="T23" fmla="*/ 63003266 h 129"/>
                  <a:gd name="T24" fmla="*/ 398185299 w 205"/>
                  <a:gd name="T25" fmla="*/ 73083916 h 129"/>
                  <a:gd name="T26" fmla="*/ 395665933 w 205"/>
                  <a:gd name="T27" fmla="*/ 103325865 h 129"/>
                  <a:gd name="T28" fmla="*/ 395665933 w 205"/>
                  <a:gd name="T29" fmla="*/ 120967795 h 129"/>
                  <a:gd name="T30" fmla="*/ 380544972 w 205"/>
                  <a:gd name="T31" fmla="*/ 141129095 h 129"/>
                  <a:gd name="T32" fmla="*/ 367943378 w 205"/>
                  <a:gd name="T33" fmla="*/ 161290394 h 129"/>
                  <a:gd name="T34" fmla="*/ 337701456 w 205"/>
                  <a:gd name="T35" fmla="*/ 158769438 h 129"/>
                  <a:gd name="T36" fmla="*/ 350303051 w 205"/>
                  <a:gd name="T37" fmla="*/ 181451693 h 129"/>
                  <a:gd name="T38" fmla="*/ 325101449 w 205"/>
                  <a:gd name="T39" fmla="*/ 191532343 h 129"/>
                  <a:gd name="T40" fmla="*/ 320061129 w 205"/>
                  <a:gd name="T41" fmla="*/ 209172686 h 129"/>
                  <a:gd name="T42" fmla="*/ 315020809 w 205"/>
                  <a:gd name="T43" fmla="*/ 224293660 h 129"/>
                  <a:gd name="T44" fmla="*/ 304940169 w 205"/>
                  <a:gd name="T45" fmla="*/ 246975916 h 129"/>
                  <a:gd name="T46" fmla="*/ 287298254 w 205"/>
                  <a:gd name="T47" fmla="*/ 239414635 h 129"/>
                  <a:gd name="T48" fmla="*/ 267136973 w 205"/>
                  <a:gd name="T49" fmla="*/ 246975916 h 129"/>
                  <a:gd name="T50" fmla="*/ 259577286 w 205"/>
                  <a:gd name="T51" fmla="*/ 254535609 h 129"/>
                  <a:gd name="T52" fmla="*/ 231854731 w 205"/>
                  <a:gd name="T53" fmla="*/ 257056565 h 129"/>
                  <a:gd name="T54" fmla="*/ 211693450 w 205"/>
                  <a:gd name="T55" fmla="*/ 272177540 h 129"/>
                  <a:gd name="T56" fmla="*/ 211693450 w 205"/>
                  <a:gd name="T57" fmla="*/ 304938857 h 129"/>
                  <a:gd name="T58" fmla="*/ 171370888 w 205"/>
                  <a:gd name="T59" fmla="*/ 320059831 h 129"/>
                  <a:gd name="T60" fmla="*/ 133569280 w 205"/>
                  <a:gd name="T61" fmla="*/ 322580788 h 129"/>
                  <a:gd name="T62" fmla="*/ 68045117 w 205"/>
                  <a:gd name="T63" fmla="*/ 325100156 h 129"/>
                  <a:gd name="T64" fmla="*/ 20161281 w 205"/>
                  <a:gd name="T65" fmla="*/ 302417901 h 129"/>
                  <a:gd name="T66" fmla="*/ 45362882 w 205"/>
                  <a:gd name="T67" fmla="*/ 259575934 h 129"/>
                  <a:gd name="T68" fmla="*/ 10080640 w 205"/>
                  <a:gd name="T69" fmla="*/ 239414635 h 129"/>
                  <a:gd name="T70" fmla="*/ 5040320 w 205"/>
                  <a:gd name="T71" fmla="*/ 204132361 h 129"/>
                  <a:gd name="T72" fmla="*/ 15120961 w 205"/>
                  <a:gd name="T73" fmla="*/ 178930737 h 129"/>
                  <a:gd name="T74" fmla="*/ 0 w 205"/>
                  <a:gd name="T75" fmla="*/ 173890412 h 129"/>
                  <a:gd name="T76" fmla="*/ 2520954 w 205"/>
                  <a:gd name="T77" fmla="*/ 156250069 h 129"/>
                  <a:gd name="T78" fmla="*/ 7561274 w 205"/>
                  <a:gd name="T79" fmla="*/ 141129095 h 129"/>
                  <a:gd name="T80" fmla="*/ 22682235 w 205"/>
                  <a:gd name="T81" fmla="*/ 118446839 h 129"/>
                  <a:gd name="T82" fmla="*/ 35282242 w 205"/>
                  <a:gd name="T83" fmla="*/ 108366190 h 129"/>
                  <a:gd name="T84" fmla="*/ 63004797 w 205"/>
                  <a:gd name="T85" fmla="*/ 118446839 h 129"/>
                  <a:gd name="T86" fmla="*/ 83166078 w 205"/>
                  <a:gd name="T87" fmla="*/ 113406514 h 129"/>
                  <a:gd name="T88" fmla="*/ 95766085 w 205"/>
                  <a:gd name="T89" fmla="*/ 103325865 h 129"/>
                  <a:gd name="T90" fmla="*/ 113407999 w 205"/>
                  <a:gd name="T91" fmla="*/ 90725847 h 129"/>
                  <a:gd name="T92" fmla="*/ 141128967 w 205"/>
                  <a:gd name="T93" fmla="*/ 80645197 h 129"/>
                  <a:gd name="T94" fmla="*/ 148690241 w 205"/>
                  <a:gd name="T95" fmla="*/ 65524222 h 129"/>
                  <a:gd name="T96" fmla="*/ 153730561 w 205"/>
                  <a:gd name="T97" fmla="*/ 47882292 h 129"/>
                  <a:gd name="T98" fmla="*/ 186491849 w 205"/>
                  <a:gd name="T99" fmla="*/ 37801642 h 129"/>
                  <a:gd name="T100" fmla="*/ 211693450 w 205"/>
                  <a:gd name="T101" fmla="*/ 40322598 h 129"/>
                  <a:gd name="T102" fmla="*/ 234375685 w 205"/>
                  <a:gd name="T103" fmla="*/ 40322598 h 129"/>
                  <a:gd name="T104" fmla="*/ 259577286 w 205"/>
                  <a:gd name="T105" fmla="*/ 45362923 h 129"/>
                  <a:gd name="T106" fmla="*/ 282257934 w 205"/>
                  <a:gd name="T107" fmla="*/ 47882292 h 129"/>
                  <a:gd name="T108" fmla="*/ 309980489 w 205"/>
                  <a:gd name="T109" fmla="*/ 47882292 h 129"/>
                  <a:gd name="T110" fmla="*/ 317540175 w 205"/>
                  <a:gd name="T111" fmla="*/ 37801642 h 129"/>
                  <a:gd name="T112" fmla="*/ 345262730 w 205"/>
                  <a:gd name="T113" fmla="*/ 35282274 h 129"/>
                  <a:gd name="T114" fmla="*/ 350303051 w 205"/>
                  <a:gd name="T115" fmla="*/ 17640343 h 129"/>
                  <a:gd name="T116" fmla="*/ 375504652 w 205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5"/>
                  <a:gd name="T178" fmla="*/ 0 h 129"/>
                  <a:gd name="T179" fmla="*/ 205 w 205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5" h="129">
                    <a:moveTo>
                      <a:pt x="153" y="7"/>
                    </a:moveTo>
                    <a:lnTo>
                      <a:pt x="153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8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7" y="13"/>
                    </a:lnTo>
                    <a:lnTo>
                      <a:pt x="157" y="14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5" y="18"/>
                    </a:lnTo>
                    <a:lnTo>
                      <a:pt x="155" y="19"/>
                    </a:lnTo>
                    <a:lnTo>
                      <a:pt x="155" y="20"/>
                    </a:lnTo>
                    <a:lnTo>
                      <a:pt x="155" y="21"/>
                    </a:lnTo>
                    <a:lnTo>
                      <a:pt x="155" y="23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6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5"/>
                    </a:lnTo>
                    <a:lnTo>
                      <a:pt x="164" y="24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9" y="21"/>
                    </a:lnTo>
                    <a:lnTo>
                      <a:pt x="170" y="21"/>
                    </a:lnTo>
                    <a:lnTo>
                      <a:pt x="171" y="21"/>
                    </a:lnTo>
                    <a:lnTo>
                      <a:pt x="173" y="20"/>
                    </a:lnTo>
                    <a:lnTo>
                      <a:pt x="173" y="19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8" y="17"/>
                    </a:lnTo>
                    <a:lnTo>
                      <a:pt x="179" y="16"/>
                    </a:lnTo>
                    <a:lnTo>
                      <a:pt x="180" y="16"/>
                    </a:lnTo>
                    <a:lnTo>
                      <a:pt x="181" y="15"/>
                    </a:lnTo>
                    <a:lnTo>
                      <a:pt x="182" y="15"/>
                    </a:lnTo>
                    <a:lnTo>
                      <a:pt x="183" y="15"/>
                    </a:lnTo>
                    <a:lnTo>
                      <a:pt x="185" y="15"/>
                    </a:lnTo>
                    <a:lnTo>
                      <a:pt x="186" y="15"/>
                    </a:lnTo>
                    <a:lnTo>
                      <a:pt x="187" y="15"/>
                    </a:lnTo>
                    <a:lnTo>
                      <a:pt x="188" y="15"/>
                    </a:lnTo>
                    <a:lnTo>
                      <a:pt x="189" y="15"/>
                    </a:lnTo>
                    <a:lnTo>
                      <a:pt x="189" y="16"/>
                    </a:lnTo>
                    <a:lnTo>
                      <a:pt x="188" y="17"/>
                    </a:lnTo>
                    <a:lnTo>
                      <a:pt x="187" y="17"/>
                    </a:lnTo>
                    <a:lnTo>
                      <a:pt x="187" y="18"/>
                    </a:lnTo>
                    <a:lnTo>
                      <a:pt x="188" y="18"/>
                    </a:lnTo>
                    <a:lnTo>
                      <a:pt x="189" y="18"/>
                    </a:lnTo>
                    <a:lnTo>
                      <a:pt x="190" y="18"/>
                    </a:lnTo>
                    <a:lnTo>
                      <a:pt x="190" y="17"/>
                    </a:lnTo>
                    <a:lnTo>
                      <a:pt x="192" y="17"/>
                    </a:lnTo>
                    <a:lnTo>
                      <a:pt x="194" y="16"/>
                    </a:lnTo>
                    <a:lnTo>
                      <a:pt x="195" y="16"/>
                    </a:lnTo>
                    <a:lnTo>
                      <a:pt x="196" y="16"/>
                    </a:lnTo>
                    <a:lnTo>
                      <a:pt x="197" y="16"/>
                    </a:lnTo>
                    <a:lnTo>
                      <a:pt x="198" y="16"/>
                    </a:lnTo>
                    <a:lnTo>
                      <a:pt x="199" y="16"/>
                    </a:lnTo>
                    <a:lnTo>
                      <a:pt x="201" y="16"/>
                    </a:lnTo>
                    <a:lnTo>
                      <a:pt x="204" y="17"/>
                    </a:lnTo>
                    <a:lnTo>
                      <a:pt x="205" y="18"/>
                    </a:lnTo>
                    <a:lnTo>
                      <a:pt x="204" y="18"/>
                    </a:lnTo>
                    <a:lnTo>
                      <a:pt x="202" y="17"/>
                    </a:lnTo>
                    <a:lnTo>
                      <a:pt x="201" y="17"/>
                    </a:lnTo>
                    <a:lnTo>
                      <a:pt x="200" y="18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8" y="19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21"/>
                    </a:lnTo>
                    <a:lnTo>
                      <a:pt x="199" y="21"/>
                    </a:lnTo>
                    <a:lnTo>
                      <a:pt x="198" y="21"/>
                    </a:lnTo>
                    <a:lnTo>
                      <a:pt x="195" y="23"/>
                    </a:lnTo>
                    <a:lnTo>
                      <a:pt x="194" y="24"/>
                    </a:lnTo>
                    <a:lnTo>
                      <a:pt x="192" y="24"/>
                    </a:lnTo>
                    <a:lnTo>
                      <a:pt x="191" y="24"/>
                    </a:lnTo>
                    <a:lnTo>
                      <a:pt x="191" y="23"/>
                    </a:lnTo>
                    <a:lnTo>
                      <a:pt x="189" y="23"/>
                    </a:lnTo>
                    <a:lnTo>
                      <a:pt x="187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3" y="23"/>
                    </a:lnTo>
                    <a:lnTo>
                      <a:pt x="179" y="23"/>
                    </a:lnTo>
                    <a:lnTo>
                      <a:pt x="177" y="24"/>
                    </a:lnTo>
                    <a:lnTo>
                      <a:pt x="176" y="24"/>
                    </a:lnTo>
                    <a:lnTo>
                      <a:pt x="174" y="24"/>
                    </a:lnTo>
                    <a:lnTo>
                      <a:pt x="172" y="24"/>
                    </a:lnTo>
                    <a:lnTo>
                      <a:pt x="171" y="24"/>
                    </a:lnTo>
                    <a:lnTo>
                      <a:pt x="170" y="25"/>
                    </a:lnTo>
                    <a:lnTo>
                      <a:pt x="169" y="25"/>
                    </a:lnTo>
                    <a:lnTo>
                      <a:pt x="168" y="25"/>
                    </a:lnTo>
                    <a:lnTo>
                      <a:pt x="167" y="25"/>
                    </a:lnTo>
                    <a:lnTo>
                      <a:pt x="165" y="25"/>
                    </a:lnTo>
                    <a:lnTo>
                      <a:pt x="165" y="26"/>
                    </a:lnTo>
                    <a:lnTo>
                      <a:pt x="163" y="28"/>
                    </a:lnTo>
                    <a:lnTo>
                      <a:pt x="160" y="29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58" y="29"/>
                    </a:lnTo>
                    <a:lnTo>
                      <a:pt x="158" y="30"/>
                    </a:lnTo>
                    <a:lnTo>
                      <a:pt x="155" y="32"/>
                    </a:lnTo>
                    <a:lnTo>
                      <a:pt x="153" y="34"/>
                    </a:lnTo>
                    <a:lnTo>
                      <a:pt x="152" y="35"/>
                    </a:lnTo>
                    <a:lnTo>
                      <a:pt x="154" y="36"/>
                    </a:lnTo>
                    <a:lnTo>
                      <a:pt x="155" y="37"/>
                    </a:lnTo>
                    <a:lnTo>
                      <a:pt x="157" y="39"/>
                    </a:lnTo>
                    <a:lnTo>
                      <a:pt x="157" y="41"/>
                    </a:lnTo>
                    <a:lnTo>
                      <a:pt x="158" y="42"/>
                    </a:lnTo>
                    <a:lnTo>
                      <a:pt x="159" y="44"/>
                    </a:lnTo>
                    <a:lnTo>
                      <a:pt x="158" y="44"/>
                    </a:lnTo>
                    <a:lnTo>
                      <a:pt x="158" y="45"/>
                    </a:lnTo>
                    <a:lnTo>
                      <a:pt x="157" y="45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7" y="48"/>
                    </a:lnTo>
                    <a:lnTo>
                      <a:pt x="157" y="49"/>
                    </a:lnTo>
                    <a:lnTo>
                      <a:pt x="157" y="51"/>
                    </a:lnTo>
                    <a:lnTo>
                      <a:pt x="155" y="51"/>
                    </a:lnTo>
                    <a:lnTo>
                      <a:pt x="153" y="52"/>
                    </a:lnTo>
                    <a:lnTo>
                      <a:pt x="152" y="54"/>
                    </a:lnTo>
                    <a:lnTo>
                      <a:pt x="151" y="54"/>
                    </a:lnTo>
                    <a:lnTo>
                      <a:pt x="151" y="55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50" y="58"/>
                    </a:lnTo>
                    <a:lnTo>
                      <a:pt x="151" y="58"/>
                    </a:lnTo>
                    <a:lnTo>
                      <a:pt x="151" y="62"/>
                    </a:lnTo>
                    <a:lnTo>
                      <a:pt x="150" y="63"/>
                    </a:lnTo>
                    <a:lnTo>
                      <a:pt x="148" y="64"/>
                    </a:lnTo>
                    <a:lnTo>
                      <a:pt x="146" y="64"/>
                    </a:lnTo>
                    <a:lnTo>
                      <a:pt x="143" y="64"/>
                    </a:lnTo>
                    <a:lnTo>
                      <a:pt x="142" y="65"/>
                    </a:lnTo>
                    <a:lnTo>
                      <a:pt x="140" y="64"/>
                    </a:lnTo>
                    <a:lnTo>
                      <a:pt x="137" y="64"/>
                    </a:lnTo>
                    <a:lnTo>
                      <a:pt x="136" y="64"/>
                    </a:lnTo>
                    <a:lnTo>
                      <a:pt x="136" y="63"/>
                    </a:lnTo>
                    <a:lnTo>
                      <a:pt x="135" y="63"/>
                    </a:lnTo>
                    <a:lnTo>
                      <a:pt x="134" y="63"/>
                    </a:lnTo>
                    <a:lnTo>
                      <a:pt x="133" y="65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9" y="72"/>
                    </a:lnTo>
                    <a:lnTo>
                      <a:pt x="140" y="73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0" y="76"/>
                    </a:lnTo>
                    <a:lnTo>
                      <a:pt x="129" y="76"/>
                    </a:lnTo>
                    <a:lnTo>
                      <a:pt x="129" y="77"/>
                    </a:lnTo>
                    <a:lnTo>
                      <a:pt x="127" y="79"/>
                    </a:lnTo>
                    <a:lnTo>
                      <a:pt x="129" y="80"/>
                    </a:lnTo>
                    <a:lnTo>
                      <a:pt x="127" y="81"/>
                    </a:lnTo>
                    <a:lnTo>
                      <a:pt x="126" y="81"/>
                    </a:lnTo>
                    <a:lnTo>
                      <a:pt x="126" y="82"/>
                    </a:lnTo>
                    <a:lnTo>
                      <a:pt x="127" y="82"/>
                    </a:lnTo>
                    <a:lnTo>
                      <a:pt x="127" y="83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5" y="88"/>
                    </a:lnTo>
                    <a:lnTo>
                      <a:pt x="125" y="89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3"/>
                    </a:lnTo>
                    <a:lnTo>
                      <a:pt x="124" y="94"/>
                    </a:lnTo>
                    <a:lnTo>
                      <a:pt x="123" y="95"/>
                    </a:lnTo>
                    <a:lnTo>
                      <a:pt x="123" y="97"/>
                    </a:lnTo>
                    <a:lnTo>
                      <a:pt x="122" y="97"/>
                    </a:lnTo>
                    <a:lnTo>
                      <a:pt x="121" y="98"/>
                    </a:lnTo>
                    <a:lnTo>
                      <a:pt x="118" y="98"/>
                    </a:lnTo>
                    <a:lnTo>
                      <a:pt x="117" y="97"/>
                    </a:lnTo>
                    <a:lnTo>
                      <a:pt x="116" y="95"/>
                    </a:lnTo>
                    <a:lnTo>
                      <a:pt x="115" y="94"/>
                    </a:lnTo>
                    <a:lnTo>
                      <a:pt x="114" y="94"/>
                    </a:lnTo>
                    <a:lnTo>
                      <a:pt x="114" y="95"/>
                    </a:lnTo>
                    <a:lnTo>
                      <a:pt x="113" y="95"/>
                    </a:lnTo>
                    <a:lnTo>
                      <a:pt x="114" y="95"/>
                    </a:lnTo>
                    <a:lnTo>
                      <a:pt x="115" y="95"/>
                    </a:lnTo>
                    <a:lnTo>
                      <a:pt x="114" y="97"/>
                    </a:lnTo>
                    <a:lnTo>
                      <a:pt x="111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8" y="95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1" y="99"/>
                    </a:lnTo>
                    <a:lnTo>
                      <a:pt x="101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4" y="102"/>
                    </a:lnTo>
                    <a:lnTo>
                      <a:pt x="101" y="102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3" y="103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8" y="103"/>
                    </a:lnTo>
                    <a:lnTo>
                      <a:pt x="88" y="104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4" y="107"/>
                    </a:lnTo>
                    <a:lnTo>
                      <a:pt x="84" y="108"/>
                    </a:lnTo>
                    <a:lnTo>
                      <a:pt x="83" y="112"/>
                    </a:lnTo>
                    <a:lnTo>
                      <a:pt x="83" y="113"/>
                    </a:lnTo>
                    <a:lnTo>
                      <a:pt x="83" y="114"/>
                    </a:lnTo>
                    <a:lnTo>
                      <a:pt x="83" y="118"/>
                    </a:lnTo>
                    <a:lnTo>
                      <a:pt x="81" y="119"/>
                    </a:lnTo>
                    <a:lnTo>
                      <a:pt x="81" y="120"/>
                    </a:lnTo>
                    <a:lnTo>
                      <a:pt x="83" y="120"/>
                    </a:lnTo>
                    <a:lnTo>
                      <a:pt x="84" y="121"/>
                    </a:lnTo>
                    <a:lnTo>
                      <a:pt x="83" y="122"/>
                    </a:lnTo>
                    <a:lnTo>
                      <a:pt x="81" y="122"/>
                    </a:lnTo>
                    <a:lnTo>
                      <a:pt x="80" y="123"/>
                    </a:lnTo>
                    <a:lnTo>
                      <a:pt x="79" y="123"/>
                    </a:lnTo>
                    <a:lnTo>
                      <a:pt x="76" y="125"/>
                    </a:lnTo>
                    <a:lnTo>
                      <a:pt x="75" y="125"/>
                    </a:lnTo>
                    <a:lnTo>
                      <a:pt x="73" y="126"/>
                    </a:lnTo>
                    <a:lnTo>
                      <a:pt x="68" y="127"/>
                    </a:lnTo>
                    <a:lnTo>
                      <a:pt x="65" y="127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59" y="127"/>
                    </a:lnTo>
                    <a:lnTo>
                      <a:pt x="58" y="127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0" y="129"/>
                    </a:lnTo>
                    <a:lnTo>
                      <a:pt x="46" y="128"/>
                    </a:lnTo>
                    <a:lnTo>
                      <a:pt x="43" y="128"/>
                    </a:lnTo>
                    <a:lnTo>
                      <a:pt x="39" y="128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7" y="129"/>
                    </a:lnTo>
                    <a:lnTo>
                      <a:pt x="24" y="128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8" y="123"/>
                    </a:lnTo>
                    <a:lnTo>
                      <a:pt x="6" y="123"/>
                    </a:lnTo>
                    <a:lnTo>
                      <a:pt x="5" y="122"/>
                    </a:lnTo>
                    <a:lnTo>
                      <a:pt x="8" y="120"/>
                    </a:lnTo>
                    <a:lnTo>
                      <a:pt x="10" y="118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8" y="110"/>
                    </a:lnTo>
                    <a:lnTo>
                      <a:pt x="19" y="107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8" y="101"/>
                    </a:lnTo>
                    <a:lnTo>
                      <a:pt x="13" y="101"/>
                    </a:lnTo>
                    <a:lnTo>
                      <a:pt x="10" y="100"/>
                    </a:lnTo>
                    <a:lnTo>
                      <a:pt x="9" y="100"/>
                    </a:lnTo>
                    <a:lnTo>
                      <a:pt x="5" y="100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4" y="88"/>
                    </a:lnTo>
                    <a:lnTo>
                      <a:pt x="3" y="83"/>
                    </a:lnTo>
                    <a:lnTo>
                      <a:pt x="2" y="81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2" y="75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5" y="70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2" y="70"/>
                    </a:lnTo>
                    <a:lnTo>
                      <a:pt x="1" y="70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31" y="46"/>
                    </a:lnTo>
                    <a:lnTo>
                      <a:pt x="33" y="45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49" y="35"/>
                    </a:lnTo>
                    <a:lnTo>
                      <a:pt x="51" y="34"/>
                    </a:lnTo>
                    <a:lnTo>
                      <a:pt x="52" y="33"/>
                    </a:lnTo>
                    <a:lnTo>
                      <a:pt x="55" y="32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8" y="30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8"/>
                    </a:lnTo>
                    <a:lnTo>
                      <a:pt x="58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59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61" y="19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6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7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4" y="16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9" y="17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20" y="16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6" y="18"/>
                    </a:lnTo>
                    <a:lnTo>
                      <a:pt x="126" y="17"/>
                    </a:lnTo>
                    <a:lnTo>
                      <a:pt x="126" y="16"/>
                    </a:lnTo>
                    <a:lnTo>
                      <a:pt x="126" y="15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6" y="14"/>
                    </a:lnTo>
                    <a:lnTo>
                      <a:pt x="137" y="14"/>
                    </a:lnTo>
                    <a:lnTo>
                      <a:pt x="139" y="13"/>
                    </a:lnTo>
                    <a:lnTo>
                      <a:pt x="139" y="11"/>
                    </a:lnTo>
                    <a:lnTo>
                      <a:pt x="139" y="10"/>
                    </a:lnTo>
                    <a:lnTo>
                      <a:pt x="139" y="9"/>
                    </a:lnTo>
                    <a:lnTo>
                      <a:pt x="137" y="9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2" y="5"/>
                    </a:lnTo>
                    <a:lnTo>
                      <a:pt x="143" y="4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2"/>
                    </a:lnTo>
                    <a:lnTo>
                      <a:pt x="153" y="2"/>
                    </a:lnTo>
                    <a:lnTo>
                      <a:pt x="154" y="4"/>
                    </a:lnTo>
                    <a:lnTo>
                      <a:pt x="154" y="5"/>
                    </a:lnTo>
                    <a:lnTo>
                      <a:pt x="153" y="6"/>
                    </a:lnTo>
                    <a:lnTo>
                      <a:pt x="15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70" name="Freeform 933"/>
              <p:cNvSpPr>
                <a:spLocks noEditPoints="1"/>
              </p:cNvSpPr>
              <p:nvPr/>
            </p:nvSpPr>
            <p:spPr bwMode="auto">
              <a:xfrm>
                <a:off x="5119688" y="2543176"/>
                <a:ext cx="193675" cy="155575"/>
              </a:xfrm>
              <a:custGeom>
                <a:avLst/>
                <a:gdLst>
                  <a:gd name="T0" fmla="*/ 229335013 w 122"/>
                  <a:gd name="T1" fmla="*/ 37801550 h 98"/>
                  <a:gd name="T2" fmla="*/ 194052825 w 122"/>
                  <a:gd name="T3" fmla="*/ 27722513 h 98"/>
                  <a:gd name="T4" fmla="*/ 148690013 w 122"/>
                  <a:gd name="T5" fmla="*/ 37801550 h 98"/>
                  <a:gd name="T6" fmla="*/ 156249688 w 122"/>
                  <a:gd name="T7" fmla="*/ 50403125 h 98"/>
                  <a:gd name="T8" fmla="*/ 143649700 w 122"/>
                  <a:gd name="T9" fmla="*/ 57964388 h 98"/>
                  <a:gd name="T10" fmla="*/ 131048125 w 122"/>
                  <a:gd name="T11" fmla="*/ 52924075 h 98"/>
                  <a:gd name="T12" fmla="*/ 108367513 w 122"/>
                  <a:gd name="T13" fmla="*/ 50403125 h 98"/>
                  <a:gd name="T14" fmla="*/ 133569075 w 122"/>
                  <a:gd name="T15" fmla="*/ 90725625 h 98"/>
                  <a:gd name="T16" fmla="*/ 115927188 w 122"/>
                  <a:gd name="T17" fmla="*/ 93246575 h 98"/>
                  <a:gd name="T18" fmla="*/ 123488450 w 122"/>
                  <a:gd name="T19" fmla="*/ 110886875 h 98"/>
                  <a:gd name="T20" fmla="*/ 151209375 w 122"/>
                  <a:gd name="T21" fmla="*/ 123488450 h 98"/>
                  <a:gd name="T22" fmla="*/ 138609388 w 122"/>
                  <a:gd name="T23" fmla="*/ 136088438 h 98"/>
                  <a:gd name="T24" fmla="*/ 128528763 w 122"/>
                  <a:gd name="T25" fmla="*/ 151209375 h 98"/>
                  <a:gd name="T26" fmla="*/ 126007813 w 122"/>
                  <a:gd name="T27" fmla="*/ 156249688 h 98"/>
                  <a:gd name="T28" fmla="*/ 126007813 w 122"/>
                  <a:gd name="T29" fmla="*/ 178931888 h 98"/>
                  <a:gd name="T30" fmla="*/ 105846563 w 122"/>
                  <a:gd name="T31" fmla="*/ 178931888 h 98"/>
                  <a:gd name="T32" fmla="*/ 90725625 w 122"/>
                  <a:gd name="T33" fmla="*/ 168851263 h 98"/>
                  <a:gd name="T34" fmla="*/ 68045013 w 122"/>
                  <a:gd name="T35" fmla="*/ 163810950 h 98"/>
                  <a:gd name="T36" fmla="*/ 60483750 w 122"/>
                  <a:gd name="T37" fmla="*/ 136088438 h 98"/>
                  <a:gd name="T38" fmla="*/ 90725625 w 122"/>
                  <a:gd name="T39" fmla="*/ 128527175 h 98"/>
                  <a:gd name="T40" fmla="*/ 123488450 w 122"/>
                  <a:gd name="T41" fmla="*/ 133567488 h 98"/>
                  <a:gd name="T42" fmla="*/ 100806250 w 122"/>
                  <a:gd name="T43" fmla="*/ 118448138 h 98"/>
                  <a:gd name="T44" fmla="*/ 55443438 w 122"/>
                  <a:gd name="T45" fmla="*/ 123488450 h 98"/>
                  <a:gd name="T46" fmla="*/ 55443438 w 122"/>
                  <a:gd name="T47" fmla="*/ 98286888 h 98"/>
                  <a:gd name="T48" fmla="*/ 20161250 w 122"/>
                  <a:gd name="T49" fmla="*/ 83165950 h 98"/>
                  <a:gd name="T50" fmla="*/ 35282188 w 122"/>
                  <a:gd name="T51" fmla="*/ 63003113 h 98"/>
                  <a:gd name="T52" fmla="*/ 60483750 w 122"/>
                  <a:gd name="T53" fmla="*/ 35282188 h 98"/>
                  <a:gd name="T54" fmla="*/ 110886875 w 122"/>
                  <a:gd name="T55" fmla="*/ 20161250 h 98"/>
                  <a:gd name="T56" fmla="*/ 156249688 w 122"/>
                  <a:gd name="T57" fmla="*/ 12601575 h 98"/>
                  <a:gd name="T58" fmla="*/ 204133450 w 122"/>
                  <a:gd name="T59" fmla="*/ 20161250 h 98"/>
                  <a:gd name="T60" fmla="*/ 234375325 w 122"/>
                  <a:gd name="T61" fmla="*/ 2520950 h 98"/>
                  <a:gd name="T62" fmla="*/ 153730325 w 122"/>
                  <a:gd name="T63" fmla="*/ 234375325 h 98"/>
                  <a:gd name="T64" fmla="*/ 156249688 w 122"/>
                  <a:gd name="T65" fmla="*/ 226814063 h 98"/>
                  <a:gd name="T66" fmla="*/ 189012513 w 122"/>
                  <a:gd name="T67" fmla="*/ 229335013 h 98"/>
                  <a:gd name="T68" fmla="*/ 229335013 w 122"/>
                  <a:gd name="T69" fmla="*/ 234375325 h 98"/>
                  <a:gd name="T70" fmla="*/ 176410938 w 122"/>
                  <a:gd name="T71" fmla="*/ 138607800 h 98"/>
                  <a:gd name="T72" fmla="*/ 138609388 w 122"/>
                  <a:gd name="T73" fmla="*/ 113407825 h 98"/>
                  <a:gd name="T74" fmla="*/ 151209375 w 122"/>
                  <a:gd name="T75" fmla="*/ 110886875 h 98"/>
                  <a:gd name="T76" fmla="*/ 244455950 w 122"/>
                  <a:gd name="T77" fmla="*/ 100806250 h 98"/>
                  <a:gd name="T78" fmla="*/ 224294700 w 122"/>
                  <a:gd name="T79" fmla="*/ 90725625 h 98"/>
                  <a:gd name="T80" fmla="*/ 32762825 w 122"/>
                  <a:gd name="T81" fmla="*/ 133567488 h 98"/>
                  <a:gd name="T82" fmla="*/ 224294700 w 122"/>
                  <a:gd name="T83" fmla="*/ 131048125 h 98"/>
                  <a:gd name="T84" fmla="*/ 229335013 w 122"/>
                  <a:gd name="T85" fmla="*/ 131048125 h 98"/>
                  <a:gd name="T86" fmla="*/ 7561263 w 122"/>
                  <a:gd name="T87" fmla="*/ 73083738 h 98"/>
                  <a:gd name="T88" fmla="*/ 194052825 w 122"/>
                  <a:gd name="T89" fmla="*/ 65524063 h 98"/>
                  <a:gd name="T90" fmla="*/ 264617200 w 122"/>
                  <a:gd name="T91" fmla="*/ 143648113 h 98"/>
                  <a:gd name="T92" fmla="*/ 45362813 w 122"/>
                  <a:gd name="T93" fmla="*/ 143648113 h 98"/>
                  <a:gd name="T94" fmla="*/ 189012513 w 122"/>
                  <a:gd name="T95" fmla="*/ 146169063 h 98"/>
                  <a:gd name="T96" fmla="*/ 178931888 w 122"/>
                  <a:gd name="T97" fmla="*/ 37801550 h 98"/>
                  <a:gd name="T98" fmla="*/ 267136563 w 122"/>
                  <a:gd name="T99" fmla="*/ 224294700 h 98"/>
                  <a:gd name="T100" fmla="*/ 241935000 w 122"/>
                  <a:gd name="T101" fmla="*/ 151209375 h 98"/>
                  <a:gd name="T102" fmla="*/ 259576888 w 122"/>
                  <a:gd name="T103" fmla="*/ 183972200 h 98"/>
                  <a:gd name="T104" fmla="*/ 178931888 w 122"/>
                  <a:gd name="T105" fmla="*/ 108367513 h 98"/>
                  <a:gd name="T106" fmla="*/ 199093138 w 122"/>
                  <a:gd name="T107" fmla="*/ 171370625 h 98"/>
                  <a:gd name="T108" fmla="*/ 211693125 w 122"/>
                  <a:gd name="T109" fmla="*/ 50403125 h 98"/>
                  <a:gd name="T110" fmla="*/ 236894688 w 122"/>
                  <a:gd name="T111" fmla="*/ 189012513 h 98"/>
                  <a:gd name="T112" fmla="*/ 37803138 w 122"/>
                  <a:gd name="T113" fmla="*/ 123488450 h 98"/>
                  <a:gd name="T114" fmla="*/ 136088438 w 122"/>
                  <a:gd name="T115" fmla="*/ 141128750 h 98"/>
                  <a:gd name="T116" fmla="*/ 141128750 w 122"/>
                  <a:gd name="T117" fmla="*/ 93246575 h 98"/>
                  <a:gd name="T118" fmla="*/ 304939700 w 122"/>
                  <a:gd name="T119" fmla="*/ 201612500 h 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98"/>
                  <a:gd name="T182" fmla="*/ 122 w 122"/>
                  <a:gd name="T183" fmla="*/ 98 h 9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98">
                    <a:moveTo>
                      <a:pt x="96" y="1"/>
                    </a:moveTo>
                    <a:lnTo>
                      <a:pt x="98" y="2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4" y="12"/>
                    </a:lnTo>
                    <a:lnTo>
                      <a:pt x="93" y="14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3" y="12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4" y="12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7" y="16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1"/>
                    </a:lnTo>
                    <a:lnTo>
                      <a:pt x="68" y="23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4" y="21"/>
                    </a:lnTo>
                    <a:lnTo>
                      <a:pt x="63" y="21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3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7" y="40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2" y="40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2" y="43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7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52"/>
                    </a:lnTo>
                    <a:lnTo>
                      <a:pt x="62" y="53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3" y="56"/>
                    </a:lnTo>
                    <a:lnTo>
                      <a:pt x="63" y="57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7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7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1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5" y="62"/>
                    </a:lnTo>
                    <a:lnTo>
                      <a:pt x="54" y="63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9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4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5" y="63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50" y="74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6" y="73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1" y="73"/>
                    </a:lnTo>
                    <a:lnTo>
                      <a:pt x="41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1" y="77"/>
                    </a:lnTo>
                    <a:lnTo>
                      <a:pt x="41" y="76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37" y="71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4" y="67"/>
                    </a:lnTo>
                    <a:lnTo>
                      <a:pt x="33" y="68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1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5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3" y="55"/>
                    </a:lnTo>
                    <a:lnTo>
                      <a:pt x="24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31" y="49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1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3"/>
                    </a:lnTo>
                    <a:lnTo>
                      <a:pt x="51" y="52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1" y="48"/>
                    </a:lnTo>
                    <a:lnTo>
                      <a:pt x="40" y="47"/>
                    </a:lnTo>
                    <a:lnTo>
                      <a:pt x="38" y="48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3" y="48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2" y="6"/>
                    </a:lnTo>
                    <a:lnTo>
                      <a:pt x="93" y="5"/>
                    </a:lnTo>
                    <a:lnTo>
                      <a:pt x="93" y="4"/>
                    </a:lnTo>
                    <a:lnTo>
                      <a:pt x="92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moveTo>
                      <a:pt x="75" y="98"/>
                    </a:moveTo>
                    <a:lnTo>
                      <a:pt x="73" y="98"/>
                    </a:lnTo>
                    <a:lnTo>
                      <a:pt x="73" y="96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8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3" y="94"/>
                    </a:lnTo>
                    <a:lnTo>
                      <a:pt x="62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7" y="93"/>
                    </a:lnTo>
                    <a:lnTo>
                      <a:pt x="56" y="93"/>
                    </a:lnTo>
                    <a:lnTo>
                      <a:pt x="55" y="92"/>
                    </a:lnTo>
                    <a:lnTo>
                      <a:pt x="56" y="89"/>
                    </a:lnTo>
                    <a:lnTo>
                      <a:pt x="56" y="88"/>
                    </a:lnTo>
                    <a:lnTo>
                      <a:pt x="56" y="89"/>
                    </a:lnTo>
                    <a:lnTo>
                      <a:pt x="57" y="90"/>
                    </a:lnTo>
                    <a:lnTo>
                      <a:pt x="59" y="89"/>
                    </a:lnTo>
                    <a:lnTo>
                      <a:pt x="57" y="88"/>
                    </a:lnTo>
                    <a:lnTo>
                      <a:pt x="59" y="86"/>
                    </a:lnTo>
                    <a:lnTo>
                      <a:pt x="59" y="88"/>
                    </a:lnTo>
                    <a:lnTo>
                      <a:pt x="59" y="89"/>
                    </a:lnTo>
                    <a:lnTo>
                      <a:pt x="60" y="89"/>
                    </a:lnTo>
                    <a:lnTo>
                      <a:pt x="62" y="90"/>
                    </a:lnTo>
                    <a:lnTo>
                      <a:pt x="63" y="89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6" y="91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71" y="91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0" y="92"/>
                    </a:lnTo>
                    <a:lnTo>
                      <a:pt x="81" y="92"/>
                    </a:lnTo>
                    <a:lnTo>
                      <a:pt x="82" y="92"/>
                    </a:lnTo>
                    <a:lnTo>
                      <a:pt x="83" y="92"/>
                    </a:lnTo>
                    <a:lnTo>
                      <a:pt x="84" y="92"/>
                    </a:lnTo>
                    <a:lnTo>
                      <a:pt x="86" y="92"/>
                    </a:lnTo>
                    <a:lnTo>
                      <a:pt x="87" y="92"/>
                    </a:lnTo>
                    <a:lnTo>
                      <a:pt x="87" y="93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89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3" y="93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4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4" y="9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9" y="98"/>
                    </a:lnTo>
                    <a:lnTo>
                      <a:pt x="77" y="98"/>
                    </a:lnTo>
                    <a:lnTo>
                      <a:pt x="75" y="98"/>
                    </a:lnTo>
                    <a:moveTo>
                      <a:pt x="70" y="55"/>
                    </a:moveTo>
                    <a:lnTo>
                      <a:pt x="69" y="55"/>
                    </a:lnTo>
                    <a:lnTo>
                      <a:pt x="68" y="54"/>
                    </a:lnTo>
                    <a:lnTo>
                      <a:pt x="66" y="53"/>
                    </a:lnTo>
                    <a:lnTo>
                      <a:pt x="65" y="52"/>
                    </a:lnTo>
                    <a:lnTo>
                      <a:pt x="64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6" y="47"/>
                    </a:lnTo>
                    <a:lnTo>
                      <a:pt x="56" y="46"/>
                    </a:lnTo>
                    <a:lnTo>
                      <a:pt x="55" y="45"/>
                    </a:lnTo>
                    <a:lnTo>
                      <a:pt x="53" y="44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6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4" y="42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9" y="52"/>
                    </a:lnTo>
                    <a:lnTo>
                      <a:pt x="70" y="52"/>
                    </a:lnTo>
                    <a:lnTo>
                      <a:pt x="71" y="53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70" y="55"/>
                    </a:lnTo>
                    <a:moveTo>
                      <a:pt x="97" y="40"/>
                    </a:moveTo>
                    <a:lnTo>
                      <a:pt x="96" y="40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4" y="37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8"/>
                    </a:lnTo>
                    <a:lnTo>
                      <a:pt x="91" y="38"/>
                    </a:lnTo>
                    <a:lnTo>
                      <a:pt x="90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8" y="37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6" y="35"/>
                    </a:lnTo>
                    <a:lnTo>
                      <a:pt x="96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9"/>
                    </a:lnTo>
                    <a:lnTo>
                      <a:pt x="98" y="40"/>
                    </a:lnTo>
                    <a:lnTo>
                      <a:pt x="97" y="40"/>
                    </a:lnTo>
                    <a:moveTo>
                      <a:pt x="16" y="53"/>
                    </a:moveTo>
                    <a:lnTo>
                      <a:pt x="13" y="53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5" y="51"/>
                    </a:lnTo>
                    <a:lnTo>
                      <a:pt x="17" y="53"/>
                    </a:lnTo>
                    <a:lnTo>
                      <a:pt x="16" y="53"/>
                    </a:lnTo>
                    <a:moveTo>
                      <a:pt x="91" y="52"/>
                    </a:moveTo>
                    <a:lnTo>
                      <a:pt x="90" y="52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89" y="49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90" y="45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1" y="52"/>
                    </a:lnTo>
                    <a:moveTo>
                      <a:pt x="7" y="35"/>
                    </a:moveTo>
                    <a:lnTo>
                      <a:pt x="6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6" y="34"/>
                    </a:lnTo>
                    <a:lnTo>
                      <a:pt x="7" y="35"/>
                    </a:lnTo>
                    <a:moveTo>
                      <a:pt x="81" y="28"/>
                    </a:moveTo>
                    <a:lnTo>
                      <a:pt x="80" y="28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1" y="28"/>
                    </a:lnTo>
                    <a:moveTo>
                      <a:pt x="102" y="60"/>
                    </a:move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9" y="57"/>
                    </a:lnTo>
                    <a:lnTo>
                      <a:pt x="100" y="57"/>
                    </a:lnTo>
                    <a:lnTo>
                      <a:pt x="101" y="56"/>
                    </a:lnTo>
                    <a:lnTo>
                      <a:pt x="105" y="57"/>
                    </a:lnTo>
                    <a:lnTo>
                      <a:pt x="106" y="57"/>
                    </a:lnTo>
                    <a:lnTo>
                      <a:pt x="106" y="58"/>
                    </a:lnTo>
                    <a:lnTo>
                      <a:pt x="103" y="58"/>
                    </a:lnTo>
                    <a:lnTo>
                      <a:pt x="102" y="60"/>
                    </a:lnTo>
                    <a:moveTo>
                      <a:pt x="17" y="60"/>
                    </a:moveTo>
                    <a:lnTo>
                      <a:pt x="17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5" y="55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8" y="57"/>
                    </a:lnTo>
                    <a:lnTo>
                      <a:pt x="17" y="58"/>
                    </a:lnTo>
                    <a:lnTo>
                      <a:pt x="17" y="60"/>
                    </a:lnTo>
                    <a:moveTo>
                      <a:pt x="82" y="70"/>
                    </a:moveTo>
                    <a:lnTo>
                      <a:pt x="81" y="67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7"/>
                    </a:lnTo>
                    <a:lnTo>
                      <a:pt x="84" y="68"/>
                    </a:lnTo>
                    <a:lnTo>
                      <a:pt x="83" y="70"/>
                    </a:lnTo>
                    <a:lnTo>
                      <a:pt x="82" y="70"/>
                    </a:lnTo>
                    <a:moveTo>
                      <a:pt x="75" y="58"/>
                    </a:move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3" y="54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5" y="58"/>
                    </a:lnTo>
                    <a:moveTo>
                      <a:pt x="71" y="17"/>
                    </a:moveTo>
                    <a:lnTo>
                      <a:pt x="70" y="17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moveTo>
                      <a:pt x="13" y="46"/>
                    </a:moveTo>
                    <a:lnTo>
                      <a:pt x="13" y="44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3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3" y="46"/>
                    </a:lnTo>
                    <a:moveTo>
                      <a:pt x="107" y="91"/>
                    </a:moveTo>
                    <a:lnTo>
                      <a:pt x="106" y="89"/>
                    </a:lnTo>
                    <a:lnTo>
                      <a:pt x="106" y="88"/>
                    </a:lnTo>
                    <a:lnTo>
                      <a:pt x="107" y="88"/>
                    </a:lnTo>
                    <a:lnTo>
                      <a:pt x="107" y="86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7" y="88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1"/>
                    </a:lnTo>
                    <a:moveTo>
                      <a:pt x="90" y="61"/>
                    </a:moveTo>
                    <a:lnTo>
                      <a:pt x="91" y="60"/>
                    </a:lnTo>
                    <a:lnTo>
                      <a:pt x="94" y="58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4" y="60"/>
                    </a:lnTo>
                    <a:lnTo>
                      <a:pt x="93" y="61"/>
                    </a:lnTo>
                    <a:lnTo>
                      <a:pt x="91" y="61"/>
                    </a:lnTo>
                    <a:lnTo>
                      <a:pt x="90" y="61"/>
                    </a:lnTo>
                    <a:moveTo>
                      <a:pt x="49" y="81"/>
                    </a:moveTo>
                    <a:lnTo>
                      <a:pt x="47" y="81"/>
                    </a:lnTo>
                    <a:lnTo>
                      <a:pt x="46" y="80"/>
                    </a:lnTo>
                    <a:lnTo>
                      <a:pt x="46" y="77"/>
                    </a:lnTo>
                    <a:lnTo>
                      <a:pt x="47" y="77"/>
                    </a:lnTo>
                    <a:lnTo>
                      <a:pt x="47" y="79"/>
                    </a:lnTo>
                    <a:lnTo>
                      <a:pt x="49" y="79"/>
                    </a:lnTo>
                    <a:lnTo>
                      <a:pt x="50" y="79"/>
                    </a:lnTo>
                    <a:lnTo>
                      <a:pt x="49" y="81"/>
                    </a:lnTo>
                    <a:moveTo>
                      <a:pt x="105" y="73"/>
                    </a:moveTo>
                    <a:lnTo>
                      <a:pt x="103" y="73"/>
                    </a:lnTo>
                    <a:lnTo>
                      <a:pt x="103" y="72"/>
                    </a:lnTo>
                    <a:lnTo>
                      <a:pt x="106" y="71"/>
                    </a:lnTo>
                    <a:lnTo>
                      <a:pt x="107" y="70"/>
                    </a:lnTo>
                    <a:lnTo>
                      <a:pt x="109" y="70"/>
                    </a:lnTo>
                    <a:lnTo>
                      <a:pt x="110" y="70"/>
                    </a:lnTo>
                    <a:lnTo>
                      <a:pt x="109" y="71"/>
                    </a:lnTo>
                    <a:lnTo>
                      <a:pt x="108" y="71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5" y="73"/>
                    </a:lnTo>
                    <a:moveTo>
                      <a:pt x="70" y="43"/>
                    </a:moveTo>
                    <a:lnTo>
                      <a:pt x="69" y="42"/>
                    </a:lnTo>
                    <a:lnTo>
                      <a:pt x="69" y="40"/>
                    </a:lnTo>
                    <a:lnTo>
                      <a:pt x="70" y="40"/>
                    </a:lnTo>
                    <a:lnTo>
                      <a:pt x="71" y="43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0" y="43"/>
                    </a:lnTo>
                    <a:moveTo>
                      <a:pt x="79" y="61"/>
                    </a:moveTo>
                    <a:lnTo>
                      <a:pt x="78" y="61"/>
                    </a:lnTo>
                    <a:lnTo>
                      <a:pt x="77" y="60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moveTo>
                      <a:pt x="79" y="68"/>
                    </a:moveTo>
                    <a:lnTo>
                      <a:pt x="78" y="68"/>
                    </a:lnTo>
                    <a:lnTo>
                      <a:pt x="78" y="67"/>
                    </a:lnTo>
                    <a:lnTo>
                      <a:pt x="79" y="66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80" y="68"/>
                    </a:lnTo>
                    <a:lnTo>
                      <a:pt x="79" y="68"/>
                    </a:lnTo>
                    <a:moveTo>
                      <a:pt x="66" y="73"/>
                    </a:moveTo>
                    <a:lnTo>
                      <a:pt x="66" y="72"/>
                    </a:lnTo>
                    <a:lnTo>
                      <a:pt x="70" y="72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8" y="73"/>
                    </a:lnTo>
                    <a:lnTo>
                      <a:pt x="66" y="73"/>
                    </a:lnTo>
                    <a:moveTo>
                      <a:pt x="84" y="20"/>
                    </a:moveTo>
                    <a:lnTo>
                      <a:pt x="83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4" y="20"/>
                    </a:lnTo>
                    <a:moveTo>
                      <a:pt x="94" y="75"/>
                    </a:moveTo>
                    <a:lnTo>
                      <a:pt x="94" y="74"/>
                    </a:lnTo>
                    <a:lnTo>
                      <a:pt x="96" y="73"/>
                    </a:lnTo>
                    <a:lnTo>
                      <a:pt x="97" y="73"/>
                    </a:lnTo>
                    <a:lnTo>
                      <a:pt x="97" y="74"/>
                    </a:lnTo>
                    <a:lnTo>
                      <a:pt x="96" y="75"/>
                    </a:lnTo>
                    <a:lnTo>
                      <a:pt x="94" y="75"/>
                    </a:lnTo>
                    <a:moveTo>
                      <a:pt x="105" y="70"/>
                    </a:moveTo>
                    <a:lnTo>
                      <a:pt x="103" y="70"/>
                    </a:lnTo>
                    <a:lnTo>
                      <a:pt x="103" y="68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8"/>
                    </a:lnTo>
                    <a:lnTo>
                      <a:pt x="105" y="70"/>
                    </a:lnTo>
                    <a:moveTo>
                      <a:pt x="66" y="61"/>
                    </a:moveTo>
                    <a:lnTo>
                      <a:pt x="65" y="60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6" y="61"/>
                    </a:lnTo>
                    <a:moveTo>
                      <a:pt x="15" y="49"/>
                    </a:moveTo>
                    <a:lnTo>
                      <a:pt x="14" y="48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moveTo>
                      <a:pt x="81" y="73"/>
                    </a:moveTo>
                    <a:lnTo>
                      <a:pt x="80" y="72"/>
                    </a:lnTo>
                    <a:lnTo>
                      <a:pt x="80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3"/>
                    </a:lnTo>
                    <a:lnTo>
                      <a:pt x="81" y="73"/>
                    </a:lnTo>
                    <a:moveTo>
                      <a:pt x="54" y="56"/>
                    </a:moveTo>
                    <a:lnTo>
                      <a:pt x="54" y="55"/>
                    </a:lnTo>
                    <a:lnTo>
                      <a:pt x="53" y="55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4" y="56"/>
                    </a:lnTo>
                    <a:moveTo>
                      <a:pt x="68" y="64"/>
                    </a:moveTo>
                    <a:lnTo>
                      <a:pt x="68" y="62"/>
                    </a:lnTo>
                    <a:lnTo>
                      <a:pt x="69" y="62"/>
                    </a:lnTo>
                    <a:lnTo>
                      <a:pt x="69" y="63"/>
                    </a:lnTo>
                    <a:lnTo>
                      <a:pt x="68" y="64"/>
                    </a:lnTo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9" y="38"/>
                    </a:lnTo>
                    <a:moveTo>
                      <a:pt x="116" y="84"/>
                    </a:moveTo>
                    <a:lnTo>
                      <a:pt x="115" y="84"/>
                    </a:lnTo>
                    <a:lnTo>
                      <a:pt x="115" y="83"/>
                    </a:lnTo>
                    <a:lnTo>
                      <a:pt x="116" y="81"/>
                    </a:lnTo>
                    <a:lnTo>
                      <a:pt x="115" y="80"/>
                    </a:lnTo>
                    <a:lnTo>
                      <a:pt x="116" y="79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6"/>
                    </a:lnTo>
                    <a:lnTo>
                      <a:pt x="121" y="76"/>
                    </a:lnTo>
                    <a:lnTo>
                      <a:pt x="122" y="76"/>
                    </a:lnTo>
                    <a:lnTo>
                      <a:pt x="121" y="77"/>
                    </a:lnTo>
                    <a:lnTo>
                      <a:pt x="121" y="79"/>
                    </a:lnTo>
                    <a:lnTo>
                      <a:pt x="121" y="80"/>
                    </a:lnTo>
                    <a:lnTo>
                      <a:pt x="120" y="80"/>
                    </a:lnTo>
                    <a:lnTo>
                      <a:pt x="120" y="81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7" y="84"/>
                    </a:lnTo>
                    <a:lnTo>
                      <a:pt x="116" y="8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71" name="Freeform 934"/>
              <p:cNvSpPr>
                <a:spLocks noEditPoints="1"/>
              </p:cNvSpPr>
              <p:nvPr/>
            </p:nvSpPr>
            <p:spPr bwMode="auto">
              <a:xfrm>
                <a:off x="5726113" y="2806701"/>
                <a:ext cx="42862" cy="34925"/>
              </a:xfrm>
              <a:custGeom>
                <a:avLst/>
                <a:gdLst>
                  <a:gd name="T0" fmla="*/ 52921870 w 27"/>
                  <a:gd name="T1" fmla="*/ 5040313 h 22"/>
                  <a:gd name="T2" fmla="*/ 52921870 w 27"/>
                  <a:gd name="T3" fmla="*/ 10080625 h 22"/>
                  <a:gd name="T4" fmla="*/ 55442791 w 27"/>
                  <a:gd name="T5" fmla="*/ 10080625 h 22"/>
                  <a:gd name="T6" fmla="*/ 57962124 w 27"/>
                  <a:gd name="T7" fmla="*/ 15120938 h 22"/>
                  <a:gd name="T8" fmla="*/ 60483044 w 27"/>
                  <a:gd name="T9" fmla="*/ 20161250 h 22"/>
                  <a:gd name="T10" fmla="*/ 57962124 w 27"/>
                  <a:gd name="T11" fmla="*/ 20161250 h 22"/>
                  <a:gd name="T12" fmla="*/ 55442791 w 27"/>
                  <a:gd name="T13" fmla="*/ 17640300 h 22"/>
                  <a:gd name="T14" fmla="*/ 52921870 w 27"/>
                  <a:gd name="T15" fmla="*/ 17640300 h 22"/>
                  <a:gd name="T16" fmla="*/ 42841363 w 27"/>
                  <a:gd name="T17" fmla="*/ 25201563 h 22"/>
                  <a:gd name="T18" fmla="*/ 47881616 w 27"/>
                  <a:gd name="T19" fmla="*/ 27722513 h 22"/>
                  <a:gd name="T20" fmla="*/ 47881616 w 27"/>
                  <a:gd name="T21" fmla="*/ 27722513 h 22"/>
                  <a:gd name="T22" fmla="*/ 52921870 w 27"/>
                  <a:gd name="T23" fmla="*/ 25201563 h 22"/>
                  <a:gd name="T24" fmla="*/ 52921870 w 27"/>
                  <a:gd name="T25" fmla="*/ 25201563 h 22"/>
                  <a:gd name="T26" fmla="*/ 55442791 w 27"/>
                  <a:gd name="T27" fmla="*/ 27722513 h 22"/>
                  <a:gd name="T28" fmla="*/ 57962124 w 27"/>
                  <a:gd name="T29" fmla="*/ 32761238 h 22"/>
                  <a:gd name="T30" fmla="*/ 57962124 w 27"/>
                  <a:gd name="T31" fmla="*/ 40322500 h 22"/>
                  <a:gd name="T32" fmla="*/ 60483044 w 27"/>
                  <a:gd name="T33" fmla="*/ 42843450 h 22"/>
                  <a:gd name="T34" fmla="*/ 65523298 w 27"/>
                  <a:gd name="T35" fmla="*/ 50403125 h 22"/>
                  <a:gd name="T36" fmla="*/ 65523298 w 27"/>
                  <a:gd name="T37" fmla="*/ 50403125 h 22"/>
                  <a:gd name="T38" fmla="*/ 68042631 w 27"/>
                  <a:gd name="T39" fmla="*/ 55443438 h 22"/>
                  <a:gd name="T40" fmla="*/ 42841363 w 27"/>
                  <a:gd name="T41" fmla="*/ 55443438 h 22"/>
                  <a:gd name="T42" fmla="*/ 40322030 w 27"/>
                  <a:gd name="T43" fmla="*/ 52924075 h 22"/>
                  <a:gd name="T44" fmla="*/ 37801109 w 27"/>
                  <a:gd name="T45" fmla="*/ 50403125 h 22"/>
                  <a:gd name="T46" fmla="*/ 37801109 w 27"/>
                  <a:gd name="T47" fmla="*/ 47883763 h 22"/>
                  <a:gd name="T48" fmla="*/ 35281776 w 27"/>
                  <a:gd name="T49" fmla="*/ 42843450 h 22"/>
                  <a:gd name="T50" fmla="*/ 35281776 w 27"/>
                  <a:gd name="T51" fmla="*/ 40322500 h 22"/>
                  <a:gd name="T52" fmla="*/ 10080507 w 27"/>
                  <a:gd name="T53" fmla="*/ 35282188 h 22"/>
                  <a:gd name="T54" fmla="*/ 0 w 27"/>
                  <a:gd name="T55" fmla="*/ 35282188 h 22"/>
                  <a:gd name="T56" fmla="*/ 0 w 27"/>
                  <a:gd name="T57" fmla="*/ 35282188 h 22"/>
                  <a:gd name="T58" fmla="*/ 5040254 w 27"/>
                  <a:gd name="T59" fmla="*/ 32761238 h 22"/>
                  <a:gd name="T60" fmla="*/ 5040254 w 27"/>
                  <a:gd name="T61" fmla="*/ 32761238 h 22"/>
                  <a:gd name="T62" fmla="*/ 7559587 w 27"/>
                  <a:gd name="T63" fmla="*/ 30241875 h 22"/>
                  <a:gd name="T64" fmla="*/ 10080507 w 27"/>
                  <a:gd name="T65" fmla="*/ 27722513 h 22"/>
                  <a:gd name="T66" fmla="*/ 12599841 w 27"/>
                  <a:gd name="T67" fmla="*/ 22682200 h 22"/>
                  <a:gd name="T68" fmla="*/ 15120761 w 27"/>
                  <a:gd name="T69" fmla="*/ 20161250 h 22"/>
                  <a:gd name="T70" fmla="*/ 20161015 w 27"/>
                  <a:gd name="T71" fmla="*/ 10080625 h 22"/>
                  <a:gd name="T72" fmla="*/ 20161015 w 27"/>
                  <a:gd name="T73" fmla="*/ 5040313 h 22"/>
                  <a:gd name="T74" fmla="*/ 22680348 w 27"/>
                  <a:gd name="T75" fmla="*/ 5040313 h 22"/>
                  <a:gd name="T76" fmla="*/ 22680348 w 27"/>
                  <a:gd name="T77" fmla="*/ 2520950 h 22"/>
                  <a:gd name="T78" fmla="*/ 32760855 w 27"/>
                  <a:gd name="T79" fmla="*/ 0 h 22"/>
                  <a:gd name="T80" fmla="*/ 42841363 w 27"/>
                  <a:gd name="T81" fmla="*/ 0 h 22"/>
                  <a:gd name="T82" fmla="*/ 52921870 w 27"/>
                  <a:gd name="T83" fmla="*/ 2520950 h 22"/>
                  <a:gd name="T84" fmla="*/ 60483044 w 27"/>
                  <a:gd name="T85" fmla="*/ 20161250 h 22"/>
                  <a:gd name="T86" fmla="*/ 60483044 w 27"/>
                  <a:gd name="T87" fmla="*/ 17640300 h 22"/>
                  <a:gd name="T88" fmla="*/ 57962124 w 27"/>
                  <a:gd name="T89" fmla="*/ 10080625 h 22"/>
                  <a:gd name="T90" fmla="*/ 57962124 w 27"/>
                  <a:gd name="T91" fmla="*/ 5040313 h 22"/>
                  <a:gd name="T92" fmla="*/ 60483044 w 27"/>
                  <a:gd name="T93" fmla="*/ 5040313 h 22"/>
                  <a:gd name="T94" fmla="*/ 60483044 w 27"/>
                  <a:gd name="T95" fmla="*/ 5040313 h 22"/>
                  <a:gd name="T96" fmla="*/ 60483044 w 27"/>
                  <a:gd name="T97" fmla="*/ 5040313 h 22"/>
                  <a:gd name="T98" fmla="*/ 65523298 w 27"/>
                  <a:gd name="T99" fmla="*/ 10080625 h 22"/>
                  <a:gd name="T100" fmla="*/ 65523298 w 27"/>
                  <a:gd name="T101" fmla="*/ 10080625 h 22"/>
                  <a:gd name="T102" fmla="*/ 65523298 w 27"/>
                  <a:gd name="T103" fmla="*/ 15120938 h 22"/>
                  <a:gd name="T104" fmla="*/ 65523298 w 27"/>
                  <a:gd name="T105" fmla="*/ 15120938 h 22"/>
                  <a:gd name="T106" fmla="*/ 65523298 w 27"/>
                  <a:gd name="T107" fmla="*/ 17640300 h 22"/>
                  <a:gd name="T108" fmla="*/ 63002378 w 27"/>
                  <a:gd name="T109" fmla="*/ 17640300 h 22"/>
                  <a:gd name="T110" fmla="*/ 63002378 w 27"/>
                  <a:gd name="T111" fmla="*/ 20161250 h 22"/>
                  <a:gd name="T112" fmla="*/ 60483044 w 27"/>
                  <a:gd name="T113" fmla="*/ 20161250 h 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"/>
                  <a:gd name="T172" fmla="*/ 0 h 22"/>
                  <a:gd name="T173" fmla="*/ 27 w 27"/>
                  <a:gd name="T174" fmla="*/ 22 h 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" h="22">
                    <a:moveTo>
                      <a:pt x="21" y="1"/>
                    </a:moveTo>
                    <a:lnTo>
                      <a:pt x="21" y="2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1"/>
                    </a:lnTo>
                    <a:moveTo>
                      <a:pt x="24" y="8"/>
                    </a:moveTo>
                    <a:lnTo>
                      <a:pt x="24" y="8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72" name="Freeform 935"/>
              <p:cNvSpPr>
                <a:spLocks/>
              </p:cNvSpPr>
              <p:nvPr/>
            </p:nvSpPr>
            <p:spPr bwMode="auto">
              <a:xfrm>
                <a:off x="6743700" y="2820988"/>
                <a:ext cx="130175" cy="58738"/>
              </a:xfrm>
              <a:custGeom>
                <a:avLst/>
                <a:gdLst>
                  <a:gd name="T0" fmla="*/ 206652813 w 82"/>
                  <a:gd name="T1" fmla="*/ 50403554 h 37"/>
                  <a:gd name="T2" fmla="*/ 196572188 w 82"/>
                  <a:gd name="T3" fmla="*/ 63003649 h 37"/>
                  <a:gd name="T4" fmla="*/ 181451250 w 82"/>
                  <a:gd name="T5" fmla="*/ 52922938 h 37"/>
                  <a:gd name="T6" fmla="*/ 166330313 w 82"/>
                  <a:gd name="T7" fmla="*/ 45363199 h 37"/>
                  <a:gd name="T8" fmla="*/ 136088438 w 82"/>
                  <a:gd name="T9" fmla="*/ 47882583 h 37"/>
                  <a:gd name="T10" fmla="*/ 95765938 w 82"/>
                  <a:gd name="T11" fmla="*/ 68044004 h 37"/>
                  <a:gd name="T12" fmla="*/ 68043425 w 82"/>
                  <a:gd name="T13" fmla="*/ 90726397 h 37"/>
                  <a:gd name="T14" fmla="*/ 32761238 w 82"/>
                  <a:gd name="T15" fmla="*/ 93245781 h 37"/>
                  <a:gd name="T16" fmla="*/ 17640300 w 82"/>
                  <a:gd name="T17" fmla="*/ 93245781 h 37"/>
                  <a:gd name="T18" fmla="*/ 17640300 w 82"/>
                  <a:gd name="T19" fmla="*/ 88205426 h 37"/>
                  <a:gd name="T20" fmla="*/ 15120938 w 82"/>
                  <a:gd name="T21" fmla="*/ 83165070 h 37"/>
                  <a:gd name="T22" fmla="*/ 17640300 w 82"/>
                  <a:gd name="T23" fmla="*/ 75605331 h 37"/>
                  <a:gd name="T24" fmla="*/ 10080625 w 82"/>
                  <a:gd name="T25" fmla="*/ 73084360 h 37"/>
                  <a:gd name="T26" fmla="*/ 0 w 82"/>
                  <a:gd name="T27" fmla="*/ 68044004 h 37"/>
                  <a:gd name="T28" fmla="*/ 0 w 82"/>
                  <a:gd name="T29" fmla="*/ 65524620 h 37"/>
                  <a:gd name="T30" fmla="*/ 2520950 w 82"/>
                  <a:gd name="T31" fmla="*/ 63003649 h 37"/>
                  <a:gd name="T32" fmla="*/ 15120938 w 82"/>
                  <a:gd name="T33" fmla="*/ 63003649 h 37"/>
                  <a:gd name="T34" fmla="*/ 20161250 w 82"/>
                  <a:gd name="T35" fmla="*/ 57963293 h 37"/>
                  <a:gd name="T36" fmla="*/ 25201563 w 82"/>
                  <a:gd name="T37" fmla="*/ 63003649 h 37"/>
                  <a:gd name="T38" fmla="*/ 35282188 w 82"/>
                  <a:gd name="T39" fmla="*/ 57963293 h 37"/>
                  <a:gd name="T40" fmla="*/ 40322500 w 82"/>
                  <a:gd name="T41" fmla="*/ 50403554 h 37"/>
                  <a:gd name="T42" fmla="*/ 40322500 w 82"/>
                  <a:gd name="T43" fmla="*/ 47882583 h 37"/>
                  <a:gd name="T44" fmla="*/ 45362813 w 82"/>
                  <a:gd name="T45" fmla="*/ 45363199 h 37"/>
                  <a:gd name="T46" fmla="*/ 57962800 w 82"/>
                  <a:gd name="T47" fmla="*/ 42842227 h 37"/>
                  <a:gd name="T48" fmla="*/ 60483750 w 82"/>
                  <a:gd name="T49" fmla="*/ 35282488 h 37"/>
                  <a:gd name="T50" fmla="*/ 65524063 w 82"/>
                  <a:gd name="T51" fmla="*/ 30242132 h 37"/>
                  <a:gd name="T52" fmla="*/ 70564375 w 82"/>
                  <a:gd name="T53" fmla="*/ 27721161 h 37"/>
                  <a:gd name="T54" fmla="*/ 75604688 w 82"/>
                  <a:gd name="T55" fmla="*/ 27721161 h 37"/>
                  <a:gd name="T56" fmla="*/ 85685313 w 82"/>
                  <a:gd name="T57" fmla="*/ 27721161 h 37"/>
                  <a:gd name="T58" fmla="*/ 90725625 w 82"/>
                  <a:gd name="T59" fmla="*/ 20161422 h 37"/>
                  <a:gd name="T60" fmla="*/ 95765938 w 82"/>
                  <a:gd name="T61" fmla="*/ 10080711 h 37"/>
                  <a:gd name="T62" fmla="*/ 108365925 w 82"/>
                  <a:gd name="T63" fmla="*/ 7559739 h 37"/>
                  <a:gd name="T64" fmla="*/ 113406238 w 82"/>
                  <a:gd name="T65" fmla="*/ 7559739 h 37"/>
                  <a:gd name="T66" fmla="*/ 133567488 w 82"/>
                  <a:gd name="T67" fmla="*/ 17640450 h 37"/>
                  <a:gd name="T68" fmla="*/ 141128750 w 82"/>
                  <a:gd name="T69" fmla="*/ 12600095 h 37"/>
                  <a:gd name="T70" fmla="*/ 156249688 w 82"/>
                  <a:gd name="T71" fmla="*/ 2519384 h 37"/>
                  <a:gd name="T72" fmla="*/ 161290000 w 82"/>
                  <a:gd name="T73" fmla="*/ 0 h 37"/>
                  <a:gd name="T74" fmla="*/ 163810950 w 82"/>
                  <a:gd name="T75" fmla="*/ 7559739 h 37"/>
                  <a:gd name="T76" fmla="*/ 168851263 w 82"/>
                  <a:gd name="T77" fmla="*/ 7559739 h 37"/>
                  <a:gd name="T78" fmla="*/ 168851263 w 82"/>
                  <a:gd name="T79" fmla="*/ 10080711 h 37"/>
                  <a:gd name="T80" fmla="*/ 163810950 w 82"/>
                  <a:gd name="T81" fmla="*/ 12600095 h 37"/>
                  <a:gd name="T82" fmla="*/ 166330313 w 82"/>
                  <a:gd name="T83" fmla="*/ 20161422 h 37"/>
                  <a:gd name="T84" fmla="*/ 168851263 w 82"/>
                  <a:gd name="T85" fmla="*/ 17640450 h 37"/>
                  <a:gd name="T86" fmla="*/ 176410938 w 82"/>
                  <a:gd name="T87" fmla="*/ 20161422 h 37"/>
                  <a:gd name="T88" fmla="*/ 178931888 w 82"/>
                  <a:gd name="T89" fmla="*/ 25201777 h 37"/>
                  <a:gd name="T90" fmla="*/ 168851263 w 82"/>
                  <a:gd name="T91" fmla="*/ 40322843 h 37"/>
                  <a:gd name="T92" fmla="*/ 181451250 w 82"/>
                  <a:gd name="T93" fmla="*/ 35282488 h 37"/>
                  <a:gd name="T94" fmla="*/ 186491563 w 82"/>
                  <a:gd name="T95" fmla="*/ 40322843 h 37"/>
                  <a:gd name="T96" fmla="*/ 196572188 w 82"/>
                  <a:gd name="T97" fmla="*/ 40322843 h 37"/>
                  <a:gd name="T98" fmla="*/ 201612500 w 82"/>
                  <a:gd name="T99" fmla="*/ 42842227 h 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2"/>
                  <a:gd name="T151" fmla="*/ 0 h 37"/>
                  <a:gd name="T152" fmla="*/ 82 w 82"/>
                  <a:gd name="T153" fmla="*/ 37 h 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2" h="37">
                    <a:moveTo>
                      <a:pt x="82" y="18"/>
                    </a:moveTo>
                    <a:lnTo>
                      <a:pt x="82" y="19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4" y="22"/>
                    </a:lnTo>
                    <a:lnTo>
                      <a:pt x="72" y="21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67" y="19"/>
                    </a:lnTo>
                    <a:lnTo>
                      <a:pt x="66" y="18"/>
                    </a:lnTo>
                    <a:lnTo>
                      <a:pt x="63" y="18"/>
                    </a:lnTo>
                    <a:lnTo>
                      <a:pt x="61" y="17"/>
                    </a:lnTo>
                    <a:lnTo>
                      <a:pt x="56" y="18"/>
                    </a:lnTo>
                    <a:lnTo>
                      <a:pt x="54" y="19"/>
                    </a:lnTo>
                    <a:lnTo>
                      <a:pt x="53" y="22"/>
                    </a:lnTo>
                    <a:lnTo>
                      <a:pt x="48" y="23"/>
                    </a:lnTo>
                    <a:lnTo>
                      <a:pt x="42" y="27"/>
                    </a:lnTo>
                    <a:lnTo>
                      <a:pt x="38" y="27"/>
                    </a:lnTo>
                    <a:lnTo>
                      <a:pt x="32" y="32"/>
                    </a:lnTo>
                    <a:lnTo>
                      <a:pt x="33" y="35"/>
                    </a:lnTo>
                    <a:lnTo>
                      <a:pt x="30" y="36"/>
                    </a:lnTo>
                    <a:lnTo>
                      <a:pt x="27" y="36"/>
                    </a:lnTo>
                    <a:lnTo>
                      <a:pt x="22" y="37"/>
                    </a:lnTo>
                    <a:lnTo>
                      <a:pt x="17" y="37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1" y="5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7" y="3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70" y="7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73" name="Freeform 954"/>
              <p:cNvSpPr>
                <a:spLocks/>
              </p:cNvSpPr>
              <p:nvPr/>
            </p:nvSpPr>
            <p:spPr bwMode="auto">
              <a:xfrm>
                <a:off x="6680200" y="2847976"/>
                <a:ext cx="74613" cy="34925"/>
              </a:xfrm>
              <a:custGeom>
                <a:avLst/>
                <a:gdLst>
                  <a:gd name="T0" fmla="*/ 103327892 w 47"/>
                  <a:gd name="T1" fmla="*/ 22682200 h 22"/>
                  <a:gd name="T2" fmla="*/ 100806926 w 47"/>
                  <a:gd name="T3" fmla="*/ 25201563 h 22"/>
                  <a:gd name="T4" fmla="*/ 105847272 w 47"/>
                  <a:gd name="T5" fmla="*/ 30241875 h 22"/>
                  <a:gd name="T6" fmla="*/ 118448931 w 47"/>
                  <a:gd name="T7" fmla="*/ 32761238 h 22"/>
                  <a:gd name="T8" fmla="*/ 115927964 w 47"/>
                  <a:gd name="T9" fmla="*/ 37801550 h 22"/>
                  <a:gd name="T10" fmla="*/ 118448931 w 47"/>
                  <a:gd name="T11" fmla="*/ 45362813 h 22"/>
                  <a:gd name="T12" fmla="*/ 118448931 w 47"/>
                  <a:gd name="T13" fmla="*/ 50403125 h 22"/>
                  <a:gd name="T14" fmla="*/ 118448931 w 47"/>
                  <a:gd name="T15" fmla="*/ 50403125 h 22"/>
                  <a:gd name="T16" fmla="*/ 105847272 w 47"/>
                  <a:gd name="T17" fmla="*/ 52924075 h 22"/>
                  <a:gd name="T18" fmla="*/ 98287546 w 47"/>
                  <a:gd name="T19" fmla="*/ 50403125 h 22"/>
                  <a:gd name="T20" fmla="*/ 93247200 w 47"/>
                  <a:gd name="T21" fmla="*/ 52924075 h 22"/>
                  <a:gd name="T22" fmla="*/ 90726233 w 47"/>
                  <a:gd name="T23" fmla="*/ 52924075 h 22"/>
                  <a:gd name="T24" fmla="*/ 78126161 w 47"/>
                  <a:gd name="T25" fmla="*/ 52924075 h 22"/>
                  <a:gd name="T26" fmla="*/ 70564848 w 47"/>
                  <a:gd name="T27" fmla="*/ 52924075 h 22"/>
                  <a:gd name="T28" fmla="*/ 65524502 w 47"/>
                  <a:gd name="T29" fmla="*/ 52924075 h 22"/>
                  <a:gd name="T30" fmla="*/ 55443809 w 47"/>
                  <a:gd name="T31" fmla="*/ 50403125 h 22"/>
                  <a:gd name="T32" fmla="*/ 50403463 w 47"/>
                  <a:gd name="T33" fmla="*/ 52924075 h 22"/>
                  <a:gd name="T34" fmla="*/ 47884083 w 47"/>
                  <a:gd name="T35" fmla="*/ 55443438 h 22"/>
                  <a:gd name="T36" fmla="*/ 35282424 w 47"/>
                  <a:gd name="T37" fmla="*/ 55443438 h 22"/>
                  <a:gd name="T38" fmla="*/ 30242078 w 47"/>
                  <a:gd name="T39" fmla="*/ 55443438 h 22"/>
                  <a:gd name="T40" fmla="*/ 25201731 w 47"/>
                  <a:gd name="T41" fmla="*/ 52924075 h 22"/>
                  <a:gd name="T42" fmla="*/ 17642006 w 47"/>
                  <a:gd name="T43" fmla="*/ 52924075 h 22"/>
                  <a:gd name="T44" fmla="*/ 10080693 w 47"/>
                  <a:gd name="T45" fmla="*/ 52924075 h 22"/>
                  <a:gd name="T46" fmla="*/ 7561313 w 47"/>
                  <a:gd name="T47" fmla="*/ 50403125 h 22"/>
                  <a:gd name="T48" fmla="*/ 2520967 w 47"/>
                  <a:gd name="T49" fmla="*/ 40322500 h 22"/>
                  <a:gd name="T50" fmla="*/ 0 w 47"/>
                  <a:gd name="T51" fmla="*/ 40322500 h 22"/>
                  <a:gd name="T52" fmla="*/ 2520967 w 47"/>
                  <a:gd name="T53" fmla="*/ 35282188 h 22"/>
                  <a:gd name="T54" fmla="*/ 5040346 w 47"/>
                  <a:gd name="T55" fmla="*/ 32761238 h 22"/>
                  <a:gd name="T56" fmla="*/ 5040346 w 47"/>
                  <a:gd name="T57" fmla="*/ 30241875 h 22"/>
                  <a:gd name="T58" fmla="*/ 10080693 w 47"/>
                  <a:gd name="T59" fmla="*/ 27722513 h 22"/>
                  <a:gd name="T60" fmla="*/ 12601659 w 47"/>
                  <a:gd name="T61" fmla="*/ 22682200 h 22"/>
                  <a:gd name="T62" fmla="*/ 17642006 w 47"/>
                  <a:gd name="T63" fmla="*/ 15120938 h 22"/>
                  <a:gd name="T64" fmla="*/ 22682352 w 47"/>
                  <a:gd name="T65" fmla="*/ 12601575 h 22"/>
                  <a:gd name="T66" fmla="*/ 25201731 w 47"/>
                  <a:gd name="T67" fmla="*/ 7559675 h 22"/>
                  <a:gd name="T68" fmla="*/ 32763045 w 47"/>
                  <a:gd name="T69" fmla="*/ 5040313 h 22"/>
                  <a:gd name="T70" fmla="*/ 35282424 w 47"/>
                  <a:gd name="T71" fmla="*/ 2520950 h 22"/>
                  <a:gd name="T72" fmla="*/ 50403463 w 47"/>
                  <a:gd name="T73" fmla="*/ 0 h 22"/>
                  <a:gd name="T74" fmla="*/ 55443809 w 47"/>
                  <a:gd name="T75" fmla="*/ 2520950 h 22"/>
                  <a:gd name="T76" fmla="*/ 55443809 w 47"/>
                  <a:gd name="T77" fmla="*/ 5040313 h 22"/>
                  <a:gd name="T78" fmla="*/ 55443809 w 47"/>
                  <a:gd name="T79" fmla="*/ 7559675 h 22"/>
                  <a:gd name="T80" fmla="*/ 65524502 w 47"/>
                  <a:gd name="T81" fmla="*/ 7559675 h 22"/>
                  <a:gd name="T82" fmla="*/ 73085815 w 47"/>
                  <a:gd name="T83" fmla="*/ 7559675 h 22"/>
                  <a:gd name="T84" fmla="*/ 78126161 w 47"/>
                  <a:gd name="T85" fmla="*/ 10080625 h 22"/>
                  <a:gd name="T86" fmla="*/ 83166507 w 47"/>
                  <a:gd name="T87" fmla="*/ 10080625 h 22"/>
                  <a:gd name="T88" fmla="*/ 88206854 w 47"/>
                  <a:gd name="T89" fmla="*/ 7559675 h 22"/>
                  <a:gd name="T90" fmla="*/ 95766579 w 47"/>
                  <a:gd name="T91" fmla="*/ 10080625 h 22"/>
                  <a:gd name="T92" fmla="*/ 98287546 w 47"/>
                  <a:gd name="T93" fmla="*/ 10080625 h 22"/>
                  <a:gd name="T94" fmla="*/ 103327892 w 47"/>
                  <a:gd name="T95" fmla="*/ 12601575 h 22"/>
                  <a:gd name="T96" fmla="*/ 103327892 w 47"/>
                  <a:gd name="T97" fmla="*/ 20161250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"/>
                  <a:gd name="T148" fmla="*/ 0 h 22"/>
                  <a:gd name="T149" fmla="*/ 47 w 47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" h="22">
                    <a:moveTo>
                      <a:pt x="41" y="8"/>
                    </a:moveTo>
                    <a:lnTo>
                      <a:pt x="41" y="8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2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74" name="Freeform 956"/>
              <p:cNvSpPr>
                <a:spLocks/>
              </p:cNvSpPr>
              <p:nvPr/>
            </p:nvSpPr>
            <p:spPr bwMode="auto">
              <a:xfrm>
                <a:off x="5446713" y="2970213"/>
                <a:ext cx="63500" cy="19050"/>
              </a:xfrm>
              <a:custGeom>
                <a:avLst/>
                <a:gdLst>
                  <a:gd name="T0" fmla="*/ 57962800 w 40"/>
                  <a:gd name="T1" fmla="*/ 0 h 12"/>
                  <a:gd name="T2" fmla="*/ 57962800 w 40"/>
                  <a:gd name="T3" fmla="*/ 0 h 12"/>
                  <a:gd name="T4" fmla="*/ 60483750 w 40"/>
                  <a:gd name="T5" fmla="*/ 2520950 h 12"/>
                  <a:gd name="T6" fmla="*/ 63003113 w 40"/>
                  <a:gd name="T7" fmla="*/ 5040313 h 12"/>
                  <a:gd name="T8" fmla="*/ 65524063 w 40"/>
                  <a:gd name="T9" fmla="*/ 5040313 h 12"/>
                  <a:gd name="T10" fmla="*/ 68043425 w 40"/>
                  <a:gd name="T11" fmla="*/ 5040313 h 12"/>
                  <a:gd name="T12" fmla="*/ 68043425 w 40"/>
                  <a:gd name="T13" fmla="*/ 5040313 h 12"/>
                  <a:gd name="T14" fmla="*/ 73083738 w 40"/>
                  <a:gd name="T15" fmla="*/ 7561263 h 12"/>
                  <a:gd name="T16" fmla="*/ 75604688 w 40"/>
                  <a:gd name="T17" fmla="*/ 7561263 h 12"/>
                  <a:gd name="T18" fmla="*/ 78124050 w 40"/>
                  <a:gd name="T19" fmla="*/ 10080625 h 12"/>
                  <a:gd name="T20" fmla="*/ 80645000 w 40"/>
                  <a:gd name="T21" fmla="*/ 15120938 h 12"/>
                  <a:gd name="T22" fmla="*/ 80645000 w 40"/>
                  <a:gd name="T23" fmla="*/ 17640300 h 12"/>
                  <a:gd name="T24" fmla="*/ 83165950 w 40"/>
                  <a:gd name="T25" fmla="*/ 20161250 h 12"/>
                  <a:gd name="T26" fmla="*/ 83165950 w 40"/>
                  <a:gd name="T27" fmla="*/ 20161250 h 12"/>
                  <a:gd name="T28" fmla="*/ 85685313 w 40"/>
                  <a:gd name="T29" fmla="*/ 20161250 h 12"/>
                  <a:gd name="T30" fmla="*/ 85685313 w 40"/>
                  <a:gd name="T31" fmla="*/ 20161250 h 12"/>
                  <a:gd name="T32" fmla="*/ 93246575 w 40"/>
                  <a:gd name="T33" fmla="*/ 25201563 h 12"/>
                  <a:gd name="T34" fmla="*/ 93246575 w 40"/>
                  <a:gd name="T35" fmla="*/ 25201563 h 12"/>
                  <a:gd name="T36" fmla="*/ 98286888 w 40"/>
                  <a:gd name="T37" fmla="*/ 27722513 h 12"/>
                  <a:gd name="T38" fmla="*/ 100806250 w 40"/>
                  <a:gd name="T39" fmla="*/ 27722513 h 12"/>
                  <a:gd name="T40" fmla="*/ 100806250 w 40"/>
                  <a:gd name="T41" fmla="*/ 30241875 h 12"/>
                  <a:gd name="T42" fmla="*/ 100806250 w 40"/>
                  <a:gd name="T43" fmla="*/ 30241875 h 12"/>
                  <a:gd name="T44" fmla="*/ 100806250 w 40"/>
                  <a:gd name="T45" fmla="*/ 30241875 h 12"/>
                  <a:gd name="T46" fmla="*/ 98286888 w 40"/>
                  <a:gd name="T47" fmla="*/ 30241875 h 12"/>
                  <a:gd name="T48" fmla="*/ 0 w 40"/>
                  <a:gd name="T49" fmla="*/ 30241875 h 12"/>
                  <a:gd name="T50" fmla="*/ 5040313 w 40"/>
                  <a:gd name="T51" fmla="*/ 25201563 h 12"/>
                  <a:gd name="T52" fmla="*/ 22682200 w 40"/>
                  <a:gd name="T53" fmla="*/ 22682200 h 12"/>
                  <a:gd name="T54" fmla="*/ 35282188 w 40"/>
                  <a:gd name="T55" fmla="*/ 5040313 h 12"/>
                  <a:gd name="T56" fmla="*/ 42843450 w 40"/>
                  <a:gd name="T57" fmla="*/ 7561263 h 12"/>
                  <a:gd name="T58" fmla="*/ 57962800 w 40"/>
                  <a:gd name="T59" fmla="*/ 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"/>
                  <a:gd name="T91" fmla="*/ 0 h 12"/>
                  <a:gd name="T92" fmla="*/ 40 w 4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" h="12">
                    <a:moveTo>
                      <a:pt x="23" y="0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7" y="10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9" y="9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75" name="Freeform 958"/>
              <p:cNvSpPr>
                <a:spLocks/>
              </p:cNvSpPr>
              <p:nvPr/>
            </p:nvSpPr>
            <p:spPr bwMode="auto">
              <a:xfrm>
                <a:off x="4602163" y="3235325"/>
                <a:ext cx="101600" cy="144462"/>
              </a:xfrm>
              <a:custGeom>
                <a:avLst/>
                <a:gdLst>
                  <a:gd name="T0" fmla="*/ 115927188 w 64"/>
                  <a:gd name="T1" fmla="*/ 0 h 91"/>
                  <a:gd name="T2" fmla="*/ 113406238 w 64"/>
                  <a:gd name="T3" fmla="*/ 12601531 h 91"/>
                  <a:gd name="T4" fmla="*/ 123486863 w 64"/>
                  <a:gd name="T5" fmla="*/ 22682121 h 91"/>
                  <a:gd name="T6" fmla="*/ 131048125 w 64"/>
                  <a:gd name="T7" fmla="*/ 35282065 h 91"/>
                  <a:gd name="T8" fmla="*/ 131048125 w 64"/>
                  <a:gd name="T9" fmla="*/ 47883597 h 91"/>
                  <a:gd name="T10" fmla="*/ 128527175 w 64"/>
                  <a:gd name="T11" fmla="*/ 60483541 h 91"/>
                  <a:gd name="T12" fmla="*/ 136088438 w 64"/>
                  <a:gd name="T13" fmla="*/ 60483541 h 91"/>
                  <a:gd name="T14" fmla="*/ 133567488 w 64"/>
                  <a:gd name="T15" fmla="*/ 75604426 h 91"/>
                  <a:gd name="T16" fmla="*/ 131048125 w 64"/>
                  <a:gd name="T17" fmla="*/ 83165662 h 91"/>
                  <a:gd name="T18" fmla="*/ 141128750 w 64"/>
                  <a:gd name="T19" fmla="*/ 95765606 h 91"/>
                  <a:gd name="T20" fmla="*/ 141128750 w 64"/>
                  <a:gd name="T21" fmla="*/ 103326842 h 91"/>
                  <a:gd name="T22" fmla="*/ 136088438 w 64"/>
                  <a:gd name="T23" fmla="*/ 126007376 h 91"/>
                  <a:gd name="T24" fmla="*/ 141128750 w 64"/>
                  <a:gd name="T25" fmla="*/ 131047671 h 91"/>
                  <a:gd name="T26" fmla="*/ 136088438 w 64"/>
                  <a:gd name="T27" fmla="*/ 148689498 h 91"/>
                  <a:gd name="T28" fmla="*/ 141128750 w 64"/>
                  <a:gd name="T29" fmla="*/ 161289442 h 91"/>
                  <a:gd name="T30" fmla="*/ 143648113 w 64"/>
                  <a:gd name="T31" fmla="*/ 166329737 h 91"/>
                  <a:gd name="T32" fmla="*/ 156249688 w 64"/>
                  <a:gd name="T33" fmla="*/ 176410327 h 91"/>
                  <a:gd name="T34" fmla="*/ 158769050 w 64"/>
                  <a:gd name="T35" fmla="*/ 178931268 h 91"/>
                  <a:gd name="T36" fmla="*/ 153728738 w 64"/>
                  <a:gd name="T37" fmla="*/ 189011858 h 91"/>
                  <a:gd name="T38" fmla="*/ 141128750 w 64"/>
                  <a:gd name="T39" fmla="*/ 191531212 h 91"/>
                  <a:gd name="T40" fmla="*/ 141128750 w 64"/>
                  <a:gd name="T41" fmla="*/ 186490917 h 91"/>
                  <a:gd name="T42" fmla="*/ 131048125 w 64"/>
                  <a:gd name="T43" fmla="*/ 178931268 h 91"/>
                  <a:gd name="T44" fmla="*/ 126007813 w 64"/>
                  <a:gd name="T45" fmla="*/ 178931268 h 91"/>
                  <a:gd name="T46" fmla="*/ 131048125 w 64"/>
                  <a:gd name="T47" fmla="*/ 183971563 h 91"/>
                  <a:gd name="T48" fmla="*/ 138607800 w 64"/>
                  <a:gd name="T49" fmla="*/ 183971563 h 91"/>
                  <a:gd name="T50" fmla="*/ 133567488 w 64"/>
                  <a:gd name="T51" fmla="*/ 191531212 h 91"/>
                  <a:gd name="T52" fmla="*/ 123486863 w 64"/>
                  <a:gd name="T53" fmla="*/ 194052153 h 91"/>
                  <a:gd name="T54" fmla="*/ 108365925 w 64"/>
                  <a:gd name="T55" fmla="*/ 199092448 h 91"/>
                  <a:gd name="T56" fmla="*/ 93244988 w 64"/>
                  <a:gd name="T57" fmla="*/ 209173039 h 91"/>
                  <a:gd name="T58" fmla="*/ 83164363 w 64"/>
                  <a:gd name="T59" fmla="*/ 211692392 h 91"/>
                  <a:gd name="T60" fmla="*/ 73083738 w 64"/>
                  <a:gd name="T61" fmla="*/ 214213334 h 91"/>
                  <a:gd name="T62" fmla="*/ 60483750 w 64"/>
                  <a:gd name="T63" fmla="*/ 216732687 h 91"/>
                  <a:gd name="T64" fmla="*/ 42841863 w 64"/>
                  <a:gd name="T65" fmla="*/ 229334219 h 91"/>
                  <a:gd name="T66" fmla="*/ 32761238 w 64"/>
                  <a:gd name="T67" fmla="*/ 221772982 h 91"/>
                  <a:gd name="T68" fmla="*/ 15120938 w 64"/>
                  <a:gd name="T69" fmla="*/ 216732687 h 91"/>
                  <a:gd name="T70" fmla="*/ 7559675 w 64"/>
                  <a:gd name="T71" fmla="*/ 214213334 h 91"/>
                  <a:gd name="T72" fmla="*/ 20161250 w 64"/>
                  <a:gd name="T73" fmla="*/ 214213334 h 91"/>
                  <a:gd name="T74" fmla="*/ 17640300 w 64"/>
                  <a:gd name="T75" fmla="*/ 196571507 h 91"/>
                  <a:gd name="T76" fmla="*/ 12599988 w 64"/>
                  <a:gd name="T77" fmla="*/ 196571507 h 91"/>
                  <a:gd name="T78" fmla="*/ 7559675 w 64"/>
                  <a:gd name="T79" fmla="*/ 173890973 h 91"/>
                  <a:gd name="T80" fmla="*/ 0 w 64"/>
                  <a:gd name="T81" fmla="*/ 161289442 h 91"/>
                  <a:gd name="T82" fmla="*/ 7559675 w 64"/>
                  <a:gd name="T83" fmla="*/ 146168557 h 91"/>
                  <a:gd name="T84" fmla="*/ 15120938 w 64"/>
                  <a:gd name="T85" fmla="*/ 120967081 h 91"/>
                  <a:gd name="T86" fmla="*/ 30241875 w 64"/>
                  <a:gd name="T87" fmla="*/ 103326842 h 91"/>
                  <a:gd name="T88" fmla="*/ 22680613 w 64"/>
                  <a:gd name="T89" fmla="*/ 83165662 h 91"/>
                  <a:gd name="T90" fmla="*/ 17640300 w 64"/>
                  <a:gd name="T91" fmla="*/ 73085072 h 91"/>
                  <a:gd name="T92" fmla="*/ 20161250 w 64"/>
                  <a:gd name="T93" fmla="*/ 57964187 h 91"/>
                  <a:gd name="T94" fmla="*/ 17640300 w 64"/>
                  <a:gd name="T95" fmla="*/ 52923892 h 91"/>
                  <a:gd name="T96" fmla="*/ 17640300 w 64"/>
                  <a:gd name="T97" fmla="*/ 37803007 h 91"/>
                  <a:gd name="T98" fmla="*/ 15120938 w 64"/>
                  <a:gd name="T99" fmla="*/ 22682121 h 91"/>
                  <a:gd name="T100" fmla="*/ 17640300 w 64"/>
                  <a:gd name="T101" fmla="*/ 5040295 h 91"/>
                  <a:gd name="T102" fmla="*/ 63003113 w 64"/>
                  <a:gd name="T103" fmla="*/ 5040295 h 91"/>
                  <a:gd name="T104" fmla="*/ 85685313 w 64"/>
                  <a:gd name="T105" fmla="*/ 5040295 h 91"/>
                  <a:gd name="T106" fmla="*/ 105846563 w 64"/>
                  <a:gd name="T107" fmla="*/ 252094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"/>
                  <a:gd name="T163" fmla="*/ 0 h 91"/>
                  <a:gd name="T164" fmla="*/ 64 w 64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" h="91">
                    <a:moveTo>
                      <a:pt x="45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7" y="2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3" y="35"/>
                    </a:lnTo>
                    <a:lnTo>
                      <a:pt x="53" y="36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4" y="50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5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5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3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3"/>
                    </a:lnTo>
                    <a:lnTo>
                      <a:pt x="62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0" y="76"/>
                    </a:lnTo>
                    <a:lnTo>
                      <a:pt x="59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5" y="73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2" y="73"/>
                    </a:lnTo>
                    <a:lnTo>
                      <a:pt x="53" y="71"/>
                    </a:lnTo>
                    <a:lnTo>
                      <a:pt x="54" y="73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6" y="75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49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44" y="79"/>
                    </a:lnTo>
                    <a:lnTo>
                      <a:pt x="43" y="79"/>
                    </a:lnTo>
                    <a:lnTo>
                      <a:pt x="42" y="80"/>
                    </a:lnTo>
                    <a:lnTo>
                      <a:pt x="41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7" y="83"/>
                    </a:lnTo>
                    <a:lnTo>
                      <a:pt x="36" y="83"/>
                    </a:lnTo>
                    <a:lnTo>
                      <a:pt x="35" y="84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7"/>
                    </a:lnTo>
                    <a:lnTo>
                      <a:pt x="23" y="88"/>
                    </a:lnTo>
                    <a:lnTo>
                      <a:pt x="22" y="88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8" y="87"/>
                    </a:lnTo>
                    <a:lnTo>
                      <a:pt x="6" y="86"/>
                    </a:lnTo>
                    <a:lnTo>
                      <a:pt x="5" y="86"/>
                    </a:lnTo>
                    <a:lnTo>
                      <a:pt x="4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7" y="84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8" y="80"/>
                    </a:lnTo>
                    <a:lnTo>
                      <a:pt x="7" y="78"/>
                    </a:lnTo>
                    <a:lnTo>
                      <a:pt x="6" y="78"/>
                    </a:lnTo>
                    <a:lnTo>
                      <a:pt x="5" y="78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1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3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48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2" y="41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76" name="Freeform 959"/>
              <p:cNvSpPr>
                <a:spLocks/>
              </p:cNvSpPr>
              <p:nvPr/>
            </p:nvSpPr>
            <p:spPr bwMode="auto">
              <a:xfrm>
                <a:off x="4673600" y="3235325"/>
                <a:ext cx="42863" cy="112712"/>
              </a:xfrm>
              <a:custGeom>
                <a:avLst/>
                <a:gdLst>
                  <a:gd name="T0" fmla="*/ 37803578 w 27"/>
                  <a:gd name="T1" fmla="*/ 10080580 h 71"/>
                  <a:gd name="T2" fmla="*/ 35282599 w 27"/>
                  <a:gd name="T3" fmla="*/ 17641809 h 71"/>
                  <a:gd name="T4" fmla="*/ 35282599 w 27"/>
                  <a:gd name="T5" fmla="*/ 20161161 h 71"/>
                  <a:gd name="T6" fmla="*/ 42843950 w 27"/>
                  <a:gd name="T7" fmla="*/ 32762680 h 71"/>
                  <a:gd name="T8" fmla="*/ 52924692 w 27"/>
                  <a:gd name="T9" fmla="*/ 37802970 h 71"/>
                  <a:gd name="T10" fmla="*/ 50403713 w 27"/>
                  <a:gd name="T11" fmla="*/ 55443192 h 71"/>
                  <a:gd name="T12" fmla="*/ 52924692 w 27"/>
                  <a:gd name="T13" fmla="*/ 60483482 h 71"/>
                  <a:gd name="T14" fmla="*/ 57965064 w 27"/>
                  <a:gd name="T15" fmla="*/ 65523772 h 71"/>
                  <a:gd name="T16" fmla="*/ 60484456 w 27"/>
                  <a:gd name="T17" fmla="*/ 70564062 h 71"/>
                  <a:gd name="T18" fmla="*/ 63005435 w 27"/>
                  <a:gd name="T19" fmla="*/ 80644642 h 71"/>
                  <a:gd name="T20" fmla="*/ 63005435 w 27"/>
                  <a:gd name="T21" fmla="*/ 98286451 h 71"/>
                  <a:gd name="T22" fmla="*/ 63005435 w 27"/>
                  <a:gd name="T23" fmla="*/ 123487902 h 71"/>
                  <a:gd name="T24" fmla="*/ 63005435 w 27"/>
                  <a:gd name="T25" fmla="*/ 131047544 h 71"/>
                  <a:gd name="T26" fmla="*/ 60484456 w 27"/>
                  <a:gd name="T27" fmla="*/ 146168414 h 71"/>
                  <a:gd name="T28" fmla="*/ 63005435 w 27"/>
                  <a:gd name="T29" fmla="*/ 153729643 h 71"/>
                  <a:gd name="T30" fmla="*/ 63005435 w 27"/>
                  <a:gd name="T31" fmla="*/ 163810223 h 71"/>
                  <a:gd name="T32" fmla="*/ 68045806 w 27"/>
                  <a:gd name="T33" fmla="*/ 166329575 h 71"/>
                  <a:gd name="T34" fmla="*/ 68045806 w 27"/>
                  <a:gd name="T35" fmla="*/ 173890804 h 71"/>
                  <a:gd name="T36" fmla="*/ 63005435 w 27"/>
                  <a:gd name="T37" fmla="*/ 173890804 h 71"/>
                  <a:gd name="T38" fmla="*/ 52924692 w 27"/>
                  <a:gd name="T39" fmla="*/ 176410155 h 71"/>
                  <a:gd name="T40" fmla="*/ 47884321 w 27"/>
                  <a:gd name="T41" fmla="*/ 176410155 h 71"/>
                  <a:gd name="T42" fmla="*/ 40322970 w 27"/>
                  <a:gd name="T43" fmla="*/ 171369865 h 71"/>
                  <a:gd name="T44" fmla="*/ 30242228 w 27"/>
                  <a:gd name="T45" fmla="*/ 166329575 h 71"/>
                  <a:gd name="T46" fmla="*/ 30242228 w 27"/>
                  <a:gd name="T47" fmla="*/ 163810223 h 71"/>
                  <a:gd name="T48" fmla="*/ 27722836 w 27"/>
                  <a:gd name="T49" fmla="*/ 161289285 h 71"/>
                  <a:gd name="T50" fmla="*/ 22682465 w 27"/>
                  <a:gd name="T51" fmla="*/ 148689353 h 71"/>
                  <a:gd name="T52" fmla="*/ 27722836 w 27"/>
                  <a:gd name="T53" fmla="*/ 138608773 h 71"/>
                  <a:gd name="T54" fmla="*/ 25201856 w 27"/>
                  <a:gd name="T55" fmla="*/ 131047544 h 71"/>
                  <a:gd name="T56" fmla="*/ 22682465 w 27"/>
                  <a:gd name="T57" fmla="*/ 126007254 h 71"/>
                  <a:gd name="T58" fmla="*/ 25201856 w 27"/>
                  <a:gd name="T59" fmla="*/ 108367032 h 71"/>
                  <a:gd name="T60" fmla="*/ 27722836 w 27"/>
                  <a:gd name="T61" fmla="*/ 100805803 h 71"/>
                  <a:gd name="T62" fmla="*/ 27722836 w 27"/>
                  <a:gd name="T63" fmla="*/ 95765513 h 71"/>
                  <a:gd name="T64" fmla="*/ 20161485 w 27"/>
                  <a:gd name="T65" fmla="*/ 88205871 h 71"/>
                  <a:gd name="T66" fmla="*/ 22682465 w 27"/>
                  <a:gd name="T67" fmla="*/ 80644642 h 71"/>
                  <a:gd name="T68" fmla="*/ 20161485 w 27"/>
                  <a:gd name="T69" fmla="*/ 75604352 h 71"/>
                  <a:gd name="T70" fmla="*/ 22682465 w 27"/>
                  <a:gd name="T71" fmla="*/ 68044711 h 71"/>
                  <a:gd name="T72" fmla="*/ 20161485 w 27"/>
                  <a:gd name="T73" fmla="*/ 57964130 h 71"/>
                  <a:gd name="T74" fmla="*/ 15121114 w 27"/>
                  <a:gd name="T75" fmla="*/ 60483482 h 71"/>
                  <a:gd name="T76" fmla="*/ 12601722 w 27"/>
                  <a:gd name="T77" fmla="*/ 55443192 h 71"/>
                  <a:gd name="T78" fmla="*/ 20161485 w 27"/>
                  <a:gd name="T79" fmla="*/ 37802970 h 71"/>
                  <a:gd name="T80" fmla="*/ 17642093 w 27"/>
                  <a:gd name="T81" fmla="*/ 35282031 h 71"/>
                  <a:gd name="T82" fmla="*/ 15121114 w 27"/>
                  <a:gd name="T83" fmla="*/ 25201451 h 71"/>
                  <a:gd name="T84" fmla="*/ 2520979 w 27"/>
                  <a:gd name="T85" fmla="*/ 20161161 h 71"/>
                  <a:gd name="T86" fmla="*/ 0 w 27"/>
                  <a:gd name="T87" fmla="*/ 12601519 h 71"/>
                  <a:gd name="T88" fmla="*/ 5040371 w 27"/>
                  <a:gd name="T89" fmla="*/ 2520939 h 71"/>
                  <a:gd name="T90" fmla="*/ 2520979 w 27"/>
                  <a:gd name="T91" fmla="*/ 0 h 71"/>
                  <a:gd name="T92" fmla="*/ 0 w 27"/>
                  <a:gd name="T93" fmla="*/ 0 h 71"/>
                  <a:gd name="T94" fmla="*/ 12601722 w 27"/>
                  <a:gd name="T95" fmla="*/ 2520939 h 71"/>
                  <a:gd name="T96" fmla="*/ 22682465 w 27"/>
                  <a:gd name="T97" fmla="*/ 5040290 h 71"/>
                  <a:gd name="T98" fmla="*/ 35282599 w 27"/>
                  <a:gd name="T99" fmla="*/ 5040290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"/>
                  <a:gd name="T151" fmla="*/ 0 h 71"/>
                  <a:gd name="T152" fmla="*/ 27 w 2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" h="71">
                    <a:moveTo>
                      <a:pt x="15" y="2"/>
                    </a:move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5" y="45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4" y="59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5" y="65"/>
                    </a:lnTo>
                    <a:lnTo>
                      <a:pt x="26" y="65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3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1" y="65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0" y="61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77" name="Freeform 960"/>
              <p:cNvSpPr>
                <a:spLocks/>
              </p:cNvSpPr>
              <p:nvPr/>
            </p:nvSpPr>
            <p:spPr bwMode="auto">
              <a:xfrm>
                <a:off x="5000625" y="3238500"/>
                <a:ext cx="295275" cy="196850"/>
              </a:xfrm>
              <a:custGeom>
                <a:avLst/>
                <a:gdLst>
                  <a:gd name="T0" fmla="*/ 332660625 w 186"/>
                  <a:gd name="T1" fmla="*/ 40322500 h 124"/>
                  <a:gd name="T2" fmla="*/ 330141263 w 186"/>
                  <a:gd name="T3" fmla="*/ 65524063 h 124"/>
                  <a:gd name="T4" fmla="*/ 330141263 w 186"/>
                  <a:gd name="T5" fmla="*/ 70564375 h 124"/>
                  <a:gd name="T6" fmla="*/ 342741250 w 186"/>
                  <a:gd name="T7" fmla="*/ 83165950 h 124"/>
                  <a:gd name="T8" fmla="*/ 350302513 w 186"/>
                  <a:gd name="T9" fmla="*/ 90725625 h 124"/>
                  <a:gd name="T10" fmla="*/ 370463763 w 186"/>
                  <a:gd name="T11" fmla="*/ 98286888 h 124"/>
                  <a:gd name="T12" fmla="*/ 383063750 w 186"/>
                  <a:gd name="T13" fmla="*/ 110886875 h 124"/>
                  <a:gd name="T14" fmla="*/ 390625013 w 186"/>
                  <a:gd name="T15" fmla="*/ 118448138 h 124"/>
                  <a:gd name="T16" fmla="*/ 405745950 w 186"/>
                  <a:gd name="T17" fmla="*/ 136088438 h 124"/>
                  <a:gd name="T18" fmla="*/ 420866888 w 186"/>
                  <a:gd name="T19" fmla="*/ 148690013 h 124"/>
                  <a:gd name="T20" fmla="*/ 430947513 w 186"/>
                  <a:gd name="T21" fmla="*/ 166330313 h 124"/>
                  <a:gd name="T22" fmla="*/ 441028138 w 186"/>
                  <a:gd name="T23" fmla="*/ 178931888 h 124"/>
                  <a:gd name="T24" fmla="*/ 461189388 w 186"/>
                  <a:gd name="T25" fmla="*/ 189012513 h 124"/>
                  <a:gd name="T26" fmla="*/ 463708750 w 186"/>
                  <a:gd name="T27" fmla="*/ 204133450 h 124"/>
                  <a:gd name="T28" fmla="*/ 463708750 w 186"/>
                  <a:gd name="T29" fmla="*/ 209173763 h 124"/>
                  <a:gd name="T30" fmla="*/ 446068450 w 186"/>
                  <a:gd name="T31" fmla="*/ 211693125 h 124"/>
                  <a:gd name="T32" fmla="*/ 423386250 w 186"/>
                  <a:gd name="T33" fmla="*/ 206652813 h 124"/>
                  <a:gd name="T34" fmla="*/ 405745950 w 186"/>
                  <a:gd name="T35" fmla="*/ 204133450 h 124"/>
                  <a:gd name="T36" fmla="*/ 390625013 w 186"/>
                  <a:gd name="T37" fmla="*/ 214214075 h 124"/>
                  <a:gd name="T38" fmla="*/ 367942813 w 186"/>
                  <a:gd name="T39" fmla="*/ 214214075 h 124"/>
                  <a:gd name="T40" fmla="*/ 352821875 w 186"/>
                  <a:gd name="T41" fmla="*/ 214214075 h 124"/>
                  <a:gd name="T42" fmla="*/ 325100950 w 186"/>
                  <a:gd name="T43" fmla="*/ 229335013 h 124"/>
                  <a:gd name="T44" fmla="*/ 304938113 w 186"/>
                  <a:gd name="T45" fmla="*/ 219254388 h 124"/>
                  <a:gd name="T46" fmla="*/ 294857488 w 186"/>
                  <a:gd name="T47" fmla="*/ 236894688 h 124"/>
                  <a:gd name="T48" fmla="*/ 277217188 w 186"/>
                  <a:gd name="T49" fmla="*/ 241935000 h 124"/>
                  <a:gd name="T50" fmla="*/ 254534988 w 186"/>
                  <a:gd name="T51" fmla="*/ 239415638 h 124"/>
                  <a:gd name="T52" fmla="*/ 224294700 w 186"/>
                  <a:gd name="T53" fmla="*/ 234375325 h 124"/>
                  <a:gd name="T54" fmla="*/ 196572188 w 186"/>
                  <a:gd name="T55" fmla="*/ 211693125 h 124"/>
                  <a:gd name="T56" fmla="*/ 166330313 w 186"/>
                  <a:gd name="T57" fmla="*/ 216733438 h 124"/>
                  <a:gd name="T58" fmla="*/ 153728738 w 186"/>
                  <a:gd name="T59" fmla="*/ 236894688 h 124"/>
                  <a:gd name="T60" fmla="*/ 153728738 w 186"/>
                  <a:gd name="T61" fmla="*/ 254536575 h 124"/>
                  <a:gd name="T62" fmla="*/ 151209375 w 186"/>
                  <a:gd name="T63" fmla="*/ 264617200 h 124"/>
                  <a:gd name="T64" fmla="*/ 131048125 w 186"/>
                  <a:gd name="T65" fmla="*/ 264617200 h 124"/>
                  <a:gd name="T66" fmla="*/ 113407825 w 186"/>
                  <a:gd name="T67" fmla="*/ 262096250 h 124"/>
                  <a:gd name="T68" fmla="*/ 83165950 w 186"/>
                  <a:gd name="T69" fmla="*/ 264617200 h 124"/>
                  <a:gd name="T70" fmla="*/ 73083738 w 186"/>
                  <a:gd name="T71" fmla="*/ 287297813 h 124"/>
                  <a:gd name="T72" fmla="*/ 65524063 w 186"/>
                  <a:gd name="T73" fmla="*/ 312499375 h 124"/>
                  <a:gd name="T74" fmla="*/ 63003113 w 186"/>
                  <a:gd name="T75" fmla="*/ 287297813 h 124"/>
                  <a:gd name="T76" fmla="*/ 35282188 w 186"/>
                  <a:gd name="T77" fmla="*/ 262096250 h 124"/>
                  <a:gd name="T78" fmla="*/ 27722513 w 186"/>
                  <a:gd name="T79" fmla="*/ 249496263 h 124"/>
                  <a:gd name="T80" fmla="*/ 15120938 w 186"/>
                  <a:gd name="T81" fmla="*/ 229335013 h 124"/>
                  <a:gd name="T82" fmla="*/ 12601575 w 186"/>
                  <a:gd name="T83" fmla="*/ 209173763 h 124"/>
                  <a:gd name="T84" fmla="*/ 10080625 w 186"/>
                  <a:gd name="T85" fmla="*/ 189012513 h 124"/>
                  <a:gd name="T86" fmla="*/ 2520950 w 186"/>
                  <a:gd name="T87" fmla="*/ 173891575 h 124"/>
                  <a:gd name="T88" fmla="*/ 22682200 w 186"/>
                  <a:gd name="T89" fmla="*/ 153730325 h 124"/>
                  <a:gd name="T90" fmla="*/ 35282188 w 186"/>
                  <a:gd name="T91" fmla="*/ 133569075 h 124"/>
                  <a:gd name="T92" fmla="*/ 50403125 w 186"/>
                  <a:gd name="T93" fmla="*/ 126007813 h 124"/>
                  <a:gd name="T94" fmla="*/ 73083738 w 186"/>
                  <a:gd name="T95" fmla="*/ 118448138 h 124"/>
                  <a:gd name="T96" fmla="*/ 85685313 w 186"/>
                  <a:gd name="T97" fmla="*/ 120967500 h 124"/>
                  <a:gd name="T98" fmla="*/ 103327200 w 186"/>
                  <a:gd name="T99" fmla="*/ 115927188 h 124"/>
                  <a:gd name="T100" fmla="*/ 118446550 w 186"/>
                  <a:gd name="T101" fmla="*/ 108367513 h 124"/>
                  <a:gd name="T102" fmla="*/ 153728738 w 186"/>
                  <a:gd name="T103" fmla="*/ 100806250 h 124"/>
                  <a:gd name="T104" fmla="*/ 163810950 w 186"/>
                  <a:gd name="T105" fmla="*/ 93246575 h 124"/>
                  <a:gd name="T106" fmla="*/ 163810950 w 186"/>
                  <a:gd name="T107" fmla="*/ 78125638 h 124"/>
                  <a:gd name="T108" fmla="*/ 173891575 w 186"/>
                  <a:gd name="T109" fmla="*/ 70564375 h 124"/>
                  <a:gd name="T110" fmla="*/ 209173763 w 186"/>
                  <a:gd name="T111" fmla="*/ 65524063 h 124"/>
                  <a:gd name="T112" fmla="*/ 231854375 w 186"/>
                  <a:gd name="T113" fmla="*/ 55443438 h 124"/>
                  <a:gd name="T114" fmla="*/ 252015625 w 186"/>
                  <a:gd name="T115" fmla="*/ 37803138 h 124"/>
                  <a:gd name="T116" fmla="*/ 259575300 w 186"/>
                  <a:gd name="T117" fmla="*/ 25201563 h 124"/>
                  <a:gd name="T118" fmla="*/ 269655925 w 186"/>
                  <a:gd name="T119" fmla="*/ 7561263 h 124"/>
                  <a:gd name="T120" fmla="*/ 297378438 w 186"/>
                  <a:gd name="T121" fmla="*/ 0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"/>
                  <a:gd name="T184" fmla="*/ 0 h 124"/>
                  <a:gd name="T185" fmla="*/ 186 w 186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" h="124">
                    <a:moveTo>
                      <a:pt x="121" y="1"/>
                    </a:moveTo>
                    <a:lnTo>
                      <a:pt x="122" y="2"/>
                    </a:lnTo>
                    <a:lnTo>
                      <a:pt x="122" y="3"/>
                    </a:lnTo>
                    <a:lnTo>
                      <a:pt x="124" y="5"/>
                    </a:lnTo>
                    <a:lnTo>
                      <a:pt x="127" y="8"/>
                    </a:lnTo>
                    <a:lnTo>
                      <a:pt x="130" y="12"/>
                    </a:lnTo>
                    <a:lnTo>
                      <a:pt x="132" y="16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5"/>
                    </a:lnTo>
                    <a:lnTo>
                      <a:pt x="131" y="26"/>
                    </a:lnTo>
                    <a:lnTo>
                      <a:pt x="130" y="26"/>
                    </a:lnTo>
                    <a:lnTo>
                      <a:pt x="129" y="26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0" y="29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4" y="33"/>
                    </a:lnTo>
                    <a:lnTo>
                      <a:pt x="135" y="31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8" y="33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9" y="36"/>
                    </a:lnTo>
                    <a:lnTo>
                      <a:pt x="139" y="37"/>
                    </a:lnTo>
                    <a:lnTo>
                      <a:pt x="139" y="38"/>
                    </a:lnTo>
                    <a:lnTo>
                      <a:pt x="140" y="38"/>
                    </a:lnTo>
                    <a:lnTo>
                      <a:pt x="141" y="38"/>
                    </a:lnTo>
                    <a:lnTo>
                      <a:pt x="144" y="39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8" y="39"/>
                    </a:lnTo>
                    <a:lnTo>
                      <a:pt x="149" y="39"/>
                    </a:lnTo>
                    <a:lnTo>
                      <a:pt x="149" y="40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4"/>
                    </a:lnTo>
                    <a:lnTo>
                      <a:pt x="153" y="44"/>
                    </a:lnTo>
                    <a:lnTo>
                      <a:pt x="154" y="44"/>
                    </a:lnTo>
                    <a:lnTo>
                      <a:pt x="155" y="44"/>
                    </a:lnTo>
                    <a:lnTo>
                      <a:pt x="155" y="45"/>
                    </a:lnTo>
                    <a:lnTo>
                      <a:pt x="155" y="46"/>
                    </a:lnTo>
                    <a:lnTo>
                      <a:pt x="156" y="47"/>
                    </a:lnTo>
                    <a:lnTo>
                      <a:pt x="155" y="47"/>
                    </a:lnTo>
                    <a:lnTo>
                      <a:pt x="154" y="48"/>
                    </a:lnTo>
                    <a:lnTo>
                      <a:pt x="154" y="49"/>
                    </a:lnTo>
                    <a:lnTo>
                      <a:pt x="155" y="49"/>
                    </a:lnTo>
                    <a:lnTo>
                      <a:pt x="156" y="50"/>
                    </a:lnTo>
                    <a:lnTo>
                      <a:pt x="156" y="52"/>
                    </a:lnTo>
                    <a:lnTo>
                      <a:pt x="158" y="53"/>
                    </a:lnTo>
                    <a:lnTo>
                      <a:pt x="161" y="54"/>
                    </a:lnTo>
                    <a:lnTo>
                      <a:pt x="162" y="54"/>
                    </a:lnTo>
                    <a:lnTo>
                      <a:pt x="164" y="55"/>
                    </a:lnTo>
                    <a:lnTo>
                      <a:pt x="165" y="56"/>
                    </a:lnTo>
                    <a:lnTo>
                      <a:pt x="166" y="57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7" y="59"/>
                    </a:lnTo>
                    <a:lnTo>
                      <a:pt x="169" y="61"/>
                    </a:lnTo>
                    <a:lnTo>
                      <a:pt x="171" y="61"/>
                    </a:lnTo>
                    <a:lnTo>
                      <a:pt x="172" y="62"/>
                    </a:lnTo>
                    <a:lnTo>
                      <a:pt x="171" y="63"/>
                    </a:lnTo>
                    <a:lnTo>
                      <a:pt x="169" y="64"/>
                    </a:lnTo>
                    <a:lnTo>
                      <a:pt x="169" y="65"/>
                    </a:lnTo>
                    <a:lnTo>
                      <a:pt x="171" y="66"/>
                    </a:lnTo>
                    <a:lnTo>
                      <a:pt x="172" y="66"/>
                    </a:lnTo>
                    <a:lnTo>
                      <a:pt x="173" y="67"/>
                    </a:lnTo>
                    <a:lnTo>
                      <a:pt x="173" y="68"/>
                    </a:lnTo>
                    <a:lnTo>
                      <a:pt x="172" y="68"/>
                    </a:lnTo>
                    <a:lnTo>
                      <a:pt x="172" y="69"/>
                    </a:lnTo>
                    <a:lnTo>
                      <a:pt x="174" y="71"/>
                    </a:lnTo>
                    <a:lnTo>
                      <a:pt x="175" y="71"/>
                    </a:lnTo>
                    <a:lnTo>
                      <a:pt x="176" y="71"/>
                    </a:lnTo>
                    <a:lnTo>
                      <a:pt x="177" y="71"/>
                    </a:lnTo>
                    <a:lnTo>
                      <a:pt x="177" y="72"/>
                    </a:lnTo>
                    <a:lnTo>
                      <a:pt x="178" y="73"/>
                    </a:lnTo>
                    <a:lnTo>
                      <a:pt x="180" y="73"/>
                    </a:lnTo>
                    <a:lnTo>
                      <a:pt x="182" y="74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4" y="76"/>
                    </a:lnTo>
                    <a:lnTo>
                      <a:pt x="184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81"/>
                    </a:lnTo>
                    <a:lnTo>
                      <a:pt x="184" y="81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6" y="84"/>
                    </a:lnTo>
                    <a:lnTo>
                      <a:pt x="186" y="85"/>
                    </a:lnTo>
                    <a:lnTo>
                      <a:pt x="186" y="84"/>
                    </a:lnTo>
                    <a:lnTo>
                      <a:pt x="185" y="84"/>
                    </a:lnTo>
                    <a:lnTo>
                      <a:pt x="184" y="83"/>
                    </a:lnTo>
                    <a:lnTo>
                      <a:pt x="182" y="82"/>
                    </a:lnTo>
                    <a:lnTo>
                      <a:pt x="181" y="82"/>
                    </a:lnTo>
                    <a:lnTo>
                      <a:pt x="180" y="82"/>
                    </a:lnTo>
                    <a:lnTo>
                      <a:pt x="180" y="83"/>
                    </a:lnTo>
                    <a:lnTo>
                      <a:pt x="178" y="83"/>
                    </a:lnTo>
                    <a:lnTo>
                      <a:pt x="178" y="84"/>
                    </a:lnTo>
                    <a:lnTo>
                      <a:pt x="177" y="84"/>
                    </a:lnTo>
                    <a:lnTo>
                      <a:pt x="176" y="84"/>
                    </a:lnTo>
                    <a:lnTo>
                      <a:pt x="175" y="84"/>
                    </a:lnTo>
                    <a:lnTo>
                      <a:pt x="174" y="84"/>
                    </a:lnTo>
                    <a:lnTo>
                      <a:pt x="173" y="84"/>
                    </a:lnTo>
                    <a:lnTo>
                      <a:pt x="172" y="84"/>
                    </a:lnTo>
                    <a:lnTo>
                      <a:pt x="171" y="83"/>
                    </a:lnTo>
                    <a:lnTo>
                      <a:pt x="168" y="82"/>
                    </a:lnTo>
                    <a:lnTo>
                      <a:pt x="167" y="82"/>
                    </a:lnTo>
                    <a:lnTo>
                      <a:pt x="166" y="82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3" y="82"/>
                    </a:lnTo>
                    <a:lnTo>
                      <a:pt x="162" y="81"/>
                    </a:lnTo>
                    <a:lnTo>
                      <a:pt x="161" y="81"/>
                    </a:lnTo>
                    <a:lnTo>
                      <a:pt x="159" y="80"/>
                    </a:lnTo>
                    <a:lnTo>
                      <a:pt x="156" y="81"/>
                    </a:lnTo>
                    <a:lnTo>
                      <a:pt x="156" y="82"/>
                    </a:lnTo>
                    <a:lnTo>
                      <a:pt x="156" y="83"/>
                    </a:lnTo>
                    <a:lnTo>
                      <a:pt x="156" y="84"/>
                    </a:lnTo>
                    <a:lnTo>
                      <a:pt x="155" y="84"/>
                    </a:lnTo>
                    <a:lnTo>
                      <a:pt x="155" y="85"/>
                    </a:lnTo>
                    <a:lnTo>
                      <a:pt x="154" y="85"/>
                    </a:lnTo>
                    <a:lnTo>
                      <a:pt x="153" y="85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48" y="86"/>
                    </a:lnTo>
                    <a:lnTo>
                      <a:pt x="147" y="86"/>
                    </a:lnTo>
                    <a:lnTo>
                      <a:pt x="146" y="85"/>
                    </a:lnTo>
                    <a:lnTo>
                      <a:pt x="145" y="84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3" y="83"/>
                    </a:lnTo>
                    <a:lnTo>
                      <a:pt x="143" y="84"/>
                    </a:lnTo>
                    <a:lnTo>
                      <a:pt x="143" y="85"/>
                    </a:lnTo>
                    <a:lnTo>
                      <a:pt x="140" y="85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6" y="87"/>
                    </a:lnTo>
                    <a:lnTo>
                      <a:pt x="135" y="87"/>
                    </a:lnTo>
                    <a:lnTo>
                      <a:pt x="131" y="89"/>
                    </a:lnTo>
                    <a:lnTo>
                      <a:pt x="129" y="90"/>
                    </a:lnTo>
                    <a:lnTo>
                      <a:pt x="129" y="91"/>
                    </a:lnTo>
                    <a:lnTo>
                      <a:pt x="128" y="91"/>
                    </a:lnTo>
                    <a:lnTo>
                      <a:pt x="127" y="91"/>
                    </a:lnTo>
                    <a:lnTo>
                      <a:pt x="126" y="90"/>
                    </a:lnTo>
                    <a:lnTo>
                      <a:pt x="125" y="89"/>
                    </a:lnTo>
                    <a:lnTo>
                      <a:pt x="124" y="89"/>
                    </a:lnTo>
                    <a:lnTo>
                      <a:pt x="122" y="87"/>
                    </a:lnTo>
                    <a:lnTo>
                      <a:pt x="121" y="87"/>
                    </a:lnTo>
                    <a:lnTo>
                      <a:pt x="120" y="89"/>
                    </a:lnTo>
                    <a:lnTo>
                      <a:pt x="119" y="90"/>
                    </a:lnTo>
                    <a:lnTo>
                      <a:pt x="119" y="91"/>
                    </a:lnTo>
                    <a:lnTo>
                      <a:pt x="118" y="92"/>
                    </a:lnTo>
                    <a:lnTo>
                      <a:pt x="117" y="92"/>
                    </a:lnTo>
                    <a:lnTo>
                      <a:pt x="117" y="93"/>
                    </a:lnTo>
                    <a:lnTo>
                      <a:pt x="117" y="94"/>
                    </a:lnTo>
                    <a:lnTo>
                      <a:pt x="116" y="96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5"/>
                    </a:lnTo>
                    <a:lnTo>
                      <a:pt x="107" y="95"/>
                    </a:lnTo>
                    <a:lnTo>
                      <a:pt x="104" y="95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98" y="95"/>
                    </a:lnTo>
                    <a:lnTo>
                      <a:pt x="97" y="95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7" y="92"/>
                    </a:lnTo>
                    <a:lnTo>
                      <a:pt x="87" y="91"/>
                    </a:lnTo>
                    <a:lnTo>
                      <a:pt x="85" y="89"/>
                    </a:lnTo>
                    <a:lnTo>
                      <a:pt x="83" y="86"/>
                    </a:lnTo>
                    <a:lnTo>
                      <a:pt x="80" y="85"/>
                    </a:lnTo>
                    <a:lnTo>
                      <a:pt x="79" y="85"/>
                    </a:lnTo>
                    <a:lnTo>
                      <a:pt x="78" y="84"/>
                    </a:lnTo>
                    <a:lnTo>
                      <a:pt x="76" y="83"/>
                    </a:lnTo>
                    <a:lnTo>
                      <a:pt x="75" y="83"/>
                    </a:lnTo>
                    <a:lnTo>
                      <a:pt x="74" y="83"/>
                    </a:lnTo>
                    <a:lnTo>
                      <a:pt x="72" y="83"/>
                    </a:lnTo>
                    <a:lnTo>
                      <a:pt x="69" y="85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6" y="87"/>
                    </a:lnTo>
                    <a:lnTo>
                      <a:pt x="65" y="89"/>
                    </a:lnTo>
                    <a:lnTo>
                      <a:pt x="64" y="91"/>
                    </a:lnTo>
                    <a:lnTo>
                      <a:pt x="63" y="92"/>
                    </a:lnTo>
                    <a:lnTo>
                      <a:pt x="63" y="93"/>
                    </a:lnTo>
                    <a:lnTo>
                      <a:pt x="62" y="94"/>
                    </a:lnTo>
                    <a:lnTo>
                      <a:pt x="61" y="94"/>
                    </a:lnTo>
                    <a:lnTo>
                      <a:pt x="60" y="94"/>
                    </a:lnTo>
                    <a:lnTo>
                      <a:pt x="60" y="95"/>
                    </a:lnTo>
                    <a:lnTo>
                      <a:pt x="60" y="96"/>
                    </a:lnTo>
                    <a:lnTo>
                      <a:pt x="61" y="97"/>
                    </a:lnTo>
                    <a:lnTo>
                      <a:pt x="61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0" y="102"/>
                    </a:lnTo>
                    <a:lnTo>
                      <a:pt x="60" y="103"/>
                    </a:lnTo>
                    <a:lnTo>
                      <a:pt x="61" y="104"/>
                    </a:lnTo>
                    <a:lnTo>
                      <a:pt x="61" y="105"/>
                    </a:lnTo>
                    <a:lnTo>
                      <a:pt x="61" y="106"/>
                    </a:lnTo>
                    <a:lnTo>
                      <a:pt x="60" y="106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5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53" y="105"/>
                    </a:lnTo>
                    <a:lnTo>
                      <a:pt x="52" y="105"/>
                    </a:lnTo>
                    <a:lnTo>
                      <a:pt x="51" y="105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3" y="104"/>
                    </a:lnTo>
                    <a:lnTo>
                      <a:pt x="40" y="105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3" y="105"/>
                    </a:lnTo>
                    <a:lnTo>
                      <a:pt x="33" y="106"/>
                    </a:lnTo>
                    <a:lnTo>
                      <a:pt x="32" y="106"/>
                    </a:lnTo>
                    <a:lnTo>
                      <a:pt x="32" y="108"/>
                    </a:lnTo>
                    <a:lnTo>
                      <a:pt x="32" y="109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29" y="114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8"/>
                    </a:lnTo>
                    <a:lnTo>
                      <a:pt x="29" y="119"/>
                    </a:lnTo>
                    <a:lnTo>
                      <a:pt x="27" y="121"/>
                    </a:lnTo>
                    <a:lnTo>
                      <a:pt x="27" y="122"/>
                    </a:lnTo>
                    <a:lnTo>
                      <a:pt x="26" y="124"/>
                    </a:lnTo>
                    <a:lnTo>
                      <a:pt x="25" y="122"/>
                    </a:lnTo>
                    <a:lnTo>
                      <a:pt x="25" y="121"/>
                    </a:lnTo>
                    <a:lnTo>
                      <a:pt x="25" y="120"/>
                    </a:lnTo>
                    <a:lnTo>
                      <a:pt x="24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5" y="114"/>
                    </a:lnTo>
                    <a:lnTo>
                      <a:pt x="24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0" y="112"/>
                    </a:lnTo>
                    <a:lnTo>
                      <a:pt x="20" y="111"/>
                    </a:lnTo>
                    <a:lnTo>
                      <a:pt x="17" y="109"/>
                    </a:lnTo>
                    <a:lnTo>
                      <a:pt x="14" y="104"/>
                    </a:lnTo>
                    <a:lnTo>
                      <a:pt x="13" y="104"/>
                    </a:lnTo>
                    <a:lnTo>
                      <a:pt x="13" y="103"/>
                    </a:lnTo>
                    <a:lnTo>
                      <a:pt x="11" y="102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9" y="99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5" y="86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4" y="68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5"/>
                    </a:lnTo>
                    <a:lnTo>
                      <a:pt x="8" y="61"/>
                    </a:lnTo>
                    <a:lnTo>
                      <a:pt x="9" y="61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13" y="54"/>
                    </a:lnTo>
                    <a:lnTo>
                      <a:pt x="13" y="53"/>
                    </a:lnTo>
                    <a:lnTo>
                      <a:pt x="14" y="53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20" y="50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6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5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38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5" y="36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4" y="30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7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4" y="19"/>
                    </a:lnTo>
                    <a:lnTo>
                      <a:pt x="96" y="17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07" y="3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2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0" y="1"/>
                    </a:lnTo>
                    <a:lnTo>
                      <a:pt x="12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78" name="Freeform 962"/>
              <p:cNvSpPr>
                <a:spLocks noEditPoints="1"/>
              </p:cNvSpPr>
              <p:nvPr/>
            </p:nvSpPr>
            <p:spPr bwMode="auto">
              <a:xfrm>
                <a:off x="8339138" y="3157538"/>
                <a:ext cx="204787" cy="201613"/>
              </a:xfrm>
              <a:custGeom>
                <a:avLst/>
                <a:gdLst>
                  <a:gd name="T0" fmla="*/ 231853809 w 129"/>
                  <a:gd name="T1" fmla="*/ 262096900 h 127"/>
                  <a:gd name="T2" fmla="*/ 231853809 w 129"/>
                  <a:gd name="T3" fmla="*/ 262096900 h 127"/>
                  <a:gd name="T4" fmla="*/ 229332865 w 129"/>
                  <a:gd name="T5" fmla="*/ 262096900 h 127"/>
                  <a:gd name="T6" fmla="*/ 229332865 w 129"/>
                  <a:gd name="T7" fmla="*/ 259575944 h 127"/>
                  <a:gd name="T8" fmla="*/ 229332865 w 129"/>
                  <a:gd name="T9" fmla="*/ 259575944 h 127"/>
                  <a:gd name="T10" fmla="*/ 229332865 w 129"/>
                  <a:gd name="T11" fmla="*/ 259575944 h 127"/>
                  <a:gd name="T12" fmla="*/ 231853809 w 129"/>
                  <a:gd name="T13" fmla="*/ 262096900 h 127"/>
                  <a:gd name="T14" fmla="*/ 231853809 w 129"/>
                  <a:gd name="T15" fmla="*/ 262096900 h 127"/>
                  <a:gd name="T16" fmla="*/ 209171664 w 129"/>
                  <a:gd name="T17" fmla="*/ 320059844 h 127"/>
                  <a:gd name="T18" fmla="*/ 209171664 w 129"/>
                  <a:gd name="T19" fmla="*/ 320059844 h 127"/>
                  <a:gd name="T20" fmla="*/ 209171664 w 129"/>
                  <a:gd name="T21" fmla="*/ 320059844 h 127"/>
                  <a:gd name="T22" fmla="*/ 209171664 w 129"/>
                  <a:gd name="T23" fmla="*/ 320059844 h 127"/>
                  <a:gd name="T24" fmla="*/ 209171664 w 129"/>
                  <a:gd name="T25" fmla="*/ 320059844 h 127"/>
                  <a:gd name="T26" fmla="*/ 209171664 w 129"/>
                  <a:gd name="T27" fmla="*/ 320059844 h 127"/>
                  <a:gd name="T28" fmla="*/ 209171664 w 129"/>
                  <a:gd name="T29" fmla="*/ 320059844 h 127"/>
                  <a:gd name="T30" fmla="*/ 325098569 w 129"/>
                  <a:gd name="T31" fmla="*/ 267137225 h 127"/>
                  <a:gd name="T32" fmla="*/ 325098569 w 129"/>
                  <a:gd name="T33" fmla="*/ 267137225 h 127"/>
                  <a:gd name="T34" fmla="*/ 325098569 w 129"/>
                  <a:gd name="T35" fmla="*/ 267137225 h 127"/>
                  <a:gd name="T36" fmla="*/ 325098569 w 129"/>
                  <a:gd name="T37" fmla="*/ 267137225 h 127"/>
                  <a:gd name="T38" fmla="*/ 325098569 w 129"/>
                  <a:gd name="T39" fmla="*/ 267137225 h 127"/>
                  <a:gd name="T40" fmla="*/ 325098569 w 129"/>
                  <a:gd name="T41" fmla="*/ 267137225 h 127"/>
                  <a:gd name="T42" fmla="*/ 325098569 w 129"/>
                  <a:gd name="T43" fmla="*/ 267137225 h 127"/>
                  <a:gd name="T44" fmla="*/ 194050764 w 129"/>
                  <a:gd name="T45" fmla="*/ 211693650 h 127"/>
                  <a:gd name="T46" fmla="*/ 194050764 w 129"/>
                  <a:gd name="T47" fmla="*/ 206653325 h 127"/>
                  <a:gd name="T48" fmla="*/ 194050764 w 129"/>
                  <a:gd name="T49" fmla="*/ 206653325 h 127"/>
                  <a:gd name="T50" fmla="*/ 194050764 w 129"/>
                  <a:gd name="T51" fmla="*/ 206653325 h 127"/>
                  <a:gd name="T52" fmla="*/ 194050764 w 129"/>
                  <a:gd name="T53" fmla="*/ 206653325 h 127"/>
                  <a:gd name="T54" fmla="*/ 194050764 w 129"/>
                  <a:gd name="T55" fmla="*/ 211693650 h 127"/>
                  <a:gd name="T56" fmla="*/ 239413465 w 129"/>
                  <a:gd name="T57" fmla="*/ 0 h 127"/>
                  <a:gd name="T58" fmla="*/ 239413465 w 129"/>
                  <a:gd name="T59" fmla="*/ 0 h 127"/>
                  <a:gd name="T60" fmla="*/ 239413465 w 129"/>
                  <a:gd name="T61" fmla="*/ 0 h 127"/>
                  <a:gd name="T62" fmla="*/ 239413465 w 129"/>
                  <a:gd name="T63" fmla="*/ 0 h 127"/>
                  <a:gd name="T64" fmla="*/ 239413465 w 129"/>
                  <a:gd name="T65" fmla="*/ 0 h 127"/>
                  <a:gd name="T66" fmla="*/ 239413465 w 129"/>
                  <a:gd name="T67" fmla="*/ 0 h 127"/>
                  <a:gd name="T68" fmla="*/ 274695567 w 129"/>
                  <a:gd name="T69" fmla="*/ 148688794 h 127"/>
                  <a:gd name="T70" fmla="*/ 274695567 w 129"/>
                  <a:gd name="T71" fmla="*/ 148688794 h 127"/>
                  <a:gd name="T72" fmla="*/ 274695567 w 129"/>
                  <a:gd name="T73" fmla="*/ 148688794 h 127"/>
                  <a:gd name="T74" fmla="*/ 274695567 w 129"/>
                  <a:gd name="T75" fmla="*/ 148688794 h 127"/>
                  <a:gd name="T76" fmla="*/ 274695567 w 129"/>
                  <a:gd name="T77" fmla="*/ 148688794 h 127"/>
                  <a:gd name="T78" fmla="*/ 274695567 w 129"/>
                  <a:gd name="T79" fmla="*/ 148688794 h 127"/>
                  <a:gd name="T80" fmla="*/ 115926904 w 129"/>
                  <a:gd name="T81" fmla="*/ 194051719 h 127"/>
                  <a:gd name="T82" fmla="*/ 115926904 w 129"/>
                  <a:gd name="T83" fmla="*/ 194051719 h 127"/>
                  <a:gd name="T84" fmla="*/ 115926904 w 129"/>
                  <a:gd name="T85" fmla="*/ 191532350 h 127"/>
                  <a:gd name="T86" fmla="*/ 115926904 w 129"/>
                  <a:gd name="T87" fmla="*/ 191532350 h 127"/>
                  <a:gd name="T88" fmla="*/ 115926904 w 129"/>
                  <a:gd name="T89" fmla="*/ 194051719 h 127"/>
                  <a:gd name="T90" fmla="*/ 0 w 129"/>
                  <a:gd name="T91" fmla="*/ 113406519 h 127"/>
                  <a:gd name="T92" fmla="*/ 0 w 129"/>
                  <a:gd name="T93" fmla="*/ 113406519 h 127"/>
                  <a:gd name="T94" fmla="*/ 0 w 129"/>
                  <a:gd name="T95" fmla="*/ 113406519 h 127"/>
                  <a:gd name="T96" fmla="*/ 0 w 129"/>
                  <a:gd name="T97" fmla="*/ 113406519 h 12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9"/>
                  <a:gd name="T148" fmla="*/ 0 h 127"/>
                  <a:gd name="T149" fmla="*/ 129 w 129"/>
                  <a:gd name="T150" fmla="*/ 127 h 12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9" h="127">
                    <a:moveTo>
                      <a:pt x="92" y="104"/>
                    </a:moveTo>
                    <a:lnTo>
                      <a:pt x="92" y="104"/>
                    </a:lnTo>
                    <a:lnTo>
                      <a:pt x="91" y="104"/>
                    </a:lnTo>
                    <a:lnTo>
                      <a:pt x="91" y="103"/>
                    </a:lnTo>
                    <a:lnTo>
                      <a:pt x="92" y="104"/>
                    </a:lnTo>
                    <a:moveTo>
                      <a:pt x="83" y="127"/>
                    </a:moveTo>
                    <a:lnTo>
                      <a:pt x="83" y="127"/>
                    </a:lnTo>
                    <a:moveTo>
                      <a:pt x="129" y="106"/>
                    </a:moveTo>
                    <a:lnTo>
                      <a:pt x="129" y="106"/>
                    </a:lnTo>
                    <a:moveTo>
                      <a:pt x="77" y="84"/>
                    </a:moveTo>
                    <a:lnTo>
                      <a:pt x="77" y="82"/>
                    </a:lnTo>
                    <a:lnTo>
                      <a:pt x="77" y="84"/>
                    </a:lnTo>
                    <a:moveTo>
                      <a:pt x="95" y="0"/>
                    </a:moveTo>
                    <a:lnTo>
                      <a:pt x="95" y="0"/>
                    </a:lnTo>
                    <a:moveTo>
                      <a:pt x="109" y="59"/>
                    </a:moveTo>
                    <a:lnTo>
                      <a:pt x="109" y="59"/>
                    </a:lnTo>
                    <a:moveTo>
                      <a:pt x="46" y="77"/>
                    </a:moveTo>
                    <a:lnTo>
                      <a:pt x="46" y="77"/>
                    </a:lnTo>
                    <a:lnTo>
                      <a:pt x="46" y="76"/>
                    </a:lnTo>
                    <a:lnTo>
                      <a:pt x="46" y="77"/>
                    </a:lnTo>
                    <a:moveTo>
                      <a:pt x="0" y="45"/>
                    </a:moveTo>
                    <a:lnTo>
                      <a:pt x="0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79" name="Freeform 963"/>
              <p:cNvSpPr>
                <a:spLocks noEditPoints="1"/>
              </p:cNvSpPr>
              <p:nvPr/>
            </p:nvSpPr>
            <p:spPr bwMode="auto">
              <a:xfrm>
                <a:off x="7258050" y="3243262"/>
                <a:ext cx="31750" cy="23813"/>
              </a:xfrm>
              <a:custGeom>
                <a:avLst/>
                <a:gdLst>
                  <a:gd name="T0" fmla="*/ 0 w 20"/>
                  <a:gd name="T1" fmla="*/ 37802344 h 15"/>
                  <a:gd name="T2" fmla="*/ 0 w 20"/>
                  <a:gd name="T3" fmla="*/ 37802344 h 15"/>
                  <a:gd name="T4" fmla="*/ 0 w 20"/>
                  <a:gd name="T5" fmla="*/ 37802344 h 15"/>
                  <a:gd name="T6" fmla="*/ 0 w 20"/>
                  <a:gd name="T7" fmla="*/ 37802344 h 15"/>
                  <a:gd name="T8" fmla="*/ 0 w 20"/>
                  <a:gd name="T9" fmla="*/ 37802344 h 15"/>
                  <a:gd name="T10" fmla="*/ 0 w 20"/>
                  <a:gd name="T11" fmla="*/ 37802344 h 15"/>
                  <a:gd name="T12" fmla="*/ 0 w 20"/>
                  <a:gd name="T13" fmla="*/ 37802344 h 15"/>
                  <a:gd name="T14" fmla="*/ 0 w 20"/>
                  <a:gd name="T15" fmla="*/ 37802344 h 15"/>
                  <a:gd name="T16" fmla="*/ 50403125 w 20"/>
                  <a:gd name="T17" fmla="*/ 0 h 15"/>
                  <a:gd name="T18" fmla="*/ 50403125 w 20"/>
                  <a:gd name="T19" fmla="*/ 0 h 15"/>
                  <a:gd name="T20" fmla="*/ 50403125 w 20"/>
                  <a:gd name="T21" fmla="*/ 0 h 15"/>
                  <a:gd name="T22" fmla="*/ 50403125 w 20"/>
                  <a:gd name="T23" fmla="*/ 0 h 15"/>
                  <a:gd name="T24" fmla="*/ 50403125 w 20"/>
                  <a:gd name="T25" fmla="*/ 0 h 15"/>
                  <a:gd name="T26" fmla="*/ 50403125 w 20"/>
                  <a:gd name="T27" fmla="*/ 0 h 15"/>
                  <a:gd name="T28" fmla="*/ 50403125 w 20"/>
                  <a:gd name="T29" fmla="*/ 0 h 15"/>
                  <a:gd name="T30" fmla="*/ 50403125 w 20"/>
                  <a:gd name="T31" fmla="*/ 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5"/>
                  <a:gd name="T50" fmla="*/ 20 w 20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5">
                    <a:moveTo>
                      <a:pt x="0" y="15"/>
                    </a:moveTo>
                    <a:lnTo>
                      <a:pt x="0" y="15"/>
                    </a:lnTo>
                    <a:moveTo>
                      <a:pt x="2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80" name="Freeform 964"/>
              <p:cNvSpPr>
                <a:spLocks/>
              </p:cNvSpPr>
              <p:nvPr/>
            </p:nvSpPr>
            <p:spPr bwMode="auto">
              <a:xfrm>
                <a:off x="4122738" y="1985963"/>
                <a:ext cx="249237" cy="69850"/>
              </a:xfrm>
              <a:custGeom>
                <a:avLst/>
                <a:gdLst>
                  <a:gd name="T0" fmla="*/ 105846350 w 157"/>
                  <a:gd name="T1" fmla="*/ 68043425 h 44"/>
                  <a:gd name="T2" fmla="*/ 100806048 w 157"/>
                  <a:gd name="T3" fmla="*/ 65524063 h 44"/>
                  <a:gd name="T4" fmla="*/ 75604536 w 157"/>
                  <a:gd name="T5" fmla="*/ 60483750 h 44"/>
                  <a:gd name="T6" fmla="*/ 35282117 w 157"/>
                  <a:gd name="T7" fmla="*/ 60483750 h 44"/>
                  <a:gd name="T8" fmla="*/ 25201512 w 157"/>
                  <a:gd name="T9" fmla="*/ 55443438 h 44"/>
                  <a:gd name="T10" fmla="*/ 73083591 w 157"/>
                  <a:gd name="T11" fmla="*/ 52924075 h 44"/>
                  <a:gd name="T12" fmla="*/ 93244800 w 157"/>
                  <a:gd name="T13" fmla="*/ 50403125 h 44"/>
                  <a:gd name="T14" fmla="*/ 83164196 w 157"/>
                  <a:gd name="T15" fmla="*/ 40322500 h 44"/>
                  <a:gd name="T16" fmla="*/ 88204498 w 157"/>
                  <a:gd name="T17" fmla="*/ 35282188 h 44"/>
                  <a:gd name="T18" fmla="*/ 80644838 w 157"/>
                  <a:gd name="T19" fmla="*/ 35282188 h 44"/>
                  <a:gd name="T20" fmla="*/ 47882079 w 157"/>
                  <a:gd name="T21" fmla="*/ 35282188 h 44"/>
                  <a:gd name="T22" fmla="*/ 10080605 w 157"/>
                  <a:gd name="T23" fmla="*/ 35282188 h 44"/>
                  <a:gd name="T24" fmla="*/ 25201512 w 157"/>
                  <a:gd name="T25" fmla="*/ 35282188 h 44"/>
                  <a:gd name="T26" fmla="*/ 20161210 w 157"/>
                  <a:gd name="T27" fmla="*/ 30241875 h 44"/>
                  <a:gd name="T28" fmla="*/ 30241814 w 157"/>
                  <a:gd name="T29" fmla="*/ 27722513 h 44"/>
                  <a:gd name="T30" fmla="*/ 42841777 w 157"/>
                  <a:gd name="T31" fmla="*/ 27722513 h 44"/>
                  <a:gd name="T32" fmla="*/ 25201512 w 157"/>
                  <a:gd name="T33" fmla="*/ 20161250 h 44"/>
                  <a:gd name="T34" fmla="*/ 32761172 w 157"/>
                  <a:gd name="T35" fmla="*/ 20161250 h 44"/>
                  <a:gd name="T36" fmla="*/ 35282117 w 157"/>
                  <a:gd name="T37" fmla="*/ 15120938 h 44"/>
                  <a:gd name="T38" fmla="*/ 55443326 w 157"/>
                  <a:gd name="T39" fmla="*/ 15120938 h 44"/>
                  <a:gd name="T40" fmla="*/ 75604536 w 157"/>
                  <a:gd name="T41" fmla="*/ 20161250 h 44"/>
                  <a:gd name="T42" fmla="*/ 57962684 w 157"/>
                  <a:gd name="T43" fmla="*/ 12601575 h 44"/>
                  <a:gd name="T44" fmla="*/ 70564233 w 157"/>
                  <a:gd name="T45" fmla="*/ 7559675 h 44"/>
                  <a:gd name="T46" fmla="*/ 52922381 w 157"/>
                  <a:gd name="T47" fmla="*/ 2520950 h 44"/>
                  <a:gd name="T48" fmla="*/ 98285103 w 157"/>
                  <a:gd name="T49" fmla="*/ 10080625 h 44"/>
                  <a:gd name="T50" fmla="*/ 113406010 w 157"/>
                  <a:gd name="T51" fmla="*/ 17640300 h 44"/>
                  <a:gd name="T52" fmla="*/ 103325405 w 157"/>
                  <a:gd name="T53" fmla="*/ 30241875 h 44"/>
                  <a:gd name="T54" fmla="*/ 123486615 w 157"/>
                  <a:gd name="T55" fmla="*/ 47883763 h 44"/>
                  <a:gd name="T56" fmla="*/ 141128467 w 157"/>
                  <a:gd name="T57" fmla="*/ 32761238 h 44"/>
                  <a:gd name="T58" fmla="*/ 146168769 w 157"/>
                  <a:gd name="T59" fmla="*/ 15120938 h 44"/>
                  <a:gd name="T60" fmla="*/ 176410584 w 157"/>
                  <a:gd name="T61" fmla="*/ 27722513 h 44"/>
                  <a:gd name="T62" fmla="*/ 194050848 w 157"/>
                  <a:gd name="T63" fmla="*/ 15120938 h 44"/>
                  <a:gd name="T64" fmla="*/ 216733003 w 157"/>
                  <a:gd name="T65" fmla="*/ 17640300 h 44"/>
                  <a:gd name="T66" fmla="*/ 224292663 w 157"/>
                  <a:gd name="T67" fmla="*/ 20161250 h 44"/>
                  <a:gd name="T68" fmla="*/ 241934515 w 157"/>
                  <a:gd name="T69" fmla="*/ 15120938 h 44"/>
                  <a:gd name="T70" fmla="*/ 269655384 w 157"/>
                  <a:gd name="T71" fmla="*/ 10080625 h 44"/>
                  <a:gd name="T72" fmla="*/ 284776291 w 157"/>
                  <a:gd name="T73" fmla="*/ 2520950 h 44"/>
                  <a:gd name="T74" fmla="*/ 312498748 w 157"/>
                  <a:gd name="T75" fmla="*/ 2520950 h 44"/>
                  <a:gd name="T76" fmla="*/ 337700260 w 157"/>
                  <a:gd name="T77" fmla="*/ 7559675 h 44"/>
                  <a:gd name="T78" fmla="*/ 340219617 w 157"/>
                  <a:gd name="T79" fmla="*/ 12601575 h 44"/>
                  <a:gd name="T80" fmla="*/ 355340525 w 157"/>
                  <a:gd name="T81" fmla="*/ 20161250 h 44"/>
                  <a:gd name="T82" fmla="*/ 365421129 w 157"/>
                  <a:gd name="T83" fmla="*/ 27722513 h 44"/>
                  <a:gd name="T84" fmla="*/ 388103284 w 157"/>
                  <a:gd name="T85" fmla="*/ 32761238 h 44"/>
                  <a:gd name="T86" fmla="*/ 383062982 w 157"/>
                  <a:gd name="T87" fmla="*/ 47883763 h 44"/>
                  <a:gd name="T88" fmla="*/ 395662944 w 157"/>
                  <a:gd name="T89" fmla="*/ 52924075 h 44"/>
                  <a:gd name="T90" fmla="*/ 385582339 w 157"/>
                  <a:gd name="T91" fmla="*/ 55443438 h 44"/>
                  <a:gd name="T92" fmla="*/ 383062982 w 157"/>
                  <a:gd name="T93" fmla="*/ 60483750 h 44"/>
                  <a:gd name="T94" fmla="*/ 357861470 w 157"/>
                  <a:gd name="T95" fmla="*/ 60483750 h 44"/>
                  <a:gd name="T96" fmla="*/ 357861470 w 157"/>
                  <a:gd name="T97" fmla="*/ 75604688 h 44"/>
                  <a:gd name="T98" fmla="*/ 327619655 w 157"/>
                  <a:gd name="T99" fmla="*/ 75604688 h 44"/>
                  <a:gd name="T100" fmla="*/ 304937501 w 157"/>
                  <a:gd name="T101" fmla="*/ 85685313 h 44"/>
                  <a:gd name="T102" fmla="*/ 269655384 w 157"/>
                  <a:gd name="T103" fmla="*/ 95765938 h 44"/>
                  <a:gd name="T104" fmla="*/ 239413570 w 157"/>
                  <a:gd name="T105" fmla="*/ 103327200 h 44"/>
                  <a:gd name="T106" fmla="*/ 183970243 w 157"/>
                  <a:gd name="T107" fmla="*/ 108367513 h 44"/>
                  <a:gd name="T108" fmla="*/ 143647824 w 157"/>
                  <a:gd name="T109" fmla="*/ 98286888 h 44"/>
                  <a:gd name="T110" fmla="*/ 138607522 w 157"/>
                  <a:gd name="T111" fmla="*/ 100806250 h 44"/>
                  <a:gd name="T112" fmla="*/ 120967257 w 157"/>
                  <a:gd name="T113" fmla="*/ 95765938 h 44"/>
                  <a:gd name="T114" fmla="*/ 95765745 w 157"/>
                  <a:gd name="T115" fmla="*/ 95765938 h 44"/>
                  <a:gd name="T116" fmla="*/ 65523931 w 157"/>
                  <a:gd name="T117" fmla="*/ 85685313 h 44"/>
                  <a:gd name="T118" fmla="*/ 93244800 w 157"/>
                  <a:gd name="T119" fmla="*/ 83165950 h 44"/>
                  <a:gd name="T120" fmla="*/ 110886653 w 157"/>
                  <a:gd name="T121" fmla="*/ 78124050 h 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7"/>
                  <a:gd name="T184" fmla="*/ 0 h 44"/>
                  <a:gd name="T185" fmla="*/ 157 w 157"/>
                  <a:gd name="T186" fmla="*/ 44 h 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7" h="44">
                    <a:moveTo>
                      <a:pt x="36" y="31"/>
                    </a:moveTo>
                    <a:lnTo>
                      <a:pt x="35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3" y="13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1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60" y="10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89" y="10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89" y="8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5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101" y="7"/>
                    </a:lnTo>
                    <a:lnTo>
                      <a:pt x="102" y="6"/>
                    </a:lnTo>
                    <a:lnTo>
                      <a:pt x="102" y="5"/>
                    </a:lnTo>
                    <a:lnTo>
                      <a:pt x="103" y="5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5" y="4"/>
                    </a:lnTo>
                    <a:lnTo>
                      <a:pt x="115" y="3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3"/>
                    </a:lnTo>
                    <a:lnTo>
                      <a:pt x="125" y="4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1" y="5"/>
                    </a:lnTo>
                    <a:lnTo>
                      <a:pt x="131" y="4"/>
                    </a:lnTo>
                    <a:lnTo>
                      <a:pt x="132" y="3"/>
                    </a:lnTo>
                    <a:lnTo>
                      <a:pt x="133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39" y="3"/>
                    </a:lnTo>
                    <a:lnTo>
                      <a:pt x="137" y="3"/>
                    </a:lnTo>
                    <a:lnTo>
                      <a:pt x="135" y="3"/>
                    </a:lnTo>
                    <a:lnTo>
                      <a:pt x="135" y="4"/>
                    </a:lnTo>
                    <a:lnTo>
                      <a:pt x="137" y="4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7"/>
                    </a:lnTo>
                    <a:lnTo>
                      <a:pt x="141" y="8"/>
                    </a:lnTo>
                    <a:lnTo>
                      <a:pt x="140" y="10"/>
                    </a:lnTo>
                    <a:lnTo>
                      <a:pt x="139" y="10"/>
                    </a:lnTo>
                    <a:lnTo>
                      <a:pt x="138" y="10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4" y="13"/>
                    </a:lnTo>
                    <a:lnTo>
                      <a:pt x="142" y="13"/>
                    </a:lnTo>
                    <a:lnTo>
                      <a:pt x="142" y="14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50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6" y="14"/>
                    </a:lnTo>
                    <a:lnTo>
                      <a:pt x="154" y="15"/>
                    </a:lnTo>
                    <a:lnTo>
                      <a:pt x="154" y="16"/>
                    </a:lnTo>
                    <a:lnTo>
                      <a:pt x="153" y="16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49" y="19"/>
                    </a:lnTo>
                    <a:lnTo>
                      <a:pt x="150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7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4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51" y="22"/>
                    </a:lnTo>
                    <a:lnTo>
                      <a:pt x="153" y="22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2" y="23"/>
                    </a:lnTo>
                    <a:lnTo>
                      <a:pt x="151" y="22"/>
                    </a:lnTo>
                    <a:lnTo>
                      <a:pt x="149" y="22"/>
                    </a:lnTo>
                    <a:lnTo>
                      <a:pt x="150" y="23"/>
                    </a:lnTo>
                    <a:lnTo>
                      <a:pt x="151" y="23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24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49" y="25"/>
                    </a:lnTo>
                    <a:lnTo>
                      <a:pt x="147" y="25"/>
                    </a:lnTo>
                    <a:lnTo>
                      <a:pt x="145" y="25"/>
                    </a:lnTo>
                    <a:lnTo>
                      <a:pt x="144" y="25"/>
                    </a:lnTo>
                    <a:lnTo>
                      <a:pt x="143" y="24"/>
                    </a:lnTo>
                    <a:lnTo>
                      <a:pt x="142" y="24"/>
                    </a:lnTo>
                    <a:lnTo>
                      <a:pt x="143" y="24"/>
                    </a:lnTo>
                    <a:lnTo>
                      <a:pt x="144" y="25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7"/>
                    </a:lnTo>
                    <a:lnTo>
                      <a:pt x="142" y="27"/>
                    </a:lnTo>
                    <a:lnTo>
                      <a:pt x="143" y="27"/>
                    </a:lnTo>
                    <a:lnTo>
                      <a:pt x="143" y="29"/>
                    </a:lnTo>
                    <a:lnTo>
                      <a:pt x="142" y="30"/>
                    </a:lnTo>
                    <a:lnTo>
                      <a:pt x="141" y="30"/>
                    </a:lnTo>
                    <a:lnTo>
                      <a:pt x="140" y="30"/>
                    </a:lnTo>
                    <a:lnTo>
                      <a:pt x="138" y="31"/>
                    </a:lnTo>
                    <a:lnTo>
                      <a:pt x="138" y="32"/>
                    </a:lnTo>
                    <a:lnTo>
                      <a:pt x="137" y="32"/>
                    </a:lnTo>
                    <a:lnTo>
                      <a:pt x="135" y="32"/>
                    </a:lnTo>
                    <a:lnTo>
                      <a:pt x="134" y="31"/>
                    </a:lnTo>
                    <a:lnTo>
                      <a:pt x="132" y="31"/>
                    </a:lnTo>
                    <a:lnTo>
                      <a:pt x="131" y="31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0" y="31"/>
                    </a:lnTo>
                    <a:lnTo>
                      <a:pt x="130" y="32"/>
                    </a:lnTo>
                    <a:lnTo>
                      <a:pt x="129" y="32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19" y="35"/>
                    </a:lnTo>
                    <a:lnTo>
                      <a:pt x="117" y="35"/>
                    </a:lnTo>
                    <a:lnTo>
                      <a:pt x="116" y="35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6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4" y="42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4"/>
                    </a:lnTo>
                    <a:lnTo>
                      <a:pt x="82" y="44"/>
                    </a:lnTo>
                    <a:lnTo>
                      <a:pt x="77" y="44"/>
                    </a:lnTo>
                    <a:lnTo>
                      <a:pt x="75" y="43"/>
                    </a:lnTo>
                    <a:lnTo>
                      <a:pt x="73" y="43"/>
                    </a:lnTo>
                    <a:lnTo>
                      <a:pt x="70" y="42"/>
                    </a:lnTo>
                    <a:lnTo>
                      <a:pt x="69" y="42"/>
                    </a:lnTo>
                    <a:lnTo>
                      <a:pt x="68" y="42"/>
                    </a:lnTo>
                    <a:lnTo>
                      <a:pt x="67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57" y="40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7" y="39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6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81" name="Freeform 966"/>
              <p:cNvSpPr>
                <a:spLocks noEditPoints="1"/>
              </p:cNvSpPr>
              <p:nvPr/>
            </p:nvSpPr>
            <p:spPr bwMode="auto">
              <a:xfrm>
                <a:off x="5116513" y="1905001"/>
                <a:ext cx="273050" cy="231775"/>
              </a:xfrm>
              <a:custGeom>
                <a:avLst/>
                <a:gdLst>
                  <a:gd name="T0" fmla="*/ 327620313 w 172"/>
                  <a:gd name="T1" fmla="*/ 50403125 h 146"/>
                  <a:gd name="T2" fmla="*/ 367942813 w 172"/>
                  <a:gd name="T3" fmla="*/ 83165950 h 146"/>
                  <a:gd name="T4" fmla="*/ 347781563 w 172"/>
                  <a:gd name="T5" fmla="*/ 118446550 h 146"/>
                  <a:gd name="T6" fmla="*/ 375504075 w 172"/>
                  <a:gd name="T7" fmla="*/ 143648113 h 146"/>
                  <a:gd name="T8" fmla="*/ 367942813 w 172"/>
                  <a:gd name="T9" fmla="*/ 168851263 h 146"/>
                  <a:gd name="T10" fmla="*/ 365423450 w 172"/>
                  <a:gd name="T11" fmla="*/ 181451250 h 146"/>
                  <a:gd name="T12" fmla="*/ 380544388 w 172"/>
                  <a:gd name="T13" fmla="*/ 194051238 h 146"/>
                  <a:gd name="T14" fmla="*/ 395665325 w 172"/>
                  <a:gd name="T15" fmla="*/ 209172175 h 146"/>
                  <a:gd name="T16" fmla="*/ 383063750 w 172"/>
                  <a:gd name="T17" fmla="*/ 231854375 h 146"/>
                  <a:gd name="T18" fmla="*/ 433466875 w 172"/>
                  <a:gd name="T19" fmla="*/ 257055938 h 146"/>
                  <a:gd name="T20" fmla="*/ 388104063 w 172"/>
                  <a:gd name="T21" fmla="*/ 289817175 h 146"/>
                  <a:gd name="T22" fmla="*/ 342741250 w 172"/>
                  <a:gd name="T23" fmla="*/ 320059050 h 146"/>
                  <a:gd name="T24" fmla="*/ 299897800 w 172"/>
                  <a:gd name="T25" fmla="*/ 337700938 h 146"/>
                  <a:gd name="T26" fmla="*/ 259575300 w 172"/>
                  <a:gd name="T27" fmla="*/ 345262200 h 146"/>
                  <a:gd name="T28" fmla="*/ 252015625 w 172"/>
                  <a:gd name="T29" fmla="*/ 337700938 h 146"/>
                  <a:gd name="T30" fmla="*/ 229333425 w 172"/>
                  <a:gd name="T31" fmla="*/ 352821875 h 146"/>
                  <a:gd name="T32" fmla="*/ 204133450 w 172"/>
                  <a:gd name="T33" fmla="*/ 355342825 h 146"/>
                  <a:gd name="T34" fmla="*/ 163810950 w 172"/>
                  <a:gd name="T35" fmla="*/ 360383138 h 146"/>
                  <a:gd name="T36" fmla="*/ 123486863 w 172"/>
                  <a:gd name="T37" fmla="*/ 367942813 h 146"/>
                  <a:gd name="T38" fmla="*/ 136088438 w 172"/>
                  <a:gd name="T39" fmla="*/ 357862188 h 146"/>
                  <a:gd name="T40" fmla="*/ 128527175 w 172"/>
                  <a:gd name="T41" fmla="*/ 347781563 h 146"/>
                  <a:gd name="T42" fmla="*/ 95765938 w 172"/>
                  <a:gd name="T43" fmla="*/ 345262200 h 146"/>
                  <a:gd name="T44" fmla="*/ 73083738 w 172"/>
                  <a:gd name="T45" fmla="*/ 342741250 h 146"/>
                  <a:gd name="T46" fmla="*/ 73083738 w 172"/>
                  <a:gd name="T47" fmla="*/ 317539688 h 146"/>
                  <a:gd name="T48" fmla="*/ 63003113 w 172"/>
                  <a:gd name="T49" fmla="*/ 287297813 h 146"/>
                  <a:gd name="T50" fmla="*/ 57962800 w 172"/>
                  <a:gd name="T51" fmla="*/ 262096250 h 146"/>
                  <a:gd name="T52" fmla="*/ 73083738 w 172"/>
                  <a:gd name="T53" fmla="*/ 252015625 h 146"/>
                  <a:gd name="T54" fmla="*/ 100806250 w 172"/>
                  <a:gd name="T55" fmla="*/ 239414050 h 146"/>
                  <a:gd name="T56" fmla="*/ 115927188 w 172"/>
                  <a:gd name="T57" fmla="*/ 229333425 h 146"/>
                  <a:gd name="T58" fmla="*/ 143648113 w 172"/>
                  <a:gd name="T59" fmla="*/ 216733438 h 146"/>
                  <a:gd name="T60" fmla="*/ 176410938 w 172"/>
                  <a:gd name="T61" fmla="*/ 196572188 h 146"/>
                  <a:gd name="T62" fmla="*/ 206652813 w 172"/>
                  <a:gd name="T63" fmla="*/ 183972200 h 146"/>
                  <a:gd name="T64" fmla="*/ 209173763 w 172"/>
                  <a:gd name="T65" fmla="*/ 163810950 h 146"/>
                  <a:gd name="T66" fmla="*/ 178931888 w 172"/>
                  <a:gd name="T67" fmla="*/ 153728738 h 146"/>
                  <a:gd name="T68" fmla="*/ 156249688 w 172"/>
                  <a:gd name="T69" fmla="*/ 128527175 h 146"/>
                  <a:gd name="T70" fmla="*/ 153728738 w 172"/>
                  <a:gd name="T71" fmla="*/ 98285300 h 146"/>
                  <a:gd name="T72" fmla="*/ 146169063 w 172"/>
                  <a:gd name="T73" fmla="*/ 75604688 h 146"/>
                  <a:gd name="T74" fmla="*/ 100806250 w 172"/>
                  <a:gd name="T75" fmla="*/ 57962800 h 146"/>
                  <a:gd name="T76" fmla="*/ 57962800 w 172"/>
                  <a:gd name="T77" fmla="*/ 42843450 h 146"/>
                  <a:gd name="T78" fmla="*/ 50403125 w 172"/>
                  <a:gd name="T79" fmla="*/ 37801550 h 146"/>
                  <a:gd name="T80" fmla="*/ 105846563 w 172"/>
                  <a:gd name="T81" fmla="*/ 47882175 h 146"/>
                  <a:gd name="T82" fmla="*/ 146169063 w 172"/>
                  <a:gd name="T83" fmla="*/ 47882175 h 146"/>
                  <a:gd name="T84" fmla="*/ 181451250 w 172"/>
                  <a:gd name="T85" fmla="*/ 50403125 h 146"/>
                  <a:gd name="T86" fmla="*/ 214214075 w 172"/>
                  <a:gd name="T87" fmla="*/ 42843450 h 146"/>
                  <a:gd name="T88" fmla="*/ 231854375 w 172"/>
                  <a:gd name="T89" fmla="*/ 15120938 h 146"/>
                  <a:gd name="T90" fmla="*/ 282257500 w 172"/>
                  <a:gd name="T91" fmla="*/ 2520950 h 146"/>
                  <a:gd name="T92" fmla="*/ 330141263 w 172"/>
                  <a:gd name="T93" fmla="*/ 12599988 h 146"/>
                  <a:gd name="T94" fmla="*/ 332660625 w 172"/>
                  <a:gd name="T95" fmla="*/ 35282188 h 146"/>
                  <a:gd name="T96" fmla="*/ 7559675 w 172"/>
                  <a:gd name="T97" fmla="*/ 352821875 h 146"/>
                  <a:gd name="T98" fmla="*/ 20161250 w 172"/>
                  <a:gd name="T99" fmla="*/ 350302513 h 146"/>
                  <a:gd name="T100" fmla="*/ 110886875 w 172"/>
                  <a:gd name="T101" fmla="*/ 352821875 h 146"/>
                  <a:gd name="T102" fmla="*/ 181451250 w 172"/>
                  <a:gd name="T103" fmla="*/ 181451250 h 146"/>
                  <a:gd name="T104" fmla="*/ 60483750 w 172"/>
                  <a:gd name="T105" fmla="*/ 249494675 h 146"/>
                  <a:gd name="T106" fmla="*/ 85685313 w 172"/>
                  <a:gd name="T107" fmla="*/ 345262200 h 146"/>
                  <a:gd name="T108" fmla="*/ 120967500 w 172"/>
                  <a:gd name="T109" fmla="*/ 226814063 h 146"/>
                  <a:gd name="T110" fmla="*/ 5040313 w 172"/>
                  <a:gd name="T111" fmla="*/ 352821875 h 146"/>
                  <a:gd name="T112" fmla="*/ 95765938 w 172"/>
                  <a:gd name="T113" fmla="*/ 350302513 h 146"/>
                  <a:gd name="T114" fmla="*/ 95765938 w 172"/>
                  <a:gd name="T115" fmla="*/ 352821875 h 146"/>
                  <a:gd name="T116" fmla="*/ 143648113 w 172"/>
                  <a:gd name="T117" fmla="*/ 365423450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2"/>
                  <a:gd name="T178" fmla="*/ 0 h 146"/>
                  <a:gd name="T179" fmla="*/ 172 w 172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2" h="146">
                    <a:moveTo>
                      <a:pt x="135" y="15"/>
                    </a:moveTo>
                    <a:lnTo>
                      <a:pt x="133" y="15"/>
                    </a:lnTo>
                    <a:lnTo>
                      <a:pt x="131" y="16"/>
                    </a:lnTo>
                    <a:lnTo>
                      <a:pt x="128" y="17"/>
                    </a:lnTo>
                    <a:lnTo>
                      <a:pt x="127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7"/>
                    </a:lnTo>
                    <a:lnTo>
                      <a:pt x="132" y="18"/>
                    </a:lnTo>
                    <a:lnTo>
                      <a:pt x="131" y="19"/>
                    </a:lnTo>
                    <a:lnTo>
                      <a:pt x="130" y="20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9" y="24"/>
                    </a:lnTo>
                    <a:lnTo>
                      <a:pt x="130" y="26"/>
                    </a:lnTo>
                    <a:lnTo>
                      <a:pt x="131" y="27"/>
                    </a:lnTo>
                    <a:lnTo>
                      <a:pt x="132" y="27"/>
                    </a:lnTo>
                    <a:lnTo>
                      <a:pt x="138" y="28"/>
                    </a:lnTo>
                    <a:lnTo>
                      <a:pt x="140" y="28"/>
                    </a:lnTo>
                    <a:lnTo>
                      <a:pt x="140" y="29"/>
                    </a:lnTo>
                    <a:lnTo>
                      <a:pt x="142" y="30"/>
                    </a:lnTo>
                    <a:lnTo>
                      <a:pt x="145" y="33"/>
                    </a:lnTo>
                    <a:lnTo>
                      <a:pt x="146" y="33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49" y="36"/>
                    </a:lnTo>
                    <a:lnTo>
                      <a:pt x="148" y="37"/>
                    </a:lnTo>
                    <a:lnTo>
                      <a:pt x="146" y="38"/>
                    </a:lnTo>
                    <a:lnTo>
                      <a:pt x="142" y="39"/>
                    </a:lnTo>
                    <a:lnTo>
                      <a:pt x="137" y="44"/>
                    </a:lnTo>
                    <a:lnTo>
                      <a:pt x="137" y="45"/>
                    </a:lnTo>
                    <a:lnTo>
                      <a:pt x="136" y="45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40" y="48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4" y="52"/>
                    </a:lnTo>
                    <a:lnTo>
                      <a:pt x="144" y="53"/>
                    </a:lnTo>
                    <a:lnTo>
                      <a:pt x="145" y="54"/>
                    </a:lnTo>
                    <a:lnTo>
                      <a:pt x="146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8" y="56"/>
                    </a:lnTo>
                    <a:lnTo>
                      <a:pt x="149" y="57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1" y="62"/>
                    </a:lnTo>
                    <a:lnTo>
                      <a:pt x="151" y="63"/>
                    </a:lnTo>
                    <a:lnTo>
                      <a:pt x="150" y="63"/>
                    </a:lnTo>
                    <a:lnTo>
                      <a:pt x="149" y="63"/>
                    </a:lnTo>
                    <a:lnTo>
                      <a:pt x="147" y="63"/>
                    </a:lnTo>
                    <a:lnTo>
                      <a:pt x="147" y="64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6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68"/>
                    </a:lnTo>
                    <a:lnTo>
                      <a:pt x="145" y="70"/>
                    </a:lnTo>
                    <a:lnTo>
                      <a:pt x="146" y="70"/>
                    </a:lnTo>
                    <a:lnTo>
                      <a:pt x="147" y="70"/>
                    </a:lnTo>
                    <a:lnTo>
                      <a:pt x="148" y="70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6" y="75"/>
                    </a:lnTo>
                    <a:lnTo>
                      <a:pt x="147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50" y="75"/>
                    </a:lnTo>
                    <a:lnTo>
                      <a:pt x="151" y="75"/>
                    </a:lnTo>
                    <a:lnTo>
                      <a:pt x="152" y="77"/>
                    </a:lnTo>
                    <a:lnTo>
                      <a:pt x="151" y="77"/>
                    </a:lnTo>
                    <a:lnTo>
                      <a:pt x="150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80"/>
                    </a:lnTo>
                    <a:lnTo>
                      <a:pt x="150" y="80"/>
                    </a:lnTo>
                    <a:lnTo>
                      <a:pt x="150" y="81"/>
                    </a:lnTo>
                    <a:lnTo>
                      <a:pt x="151" y="81"/>
                    </a:lnTo>
                    <a:lnTo>
                      <a:pt x="151" y="82"/>
                    </a:lnTo>
                    <a:lnTo>
                      <a:pt x="152" y="82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7" y="83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7" y="86"/>
                    </a:lnTo>
                    <a:lnTo>
                      <a:pt x="156" y="86"/>
                    </a:lnTo>
                    <a:lnTo>
                      <a:pt x="155" y="87"/>
                    </a:lnTo>
                    <a:lnTo>
                      <a:pt x="154" y="89"/>
                    </a:lnTo>
                    <a:lnTo>
                      <a:pt x="152" y="90"/>
                    </a:lnTo>
                    <a:lnTo>
                      <a:pt x="151" y="90"/>
                    </a:lnTo>
                    <a:lnTo>
                      <a:pt x="150" y="90"/>
                    </a:lnTo>
                    <a:lnTo>
                      <a:pt x="149" y="90"/>
                    </a:lnTo>
                    <a:lnTo>
                      <a:pt x="152" y="92"/>
                    </a:lnTo>
                    <a:lnTo>
                      <a:pt x="154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4"/>
                    </a:lnTo>
                    <a:lnTo>
                      <a:pt x="158" y="94"/>
                    </a:lnTo>
                    <a:lnTo>
                      <a:pt x="159" y="94"/>
                    </a:lnTo>
                    <a:lnTo>
                      <a:pt x="163" y="95"/>
                    </a:lnTo>
                    <a:lnTo>
                      <a:pt x="166" y="98"/>
                    </a:lnTo>
                    <a:lnTo>
                      <a:pt x="167" y="98"/>
                    </a:lnTo>
                    <a:lnTo>
                      <a:pt x="169" y="100"/>
                    </a:lnTo>
                    <a:lnTo>
                      <a:pt x="170" y="101"/>
                    </a:lnTo>
                    <a:lnTo>
                      <a:pt x="172" y="102"/>
                    </a:lnTo>
                    <a:lnTo>
                      <a:pt x="170" y="103"/>
                    </a:lnTo>
                    <a:lnTo>
                      <a:pt x="169" y="104"/>
                    </a:lnTo>
                    <a:lnTo>
                      <a:pt x="168" y="106"/>
                    </a:lnTo>
                    <a:lnTo>
                      <a:pt x="167" y="108"/>
                    </a:lnTo>
                    <a:lnTo>
                      <a:pt x="165" y="109"/>
                    </a:lnTo>
                    <a:lnTo>
                      <a:pt x="163" y="110"/>
                    </a:lnTo>
                    <a:lnTo>
                      <a:pt x="161" y="111"/>
                    </a:lnTo>
                    <a:lnTo>
                      <a:pt x="160" y="111"/>
                    </a:lnTo>
                    <a:lnTo>
                      <a:pt x="159" y="112"/>
                    </a:lnTo>
                    <a:lnTo>
                      <a:pt x="158" y="112"/>
                    </a:lnTo>
                    <a:lnTo>
                      <a:pt x="155" y="114"/>
                    </a:lnTo>
                    <a:lnTo>
                      <a:pt x="154" y="115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49" y="119"/>
                    </a:lnTo>
                    <a:lnTo>
                      <a:pt x="147" y="121"/>
                    </a:lnTo>
                    <a:lnTo>
                      <a:pt x="145" y="121"/>
                    </a:lnTo>
                    <a:lnTo>
                      <a:pt x="145" y="122"/>
                    </a:lnTo>
                    <a:lnTo>
                      <a:pt x="142" y="123"/>
                    </a:lnTo>
                    <a:lnTo>
                      <a:pt x="140" y="124"/>
                    </a:lnTo>
                    <a:lnTo>
                      <a:pt x="139" y="124"/>
                    </a:lnTo>
                    <a:lnTo>
                      <a:pt x="139" y="126"/>
                    </a:lnTo>
                    <a:lnTo>
                      <a:pt x="138" y="126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2" y="128"/>
                    </a:lnTo>
                    <a:lnTo>
                      <a:pt x="131" y="129"/>
                    </a:lnTo>
                    <a:lnTo>
                      <a:pt x="130" y="129"/>
                    </a:lnTo>
                    <a:lnTo>
                      <a:pt x="130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1"/>
                    </a:lnTo>
                    <a:lnTo>
                      <a:pt x="126" y="131"/>
                    </a:lnTo>
                    <a:lnTo>
                      <a:pt x="124" y="132"/>
                    </a:lnTo>
                    <a:lnTo>
                      <a:pt x="122" y="133"/>
                    </a:lnTo>
                    <a:lnTo>
                      <a:pt x="119" y="134"/>
                    </a:lnTo>
                    <a:lnTo>
                      <a:pt x="118" y="136"/>
                    </a:lnTo>
                    <a:lnTo>
                      <a:pt x="117" y="136"/>
                    </a:lnTo>
                    <a:lnTo>
                      <a:pt x="116" y="136"/>
                    </a:lnTo>
                    <a:lnTo>
                      <a:pt x="113" y="136"/>
                    </a:lnTo>
                    <a:lnTo>
                      <a:pt x="113" y="137"/>
                    </a:lnTo>
                    <a:lnTo>
                      <a:pt x="111" y="136"/>
                    </a:lnTo>
                    <a:lnTo>
                      <a:pt x="110" y="134"/>
                    </a:lnTo>
                    <a:lnTo>
                      <a:pt x="107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4" y="137"/>
                    </a:lnTo>
                    <a:lnTo>
                      <a:pt x="103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99" y="137"/>
                    </a:lnTo>
                    <a:lnTo>
                      <a:pt x="101" y="136"/>
                    </a:lnTo>
                    <a:lnTo>
                      <a:pt x="101" y="134"/>
                    </a:lnTo>
                    <a:lnTo>
                      <a:pt x="102" y="134"/>
                    </a:lnTo>
                    <a:lnTo>
                      <a:pt x="103" y="136"/>
                    </a:lnTo>
                    <a:lnTo>
                      <a:pt x="103" y="134"/>
                    </a:lnTo>
                    <a:lnTo>
                      <a:pt x="102" y="134"/>
                    </a:lnTo>
                    <a:lnTo>
                      <a:pt x="101" y="134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99" y="137"/>
                    </a:lnTo>
                    <a:lnTo>
                      <a:pt x="99" y="138"/>
                    </a:lnTo>
                    <a:lnTo>
                      <a:pt x="94" y="138"/>
                    </a:lnTo>
                    <a:lnTo>
                      <a:pt x="93" y="138"/>
                    </a:lnTo>
                    <a:lnTo>
                      <a:pt x="94" y="139"/>
                    </a:lnTo>
                    <a:lnTo>
                      <a:pt x="93" y="139"/>
                    </a:lnTo>
                    <a:lnTo>
                      <a:pt x="92" y="138"/>
                    </a:lnTo>
                    <a:lnTo>
                      <a:pt x="91" y="138"/>
                    </a:lnTo>
                    <a:lnTo>
                      <a:pt x="90" y="138"/>
                    </a:lnTo>
                    <a:lnTo>
                      <a:pt x="91" y="138"/>
                    </a:lnTo>
                    <a:lnTo>
                      <a:pt x="91" y="140"/>
                    </a:lnTo>
                    <a:lnTo>
                      <a:pt x="91" y="139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0" y="140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8" y="138"/>
                    </a:lnTo>
                    <a:lnTo>
                      <a:pt x="86" y="139"/>
                    </a:lnTo>
                    <a:lnTo>
                      <a:pt x="85" y="140"/>
                    </a:lnTo>
                    <a:lnTo>
                      <a:pt x="83" y="140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80" y="141"/>
                    </a:lnTo>
                    <a:lnTo>
                      <a:pt x="77" y="141"/>
                    </a:lnTo>
                    <a:lnTo>
                      <a:pt x="76" y="141"/>
                    </a:lnTo>
                    <a:lnTo>
                      <a:pt x="75" y="141"/>
                    </a:lnTo>
                    <a:lnTo>
                      <a:pt x="73" y="141"/>
                    </a:lnTo>
                    <a:lnTo>
                      <a:pt x="73" y="142"/>
                    </a:lnTo>
                    <a:lnTo>
                      <a:pt x="71" y="143"/>
                    </a:lnTo>
                    <a:lnTo>
                      <a:pt x="70" y="143"/>
                    </a:lnTo>
                    <a:lnTo>
                      <a:pt x="70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5" y="143"/>
                    </a:lnTo>
                    <a:lnTo>
                      <a:pt x="61" y="143"/>
                    </a:lnTo>
                    <a:lnTo>
                      <a:pt x="59" y="143"/>
                    </a:lnTo>
                    <a:lnTo>
                      <a:pt x="58" y="143"/>
                    </a:lnTo>
                    <a:lnTo>
                      <a:pt x="57" y="143"/>
                    </a:lnTo>
                    <a:lnTo>
                      <a:pt x="56" y="143"/>
                    </a:lnTo>
                    <a:lnTo>
                      <a:pt x="57" y="143"/>
                    </a:lnTo>
                    <a:lnTo>
                      <a:pt x="57" y="142"/>
                    </a:lnTo>
                    <a:lnTo>
                      <a:pt x="55" y="145"/>
                    </a:lnTo>
                    <a:lnTo>
                      <a:pt x="54" y="146"/>
                    </a:lnTo>
                    <a:lnTo>
                      <a:pt x="53" y="146"/>
                    </a:lnTo>
                    <a:lnTo>
                      <a:pt x="48" y="146"/>
                    </a:lnTo>
                    <a:lnTo>
                      <a:pt x="49" y="146"/>
                    </a:lnTo>
                    <a:lnTo>
                      <a:pt x="51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5" y="143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3" y="143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51" y="142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8" y="141"/>
                    </a:lnTo>
                    <a:lnTo>
                      <a:pt x="48" y="140"/>
                    </a:lnTo>
                    <a:lnTo>
                      <a:pt x="49" y="140"/>
                    </a:lnTo>
                    <a:lnTo>
                      <a:pt x="51" y="139"/>
                    </a:lnTo>
                    <a:lnTo>
                      <a:pt x="51" y="138"/>
                    </a:lnTo>
                    <a:lnTo>
                      <a:pt x="48" y="139"/>
                    </a:lnTo>
                    <a:lnTo>
                      <a:pt x="47" y="140"/>
                    </a:lnTo>
                    <a:lnTo>
                      <a:pt x="46" y="140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5" y="138"/>
                    </a:lnTo>
                    <a:lnTo>
                      <a:pt x="43" y="138"/>
                    </a:lnTo>
                    <a:lnTo>
                      <a:pt x="39" y="138"/>
                    </a:lnTo>
                    <a:lnTo>
                      <a:pt x="38" y="137"/>
                    </a:lnTo>
                    <a:lnTo>
                      <a:pt x="37" y="137"/>
                    </a:lnTo>
                    <a:lnTo>
                      <a:pt x="36" y="137"/>
                    </a:lnTo>
                    <a:lnTo>
                      <a:pt x="35" y="137"/>
                    </a:lnTo>
                    <a:lnTo>
                      <a:pt x="35" y="136"/>
                    </a:lnTo>
                    <a:lnTo>
                      <a:pt x="34" y="136"/>
                    </a:lnTo>
                    <a:lnTo>
                      <a:pt x="34" y="137"/>
                    </a:lnTo>
                    <a:lnTo>
                      <a:pt x="33" y="137"/>
                    </a:lnTo>
                    <a:lnTo>
                      <a:pt x="33" y="136"/>
                    </a:lnTo>
                    <a:lnTo>
                      <a:pt x="34" y="134"/>
                    </a:lnTo>
                    <a:lnTo>
                      <a:pt x="33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6"/>
                    </a:lnTo>
                    <a:lnTo>
                      <a:pt x="27" y="134"/>
                    </a:lnTo>
                    <a:lnTo>
                      <a:pt x="27" y="133"/>
                    </a:lnTo>
                    <a:lnTo>
                      <a:pt x="27" y="132"/>
                    </a:lnTo>
                    <a:lnTo>
                      <a:pt x="26" y="132"/>
                    </a:lnTo>
                    <a:lnTo>
                      <a:pt x="26" y="131"/>
                    </a:lnTo>
                    <a:lnTo>
                      <a:pt x="27" y="130"/>
                    </a:lnTo>
                    <a:lnTo>
                      <a:pt x="27" y="129"/>
                    </a:lnTo>
                    <a:lnTo>
                      <a:pt x="28" y="127"/>
                    </a:lnTo>
                    <a:lnTo>
                      <a:pt x="28" y="126"/>
                    </a:lnTo>
                    <a:lnTo>
                      <a:pt x="29" y="126"/>
                    </a:lnTo>
                    <a:lnTo>
                      <a:pt x="29" y="124"/>
                    </a:lnTo>
                    <a:lnTo>
                      <a:pt x="29" y="123"/>
                    </a:lnTo>
                    <a:lnTo>
                      <a:pt x="28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27" y="117"/>
                    </a:lnTo>
                    <a:lnTo>
                      <a:pt x="27" y="115"/>
                    </a:lnTo>
                    <a:lnTo>
                      <a:pt x="26" y="115"/>
                    </a:lnTo>
                    <a:lnTo>
                      <a:pt x="25" y="114"/>
                    </a:lnTo>
                    <a:lnTo>
                      <a:pt x="26" y="114"/>
                    </a:lnTo>
                    <a:lnTo>
                      <a:pt x="26" y="113"/>
                    </a:lnTo>
                    <a:lnTo>
                      <a:pt x="27" y="112"/>
                    </a:lnTo>
                    <a:lnTo>
                      <a:pt x="27" y="111"/>
                    </a:lnTo>
                    <a:lnTo>
                      <a:pt x="26" y="110"/>
                    </a:lnTo>
                    <a:lnTo>
                      <a:pt x="25" y="110"/>
                    </a:lnTo>
                    <a:lnTo>
                      <a:pt x="24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4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4" y="103"/>
                    </a:lnTo>
                    <a:lnTo>
                      <a:pt x="26" y="103"/>
                    </a:lnTo>
                    <a:lnTo>
                      <a:pt x="27" y="103"/>
                    </a:lnTo>
                    <a:lnTo>
                      <a:pt x="27" y="102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1" y="100"/>
                    </a:lnTo>
                    <a:lnTo>
                      <a:pt x="30" y="100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8"/>
                    </a:lnTo>
                    <a:lnTo>
                      <a:pt x="30" y="98"/>
                    </a:lnTo>
                    <a:lnTo>
                      <a:pt x="31" y="98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7" y="98"/>
                    </a:lnTo>
                    <a:lnTo>
                      <a:pt x="38" y="98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8" y="94"/>
                    </a:lnTo>
                    <a:lnTo>
                      <a:pt x="39" y="93"/>
                    </a:lnTo>
                    <a:lnTo>
                      <a:pt x="40" y="93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1"/>
                    </a:lnTo>
                    <a:lnTo>
                      <a:pt x="45" y="91"/>
                    </a:lnTo>
                    <a:lnTo>
                      <a:pt x="46" y="91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8" y="91"/>
                    </a:lnTo>
                    <a:lnTo>
                      <a:pt x="48" y="90"/>
                    </a:lnTo>
                    <a:lnTo>
                      <a:pt x="51" y="89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4" y="87"/>
                    </a:lnTo>
                    <a:lnTo>
                      <a:pt x="55" y="87"/>
                    </a:lnTo>
                    <a:lnTo>
                      <a:pt x="55" y="86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8" y="85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2" y="83"/>
                    </a:lnTo>
                    <a:lnTo>
                      <a:pt x="63" y="83"/>
                    </a:lnTo>
                    <a:lnTo>
                      <a:pt x="63" y="82"/>
                    </a:lnTo>
                    <a:lnTo>
                      <a:pt x="64" y="81"/>
                    </a:lnTo>
                    <a:lnTo>
                      <a:pt x="66" y="81"/>
                    </a:lnTo>
                    <a:lnTo>
                      <a:pt x="67" y="80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72" y="76"/>
                    </a:lnTo>
                    <a:lnTo>
                      <a:pt x="72" y="75"/>
                    </a:lnTo>
                    <a:lnTo>
                      <a:pt x="74" y="74"/>
                    </a:lnTo>
                    <a:lnTo>
                      <a:pt x="75" y="74"/>
                    </a:lnTo>
                    <a:lnTo>
                      <a:pt x="79" y="74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5"/>
                    </a:lnTo>
                    <a:lnTo>
                      <a:pt x="83" y="75"/>
                    </a:lnTo>
                    <a:lnTo>
                      <a:pt x="83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4" y="73"/>
                    </a:lnTo>
                    <a:lnTo>
                      <a:pt x="84" y="72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67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1" y="64"/>
                    </a:lnTo>
                    <a:lnTo>
                      <a:pt x="80" y="64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3"/>
                    </a:lnTo>
                    <a:lnTo>
                      <a:pt x="72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2"/>
                    </a:lnTo>
                    <a:lnTo>
                      <a:pt x="67" y="62"/>
                    </a:lnTo>
                    <a:lnTo>
                      <a:pt x="66" y="61"/>
                    </a:lnTo>
                    <a:lnTo>
                      <a:pt x="64" y="57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5"/>
                    </a:lnTo>
                    <a:lnTo>
                      <a:pt x="59" y="54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3" y="46"/>
                    </a:lnTo>
                    <a:lnTo>
                      <a:pt x="62" y="45"/>
                    </a:lnTo>
                    <a:lnTo>
                      <a:pt x="61" y="44"/>
                    </a:lnTo>
                    <a:lnTo>
                      <a:pt x="59" y="43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6" y="37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57" y="34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29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1" y="26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6" y="11"/>
                    </a:lnTo>
                    <a:lnTo>
                      <a:pt x="31" y="11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7" y="19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80" y="20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6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8" y="3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6" y="3"/>
                    </a:lnTo>
                    <a:lnTo>
                      <a:pt x="127" y="3"/>
                    </a:lnTo>
                    <a:lnTo>
                      <a:pt x="131" y="5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7"/>
                    </a:lnTo>
                    <a:lnTo>
                      <a:pt x="139" y="9"/>
                    </a:lnTo>
                    <a:lnTo>
                      <a:pt x="137" y="10"/>
                    </a:lnTo>
                    <a:lnTo>
                      <a:pt x="136" y="10"/>
                    </a:lnTo>
                    <a:lnTo>
                      <a:pt x="135" y="11"/>
                    </a:lnTo>
                    <a:lnTo>
                      <a:pt x="133" y="11"/>
                    </a:lnTo>
                    <a:lnTo>
                      <a:pt x="132" y="12"/>
                    </a:lnTo>
                    <a:lnTo>
                      <a:pt x="132" y="14"/>
                    </a:lnTo>
                    <a:lnTo>
                      <a:pt x="133" y="15"/>
                    </a:lnTo>
                    <a:lnTo>
                      <a:pt x="135" y="15"/>
                    </a:lnTo>
                    <a:moveTo>
                      <a:pt x="7" y="142"/>
                    </a:moveTo>
                    <a:lnTo>
                      <a:pt x="6" y="142"/>
                    </a:lnTo>
                    <a:lnTo>
                      <a:pt x="5" y="142"/>
                    </a:lnTo>
                    <a:lnTo>
                      <a:pt x="3" y="142"/>
                    </a:lnTo>
                    <a:lnTo>
                      <a:pt x="3" y="141"/>
                    </a:lnTo>
                    <a:lnTo>
                      <a:pt x="2" y="141"/>
                    </a:lnTo>
                    <a:lnTo>
                      <a:pt x="2" y="140"/>
                    </a:lnTo>
                    <a:lnTo>
                      <a:pt x="3" y="139"/>
                    </a:lnTo>
                    <a:lnTo>
                      <a:pt x="5" y="139"/>
                    </a:lnTo>
                    <a:lnTo>
                      <a:pt x="3" y="140"/>
                    </a:lnTo>
                    <a:lnTo>
                      <a:pt x="5" y="140"/>
                    </a:lnTo>
                    <a:lnTo>
                      <a:pt x="6" y="139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6" y="138"/>
                    </a:lnTo>
                    <a:lnTo>
                      <a:pt x="8" y="138"/>
                    </a:lnTo>
                    <a:lnTo>
                      <a:pt x="11" y="139"/>
                    </a:lnTo>
                    <a:lnTo>
                      <a:pt x="10" y="140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8" y="139"/>
                    </a:lnTo>
                    <a:lnTo>
                      <a:pt x="6" y="140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8" y="142"/>
                    </a:lnTo>
                    <a:lnTo>
                      <a:pt x="7" y="142"/>
                    </a:lnTo>
                    <a:moveTo>
                      <a:pt x="44" y="143"/>
                    </a:moveTo>
                    <a:lnTo>
                      <a:pt x="43" y="143"/>
                    </a:lnTo>
                    <a:lnTo>
                      <a:pt x="43" y="142"/>
                    </a:lnTo>
                    <a:lnTo>
                      <a:pt x="42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5" y="140"/>
                    </a:lnTo>
                    <a:lnTo>
                      <a:pt x="46" y="140"/>
                    </a:lnTo>
                    <a:lnTo>
                      <a:pt x="47" y="140"/>
                    </a:lnTo>
                    <a:lnTo>
                      <a:pt x="47" y="141"/>
                    </a:lnTo>
                    <a:lnTo>
                      <a:pt x="47" y="142"/>
                    </a:lnTo>
                    <a:lnTo>
                      <a:pt x="46" y="143"/>
                    </a:lnTo>
                    <a:lnTo>
                      <a:pt x="45" y="143"/>
                    </a:lnTo>
                    <a:lnTo>
                      <a:pt x="44" y="143"/>
                    </a:lnTo>
                    <a:moveTo>
                      <a:pt x="74" y="73"/>
                    </a:moveTo>
                    <a:lnTo>
                      <a:pt x="73" y="73"/>
                    </a:lnTo>
                    <a:lnTo>
                      <a:pt x="72" y="73"/>
                    </a:lnTo>
                    <a:lnTo>
                      <a:pt x="72" y="72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1"/>
                    </a:lnTo>
                    <a:lnTo>
                      <a:pt x="76" y="71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5" y="73"/>
                    </a:lnTo>
                    <a:lnTo>
                      <a:pt x="74" y="73"/>
                    </a:lnTo>
                    <a:moveTo>
                      <a:pt x="25" y="99"/>
                    </a:moveTo>
                    <a:lnTo>
                      <a:pt x="24" y="98"/>
                    </a:lnTo>
                    <a:lnTo>
                      <a:pt x="24" y="99"/>
                    </a:lnTo>
                    <a:lnTo>
                      <a:pt x="24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6" y="98"/>
                    </a:lnTo>
                    <a:lnTo>
                      <a:pt x="27" y="98"/>
                    </a:lnTo>
                    <a:lnTo>
                      <a:pt x="26" y="99"/>
                    </a:lnTo>
                    <a:lnTo>
                      <a:pt x="25" y="99"/>
                    </a:lnTo>
                    <a:moveTo>
                      <a:pt x="35" y="139"/>
                    </a:moveTo>
                    <a:lnTo>
                      <a:pt x="34" y="139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4" y="137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36" y="139"/>
                    </a:lnTo>
                    <a:lnTo>
                      <a:pt x="35" y="139"/>
                    </a:lnTo>
                    <a:moveTo>
                      <a:pt x="48" y="90"/>
                    </a:moveTo>
                    <a:lnTo>
                      <a:pt x="47" y="90"/>
                    </a:lnTo>
                    <a:lnTo>
                      <a:pt x="46" y="90"/>
                    </a:lnTo>
                    <a:lnTo>
                      <a:pt x="45" y="90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8" y="89"/>
                    </a:lnTo>
                    <a:lnTo>
                      <a:pt x="48" y="90"/>
                    </a:lnTo>
                    <a:moveTo>
                      <a:pt x="10" y="143"/>
                    </a:moveTo>
                    <a:lnTo>
                      <a:pt x="9" y="143"/>
                    </a:lnTo>
                    <a:lnTo>
                      <a:pt x="7" y="142"/>
                    </a:lnTo>
                    <a:lnTo>
                      <a:pt x="8" y="142"/>
                    </a:lnTo>
                    <a:lnTo>
                      <a:pt x="9" y="142"/>
                    </a:lnTo>
                    <a:lnTo>
                      <a:pt x="10" y="142"/>
                    </a:lnTo>
                    <a:lnTo>
                      <a:pt x="10" y="143"/>
                    </a:lnTo>
                    <a:moveTo>
                      <a:pt x="1" y="141"/>
                    </a:moveTo>
                    <a:lnTo>
                      <a:pt x="0" y="141"/>
                    </a:lnTo>
                    <a:lnTo>
                      <a:pt x="0" y="140"/>
                    </a:lnTo>
                    <a:lnTo>
                      <a:pt x="1" y="140"/>
                    </a:lnTo>
                    <a:lnTo>
                      <a:pt x="2" y="140"/>
                    </a:lnTo>
                    <a:lnTo>
                      <a:pt x="2" y="141"/>
                    </a:lnTo>
                    <a:lnTo>
                      <a:pt x="1" y="141"/>
                    </a:lnTo>
                    <a:moveTo>
                      <a:pt x="51" y="145"/>
                    </a:moveTo>
                    <a:lnTo>
                      <a:pt x="49" y="145"/>
                    </a:lnTo>
                    <a:lnTo>
                      <a:pt x="48" y="145"/>
                    </a:lnTo>
                    <a:lnTo>
                      <a:pt x="47" y="145"/>
                    </a:lnTo>
                    <a:lnTo>
                      <a:pt x="47" y="143"/>
                    </a:lnTo>
                    <a:lnTo>
                      <a:pt x="49" y="143"/>
                    </a:lnTo>
                    <a:lnTo>
                      <a:pt x="51" y="143"/>
                    </a:lnTo>
                    <a:lnTo>
                      <a:pt x="51" y="145"/>
                    </a:lnTo>
                    <a:moveTo>
                      <a:pt x="38" y="140"/>
                    </a:moveTo>
                    <a:lnTo>
                      <a:pt x="38" y="139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8" y="140"/>
                    </a:lnTo>
                    <a:lnTo>
                      <a:pt x="37" y="140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9" y="139"/>
                    </a:lnTo>
                    <a:lnTo>
                      <a:pt x="40" y="139"/>
                    </a:lnTo>
                    <a:lnTo>
                      <a:pt x="40" y="140"/>
                    </a:lnTo>
                    <a:lnTo>
                      <a:pt x="39" y="139"/>
                    </a:lnTo>
                    <a:lnTo>
                      <a:pt x="39" y="140"/>
                    </a:lnTo>
                    <a:lnTo>
                      <a:pt x="38" y="140"/>
                    </a:lnTo>
                    <a:moveTo>
                      <a:pt x="31" y="141"/>
                    </a:moveTo>
                    <a:lnTo>
                      <a:pt x="33" y="140"/>
                    </a:lnTo>
                    <a:lnTo>
                      <a:pt x="34" y="140"/>
                    </a:lnTo>
                    <a:lnTo>
                      <a:pt x="34" y="141"/>
                    </a:lnTo>
                    <a:lnTo>
                      <a:pt x="33" y="141"/>
                    </a:lnTo>
                    <a:lnTo>
                      <a:pt x="31" y="141"/>
                    </a:lnTo>
                    <a:moveTo>
                      <a:pt x="55" y="145"/>
                    </a:moveTo>
                    <a:lnTo>
                      <a:pt x="57" y="143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8" y="145"/>
                    </a:lnTo>
                    <a:lnTo>
                      <a:pt x="57" y="145"/>
                    </a:lnTo>
                    <a:lnTo>
                      <a:pt x="55" y="1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82" name="Freeform 967"/>
              <p:cNvSpPr>
                <a:spLocks/>
              </p:cNvSpPr>
              <p:nvPr/>
            </p:nvSpPr>
            <p:spPr bwMode="auto">
              <a:xfrm>
                <a:off x="5149850" y="2174876"/>
                <a:ext cx="163513" cy="55562"/>
              </a:xfrm>
              <a:custGeom>
                <a:avLst/>
                <a:gdLst>
                  <a:gd name="T0" fmla="*/ 234376042 w 103"/>
                  <a:gd name="T1" fmla="*/ 20161069 h 35"/>
                  <a:gd name="T2" fmla="*/ 241935740 w 103"/>
                  <a:gd name="T3" fmla="*/ 25201336 h 35"/>
                  <a:gd name="T4" fmla="*/ 244456698 w 103"/>
                  <a:gd name="T5" fmla="*/ 37802797 h 35"/>
                  <a:gd name="T6" fmla="*/ 246976068 w 103"/>
                  <a:gd name="T7" fmla="*/ 45362404 h 35"/>
                  <a:gd name="T8" fmla="*/ 252016396 w 103"/>
                  <a:gd name="T9" fmla="*/ 50402671 h 35"/>
                  <a:gd name="T10" fmla="*/ 257056724 w 103"/>
                  <a:gd name="T11" fmla="*/ 68044400 h 35"/>
                  <a:gd name="T12" fmla="*/ 249497025 w 103"/>
                  <a:gd name="T13" fmla="*/ 70563740 h 35"/>
                  <a:gd name="T14" fmla="*/ 239416370 w 103"/>
                  <a:gd name="T15" fmla="*/ 83165202 h 35"/>
                  <a:gd name="T16" fmla="*/ 226814756 w 103"/>
                  <a:gd name="T17" fmla="*/ 83165202 h 35"/>
                  <a:gd name="T18" fmla="*/ 211693772 w 103"/>
                  <a:gd name="T19" fmla="*/ 85684541 h 35"/>
                  <a:gd name="T20" fmla="*/ 204134074 w 103"/>
                  <a:gd name="T21" fmla="*/ 85684541 h 35"/>
                  <a:gd name="T22" fmla="*/ 199093746 w 103"/>
                  <a:gd name="T23" fmla="*/ 88205469 h 35"/>
                  <a:gd name="T24" fmla="*/ 189013090 w 103"/>
                  <a:gd name="T25" fmla="*/ 83165202 h 35"/>
                  <a:gd name="T26" fmla="*/ 178932435 w 103"/>
                  <a:gd name="T27" fmla="*/ 78124934 h 35"/>
                  <a:gd name="T28" fmla="*/ 158771123 w 103"/>
                  <a:gd name="T29" fmla="*/ 70563740 h 35"/>
                  <a:gd name="T30" fmla="*/ 151209837 w 103"/>
                  <a:gd name="T31" fmla="*/ 68044400 h 35"/>
                  <a:gd name="T32" fmla="*/ 141129182 w 103"/>
                  <a:gd name="T33" fmla="*/ 63004133 h 35"/>
                  <a:gd name="T34" fmla="*/ 131048526 w 103"/>
                  <a:gd name="T35" fmla="*/ 63004133 h 35"/>
                  <a:gd name="T36" fmla="*/ 126008198 w 103"/>
                  <a:gd name="T37" fmla="*/ 65523473 h 35"/>
                  <a:gd name="T38" fmla="*/ 113408172 w 103"/>
                  <a:gd name="T39" fmla="*/ 65523473 h 35"/>
                  <a:gd name="T40" fmla="*/ 103327516 w 103"/>
                  <a:gd name="T41" fmla="*/ 63004133 h 35"/>
                  <a:gd name="T42" fmla="*/ 90725902 w 103"/>
                  <a:gd name="T43" fmla="*/ 63004133 h 35"/>
                  <a:gd name="T44" fmla="*/ 80645247 w 103"/>
                  <a:gd name="T45" fmla="*/ 63004133 h 35"/>
                  <a:gd name="T46" fmla="*/ 75604919 w 103"/>
                  <a:gd name="T47" fmla="*/ 63004133 h 35"/>
                  <a:gd name="T48" fmla="*/ 68045221 w 103"/>
                  <a:gd name="T49" fmla="*/ 60483206 h 35"/>
                  <a:gd name="T50" fmla="*/ 60483935 w 103"/>
                  <a:gd name="T51" fmla="*/ 63004133 h 35"/>
                  <a:gd name="T52" fmla="*/ 55443607 w 103"/>
                  <a:gd name="T53" fmla="*/ 60483206 h 35"/>
                  <a:gd name="T54" fmla="*/ 32762925 w 103"/>
                  <a:gd name="T55" fmla="*/ 63004133 h 35"/>
                  <a:gd name="T56" fmla="*/ 15120984 w 103"/>
                  <a:gd name="T57" fmla="*/ 68044400 h 35"/>
                  <a:gd name="T58" fmla="*/ 10080656 w 103"/>
                  <a:gd name="T59" fmla="*/ 70563740 h 35"/>
                  <a:gd name="T60" fmla="*/ 5040328 w 103"/>
                  <a:gd name="T61" fmla="*/ 73084667 h 35"/>
                  <a:gd name="T62" fmla="*/ 0 w 103"/>
                  <a:gd name="T63" fmla="*/ 68044400 h 35"/>
                  <a:gd name="T64" fmla="*/ 5040328 w 103"/>
                  <a:gd name="T65" fmla="*/ 60483206 h 35"/>
                  <a:gd name="T66" fmla="*/ 5040328 w 103"/>
                  <a:gd name="T67" fmla="*/ 50402671 h 35"/>
                  <a:gd name="T68" fmla="*/ 5040328 w 103"/>
                  <a:gd name="T69" fmla="*/ 45362404 h 35"/>
                  <a:gd name="T70" fmla="*/ 15120984 w 103"/>
                  <a:gd name="T71" fmla="*/ 40322137 h 35"/>
                  <a:gd name="T72" fmla="*/ 15120984 w 103"/>
                  <a:gd name="T73" fmla="*/ 32762530 h 35"/>
                  <a:gd name="T74" fmla="*/ 22682269 w 103"/>
                  <a:gd name="T75" fmla="*/ 22681996 h 35"/>
                  <a:gd name="T76" fmla="*/ 25201640 w 103"/>
                  <a:gd name="T77" fmla="*/ 20161069 h 35"/>
                  <a:gd name="T78" fmla="*/ 37803253 w 103"/>
                  <a:gd name="T79" fmla="*/ 17641729 h 35"/>
                  <a:gd name="T80" fmla="*/ 55443607 w 103"/>
                  <a:gd name="T81" fmla="*/ 15120801 h 35"/>
                  <a:gd name="T82" fmla="*/ 60483935 w 103"/>
                  <a:gd name="T83" fmla="*/ 20161069 h 35"/>
                  <a:gd name="T84" fmla="*/ 75604919 w 103"/>
                  <a:gd name="T85" fmla="*/ 25201336 h 35"/>
                  <a:gd name="T86" fmla="*/ 78125876 w 103"/>
                  <a:gd name="T87" fmla="*/ 30241603 h 35"/>
                  <a:gd name="T88" fmla="*/ 85685575 w 103"/>
                  <a:gd name="T89" fmla="*/ 37802797 h 35"/>
                  <a:gd name="T90" fmla="*/ 100806558 w 103"/>
                  <a:gd name="T91" fmla="*/ 40322137 h 35"/>
                  <a:gd name="T92" fmla="*/ 113408172 w 103"/>
                  <a:gd name="T93" fmla="*/ 37802797 h 35"/>
                  <a:gd name="T94" fmla="*/ 123488828 w 103"/>
                  <a:gd name="T95" fmla="*/ 25201336 h 35"/>
                  <a:gd name="T96" fmla="*/ 118448500 w 103"/>
                  <a:gd name="T97" fmla="*/ 10080534 h 35"/>
                  <a:gd name="T98" fmla="*/ 126008198 w 103"/>
                  <a:gd name="T99" fmla="*/ 10080534 h 35"/>
                  <a:gd name="T100" fmla="*/ 146169509 w 103"/>
                  <a:gd name="T101" fmla="*/ 2520927 h 35"/>
                  <a:gd name="T102" fmla="*/ 151209837 w 103"/>
                  <a:gd name="T103" fmla="*/ 0 h 35"/>
                  <a:gd name="T104" fmla="*/ 153730795 w 103"/>
                  <a:gd name="T105" fmla="*/ 2520927 h 35"/>
                  <a:gd name="T106" fmla="*/ 158771123 w 103"/>
                  <a:gd name="T107" fmla="*/ 2520927 h 35"/>
                  <a:gd name="T108" fmla="*/ 178932435 w 103"/>
                  <a:gd name="T109" fmla="*/ 10080534 h 35"/>
                  <a:gd name="T110" fmla="*/ 199093746 w 103"/>
                  <a:gd name="T111" fmla="*/ 20161069 h 35"/>
                  <a:gd name="T112" fmla="*/ 211693772 w 103"/>
                  <a:gd name="T113" fmla="*/ 17641729 h 35"/>
                  <a:gd name="T114" fmla="*/ 219255058 w 103"/>
                  <a:gd name="T115" fmla="*/ 17641729 h 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3"/>
                  <a:gd name="T175" fmla="*/ 0 h 35"/>
                  <a:gd name="T176" fmla="*/ 103 w 103"/>
                  <a:gd name="T177" fmla="*/ 35 h 3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3" h="35">
                    <a:moveTo>
                      <a:pt x="91" y="8"/>
                    </a:moveTo>
                    <a:lnTo>
                      <a:pt x="92" y="8"/>
                    </a:lnTo>
                    <a:lnTo>
                      <a:pt x="93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7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100" y="20"/>
                    </a:lnTo>
                    <a:lnTo>
                      <a:pt x="101" y="23"/>
                    </a:lnTo>
                    <a:lnTo>
                      <a:pt x="102" y="24"/>
                    </a:lnTo>
                    <a:lnTo>
                      <a:pt x="103" y="26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1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7" y="31"/>
                    </a:lnTo>
                    <a:lnTo>
                      <a:pt x="96" y="31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3" y="33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5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28"/>
                    </a:lnTo>
                    <a:lnTo>
                      <a:pt x="65" y="28"/>
                    </a:lnTo>
                    <a:lnTo>
                      <a:pt x="63" y="28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6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2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5" y="15"/>
                    </a:lnTo>
                    <a:lnTo>
                      <a:pt x="46" y="14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7" y="3"/>
                    </a:lnTo>
                    <a:lnTo>
                      <a:pt x="69" y="4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90" y="8"/>
                    </a:lnTo>
                    <a:lnTo>
                      <a:pt x="9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83" name="Freeform 968"/>
              <p:cNvSpPr>
                <a:spLocks noEditPoints="1"/>
              </p:cNvSpPr>
              <p:nvPr/>
            </p:nvSpPr>
            <p:spPr bwMode="auto">
              <a:xfrm>
                <a:off x="4927600" y="1928813"/>
                <a:ext cx="293688" cy="309563"/>
              </a:xfrm>
              <a:custGeom>
                <a:avLst/>
                <a:gdLst>
                  <a:gd name="T0" fmla="*/ 438507934 w 185"/>
                  <a:gd name="T1" fmla="*/ 32761290 h 195"/>
                  <a:gd name="T2" fmla="*/ 453628897 w 185"/>
                  <a:gd name="T3" fmla="*/ 60483848 h 195"/>
                  <a:gd name="T4" fmla="*/ 446069209 w 185"/>
                  <a:gd name="T5" fmla="*/ 93245138 h 195"/>
                  <a:gd name="T6" fmla="*/ 435988567 w 185"/>
                  <a:gd name="T7" fmla="*/ 115927375 h 195"/>
                  <a:gd name="T8" fmla="*/ 400706320 w 185"/>
                  <a:gd name="T9" fmla="*/ 120967695 h 195"/>
                  <a:gd name="T10" fmla="*/ 390625678 w 185"/>
                  <a:gd name="T11" fmla="*/ 123487062 h 195"/>
                  <a:gd name="T12" fmla="*/ 378024081 w 185"/>
                  <a:gd name="T13" fmla="*/ 133567703 h 195"/>
                  <a:gd name="T14" fmla="*/ 365424072 w 185"/>
                  <a:gd name="T15" fmla="*/ 146169299 h 195"/>
                  <a:gd name="T16" fmla="*/ 357862797 w 185"/>
                  <a:gd name="T17" fmla="*/ 153728986 h 195"/>
                  <a:gd name="T18" fmla="*/ 337701512 w 185"/>
                  <a:gd name="T19" fmla="*/ 189011230 h 195"/>
                  <a:gd name="T20" fmla="*/ 299899898 w 185"/>
                  <a:gd name="T21" fmla="*/ 196572505 h 195"/>
                  <a:gd name="T22" fmla="*/ 277217659 w 185"/>
                  <a:gd name="T23" fmla="*/ 209172513 h 195"/>
                  <a:gd name="T24" fmla="*/ 252016054 w 185"/>
                  <a:gd name="T25" fmla="*/ 221774108 h 195"/>
                  <a:gd name="T26" fmla="*/ 241935412 w 185"/>
                  <a:gd name="T27" fmla="*/ 234374116 h 195"/>
                  <a:gd name="T28" fmla="*/ 229335403 w 185"/>
                  <a:gd name="T29" fmla="*/ 244454757 h 195"/>
                  <a:gd name="T30" fmla="*/ 219254761 w 185"/>
                  <a:gd name="T31" fmla="*/ 262096673 h 195"/>
                  <a:gd name="T32" fmla="*/ 219254761 w 185"/>
                  <a:gd name="T33" fmla="*/ 289817643 h 195"/>
                  <a:gd name="T34" fmla="*/ 244456366 w 185"/>
                  <a:gd name="T35" fmla="*/ 299898284 h 195"/>
                  <a:gd name="T36" fmla="*/ 264617651 w 185"/>
                  <a:gd name="T37" fmla="*/ 317540200 h 195"/>
                  <a:gd name="T38" fmla="*/ 282257981 w 185"/>
                  <a:gd name="T39" fmla="*/ 332661162 h 195"/>
                  <a:gd name="T40" fmla="*/ 241935412 w 185"/>
                  <a:gd name="T41" fmla="*/ 345261170 h 195"/>
                  <a:gd name="T42" fmla="*/ 231854770 w 185"/>
                  <a:gd name="T43" fmla="*/ 332661162 h 195"/>
                  <a:gd name="T44" fmla="*/ 229335403 w 185"/>
                  <a:gd name="T45" fmla="*/ 340220850 h 195"/>
                  <a:gd name="T46" fmla="*/ 199093476 w 185"/>
                  <a:gd name="T47" fmla="*/ 340220850 h 195"/>
                  <a:gd name="T48" fmla="*/ 204133798 w 185"/>
                  <a:gd name="T49" fmla="*/ 345261170 h 195"/>
                  <a:gd name="T50" fmla="*/ 224295082 w 185"/>
                  <a:gd name="T51" fmla="*/ 350301491 h 195"/>
                  <a:gd name="T52" fmla="*/ 267137017 w 185"/>
                  <a:gd name="T53" fmla="*/ 342741804 h 195"/>
                  <a:gd name="T54" fmla="*/ 236895091 w 185"/>
                  <a:gd name="T55" fmla="*/ 355341811 h 195"/>
                  <a:gd name="T56" fmla="*/ 199093476 w 185"/>
                  <a:gd name="T57" fmla="*/ 370462773 h 195"/>
                  <a:gd name="T58" fmla="*/ 196572522 w 185"/>
                  <a:gd name="T59" fmla="*/ 380543415 h 195"/>
                  <a:gd name="T60" fmla="*/ 196572522 w 185"/>
                  <a:gd name="T61" fmla="*/ 398185331 h 195"/>
                  <a:gd name="T62" fmla="*/ 199093476 w 185"/>
                  <a:gd name="T63" fmla="*/ 415825659 h 195"/>
                  <a:gd name="T64" fmla="*/ 178932192 w 185"/>
                  <a:gd name="T65" fmla="*/ 451107904 h 195"/>
                  <a:gd name="T66" fmla="*/ 126008027 w 185"/>
                  <a:gd name="T67" fmla="*/ 468749820 h 195"/>
                  <a:gd name="T68" fmla="*/ 103327376 w 185"/>
                  <a:gd name="T69" fmla="*/ 486390148 h 195"/>
                  <a:gd name="T70" fmla="*/ 55443532 w 185"/>
                  <a:gd name="T71" fmla="*/ 461188545 h 195"/>
                  <a:gd name="T72" fmla="*/ 63004807 w 185"/>
                  <a:gd name="T73" fmla="*/ 441027262 h 195"/>
                  <a:gd name="T74" fmla="*/ 35282248 w 185"/>
                  <a:gd name="T75" fmla="*/ 423386934 h 195"/>
                  <a:gd name="T76" fmla="*/ 22682239 w 185"/>
                  <a:gd name="T77" fmla="*/ 400704697 h 195"/>
                  <a:gd name="T78" fmla="*/ 2520954 w 185"/>
                  <a:gd name="T79" fmla="*/ 370462773 h 195"/>
                  <a:gd name="T80" fmla="*/ 17641918 w 185"/>
                  <a:gd name="T81" fmla="*/ 362903086 h 195"/>
                  <a:gd name="T82" fmla="*/ 30241926 w 185"/>
                  <a:gd name="T83" fmla="*/ 327620842 h 195"/>
                  <a:gd name="T84" fmla="*/ 42843523 w 185"/>
                  <a:gd name="T85" fmla="*/ 294857964 h 195"/>
                  <a:gd name="T86" fmla="*/ 63004807 w 185"/>
                  <a:gd name="T87" fmla="*/ 274696681 h 195"/>
                  <a:gd name="T88" fmla="*/ 32762881 w 185"/>
                  <a:gd name="T89" fmla="*/ 229333795 h 195"/>
                  <a:gd name="T90" fmla="*/ 37803202 w 185"/>
                  <a:gd name="T91" fmla="*/ 199091872 h 195"/>
                  <a:gd name="T92" fmla="*/ 108367697 w 185"/>
                  <a:gd name="T93" fmla="*/ 173890268 h 195"/>
                  <a:gd name="T94" fmla="*/ 115927385 w 185"/>
                  <a:gd name="T95" fmla="*/ 138608024 h 195"/>
                  <a:gd name="T96" fmla="*/ 138609623 w 185"/>
                  <a:gd name="T97" fmla="*/ 103325779 h 195"/>
                  <a:gd name="T98" fmla="*/ 181451559 w 185"/>
                  <a:gd name="T99" fmla="*/ 55443527 h 195"/>
                  <a:gd name="T100" fmla="*/ 244456366 w 185"/>
                  <a:gd name="T101" fmla="*/ 35282244 h 195"/>
                  <a:gd name="T102" fmla="*/ 320061182 w 185"/>
                  <a:gd name="T103" fmla="*/ 22680649 h 195"/>
                  <a:gd name="T104" fmla="*/ 345262788 w 185"/>
                  <a:gd name="T105" fmla="*/ 0 h 195"/>
                  <a:gd name="T106" fmla="*/ 254537008 w 185"/>
                  <a:gd name="T107" fmla="*/ 428427254 h 195"/>
                  <a:gd name="T108" fmla="*/ 272177338 w 185"/>
                  <a:gd name="T109" fmla="*/ 398185331 h 195"/>
                  <a:gd name="T110" fmla="*/ 257056375 w 185"/>
                  <a:gd name="T111" fmla="*/ 428427254 h 195"/>
                  <a:gd name="T112" fmla="*/ 206653164 w 185"/>
                  <a:gd name="T113" fmla="*/ 425906300 h 195"/>
                  <a:gd name="T114" fmla="*/ 201612843 w 185"/>
                  <a:gd name="T115" fmla="*/ 441027262 h 195"/>
                  <a:gd name="T116" fmla="*/ 15120963 w 185"/>
                  <a:gd name="T117" fmla="*/ 390624056 h 195"/>
                  <a:gd name="T118" fmla="*/ 292338623 w 185"/>
                  <a:gd name="T119" fmla="*/ 398185331 h 195"/>
                  <a:gd name="T120" fmla="*/ 259577329 w 185"/>
                  <a:gd name="T121" fmla="*/ 307459559 h 195"/>
                  <a:gd name="T122" fmla="*/ 224295082 w 185"/>
                  <a:gd name="T123" fmla="*/ 234374116 h 1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5"/>
                  <a:gd name="T187" fmla="*/ 0 h 195"/>
                  <a:gd name="T188" fmla="*/ 185 w 185"/>
                  <a:gd name="T189" fmla="*/ 195 h 1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5" h="195">
                    <a:moveTo>
                      <a:pt x="152" y="6"/>
                    </a:moveTo>
                    <a:lnTo>
                      <a:pt x="153" y="6"/>
                    </a:lnTo>
                    <a:lnTo>
                      <a:pt x="154" y="6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9" y="8"/>
                    </a:lnTo>
                    <a:lnTo>
                      <a:pt x="161" y="9"/>
                    </a:lnTo>
                    <a:lnTo>
                      <a:pt x="162" y="9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7" y="10"/>
                    </a:lnTo>
                    <a:lnTo>
                      <a:pt x="168" y="10"/>
                    </a:lnTo>
                    <a:lnTo>
                      <a:pt x="170" y="11"/>
                    </a:lnTo>
                    <a:lnTo>
                      <a:pt x="174" y="13"/>
                    </a:lnTo>
                    <a:lnTo>
                      <a:pt x="174" y="14"/>
                    </a:lnTo>
                    <a:lnTo>
                      <a:pt x="176" y="14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6"/>
                    </a:lnTo>
                    <a:lnTo>
                      <a:pt x="176" y="16"/>
                    </a:lnTo>
                    <a:lnTo>
                      <a:pt x="175" y="18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75" y="21"/>
                    </a:lnTo>
                    <a:lnTo>
                      <a:pt x="175" y="22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80" y="23"/>
                    </a:lnTo>
                    <a:lnTo>
                      <a:pt x="180" y="24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30"/>
                    </a:lnTo>
                    <a:lnTo>
                      <a:pt x="182" y="31"/>
                    </a:lnTo>
                    <a:lnTo>
                      <a:pt x="183" y="32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2" y="34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7"/>
                    </a:lnTo>
                    <a:lnTo>
                      <a:pt x="177" y="37"/>
                    </a:lnTo>
                    <a:lnTo>
                      <a:pt x="178" y="39"/>
                    </a:lnTo>
                    <a:lnTo>
                      <a:pt x="180" y="40"/>
                    </a:lnTo>
                    <a:lnTo>
                      <a:pt x="181" y="41"/>
                    </a:lnTo>
                    <a:lnTo>
                      <a:pt x="182" y="41"/>
                    </a:lnTo>
                    <a:lnTo>
                      <a:pt x="183" y="42"/>
                    </a:lnTo>
                    <a:lnTo>
                      <a:pt x="185" y="46"/>
                    </a:lnTo>
                    <a:lnTo>
                      <a:pt x="184" y="46"/>
                    </a:lnTo>
                    <a:lnTo>
                      <a:pt x="183" y="46"/>
                    </a:lnTo>
                    <a:lnTo>
                      <a:pt x="182" y="47"/>
                    </a:lnTo>
                    <a:lnTo>
                      <a:pt x="180" y="46"/>
                    </a:lnTo>
                    <a:lnTo>
                      <a:pt x="178" y="46"/>
                    </a:lnTo>
                    <a:lnTo>
                      <a:pt x="176" y="46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3" y="46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0" y="48"/>
                    </a:lnTo>
                    <a:lnTo>
                      <a:pt x="168" y="47"/>
                    </a:lnTo>
                    <a:lnTo>
                      <a:pt x="166" y="46"/>
                    </a:lnTo>
                    <a:lnTo>
                      <a:pt x="165" y="44"/>
                    </a:lnTo>
                    <a:lnTo>
                      <a:pt x="164" y="44"/>
                    </a:lnTo>
                    <a:lnTo>
                      <a:pt x="165" y="46"/>
                    </a:lnTo>
                    <a:lnTo>
                      <a:pt x="164" y="47"/>
                    </a:lnTo>
                    <a:lnTo>
                      <a:pt x="163" y="46"/>
                    </a:lnTo>
                    <a:lnTo>
                      <a:pt x="162" y="46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1" y="49"/>
                    </a:lnTo>
                    <a:lnTo>
                      <a:pt x="161" y="50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3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5" y="50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4" y="50"/>
                    </a:lnTo>
                    <a:lnTo>
                      <a:pt x="155" y="51"/>
                    </a:lnTo>
                    <a:lnTo>
                      <a:pt x="154" y="51"/>
                    </a:lnTo>
                    <a:lnTo>
                      <a:pt x="150" y="51"/>
                    </a:lnTo>
                    <a:lnTo>
                      <a:pt x="149" y="51"/>
                    </a:lnTo>
                    <a:lnTo>
                      <a:pt x="148" y="51"/>
                    </a:lnTo>
                    <a:lnTo>
                      <a:pt x="147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3"/>
                    </a:lnTo>
                    <a:lnTo>
                      <a:pt x="149" y="53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5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3"/>
                    </a:lnTo>
                    <a:lnTo>
                      <a:pt x="147" y="53"/>
                    </a:lnTo>
                    <a:lnTo>
                      <a:pt x="148" y="55"/>
                    </a:lnTo>
                    <a:lnTo>
                      <a:pt x="149" y="55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8"/>
                    </a:lnTo>
                    <a:lnTo>
                      <a:pt x="144" y="59"/>
                    </a:lnTo>
                    <a:lnTo>
                      <a:pt x="143" y="60"/>
                    </a:lnTo>
                    <a:lnTo>
                      <a:pt x="142" y="60"/>
                    </a:lnTo>
                    <a:lnTo>
                      <a:pt x="142" y="59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3" y="60"/>
                    </a:lnTo>
                    <a:lnTo>
                      <a:pt x="144" y="60"/>
                    </a:lnTo>
                    <a:lnTo>
                      <a:pt x="145" y="60"/>
                    </a:lnTo>
                    <a:lnTo>
                      <a:pt x="145" y="62"/>
                    </a:lnTo>
                    <a:lnTo>
                      <a:pt x="144" y="62"/>
                    </a:lnTo>
                    <a:lnTo>
                      <a:pt x="144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44" y="62"/>
                    </a:lnTo>
                    <a:lnTo>
                      <a:pt x="146" y="63"/>
                    </a:lnTo>
                    <a:lnTo>
                      <a:pt x="147" y="63"/>
                    </a:lnTo>
                    <a:lnTo>
                      <a:pt x="148" y="63"/>
                    </a:lnTo>
                    <a:lnTo>
                      <a:pt x="148" y="66"/>
                    </a:lnTo>
                    <a:lnTo>
                      <a:pt x="147" y="67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0" y="69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7" y="74"/>
                    </a:lnTo>
                    <a:lnTo>
                      <a:pt x="135" y="74"/>
                    </a:lnTo>
                    <a:lnTo>
                      <a:pt x="134" y="75"/>
                    </a:lnTo>
                    <a:lnTo>
                      <a:pt x="134" y="74"/>
                    </a:lnTo>
                    <a:lnTo>
                      <a:pt x="133" y="75"/>
                    </a:lnTo>
                    <a:lnTo>
                      <a:pt x="133" y="76"/>
                    </a:lnTo>
                    <a:lnTo>
                      <a:pt x="131" y="76"/>
                    </a:lnTo>
                    <a:lnTo>
                      <a:pt x="130" y="76"/>
                    </a:lnTo>
                    <a:lnTo>
                      <a:pt x="130" y="77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26" y="77"/>
                    </a:lnTo>
                    <a:lnTo>
                      <a:pt x="125" y="77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1" y="79"/>
                    </a:lnTo>
                    <a:lnTo>
                      <a:pt x="120" y="79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9" y="79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6" y="80"/>
                    </a:lnTo>
                    <a:lnTo>
                      <a:pt x="116" y="81"/>
                    </a:lnTo>
                    <a:lnTo>
                      <a:pt x="114" y="81"/>
                    </a:lnTo>
                    <a:lnTo>
                      <a:pt x="112" y="83"/>
                    </a:lnTo>
                    <a:lnTo>
                      <a:pt x="114" y="83"/>
                    </a:lnTo>
                    <a:lnTo>
                      <a:pt x="112" y="84"/>
                    </a:lnTo>
                    <a:lnTo>
                      <a:pt x="111" y="83"/>
                    </a:lnTo>
                    <a:lnTo>
                      <a:pt x="110" y="81"/>
                    </a:lnTo>
                    <a:lnTo>
                      <a:pt x="109" y="83"/>
                    </a:lnTo>
                    <a:lnTo>
                      <a:pt x="110" y="83"/>
                    </a:lnTo>
                    <a:lnTo>
                      <a:pt x="109" y="84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7" y="84"/>
                    </a:lnTo>
                    <a:lnTo>
                      <a:pt x="106" y="84"/>
                    </a:lnTo>
                    <a:lnTo>
                      <a:pt x="103" y="85"/>
                    </a:lnTo>
                    <a:lnTo>
                      <a:pt x="102" y="86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5" y="88"/>
                    </a:lnTo>
                    <a:lnTo>
                      <a:pt x="100" y="89"/>
                    </a:lnTo>
                    <a:lnTo>
                      <a:pt x="99" y="89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99" y="88"/>
                    </a:lnTo>
                    <a:lnTo>
                      <a:pt x="98" y="88"/>
                    </a:lnTo>
                    <a:lnTo>
                      <a:pt x="97" y="88"/>
                    </a:lnTo>
                    <a:lnTo>
                      <a:pt x="96" y="87"/>
                    </a:lnTo>
                    <a:lnTo>
                      <a:pt x="96" y="86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6" y="87"/>
                    </a:lnTo>
                    <a:lnTo>
                      <a:pt x="98" y="89"/>
                    </a:lnTo>
                    <a:lnTo>
                      <a:pt x="98" y="90"/>
                    </a:lnTo>
                    <a:lnTo>
                      <a:pt x="97" y="90"/>
                    </a:lnTo>
                    <a:lnTo>
                      <a:pt x="96" y="90"/>
                    </a:lnTo>
                    <a:lnTo>
                      <a:pt x="97" y="90"/>
                    </a:lnTo>
                    <a:lnTo>
                      <a:pt x="98" y="91"/>
                    </a:lnTo>
                    <a:lnTo>
                      <a:pt x="96" y="93"/>
                    </a:lnTo>
                    <a:lnTo>
                      <a:pt x="94" y="93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2" y="94"/>
                    </a:lnTo>
                    <a:lnTo>
                      <a:pt x="91" y="94"/>
                    </a:lnTo>
                    <a:lnTo>
                      <a:pt x="91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8" y="93"/>
                    </a:lnTo>
                    <a:lnTo>
                      <a:pt x="89" y="95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90" y="100"/>
                    </a:lnTo>
                    <a:lnTo>
                      <a:pt x="89" y="100"/>
                    </a:lnTo>
                    <a:lnTo>
                      <a:pt x="88" y="103"/>
                    </a:lnTo>
                    <a:lnTo>
                      <a:pt x="89" y="104"/>
                    </a:lnTo>
                    <a:lnTo>
                      <a:pt x="90" y="104"/>
                    </a:lnTo>
                    <a:lnTo>
                      <a:pt x="91" y="104"/>
                    </a:lnTo>
                    <a:lnTo>
                      <a:pt x="91" y="105"/>
                    </a:lnTo>
                    <a:lnTo>
                      <a:pt x="90" y="105"/>
                    </a:lnTo>
                    <a:lnTo>
                      <a:pt x="89" y="104"/>
                    </a:lnTo>
                    <a:lnTo>
                      <a:pt x="88" y="104"/>
                    </a:lnTo>
                    <a:lnTo>
                      <a:pt x="87" y="104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7" y="105"/>
                    </a:lnTo>
                    <a:lnTo>
                      <a:pt x="86" y="105"/>
                    </a:lnTo>
                    <a:lnTo>
                      <a:pt x="84" y="106"/>
                    </a:lnTo>
                    <a:lnTo>
                      <a:pt x="86" y="106"/>
                    </a:lnTo>
                    <a:lnTo>
                      <a:pt x="86" y="107"/>
                    </a:lnTo>
                    <a:lnTo>
                      <a:pt x="87" y="108"/>
                    </a:lnTo>
                    <a:lnTo>
                      <a:pt x="86" y="108"/>
                    </a:lnTo>
                    <a:lnTo>
                      <a:pt x="86" y="109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12"/>
                    </a:lnTo>
                    <a:lnTo>
                      <a:pt x="86" y="114"/>
                    </a:lnTo>
                    <a:lnTo>
                      <a:pt x="86" y="115"/>
                    </a:lnTo>
                    <a:lnTo>
                      <a:pt x="87" y="115"/>
                    </a:lnTo>
                    <a:lnTo>
                      <a:pt x="87" y="116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9" y="119"/>
                    </a:lnTo>
                    <a:lnTo>
                      <a:pt x="91" y="119"/>
                    </a:lnTo>
                    <a:lnTo>
                      <a:pt x="92" y="119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3" y="122"/>
                    </a:lnTo>
                    <a:lnTo>
                      <a:pt x="94" y="122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19"/>
                    </a:lnTo>
                    <a:lnTo>
                      <a:pt x="97" y="119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101" y="124"/>
                    </a:lnTo>
                    <a:lnTo>
                      <a:pt x="101" y="123"/>
                    </a:lnTo>
                    <a:lnTo>
                      <a:pt x="102" y="123"/>
                    </a:lnTo>
                    <a:lnTo>
                      <a:pt x="103" y="124"/>
                    </a:lnTo>
                    <a:lnTo>
                      <a:pt x="105" y="124"/>
                    </a:lnTo>
                    <a:lnTo>
                      <a:pt x="106" y="125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5"/>
                    </a:lnTo>
                    <a:lnTo>
                      <a:pt x="103" y="124"/>
                    </a:lnTo>
                    <a:lnTo>
                      <a:pt x="102" y="124"/>
                    </a:lnTo>
                    <a:lnTo>
                      <a:pt x="103" y="125"/>
                    </a:lnTo>
                    <a:lnTo>
                      <a:pt x="105" y="126"/>
                    </a:lnTo>
                    <a:lnTo>
                      <a:pt x="106" y="126"/>
                    </a:lnTo>
                    <a:lnTo>
                      <a:pt x="107" y="126"/>
                    </a:lnTo>
                    <a:lnTo>
                      <a:pt x="108" y="126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8"/>
                    </a:lnTo>
                    <a:lnTo>
                      <a:pt x="110" y="130"/>
                    </a:lnTo>
                    <a:lnTo>
                      <a:pt x="111" y="130"/>
                    </a:lnTo>
                    <a:lnTo>
                      <a:pt x="112" y="130"/>
                    </a:lnTo>
                    <a:lnTo>
                      <a:pt x="112" y="131"/>
                    </a:lnTo>
                    <a:lnTo>
                      <a:pt x="111" y="131"/>
                    </a:lnTo>
                    <a:lnTo>
                      <a:pt x="110" y="131"/>
                    </a:lnTo>
                    <a:lnTo>
                      <a:pt x="111" y="132"/>
                    </a:lnTo>
                    <a:lnTo>
                      <a:pt x="114" y="132"/>
                    </a:lnTo>
                    <a:lnTo>
                      <a:pt x="112" y="132"/>
                    </a:lnTo>
                    <a:lnTo>
                      <a:pt x="111" y="132"/>
                    </a:lnTo>
                    <a:lnTo>
                      <a:pt x="110" y="133"/>
                    </a:lnTo>
                    <a:lnTo>
                      <a:pt x="108" y="133"/>
                    </a:lnTo>
                    <a:lnTo>
                      <a:pt x="107" y="134"/>
                    </a:lnTo>
                    <a:lnTo>
                      <a:pt x="103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2" y="136"/>
                    </a:lnTo>
                    <a:lnTo>
                      <a:pt x="102" y="137"/>
                    </a:lnTo>
                    <a:lnTo>
                      <a:pt x="100" y="136"/>
                    </a:lnTo>
                    <a:lnTo>
                      <a:pt x="99" y="136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6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3" y="133"/>
                    </a:lnTo>
                    <a:lnTo>
                      <a:pt x="93" y="134"/>
                    </a:lnTo>
                    <a:lnTo>
                      <a:pt x="92" y="133"/>
                    </a:lnTo>
                    <a:lnTo>
                      <a:pt x="93" y="133"/>
                    </a:lnTo>
                    <a:lnTo>
                      <a:pt x="93" y="132"/>
                    </a:lnTo>
                    <a:lnTo>
                      <a:pt x="92" y="132"/>
                    </a:lnTo>
                    <a:lnTo>
                      <a:pt x="92" y="131"/>
                    </a:lnTo>
                    <a:lnTo>
                      <a:pt x="92" y="132"/>
                    </a:lnTo>
                    <a:lnTo>
                      <a:pt x="91" y="132"/>
                    </a:lnTo>
                    <a:lnTo>
                      <a:pt x="90" y="132"/>
                    </a:lnTo>
                    <a:lnTo>
                      <a:pt x="90" y="133"/>
                    </a:lnTo>
                    <a:lnTo>
                      <a:pt x="91" y="134"/>
                    </a:lnTo>
                    <a:lnTo>
                      <a:pt x="91" y="133"/>
                    </a:lnTo>
                    <a:lnTo>
                      <a:pt x="91" y="132"/>
                    </a:lnTo>
                    <a:lnTo>
                      <a:pt x="92" y="132"/>
                    </a:lnTo>
                    <a:lnTo>
                      <a:pt x="92" y="133"/>
                    </a:lnTo>
                    <a:lnTo>
                      <a:pt x="91" y="133"/>
                    </a:lnTo>
                    <a:lnTo>
                      <a:pt x="92" y="133"/>
                    </a:lnTo>
                    <a:lnTo>
                      <a:pt x="93" y="134"/>
                    </a:lnTo>
                    <a:lnTo>
                      <a:pt x="94" y="134"/>
                    </a:lnTo>
                    <a:lnTo>
                      <a:pt x="94" y="135"/>
                    </a:lnTo>
                    <a:lnTo>
                      <a:pt x="94" y="136"/>
                    </a:lnTo>
                    <a:lnTo>
                      <a:pt x="91" y="135"/>
                    </a:lnTo>
                    <a:lnTo>
                      <a:pt x="90" y="134"/>
                    </a:lnTo>
                    <a:lnTo>
                      <a:pt x="89" y="134"/>
                    </a:lnTo>
                    <a:lnTo>
                      <a:pt x="89" y="133"/>
                    </a:lnTo>
                    <a:lnTo>
                      <a:pt x="89" y="134"/>
                    </a:lnTo>
                    <a:lnTo>
                      <a:pt x="89" y="135"/>
                    </a:lnTo>
                    <a:lnTo>
                      <a:pt x="90" y="135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4" y="135"/>
                    </a:lnTo>
                    <a:lnTo>
                      <a:pt x="83" y="135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79" y="135"/>
                    </a:lnTo>
                    <a:lnTo>
                      <a:pt x="78" y="134"/>
                    </a:lnTo>
                    <a:lnTo>
                      <a:pt x="77" y="134"/>
                    </a:lnTo>
                    <a:lnTo>
                      <a:pt x="77" y="135"/>
                    </a:lnTo>
                    <a:lnTo>
                      <a:pt x="74" y="136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70" y="135"/>
                    </a:lnTo>
                    <a:lnTo>
                      <a:pt x="70" y="136"/>
                    </a:lnTo>
                    <a:lnTo>
                      <a:pt x="71" y="136"/>
                    </a:lnTo>
                    <a:lnTo>
                      <a:pt x="72" y="136"/>
                    </a:lnTo>
                    <a:lnTo>
                      <a:pt x="73" y="136"/>
                    </a:lnTo>
                    <a:lnTo>
                      <a:pt x="74" y="136"/>
                    </a:lnTo>
                    <a:lnTo>
                      <a:pt x="79" y="136"/>
                    </a:lnTo>
                    <a:lnTo>
                      <a:pt x="80" y="136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1" y="136"/>
                    </a:lnTo>
                    <a:lnTo>
                      <a:pt x="80" y="136"/>
                    </a:lnTo>
                    <a:lnTo>
                      <a:pt x="79" y="136"/>
                    </a:lnTo>
                    <a:lnTo>
                      <a:pt x="81" y="135"/>
                    </a:lnTo>
                    <a:lnTo>
                      <a:pt x="82" y="136"/>
                    </a:lnTo>
                    <a:lnTo>
                      <a:pt x="83" y="136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89" y="137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6" y="139"/>
                    </a:lnTo>
                    <a:lnTo>
                      <a:pt x="97" y="139"/>
                    </a:lnTo>
                    <a:lnTo>
                      <a:pt x="98" y="137"/>
                    </a:lnTo>
                    <a:lnTo>
                      <a:pt x="99" y="139"/>
                    </a:lnTo>
                    <a:lnTo>
                      <a:pt x="100" y="139"/>
                    </a:lnTo>
                    <a:lnTo>
                      <a:pt x="101" y="137"/>
                    </a:lnTo>
                    <a:lnTo>
                      <a:pt x="102" y="137"/>
                    </a:lnTo>
                    <a:lnTo>
                      <a:pt x="103" y="137"/>
                    </a:lnTo>
                    <a:lnTo>
                      <a:pt x="105" y="137"/>
                    </a:lnTo>
                    <a:lnTo>
                      <a:pt x="103" y="136"/>
                    </a:lnTo>
                    <a:lnTo>
                      <a:pt x="105" y="136"/>
                    </a:lnTo>
                    <a:lnTo>
                      <a:pt x="106" y="136"/>
                    </a:lnTo>
                    <a:lnTo>
                      <a:pt x="107" y="137"/>
                    </a:lnTo>
                    <a:lnTo>
                      <a:pt x="106" y="139"/>
                    </a:lnTo>
                    <a:lnTo>
                      <a:pt x="103" y="139"/>
                    </a:lnTo>
                    <a:lnTo>
                      <a:pt x="102" y="139"/>
                    </a:lnTo>
                    <a:lnTo>
                      <a:pt x="102" y="137"/>
                    </a:lnTo>
                    <a:lnTo>
                      <a:pt x="101" y="139"/>
                    </a:lnTo>
                    <a:lnTo>
                      <a:pt x="102" y="140"/>
                    </a:lnTo>
                    <a:lnTo>
                      <a:pt x="102" y="141"/>
                    </a:lnTo>
                    <a:lnTo>
                      <a:pt x="101" y="141"/>
                    </a:lnTo>
                    <a:lnTo>
                      <a:pt x="100" y="141"/>
                    </a:lnTo>
                    <a:lnTo>
                      <a:pt x="98" y="142"/>
                    </a:lnTo>
                    <a:lnTo>
                      <a:pt x="97" y="144"/>
                    </a:lnTo>
                    <a:lnTo>
                      <a:pt x="94" y="143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3" y="140"/>
                    </a:lnTo>
                    <a:lnTo>
                      <a:pt x="92" y="142"/>
                    </a:lnTo>
                    <a:lnTo>
                      <a:pt x="92" y="143"/>
                    </a:lnTo>
                    <a:lnTo>
                      <a:pt x="92" y="144"/>
                    </a:lnTo>
                    <a:lnTo>
                      <a:pt x="89" y="146"/>
                    </a:lnTo>
                    <a:lnTo>
                      <a:pt x="88" y="146"/>
                    </a:lnTo>
                    <a:lnTo>
                      <a:pt x="87" y="146"/>
                    </a:lnTo>
                    <a:lnTo>
                      <a:pt x="86" y="146"/>
                    </a:lnTo>
                    <a:lnTo>
                      <a:pt x="84" y="146"/>
                    </a:lnTo>
                    <a:lnTo>
                      <a:pt x="86" y="146"/>
                    </a:lnTo>
                    <a:lnTo>
                      <a:pt x="84" y="147"/>
                    </a:lnTo>
                    <a:lnTo>
                      <a:pt x="82" y="147"/>
                    </a:lnTo>
                    <a:lnTo>
                      <a:pt x="81" y="147"/>
                    </a:lnTo>
                    <a:lnTo>
                      <a:pt x="80" y="147"/>
                    </a:lnTo>
                    <a:lnTo>
                      <a:pt x="79" y="147"/>
                    </a:lnTo>
                    <a:lnTo>
                      <a:pt x="75" y="147"/>
                    </a:lnTo>
                    <a:lnTo>
                      <a:pt x="73" y="147"/>
                    </a:lnTo>
                    <a:lnTo>
                      <a:pt x="72" y="147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9" y="147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1" y="151"/>
                    </a:lnTo>
                    <a:lnTo>
                      <a:pt x="80" y="151"/>
                    </a:lnTo>
                    <a:lnTo>
                      <a:pt x="78" y="151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8" y="151"/>
                    </a:lnTo>
                    <a:lnTo>
                      <a:pt x="79" y="151"/>
                    </a:lnTo>
                    <a:lnTo>
                      <a:pt x="80" y="152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0" y="155"/>
                    </a:lnTo>
                    <a:lnTo>
                      <a:pt x="80" y="156"/>
                    </a:lnTo>
                    <a:lnTo>
                      <a:pt x="79" y="156"/>
                    </a:lnTo>
                    <a:lnTo>
                      <a:pt x="78" y="156"/>
                    </a:lnTo>
                    <a:lnTo>
                      <a:pt x="79" y="158"/>
                    </a:lnTo>
                    <a:lnTo>
                      <a:pt x="79" y="156"/>
                    </a:lnTo>
                    <a:lnTo>
                      <a:pt x="80" y="158"/>
                    </a:lnTo>
                    <a:lnTo>
                      <a:pt x="80" y="159"/>
                    </a:lnTo>
                    <a:lnTo>
                      <a:pt x="79" y="159"/>
                    </a:lnTo>
                    <a:lnTo>
                      <a:pt x="78" y="159"/>
                    </a:lnTo>
                    <a:lnTo>
                      <a:pt x="78" y="158"/>
                    </a:lnTo>
                    <a:lnTo>
                      <a:pt x="77" y="156"/>
                    </a:lnTo>
                    <a:lnTo>
                      <a:pt x="77" y="159"/>
                    </a:lnTo>
                    <a:lnTo>
                      <a:pt x="78" y="159"/>
                    </a:lnTo>
                    <a:lnTo>
                      <a:pt x="79" y="160"/>
                    </a:lnTo>
                    <a:lnTo>
                      <a:pt x="79" y="161"/>
                    </a:lnTo>
                    <a:lnTo>
                      <a:pt x="78" y="160"/>
                    </a:lnTo>
                    <a:lnTo>
                      <a:pt x="78" y="159"/>
                    </a:lnTo>
                    <a:lnTo>
                      <a:pt x="75" y="159"/>
                    </a:lnTo>
                    <a:lnTo>
                      <a:pt x="78" y="160"/>
                    </a:lnTo>
                    <a:lnTo>
                      <a:pt x="79" y="161"/>
                    </a:lnTo>
                    <a:lnTo>
                      <a:pt x="80" y="161"/>
                    </a:lnTo>
                    <a:lnTo>
                      <a:pt x="78" y="162"/>
                    </a:lnTo>
                    <a:lnTo>
                      <a:pt x="79" y="163"/>
                    </a:lnTo>
                    <a:lnTo>
                      <a:pt x="79" y="164"/>
                    </a:lnTo>
                    <a:lnTo>
                      <a:pt x="79" y="165"/>
                    </a:lnTo>
                    <a:lnTo>
                      <a:pt x="78" y="165"/>
                    </a:lnTo>
                    <a:lnTo>
                      <a:pt x="77" y="167"/>
                    </a:lnTo>
                    <a:lnTo>
                      <a:pt x="75" y="168"/>
                    </a:lnTo>
                    <a:lnTo>
                      <a:pt x="75" y="169"/>
                    </a:lnTo>
                    <a:lnTo>
                      <a:pt x="77" y="169"/>
                    </a:lnTo>
                    <a:lnTo>
                      <a:pt x="78" y="170"/>
                    </a:lnTo>
                    <a:lnTo>
                      <a:pt x="77" y="170"/>
                    </a:lnTo>
                    <a:lnTo>
                      <a:pt x="75" y="172"/>
                    </a:lnTo>
                    <a:lnTo>
                      <a:pt x="75" y="173"/>
                    </a:lnTo>
                    <a:lnTo>
                      <a:pt x="75" y="174"/>
                    </a:lnTo>
                    <a:lnTo>
                      <a:pt x="74" y="174"/>
                    </a:lnTo>
                    <a:lnTo>
                      <a:pt x="74" y="175"/>
                    </a:lnTo>
                    <a:lnTo>
                      <a:pt x="73" y="175"/>
                    </a:lnTo>
                    <a:lnTo>
                      <a:pt x="72" y="177"/>
                    </a:lnTo>
                    <a:lnTo>
                      <a:pt x="71" y="179"/>
                    </a:lnTo>
                    <a:lnTo>
                      <a:pt x="71" y="180"/>
                    </a:lnTo>
                    <a:lnTo>
                      <a:pt x="70" y="181"/>
                    </a:lnTo>
                    <a:lnTo>
                      <a:pt x="70" y="182"/>
                    </a:lnTo>
                    <a:lnTo>
                      <a:pt x="68" y="183"/>
                    </a:lnTo>
                    <a:lnTo>
                      <a:pt x="66" y="183"/>
                    </a:lnTo>
                    <a:lnTo>
                      <a:pt x="64" y="182"/>
                    </a:lnTo>
                    <a:lnTo>
                      <a:pt x="63" y="182"/>
                    </a:lnTo>
                    <a:lnTo>
                      <a:pt x="61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2" y="184"/>
                    </a:lnTo>
                    <a:lnTo>
                      <a:pt x="51" y="186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9" y="184"/>
                    </a:lnTo>
                    <a:lnTo>
                      <a:pt x="46" y="186"/>
                    </a:lnTo>
                    <a:lnTo>
                      <a:pt x="45" y="186"/>
                    </a:lnTo>
                    <a:lnTo>
                      <a:pt x="44" y="187"/>
                    </a:lnTo>
                    <a:lnTo>
                      <a:pt x="44" y="188"/>
                    </a:lnTo>
                    <a:lnTo>
                      <a:pt x="44" y="189"/>
                    </a:lnTo>
                    <a:lnTo>
                      <a:pt x="45" y="190"/>
                    </a:lnTo>
                    <a:lnTo>
                      <a:pt x="45" y="191"/>
                    </a:lnTo>
                    <a:lnTo>
                      <a:pt x="46" y="191"/>
                    </a:lnTo>
                    <a:lnTo>
                      <a:pt x="45" y="192"/>
                    </a:lnTo>
                    <a:lnTo>
                      <a:pt x="44" y="193"/>
                    </a:lnTo>
                    <a:lnTo>
                      <a:pt x="43" y="193"/>
                    </a:lnTo>
                    <a:lnTo>
                      <a:pt x="42" y="193"/>
                    </a:lnTo>
                    <a:lnTo>
                      <a:pt x="41" y="193"/>
                    </a:lnTo>
                    <a:lnTo>
                      <a:pt x="40" y="193"/>
                    </a:lnTo>
                    <a:lnTo>
                      <a:pt x="37" y="193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3" y="195"/>
                    </a:lnTo>
                    <a:lnTo>
                      <a:pt x="32" y="195"/>
                    </a:lnTo>
                    <a:lnTo>
                      <a:pt x="31" y="195"/>
                    </a:lnTo>
                    <a:lnTo>
                      <a:pt x="26" y="193"/>
                    </a:lnTo>
                    <a:lnTo>
                      <a:pt x="25" y="191"/>
                    </a:lnTo>
                    <a:lnTo>
                      <a:pt x="26" y="191"/>
                    </a:lnTo>
                    <a:lnTo>
                      <a:pt x="27" y="190"/>
                    </a:lnTo>
                    <a:lnTo>
                      <a:pt x="26" y="188"/>
                    </a:lnTo>
                    <a:lnTo>
                      <a:pt x="25" y="188"/>
                    </a:lnTo>
                    <a:lnTo>
                      <a:pt x="22" y="184"/>
                    </a:lnTo>
                    <a:lnTo>
                      <a:pt x="22" y="183"/>
                    </a:lnTo>
                    <a:lnTo>
                      <a:pt x="21" y="183"/>
                    </a:lnTo>
                    <a:lnTo>
                      <a:pt x="19" y="181"/>
                    </a:lnTo>
                    <a:lnTo>
                      <a:pt x="22" y="181"/>
                    </a:lnTo>
                    <a:lnTo>
                      <a:pt x="23" y="182"/>
                    </a:lnTo>
                    <a:lnTo>
                      <a:pt x="24" y="182"/>
                    </a:lnTo>
                    <a:lnTo>
                      <a:pt x="24" y="181"/>
                    </a:lnTo>
                    <a:lnTo>
                      <a:pt x="23" y="180"/>
                    </a:lnTo>
                    <a:lnTo>
                      <a:pt x="22" y="180"/>
                    </a:lnTo>
                    <a:lnTo>
                      <a:pt x="22" y="179"/>
                    </a:lnTo>
                    <a:lnTo>
                      <a:pt x="23" y="179"/>
                    </a:lnTo>
                    <a:lnTo>
                      <a:pt x="24" y="179"/>
                    </a:lnTo>
                    <a:lnTo>
                      <a:pt x="25" y="179"/>
                    </a:lnTo>
                    <a:lnTo>
                      <a:pt x="26" y="178"/>
                    </a:lnTo>
                    <a:lnTo>
                      <a:pt x="25" y="177"/>
                    </a:lnTo>
                    <a:lnTo>
                      <a:pt x="25" y="175"/>
                    </a:lnTo>
                    <a:lnTo>
                      <a:pt x="24" y="175"/>
                    </a:lnTo>
                    <a:lnTo>
                      <a:pt x="23" y="177"/>
                    </a:lnTo>
                    <a:lnTo>
                      <a:pt x="23" y="175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1" y="174"/>
                    </a:lnTo>
                    <a:lnTo>
                      <a:pt x="21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7" y="172"/>
                    </a:lnTo>
                    <a:lnTo>
                      <a:pt x="17" y="171"/>
                    </a:lnTo>
                    <a:lnTo>
                      <a:pt x="16" y="171"/>
                    </a:lnTo>
                    <a:lnTo>
                      <a:pt x="16" y="170"/>
                    </a:lnTo>
                    <a:lnTo>
                      <a:pt x="15" y="169"/>
                    </a:lnTo>
                    <a:lnTo>
                      <a:pt x="14" y="168"/>
                    </a:lnTo>
                    <a:lnTo>
                      <a:pt x="15" y="167"/>
                    </a:lnTo>
                    <a:lnTo>
                      <a:pt x="14" y="165"/>
                    </a:lnTo>
                    <a:lnTo>
                      <a:pt x="13" y="164"/>
                    </a:lnTo>
                    <a:lnTo>
                      <a:pt x="13" y="165"/>
                    </a:lnTo>
                    <a:lnTo>
                      <a:pt x="13" y="167"/>
                    </a:lnTo>
                    <a:lnTo>
                      <a:pt x="12" y="165"/>
                    </a:lnTo>
                    <a:lnTo>
                      <a:pt x="12" y="163"/>
                    </a:lnTo>
                    <a:lnTo>
                      <a:pt x="12" y="162"/>
                    </a:lnTo>
                    <a:lnTo>
                      <a:pt x="10" y="162"/>
                    </a:lnTo>
                    <a:lnTo>
                      <a:pt x="10" y="161"/>
                    </a:lnTo>
                    <a:lnTo>
                      <a:pt x="9" y="161"/>
                    </a:lnTo>
                    <a:lnTo>
                      <a:pt x="8" y="161"/>
                    </a:lnTo>
                    <a:lnTo>
                      <a:pt x="8" y="160"/>
                    </a:lnTo>
                    <a:lnTo>
                      <a:pt x="8" y="159"/>
                    </a:lnTo>
                    <a:lnTo>
                      <a:pt x="9" y="159"/>
                    </a:lnTo>
                    <a:lnTo>
                      <a:pt x="9" y="156"/>
                    </a:lnTo>
                    <a:lnTo>
                      <a:pt x="9" y="155"/>
                    </a:lnTo>
                    <a:lnTo>
                      <a:pt x="10" y="154"/>
                    </a:lnTo>
                    <a:lnTo>
                      <a:pt x="9" y="152"/>
                    </a:lnTo>
                    <a:lnTo>
                      <a:pt x="8" y="152"/>
                    </a:lnTo>
                    <a:lnTo>
                      <a:pt x="7" y="153"/>
                    </a:lnTo>
                    <a:lnTo>
                      <a:pt x="6" y="153"/>
                    </a:lnTo>
                    <a:lnTo>
                      <a:pt x="5" y="153"/>
                    </a:lnTo>
                    <a:lnTo>
                      <a:pt x="4" y="153"/>
                    </a:lnTo>
                    <a:lnTo>
                      <a:pt x="4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2"/>
                    </a:lnTo>
                    <a:lnTo>
                      <a:pt x="1" y="142"/>
                    </a:lnTo>
                    <a:lnTo>
                      <a:pt x="1" y="141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4" y="144"/>
                    </a:lnTo>
                    <a:lnTo>
                      <a:pt x="5" y="144"/>
                    </a:lnTo>
                    <a:lnTo>
                      <a:pt x="7" y="144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7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9" y="133"/>
                    </a:lnTo>
                    <a:lnTo>
                      <a:pt x="10" y="133"/>
                    </a:lnTo>
                    <a:lnTo>
                      <a:pt x="12" y="132"/>
                    </a:lnTo>
                    <a:lnTo>
                      <a:pt x="10" y="132"/>
                    </a:lnTo>
                    <a:lnTo>
                      <a:pt x="10" y="131"/>
                    </a:lnTo>
                    <a:lnTo>
                      <a:pt x="9" y="131"/>
                    </a:lnTo>
                    <a:lnTo>
                      <a:pt x="10" y="131"/>
                    </a:lnTo>
                    <a:lnTo>
                      <a:pt x="12" y="130"/>
                    </a:lnTo>
                    <a:lnTo>
                      <a:pt x="13" y="130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1" y="124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7" y="117"/>
                    </a:lnTo>
                    <a:lnTo>
                      <a:pt x="17" y="116"/>
                    </a:lnTo>
                    <a:lnTo>
                      <a:pt x="16" y="115"/>
                    </a:lnTo>
                    <a:lnTo>
                      <a:pt x="16" y="114"/>
                    </a:lnTo>
                    <a:lnTo>
                      <a:pt x="17" y="114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9" y="113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2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4" y="108"/>
                    </a:lnTo>
                    <a:lnTo>
                      <a:pt x="19" y="106"/>
                    </a:lnTo>
                    <a:lnTo>
                      <a:pt x="18" y="106"/>
                    </a:lnTo>
                    <a:lnTo>
                      <a:pt x="15" y="104"/>
                    </a:lnTo>
                    <a:lnTo>
                      <a:pt x="14" y="104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6" y="99"/>
                    </a:lnTo>
                    <a:lnTo>
                      <a:pt x="16" y="98"/>
                    </a:lnTo>
                    <a:lnTo>
                      <a:pt x="17" y="96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5" y="94"/>
                    </a:lnTo>
                    <a:lnTo>
                      <a:pt x="14" y="93"/>
                    </a:lnTo>
                    <a:lnTo>
                      <a:pt x="13" y="91"/>
                    </a:lnTo>
                    <a:lnTo>
                      <a:pt x="13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4" y="80"/>
                    </a:lnTo>
                    <a:lnTo>
                      <a:pt x="15" y="79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7" y="76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2" y="72"/>
                    </a:lnTo>
                    <a:lnTo>
                      <a:pt x="24" y="71"/>
                    </a:lnTo>
                    <a:lnTo>
                      <a:pt x="25" y="71"/>
                    </a:lnTo>
                    <a:lnTo>
                      <a:pt x="26" y="70"/>
                    </a:lnTo>
                    <a:lnTo>
                      <a:pt x="27" y="70"/>
                    </a:lnTo>
                    <a:lnTo>
                      <a:pt x="28" y="70"/>
                    </a:lnTo>
                    <a:lnTo>
                      <a:pt x="29" y="70"/>
                    </a:lnTo>
                    <a:lnTo>
                      <a:pt x="31" y="70"/>
                    </a:lnTo>
                    <a:lnTo>
                      <a:pt x="41" y="71"/>
                    </a:lnTo>
                    <a:lnTo>
                      <a:pt x="43" y="69"/>
                    </a:lnTo>
                    <a:lnTo>
                      <a:pt x="43" y="67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2" y="58"/>
                    </a:lnTo>
                    <a:lnTo>
                      <a:pt x="44" y="57"/>
                    </a:lnTo>
                    <a:lnTo>
                      <a:pt x="45" y="56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5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1" y="37"/>
                    </a:lnTo>
                    <a:lnTo>
                      <a:pt x="60" y="37"/>
                    </a:lnTo>
                    <a:lnTo>
                      <a:pt x="63" y="36"/>
                    </a:lnTo>
                    <a:lnTo>
                      <a:pt x="64" y="34"/>
                    </a:lnTo>
                    <a:lnTo>
                      <a:pt x="65" y="33"/>
                    </a:lnTo>
                    <a:lnTo>
                      <a:pt x="70" y="30"/>
                    </a:lnTo>
                    <a:lnTo>
                      <a:pt x="74" y="29"/>
                    </a:lnTo>
                    <a:lnTo>
                      <a:pt x="75" y="27"/>
                    </a:lnTo>
                    <a:lnTo>
                      <a:pt x="74" y="25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3"/>
                    </a:lnTo>
                    <a:lnTo>
                      <a:pt x="72" y="22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78" y="19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7" y="14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100" y="12"/>
                    </a:lnTo>
                    <a:lnTo>
                      <a:pt x="99" y="11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07" y="8"/>
                    </a:lnTo>
                    <a:lnTo>
                      <a:pt x="111" y="8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2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9" y="5"/>
                    </a:lnTo>
                    <a:lnTo>
                      <a:pt x="130" y="4"/>
                    </a:lnTo>
                    <a:lnTo>
                      <a:pt x="131" y="3"/>
                    </a:lnTo>
                    <a:lnTo>
                      <a:pt x="130" y="2"/>
                    </a:lnTo>
                    <a:lnTo>
                      <a:pt x="129" y="1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39" y="2"/>
                    </a:lnTo>
                    <a:lnTo>
                      <a:pt x="140" y="2"/>
                    </a:lnTo>
                    <a:lnTo>
                      <a:pt x="142" y="2"/>
                    </a:lnTo>
                    <a:lnTo>
                      <a:pt x="144" y="3"/>
                    </a:lnTo>
                    <a:lnTo>
                      <a:pt x="146" y="4"/>
                    </a:lnTo>
                    <a:lnTo>
                      <a:pt x="147" y="5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2" y="6"/>
                    </a:lnTo>
                    <a:moveTo>
                      <a:pt x="100" y="172"/>
                    </a:moveTo>
                    <a:lnTo>
                      <a:pt x="101" y="171"/>
                    </a:lnTo>
                    <a:lnTo>
                      <a:pt x="101" y="170"/>
                    </a:lnTo>
                    <a:lnTo>
                      <a:pt x="100" y="169"/>
                    </a:lnTo>
                    <a:lnTo>
                      <a:pt x="100" y="168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9" y="164"/>
                    </a:lnTo>
                    <a:lnTo>
                      <a:pt x="99" y="163"/>
                    </a:lnTo>
                    <a:lnTo>
                      <a:pt x="100" y="163"/>
                    </a:lnTo>
                    <a:lnTo>
                      <a:pt x="100" y="162"/>
                    </a:lnTo>
                    <a:lnTo>
                      <a:pt x="101" y="162"/>
                    </a:lnTo>
                    <a:lnTo>
                      <a:pt x="102" y="162"/>
                    </a:lnTo>
                    <a:lnTo>
                      <a:pt x="102" y="161"/>
                    </a:lnTo>
                    <a:lnTo>
                      <a:pt x="103" y="161"/>
                    </a:lnTo>
                    <a:lnTo>
                      <a:pt x="103" y="160"/>
                    </a:lnTo>
                    <a:lnTo>
                      <a:pt x="105" y="160"/>
                    </a:lnTo>
                    <a:lnTo>
                      <a:pt x="108" y="158"/>
                    </a:lnTo>
                    <a:lnTo>
                      <a:pt x="110" y="158"/>
                    </a:lnTo>
                    <a:lnTo>
                      <a:pt x="112" y="158"/>
                    </a:lnTo>
                    <a:lnTo>
                      <a:pt x="112" y="159"/>
                    </a:lnTo>
                    <a:lnTo>
                      <a:pt x="111" y="161"/>
                    </a:lnTo>
                    <a:lnTo>
                      <a:pt x="110" y="161"/>
                    </a:lnTo>
                    <a:lnTo>
                      <a:pt x="109" y="161"/>
                    </a:lnTo>
                    <a:lnTo>
                      <a:pt x="109" y="162"/>
                    </a:lnTo>
                    <a:lnTo>
                      <a:pt x="109" y="163"/>
                    </a:lnTo>
                    <a:lnTo>
                      <a:pt x="109" y="164"/>
                    </a:lnTo>
                    <a:lnTo>
                      <a:pt x="108" y="168"/>
                    </a:lnTo>
                    <a:lnTo>
                      <a:pt x="107" y="168"/>
                    </a:lnTo>
                    <a:lnTo>
                      <a:pt x="106" y="169"/>
                    </a:lnTo>
                    <a:lnTo>
                      <a:pt x="105" y="169"/>
                    </a:lnTo>
                    <a:lnTo>
                      <a:pt x="103" y="169"/>
                    </a:lnTo>
                    <a:lnTo>
                      <a:pt x="102" y="170"/>
                    </a:lnTo>
                    <a:lnTo>
                      <a:pt x="102" y="171"/>
                    </a:lnTo>
                    <a:lnTo>
                      <a:pt x="102" y="172"/>
                    </a:lnTo>
                    <a:lnTo>
                      <a:pt x="101" y="172"/>
                    </a:lnTo>
                    <a:lnTo>
                      <a:pt x="100" y="172"/>
                    </a:lnTo>
                    <a:moveTo>
                      <a:pt x="75" y="182"/>
                    </a:move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8"/>
                    </a:lnTo>
                    <a:lnTo>
                      <a:pt x="75" y="177"/>
                    </a:lnTo>
                    <a:lnTo>
                      <a:pt x="77" y="174"/>
                    </a:lnTo>
                    <a:lnTo>
                      <a:pt x="78" y="173"/>
                    </a:lnTo>
                    <a:lnTo>
                      <a:pt x="79" y="172"/>
                    </a:lnTo>
                    <a:lnTo>
                      <a:pt x="80" y="172"/>
                    </a:lnTo>
                    <a:lnTo>
                      <a:pt x="81" y="170"/>
                    </a:lnTo>
                    <a:lnTo>
                      <a:pt x="82" y="169"/>
                    </a:lnTo>
                    <a:lnTo>
                      <a:pt x="83" y="168"/>
                    </a:lnTo>
                    <a:lnTo>
                      <a:pt x="83" y="167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6" y="167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70"/>
                    </a:lnTo>
                    <a:lnTo>
                      <a:pt x="82" y="170"/>
                    </a:lnTo>
                    <a:lnTo>
                      <a:pt x="82" y="172"/>
                    </a:lnTo>
                    <a:lnTo>
                      <a:pt x="81" y="173"/>
                    </a:lnTo>
                    <a:lnTo>
                      <a:pt x="80" y="173"/>
                    </a:lnTo>
                    <a:lnTo>
                      <a:pt x="80" y="174"/>
                    </a:lnTo>
                    <a:lnTo>
                      <a:pt x="80" y="175"/>
                    </a:lnTo>
                    <a:lnTo>
                      <a:pt x="79" y="178"/>
                    </a:lnTo>
                    <a:lnTo>
                      <a:pt x="78" y="179"/>
                    </a:lnTo>
                    <a:lnTo>
                      <a:pt x="78" y="180"/>
                    </a:lnTo>
                    <a:lnTo>
                      <a:pt x="77" y="182"/>
                    </a:lnTo>
                    <a:lnTo>
                      <a:pt x="75" y="182"/>
                    </a:lnTo>
                    <a:moveTo>
                      <a:pt x="5" y="155"/>
                    </a:moveTo>
                    <a:lnTo>
                      <a:pt x="4" y="155"/>
                    </a:lnTo>
                    <a:lnTo>
                      <a:pt x="4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9" y="154"/>
                    </a:lnTo>
                    <a:lnTo>
                      <a:pt x="9" y="155"/>
                    </a:lnTo>
                    <a:lnTo>
                      <a:pt x="8" y="155"/>
                    </a:lnTo>
                    <a:lnTo>
                      <a:pt x="7" y="155"/>
                    </a:lnTo>
                    <a:lnTo>
                      <a:pt x="6" y="155"/>
                    </a:lnTo>
                    <a:lnTo>
                      <a:pt x="5" y="155"/>
                    </a:lnTo>
                    <a:moveTo>
                      <a:pt x="7" y="158"/>
                    </a:moveTo>
                    <a:lnTo>
                      <a:pt x="6" y="158"/>
                    </a:lnTo>
                    <a:lnTo>
                      <a:pt x="6" y="156"/>
                    </a:lnTo>
                    <a:lnTo>
                      <a:pt x="5" y="156"/>
                    </a:lnTo>
                    <a:lnTo>
                      <a:pt x="6" y="156"/>
                    </a:lnTo>
                    <a:lnTo>
                      <a:pt x="8" y="156"/>
                    </a:lnTo>
                    <a:lnTo>
                      <a:pt x="7" y="158"/>
                    </a:lnTo>
                    <a:moveTo>
                      <a:pt x="114" y="159"/>
                    </a:moveTo>
                    <a:lnTo>
                      <a:pt x="112" y="159"/>
                    </a:lnTo>
                    <a:lnTo>
                      <a:pt x="112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6" y="158"/>
                    </a:lnTo>
                    <a:lnTo>
                      <a:pt x="115" y="158"/>
                    </a:lnTo>
                    <a:lnTo>
                      <a:pt x="114" y="158"/>
                    </a:lnTo>
                    <a:lnTo>
                      <a:pt x="114" y="159"/>
                    </a:lnTo>
                    <a:moveTo>
                      <a:pt x="87" y="137"/>
                    </a:moveTo>
                    <a:lnTo>
                      <a:pt x="86" y="137"/>
                    </a:lnTo>
                    <a:lnTo>
                      <a:pt x="84" y="136"/>
                    </a:lnTo>
                    <a:lnTo>
                      <a:pt x="86" y="136"/>
                    </a:lnTo>
                    <a:lnTo>
                      <a:pt x="87" y="136"/>
                    </a:lnTo>
                    <a:lnTo>
                      <a:pt x="88" y="136"/>
                    </a:lnTo>
                    <a:lnTo>
                      <a:pt x="88" y="137"/>
                    </a:lnTo>
                    <a:lnTo>
                      <a:pt x="87" y="137"/>
                    </a:lnTo>
                    <a:moveTo>
                      <a:pt x="106" y="124"/>
                    </a:moveTo>
                    <a:lnTo>
                      <a:pt x="105" y="124"/>
                    </a:lnTo>
                    <a:lnTo>
                      <a:pt x="103" y="123"/>
                    </a:lnTo>
                    <a:lnTo>
                      <a:pt x="103" y="122"/>
                    </a:lnTo>
                    <a:lnTo>
                      <a:pt x="103" y="121"/>
                    </a:lnTo>
                    <a:lnTo>
                      <a:pt x="103" y="122"/>
                    </a:lnTo>
                    <a:lnTo>
                      <a:pt x="105" y="122"/>
                    </a:lnTo>
                    <a:lnTo>
                      <a:pt x="105" y="123"/>
                    </a:lnTo>
                    <a:lnTo>
                      <a:pt x="106" y="124"/>
                    </a:lnTo>
                    <a:moveTo>
                      <a:pt x="94" y="139"/>
                    </a:moveTo>
                    <a:lnTo>
                      <a:pt x="93" y="139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6"/>
                    </a:lnTo>
                    <a:lnTo>
                      <a:pt x="94" y="137"/>
                    </a:lnTo>
                    <a:lnTo>
                      <a:pt x="94" y="139"/>
                    </a:lnTo>
                    <a:moveTo>
                      <a:pt x="90" y="95"/>
                    </a:moveTo>
                    <a:lnTo>
                      <a:pt x="89" y="95"/>
                    </a:lnTo>
                    <a:lnTo>
                      <a:pt x="89" y="93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1" y="95"/>
                    </a:lnTo>
                    <a:lnTo>
                      <a:pt x="9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84" name="Freeform 969"/>
              <p:cNvSpPr>
                <a:spLocks noEditPoints="1"/>
              </p:cNvSpPr>
              <p:nvPr/>
            </p:nvSpPr>
            <p:spPr bwMode="auto">
              <a:xfrm>
                <a:off x="4859338" y="2182813"/>
                <a:ext cx="158750" cy="73025"/>
              </a:xfrm>
              <a:custGeom>
                <a:avLst/>
                <a:gdLst>
                  <a:gd name="T0" fmla="*/ 30241875 w 100"/>
                  <a:gd name="T1" fmla="*/ 100806250 h 46"/>
                  <a:gd name="T2" fmla="*/ 12601575 w 100"/>
                  <a:gd name="T3" fmla="*/ 93246575 h 46"/>
                  <a:gd name="T4" fmla="*/ 20161250 w 100"/>
                  <a:gd name="T5" fmla="*/ 90725625 h 46"/>
                  <a:gd name="T6" fmla="*/ 2520950 w 100"/>
                  <a:gd name="T7" fmla="*/ 75604688 h 46"/>
                  <a:gd name="T8" fmla="*/ 10080625 w 100"/>
                  <a:gd name="T9" fmla="*/ 68043425 h 46"/>
                  <a:gd name="T10" fmla="*/ 2520950 w 100"/>
                  <a:gd name="T11" fmla="*/ 50403125 h 46"/>
                  <a:gd name="T12" fmla="*/ 15120938 w 100"/>
                  <a:gd name="T13" fmla="*/ 45362813 h 46"/>
                  <a:gd name="T14" fmla="*/ 35282188 w 100"/>
                  <a:gd name="T15" fmla="*/ 35282188 h 46"/>
                  <a:gd name="T16" fmla="*/ 45362813 w 100"/>
                  <a:gd name="T17" fmla="*/ 37801550 h 46"/>
                  <a:gd name="T18" fmla="*/ 57964388 w 100"/>
                  <a:gd name="T19" fmla="*/ 25201563 h 46"/>
                  <a:gd name="T20" fmla="*/ 78124050 w 100"/>
                  <a:gd name="T21" fmla="*/ 35282188 h 46"/>
                  <a:gd name="T22" fmla="*/ 80645000 w 100"/>
                  <a:gd name="T23" fmla="*/ 42843450 h 46"/>
                  <a:gd name="T24" fmla="*/ 85685313 w 100"/>
                  <a:gd name="T25" fmla="*/ 45362813 h 46"/>
                  <a:gd name="T26" fmla="*/ 90725625 w 100"/>
                  <a:gd name="T27" fmla="*/ 55443438 h 46"/>
                  <a:gd name="T28" fmla="*/ 80645000 w 100"/>
                  <a:gd name="T29" fmla="*/ 52924075 h 46"/>
                  <a:gd name="T30" fmla="*/ 68043425 w 100"/>
                  <a:gd name="T31" fmla="*/ 68043425 h 46"/>
                  <a:gd name="T32" fmla="*/ 52924075 w 100"/>
                  <a:gd name="T33" fmla="*/ 73083738 h 46"/>
                  <a:gd name="T34" fmla="*/ 55443438 w 100"/>
                  <a:gd name="T35" fmla="*/ 90725625 h 46"/>
                  <a:gd name="T36" fmla="*/ 57964388 w 100"/>
                  <a:gd name="T37" fmla="*/ 98286888 h 46"/>
                  <a:gd name="T38" fmla="*/ 47883763 w 100"/>
                  <a:gd name="T39" fmla="*/ 103327200 h 46"/>
                  <a:gd name="T40" fmla="*/ 7561263 w 100"/>
                  <a:gd name="T41" fmla="*/ 32761238 h 46"/>
                  <a:gd name="T42" fmla="*/ 27722513 w 100"/>
                  <a:gd name="T43" fmla="*/ 22682200 h 46"/>
                  <a:gd name="T44" fmla="*/ 57964388 w 100"/>
                  <a:gd name="T45" fmla="*/ 12601575 h 46"/>
                  <a:gd name="T46" fmla="*/ 85685313 w 100"/>
                  <a:gd name="T47" fmla="*/ 2520950 h 46"/>
                  <a:gd name="T48" fmla="*/ 83165950 w 100"/>
                  <a:gd name="T49" fmla="*/ 22682200 h 46"/>
                  <a:gd name="T50" fmla="*/ 40322500 w 100"/>
                  <a:gd name="T51" fmla="*/ 27722513 h 46"/>
                  <a:gd name="T52" fmla="*/ 20161250 w 100"/>
                  <a:gd name="T53" fmla="*/ 30241875 h 46"/>
                  <a:gd name="T54" fmla="*/ 20161250 w 100"/>
                  <a:gd name="T55" fmla="*/ 42843450 h 46"/>
                  <a:gd name="T56" fmla="*/ 22682200 w 100"/>
                  <a:gd name="T57" fmla="*/ 30241875 h 46"/>
                  <a:gd name="T58" fmla="*/ 68043425 w 100"/>
                  <a:gd name="T59" fmla="*/ 103327200 h 46"/>
                  <a:gd name="T60" fmla="*/ 55443438 w 100"/>
                  <a:gd name="T61" fmla="*/ 95765938 h 46"/>
                  <a:gd name="T62" fmla="*/ 73083738 w 100"/>
                  <a:gd name="T63" fmla="*/ 95765938 h 46"/>
                  <a:gd name="T64" fmla="*/ 60483750 w 100"/>
                  <a:gd name="T65" fmla="*/ 78124050 h 46"/>
                  <a:gd name="T66" fmla="*/ 80645000 w 100"/>
                  <a:gd name="T67" fmla="*/ 78124050 h 46"/>
                  <a:gd name="T68" fmla="*/ 98286888 w 100"/>
                  <a:gd name="T69" fmla="*/ 90725625 h 46"/>
                  <a:gd name="T70" fmla="*/ 75604688 w 100"/>
                  <a:gd name="T71" fmla="*/ 100806250 h 46"/>
                  <a:gd name="T72" fmla="*/ 93246575 w 100"/>
                  <a:gd name="T73" fmla="*/ 100806250 h 46"/>
                  <a:gd name="T74" fmla="*/ 90725625 w 100"/>
                  <a:gd name="T75" fmla="*/ 73083738 h 46"/>
                  <a:gd name="T76" fmla="*/ 103327200 w 100"/>
                  <a:gd name="T77" fmla="*/ 93246575 h 46"/>
                  <a:gd name="T78" fmla="*/ 100806250 w 100"/>
                  <a:gd name="T79" fmla="*/ 20161250 h 46"/>
                  <a:gd name="T80" fmla="*/ 138607800 w 100"/>
                  <a:gd name="T81" fmla="*/ 100806250 h 46"/>
                  <a:gd name="T82" fmla="*/ 126007813 w 100"/>
                  <a:gd name="T83" fmla="*/ 93246575 h 46"/>
                  <a:gd name="T84" fmla="*/ 105846563 w 100"/>
                  <a:gd name="T85" fmla="*/ 75604688 h 46"/>
                  <a:gd name="T86" fmla="*/ 120967500 w 100"/>
                  <a:gd name="T87" fmla="*/ 68043425 h 46"/>
                  <a:gd name="T88" fmla="*/ 128527175 w 100"/>
                  <a:gd name="T89" fmla="*/ 70564375 h 46"/>
                  <a:gd name="T90" fmla="*/ 141128750 w 100"/>
                  <a:gd name="T91" fmla="*/ 73083738 h 46"/>
                  <a:gd name="T92" fmla="*/ 138607800 w 100"/>
                  <a:gd name="T93" fmla="*/ 65524063 h 46"/>
                  <a:gd name="T94" fmla="*/ 156249688 w 100"/>
                  <a:gd name="T95" fmla="*/ 68043425 h 46"/>
                  <a:gd name="T96" fmla="*/ 153728738 w 100"/>
                  <a:gd name="T97" fmla="*/ 78124050 h 46"/>
                  <a:gd name="T98" fmla="*/ 156249688 w 100"/>
                  <a:gd name="T99" fmla="*/ 88206263 h 46"/>
                  <a:gd name="T100" fmla="*/ 146169063 w 100"/>
                  <a:gd name="T101" fmla="*/ 95765938 h 46"/>
                  <a:gd name="T102" fmla="*/ 105846563 w 100"/>
                  <a:gd name="T103" fmla="*/ 108367513 h 46"/>
                  <a:gd name="T104" fmla="*/ 123488450 w 100"/>
                  <a:gd name="T105" fmla="*/ 103327200 h 46"/>
                  <a:gd name="T106" fmla="*/ 126007813 w 100"/>
                  <a:gd name="T107" fmla="*/ 113407825 h 46"/>
                  <a:gd name="T108" fmla="*/ 131048125 w 100"/>
                  <a:gd name="T109" fmla="*/ 100806250 h 46"/>
                  <a:gd name="T110" fmla="*/ 138607800 w 100"/>
                  <a:gd name="T111" fmla="*/ 113407825 h 46"/>
                  <a:gd name="T112" fmla="*/ 153728738 w 100"/>
                  <a:gd name="T113" fmla="*/ 98286888 h 46"/>
                  <a:gd name="T114" fmla="*/ 246975313 w 100"/>
                  <a:gd name="T115" fmla="*/ 98286888 h 46"/>
                  <a:gd name="T116" fmla="*/ 241935000 w 100"/>
                  <a:gd name="T117" fmla="*/ 90725625 h 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"/>
                  <a:gd name="T178" fmla="*/ 0 h 46"/>
                  <a:gd name="T179" fmla="*/ 100 w 100"/>
                  <a:gd name="T180" fmla="*/ 46 h 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" h="46">
                    <a:moveTo>
                      <a:pt x="19" y="42"/>
                    </a:moveTo>
                    <a:lnTo>
                      <a:pt x="19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5"/>
                    </a:lnTo>
                    <a:lnTo>
                      <a:pt x="29" y="14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38" y="23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1"/>
                    </a:lnTo>
                    <a:lnTo>
                      <a:pt x="19" y="41"/>
                    </a:lnTo>
                    <a:lnTo>
                      <a:pt x="19" y="42"/>
                    </a:lnTo>
                    <a:moveTo>
                      <a:pt x="6" y="17"/>
                    </a:moveTo>
                    <a:lnTo>
                      <a:pt x="5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0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6" y="17"/>
                    </a:lnTo>
                    <a:moveTo>
                      <a:pt x="8" y="15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5"/>
                    </a:lnTo>
                    <a:moveTo>
                      <a:pt x="27" y="41"/>
                    </a:moveTo>
                    <a:lnTo>
                      <a:pt x="25" y="41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7" y="41"/>
                    </a:lnTo>
                    <a:moveTo>
                      <a:pt x="34" y="39"/>
                    </a:moveTo>
                    <a:lnTo>
                      <a:pt x="29" y="38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8" y="32"/>
                    </a:lnTo>
                    <a:lnTo>
                      <a:pt x="38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4" y="39"/>
                    </a:lnTo>
                    <a:moveTo>
                      <a:pt x="33" y="42"/>
                    </a:moveTo>
                    <a:lnTo>
                      <a:pt x="32" y="42"/>
                    </a:lnTo>
                    <a:lnTo>
                      <a:pt x="31" y="41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3" y="41"/>
                    </a:lnTo>
                    <a:lnTo>
                      <a:pt x="33" y="42"/>
                    </a:lnTo>
                    <a:moveTo>
                      <a:pt x="36" y="40"/>
                    </a:moveTo>
                    <a:lnTo>
                      <a:pt x="34" y="40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6" y="40"/>
                    </a:lnTo>
                    <a:moveTo>
                      <a:pt x="36" y="29"/>
                    </a:moveTo>
                    <a:lnTo>
                      <a:pt x="34" y="29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6" y="29"/>
                    </a:lnTo>
                    <a:moveTo>
                      <a:pt x="37" y="43"/>
                    </a:moveTo>
                    <a:lnTo>
                      <a:pt x="37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37" y="43"/>
                    </a:lnTo>
                    <a:moveTo>
                      <a:pt x="41" y="8"/>
                    </a:moveTo>
                    <a:lnTo>
                      <a:pt x="40" y="8"/>
                    </a:lnTo>
                    <a:lnTo>
                      <a:pt x="39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2" y="8"/>
                    </a:lnTo>
                    <a:lnTo>
                      <a:pt x="41" y="8"/>
                    </a:lnTo>
                    <a:moveTo>
                      <a:pt x="56" y="40"/>
                    </a:moveTo>
                    <a:lnTo>
                      <a:pt x="55" y="40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5" y="40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44" y="33"/>
                    </a:lnTo>
                    <a:lnTo>
                      <a:pt x="43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55" y="29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3" y="26"/>
                    </a:lnTo>
                    <a:lnTo>
                      <a:pt x="55" y="26"/>
                    </a:lnTo>
                    <a:lnTo>
                      <a:pt x="58" y="23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7" y="40"/>
                    </a:lnTo>
                    <a:lnTo>
                      <a:pt x="56" y="40"/>
                    </a:lnTo>
                    <a:moveTo>
                      <a:pt x="48" y="45"/>
                    </a:moveTo>
                    <a:lnTo>
                      <a:pt x="47" y="45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2" y="40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7" y="41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3" y="42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5"/>
                    </a:lnTo>
                    <a:moveTo>
                      <a:pt x="55" y="46"/>
                    </a:moveTo>
                    <a:lnTo>
                      <a:pt x="53" y="45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5" y="46"/>
                    </a:lnTo>
                    <a:lnTo>
                      <a:pt x="56" y="46"/>
                    </a:lnTo>
                    <a:lnTo>
                      <a:pt x="55" y="46"/>
                    </a:lnTo>
                    <a:moveTo>
                      <a:pt x="58" y="41"/>
                    </a:moveTo>
                    <a:lnTo>
                      <a:pt x="57" y="41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2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8" y="41"/>
                    </a:lnTo>
                    <a:moveTo>
                      <a:pt x="98" y="39"/>
                    </a:moveTo>
                    <a:lnTo>
                      <a:pt x="97" y="39"/>
                    </a:lnTo>
                    <a:lnTo>
                      <a:pt x="96" y="39"/>
                    </a:lnTo>
                    <a:lnTo>
                      <a:pt x="95" y="38"/>
                    </a:lnTo>
                    <a:lnTo>
                      <a:pt x="94" y="38"/>
                    </a:lnTo>
                    <a:lnTo>
                      <a:pt x="94" y="37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99" y="39"/>
                    </a:lnTo>
                    <a:lnTo>
                      <a:pt x="9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85" name="Freeform 970"/>
              <p:cNvSpPr>
                <a:spLocks/>
              </p:cNvSpPr>
              <p:nvPr/>
            </p:nvSpPr>
            <p:spPr bwMode="auto">
              <a:xfrm>
                <a:off x="5199063" y="2217738"/>
                <a:ext cx="215900" cy="112713"/>
              </a:xfrm>
              <a:custGeom>
                <a:avLst/>
                <a:gdLst>
                  <a:gd name="T0" fmla="*/ 196572188 w 136"/>
                  <a:gd name="T1" fmla="*/ 2519374 h 71"/>
                  <a:gd name="T2" fmla="*/ 211693125 w 136"/>
                  <a:gd name="T3" fmla="*/ 5040335 h 71"/>
                  <a:gd name="T4" fmla="*/ 221773750 w 136"/>
                  <a:gd name="T5" fmla="*/ 15121005 h 71"/>
                  <a:gd name="T6" fmla="*/ 252015625 w 136"/>
                  <a:gd name="T7" fmla="*/ 12600043 h 71"/>
                  <a:gd name="T8" fmla="*/ 274696238 w 136"/>
                  <a:gd name="T9" fmla="*/ 20161339 h 71"/>
                  <a:gd name="T10" fmla="*/ 274696238 w 136"/>
                  <a:gd name="T11" fmla="*/ 32761383 h 71"/>
                  <a:gd name="T12" fmla="*/ 279736550 w 136"/>
                  <a:gd name="T13" fmla="*/ 45363014 h 71"/>
                  <a:gd name="T14" fmla="*/ 282257500 w 136"/>
                  <a:gd name="T15" fmla="*/ 52922722 h 71"/>
                  <a:gd name="T16" fmla="*/ 289817175 w 136"/>
                  <a:gd name="T17" fmla="*/ 63003392 h 71"/>
                  <a:gd name="T18" fmla="*/ 307459063 w 136"/>
                  <a:gd name="T19" fmla="*/ 75605023 h 71"/>
                  <a:gd name="T20" fmla="*/ 312499375 w 136"/>
                  <a:gd name="T21" fmla="*/ 88205066 h 71"/>
                  <a:gd name="T22" fmla="*/ 335181575 w 136"/>
                  <a:gd name="T23" fmla="*/ 90726027 h 71"/>
                  <a:gd name="T24" fmla="*/ 342741250 w 136"/>
                  <a:gd name="T25" fmla="*/ 98285736 h 71"/>
                  <a:gd name="T26" fmla="*/ 320059050 w 136"/>
                  <a:gd name="T27" fmla="*/ 113406741 h 71"/>
                  <a:gd name="T28" fmla="*/ 294857488 w 136"/>
                  <a:gd name="T29" fmla="*/ 108366406 h 71"/>
                  <a:gd name="T30" fmla="*/ 294857488 w 136"/>
                  <a:gd name="T31" fmla="*/ 118447075 h 71"/>
                  <a:gd name="T32" fmla="*/ 302418750 w 136"/>
                  <a:gd name="T33" fmla="*/ 123487410 h 71"/>
                  <a:gd name="T34" fmla="*/ 309978425 w 136"/>
                  <a:gd name="T35" fmla="*/ 143648750 h 71"/>
                  <a:gd name="T36" fmla="*/ 294857488 w 136"/>
                  <a:gd name="T37" fmla="*/ 146169711 h 71"/>
                  <a:gd name="T38" fmla="*/ 279736550 w 136"/>
                  <a:gd name="T39" fmla="*/ 151210046 h 71"/>
                  <a:gd name="T40" fmla="*/ 267136563 w 136"/>
                  <a:gd name="T41" fmla="*/ 161290715 h 71"/>
                  <a:gd name="T42" fmla="*/ 264615613 w 136"/>
                  <a:gd name="T43" fmla="*/ 178931094 h 71"/>
                  <a:gd name="T44" fmla="*/ 244454363 w 136"/>
                  <a:gd name="T45" fmla="*/ 168850424 h 71"/>
                  <a:gd name="T46" fmla="*/ 234373738 w 136"/>
                  <a:gd name="T47" fmla="*/ 168850424 h 71"/>
                  <a:gd name="T48" fmla="*/ 216733438 w 136"/>
                  <a:gd name="T49" fmla="*/ 163810089 h 71"/>
                  <a:gd name="T50" fmla="*/ 201612500 w 136"/>
                  <a:gd name="T51" fmla="*/ 168850424 h 71"/>
                  <a:gd name="T52" fmla="*/ 191531875 w 136"/>
                  <a:gd name="T53" fmla="*/ 166331050 h 71"/>
                  <a:gd name="T54" fmla="*/ 178930300 w 136"/>
                  <a:gd name="T55" fmla="*/ 166331050 h 71"/>
                  <a:gd name="T56" fmla="*/ 168851263 w 136"/>
                  <a:gd name="T57" fmla="*/ 163810089 h 71"/>
                  <a:gd name="T58" fmla="*/ 163810950 w 136"/>
                  <a:gd name="T59" fmla="*/ 166331050 h 71"/>
                  <a:gd name="T60" fmla="*/ 146169063 w 136"/>
                  <a:gd name="T61" fmla="*/ 161290715 h 71"/>
                  <a:gd name="T62" fmla="*/ 133567488 w 136"/>
                  <a:gd name="T63" fmla="*/ 158769754 h 71"/>
                  <a:gd name="T64" fmla="*/ 120967500 w 136"/>
                  <a:gd name="T65" fmla="*/ 158769754 h 71"/>
                  <a:gd name="T66" fmla="*/ 108365925 w 136"/>
                  <a:gd name="T67" fmla="*/ 156250381 h 71"/>
                  <a:gd name="T68" fmla="*/ 85685313 w 136"/>
                  <a:gd name="T69" fmla="*/ 153729419 h 71"/>
                  <a:gd name="T70" fmla="*/ 73083738 w 136"/>
                  <a:gd name="T71" fmla="*/ 153729419 h 71"/>
                  <a:gd name="T72" fmla="*/ 40322500 w 136"/>
                  <a:gd name="T73" fmla="*/ 158769754 h 71"/>
                  <a:gd name="T74" fmla="*/ 27720925 w 136"/>
                  <a:gd name="T75" fmla="*/ 166331050 h 71"/>
                  <a:gd name="T76" fmla="*/ 15120938 w 136"/>
                  <a:gd name="T77" fmla="*/ 166331050 h 71"/>
                  <a:gd name="T78" fmla="*/ 15120938 w 136"/>
                  <a:gd name="T79" fmla="*/ 153729419 h 71"/>
                  <a:gd name="T80" fmla="*/ 0 w 136"/>
                  <a:gd name="T81" fmla="*/ 141129376 h 71"/>
                  <a:gd name="T82" fmla="*/ 15120938 w 136"/>
                  <a:gd name="T83" fmla="*/ 131048706 h 71"/>
                  <a:gd name="T84" fmla="*/ 27720925 w 136"/>
                  <a:gd name="T85" fmla="*/ 123487410 h 71"/>
                  <a:gd name="T86" fmla="*/ 17640300 w 136"/>
                  <a:gd name="T87" fmla="*/ 98285736 h 71"/>
                  <a:gd name="T88" fmla="*/ 12599988 w 136"/>
                  <a:gd name="T89" fmla="*/ 85685693 h 71"/>
                  <a:gd name="T90" fmla="*/ 15120938 w 136"/>
                  <a:gd name="T91" fmla="*/ 83164731 h 71"/>
                  <a:gd name="T92" fmla="*/ 35282188 w 136"/>
                  <a:gd name="T93" fmla="*/ 80645358 h 71"/>
                  <a:gd name="T94" fmla="*/ 50403125 w 136"/>
                  <a:gd name="T95" fmla="*/ 83164731 h 71"/>
                  <a:gd name="T96" fmla="*/ 57962800 w 136"/>
                  <a:gd name="T97" fmla="*/ 75605023 h 71"/>
                  <a:gd name="T98" fmla="*/ 73083738 w 136"/>
                  <a:gd name="T99" fmla="*/ 73084062 h 71"/>
                  <a:gd name="T100" fmla="*/ 83165950 w 136"/>
                  <a:gd name="T101" fmla="*/ 68043727 h 71"/>
                  <a:gd name="T102" fmla="*/ 95765938 w 136"/>
                  <a:gd name="T103" fmla="*/ 70564688 h 71"/>
                  <a:gd name="T104" fmla="*/ 90725625 w 136"/>
                  <a:gd name="T105" fmla="*/ 60484018 h 71"/>
                  <a:gd name="T106" fmla="*/ 95765938 w 136"/>
                  <a:gd name="T107" fmla="*/ 47882387 h 71"/>
                  <a:gd name="T108" fmla="*/ 110886875 w 136"/>
                  <a:gd name="T109" fmla="*/ 40322679 h 71"/>
                  <a:gd name="T110" fmla="*/ 128527175 w 136"/>
                  <a:gd name="T111" fmla="*/ 32761383 h 71"/>
                  <a:gd name="T112" fmla="*/ 123486863 w 136"/>
                  <a:gd name="T113" fmla="*/ 22680713 h 71"/>
                  <a:gd name="T114" fmla="*/ 128527175 w 136"/>
                  <a:gd name="T115" fmla="*/ 20161339 h 71"/>
                  <a:gd name="T116" fmla="*/ 156249688 w 136"/>
                  <a:gd name="T117" fmla="*/ 15121005 h 71"/>
                  <a:gd name="T118" fmla="*/ 171370625 w 136"/>
                  <a:gd name="T119" fmla="*/ 5040335 h 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6"/>
                  <a:gd name="T181" fmla="*/ 0 h 71"/>
                  <a:gd name="T182" fmla="*/ 136 w 136"/>
                  <a:gd name="T183" fmla="*/ 71 h 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6" h="71">
                    <a:moveTo>
                      <a:pt x="71" y="1"/>
                    </a:moveTo>
                    <a:lnTo>
                      <a:pt x="71" y="1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2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3" y="7"/>
                    </a:lnTo>
                    <a:lnTo>
                      <a:pt x="96" y="6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4" y="6"/>
                    </a:lnTo>
                    <a:lnTo>
                      <a:pt x="106" y="7"/>
                    </a:lnTo>
                    <a:lnTo>
                      <a:pt x="106" y="8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8"/>
                    </a:lnTo>
                    <a:lnTo>
                      <a:pt x="111" y="9"/>
                    </a:lnTo>
                    <a:lnTo>
                      <a:pt x="111" y="10"/>
                    </a:lnTo>
                    <a:lnTo>
                      <a:pt x="111" y="11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3" y="23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7"/>
                    </a:lnTo>
                    <a:lnTo>
                      <a:pt x="116" y="28"/>
                    </a:lnTo>
                    <a:lnTo>
                      <a:pt x="120" y="29"/>
                    </a:lnTo>
                    <a:lnTo>
                      <a:pt x="121" y="30"/>
                    </a:lnTo>
                    <a:lnTo>
                      <a:pt x="122" y="30"/>
                    </a:lnTo>
                    <a:lnTo>
                      <a:pt x="124" y="30"/>
                    </a:lnTo>
                    <a:lnTo>
                      <a:pt x="124" y="32"/>
                    </a:lnTo>
                    <a:lnTo>
                      <a:pt x="123" y="33"/>
                    </a:lnTo>
                    <a:lnTo>
                      <a:pt x="123" y="34"/>
                    </a:lnTo>
                    <a:lnTo>
                      <a:pt x="124" y="35"/>
                    </a:lnTo>
                    <a:lnTo>
                      <a:pt x="125" y="35"/>
                    </a:lnTo>
                    <a:lnTo>
                      <a:pt x="127" y="34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7"/>
                    </a:lnTo>
                    <a:lnTo>
                      <a:pt x="133" y="38"/>
                    </a:lnTo>
                    <a:lnTo>
                      <a:pt x="134" y="38"/>
                    </a:lnTo>
                    <a:lnTo>
                      <a:pt x="135" y="38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4" y="42"/>
                    </a:lnTo>
                    <a:lnTo>
                      <a:pt x="132" y="43"/>
                    </a:lnTo>
                    <a:lnTo>
                      <a:pt x="130" y="44"/>
                    </a:lnTo>
                    <a:lnTo>
                      <a:pt x="128" y="44"/>
                    </a:lnTo>
                    <a:lnTo>
                      <a:pt x="127" y="45"/>
                    </a:lnTo>
                    <a:lnTo>
                      <a:pt x="125" y="44"/>
                    </a:lnTo>
                    <a:lnTo>
                      <a:pt x="123" y="44"/>
                    </a:lnTo>
                    <a:lnTo>
                      <a:pt x="123" y="43"/>
                    </a:lnTo>
                    <a:lnTo>
                      <a:pt x="121" y="43"/>
                    </a:lnTo>
                    <a:lnTo>
                      <a:pt x="117" y="43"/>
                    </a:lnTo>
                    <a:lnTo>
                      <a:pt x="117" y="44"/>
                    </a:lnTo>
                    <a:lnTo>
                      <a:pt x="116" y="45"/>
                    </a:lnTo>
                    <a:lnTo>
                      <a:pt x="115" y="45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18" y="51"/>
                    </a:lnTo>
                    <a:lnTo>
                      <a:pt x="120" y="52"/>
                    </a:lnTo>
                    <a:lnTo>
                      <a:pt x="121" y="53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22" y="57"/>
                    </a:lnTo>
                    <a:lnTo>
                      <a:pt x="123" y="57"/>
                    </a:lnTo>
                    <a:lnTo>
                      <a:pt x="123" y="58"/>
                    </a:lnTo>
                    <a:lnTo>
                      <a:pt x="122" y="58"/>
                    </a:lnTo>
                    <a:lnTo>
                      <a:pt x="121" y="58"/>
                    </a:lnTo>
                    <a:lnTo>
                      <a:pt x="120" y="58"/>
                    </a:lnTo>
                    <a:lnTo>
                      <a:pt x="118" y="58"/>
                    </a:lnTo>
                    <a:lnTo>
                      <a:pt x="117" y="58"/>
                    </a:lnTo>
                    <a:lnTo>
                      <a:pt x="116" y="58"/>
                    </a:lnTo>
                    <a:lnTo>
                      <a:pt x="114" y="58"/>
                    </a:lnTo>
                    <a:lnTo>
                      <a:pt x="113" y="58"/>
                    </a:lnTo>
                    <a:lnTo>
                      <a:pt x="111" y="58"/>
                    </a:lnTo>
                    <a:lnTo>
                      <a:pt x="111" y="60"/>
                    </a:lnTo>
                    <a:lnTo>
                      <a:pt x="111" y="61"/>
                    </a:lnTo>
                    <a:lnTo>
                      <a:pt x="109" y="61"/>
                    </a:lnTo>
                    <a:lnTo>
                      <a:pt x="108" y="62"/>
                    </a:lnTo>
                    <a:lnTo>
                      <a:pt x="107" y="63"/>
                    </a:lnTo>
                    <a:lnTo>
                      <a:pt x="106" y="64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6" y="69"/>
                    </a:lnTo>
                    <a:lnTo>
                      <a:pt x="106" y="70"/>
                    </a:lnTo>
                    <a:lnTo>
                      <a:pt x="105" y="70"/>
                    </a:lnTo>
                    <a:lnTo>
                      <a:pt x="105" y="71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3" y="69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9"/>
                    </a:lnTo>
                    <a:lnTo>
                      <a:pt x="87" y="67"/>
                    </a:lnTo>
                    <a:lnTo>
                      <a:pt x="87" y="66"/>
                    </a:lnTo>
                    <a:lnTo>
                      <a:pt x="86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79" y="69"/>
                    </a:lnTo>
                    <a:lnTo>
                      <a:pt x="78" y="67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4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71" y="66"/>
                    </a:lnTo>
                    <a:lnTo>
                      <a:pt x="70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6" y="66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16" y="64"/>
                    </a:lnTo>
                    <a:lnTo>
                      <a:pt x="13" y="65"/>
                    </a:lnTo>
                    <a:lnTo>
                      <a:pt x="12" y="66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7" y="65"/>
                    </a:lnTo>
                    <a:lnTo>
                      <a:pt x="6" y="65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3" y="30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7"/>
                    </a:lnTo>
                    <a:lnTo>
                      <a:pt x="44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8" y="11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50" y="7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8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86" name="Freeform 971"/>
              <p:cNvSpPr>
                <a:spLocks noEditPoints="1"/>
              </p:cNvSpPr>
              <p:nvPr/>
            </p:nvSpPr>
            <p:spPr bwMode="auto">
              <a:xfrm>
                <a:off x="5148263" y="2212976"/>
                <a:ext cx="133350" cy="57150"/>
              </a:xfrm>
              <a:custGeom>
                <a:avLst/>
                <a:gdLst>
                  <a:gd name="T0" fmla="*/ 199093138 w 84"/>
                  <a:gd name="T1" fmla="*/ 40322500 h 36"/>
                  <a:gd name="T2" fmla="*/ 206652813 w 84"/>
                  <a:gd name="T3" fmla="*/ 40322500 h 36"/>
                  <a:gd name="T4" fmla="*/ 206652813 w 84"/>
                  <a:gd name="T5" fmla="*/ 45362813 h 36"/>
                  <a:gd name="T6" fmla="*/ 191531875 w 84"/>
                  <a:gd name="T7" fmla="*/ 47882175 h 36"/>
                  <a:gd name="T8" fmla="*/ 178931888 w 84"/>
                  <a:gd name="T9" fmla="*/ 52922488 h 36"/>
                  <a:gd name="T10" fmla="*/ 173891575 w 84"/>
                  <a:gd name="T11" fmla="*/ 65524063 h 36"/>
                  <a:gd name="T12" fmla="*/ 171370625 w 84"/>
                  <a:gd name="T13" fmla="*/ 68043425 h 36"/>
                  <a:gd name="T14" fmla="*/ 171370625 w 84"/>
                  <a:gd name="T15" fmla="*/ 75604688 h 36"/>
                  <a:gd name="T16" fmla="*/ 173891575 w 84"/>
                  <a:gd name="T17" fmla="*/ 80645000 h 36"/>
                  <a:gd name="T18" fmla="*/ 166330313 w 84"/>
                  <a:gd name="T19" fmla="*/ 78124050 h 36"/>
                  <a:gd name="T20" fmla="*/ 161290000 w 84"/>
                  <a:gd name="T21" fmla="*/ 78124050 h 36"/>
                  <a:gd name="T22" fmla="*/ 153728738 w 84"/>
                  <a:gd name="T23" fmla="*/ 80645000 h 36"/>
                  <a:gd name="T24" fmla="*/ 143648113 w 84"/>
                  <a:gd name="T25" fmla="*/ 80645000 h 36"/>
                  <a:gd name="T26" fmla="*/ 141128750 w 84"/>
                  <a:gd name="T27" fmla="*/ 88206263 h 36"/>
                  <a:gd name="T28" fmla="*/ 131048125 w 84"/>
                  <a:gd name="T29" fmla="*/ 90725625 h 36"/>
                  <a:gd name="T30" fmla="*/ 118446550 w 84"/>
                  <a:gd name="T31" fmla="*/ 90725625 h 36"/>
                  <a:gd name="T32" fmla="*/ 113406238 w 84"/>
                  <a:gd name="T33" fmla="*/ 90725625 h 36"/>
                  <a:gd name="T34" fmla="*/ 98286888 w 84"/>
                  <a:gd name="T35" fmla="*/ 90725625 h 36"/>
                  <a:gd name="T36" fmla="*/ 93246575 w 84"/>
                  <a:gd name="T37" fmla="*/ 90725625 h 36"/>
                  <a:gd name="T38" fmla="*/ 90725625 w 84"/>
                  <a:gd name="T39" fmla="*/ 80645000 h 36"/>
                  <a:gd name="T40" fmla="*/ 73083738 w 84"/>
                  <a:gd name="T41" fmla="*/ 73083738 h 36"/>
                  <a:gd name="T42" fmla="*/ 68043425 w 84"/>
                  <a:gd name="T43" fmla="*/ 73083738 h 36"/>
                  <a:gd name="T44" fmla="*/ 63003113 w 84"/>
                  <a:gd name="T45" fmla="*/ 68043425 h 36"/>
                  <a:gd name="T46" fmla="*/ 70564375 w 84"/>
                  <a:gd name="T47" fmla="*/ 57962800 h 36"/>
                  <a:gd name="T48" fmla="*/ 63003113 w 84"/>
                  <a:gd name="T49" fmla="*/ 52922488 h 36"/>
                  <a:gd name="T50" fmla="*/ 47883763 w 84"/>
                  <a:gd name="T51" fmla="*/ 47882175 h 36"/>
                  <a:gd name="T52" fmla="*/ 40322500 w 84"/>
                  <a:gd name="T53" fmla="*/ 50403125 h 36"/>
                  <a:gd name="T54" fmla="*/ 17640300 w 84"/>
                  <a:gd name="T55" fmla="*/ 42843450 h 36"/>
                  <a:gd name="T56" fmla="*/ 15120938 w 84"/>
                  <a:gd name="T57" fmla="*/ 42843450 h 36"/>
                  <a:gd name="T58" fmla="*/ 7559675 w 84"/>
                  <a:gd name="T59" fmla="*/ 25201563 h 36"/>
                  <a:gd name="T60" fmla="*/ 7559675 w 84"/>
                  <a:gd name="T61" fmla="*/ 17640300 h 36"/>
                  <a:gd name="T62" fmla="*/ 10080625 w 84"/>
                  <a:gd name="T63" fmla="*/ 12599988 h 36"/>
                  <a:gd name="T64" fmla="*/ 12601575 w 84"/>
                  <a:gd name="T65" fmla="*/ 10080625 h 36"/>
                  <a:gd name="T66" fmla="*/ 20161250 w 84"/>
                  <a:gd name="T67" fmla="*/ 5040313 h 36"/>
                  <a:gd name="T68" fmla="*/ 42843450 w 84"/>
                  <a:gd name="T69" fmla="*/ 0 h 36"/>
                  <a:gd name="T70" fmla="*/ 60483750 w 84"/>
                  <a:gd name="T71" fmla="*/ 2520950 h 36"/>
                  <a:gd name="T72" fmla="*/ 63003113 w 84"/>
                  <a:gd name="T73" fmla="*/ 2520950 h 36"/>
                  <a:gd name="T74" fmla="*/ 73083738 w 84"/>
                  <a:gd name="T75" fmla="*/ 0 h 36"/>
                  <a:gd name="T76" fmla="*/ 78124050 w 84"/>
                  <a:gd name="T77" fmla="*/ 5040313 h 36"/>
                  <a:gd name="T78" fmla="*/ 85685313 w 84"/>
                  <a:gd name="T79" fmla="*/ 2520950 h 36"/>
                  <a:gd name="T80" fmla="*/ 95765938 w 84"/>
                  <a:gd name="T81" fmla="*/ 2520950 h 36"/>
                  <a:gd name="T82" fmla="*/ 110886875 w 84"/>
                  <a:gd name="T83" fmla="*/ 5040313 h 36"/>
                  <a:gd name="T84" fmla="*/ 120967500 w 84"/>
                  <a:gd name="T85" fmla="*/ 5040313 h 36"/>
                  <a:gd name="T86" fmla="*/ 131048125 w 84"/>
                  <a:gd name="T87" fmla="*/ 5040313 h 36"/>
                  <a:gd name="T88" fmla="*/ 143648113 w 84"/>
                  <a:gd name="T89" fmla="*/ 0 h 36"/>
                  <a:gd name="T90" fmla="*/ 148688425 w 84"/>
                  <a:gd name="T91" fmla="*/ 5040313 h 36"/>
                  <a:gd name="T92" fmla="*/ 153728738 w 84"/>
                  <a:gd name="T93" fmla="*/ 7559675 h 36"/>
                  <a:gd name="T94" fmla="*/ 173891575 w 84"/>
                  <a:gd name="T95" fmla="*/ 10080625 h 36"/>
                  <a:gd name="T96" fmla="*/ 189012513 w 84"/>
                  <a:gd name="T97" fmla="*/ 20161250 h 36"/>
                  <a:gd name="T98" fmla="*/ 196572188 w 84"/>
                  <a:gd name="T99" fmla="*/ 25201563 h 36"/>
                  <a:gd name="T100" fmla="*/ 204133450 w 84"/>
                  <a:gd name="T101" fmla="*/ 27720925 h 36"/>
                  <a:gd name="T102" fmla="*/ 7559675 w 84"/>
                  <a:gd name="T103" fmla="*/ 35282188 h 36"/>
                  <a:gd name="T104" fmla="*/ 7559675 w 84"/>
                  <a:gd name="T105" fmla="*/ 27720925 h 36"/>
                  <a:gd name="T106" fmla="*/ 10080625 w 84"/>
                  <a:gd name="T107" fmla="*/ 30241875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"/>
                  <a:gd name="T163" fmla="*/ 0 h 36"/>
                  <a:gd name="T164" fmla="*/ 84 w 84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" h="36">
                    <a:moveTo>
                      <a:pt x="81" y="11"/>
                    </a:moveTo>
                    <a:lnTo>
                      <a:pt x="81" y="11"/>
                    </a:lnTo>
                    <a:lnTo>
                      <a:pt x="81" y="12"/>
                    </a:lnTo>
                    <a:lnTo>
                      <a:pt x="80" y="14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0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5" y="20"/>
                    </a:lnTo>
                    <a:lnTo>
                      <a:pt x="74" y="21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8" y="27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6" y="31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3" y="35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1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1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1"/>
                    </a:lnTo>
                    <a:lnTo>
                      <a:pt x="81" y="11"/>
                    </a:lnTo>
                    <a:moveTo>
                      <a:pt x="1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1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87" name="Freeform 972"/>
              <p:cNvSpPr>
                <a:spLocks/>
              </p:cNvSpPr>
              <p:nvPr/>
            </p:nvSpPr>
            <p:spPr bwMode="auto">
              <a:xfrm>
                <a:off x="5726113" y="2235201"/>
                <a:ext cx="922337" cy="334962"/>
              </a:xfrm>
              <a:custGeom>
                <a:avLst/>
                <a:gdLst>
                  <a:gd name="T0" fmla="*/ 869452641 w 581"/>
                  <a:gd name="T1" fmla="*/ 5040305 h 211"/>
                  <a:gd name="T2" fmla="*/ 877013900 w 581"/>
                  <a:gd name="T3" fmla="*/ 40322440 h 211"/>
                  <a:gd name="T4" fmla="*/ 917336378 w 581"/>
                  <a:gd name="T5" fmla="*/ 42843386 h 211"/>
                  <a:gd name="T6" fmla="*/ 937497617 w 581"/>
                  <a:gd name="T7" fmla="*/ 47883691 h 211"/>
                  <a:gd name="T8" fmla="*/ 975299146 w 581"/>
                  <a:gd name="T9" fmla="*/ 52923996 h 211"/>
                  <a:gd name="T10" fmla="*/ 995460385 w 581"/>
                  <a:gd name="T11" fmla="*/ 68044911 h 211"/>
                  <a:gd name="T12" fmla="*/ 1043344122 w 581"/>
                  <a:gd name="T13" fmla="*/ 47883691 h 211"/>
                  <a:gd name="T14" fmla="*/ 1071065032 w 581"/>
                  <a:gd name="T15" fmla="*/ 45362745 h 211"/>
                  <a:gd name="T16" fmla="*/ 1131548749 w 581"/>
                  <a:gd name="T17" fmla="*/ 85685185 h 211"/>
                  <a:gd name="T18" fmla="*/ 1204632447 w 581"/>
                  <a:gd name="T19" fmla="*/ 166330064 h 211"/>
                  <a:gd name="T20" fmla="*/ 1237395254 w 581"/>
                  <a:gd name="T21" fmla="*/ 153730096 h 211"/>
                  <a:gd name="T22" fmla="*/ 1257556493 w 581"/>
                  <a:gd name="T23" fmla="*/ 166330064 h 211"/>
                  <a:gd name="T24" fmla="*/ 1297878971 w 581"/>
                  <a:gd name="T25" fmla="*/ 163810705 h 211"/>
                  <a:gd name="T26" fmla="*/ 1350803018 w 581"/>
                  <a:gd name="T27" fmla="*/ 178931620 h 211"/>
                  <a:gd name="T28" fmla="*/ 1398685167 w 581"/>
                  <a:gd name="T29" fmla="*/ 209173450 h 211"/>
                  <a:gd name="T30" fmla="*/ 1439007645 w 581"/>
                  <a:gd name="T31" fmla="*/ 209173450 h 211"/>
                  <a:gd name="T32" fmla="*/ 1441528594 w 581"/>
                  <a:gd name="T33" fmla="*/ 231854029 h 211"/>
                  <a:gd name="T34" fmla="*/ 1408765786 w 581"/>
                  <a:gd name="T35" fmla="*/ 252015249 h 211"/>
                  <a:gd name="T36" fmla="*/ 1391125496 w 581"/>
                  <a:gd name="T37" fmla="*/ 299898940 h 211"/>
                  <a:gd name="T38" fmla="*/ 1345762708 w 581"/>
                  <a:gd name="T39" fmla="*/ 302418299 h 211"/>
                  <a:gd name="T40" fmla="*/ 1307959591 w 581"/>
                  <a:gd name="T41" fmla="*/ 302418299 h 211"/>
                  <a:gd name="T42" fmla="*/ 1290319301 w 581"/>
                  <a:gd name="T43" fmla="*/ 340221380 h 211"/>
                  <a:gd name="T44" fmla="*/ 1287798352 w 581"/>
                  <a:gd name="T45" fmla="*/ 370463210 h 211"/>
                  <a:gd name="T46" fmla="*/ 1242435564 w 581"/>
                  <a:gd name="T47" fmla="*/ 365422905 h 211"/>
                  <a:gd name="T48" fmla="*/ 1217234015 w 581"/>
                  <a:gd name="T49" fmla="*/ 385584124 h 211"/>
                  <a:gd name="T50" fmla="*/ 1227314635 w 581"/>
                  <a:gd name="T51" fmla="*/ 441027479 h 211"/>
                  <a:gd name="T52" fmla="*/ 1197072776 w 581"/>
                  <a:gd name="T53" fmla="*/ 466229004 h 211"/>
                  <a:gd name="T54" fmla="*/ 1146669678 w 581"/>
                  <a:gd name="T55" fmla="*/ 448587143 h 211"/>
                  <a:gd name="T56" fmla="*/ 1078626290 w 581"/>
                  <a:gd name="T57" fmla="*/ 448587143 h 211"/>
                  <a:gd name="T58" fmla="*/ 1010581315 w 581"/>
                  <a:gd name="T59" fmla="*/ 446067784 h 211"/>
                  <a:gd name="T60" fmla="*/ 962699166 w 581"/>
                  <a:gd name="T61" fmla="*/ 458667753 h 211"/>
                  <a:gd name="T62" fmla="*/ 924896049 w 581"/>
                  <a:gd name="T63" fmla="*/ 453627448 h 211"/>
                  <a:gd name="T64" fmla="*/ 877013900 w 581"/>
                  <a:gd name="T65" fmla="*/ 471269309 h 211"/>
                  <a:gd name="T66" fmla="*/ 821570492 w 581"/>
                  <a:gd name="T67" fmla="*/ 498990193 h 211"/>
                  <a:gd name="T68" fmla="*/ 786288324 w 581"/>
                  <a:gd name="T69" fmla="*/ 531752969 h 211"/>
                  <a:gd name="T70" fmla="*/ 723283658 w 581"/>
                  <a:gd name="T71" fmla="*/ 511591749 h 211"/>
                  <a:gd name="T72" fmla="*/ 680441819 w 581"/>
                  <a:gd name="T73" fmla="*/ 435987174 h 211"/>
                  <a:gd name="T74" fmla="*/ 569555004 w 581"/>
                  <a:gd name="T75" fmla="*/ 428425923 h 211"/>
                  <a:gd name="T76" fmla="*/ 367942613 w 581"/>
                  <a:gd name="T77" fmla="*/ 367942263 h 211"/>
                  <a:gd name="T78" fmla="*/ 340220116 w 581"/>
                  <a:gd name="T79" fmla="*/ 498990193 h 211"/>
                  <a:gd name="T80" fmla="*/ 302418586 w 581"/>
                  <a:gd name="T81" fmla="*/ 486390224 h 211"/>
                  <a:gd name="T82" fmla="*/ 231854249 w 581"/>
                  <a:gd name="T83" fmla="*/ 478828973 h 211"/>
                  <a:gd name="T84" fmla="*/ 110886815 w 581"/>
                  <a:gd name="T85" fmla="*/ 446067784 h 211"/>
                  <a:gd name="T86" fmla="*/ 123486796 w 581"/>
                  <a:gd name="T87" fmla="*/ 342740738 h 211"/>
                  <a:gd name="T88" fmla="*/ 80644956 w 581"/>
                  <a:gd name="T89" fmla="*/ 315019855 h 211"/>
                  <a:gd name="T90" fmla="*/ 40322478 w 581"/>
                  <a:gd name="T91" fmla="*/ 274697415 h 211"/>
                  <a:gd name="T92" fmla="*/ 0 w 581"/>
                  <a:gd name="T93" fmla="*/ 246974944 h 211"/>
                  <a:gd name="T94" fmla="*/ 17640290 w 581"/>
                  <a:gd name="T95" fmla="*/ 199092840 h 211"/>
                  <a:gd name="T96" fmla="*/ 55443407 w 581"/>
                  <a:gd name="T97" fmla="*/ 186491284 h 211"/>
                  <a:gd name="T98" fmla="*/ 80644956 w 581"/>
                  <a:gd name="T99" fmla="*/ 181450979 h 211"/>
                  <a:gd name="T100" fmla="*/ 105846505 w 581"/>
                  <a:gd name="T101" fmla="*/ 156249454 h 211"/>
                  <a:gd name="T102" fmla="*/ 148688344 w 581"/>
                  <a:gd name="T103" fmla="*/ 136088234 h 211"/>
                  <a:gd name="T104" fmla="*/ 178930203 w 581"/>
                  <a:gd name="T105" fmla="*/ 141128539 h 211"/>
                  <a:gd name="T106" fmla="*/ 216733320 w 581"/>
                  <a:gd name="T107" fmla="*/ 141128539 h 211"/>
                  <a:gd name="T108" fmla="*/ 267136418 w 581"/>
                  <a:gd name="T109" fmla="*/ 153730096 h 211"/>
                  <a:gd name="T110" fmla="*/ 292337967 w 581"/>
                  <a:gd name="T111" fmla="*/ 163810705 h 211"/>
                  <a:gd name="T112" fmla="*/ 335179806 w 581"/>
                  <a:gd name="T113" fmla="*/ 173891315 h 211"/>
                  <a:gd name="T114" fmla="*/ 367942613 w 581"/>
                  <a:gd name="T115" fmla="*/ 156249454 h 211"/>
                  <a:gd name="T116" fmla="*/ 418345711 w 581"/>
                  <a:gd name="T117" fmla="*/ 156249454 h 211"/>
                  <a:gd name="T118" fmla="*/ 463708499 w 581"/>
                  <a:gd name="T119" fmla="*/ 176410674 h 2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81"/>
                  <a:gd name="T181" fmla="*/ 0 h 211"/>
                  <a:gd name="T182" fmla="*/ 581 w 581"/>
                  <a:gd name="T183" fmla="*/ 211 h 2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81" h="211">
                    <a:moveTo>
                      <a:pt x="322" y="2"/>
                    </a:moveTo>
                    <a:lnTo>
                      <a:pt x="323" y="2"/>
                    </a:lnTo>
                    <a:lnTo>
                      <a:pt x="325" y="0"/>
                    </a:lnTo>
                    <a:lnTo>
                      <a:pt x="326" y="2"/>
                    </a:lnTo>
                    <a:lnTo>
                      <a:pt x="330" y="2"/>
                    </a:lnTo>
                    <a:lnTo>
                      <a:pt x="332" y="3"/>
                    </a:lnTo>
                    <a:lnTo>
                      <a:pt x="333" y="4"/>
                    </a:lnTo>
                    <a:lnTo>
                      <a:pt x="334" y="4"/>
                    </a:lnTo>
                    <a:lnTo>
                      <a:pt x="336" y="4"/>
                    </a:lnTo>
                    <a:lnTo>
                      <a:pt x="338" y="5"/>
                    </a:lnTo>
                    <a:lnTo>
                      <a:pt x="338" y="4"/>
                    </a:lnTo>
                    <a:lnTo>
                      <a:pt x="340" y="3"/>
                    </a:lnTo>
                    <a:lnTo>
                      <a:pt x="341" y="3"/>
                    </a:lnTo>
                    <a:lnTo>
                      <a:pt x="342" y="3"/>
                    </a:lnTo>
                    <a:lnTo>
                      <a:pt x="343" y="3"/>
                    </a:lnTo>
                    <a:lnTo>
                      <a:pt x="343" y="2"/>
                    </a:lnTo>
                    <a:lnTo>
                      <a:pt x="345" y="2"/>
                    </a:lnTo>
                    <a:lnTo>
                      <a:pt x="345" y="3"/>
                    </a:lnTo>
                    <a:lnTo>
                      <a:pt x="348" y="5"/>
                    </a:lnTo>
                    <a:lnTo>
                      <a:pt x="348" y="6"/>
                    </a:lnTo>
                    <a:lnTo>
                      <a:pt x="348" y="7"/>
                    </a:lnTo>
                    <a:lnTo>
                      <a:pt x="348" y="8"/>
                    </a:lnTo>
                    <a:lnTo>
                      <a:pt x="349" y="9"/>
                    </a:lnTo>
                    <a:lnTo>
                      <a:pt x="350" y="10"/>
                    </a:lnTo>
                    <a:lnTo>
                      <a:pt x="351" y="10"/>
                    </a:lnTo>
                    <a:lnTo>
                      <a:pt x="352" y="10"/>
                    </a:lnTo>
                    <a:lnTo>
                      <a:pt x="352" y="12"/>
                    </a:lnTo>
                    <a:lnTo>
                      <a:pt x="351" y="12"/>
                    </a:lnTo>
                    <a:lnTo>
                      <a:pt x="351" y="14"/>
                    </a:lnTo>
                    <a:lnTo>
                      <a:pt x="351" y="15"/>
                    </a:lnTo>
                    <a:lnTo>
                      <a:pt x="351" y="16"/>
                    </a:lnTo>
                    <a:lnTo>
                      <a:pt x="350" y="16"/>
                    </a:lnTo>
                    <a:lnTo>
                      <a:pt x="349" y="16"/>
                    </a:lnTo>
                    <a:lnTo>
                      <a:pt x="348" y="16"/>
                    </a:lnTo>
                    <a:lnTo>
                      <a:pt x="349" y="17"/>
                    </a:lnTo>
                    <a:lnTo>
                      <a:pt x="349" y="18"/>
                    </a:lnTo>
                    <a:lnTo>
                      <a:pt x="350" y="18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53" y="17"/>
                    </a:lnTo>
                    <a:lnTo>
                      <a:pt x="356" y="18"/>
                    </a:lnTo>
                    <a:lnTo>
                      <a:pt x="356" y="19"/>
                    </a:lnTo>
                    <a:lnTo>
                      <a:pt x="358" y="19"/>
                    </a:lnTo>
                    <a:lnTo>
                      <a:pt x="359" y="18"/>
                    </a:lnTo>
                    <a:lnTo>
                      <a:pt x="359" y="17"/>
                    </a:lnTo>
                    <a:lnTo>
                      <a:pt x="361" y="17"/>
                    </a:lnTo>
                    <a:lnTo>
                      <a:pt x="362" y="17"/>
                    </a:lnTo>
                    <a:lnTo>
                      <a:pt x="363" y="17"/>
                    </a:lnTo>
                    <a:lnTo>
                      <a:pt x="364" y="18"/>
                    </a:lnTo>
                    <a:lnTo>
                      <a:pt x="366" y="18"/>
                    </a:lnTo>
                    <a:lnTo>
                      <a:pt x="364" y="17"/>
                    </a:lnTo>
                    <a:lnTo>
                      <a:pt x="363" y="17"/>
                    </a:lnTo>
                    <a:lnTo>
                      <a:pt x="363" y="15"/>
                    </a:lnTo>
                    <a:lnTo>
                      <a:pt x="364" y="15"/>
                    </a:lnTo>
                    <a:lnTo>
                      <a:pt x="366" y="15"/>
                    </a:lnTo>
                    <a:lnTo>
                      <a:pt x="368" y="17"/>
                    </a:lnTo>
                    <a:lnTo>
                      <a:pt x="367" y="17"/>
                    </a:lnTo>
                    <a:lnTo>
                      <a:pt x="367" y="18"/>
                    </a:lnTo>
                    <a:lnTo>
                      <a:pt x="368" y="18"/>
                    </a:lnTo>
                    <a:lnTo>
                      <a:pt x="370" y="18"/>
                    </a:lnTo>
                    <a:lnTo>
                      <a:pt x="369" y="19"/>
                    </a:lnTo>
                    <a:lnTo>
                      <a:pt x="369" y="21"/>
                    </a:lnTo>
                    <a:lnTo>
                      <a:pt x="368" y="22"/>
                    </a:lnTo>
                    <a:lnTo>
                      <a:pt x="369" y="22"/>
                    </a:lnTo>
                    <a:lnTo>
                      <a:pt x="370" y="22"/>
                    </a:lnTo>
                    <a:lnTo>
                      <a:pt x="372" y="22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70" y="18"/>
                    </a:lnTo>
                    <a:lnTo>
                      <a:pt x="371" y="18"/>
                    </a:lnTo>
                    <a:lnTo>
                      <a:pt x="372" y="18"/>
                    </a:lnTo>
                    <a:lnTo>
                      <a:pt x="375" y="18"/>
                    </a:lnTo>
                    <a:lnTo>
                      <a:pt x="377" y="18"/>
                    </a:lnTo>
                    <a:lnTo>
                      <a:pt x="377" y="19"/>
                    </a:lnTo>
                    <a:lnTo>
                      <a:pt x="378" y="21"/>
                    </a:lnTo>
                    <a:lnTo>
                      <a:pt x="381" y="22"/>
                    </a:lnTo>
                    <a:lnTo>
                      <a:pt x="382" y="22"/>
                    </a:lnTo>
                    <a:lnTo>
                      <a:pt x="384" y="22"/>
                    </a:lnTo>
                    <a:lnTo>
                      <a:pt x="385" y="22"/>
                    </a:lnTo>
                    <a:lnTo>
                      <a:pt x="385" y="21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7" y="21"/>
                    </a:lnTo>
                    <a:lnTo>
                      <a:pt x="387" y="23"/>
                    </a:lnTo>
                    <a:lnTo>
                      <a:pt x="386" y="23"/>
                    </a:lnTo>
                    <a:lnTo>
                      <a:pt x="384" y="22"/>
                    </a:lnTo>
                    <a:lnTo>
                      <a:pt x="382" y="23"/>
                    </a:lnTo>
                    <a:lnTo>
                      <a:pt x="381" y="24"/>
                    </a:lnTo>
                    <a:lnTo>
                      <a:pt x="381" y="25"/>
                    </a:lnTo>
                    <a:lnTo>
                      <a:pt x="380" y="25"/>
                    </a:lnTo>
                    <a:lnTo>
                      <a:pt x="380" y="26"/>
                    </a:lnTo>
                    <a:lnTo>
                      <a:pt x="382" y="27"/>
                    </a:lnTo>
                    <a:lnTo>
                      <a:pt x="382" y="28"/>
                    </a:lnTo>
                    <a:lnTo>
                      <a:pt x="385" y="27"/>
                    </a:lnTo>
                    <a:lnTo>
                      <a:pt x="386" y="26"/>
                    </a:lnTo>
                    <a:lnTo>
                      <a:pt x="388" y="26"/>
                    </a:lnTo>
                    <a:lnTo>
                      <a:pt x="389" y="25"/>
                    </a:lnTo>
                    <a:lnTo>
                      <a:pt x="393" y="26"/>
                    </a:lnTo>
                    <a:lnTo>
                      <a:pt x="395" y="26"/>
                    </a:lnTo>
                    <a:lnTo>
                      <a:pt x="395" y="27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8" y="26"/>
                    </a:lnTo>
                    <a:lnTo>
                      <a:pt x="397" y="26"/>
                    </a:lnTo>
                    <a:lnTo>
                      <a:pt x="397" y="25"/>
                    </a:lnTo>
                    <a:lnTo>
                      <a:pt x="399" y="25"/>
                    </a:lnTo>
                    <a:lnTo>
                      <a:pt x="400" y="25"/>
                    </a:lnTo>
                    <a:lnTo>
                      <a:pt x="400" y="24"/>
                    </a:lnTo>
                    <a:lnTo>
                      <a:pt x="403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10" y="21"/>
                    </a:lnTo>
                    <a:lnTo>
                      <a:pt x="412" y="21"/>
                    </a:lnTo>
                    <a:lnTo>
                      <a:pt x="410" y="19"/>
                    </a:lnTo>
                    <a:lnTo>
                      <a:pt x="413" y="19"/>
                    </a:lnTo>
                    <a:lnTo>
                      <a:pt x="414" y="19"/>
                    </a:lnTo>
                    <a:lnTo>
                      <a:pt x="415" y="19"/>
                    </a:lnTo>
                    <a:lnTo>
                      <a:pt x="417" y="18"/>
                    </a:lnTo>
                    <a:lnTo>
                      <a:pt x="423" y="17"/>
                    </a:lnTo>
                    <a:lnTo>
                      <a:pt x="422" y="16"/>
                    </a:lnTo>
                    <a:lnTo>
                      <a:pt x="423" y="15"/>
                    </a:lnTo>
                    <a:lnTo>
                      <a:pt x="424" y="16"/>
                    </a:lnTo>
                    <a:lnTo>
                      <a:pt x="426" y="16"/>
                    </a:lnTo>
                    <a:lnTo>
                      <a:pt x="428" y="15"/>
                    </a:lnTo>
                    <a:lnTo>
                      <a:pt x="429" y="14"/>
                    </a:lnTo>
                    <a:lnTo>
                      <a:pt x="431" y="14"/>
                    </a:lnTo>
                    <a:lnTo>
                      <a:pt x="432" y="16"/>
                    </a:lnTo>
                    <a:lnTo>
                      <a:pt x="431" y="17"/>
                    </a:lnTo>
                    <a:lnTo>
                      <a:pt x="429" y="18"/>
                    </a:lnTo>
                    <a:lnTo>
                      <a:pt x="428" y="18"/>
                    </a:lnTo>
                    <a:lnTo>
                      <a:pt x="427" y="18"/>
                    </a:lnTo>
                    <a:lnTo>
                      <a:pt x="426" y="18"/>
                    </a:lnTo>
                    <a:lnTo>
                      <a:pt x="425" y="18"/>
                    </a:lnTo>
                    <a:lnTo>
                      <a:pt x="426" y="19"/>
                    </a:lnTo>
                    <a:lnTo>
                      <a:pt x="426" y="21"/>
                    </a:lnTo>
                    <a:lnTo>
                      <a:pt x="427" y="21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4" y="24"/>
                    </a:lnTo>
                    <a:lnTo>
                      <a:pt x="437" y="26"/>
                    </a:lnTo>
                    <a:lnTo>
                      <a:pt x="440" y="27"/>
                    </a:lnTo>
                    <a:lnTo>
                      <a:pt x="441" y="27"/>
                    </a:lnTo>
                    <a:lnTo>
                      <a:pt x="442" y="27"/>
                    </a:lnTo>
                    <a:lnTo>
                      <a:pt x="444" y="30"/>
                    </a:lnTo>
                    <a:lnTo>
                      <a:pt x="445" y="30"/>
                    </a:lnTo>
                    <a:lnTo>
                      <a:pt x="446" y="31"/>
                    </a:lnTo>
                    <a:lnTo>
                      <a:pt x="446" y="32"/>
                    </a:lnTo>
                    <a:lnTo>
                      <a:pt x="447" y="32"/>
                    </a:lnTo>
                    <a:lnTo>
                      <a:pt x="449" y="33"/>
                    </a:lnTo>
                    <a:lnTo>
                      <a:pt x="449" y="34"/>
                    </a:lnTo>
                    <a:lnTo>
                      <a:pt x="452" y="37"/>
                    </a:lnTo>
                    <a:lnTo>
                      <a:pt x="453" y="38"/>
                    </a:lnTo>
                    <a:lnTo>
                      <a:pt x="454" y="40"/>
                    </a:lnTo>
                    <a:lnTo>
                      <a:pt x="456" y="42"/>
                    </a:lnTo>
                    <a:lnTo>
                      <a:pt x="459" y="44"/>
                    </a:lnTo>
                    <a:lnTo>
                      <a:pt x="461" y="46"/>
                    </a:lnTo>
                    <a:lnTo>
                      <a:pt x="465" y="52"/>
                    </a:lnTo>
                    <a:lnTo>
                      <a:pt x="466" y="54"/>
                    </a:lnTo>
                    <a:lnTo>
                      <a:pt x="468" y="54"/>
                    </a:lnTo>
                    <a:lnTo>
                      <a:pt x="469" y="56"/>
                    </a:lnTo>
                    <a:lnTo>
                      <a:pt x="470" y="56"/>
                    </a:lnTo>
                    <a:lnTo>
                      <a:pt x="472" y="60"/>
                    </a:lnTo>
                    <a:lnTo>
                      <a:pt x="472" y="61"/>
                    </a:lnTo>
                    <a:lnTo>
                      <a:pt x="475" y="65"/>
                    </a:lnTo>
                    <a:lnTo>
                      <a:pt x="477" y="65"/>
                    </a:lnTo>
                    <a:lnTo>
                      <a:pt x="477" y="66"/>
                    </a:lnTo>
                    <a:lnTo>
                      <a:pt x="478" y="66"/>
                    </a:lnTo>
                    <a:lnTo>
                      <a:pt x="478" y="65"/>
                    </a:lnTo>
                    <a:lnTo>
                      <a:pt x="480" y="64"/>
                    </a:lnTo>
                    <a:lnTo>
                      <a:pt x="481" y="64"/>
                    </a:lnTo>
                    <a:lnTo>
                      <a:pt x="482" y="64"/>
                    </a:lnTo>
                    <a:lnTo>
                      <a:pt x="483" y="63"/>
                    </a:lnTo>
                    <a:lnTo>
                      <a:pt x="483" y="62"/>
                    </a:lnTo>
                    <a:lnTo>
                      <a:pt x="482" y="62"/>
                    </a:lnTo>
                    <a:lnTo>
                      <a:pt x="482" y="61"/>
                    </a:lnTo>
                    <a:lnTo>
                      <a:pt x="483" y="60"/>
                    </a:lnTo>
                    <a:lnTo>
                      <a:pt x="484" y="60"/>
                    </a:lnTo>
                    <a:lnTo>
                      <a:pt x="485" y="60"/>
                    </a:lnTo>
                    <a:lnTo>
                      <a:pt x="485" y="59"/>
                    </a:lnTo>
                    <a:lnTo>
                      <a:pt x="487" y="59"/>
                    </a:lnTo>
                    <a:lnTo>
                      <a:pt x="488" y="60"/>
                    </a:lnTo>
                    <a:lnTo>
                      <a:pt x="489" y="60"/>
                    </a:lnTo>
                    <a:lnTo>
                      <a:pt x="490" y="60"/>
                    </a:lnTo>
                    <a:lnTo>
                      <a:pt x="491" y="61"/>
                    </a:lnTo>
                    <a:lnTo>
                      <a:pt x="492" y="61"/>
                    </a:lnTo>
                    <a:lnTo>
                      <a:pt x="492" y="60"/>
                    </a:lnTo>
                    <a:lnTo>
                      <a:pt x="493" y="61"/>
                    </a:lnTo>
                    <a:lnTo>
                      <a:pt x="492" y="61"/>
                    </a:lnTo>
                    <a:lnTo>
                      <a:pt x="492" y="62"/>
                    </a:lnTo>
                    <a:lnTo>
                      <a:pt x="492" y="63"/>
                    </a:lnTo>
                    <a:lnTo>
                      <a:pt x="491" y="63"/>
                    </a:lnTo>
                    <a:lnTo>
                      <a:pt x="491" y="64"/>
                    </a:lnTo>
                    <a:lnTo>
                      <a:pt x="493" y="64"/>
                    </a:lnTo>
                    <a:lnTo>
                      <a:pt x="494" y="64"/>
                    </a:lnTo>
                    <a:lnTo>
                      <a:pt x="494" y="63"/>
                    </a:lnTo>
                    <a:lnTo>
                      <a:pt x="496" y="63"/>
                    </a:lnTo>
                    <a:lnTo>
                      <a:pt x="497" y="63"/>
                    </a:lnTo>
                    <a:lnTo>
                      <a:pt x="497" y="65"/>
                    </a:lnTo>
                    <a:lnTo>
                      <a:pt x="497" y="66"/>
                    </a:lnTo>
                    <a:lnTo>
                      <a:pt x="498" y="66"/>
                    </a:lnTo>
                    <a:lnTo>
                      <a:pt x="499" y="66"/>
                    </a:lnTo>
                    <a:lnTo>
                      <a:pt x="500" y="66"/>
                    </a:lnTo>
                    <a:lnTo>
                      <a:pt x="501" y="66"/>
                    </a:lnTo>
                    <a:lnTo>
                      <a:pt x="502" y="66"/>
                    </a:lnTo>
                    <a:lnTo>
                      <a:pt x="503" y="66"/>
                    </a:lnTo>
                    <a:lnTo>
                      <a:pt x="505" y="66"/>
                    </a:lnTo>
                    <a:lnTo>
                      <a:pt x="506" y="66"/>
                    </a:lnTo>
                    <a:lnTo>
                      <a:pt x="506" y="68"/>
                    </a:lnTo>
                    <a:lnTo>
                      <a:pt x="507" y="68"/>
                    </a:lnTo>
                    <a:lnTo>
                      <a:pt x="508" y="68"/>
                    </a:lnTo>
                    <a:lnTo>
                      <a:pt x="509" y="66"/>
                    </a:lnTo>
                    <a:lnTo>
                      <a:pt x="510" y="66"/>
                    </a:lnTo>
                    <a:lnTo>
                      <a:pt x="511" y="66"/>
                    </a:lnTo>
                    <a:lnTo>
                      <a:pt x="511" y="68"/>
                    </a:lnTo>
                    <a:lnTo>
                      <a:pt x="512" y="68"/>
                    </a:lnTo>
                    <a:lnTo>
                      <a:pt x="512" y="66"/>
                    </a:lnTo>
                    <a:lnTo>
                      <a:pt x="515" y="66"/>
                    </a:lnTo>
                    <a:lnTo>
                      <a:pt x="515" y="65"/>
                    </a:lnTo>
                    <a:lnTo>
                      <a:pt x="515" y="64"/>
                    </a:lnTo>
                    <a:lnTo>
                      <a:pt x="516" y="64"/>
                    </a:lnTo>
                    <a:lnTo>
                      <a:pt x="517" y="64"/>
                    </a:lnTo>
                    <a:lnTo>
                      <a:pt x="518" y="64"/>
                    </a:lnTo>
                    <a:lnTo>
                      <a:pt x="519" y="64"/>
                    </a:lnTo>
                    <a:lnTo>
                      <a:pt x="520" y="64"/>
                    </a:lnTo>
                    <a:lnTo>
                      <a:pt x="520" y="63"/>
                    </a:lnTo>
                    <a:lnTo>
                      <a:pt x="522" y="63"/>
                    </a:lnTo>
                    <a:lnTo>
                      <a:pt x="526" y="63"/>
                    </a:lnTo>
                    <a:lnTo>
                      <a:pt x="530" y="65"/>
                    </a:lnTo>
                    <a:lnTo>
                      <a:pt x="533" y="66"/>
                    </a:lnTo>
                    <a:lnTo>
                      <a:pt x="533" y="68"/>
                    </a:lnTo>
                    <a:lnTo>
                      <a:pt x="534" y="68"/>
                    </a:lnTo>
                    <a:lnTo>
                      <a:pt x="535" y="69"/>
                    </a:lnTo>
                    <a:lnTo>
                      <a:pt x="536" y="69"/>
                    </a:lnTo>
                    <a:lnTo>
                      <a:pt x="536" y="70"/>
                    </a:lnTo>
                    <a:lnTo>
                      <a:pt x="536" y="71"/>
                    </a:lnTo>
                    <a:lnTo>
                      <a:pt x="537" y="73"/>
                    </a:lnTo>
                    <a:lnTo>
                      <a:pt x="538" y="74"/>
                    </a:lnTo>
                    <a:lnTo>
                      <a:pt x="540" y="74"/>
                    </a:lnTo>
                    <a:lnTo>
                      <a:pt x="543" y="75"/>
                    </a:lnTo>
                    <a:lnTo>
                      <a:pt x="545" y="75"/>
                    </a:lnTo>
                    <a:lnTo>
                      <a:pt x="547" y="77"/>
                    </a:lnTo>
                    <a:lnTo>
                      <a:pt x="548" y="78"/>
                    </a:lnTo>
                    <a:lnTo>
                      <a:pt x="547" y="78"/>
                    </a:lnTo>
                    <a:lnTo>
                      <a:pt x="547" y="79"/>
                    </a:lnTo>
                    <a:lnTo>
                      <a:pt x="548" y="79"/>
                    </a:lnTo>
                    <a:lnTo>
                      <a:pt x="550" y="81"/>
                    </a:lnTo>
                    <a:lnTo>
                      <a:pt x="550" y="82"/>
                    </a:lnTo>
                    <a:lnTo>
                      <a:pt x="550" y="83"/>
                    </a:lnTo>
                    <a:lnTo>
                      <a:pt x="552" y="83"/>
                    </a:lnTo>
                    <a:lnTo>
                      <a:pt x="553" y="83"/>
                    </a:lnTo>
                    <a:lnTo>
                      <a:pt x="554" y="83"/>
                    </a:lnTo>
                    <a:lnTo>
                      <a:pt x="555" y="83"/>
                    </a:lnTo>
                    <a:lnTo>
                      <a:pt x="556" y="83"/>
                    </a:lnTo>
                    <a:lnTo>
                      <a:pt x="558" y="83"/>
                    </a:lnTo>
                    <a:lnTo>
                      <a:pt x="561" y="84"/>
                    </a:lnTo>
                    <a:lnTo>
                      <a:pt x="564" y="84"/>
                    </a:lnTo>
                    <a:lnTo>
                      <a:pt x="565" y="84"/>
                    </a:lnTo>
                    <a:lnTo>
                      <a:pt x="565" y="83"/>
                    </a:lnTo>
                    <a:lnTo>
                      <a:pt x="566" y="83"/>
                    </a:lnTo>
                    <a:lnTo>
                      <a:pt x="567" y="83"/>
                    </a:lnTo>
                    <a:lnTo>
                      <a:pt x="567" y="82"/>
                    </a:lnTo>
                    <a:lnTo>
                      <a:pt x="568" y="82"/>
                    </a:lnTo>
                    <a:lnTo>
                      <a:pt x="570" y="81"/>
                    </a:lnTo>
                    <a:lnTo>
                      <a:pt x="571" y="80"/>
                    </a:lnTo>
                    <a:lnTo>
                      <a:pt x="573" y="80"/>
                    </a:lnTo>
                    <a:lnTo>
                      <a:pt x="573" y="82"/>
                    </a:lnTo>
                    <a:lnTo>
                      <a:pt x="572" y="82"/>
                    </a:lnTo>
                    <a:lnTo>
                      <a:pt x="571" y="82"/>
                    </a:lnTo>
                    <a:lnTo>
                      <a:pt x="571" y="83"/>
                    </a:lnTo>
                    <a:lnTo>
                      <a:pt x="572" y="83"/>
                    </a:lnTo>
                    <a:lnTo>
                      <a:pt x="574" y="84"/>
                    </a:lnTo>
                    <a:lnTo>
                      <a:pt x="573" y="84"/>
                    </a:lnTo>
                    <a:lnTo>
                      <a:pt x="573" y="86"/>
                    </a:lnTo>
                    <a:lnTo>
                      <a:pt x="575" y="87"/>
                    </a:lnTo>
                    <a:lnTo>
                      <a:pt x="576" y="88"/>
                    </a:lnTo>
                    <a:lnTo>
                      <a:pt x="577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89"/>
                    </a:lnTo>
                    <a:lnTo>
                      <a:pt x="581" y="90"/>
                    </a:lnTo>
                    <a:lnTo>
                      <a:pt x="580" y="90"/>
                    </a:lnTo>
                    <a:lnTo>
                      <a:pt x="578" y="90"/>
                    </a:lnTo>
                    <a:lnTo>
                      <a:pt x="577" y="90"/>
                    </a:lnTo>
                    <a:lnTo>
                      <a:pt x="574" y="90"/>
                    </a:lnTo>
                    <a:lnTo>
                      <a:pt x="573" y="91"/>
                    </a:lnTo>
                    <a:lnTo>
                      <a:pt x="572" y="92"/>
                    </a:lnTo>
                    <a:lnTo>
                      <a:pt x="572" y="93"/>
                    </a:lnTo>
                    <a:lnTo>
                      <a:pt x="573" y="93"/>
                    </a:lnTo>
                    <a:lnTo>
                      <a:pt x="573" y="94"/>
                    </a:lnTo>
                    <a:lnTo>
                      <a:pt x="573" y="96"/>
                    </a:lnTo>
                    <a:lnTo>
                      <a:pt x="572" y="96"/>
                    </a:lnTo>
                    <a:lnTo>
                      <a:pt x="572" y="97"/>
                    </a:lnTo>
                    <a:lnTo>
                      <a:pt x="571" y="97"/>
                    </a:lnTo>
                    <a:lnTo>
                      <a:pt x="570" y="98"/>
                    </a:lnTo>
                    <a:lnTo>
                      <a:pt x="568" y="99"/>
                    </a:lnTo>
                    <a:lnTo>
                      <a:pt x="567" y="99"/>
                    </a:lnTo>
                    <a:lnTo>
                      <a:pt x="566" y="99"/>
                    </a:lnTo>
                    <a:lnTo>
                      <a:pt x="565" y="100"/>
                    </a:lnTo>
                    <a:lnTo>
                      <a:pt x="564" y="100"/>
                    </a:lnTo>
                    <a:lnTo>
                      <a:pt x="563" y="100"/>
                    </a:lnTo>
                    <a:lnTo>
                      <a:pt x="562" y="100"/>
                    </a:lnTo>
                    <a:lnTo>
                      <a:pt x="561" y="100"/>
                    </a:lnTo>
                    <a:lnTo>
                      <a:pt x="559" y="100"/>
                    </a:lnTo>
                    <a:lnTo>
                      <a:pt x="558" y="100"/>
                    </a:lnTo>
                    <a:lnTo>
                      <a:pt x="557" y="101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5" y="106"/>
                    </a:lnTo>
                    <a:lnTo>
                      <a:pt x="555" y="107"/>
                    </a:lnTo>
                    <a:lnTo>
                      <a:pt x="555" y="108"/>
                    </a:lnTo>
                    <a:lnTo>
                      <a:pt x="556" y="109"/>
                    </a:lnTo>
                    <a:lnTo>
                      <a:pt x="556" y="111"/>
                    </a:lnTo>
                    <a:lnTo>
                      <a:pt x="556" y="112"/>
                    </a:lnTo>
                    <a:lnTo>
                      <a:pt x="556" y="114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5" y="118"/>
                    </a:lnTo>
                    <a:lnTo>
                      <a:pt x="555" y="119"/>
                    </a:lnTo>
                    <a:lnTo>
                      <a:pt x="553" y="119"/>
                    </a:lnTo>
                    <a:lnTo>
                      <a:pt x="552" y="119"/>
                    </a:lnTo>
                    <a:lnTo>
                      <a:pt x="550" y="119"/>
                    </a:lnTo>
                    <a:lnTo>
                      <a:pt x="550" y="120"/>
                    </a:lnTo>
                    <a:lnTo>
                      <a:pt x="549" y="120"/>
                    </a:lnTo>
                    <a:lnTo>
                      <a:pt x="548" y="120"/>
                    </a:lnTo>
                    <a:lnTo>
                      <a:pt x="548" y="121"/>
                    </a:lnTo>
                    <a:lnTo>
                      <a:pt x="547" y="121"/>
                    </a:lnTo>
                    <a:lnTo>
                      <a:pt x="547" y="122"/>
                    </a:lnTo>
                    <a:lnTo>
                      <a:pt x="545" y="122"/>
                    </a:lnTo>
                    <a:lnTo>
                      <a:pt x="544" y="122"/>
                    </a:lnTo>
                    <a:lnTo>
                      <a:pt x="544" y="121"/>
                    </a:lnTo>
                    <a:lnTo>
                      <a:pt x="544" y="120"/>
                    </a:lnTo>
                    <a:lnTo>
                      <a:pt x="543" y="120"/>
                    </a:lnTo>
                    <a:lnTo>
                      <a:pt x="542" y="120"/>
                    </a:lnTo>
                    <a:lnTo>
                      <a:pt x="537" y="120"/>
                    </a:lnTo>
                    <a:lnTo>
                      <a:pt x="536" y="120"/>
                    </a:lnTo>
                    <a:lnTo>
                      <a:pt x="535" y="120"/>
                    </a:lnTo>
                    <a:lnTo>
                      <a:pt x="534" y="120"/>
                    </a:lnTo>
                    <a:lnTo>
                      <a:pt x="533" y="120"/>
                    </a:lnTo>
                    <a:lnTo>
                      <a:pt x="531" y="120"/>
                    </a:lnTo>
                    <a:lnTo>
                      <a:pt x="530" y="120"/>
                    </a:lnTo>
                    <a:lnTo>
                      <a:pt x="529" y="120"/>
                    </a:lnTo>
                    <a:lnTo>
                      <a:pt x="529" y="119"/>
                    </a:lnTo>
                    <a:lnTo>
                      <a:pt x="527" y="119"/>
                    </a:lnTo>
                    <a:lnTo>
                      <a:pt x="526" y="118"/>
                    </a:lnTo>
                    <a:lnTo>
                      <a:pt x="525" y="118"/>
                    </a:lnTo>
                    <a:lnTo>
                      <a:pt x="524" y="118"/>
                    </a:lnTo>
                    <a:lnTo>
                      <a:pt x="522" y="118"/>
                    </a:lnTo>
                    <a:lnTo>
                      <a:pt x="522" y="117"/>
                    </a:lnTo>
                    <a:lnTo>
                      <a:pt x="521" y="117"/>
                    </a:lnTo>
                    <a:lnTo>
                      <a:pt x="520" y="117"/>
                    </a:lnTo>
                    <a:lnTo>
                      <a:pt x="519" y="117"/>
                    </a:lnTo>
                    <a:lnTo>
                      <a:pt x="519" y="118"/>
                    </a:lnTo>
                    <a:lnTo>
                      <a:pt x="519" y="119"/>
                    </a:lnTo>
                    <a:lnTo>
                      <a:pt x="519" y="120"/>
                    </a:lnTo>
                    <a:lnTo>
                      <a:pt x="519" y="121"/>
                    </a:lnTo>
                    <a:lnTo>
                      <a:pt x="518" y="121"/>
                    </a:lnTo>
                    <a:lnTo>
                      <a:pt x="518" y="122"/>
                    </a:lnTo>
                    <a:lnTo>
                      <a:pt x="517" y="122"/>
                    </a:lnTo>
                    <a:lnTo>
                      <a:pt x="517" y="124"/>
                    </a:lnTo>
                    <a:lnTo>
                      <a:pt x="517" y="125"/>
                    </a:lnTo>
                    <a:lnTo>
                      <a:pt x="516" y="125"/>
                    </a:lnTo>
                    <a:lnTo>
                      <a:pt x="516" y="126"/>
                    </a:lnTo>
                    <a:lnTo>
                      <a:pt x="516" y="128"/>
                    </a:lnTo>
                    <a:lnTo>
                      <a:pt x="515" y="129"/>
                    </a:lnTo>
                    <a:lnTo>
                      <a:pt x="515" y="130"/>
                    </a:lnTo>
                    <a:lnTo>
                      <a:pt x="514" y="130"/>
                    </a:lnTo>
                    <a:lnTo>
                      <a:pt x="514" y="131"/>
                    </a:lnTo>
                    <a:lnTo>
                      <a:pt x="512" y="131"/>
                    </a:lnTo>
                    <a:lnTo>
                      <a:pt x="512" y="133"/>
                    </a:lnTo>
                    <a:lnTo>
                      <a:pt x="512" y="134"/>
                    </a:lnTo>
                    <a:lnTo>
                      <a:pt x="512" y="135"/>
                    </a:lnTo>
                    <a:lnTo>
                      <a:pt x="512" y="136"/>
                    </a:lnTo>
                    <a:lnTo>
                      <a:pt x="511" y="136"/>
                    </a:lnTo>
                    <a:lnTo>
                      <a:pt x="511" y="137"/>
                    </a:lnTo>
                    <a:lnTo>
                      <a:pt x="510" y="138"/>
                    </a:lnTo>
                    <a:lnTo>
                      <a:pt x="509" y="140"/>
                    </a:lnTo>
                    <a:lnTo>
                      <a:pt x="509" y="142"/>
                    </a:lnTo>
                    <a:lnTo>
                      <a:pt x="510" y="142"/>
                    </a:lnTo>
                    <a:lnTo>
                      <a:pt x="511" y="142"/>
                    </a:lnTo>
                    <a:lnTo>
                      <a:pt x="512" y="142"/>
                    </a:lnTo>
                    <a:lnTo>
                      <a:pt x="514" y="142"/>
                    </a:lnTo>
                    <a:lnTo>
                      <a:pt x="514" y="143"/>
                    </a:lnTo>
                    <a:lnTo>
                      <a:pt x="514" y="144"/>
                    </a:lnTo>
                    <a:lnTo>
                      <a:pt x="514" y="145"/>
                    </a:lnTo>
                    <a:lnTo>
                      <a:pt x="514" y="146"/>
                    </a:lnTo>
                    <a:lnTo>
                      <a:pt x="512" y="146"/>
                    </a:lnTo>
                    <a:lnTo>
                      <a:pt x="512" y="147"/>
                    </a:lnTo>
                    <a:lnTo>
                      <a:pt x="511" y="147"/>
                    </a:lnTo>
                    <a:lnTo>
                      <a:pt x="511" y="146"/>
                    </a:lnTo>
                    <a:lnTo>
                      <a:pt x="509" y="145"/>
                    </a:lnTo>
                    <a:lnTo>
                      <a:pt x="508" y="145"/>
                    </a:lnTo>
                    <a:lnTo>
                      <a:pt x="507" y="146"/>
                    </a:lnTo>
                    <a:lnTo>
                      <a:pt x="506" y="146"/>
                    </a:lnTo>
                    <a:lnTo>
                      <a:pt x="505" y="146"/>
                    </a:lnTo>
                    <a:lnTo>
                      <a:pt x="503" y="146"/>
                    </a:lnTo>
                    <a:lnTo>
                      <a:pt x="502" y="146"/>
                    </a:lnTo>
                    <a:lnTo>
                      <a:pt x="502" y="145"/>
                    </a:lnTo>
                    <a:lnTo>
                      <a:pt x="501" y="144"/>
                    </a:lnTo>
                    <a:lnTo>
                      <a:pt x="500" y="144"/>
                    </a:lnTo>
                    <a:lnTo>
                      <a:pt x="499" y="144"/>
                    </a:lnTo>
                    <a:lnTo>
                      <a:pt x="498" y="144"/>
                    </a:lnTo>
                    <a:lnTo>
                      <a:pt x="498" y="145"/>
                    </a:lnTo>
                    <a:lnTo>
                      <a:pt x="497" y="145"/>
                    </a:lnTo>
                    <a:lnTo>
                      <a:pt x="496" y="145"/>
                    </a:lnTo>
                    <a:lnTo>
                      <a:pt x="493" y="145"/>
                    </a:lnTo>
                    <a:lnTo>
                      <a:pt x="492" y="146"/>
                    </a:lnTo>
                    <a:lnTo>
                      <a:pt x="490" y="146"/>
                    </a:lnTo>
                    <a:lnTo>
                      <a:pt x="489" y="146"/>
                    </a:lnTo>
                    <a:lnTo>
                      <a:pt x="487" y="146"/>
                    </a:lnTo>
                    <a:lnTo>
                      <a:pt x="483" y="147"/>
                    </a:lnTo>
                    <a:lnTo>
                      <a:pt x="482" y="147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79" y="148"/>
                    </a:lnTo>
                    <a:lnTo>
                      <a:pt x="478" y="148"/>
                    </a:lnTo>
                    <a:lnTo>
                      <a:pt x="474" y="149"/>
                    </a:lnTo>
                    <a:lnTo>
                      <a:pt x="474" y="150"/>
                    </a:lnTo>
                    <a:lnTo>
                      <a:pt x="477" y="152"/>
                    </a:lnTo>
                    <a:lnTo>
                      <a:pt x="479" y="152"/>
                    </a:lnTo>
                    <a:lnTo>
                      <a:pt x="480" y="150"/>
                    </a:lnTo>
                    <a:lnTo>
                      <a:pt x="482" y="152"/>
                    </a:lnTo>
                    <a:lnTo>
                      <a:pt x="483" y="153"/>
                    </a:lnTo>
                    <a:lnTo>
                      <a:pt x="482" y="154"/>
                    </a:lnTo>
                    <a:lnTo>
                      <a:pt x="481" y="156"/>
                    </a:lnTo>
                    <a:lnTo>
                      <a:pt x="481" y="157"/>
                    </a:lnTo>
                    <a:lnTo>
                      <a:pt x="482" y="159"/>
                    </a:lnTo>
                    <a:lnTo>
                      <a:pt x="481" y="161"/>
                    </a:lnTo>
                    <a:lnTo>
                      <a:pt x="482" y="162"/>
                    </a:lnTo>
                    <a:lnTo>
                      <a:pt x="483" y="164"/>
                    </a:lnTo>
                    <a:lnTo>
                      <a:pt x="483" y="165"/>
                    </a:lnTo>
                    <a:lnTo>
                      <a:pt x="484" y="165"/>
                    </a:lnTo>
                    <a:lnTo>
                      <a:pt x="484" y="166"/>
                    </a:lnTo>
                    <a:lnTo>
                      <a:pt x="485" y="167"/>
                    </a:lnTo>
                    <a:lnTo>
                      <a:pt x="485" y="170"/>
                    </a:lnTo>
                    <a:lnTo>
                      <a:pt x="487" y="171"/>
                    </a:lnTo>
                    <a:lnTo>
                      <a:pt x="488" y="173"/>
                    </a:lnTo>
                    <a:lnTo>
                      <a:pt x="488" y="174"/>
                    </a:lnTo>
                    <a:lnTo>
                      <a:pt x="488" y="175"/>
                    </a:lnTo>
                    <a:lnTo>
                      <a:pt x="487" y="175"/>
                    </a:lnTo>
                    <a:lnTo>
                      <a:pt x="485" y="175"/>
                    </a:lnTo>
                    <a:lnTo>
                      <a:pt x="484" y="175"/>
                    </a:lnTo>
                    <a:lnTo>
                      <a:pt x="482" y="176"/>
                    </a:lnTo>
                    <a:lnTo>
                      <a:pt x="482" y="177"/>
                    </a:lnTo>
                    <a:lnTo>
                      <a:pt x="483" y="177"/>
                    </a:lnTo>
                    <a:lnTo>
                      <a:pt x="484" y="177"/>
                    </a:lnTo>
                    <a:lnTo>
                      <a:pt x="484" y="178"/>
                    </a:lnTo>
                    <a:lnTo>
                      <a:pt x="481" y="180"/>
                    </a:lnTo>
                    <a:lnTo>
                      <a:pt x="480" y="180"/>
                    </a:lnTo>
                    <a:lnTo>
                      <a:pt x="479" y="182"/>
                    </a:lnTo>
                    <a:lnTo>
                      <a:pt x="480" y="186"/>
                    </a:lnTo>
                    <a:lnTo>
                      <a:pt x="480" y="187"/>
                    </a:lnTo>
                    <a:lnTo>
                      <a:pt x="480" y="189"/>
                    </a:lnTo>
                    <a:lnTo>
                      <a:pt x="479" y="189"/>
                    </a:lnTo>
                    <a:lnTo>
                      <a:pt x="479" y="187"/>
                    </a:lnTo>
                    <a:lnTo>
                      <a:pt x="478" y="186"/>
                    </a:lnTo>
                    <a:lnTo>
                      <a:pt x="475" y="185"/>
                    </a:lnTo>
                    <a:lnTo>
                      <a:pt x="472" y="184"/>
                    </a:lnTo>
                    <a:lnTo>
                      <a:pt x="471" y="184"/>
                    </a:lnTo>
                    <a:lnTo>
                      <a:pt x="470" y="185"/>
                    </a:lnTo>
                    <a:lnTo>
                      <a:pt x="469" y="184"/>
                    </a:lnTo>
                    <a:lnTo>
                      <a:pt x="468" y="184"/>
                    </a:lnTo>
                    <a:lnTo>
                      <a:pt x="468" y="183"/>
                    </a:lnTo>
                    <a:lnTo>
                      <a:pt x="466" y="182"/>
                    </a:lnTo>
                    <a:lnTo>
                      <a:pt x="465" y="182"/>
                    </a:lnTo>
                    <a:lnTo>
                      <a:pt x="464" y="181"/>
                    </a:lnTo>
                    <a:lnTo>
                      <a:pt x="465" y="181"/>
                    </a:lnTo>
                    <a:lnTo>
                      <a:pt x="465" y="180"/>
                    </a:lnTo>
                    <a:lnTo>
                      <a:pt x="464" y="180"/>
                    </a:lnTo>
                    <a:lnTo>
                      <a:pt x="463" y="180"/>
                    </a:lnTo>
                    <a:lnTo>
                      <a:pt x="463" y="181"/>
                    </a:lnTo>
                    <a:lnTo>
                      <a:pt x="462" y="181"/>
                    </a:lnTo>
                    <a:lnTo>
                      <a:pt x="457" y="180"/>
                    </a:lnTo>
                    <a:lnTo>
                      <a:pt x="455" y="178"/>
                    </a:lnTo>
                    <a:lnTo>
                      <a:pt x="454" y="178"/>
                    </a:lnTo>
                    <a:lnTo>
                      <a:pt x="451" y="178"/>
                    </a:lnTo>
                    <a:lnTo>
                      <a:pt x="450" y="178"/>
                    </a:lnTo>
                    <a:lnTo>
                      <a:pt x="447" y="178"/>
                    </a:lnTo>
                    <a:lnTo>
                      <a:pt x="444" y="178"/>
                    </a:lnTo>
                    <a:lnTo>
                      <a:pt x="443" y="178"/>
                    </a:lnTo>
                    <a:lnTo>
                      <a:pt x="441" y="178"/>
                    </a:lnTo>
                    <a:lnTo>
                      <a:pt x="440" y="178"/>
                    </a:lnTo>
                    <a:lnTo>
                      <a:pt x="437" y="178"/>
                    </a:lnTo>
                    <a:lnTo>
                      <a:pt x="436" y="178"/>
                    </a:lnTo>
                    <a:lnTo>
                      <a:pt x="436" y="177"/>
                    </a:lnTo>
                    <a:lnTo>
                      <a:pt x="435" y="177"/>
                    </a:lnTo>
                    <a:lnTo>
                      <a:pt x="433" y="177"/>
                    </a:lnTo>
                    <a:lnTo>
                      <a:pt x="432" y="177"/>
                    </a:lnTo>
                    <a:lnTo>
                      <a:pt x="431" y="177"/>
                    </a:lnTo>
                    <a:lnTo>
                      <a:pt x="429" y="178"/>
                    </a:lnTo>
                    <a:lnTo>
                      <a:pt x="428" y="178"/>
                    </a:lnTo>
                    <a:lnTo>
                      <a:pt x="425" y="178"/>
                    </a:lnTo>
                    <a:lnTo>
                      <a:pt x="424" y="178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18" y="177"/>
                    </a:lnTo>
                    <a:lnTo>
                      <a:pt x="417" y="177"/>
                    </a:lnTo>
                    <a:lnTo>
                      <a:pt x="416" y="177"/>
                    </a:lnTo>
                    <a:lnTo>
                      <a:pt x="416" y="178"/>
                    </a:lnTo>
                    <a:lnTo>
                      <a:pt x="415" y="180"/>
                    </a:lnTo>
                    <a:lnTo>
                      <a:pt x="414" y="180"/>
                    </a:lnTo>
                    <a:lnTo>
                      <a:pt x="413" y="180"/>
                    </a:lnTo>
                    <a:lnTo>
                      <a:pt x="409" y="178"/>
                    </a:lnTo>
                    <a:lnTo>
                      <a:pt x="408" y="178"/>
                    </a:lnTo>
                    <a:lnTo>
                      <a:pt x="406" y="178"/>
                    </a:lnTo>
                    <a:lnTo>
                      <a:pt x="404" y="177"/>
                    </a:lnTo>
                    <a:lnTo>
                      <a:pt x="403" y="177"/>
                    </a:lnTo>
                    <a:lnTo>
                      <a:pt x="401" y="177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6" y="174"/>
                    </a:lnTo>
                    <a:lnTo>
                      <a:pt x="395" y="174"/>
                    </a:lnTo>
                    <a:lnTo>
                      <a:pt x="394" y="174"/>
                    </a:lnTo>
                    <a:lnTo>
                      <a:pt x="391" y="174"/>
                    </a:lnTo>
                    <a:lnTo>
                      <a:pt x="390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6"/>
                    </a:lnTo>
                    <a:lnTo>
                      <a:pt x="386" y="176"/>
                    </a:lnTo>
                    <a:lnTo>
                      <a:pt x="385" y="176"/>
                    </a:lnTo>
                    <a:lnTo>
                      <a:pt x="385" y="177"/>
                    </a:lnTo>
                    <a:lnTo>
                      <a:pt x="385" y="180"/>
                    </a:lnTo>
                    <a:lnTo>
                      <a:pt x="384" y="180"/>
                    </a:lnTo>
                    <a:lnTo>
                      <a:pt x="384" y="181"/>
                    </a:lnTo>
                    <a:lnTo>
                      <a:pt x="382" y="182"/>
                    </a:lnTo>
                    <a:lnTo>
                      <a:pt x="382" y="183"/>
                    </a:lnTo>
                    <a:lnTo>
                      <a:pt x="384" y="184"/>
                    </a:lnTo>
                    <a:lnTo>
                      <a:pt x="384" y="185"/>
                    </a:lnTo>
                    <a:lnTo>
                      <a:pt x="385" y="185"/>
                    </a:lnTo>
                    <a:lnTo>
                      <a:pt x="384" y="185"/>
                    </a:lnTo>
                    <a:lnTo>
                      <a:pt x="381" y="185"/>
                    </a:lnTo>
                    <a:lnTo>
                      <a:pt x="381" y="184"/>
                    </a:lnTo>
                    <a:lnTo>
                      <a:pt x="379" y="183"/>
                    </a:lnTo>
                    <a:lnTo>
                      <a:pt x="377" y="183"/>
                    </a:lnTo>
                    <a:lnTo>
                      <a:pt x="376" y="183"/>
                    </a:lnTo>
                    <a:lnTo>
                      <a:pt x="375" y="183"/>
                    </a:lnTo>
                    <a:lnTo>
                      <a:pt x="373" y="183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1"/>
                    </a:lnTo>
                    <a:lnTo>
                      <a:pt x="368" y="181"/>
                    </a:lnTo>
                    <a:lnTo>
                      <a:pt x="367" y="180"/>
                    </a:lnTo>
                    <a:lnTo>
                      <a:pt x="364" y="180"/>
                    </a:lnTo>
                    <a:lnTo>
                      <a:pt x="362" y="180"/>
                    </a:lnTo>
                    <a:lnTo>
                      <a:pt x="361" y="180"/>
                    </a:lnTo>
                    <a:lnTo>
                      <a:pt x="360" y="180"/>
                    </a:lnTo>
                    <a:lnTo>
                      <a:pt x="359" y="180"/>
                    </a:lnTo>
                    <a:lnTo>
                      <a:pt x="358" y="180"/>
                    </a:lnTo>
                    <a:lnTo>
                      <a:pt x="357" y="181"/>
                    </a:lnTo>
                    <a:lnTo>
                      <a:pt x="356" y="180"/>
                    </a:lnTo>
                    <a:lnTo>
                      <a:pt x="354" y="180"/>
                    </a:lnTo>
                    <a:lnTo>
                      <a:pt x="352" y="181"/>
                    </a:lnTo>
                    <a:lnTo>
                      <a:pt x="351" y="182"/>
                    </a:lnTo>
                    <a:lnTo>
                      <a:pt x="349" y="183"/>
                    </a:lnTo>
                    <a:lnTo>
                      <a:pt x="348" y="185"/>
                    </a:lnTo>
                    <a:lnTo>
                      <a:pt x="348" y="186"/>
                    </a:lnTo>
                    <a:lnTo>
                      <a:pt x="347" y="186"/>
                    </a:lnTo>
                    <a:lnTo>
                      <a:pt x="347" y="187"/>
                    </a:lnTo>
                    <a:lnTo>
                      <a:pt x="348" y="187"/>
                    </a:lnTo>
                    <a:lnTo>
                      <a:pt x="347" y="189"/>
                    </a:lnTo>
                    <a:lnTo>
                      <a:pt x="345" y="189"/>
                    </a:lnTo>
                    <a:lnTo>
                      <a:pt x="344" y="189"/>
                    </a:lnTo>
                    <a:lnTo>
                      <a:pt x="343" y="190"/>
                    </a:lnTo>
                    <a:lnTo>
                      <a:pt x="343" y="191"/>
                    </a:lnTo>
                    <a:lnTo>
                      <a:pt x="342" y="191"/>
                    </a:lnTo>
                    <a:lnTo>
                      <a:pt x="341" y="190"/>
                    </a:lnTo>
                    <a:lnTo>
                      <a:pt x="340" y="190"/>
                    </a:lnTo>
                    <a:lnTo>
                      <a:pt x="339" y="191"/>
                    </a:lnTo>
                    <a:lnTo>
                      <a:pt x="338" y="192"/>
                    </a:lnTo>
                    <a:lnTo>
                      <a:pt x="336" y="193"/>
                    </a:lnTo>
                    <a:lnTo>
                      <a:pt x="334" y="194"/>
                    </a:lnTo>
                    <a:lnTo>
                      <a:pt x="333" y="195"/>
                    </a:lnTo>
                    <a:lnTo>
                      <a:pt x="332" y="195"/>
                    </a:lnTo>
                    <a:lnTo>
                      <a:pt x="331" y="195"/>
                    </a:lnTo>
                    <a:lnTo>
                      <a:pt x="329" y="195"/>
                    </a:lnTo>
                    <a:lnTo>
                      <a:pt x="326" y="198"/>
                    </a:lnTo>
                    <a:lnTo>
                      <a:pt x="325" y="199"/>
                    </a:lnTo>
                    <a:lnTo>
                      <a:pt x="323" y="199"/>
                    </a:lnTo>
                    <a:lnTo>
                      <a:pt x="321" y="200"/>
                    </a:lnTo>
                    <a:lnTo>
                      <a:pt x="321" y="202"/>
                    </a:lnTo>
                    <a:lnTo>
                      <a:pt x="320" y="202"/>
                    </a:lnTo>
                    <a:lnTo>
                      <a:pt x="317" y="203"/>
                    </a:lnTo>
                    <a:lnTo>
                      <a:pt x="316" y="204"/>
                    </a:lnTo>
                    <a:lnTo>
                      <a:pt x="316" y="205"/>
                    </a:lnTo>
                    <a:lnTo>
                      <a:pt x="315" y="206"/>
                    </a:lnTo>
                    <a:lnTo>
                      <a:pt x="314" y="206"/>
                    </a:lnTo>
                    <a:lnTo>
                      <a:pt x="314" y="208"/>
                    </a:lnTo>
                    <a:lnTo>
                      <a:pt x="314" y="209"/>
                    </a:lnTo>
                    <a:lnTo>
                      <a:pt x="314" y="210"/>
                    </a:lnTo>
                    <a:lnTo>
                      <a:pt x="315" y="210"/>
                    </a:lnTo>
                    <a:lnTo>
                      <a:pt x="315" y="211"/>
                    </a:lnTo>
                    <a:lnTo>
                      <a:pt x="314" y="211"/>
                    </a:lnTo>
                    <a:lnTo>
                      <a:pt x="312" y="211"/>
                    </a:lnTo>
                    <a:lnTo>
                      <a:pt x="310" y="210"/>
                    </a:lnTo>
                    <a:lnTo>
                      <a:pt x="308" y="210"/>
                    </a:lnTo>
                    <a:lnTo>
                      <a:pt x="306" y="208"/>
                    </a:lnTo>
                    <a:lnTo>
                      <a:pt x="307" y="206"/>
                    </a:lnTo>
                    <a:lnTo>
                      <a:pt x="307" y="205"/>
                    </a:lnTo>
                    <a:lnTo>
                      <a:pt x="307" y="204"/>
                    </a:lnTo>
                    <a:lnTo>
                      <a:pt x="305" y="203"/>
                    </a:lnTo>
                    <a:lnTo>
                      <a:pt x="302" y="203"/>
                    </a:lnTo>
                    <a:lnTo>
                      <a:pt x="301" y="203"/>
                    </a:lnTo>
                    <a:lnTo>
                      <a:pt x="298" y="203"/>
                    </a:lnTo>
                    <a:lnTo>
                      <a:pt x="297" y="203"/>
                    </a:lnTo>
                    <a:lnTo>
                      <a:pt x="296" y="203"/>
                    </a:lnTo>
                    <a:lnTo>
                      <a:pt x="294" y="203"/>
                    </a:lnTo>
                    <a:lnTo>
                      <a:pt x="293" y="203"/>
                    </a:lnTo>
                    <a:lnTo>
                      <a:pt x="289" y="203"/>
                    </a:lnTo>
                    <a:lnTo>
                      <a:pt x="288" y="203"/>
                    </a:lnTo>
                    <a:lnTo>
                      <a:pt x="287" y="203"/>
                    </a:lnTo>
                    <a:lnTo>
                      <a:pt x="286" y="199"/>
                    </a:lnTo>
                    <a:lnTo>
                      <a:pt x="285" y="195"/>
                    </a:lnTo>
                    <a:lnTo>
                      <a:pt x="285" y="193"/>
                    </a:lnTo>
                    <a:lnTo>
                      <a:pt x="285" y="191"/>
                    </a:lnTo>
                    <a:lnTo>
                      <a:pt x="277" y="191"/>
                    </a:lnTo>
                    <a:lnTo>
                      <a:pt x="277" y="187"/>
                    </a:lnTo>
                    <a:lnTo>
                      <a:pt x="277" y="186"/>
                    </a:lnTo>
                    <a:lnTo>
                      <a:pt x="277" y="185"/>
                    </a:lnTo>
                    <a:lnTo>
                      <a:pt x="278" y="185"/>
                    </a:lnTo>
                    <a:lnTo>
                      <a:pt x="278" y="183"/>
                    </a:lnTo>
                    <a:lnTo>
                      <a:pt x="278" y="182"/>
                    </a:lnTo>
                    <a:lnTo>
                      <a:pt x="278" y="180"/>
                    </a:lnTo>
                    <a:lnTo>
                      <a:pt x="279" y="177"/>
                    </a:lnTo>
                    <a:lnTo>
                      <a:pt x="275" y="178"/>
                    </a:lnTo>
                    <a:lnTo>
                      <a:pt x="274" y="177"/>
                    </a:lnTo>
                    <a:lnTo>
                      <a:pt x="272" y="175"/>
                    </a:lnTo>
                    <a:lnTo>
                      <a:pt x="270" y="173"/>
                    </a:lnTo>
                    <a:lnTo>
                      <a:pt x="269" y="172"/>
                    </a:lnTo>
                    <a:lnTo>
                      <a:pt x="267" y="171"/>
                    </a:lnTo>
                    <a:lnTo>
                      <a:pt x="266" y="170"/>
                    </a:lnTo>
                    <a:lnTo>
                      <a:pt x="264" y="167"/>
                    </a:lnTo>
                    <a:lnTo>
                      <a:pt x="261" y="166"/>
                    </a:lnTo>
                    <a:lnTo>
                      <a:pt x="260" y="167"/>
                    </a:lnTo>
                    <a:lnTo>
                      <a:pt x="257" y="168"/>
                    </a:lnTo>
                    <a:lnTo>
                      <a:pt x="255" y="170"/>
                    </a:lnTo>
                    <a:lnTo>
                      <a:pt x="249" y="168"/>
                    </a:lnTo>
                    <a:lnTo>
                      <a:pt x="246" y="168"/>
                    </a:lnTo>
                    <a:lnTo>
                      <a:pt x="242" y="168"/>
                    </a:lnTo>
                    <a:lnTo>
                      <a:pt x="240" y="168"/>
                    </a:lnTo>
                    <a:lnTo>
                      <a:pt x="238" y="168"/>
                    </a:lnTo>
                    <a:lnTo>
                      <a:pt x="232" y="168"/>
                    </a:lnTo>
                    <a:lnTo>
                      <a:pt x="229" y="168"/>
                    </a:lnTo>
                    <a:lnTo>
                      <a:pt x="227" y="170"/>
                    </a:lnTo>
                    <a:lnTo>
                      <a:pt x="226" y="170"/>
                    </a:lnTo>
                    <a:lnTo>
                      <a:pt x="221" y="170"/>
                    </a:lnTo>
                    <a:lnTo>
                      <a:pt x="220" y="170"/>
                    </a:lnTo>
                    <a:lnTo>
                      <a:pt x="218" y="167"/>
                    </a:lnTo>
                    <a:lnTo>
                      <a:pt x="214" y="165"/>
                    </a:lnTo>
                    <a:lnTo>
                      <a:pt x="211" y="162"/>
                    </a:lnTo>
                    <a:lnTo>
                      <a:pt x="209" y="159"/>
                    </a:lnTo>
                    <a:lnTo>
                      <a:pt x="208" y="159"/>
                    </a:lnTo>
                    <a:lnTo>
                      <a:pt x="205" y="158"/>
                    </a:lnTo>
                    <a:lnTo>
                      <a:pt x="186" y="148"/>
                    </a:lnTo>
                    <a:lnTo>
                      <a:pt x="172" y="140"/>
                    </a:lnTo>
                    <a:lnTo>
                      <a:pt x="167" y="142"/>
                    </a:lnTo>
                    <a:lnTo>
                      <a:pt x="164" y="142"/>
                    </a:lnTo>
                    <a:lnTo>
                      <a:pt x="161" y="143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1" y="145"/>
                    </a:lnTo>
                    <a:lnTo>
                      <a:pt x="146" y="146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0" y="147"/>
                    </a:lnTo>
                    <a:lnTo>
                      <a:pt x="138" y="147"/>
                    </a:lnTo>
                    <a:lnTo>
                      <a:pt x="135" y="148"/>
                    </a:lnTo>
                    <a:lnTo>
                      <a:pt x="135" y="153"/>
                    </a:lnTo>
                    <a:lnTo>
                      <a:pt x="135" y="155"/>
                    </a:lnTo>
                    <a:lnTo>
                      <a:pt x="135" y="164"/>
                    </a:lnTo>
                    <a:lnTo>
                      <a:pt x="135" y="168"/>
                    </a:lnTo>
                    <a:lnTo>
                      <a:pt x="135" y="172"/>
                    </a:lnTo>
                    <a:lnTo>
                      <a:pt x="135" y="176"/>
                    </a:lnTo>
                    <a:lnTo>
                      <a:pt x="135" y="181"/>
                    </a:lnTo>
                    <a:lnTo>
                      <a:pt x="135" y="184"/>
                    </a:lnTo>
                    <a:lnTo>
                      <a:pt x="135" y="189"/>
                    </a:lnTo>
                    <a:lnTo>
                      <a:pt x="135" y="190"/>
                    </a:lnTo>
                    <a:lnTo>
                      <a:pt x="135" y="193"/>
                    </a:lnTo>
                    <a:lnTo>
                      <a:pt x="135" y="198"/>
                    </a:lnTo>
                    <a:lnTo>
                      <a:pt x="135" y="200"/>
                    </a:lnTo>
                    <a:lnTo>
                      <a:pt x="135" y="201"/>
                    </a:lnTo>
                    <a:lnTo>
                      <a:pt x="134" y="201"/>
                    </a:lnTo>
                    <a:lnTo>
                      <a:pt x="133" y="201"/>
                    </a:lnTo>
                    <a:lnTo>
                      <a:pt x="130" y="202"/>
                    </a:lnTo>
                    <a:lnTo>
                      <a:pt x="128" y="202"/>
                    </a:lnTo>
                    <a:lnTo>
                      <a:pt x="127" y="201"/>
                    </a:lnTo>
                    <a:lnTo>
                      <a:pt x="127" y="200"/>
                    </a:lnTo>
                    <a:lnTo>
                      <a:pt x="126" y="200"/>
                    </a:lnTo>
                    <a:lnTo>
                      <a:pt x="125" y="200"/>
                    </a:lnTo>
                    <a:lnTo>
                      <a:pt x="125" y="199"/>
                    </a:lnTo>
                    <a:lnTo>
                      <a:pt x="124" y="199"/>
                    </a:lnTo>
                    <a:lnTo>
                      <a:pt x="124" y="198"/>
                    </a:lnTo>
                    <a:lnTo>
                      <a:pt x="123" y="196"/>
                    </a:lnTo>
                    <a:lnTo>
                      <a:pt x="121" y="195"/>
                    </a:lnTo>
                    <a:lnTo>
                      <a:pt x="120" y="194"/>
                    </a:lnTo>
                    <a:lnTo>
                      <a:pt x="120" y="193"/>
                    </a:lnTo>
                    <a:lnTo>
                      <a:pt x="120" y="192"/>
                    </a:lnTo>
                    <a:lnTo>
                      <a:pt x="117" y="191"/>
                    </a:lnTo>
                    <a:lnTo>
                      <a:pt x="117" y="190"/>
                    </a:lnTo>
                    <a:lnTo>
                      <a:pt x="115" y="189"/>
                    </a:lnTo>
                    <a:lnTo>
                      <a:pt x="111" y="187"/>
                    </a:lnTo>
                    <a:lnTo>
                      <a:pt x="110" y="186"/>
                    </a:lnTo>
                    <a:lnTo>
                      <a:pt x="109" y="186"/>
                    </a:lnTo>
                    <a:lnTo>
                      <a:pt x="107" y="186"/>
                    </a:lnTo>
                    <a:lnTo>
                      <a:pt x="106" y="186"/>
                    </a:lnTo>
                    <a:lnTo>
                      <a:pt x="105" y="186"/>
                    </a:lnTo>
                    <a:lnTo>
                      <a:pt x="103" y="186"/>
                    </a:lnTo>
                    <a:lnTo>
                      <a:pt x="101" y="187"/>
                    </a:lnTo>
                    <a:lnTo>
                      <a:pt x="100" y="187"/>
                    </a:lnTo>
                    <a:lnTo>
                      <a:pt x="99" y="187"/>
                    </a:lnTo>
                    <a:lnTo>
                      <a:pt x="98" y="187"/>
                    </a:lnTo>
                    <a:lnTo>
                      <a:pt x="97" y="187"/>
                    </a:lnTo>
                    <a:lnTo>
                      <a:pt x="92" y="190"/>
                    </a:lnTo>
                    <a:lnTo>
                      <a:pt x="91" y="190"/>
                    </a:lnTo>
                    <a:lnTo>
                      <a:pt x="90" y="191"/>
                    </a:lnTo>
                    <a:lnTo>
                      <a:pt x="86" y="194"/>
                    </a:lnTo>
                    <a:lnTo>
                      <a:pt x="84" y="195"/>
                    </a:lnTo>
                    <a:lnTo>
                      <a:pt x="81" y="196"/>
                    </a:lnTo>
                    <a:lnTo>
                      <a:pt x="77" y="199"/>
                    </a:lnTo>
                    <a:lnTo>
                      <a:pt x="72" y="201"/>
                    </a:lnTo>
                    <a:lnTo>
                      <a:pt x="68" y="202"/>
                    </a:lnTo>
                    <a:lnTo>
                      <a:pt x="64" y="199"/>
                    </a:lnTo>
                    <a:lnTo>
                      <a:pt x="61" y="196"/>
                    </a:lnTo>
                    <a:lnTo>
                      <a:pt x="60" y="194"/>
                    </a:lnTo>
                    <a:lnTo>
                      <a:pt x="58" y="192"/>
                    </a:lnTo>
                    <a:lnTo>
                      <a:pt x="55" y="190"/>
                    </a:lnTo>
                    <a:lnTo>
                      <a:pt x="52" y="186"/>
                    </a:lnTo>
                    <a:lnTo>
                      <a:pt x="46" y="181"/>
                    </a:lnTo>
                    <a:lnTo>
                      <a:pt x="45" y="181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0" y="173"/>
                    </a:lnTo>
                    <a:lnTo>
                      <a:pt x="38" y="171"/>
                    </a:lnTo>
                    <a:lnTo>
                      <a:pt x="36" y="165"/>
                    </a:lnTo>
                    <a:lnTo>
                      <a:pt x="36" y="163"/>
                    </a:lnTo>
                    <a:lnTo>
                      <a:pt x="35" y="158"/>
                    </a:lnTo>
                    <a:lnTo>
                      <a:pt x="32" y="154"/>
                    </a:lnTo>
                    <a:lnTo>
                      <a:pt x="31" y="152"/>
                    </a:lnTo>
                    <a:lnTo>
                      <a:pt x="34" y="148"/>
                    </a:lnTo>
                    <a:lnTo>
                      <a:pt x="36" y="146"/>
                    </a:lnTo>
                    <a:lnTo>
                      <a:pt x="41" y="143"/>
                    </a:lnTo>
                    <a:lnTo>
                      <a:pt x="42" y="140"/>
                    </a:lnTo>
                    <a:lnTo>
                      <a:pt x="44" y="140"/>
                    </a:lnTo>
                    <a:lnTo>
                      <a:pt x="46" y="138"/>
                    </a:lnTo>
                    <a:lnTo>
                      <a:pt x="49" y="137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2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38" y="130"/>
                    </a:lnTo>
                    <a:lnTo>
                      <a:pt x="38" y="129"/>
                    </a:lnTo>
                    <a:lnTo>
                      <a:pt x="34" y="127"/>
                    </a:lnTo>
                    <a:lnTo>
                      <a:pt x="33" y="127"/>
                    </a:lnTo>
                    <a:lnTo>
                      <a:pt x="32" y="127"/>
                    </a:lnTo>
                    <a:lnTo>
                      <a:pt x="32" y="126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30" y="124"/>
                    </a:lnTo>
                    <a:lnTo>
                      <a:pt x="31" y="124"/>
                    </a:lnTo>
                    <a:lnTo>
                      <a:pt x="32" y="124"/>
                    </a:lnTo>
                    <a:lnTo>
                      <a:pt x="32" y="125"/>
                    </a:lnTo>
                    <a:lnTo>
                      <a:pt x="35" y="125"/>
                    </a:lnTo>
                    <a:lnTo>
                      <a:pt x="36" y="124"/>
                    </a:lnTo>
                    <a:lnTo>
                      <a:pt x="35" y="122"/>
                    </a:lnTo>
                    <a:lnTo>
                      <a:pt x="32" y="119"/>
                    </a:lnTo>
                    <a:lnTo>
                      <a:pt x="31" y="116"/>
                    </a:lnTo>
                    <a:lnTo>
                      <a:pt x="30" y="115"/>
                    </a:lnTo>
                    <a:lnTo>
                      <a:pt x="27" y="114"/>
                    </a:lnTo>
                    <a:lnTo>
                      <a:pt x="26" y="112"/>
                    </a:lnTo>
                    <a:lnTo>
                      <a:pt x="25" y="111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8" y="109"/>
                    </a:lnTo>
                    <a:lnTo>
                      <a:pt x="17" y="109"/>
                    </a:lnTo>
                    <a:lnTo>
                      <a:pt x="16" y="109"/>
                    </a:lnTo>
                    <a:lnTo>
                      <a:pt x="15" y="108"/>
                    </a:lnTo>
                    <a:lnTo>
                      <a:pt x="14" y="108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0" y="109"/>
                    </a:lnTo>
                    <a:lnTo>
                      <a:pt x="9" y="109"/>
                    </a:lnTo>
                    <a:lnTo>
                      <a:pt x="8" y="107"/>
                    </a:lnTo>
                    <a:lnTo>
                      <a:pt x="8" y="105"/>
                    </a:lnTo>
                    <a:lnTo>
                      <a:pt x="9" y="102"/>
                    </a:lnTo>
                    <a:lnTo>
                      <a:pt x="8" y="102"/>
                    </a:lnTo>
                    <a:lnTo>
                      <a:pt x="7" y="101"/>
                    </a:lnTo>
                    <a:lnTo>
                      <a:pt x="5" y="101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2" y="97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7" y="88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5" y="83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8" y="79"/>
                    </a:lnTo>
                    <a:lnTo>
                      <a:pt x="9" y="79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0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2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7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5" y="79"/>
                    </a:lnTo>
                    <a:lnTo>
                      <a:pt x="26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30" y="79"/>
                    </a:lnTo>
                    <a:lnTo>
                      <a:pt x="31" y="79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5"/>
                    </a:lnTo>
                    <a:lnTo>
                      <a:pt x="32" y="73"/>
                    </a:lnTo>
                    <a:lnTo>
                      <a:pt x="32" y="72"/>
                    </a:lnTo>
                    <a:lnTo>
                      <a:pt x="32" y="71"/>
                    </a:lnTo>
                    <a:lnTo>
                      <a:pt x="31" y="70"/>
                    </a:lnTo>
                    <a:lnTo>
                      <a:pt x="31" y="69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8" y="66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4"/>
                    </a:lnTo>
                    <a:lnTo>
                      <a:pt x="41" y="64"/>
                    </a:lnTo>
                    <a:lnTo>
                      <a:pt x="41" y="63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7" y="61"/>
                    </a:lnTo>
                    <a:lnTo>
                      <a:pt x="49" y="60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5"/>
                    </a:lnTo>
                    <a:lnTo>
                      <a:pt x="61" y="55"/>
                    </a:lnTo>
                    <a:lnTo>
                      <a:pt x="61" y="54"/>
                    </a:lnTo>
                    <a:lnTo>
                      <a:pt x="61" y="53"/>
                    </a:lnTo>
                    <a:lnTo>
                      <a:pt x="61" y="52"/>
                    </a:lnTo>
                    <a:lnTo>
                      <a:pt x="62" y="52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6" y="53"/>
                    </a:lnTo>
                    <a:lnTo>
                      <a:pt x="68" y="53"/>
                    </a:lnTo>
                    <a:lnTo>
                      <a:pt x="70" y="54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4" y="56"/>
                    </a:lnTo>
                    <a:lnTo>
                      <a:pt x="75" y="56"/>
                    </a:lnTo>
                    <a:lnTo>
                      <a:pt x="75" y="55"/>
                    </a:lnTo>
                    <a:lnTo>
                      <a:pt x="75" y="54"/>
                    </a:lnTo>
                    <a:lnTo>
                      <a:pt x="77" y="54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8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6" y="56"/>
                    </a:lnTo>
                    <a:lnTo>
                      <a:pt x="97" y="56"/>
                    </a:lnTo>
                    <a:lnTo>
                      <a:pt x="98" y="56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2" y="60"/>
                    </a:lnTo>
                    <a:lnTo>
                      <a:pt x="103" y="60"/>
                    </a:lnTo>
                    <a:lnTo>
                      <a:pt x="105" y="61"/>
                    </a:lnTo>
                    <a:lnTo>
                      <a:pt x="106" y="61"/>
                    </a:lnTo>
                    <a:lnTo>
                      <a:pt x="108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11" y="64"/>
                    </a:lnTo>
                    <a:lnTo>
                      <a:pt x="112" y="65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2" y="69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5" y="70"/>
                    </a:lnTo>
                    <a:lnTo>
                      <a:pt x="116" y="69"/>
                    </a:lnTo>
                    <a:lnTo>
                      <a:pt x="117" y="69"/>
                    </a:lnTo>
                    <a:lnTo>
                      <a:pt x="116" y="68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6" y="64"/>
                    </a:lnTo>
                    <a:lnTo>
                      <a:pt x="115" y="64"/>
                    </a:lnTo>
                    <a:lnTo>
                      <a:pt x="115" y="63"/>
                    </a:lnTo>
                    <a:lnTo>
                      <a:pt x="116" y="63"/>
                    </a:lnTo>
                    <a:lnTo>
                      <a:pt x="117" y="63"/>
                    </a:lnTo>
                    <a:lnTo>
                      <a:pt x="118" y="63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5" y="68"/>
                    </a:lnTo>
                    <a:lnTo>
                      <a:pt x="126" y="68"/>
                    </a:lnTo>
                    <a:lnTo>
                      <a:pt x="127" y="68"/>
                    </a:lnTo>
                    <a:lnTo>
                      <a:pt x="128" y="68"/>
                    </a:lnTo>
                    <a:lnTo>
                      <a:pt x="128" y="69"/>
                    </a:lnTo>
                    <a:lnTo>
                      <a:pt x="130" y="70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4" y="69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6"/>
                    </a:lnTo>
                    <a:lnTo>
                      <a:pt x="137" y="65"/>
                    </a:lnTo>
                    <a:lnTo>
                      <a:pt x="137" y="64"/>
                    </a:lnTo>
                    <a:lnTo>
                      <a:pt x="138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2" y="63"/>
                    </a:lnTo>
                    <a:lnTo>
                      <a:pt x="142" y="62"/>
                    </a:lnTo>
                    <a:lnTo>
                      <a:pt x="143" y="62"/>
                    </a:lnTo>
                    <a:lnTo>
                      <a:pt x="143" y="63"/>
                    </a:lnTo>
                    <a:lnTo>
                      <a:pt x="144" y="63"/>
                    </a:lnTo>
                    <a:lnTo>
                      <a:pt x="145" y="63"/>
                    </a:lnTo>
                    <a:lnTo>
                      <a:pt x="145" y="62"/>
                    </a:lnTo>
                    <a:lnTo>
                      <a:pt x="146" y="62"/>
                    </a:lnTo>
                    <a:lnTo>
                      <a:pt x="147" y="62"/>
                    </a:lnTo>
                    <a:lnTo>
                      <a:pt x="149" y="62"/>
                    </a:lnTo>
                    <a:lnTo>
                      <a:pt x="151" y="62"/>
                    </a:lnTo>
                    <a:lnTo>
                      <a:pt x="152" y="62"/>
                    </a:lnTo>
                    <a:lnTo>
                      <a:pt x="153" y="63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6" y="65"/>
                    </a:lnTo>
                    <a:lnTo>
                      <a:pt x="157" y="64"/>
                    </a:lnTo>
                    <a:lnTo>
                      <a:pt x="158" y="64"/>
                    </a:lnTo>
                    <a:lnTo>
                      <a:pt x="159" y="64"/>
                    </a:lnTo>
                    <a:lnTo>
                      <a:pt x="159" y="63"/>
                    </a:lnTo>
                    <a:lnTo>
                      <a:pt x="159" y="62"/>
                    </a:lnTo>
                    <a:lnTo>
                      <a:pt x="161" y="62"/>
                    </a:lnTo>
                    <a:lnTo>
                      <a:pt x="165" y="62"/>
                    </a:lnTo>
                    <a:lnTo>
                      <a:pt x="166" y="62"/>
                    </a:lnTo>
                    <a:lnTo>
                      <a:pt x="167" y="61"/>
                    </a:lnTo>
                    <a:lnTo>
                      <a:pt x="168" y="61"/>
                    </a:lnTo>
                    <a:lnTo>
                      <a:pt x="172" y="62"/>
                    </a:lnTo>
                    <a:lnTo>
                      <a:pt x="172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3" y="66"/>
                    </a:lnTo>
                    <a:lnTo>
                      <a:pt x="176" y="68"/>
                    </a:lnTo>
                    <a:lnTo>
                      <a:pt x="177" y="68"/>
                    </a:lnTo>
                    <a:lnTo>
                      <a:pt x="179" y="68"/>
                    </a:lnTo>
                    <a:lnTo>
                      <a:pt x="181" y="68"/>
                    </a:lnTo>
                    <a:lnTo>
                      <a:pt x="183" y="69"/>
                    </a:lnTo>
                    <a:lnTo>
                      <a:pt x="184" y="69"/>
                    </a:lnTo>
                    <a:lnTo>
                      <a:pt x="186" y="69"/>
                    </a:lnTo>
                    <a:lnTo>
                      <a:pt x="186" y="70"/>
                    </a:lnTo>
                    <a:lnTo>
                      <a:pt x="185" y="70"/>
                    </a:lnTo>
                    <a:lnTo>
                      <a:pt x="184" y="70"/>
                    </a:lnTo>
                    <a:lnTo>
                      <a:pt x="185" y="71"/>
                    </a:lnTo>
                    <a:lnTo>
                      <a:pt x="186" y="70"/>
                    </a:lnTo>
                    <a:lnTo>
                      <a:pt x="187" y="70"/>
                    </a:lnTo>
                    <a:lnTo>
                      <a:pt x="18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88" name="Freeform 973"/>
              <p:cNvSpPr>
                <a:spLocks/>
              </p:cNvSpPr>
              <p:nvPr/>
            </p:nvSpPr>
            <p:spPr bwMode="auto">
              <a:xfrm>
                <a:off x="6026150" y="2235201"/>
                <a:ext cx="211138" cy="111125"/>
              </a:xfrm>
              <a:custGeom>
                <a:avLst/>
                <a:gdLst>
                  <a:gd name="T0" fmla="*/ 5040324 w 133"/>
                  <a:gd name="T1" fmla="*/ 171370625 h 70"/>
                  <a:gd name="T2" fmla="*/ 10080649 w 133"/>
                  <a:gd name="T3" fmla="*/ 163810950 h 70"/>
                  <a:gd name="T4" fmla="*/ 17641929 w 133"/>
                  <a:gd name="T5" fmla="*/ 171370625 h 70"/>
                  <a:gd name="T6" fmla="*/ 45362920 w 133"/>
                  <a:gd name="T7" fmla="*/ 171370625 h 70"/>
                  <a:gd name="T8" fmla="*/ 55443569 w 133"/>
                  <a:gd name="T9" fmla="*/ 166330313 h 70"/>
                  <a:gd name="T10" fmla="*/ 60483893 w 133"/>
                  <a:gd name="T11" fmla="*/ 158769050 h 70"/>
                  <a:gd name="T12" fmla="*/ 63004849 w 133"/>
                  <a:gd name="T13" fmla="*/ 148688425 h 70"/>
                  <a:gd name="T14" fmla="*/ 47883876 w 133"/>
                  <a:gd name="T15" fmla="*/ 141128750 h 70"/>
                  <a:gd name="T16" fmla="*/ 40322595 w 133"/>
                  <a:gd name="T17" fmla="*/ 136088438 h 70"/>
                  <a:gd name="T18" fmla="*/ 25201622 w 133"/>
                  <a:gd name="T19" fmla="*/ 133567488 h 70"/>
                  <a:gd name="T20" fmla="*/ 10080649 w 133"/>
                  <a:gd name="T21" fmla="*/ 128527175 h 70"/>
                  <a:gd name="T22" fmla="*/ 22682254 w 133"/>
                  <a:gd name="T23" fmla="*/ 118446550 h 70"/>
                  <a:gd name="T24" fmla="*/ 30241947 w 133"/>
                  <a:gd name="T25" fmla="*/ 115927188 h 70"/>
                  <a:gd name="T26" fmla="*/ 37803227 w 133"/>
                  <a:gd name="T27" fmla="*/ 113406238 h 70"/>
                  <a:gd name="T28" fmla="*/ 40322595 w 133"/>
                  <a:gd name="T29" fmla="*/ 105846563 h 70"/>
                  <a:gd name="T30" fmla="*/ 32762903 w 133"/>
                  <a:gd name="T31" fmla="*/ 100806250 h 70"/>
                  <a:gd name="T32" fmla="*/ 47883876 w 133"/>
                  <a:gd name="T33" fmla="*/ 90725625 h 70"/>
                  <a:gd name="T34" fmla="*/ 52924200 w 133"/>
                  <a:gd name="T35" fmla="*/ 85685313 h 70"/>
                  <a:gd name="T36" fmla="*/ 57964525 w 133"/>
                  <a:gd name="T37" fmla="*/ 85685313 h 70"/>
                  <a:gd name="T38" fmla="*/ 78125823 w 133"/>
                  <a:gd name="T39" fmla="*/ 88206263 h 70"/>
                  <a:gd name="T40" fmla="*/ 83166147 w 133"/>
                  <a:gd name="T41" fmla="*/ 83165950 h 70"/>
                  <a:gd name="T42" fmla="*/ 70564542 w 133"/>
                  <a:gd name="T43" fmla="*/ 80645000 h 70"/>
                  <a:gd name="T44" fmla="*/ 57964525 w 133"/>
                  <a:gd name="T45" fmla="*/ 78124050 h 70"/>
                  <a:gd name="T46" fmla="*/ 47883876 w 133"/>
                  <a:gd name="T47" fmla="*/ 75604688 h 70"/>
                  <a:gd name="T48" fmla="*/ 57964525 w 133"/>
                  <a:gd name="T49" fmla="*/ 70564375 h 70"/>
                  <a:gd name="T50" fmla="*/ 55443569 w 133"/>
                  <a:gd name="T51" fmla="*/ 65524063 h 70"/>
                  <a:gd name="T52" fmla="*/ 50403244 w 133"/>
                  <a:gd name="T53" fmla="*/ 65524063 h 70"/>
                  <a:gd name="T54" fmla="*/ 37803227 w 133"/>
                  <a:gd name="T55" fmla="*/ 65524063 h 70"/>
                  <a:gd name="T56" fmla="*/ 50403244 w 133"/>
                  <a:gd name="T57" fmla="*/ 57962800 h 70"/>
                  <a:gd name="T58" fmla="*/ 40322595 w 133"/>
                  <a:gd name="T59" fmla="*/ 55443438 h 70"/>
                  <a:gd name="T60" fmla="*/ 55443569 w 133"/>
                  <a:gd name="T61" fmla="*/ 47882175 h 70"/>
                  <a:gd name="T62" fmla="*/ 65524218 w 133"/>
                  <a:gd name="T63" fmla="*/ 52922488 h 70"/>
                  <a:gd name="T64" fmla="*/ 80645191 w 133"/>
                  <a:gd name="T65" fmla="*/ 52922488 h 70"/>
                  <a:gd name="T66" fmla="*/ 98287120 w 133"/>
                  <a:gd name="T67" fmla="*/ 55443438 h 70"/>
                  <a:gd name="T68" fmla="*/ 110887138 w 133"/>
                  <a:gd name="T69" fmla="*/ 47882175 h 70"/>
                  <a:gd name="T70" fmla="*/ 123488742 w 133"/>
                  <a:gd name="T71" fmla="*/ 45362813 h 70"/>
                  <a:gd name="T72" fmla="*/ 141129084 w 133"/>
                  <a:gd name="T73" fmla="*/ 42843450 h 70"/>
                  <a:gd name="T74" fmla="*/ 151209733 w 133"/>
                  <a:gd name="T75" fmla="*/ 42843450 h 70"/>
                  <a:gd name="T76" fmla="*/ 158771013 w 133"/>
                  <a:gd name="T77" fmla="*/ 40322500 h 70"/>
                  <a:gd name="T78" fmla="*/ 176411355 w 133"/>
                  <a:gd name="T79" fmla="*/ 40322500 h 70"/>
                  <a:gd name="T80" fmla="*/ 189012960 w 133"/>
                  <a:gd name="T81" fmla="*/ 37801550 h 70"/>
                  <a:gd name="T82" fmla="*/ 194053285 w 133"/>
                  <a:gd name="T83" fmla="*/ 37801550 h 70"/>
                  <a:gd name="T84" fmla="*/ 201612977 w 133"/>
                  <a:gd name="T85" fmla="*/ 30241875 h 70"/>
                  <a:gd name="T86" fmla="*/ 216733951 w 133"/>
                  <a:gd name="T87" fmla="*/ 30241875 h 70"/>
                  <a:gd name="T88" fmla="*/ 224295231 w 133"/>
                  <a:gd name="T89" fmla="*/ 30241875 h 70"/>
                  <a:gd name="T90" fmla="*/ 236895248 w 133"/>
                  <a:gd name="T91" fmla="*/ 25201563 h 70"/>
                  <a:gd name="T92" fmla="*/ 246975897 w 133"/>
                  <a:gd name="T93" fmla="*/ 25201563 h 70"/>
                  <a:gd name="T94" fmla="*/ 257056546 w 133"/>
                  <a:gd name="T95" fmla="*/ 22680613 h 70"/>
                  <a:gd name="T96" fmla="*/ 269658151 w 133"/>
                  <a:gd name="T97" fmla="*/ 20161250 h 70"/>
                  <a:gd name="T98" fmla="*/ 284779124 w 133"/>
                  <a:gd name="T99" fmla="*/ 20161250 h 70"/>
                  <a:gd name="T100" fmla="*/ 294859773 w 133"/>
                  <a:gd name="T101" fmla="*/ 17640300 h 70"/>
                  <a:gd name="T102" fmla="*/ 299900098 w 133"/>
                  <a:gd name="T103" fmla="*/ 12599988 h 70"/>
                  <a:gd name="T104" fmla="*/ 312500115 w 133"/>
                  <a:gd name="T105" fmla="*/ 10080625 h 70"/>
                  <a:gd name="T106" fmla="*/ 322580764 w 133"/>
                  <a:gd name="T107" fmla="*/ 5040313 h 70"/>
                  <a:gd name="T108" fmla="*/ 330142044 w 133"/>
                  <a:gd name="T109" fmla="*/ 5040313 h 70"/>
                  <a:gd name="T110" fmla="*/ 335182369 w 133"/>
                  <a:gd name="T111" fmla="*/ 0 h 7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3"/>
                  <a:gd name="T169" fmla="*/ 0 h 70"/>
                  <a:gd name="T170" fmla="*/ 133 w 133"/>
                  <a:gd name="T171" fmla="*/ 70 h 7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3" h="70">
                    <a:moveTo>
                      <a:pt x="0" y="70"/>
                    </a:moveTo>
                    <a:lnTo>
                      <a:pt x="1" y="70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6" y="68"/>
                    </a:lnTo>
                    <a:lnTo>
                      <a:pt x="7" y="68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4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9" y="56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8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5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2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38" y="22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67" y="15"/>
                    </a:lnTo>
                    <a:lnTo>
                      <a:pt x="70" y="16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6" y="9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9" y="7"/>
                    </a:lnTo>
                    <a:lnTo>
                      <a:pt x="122" y="5"/>
                    </a:lnTo>
                    <a:lnTo>
                      <a:pt x="121" y="5"/>
                    </a:lnTo>
                    <a:lnTo>
                      <a:pt x="119" y="5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6" y="4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1" y="2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89" name="Freeform 975"/>
              <p:cNvSpPr>
                <a:spLocks/>
              </p:cNvSpPr>
              <p:nvPr/>
            </p:nvSpPr>
            <p:spPr bwMode="auto">
              <a:xfrm>
                <a:off x="4995863" y="2247901"/>
                <a:ext cx="225425" cy="131762"/>
              </a:xfrm>
              <a:custGeom>
                <a:avLst/>
                <a:gdLst>
                  <a:gd name="T0" fmla="*/ 186491563 w 142"/>
                  <a:gd name="T1" fmla="*/ 22682114 h 83"/>
                  <a:gd name="T2" fmla="*/ 204131863 w 142"/>
                  <a:gd name="T3" fmla="*/ 17641821 h 83"/>
                  <a:gd name="T4" fmla="*/ 226814063 w 142"/>
                  <a:gd name="T5" fmla="*/ 17641821 h 83"/>
                  <a:gd name="T6" fmla="*/ 259575300 w 142"/>
                  <a:gd name="T7" fmla="*/ 20161173 h 83"/>
                  <a:gd name="T8" fmla="*/ 279736550 w 142"/>
                  <a:gd name="T9" fmla="*/ 20161173 h 83"/>
                  <a:gd name="T10" fmla="*/ 309978425 w 142"/>
                  <a:gd name="T11" fmla="*/ 17641821 h 83"/>
                  <a:gd name="T12" fmla="*/ 332660625 w 142"/>
                  <a:gd name="T13" fmla="*/ 25201467 h 83"/>
                  <a:gd name="T14" fmla="*/ 337700938 w 142"/>
                  <a:gd name="T15" fmla="*/ 40322347 h 83"/>
                  <a:gd name="T16" fmla="*/ 345262200 w 142"/>
                  <a:gd name="T17" fmla="*/ 57964168 h 83"/>
                  <a:gd name="T18" fmla="*/ 345262200 w 142"/>
                  <a:gd name="T19" fmla="*/ 83165634 h 83"/>
                  <a:gd name="T20" fmla="*/ 327620313 w 142"/>
                  <a:gd name="T21" fmla="*/ 90725281 h 83"/>
                  <a:gd name="T22" fmla="*/ 337700938 w 142"/>
                  <a:gd name="T23" fmla="*/ 98286515 h 83"/>
                  <a:gd name="T24" fmla="*/ 337700938 w 142"/>
                  <a:gd name="T25" fmla="*/ 118447688 h 83"/>
                  <a:gd name="T26" fmla="*/ 345262200 w 142"/>
                  <a:gd name="T27" fmla="*/ 133568568 h 83"/>
                  <a:gd name="T28" fmla="*/ 355342825 w 142"/>
                  <a:gd name="T29" fmla="*/ 143649155 h 83"/>
                  <a:gd name="T30" fmla="*/ 355342825 w 142"/>
                  <a:gd name="T31" fmla="*/ 151208801 h 83"/>
                  <a:gd name="T32" fmla="*/ 345262200 w 142"/>
                  <a:gd name="T33" fmla="*/ 161289388 h 83"/>
                  <a:gd name="T34" fmla="*/ 330141263 w 142"/>
                  <a:gd name="T35" fmla="*/ 168850622 h 83"/>
                  <a:gd name="T36" fmla="*/ 304938113 w 142"/>
                  <a:gd name="T37" fmla="*/ 189011795 h 83"/>
                  <a:gd name="T38" fmla="*/ 309978425 w 142"/>
                  <a:gd name="T39" fmla="*/ 206652028 h 83"/>
                  <a:gd name="T40" fmla="*/ 292338125 w 142"/>
                  <a:gd name="T41" fmla="*/ 206652028 h 83"/>
                  <a:gd name="T42" fmla="*/ 267136563 w 142"/>
                  <a:gd name="T43" fmla="*/ 196571442 h 83"/>
                  <a:gd name="T44" fmla="*/ 244454363 w 142"/>
                  <a:gd name="T45" fmla="*/ 199092382 h 83"/>
                  <a:gd name="T46" fmla="*/ 221773750 w 142"/>
                  <a:gd name="T47" fmla="*/ 196571442 h 83"/>
                  <a:gd name="T48" fmla="*/ 209172175 w 142"/>
                  <a:gd name="T49" fmla="*/ 204132675 h 83"/>
                  <a:gd name="T50" fmla="*/ 204131863 w 142"/>
                  <a:gd name="T51" fmla="*/ 199092382 h 83"/>
                  <a:gd name="T52" fmla="*/ 189010925 w 142"/>
                  <a:gd name="T53" fmla="*/ 189011795 h 83"/>
                  <a:gd name="T54" fmla="*/ 168851263 w 142"/>
                  <a:gd name="T55" fmla="*/ 191531148 h 83"/>
                  <a:gd name="T56" fmla="*/ 148688425 w 142"/>
                  <a:gd name="T57" fmla="*/ 178931209 h 83"/>
                  <a:gd name="T58" fmla="*/ 126007813 w 142"/>
                  <a:gd name="T59" fmla="*/ 168850622 h 83"/>
                  <a:gd name="T60" fmla="*/ 123486863 w 142"/>
                  <a:gd name="T61" fmla="*/ 163810328 h 83"/>
                  <a:gd name="T62" fmla="*/ 103325613 w 142"/>
                  <a:gd name="T63" fmla="*/ 161289388 h 83"/>
                  <a:gd name="T64" fmla="*/ 95765938 w 142"/>
                  <a:gd name="T65" fmla="*/ 166329681 h 83"/>
                  <a:gd name="T66" fmla="*/ 85685313 w 142"/>
                  <a:gd name="T67" fmla="*/ 166329681 h 83"/>
                  <a:gd name="T68" fmla="*/ 78124050 w 142"/>
                  <a:gd name="T69" fmla="*/ 156249095 h 83"/>
                  <a:gd name="T70" fmla="*/ 70564375 w 142"/>
                  <a:gd name="T71" fmla="*/ 151208801 h 83"/>
                  <a:gd name="T72" fmla="*/ 45362813 w 142"/>
                  <a:gd name="T73" fmla="*/ 146168508 h 83"/>
                  <a:gd name="T74" fmla="*/ 30241875 w 142"/>
                  <a:gd name="T75" fmla="*/ 138608862 h 83"/>
                  <a:gd name="T76" fmla="*/ 27720925 w 142"/>
                  <a:gd name="T77" fmla="*/ 138608862 h 83"/>
                  <a:gd name="T78" fmla="*/ 30241875 w 142"/>
                  <a:gd name="T79" fmla="*/ 126007334 h 83"/>
                  <a:gd name="T80" fmla="*/ 22680613 w 142"/>
                  <a:gd name="T81" fmla="*/ 115926748 h 83"/>
                  <a:gd name="T82" fmla="*/ 22680613 w 142"/>
                  <a:gd name="T83" fmla="*/ 98286515 h 83"/>
                  <a:gd name="T84" fmla="*/ 17640300 w 142"/>
                  <a:gd name="T85" fmla="*/ 83165634 h 83"/>
                  <a:gd name="T86" fmla="*/ 0 w 142"/>
                  <a:gd name="T87" fmla="*/ 68044754 h 83"/>
                  <a:gd name="T88" fmla="*/ 7559675 w 142"/>
                  <a:gd name="T89" fmla="*/ 55443227 h 83"/>
                  <a:gd name="T90" fmla="*/ 17640300 w 142"/>
                  <a:gd name="T91" fmla="*/ 37802994 h 83"/>
                  <a:gd name="T92" fmla="*/ 2520950 w 142"/>
                  <a:gd name="T93" fmla="*/ 35282054 h 83"/>
                  <a:gd name="T94" fmla="*/ 22680613 w 142"/>
                  <a:gd name="T95" fmla="*/ 32762701 h 83"/>
                  <a:gd name="T96" fmla="*/ 52922488 w 142"/>
                  <a:gd name="T97" fmla="*/ 25201467 h 83"/>
                  <a:gd name="T98" fmla="*/ 73083738 w 142"/>
                  <a:gd name="T99" fmla="*/ 22682114 h 83"/>
                  <a:gd name="T100" fmla="*/ 88206263 w 142"/>
                  <a:gd name="T101" fmla="*/ 12601527 h 83"/>
                  <a:gd name="T102" fmla="*/ 103325613 w 142"/>
                  <a:gd name="T103" fmla="*/ 10080587 h 83"/>
                  <a:gd name="T104" fmla="*/ 123486863 w 142"/>
                  <a:gd name="T105" fmla="*/ 2520940 h 83"/>
                  <a:gd name="T106" fmla="*/ 151209375 w 142"/>
                  <a:gd name="T107" fmla="*/ 2520940 h 83"/>
                  <a:gd name="T108" fmla="*/ 166330313 w 142"/>
                  <a:gd name="T109" fmla="*/ 10080587 h 83"/>
                  <a:gd name="T110" fmla="*/ 151209375 w 142"/>
                  <a:gd name="T111" fmla="*/ 5040293 h 83"/>
                  <a:gd name="T112" fmla="*/ 166330313 w 142"/>
                  <a:gd name="T113" fmla="*/ 17641821 h 83"/>
                  <a:gd name="T114" fmla="*/ 186491563 w 142"/>
                  <a:gd name="T115" fmla="*/ 17641821 h 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2"/>
                  <a:gd name="T175" fmla="*/ 0 h 83"/>
                  <a:gd name="T176" fmla="*/ 142 w 142"/>
                  <a:gd name="T177" fmla="*/ 83 h 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2" h="83">
                    <a:moveTo>
                      <a:pt x="78" y="6"/>
                    </a:moveTo>
                    <a:lnTo>
                      <a:pt x="76" y="7"/>
                    </a:lnTo>
                    <a:lnTo>
                      <a:pt x="75" y="7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5" y="8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1" y="9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3" y="14"/>
                    </a:lnTo>
                    <a:lnTo>
                      <a:pt x="133" y="15"/>
                    </a:lnTo>
                    <a:lnTo>
                      <a:pt x="134" y="16"/>
                    </a:lnTo>
                    <a:lnTo>
                      <a:pt x="134" y="17"/>
                    </a:lnTo>
                    <a:lnTo>
                      <a:pt x="134" y="18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5" y="20"/>
                    </a:lnTo>
                    <a:lnTo>
                      <a:pt x="137" y="23"/>
                    </a:lnTo>
                    <a:lnTo>
                      <a:pt x="138" y="24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39" y="32"/>
                    </a:lnTo>
                    <a:lnTo>
                      <a:pt x="137" y="33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3" y="33"/>
                    </a:lnTo>
                    <a:lnTo>
                      <a:pt x="132" y="34"/>
                    </a:lnTo>
                    <a:lnTo>
                      <a:pt x="131" y="34"/>
                    </a:lnTo>
                    <a:lnTo>
                      <a:pt x="130" y="36"/>
                    </a:lnTo>
                    <a:lnTo>
                      <a:pt x="128" y="37"/>
                    </a:lnTo>
                    <a:lnTo>
                      <a:pt x="129" y="37"/>
                    </a:lnTo>
                    <a:lnTo>
                      <a:pt x="129" y="38"/>
                    </a:lnTo>
                    <a:lnTo>
                      <a:pt x="130" y="38"/>
                    </a:lnTo>
                    <a:lnTo>
                      <a:pt x="131" y="38"/>
                    </a:lnTo>
                    <a:lnTo>
                      <a:pt x="134" y="39"/>
                    </a:lnTo>
                    <a:lnTo>
                      <a:pt x="135" y="41"/>
                    </a:lnTo>
                    <a:lnTo>
                      <a:pt x="134" y="42"/>
                    </a:lnTo>
                    <a:lnTo>
                      <a:pt x="133" y="45"/>
                    </a:lnTo>
                    <a:lnTo>
                      <a:pt x="133" y="46"/>
                    </a:lnTo>
                    <a:lnTo>
                      <a:pt x="133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5" y="51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1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40" y="58"/>
                    </a:lnTo>
                    <a:lnTo>
                      <a:pt x="141" y="60"/>
                    </a:lnTo>
                    <a:lnTo>
                      <a:pt x="141" y="61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5" y="64"/>
                    </a:lnTo>
                    <a:lnTo>
                      <a:pt x="135" y="65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3" y="66"/>
                    </a:lnTo>
                    <a:lnTo>
                      <a:pt x="131" y="67"/>
                    </a:lnTo>
                    <a:lnTo>
                      <a:pt x="130" y="67"/>
                    </a:lnTo>
                    <a:lnTo>
                      <a:pt x="129" y="69"/>
                    </a:lnTo>
                    <a:lnTo>
                      <a:pt x="128" y="70"/>
                    </a:lnTo>
                    <a:lnTo>
                      <a:pt x="123" y="74"/>
                    </a:lnTo>
                    <a:lnTo>
                      <a:pt x="122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2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4" y="83"/>
                    </a:lnTo>
                    <a:lnTo>
                      <a:pt x="122" y="83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6" y="82"/>
                    </a:lnTo>
                    <a:lnTo>
                      <a:pt x="115" y="81"/>
                    </a:lnTo>
                    <a:lnTo>
                      <a:pt x="112" y="81"/>
                    </a:lnTo>
                    <a:lnTo>
                      <a:pt x="112" y="80"/>
                    </a:lnTo>
                    <a:lnTo>
                      <a:pt x="111" y="79"/>
                    </a:lnTo>
                    <a:lnTo>
                      <a:pt x="110" y="79"/>
                    </a:lnTo>
                    <a:lnTo>
                      <a:pt x="106" y="78"/>
                    </a:lnTo>
                    <a:lnTo>
                      <a:pt x="105" y="78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2" y="78"/>
                    </a:lnTo>
                    <a:lnTo>
                      <a:pt x="99" y="78"/>
                    </a:lnTo>
                    <a:lnTo>
                      <a:pt x="97" y="79"/>
                    </a:lnTo>
                    <a:lnTo>
                      <a:pt x="97" y="80"/>
                    </a:lnTo>
                    <a:lnTo>
                      <a:pt x="96" y="80"/>
                    </a:lnTo>
                    <a:lnTo>
                      <a:pt x="95" y="79"/>
                    </a:lnTo>
                    <a:lnTo>
                      <a:pt x="94" y="79"/>
                    </a:lnTo>
                    <a:lnTo>
                      <a:pt x="92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5" y="79"/>
                    </a:lnTo>
                    <a:lnTo>
                      <a:pt x="85" y="80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2" y="81"/>
                    </a:lnTo>
                    <a:lnTo>
                      <a:pt x="81" y="81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81" y="80"/>
                    </a:lnTo>
                    <a:lnTo>
                      <a:pt x="81" y="79"/>
                    </a:lnTo>
                    <a:lnTo>
                      <a:pt x="79" y="78"/>
                    </a:lnTo>
                    <a:lnTo>
                      <a:pt x="78" y="78"/>
                    </a:lnTo>
                    <a:lnTo>
                      <a:pt x="77" y="78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3" y="76"/>
                    </a:lnTo>
                    <a:lnTo>
                      <a:pt x="72" y="78"/>
                    </a:lnTo>
                    <a:lnTo>
                      <a:pt x="69" y="78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7" y="76"/>
                    </a:lnTo>
                    <a:lnTo>
                      <a:pt x="67" y="75"/>
                    </a:lnTo>
                    <a:lnTo>
                      <a:pt x="66" y="74"/>
                    </a:lnTo>
                    <a:lnTo>
                      <a:pt x="64" y="73"/>
                    </a:lnTo>
                    <a:lnTo>
                      <a:pt x="63" y="72"/>
                    </a:lnTo>
                    <a:lnTo>
                      <a:pt x="63" y="71"/>
                    </a:lnTo>
                    <a:lnTo>
                      <a:pt x="59" y="71"/>
                    </a:lnTo>
                    <a:lnTo>
                      <a:pt x="58" y="70"/>
                    </a:lnTo>
                    <a:lnTo>
                      <a:pt x="56" y="69"/>
                    </a:lnTo>
                    <a:lnTo>
                      <a:pt x="55" y="70"/>
                    </a:lnTo>
                    <a:lnTo>
                      <a:pt x="54" y="70"/>
                    </a:lnTo>
                    <a:lnTo>
                      <a:pt x="53" y="70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49" y="65"/>
                    </a:lnTo>
                    <a:lnTo>
                      <a:pt x="47" y="65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40" y="65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7"/>
                    </a:lnTo>
                    <a:lnTo>
                      <a:pt x="37" y="69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4" y="66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1" y="62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28" y="60"/>
                    </a:lnTo>
                    <a:lnTo>
                      <a:pt x="27" y="61"/>
                    </a:lnTo>
                    <a:lnTo>
                      <a:pt x="26" y="60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3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90" name="Freeform 976"/>
              <p:cNvSpPr>
                <a:spLocks/>
              </p:cNvSpPr>
              <p:nvPr/>
            </p:nvSpPr>
            <p:spPr bwMode="auto">
              <a:xfrm>
                <a:off x="4568825" y="2259013"/>
                <a:ext cx="11113" cy="6350"/>
              </a:xfrm>
              <a:custGeom>
                <a:avLst/>
                <a:gdLst>
                  <a:gd name="T0" fmla="*/ 0 w 7"/>
                  <a:gd name="T1" fmla="*/ 10080625 h 4"/>
                  <a:gd name="T2" fmla="*/ 0 w 7"/>
                  <a:gd name="T3" fmla="*/ 10080625 h 4"/>
                  <a:gd name="T4" fmla="*/ 2521063 w 7"/>
                  <a:gd name="T5" fmla="*/ 5040313 h 4"/>
                  <a:gd name="T6" fmla="*/ 2521063 w 7"/>
                  <a:gd name="T7" fmla="*/ 5040313 h 4"/>
                  <a:gd name="T8" fmla="*/ 5040539 w 7"/>
                  <a:gd name="T9" fmla="*/ 5040313 h 4"/>
                  <a:gd name="T10" fmla="*/ 5040539 w 7"/>
                  <a:gd name="T11" fmla="*/ 5040313 h 4"/>
                  <a:gd name="T12" fmla="*/ 5040539 w 7"/>
                  <a:gd name="T13" fmla="*/ 5040313 h 4"/>
                  <a:gd name="T14" fmla="*/ 5040539 w 7"/>
                  <a:gd name="T15" fmla="*/ 2520950 h 4"/>
                  <a:gd name="T16" fmla="*/ 5040539 w 7"/>
                  <a:gd name="T17" fmla="*/ 2520950 h 4"/>
                  <a:gd name="T18" fmla="*/ 7561603 w 7"/>
                  <a:gd name="T19" fmla="*/ 2520950 h 4"/>
                  <a:gd name="T20" fmla="*/ 7561603 w 7"/>
                  <a:gd name="T21" fmla="*/ 2520950 h 4"/>
                  <a:gd name="T22" fmla="*/ 7561603 w 7"/>
                  <a:gd name="T23" fmla="*/ 0 h 4"/>
                  <a:gd name="T24" fmla="*/ 7561603 w 7"/>
                  <a:gd name="T25" fmla="*/ 0 h 4"/>
                  <a:gd name="T26" fmla="*/ 12602142 w 7"/>
                  <a:gd name="T27" fmla="*/ 0 h 4"/>
                  <a:gd name="T28" fmla="*/ 12602142 w 7"/>
                  <a:gd name="T29" fmla="*/ 0 h 4"/>
                  <a:gd name="T30" fmla="*/ 15121618 w 7"/>
                  <a:gd name="T31" fmla="*/ 0 h 4"/>
                  <a:gd name="T32" fmla="*/ 15121618 w 7"/>
                  <a:gd name="T33" fmla="*/ 0 h 4"/>
                  <a:gd name="T34" fmla="*/ 17642681 w 7"/>
                  <a:gd name="T35" fmla="*/ 2520950 h 4"/>
                  <a:gd name="T36" fmla="*/ 17642681 w 7"/>
                  <a:gd name="T37" fmla="*/ 2520950 h 4"/>
                  <a:gd name="T38" fmla="*/ 15121618 w 7"/>
                  <a:gd name="T39" fmla="*/ 7559675 h 4"/>
                  <a:gd name="T40" fmla="*/ 15121618 w 7"/>
                  <a:gd name="T41" fmla="*/ 7559675 h 4"/>
                  <a:gd name="T42" fmla="*/ 12602142 w 7"/>
                  <a:gd name="T43" fmla="*/ 7559675 h 4"/>
                  <a:gd name="T44" fmla="*/ 12602142 w 7"/>
                  <a:gd name="T45" fmla="*/ 7559675 h 4"/>
                  <a:gd name="T46" fmla="*/ 7561603 w 7"/>
                  <a:gd name="T47" fmla="*/ 10080625 h 4"/>
                  <a:gd name="T48" fmla="*/ 5040539 w 7"/>
                  <a:gd name="T49" fmla="*/ 10080625 h 4"/>
                  <a:gd name="T50" fmla="*/ 2521063 w 7"/>
                  <a:gd name="T51" fmla="*/ 10080625 h 4"/>
                  <a:gd name="T52" fmla="*/ 2521063 w 7"/>
                  <a:gd name="T53" fmla="*/ 10080625 h 4"/>
                  <a:gd name="T54" fmla="*/ 2521063 w 7"/>
                  <a:gd name="T55" fmla="*/ 10080625 h 4"/>
                  <a:gd name="T56" fmla="*/ 0 w 7"/>
                  <a:gd name="T57" fmla="*/ 10080625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4"/>
                  <a:gd name="T89" fmla="*/ 7 w 7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91" name="Freeform 977"/>
              <p:cNvSpPr>
                <a:spLocks/>
              </p:cNvSpPr>
              <p:nvPr/>
            </p:nvSpPr>
            <p:spPr bwMode="auto">
              <a:xfrm>
                <a:off x="5173663" y="3670300"/>
                <a:ext cx="263525" cy="223837"/>
              </a:xfrm>
              <a:custGeom>
                <a:avLst/>
                <a:gdLst>
                  <a:gd name="T0" fmla="*/ 335181575 w 166"/>
                  <a:gd name="T1" fmla="*/ 17641848 h 141"/>
                  <a:gd name="T2" fmla="*/ 355342825 w 166"/>
                  <a:gd name="T3" fmla="*/ 27722451 h 141"/>
                  <a:gd name="T4" fmla="*/ 370463763 w 166"/>
                  <a:gd name="T5" fmla="*/ 35282109 h 141"/>
                  <a:gd name="T6" fmla="*/ 390625013 w 166"/>
                  <a:gd name="T7" fmla="*/ 42843354 h 141"/>
                  <a:gd name="T8" fmla="*/ 400705638 w 166"/>
                  <a:gd name="T9" fmla="*/ 52923957 h 141"/>
                  <a:gd name="T10" fmla="*/ 413305625 w 166"/>
                  <a:gd name="T11" fmla="*/ 73085162 h 141"/>
                  <a:gd name="T12" fmla="*/ 413305625 w 166"/>
                  <a:gd name="T13" fmla="*/ 90725422 h 141"/>
                  <a:gd name="T14" fmla="*/ 405745950 w 166"/>
                  <a:gd name="T15" fmla="*/ 108367270 h 141"/>
                  <a:gd name="T16" fmla="*/ 403225000 w 166"/>
                  <a:gd name="T17" fmla="*/ 123488174 h 141"/>
                  <a:gd name="T18" fmla="*/ 408265313 w 166"/>
                  <a:gd name="T19" fmla="*/ 151209037 h 141"/>
                  <a:gd name="T20" fmla="*/ 395665325 w 166"/>
                  <a:gd name="T21" fmla="*/ 158770283 h 141"/>
                  <a:gd name="T22" fmla="*/ 393144375 w 166"/>
                  <a:gd name="T23" fmla="*/ 178931488 h 141"/>
                  <a:gd name="T24" fmla="*/ 380544388 w 166"/>
                  <a:gd name="T25" fmla="*/ 194052392 h 141"/>
                  <a:gd name="T26" fmla="*/ 400705638 w 166"/>
                  <a:gd name="T27" fmla="*/ 209173295 h 141"/>
                  <a:gd name="T28" fmla="*/ 350302513 w 166"/>
                  <a:gd name="T29" fmla="*/ 226813556 h 141"/>
                  <a:gd name="T30" fmla="*/ 320059050 w 166"/>
                  <a:gd name="T31" fmla="*/ 234374801 h 141"/>
                  <a:gd name="T32" fmla="*/ 292338125 w 166"/>
                  <a:gd name="T33" fmla="*/ 252015062 h 141"/>
                  <a:gd name="T34" fmla="*/ 297378438 w 166"/>
                  <a:gd name="T35" fmla="*/ 269656910 h 141"/>
                  <a:gd name="T36" fmla="*/ 262096250 w 166"/>
                  <a:gd name="T37" fmla="*/ 272176267 h 141"/>
                  <a:gd name="T38" fmla="*/ 244454363 w 166"/>
                  <a:gd name="T39" fmla="*/ 294858416 h 141"/>
                  <a:gd name="T40" fmla="*/ 209173763 w 166"/>
                  <a:gd name="T41" fmla="*/ 312498677 h 141"/>
                  <a:gd name="T42" fmla="*/ 183972200 w 166"/>
                  <a:gd name="T43" fmla="*/ 345261429 h 141"/>
                  <a:gd name="T44" fmla="*/ 163810950 w 166"/>
                  <a:gd name="T45" fmla="*/ 352821087 h 141"/>
                  <a:gd name="T46" fmla="*/ 136088438 w 166"/>
                  <a:gd name="T47" fmla="*/ 350301730 h 141"/>
                  <a:gd name="T48" fmla="*/ 118446550 w 166"/>
                  <a:gd name="T49" fmla="*/ 347780786 h 141"/>
                  <a:gd name="T50" fmla="*/ 95765938 w 166"/>
                  <a:gd name="T51" fmla="*/ 332659882 h 141"/>
                  <a:gd name="T52" fmla="*/ 70564375 w 166"/>
                  <a:gd name="T53" fmla="*/ 335180826 h 141"/>
                  <a:gd name="T54" fmla="*/ 17640300 w 166"/>
                  <a:gd name="T55" fmla="*/ 307458376 h 141"/>
                  <a:gd name="T56" fmla="*/ 0 w 166"/>
                  <a:gd name="T57" fmla="*/ 287297171 h 141"/>
                  <a:gd name="T58" fmla="*/ 0 w 166"/>
                  <a:gd name="T59" fmla="*/ 234374801 h 141"/>
                  <a:gd name="T60" fmla="*/ 0 w 166"/>
                  <a:gd name="T61" fmla="*/ 173891187 h 141"/>
                  <a:gd name="T62" fmla="*/ 70564375 w 166"/>
                  <a:gd name="T63" fmla="*/ 173891187 h 141"/>
                  <a:gd name="T64" fmla="*/ 73083738 w 166"/>
                  <a:gd name="T65" fmla="*/ 146168736 h 141"/>
                  <a:gd name="T66" fmla="*/ 70564375 w 166"/>
                  <a:gd name="T67" fmla="*/ 118447873 h 141"/>
                  <a:gd name="T68" fmla="*/ 75604688 w 166"/>
                  <a:gd name="T69" fmla="*/ 98286668 h 141"/>
                  <a:gd name="T70" fmla="*/ 88206263 w 166"/>
                  <a:gd name="T71" fmla="*/ 118447873 h 141"/>
                  <a:gd name="T72" fmla="*/ 110886875 w 166"/>
                  <a:gd name="T73" fmla="*/ 110886627 h 141"/>
                  <a:gd name="T74" fmla="*/ 115927188 w 166"/>
                  <a:gd name="T75" fmla="*/ 113407572 h 141"/>
                  <a:gd name="T76" fmla="*/ 141128750 w 166"/>
                  <a:gd name="T77" fmla="*/ 133568777 h 141"/>
                  <a:gd name="T78" fmla="*/ 168851263 w 166"/>
                  <a:gd name="T79" fmla="*/ 136088134 h 141"/>
                  <a:gd name="T80" fmla="*/ 186491563 w 166"/>
                  <a:gd name="T81" fmla="*/ 123488174 h 141"/>
                  <a:gd name="T82" fmla="*/ 201612500 w 166"/>
                  <a:gd name="T83" fmla="*/ 143649379 h 141"/>
                  <a:gd name="T84" fmla="*/ 219252800 w 166"/>
                  <a:gd name="T85" fmla="*/ 153729982 h 141"/>
                  <a:gd name="T86" fmla="*/ 234373738 w 166"/>
                  <a:gd name="T87" fmla="*/ 168850885 h 141"/>
                  <a:gd name="T88" fmla="*/ 249494675 w 166"/>
                  <a:gd name="T89" fmla="*/ 186491146 h 141"/>
                  <a:gd name="T90" fmla="*/ 267136563 w 166"/>
                  <a:gd name="T91" fmla="*/ 181450845 h 141"/>
                  <a:gd name="T92" fmla="*/ 279736550 w 166"/>
                  <a:gd name="T93" fmla="*/ 189012090 h 141"/>
                  <a:gd name="T94" fmla="*/ 279736550 w 166"/>
                  <a:gd name="T95" fmla="*/ 141128435 h 141"/>
                  <a:gd name="T96" fmla="*/ 264615613 w 166"/>
                  <a:gd name="T97" fmla="*/ 153729982 h 141"/>
                  <a:gd name="T98" fmla="*/ 244454363 w 166"/>
                  <a:gd name="T99" fmla="*/ 143649379 h 141"/>
                  <a:gd name="T100" fmla="*/ 229333425 w 166"/>
                  <a:gd name="T101" fmla="*/ 123488174 h 141"/>
                  <a:gd name="T102" fmla="*/ 231854375 w 166"/>
                  <a:gd name="T103" fmla="*/ 108367270 h 141"/>
                  <a:gd name="T104" fmla="*/ 234373738 w 166"/>
                  <a:gd name="T105" fmla="*/ 73085162 h 141"/>
                  <a:gd name="T106" fmla="*/ 234373738 w 166"/>
                  <a:gd name="T107" fmla="*/ 45362711 h 141"/>
                  <a:gd name="T108" fmla="*/ 236894688 w 166"/>
                  <a:gd name="T109" fmla="*/ 35282109 h 141"/>
                  <a:gd name="T110" fmla="*/ 249494675 w 166"/>
                  <a:gd name="T111" fmla="*/ 17641848 h 141"/>
                  <a:gd name="T112" fmla="*/ 272176875 w 166"/>
                  <a:gd name="T113" fmla="*/ 10080602 h 141"/>
                  <a:gd name="T114" fmla="*/ 312499375 w 166"/>
                  <a:gd name="T115" fmla="*/ 0 h 1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6"/>
                  <a:gd name="T175" fmla="*/ 0 h 141"/>
                  <a:gd name="T176" fmla="*/ 166 w 166"/>
                  <a:gd name="T177" fmla="*/ 141 h 1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6" h="141">
                    <a:moveTo>
                      <a:pt x="129" y="6"/>
                    </a:moveTo>
                    <a:lnTo>
                      <a:pt x="129" y="7"/>
                    </a:lnTo>
                    <a:lnTo>
                      <a:pt x="130" y="7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41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49" y="16"/>
                    </a:lnTo>
                    <a:lnTo>
                      <a:pt x="151" y="16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20"/>
                    </a:lnTo>
                    <a:lnTo>
                      <a:pt x="159" y="21"/>
                    </a:lnTo>
                    <a:lnTo>
                      <a:pt x="159" y="23"/>
                    </a:lnTo>
                    <a:lnTo>
                      <a:pt x="160" y="24"/>
                    </a:lnTo>
                    <a:lnTo>
                      <a:pt x="161" y="25"/>
                    </a:lnTo>
                    <a:lnTo>
                      <a:pt x="160" y="26"/>
                    </a:lnTo>
                    <a:lnTo>
                      <a:pt x="160" y="27"/>
                    </a:lnTo>
                    <a:lnTo>
                      <a:pt x="162" y="28"/>
                    </a:lnTo>
                    <a:lnTo>
                      <a:pt x="164" y="29"/>
                    </a:lnTo>
                    <a:lnTo>
                      <a:pt x="164" y="30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61" y="42"/>
                    </a:lnTo>
                    <a:lnTo>
                      <a:pt x="161" y="43"/>
                    </a:lnTo>
                    <a:lnTo>
                      <a:pt x="161" y="44"/>
                    </a:lnTo>
                    <a:lnTo>
                      <a:pt x="161" y="45"/>
                    </a:lnTo>
                    <a:lnTo>
                      <a:pt x="160" y="45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8"/>
                    </a:lnTo>
                    <a:lnTo>
                      <a:pt x="160" y="49"/>
                    </a:lnTo>
                    <a:lnTo>
                      <a:pt x="160" y="51"/>
                    </a:lnTo>
                    <a:lnTo>
                      <a:pt x="160" y="53"/>
                    </a:lnTo>
                    <a:lnTo>
                      <a:pt x="160" y="55"/>
                    </a:lnTo>
                    <a:lnTo>
                      <a:pt x="160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4" y="60"/>
                    </a:lnTo>
                    <a:lnTo>
                      <a:pt x="162" y="61"/>
                    </a:lnTo>
                    <a:lnTo>
                      <a:pt x="161" y="62"/>
                    </a:lnTo>
                    <a:lnTo>
                      <a:pt x="159" y="63"/>
                    </a:lnTo>
                    <a:lnTo>
                      <a:pt x="158" y="63"/>
                    </a:lnTo>
                    <a:lnTo>
                      <a:pt x="157" y="63"/>
                    </a:lnTo>
                    <a:lnTo>
                      <a:pt x="156" y="65"/>
                    </a:lnTo>
                    <a:lnTo>
                      <a:pt x="156" y="66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56" y="69"/>
                    </a:lnTo>
                    <a:lnTo>
                      <a:pt x="156" y="70"/>
                    </a:lnTo>
                    <a:lnTo>
                      <a:pt x="156" y="71"/>
                    </a:lnTo>
                    <a:lnTo>
                      <a:pt x="156" y="72"/>
                    </a:lnTo>
                    <a:lnTo>
                      <a:pt x="155" y="74"/>
                    </a:lnTo>
                    <a:lnTo>
                      <a:pt x="155" y="75"/>
                    </a:lnTo>
                    <a:lnTo>
                      <a:pt x="153" y="76"/>
                    </a:lnTo>
                    <a:lnTo>
                      <a:pt x="152" y="76"/>
                    </a:lnTo>
                    <a:lnTo>
                      <a:pt x="151" y="76"/>
                    </a:lnTo>
                    <a:lnTo>
                      <a:pt x="151" y="77"/>
                    </a:lnTo>
                    <a:lnTo>
                      <a:pt x="152" y="77"/>
                    </a:lnTo>
                    <a:lnTo>
                      <a:pt x="153" y="79"/>
                    </a:lnTo>
                    <a:lnTo>
                      <a:pt x="155" y="81"/>
                    </a:lnTo>
                    <a:lnTo>
                      <a:pt x="156" y="82"/>
                    </a:lnTo>
                    <a:lnTo>
                      <a:pt x="157" y="83"/>
                    </a:lnTo>
                    <a:lnTo>
                      <a:pt x="158" y="82"/>
                    </a:lnTo>
                    <a:lnTo>
                      <a:pt x="159" y="83"/>
                    </a:lnTo>
                    <a:lnTo>
                      <a:pt x="156" y="84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3" y="89"/>
                    </a:lnTo>
                    <a:lnTo>
                      <a:pt x="141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8" y="90"/>
                    </a:lnTo>
                    <a:lnTo>
                      <a:pt x="136" y="91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29" y="93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4" y="94"/>
                    </a:lnTo>
                    <a:lnTo>
                      <a:pt x="122" y="95"/>
                    </a:lnTo>
                    <a:lnTo>
                      <a:pt x="121" y="95"/>
                    </a:lnTo>
                    <a:lnTo>
                      <a:pt x="119" y="96"/>
                    </a:lnTo>
                    <a:lnTo>
                      <a:pt x="116" y="96"/>
                    </a:lnTo>
                    <a:lnTo>
                      <a:pt x="116" y="99"/>
                    </a:lnTo>
                    <a:lnTo>
                      <a:pt x="116" y="100"/>
                    </a:lnTo>
                    <a:lnTo>
                      <a:pt x="118" y="101"/>
                    </a:lnTo>
                    <a:lnTo>
                      <a:pt x="118" y="102"/>
                    </a:lnTo>
                    <a:lnTo>
                      <a:pt x="119" y="102"/>
                    </a:lnTo>
                    <a:lnTo>
                      <a:pt x="119" y="104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6" y="107"/>
                    </a:lnTo>
                    <a:lnTo>
                      <a:pt x="115" y="107"/>
                    </a:lnTo>
                    <a:lnTo>
                      <a:pt x="111" y="105"/>
                    </a:lnTo>
                    <a:lnTo>
                      <a:pt x="110" y="107"/>
                    </a:lnTo>
                    <a:lnTo>
                      <a:pt x="109" y="107"/>
                    </a:lnTo>
                    <a:lnTo>
                      <a:pt x="108" y="107"/>
                    </a:lnTo>
                    <a:lnTo>
                      <a:pt x="104" y="108"/>
                    </a:lnTo>
                    <a:lnTo>
                      <a:pt x="103" y="108"/>
                    </a:lnTo>
                    <a:lnTo>
                      <a:pt x="101" y="110"/>
                    </a:lnTo>
                    <a:lnTo>
                      <a:pt x="99" y="111"/>
                    </a:lnTo>
                    <a:lnTo>
                      <a:pt x="97" y="112"/>
                    </a:lnTo>
                    <a:lnTo>
                      <a:pt x="97" y="113"/>
                    </a:lnTo>
                    <a:lnTo>
                      <a:pt x="96" y="116"/>
                    </a:lnTo>
                    <a:lnTo>
                      <a:pt x="97" y="117"/>
                    </a:lnTo>
                    <a:lnTo>
                      <a:pt x="96" y="118"/>
                    </a:lnTo>
                    <a:lnTo>
                      <a:pt x="95" y="119"/>
                    </a:lnTo>
                    <a:lnTo>
                      <a:pt x="93" y="120"/>
                    </a:lnTo>
                    <a:lnTo>
                      <a:pt x="88" y="121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3" y="124"/>
                    </a:lnTo>
                    <a:lnTo>
                      <a:pt x="82" y="126"/>
                    </a:lnTo>
                    <a:lnTo>
                      <a:pt x="81" y="128"/>
                    </a:lnTo>
                    <a:lnTo>
                      <a:pt x="80" y="129"/>
                    </a:lnTo>
                    <a:lnTo>
                      <a:pt x="80" y="130"/>
                    </a:lnTo>
                    <a:lnTo>
                      <a:pt x="78" y="131"/>
                    </a:lnTo>
                    <a:lnTo>
                      <a:pt x="76" y="133"/>
                    </a:lnTo>
                    <a:lnTo>
                      <a:pt x="73" y="137"/>
                    </a:lnTo>
                    <a:lnTo>
                      <a:pt x="73" y="138"/>
                    </a:lnTo>
                    <a:lnTo>
                      <a:pt x="71" y="139"/>
                    </a:lnTo>
                    <a:lnTo>
                      <a:pt x="69" y="139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1"/>
                    </a:lnTo>
                    <a:lnTo>
                      <a:pt x="65" y="140"/>
                    </a:lnTo>
                    <a:lnTo>
                      <a:pt x="63" y="139"/>
                    </a:lnTo>
                    <a:lnTo>
                      <a:pt x="62" y="139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6" y="140"/>
                    </a:lnTo>
                    <a:lnTo>
                      <a:pt x="55" y="139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4" y="138"/>
                    </a:lnTo>
                    <a:lnTo>
                      <a:pt x="52" y="137"/>
                    </a:lnTo>
                    <a:lnTo>
                      <a:pt x="52" y="138"/>
                    </a:lnTo>
                    <a:lnTo>
                      <a:pt x="49" y="138"/>
                    </a:lnTo>
                    <a:lnTo>
                      <a:pt x="48" y="138"/>
                    </a:lnTo>
                    <a:lnTo>
                      <a:pt x="47" y="138"/>
                    </a:lnTo>
                    <a:lnTo>
                      <a:pt x="46" y="137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39" y="132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7" y="133"/>
                    </a:lnTo>
                    <a:lnTo>
                      <a:pt x="36" y="133"/>
                    </a:lnTo>
                    <a:lnTo>
                      <a:pt x="35" y="132"/>
                    </a:lnTo>
                    <a:lnTo>
                      <a:pt x="34" y="132"/>
                    </a:lnTo>
                    <a:lnTo>
                      <a:pt x="31" y="132"/>
                    </a:lnTo>
                    <a:lnTo>
                      <a:pt x="28" y="133"/>
                    </a:lnTo>
                    <a:lnTo>
                      <a:pt x="26" y="133"/>
                    </a:lnTo>
                    <a:lnTo>
                      <a:pt x="20" y="135"/>
                    </a:lnTo>
                    <a:lnTo>
                      <a:pt x="17" y="132"/>
                    </a:lnTo>
                    <a:lnTo>
                      <a:pt x="15" y="130"/>
                    </a:lnTo>
                    <a:lnTo>
                      <a:pt x="10" y="127"/>
                    </a:lnTo>
                    <a:lnTo>
                      <a:pt x="10" y="126"/>
                    </a:lnTo>
                    <a:lnTo>
                      <a:pt x="7" y="122"/>
                    </a:lnTo>
                    <a:lnTo>
                      <a:pt x="3" y="120"/>
                    </a:lnTo>
                    <a:lnTo>
                      <a:pt x="2" y="119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7" y="69"/>
                    </a:lnTo>
                    <a:lnTo>
                      <a:pt x="13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2" y="69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2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8" y="47"/>
                    </a:lnTo>
                    <a:lnTo>
                      <a:pt x="29" y="46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32" y="41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5"/>
                    </a:lnTo>
                    <a:lnTo>
                      <a:pt x="34" y="46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8" y="45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7" y="49"/>
                    </a:lnTo>
                    <a:lnTo>
                      <a:pt x="49" y="51"/>
                    </a:lnTo>
                    <a:lnTo>
                      <a:pt x="53" y="52"/>
                    </a:lnTo>
                    <a:lnTo>
                      <a:pt x="54" y="52"/>
                    </a:lnTo>
                    <a:lnTo>
                      <a:pt x="56" y="53"/>
                    </a:lnTo>
                    <a:lnTo>
                      <a:pt x="57" y="53"/>
                    </a:lnTo>
                    <a:lnTo>
                      <a:pt x="59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7" y="54"/>
                    </a:lnTo>
                    <a:lnTo>
                      <a:pt x="69" y="54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1" y="51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6" y="53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81" y="58"/>
                    </a:lnTo>
                    <a:lnTo>
                      <a:pt x="82" y="58"/>
                    </a:lnTo>
                    <a:lnTo>
                      <a:pt x="83" y="58"/>
                    </a:lnTo>
                    <a:lnTo>
                      <a:pt x="84" y="58"/>
                    </a:lnTo>
                    <a:lnTo>
                      <a:pt x="85" y="60"/>
                    </a:lnTo>
                    <a:lnTo>
                      <a:pt x="87" y="61"/>
                    </a:lnTo>
                    <a:lnTo>
                      <a:pt x="88" y="61"/>
                    </a:lnTo>
                    <a:lnTo>
                      <a:pt x="90" y="61"/>
                    </a:lnTo>
                    <a:lnTo>
                      <a:pt x="91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3" y="67"/>
                    </a:lnTo>
                    <a:lnTo>
                      <a:pt x="94" y="66"/>
                    </a:lnTo>
                    <a:lnTo>
                      <a:pt x="95" y="67"/>
                    </a:lnTo>
                    <a:lnTo>
                      <a:pt x="96" y="70"/>
                    </a:lnTo>
                    <a:lnTo>
                      <a:pt x="97" y="71"/>
                    </a:lnTo>
                    <a:lnTo>
                      <a:pt x="99" y="72"/>
                    </a:lnTo>
                    <a:lnTo>
                      <a:pt x="99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1" y="74"/>
                    </a:lnTo>
                    <a:lnTo>
                      <a:pt x="102" y="75"/>
                    </a:lnTo>
                    <a:lnTo>
                      <a:pt x="103" y="74"/>
                    </a:lnTo>
                    <a:lnTo>
                      <a:pt x="105" y="73"/>
                    </a:lnTo>
                    <a:lnTo>
                      <a:pt x="106" y="73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09" y="73"/>
                    </a:lnTo>
                    <a:lnTo>
                      <a:pt x="108" y="74"/>
                    </a:lnTo>
                    <a:lnTo>
                      <a:pt x="109" y="74"/>
                    </a:lnTo>
                    <a:lnTo>
                      <a:pt x="109" y="75"/>
                    </a:lnTo>
                    <a:lnTo>
                      <a:pt x="110" y="75"/>
                    </a:lnTo>
                    <a:lnTo>
                      <a:pt x="111" y="75"/>
                    </a:lnTo>
                    <a:lnTo>
                      <a:pt x="111" y="74"/>
                    </a:lnTo>
                    <a:lnTo>
                      <a:pt x="111" y="71"/>
                    </a:lnTo>
                    <a:lnTo>
                      <a:pt x="111" y="65"/>
                    </a:lnTo>
                    <a:lnTo>
                      <a:pt x="111" y="62"/>
                    </a:lnTo>
                    <a:lnTo>
                      <a:pt x="111" y="61"/>
                    </a:lnTo>
                    <a:lnTo>
                      <a:pt x="111" y="57"/>
                    </a:lnTo>
                    <a:lnTo>
                      <a:pt x="111" y="56"/>
                    </a:lnTo>
                    <a:lnTo>
                      <a:pt x="110" y="56"/>
                    </a:lnTo>
                    <a:lnTo>
                      <a:pt x="108" y="57"/>
                    </a:lnTo>
                    <a:lnTo>
                      <a:pt x="106" y="58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5" y="61"/>
                    </a:lnTo>
                    <a:lnTo>
                      <a:pt x="103" y="60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100" y="58"/>
                    </a:lnTo>
                    <a:lnTo>
                      <a:pt x="99" y="57"/>
                    </a:lnTo>
                    <a:lnTo>
                      <a:pt x="97" y="57"/>
                    </a:lnTo>
                    <a:lnTo>
                      <a:pt x="96" y="56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2" y="53"/>
                    </a:lnTo>
                    <a:lnTo>
                      <a:pt x="91" y="52"/>
                    </a:lnTo>
                    <a:lnTo>
                      <a:pt x="91" y="51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90" y="46"/>
                    </a:lnTo>
                    <a:lnTo>
                      <a:pt x="91" y="46"/>
                    </a:lnTo>
                    <a:lnTo>
                      <a:pt x="92" y="44"/>
                    </a:lnTo>
                    <a:lnTo>
                      <a:pt x="92" y="43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4" y="36"/>
                    </a:lnTo>
                    <a:lnTo>
                      <a:pt x="95" y="35"/>
                    </a:lnTo>
                    <a:lnTo>
                      <a:pt x="94" y="34"/>
                    </a:lnTo>
                    <a:lnTo>
                      <a:pt x="93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4" y="23"/>
                    </a:lnTo>
                    <a:lnTo>
                      <a:pt x="93" y="18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3"/>
                    </a:lnTo>
                    <a:lnTo>
                      <a:pt x="95" y="11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7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6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6"/>
                    </a:lnTo>
                    <a:lnTo>
                      <a:pt x="12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92" name="Freeform 978"/>
              <p:cNvSpPr>
                <a:spLocks noEditPoints="1"/>
              </p:cNvSpPr>
              <p:nvPr/>
            </p:nvSpPr>
            <p:spPr bwMode="auto">
              <a:xfrm>
                <a:off x="7854950" y="3516312"/>
                <a:ext cx="342900" cy="231775"/>
              </a:xfrm>
              <a:custGeom>
                <a:avLst/>
                <a:gdLst>
                  <a:gd name="T0" fmla="*/ 12601575 w 216"/>
                  <a:gd name="T1" fmla="*/ 45362813 h 146"/>
                  <a:gd name="T2" fmla="*/ 65524063 w 216"/>
                  <a:gd name="T3" fmla="*/ 68043425 h 146"/>
                  <a:gd name="T4" fmla="*/ 113407825 w 216"/>
                  <a:gd name="T5" fmla="*/ 90725625 h 146"/>
                  <a:gd name="T6" fmla="*/ 156249688 w 216"/>
                  <a:gd name="T7" fmla="*/ 108365925 h 146"/>
                  <a:gd name="T8" fmla="*/ 183972200 w 216"/>
                  <a:gd name="T9" fmla="*/ 148688425 h 146"/>
                  <a:gd name="T10" fmla="*/ 221773750 w 216"/>
                  <a:gd name="T11" fmla="*/ 163810950 h 146"/>
                  <a:gd name="T12" fmla="*/ 241935000 w 216"/>
                  <a:gd name="T13" fmla="*/ 194051238 h 146"/>
                  <a:gd name="T14" fmla="*/ 226814063 w 216"/>
                  <a:gd name="T15" fmla="*/ 219252800 h 146"/>
                  <a:gd name="T16" fmla="*/ 264617200 w 216"/>
                  <a:gd name="T17" fmla="*/ 249494675 h 146"/>
                  <a:gd name="T18" fmla="*/ 279736550 w 216"/>
                  <a:gd name="T19" fmla="*/ 279736550 h 146"/>
                  <a:gd name="T20" fmla="*/ 302418750 w 216"/>
                  <a:gd name="T21" fmla="*/ 292338125 h 146"/>
                  <a:gd name="T22" fmla="*/ 317539688 w 216"/>
                  <a:gd name="T23" fmla="*/ 304938113 h 146"/>
                  <a:gd name="T24" fmla="*/ 350302513 w 216"/>
                  <a:gd name="T25" fmla="*/ 325100950 h 146"/>
                  <a:gd name="T26" fmla="*/ 327620313 w 216"/>
                  <a:gd name="T27" fmla="*/ 332660625 h 146"/>
                  <a:gd name="T28" fmla="*/ 312499375 w 216"/>
                  <a:gd name="T29" fmla="*/ 325100950 h 146"/>
                  <a:gd name="T30" fmla="*/ 269657513 w 216"/>
                  <a:gd name="T31" fmla="*/ 315018738 h 146"/>
                  <a:gd name="T32" fmla="*/ 234375325 w 216"/>
                  <a:gd name="T33" fmla="*/ 294857488 h 146"/>
                  <a:gd name="T34" fmla="*/ 206652813 w 216"/>
                  <a:gd name="T35" fmla="*/ 277217188 h 146"/>
                  <a:gd name="T36" fmla="*/ 189012513 w 216"/>
                  <a:gd name="T37" fmla="*/ 241935000 h 146"/>
                  <a:gd name="T38" fmla="*/ 151209375 w 216"/>
                  <a:gd name="T39" fmla="*/ 231854375 h 146"/>
                  <a:gd name="T40" fmla="*/ 128528763 w 216"/>
                  <a:gd name="T41" fmla="*/ 231854375 h 146"/>
                  <a:gd name="T42" fmla="*/ 108367513 w 216"/>
                  <a:gd name="T43" fmla="*/ 226814063 h 146"/>
                  <a:gd name="T44" fmla="*/ 93246575 w 216"/>
                  <a:gd name="T45" fmla="*/ 236894688 h 146"/>
                  <a:gd name="T46" fmla="*/ 65524063 w 216"/>
                  <a:gd name="T47" fmla="*/ 246975313 h 146"/>
                  <a:gd name="T48" fmla="*/ 55443438 w 216"/>
                  <a:gd name="T49" fmla="*/ 246975313 h 146"/>
                  <a:gd name="T50" fmla="*/ 90725625 w 216"/>
                  <a:gd name="T51" fmla="*/ 264615613 h 146"/>
                  <a:gd name="T52" fmla="*/ 60483750 w 216"/>
                  <a:gd name="T53" fmla="*/ 284776863 h 146"/>
                  <a:gd name="T54" fmla="*/ 7561263 w 216"/>
                  <a:gd name="T55" fmla="*/ 279736550 h 146"/>
                  <a:gd name="T56" fmla="*/ 292338125 w 216"/>
                  <a:gd name="T57" fmla="*/ 168851263 h 146"/>
                  <a:gd name="T58" fmla="*/ 292338125 w 216"/>
                  <a:gd name="T59" fmla="*/ 148688425 h 146"/>
                  <a:gd name="T60" fmla="*/ 327620313 w 216"/>
                  <a:gd name="T61" fmla="*/ 138607800 h 146"/>
                  <a:gd name="T62" fmla="*/ 347781563 w 216"/>
                  <a:gd name="T63" fmla="*/ 148688425 h 146"/>
                  <a:gd name="T64" fmla="*/ 383063750 w 216"/>
                  <a:gd name="T65" fmla="*/ 128527175 h 146"/>
                  <a:gd name="T66" fmla="*/ 405745950 w 216"/>
                  <a:gd name="T67" fmla="*/ 100806250 h 146"/>
                  <a:gd name="T68" fmla="*/ 403225000 w 216"/>
                  <a:gd name="T69" fmla="*/ 128527175 h 146"/>
                  <a:gd name="T70" fmla="*/ 380544388 w 216"/>
                  <a:gd name="T71" fmla="*/ 156249688 h 146"/>
                  <a:gd name="T72" fmla="*/ 332660625 w 216"/>
                  <a:gd name="T73" fmla="*/ 176410938 h 146"/>
                  <a:gd name="T74" fmla="*/ 504031250 w 216"/>
                  <a:gd name="T75" fmla="*/ 168851263 h 146"/>
                  <a:gd name="T76" fmla="*/ 524192500 w 216"/>
                  <a:gd name="T77" fmla="*/ 171370625 h 146"/>
                  <a:gd name="T78" fmla="*/ 428426563 w 216"/>
                  <a:gd name="T79" fmla="*/ 118446550 h 146"/>
                  <a:gd name="T80" fmla="*/ 390625013 w 216"/>
                  <a:gd name="T81" fmla="*/ 70564375 h 146"/>
                  <a:gd name="T82" fmla="*/ 360383138 w 216"/>
                  <a:gd name="T83" fmla="*/ 50403125 h 146"/>
                  <a:gd name="T84" fmla="*/ 380544388 w 216"/>
                  <a:gd name="T85" fmla="*/ 55443438 h 146"/>
                  <a:gd name="T86" fmla="*/ 418345938 w 216"/>
                  <a:gd name="T87" fmla="*/ 85685313 h 146"/>
                  <a:gd name="T88" fmla="*/ 433466875 w 216"/>
                  <a:gd name="T89" fmla="*/ 123486863 h 146"/>
                  <a:gd name="T90" fmla="*/ 234375325 w 216"/>
                  <a:gd name="T91" fmla="*/ 25201563 h 146"/>
                  <a:gd name="T92" fmla="*/ 342741250 w 216"/>
                  <a:gd name="T93" fmla="*/ 289817175 h 146"/>
                  <a:gd name="T94" fmla="*/ 332660625 w 216"/>
                  <a:gd name="T95" fmla="*/ 47882175 h 146"/>
                  <a:gd name="T96" fmla="*/ 367942813 w 216"/>
                  <a:gd name="T97" fmla="*/ 315018738 h 146"/>
                  <a:gd name="T98" fmla="*/ 367942813 w 216"/>
                  <a:gd name="T99" fmla="*/ 312499375 h 146"/>
                  <a:gd name="T100" fmla="*/ 418345938 w 216"/>
                  <a:gd name="T101" fmla="*/ 272176875 h 146"/>
                  <a:gd name="T102" fmla="*/ 257055938 w 216"/>
                  <a:gd name="T103" fmla="*/ 151209375 h 146"/>
                  <a:gd name="T104" fmla="*/ 441028138 w 216"/>
                  <a:gd name="T105" fmla="*/ 357862188 h 146"/>
                  <a:gd name="T106" fmla="*/ 335181575 w 216"/>
                  <a:gd name="T107" fmla="*/ 289817175 h 146"/>
                  <a:gd name="T108" fmla="*/ 491431263 w 216"/>
                  <a:gd name="T109" fmla="*/ 131048125 h 146"/>
                  <a:gd name="T110" fmla="*/ 320059050 w 216"/>
                  <a:gd name="T111" fmla="*/ 10080625 h 146"/>
                  <a:gd name="T112" fmla="*/ 186491563 w 216"/>
                  <a:gd name="T113" fmla="*/ 120967500 h 146"/>
                  <a:gd name="T114" fmla="*/ 100806250 w 216"/>
                  <a:gd name="T115" fmla="*/ 262096250 h 146"/>
                  <a:gd name="T116" fmla="*/ 476310325 w 216"/>
                  <a:gd name="T117" fmla="*/ 357862188 h 146"/>
                  <a:gd name="T118" fmla="*/ 420866888 w 216"/>
                  <a:gd name="T119" fmla="*/ 68043425 h 146"/>
                  <a:gd name="T120" fmla="*/ 430947513 w 216"/>
                  <a:gd name="T121" fmla="*/ 335181575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6"/>
                  <a:gd name="T184" fmla="*/ 0 h 146"/>
                  <a:gd name="T185" fmla="*/ 216 w 21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6" h="146">
                    <a:moveTo>
                      <a:pt x="3" y="111"/>
                    </a:moveTo>
                    <a:lnTo>
                      <a:pt x="3" y="79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66"/>
                    </a:lnTo>
                    <a:lnTo>
                      <a:pt x="3" y="5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11" y="21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1" y="26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0" y="31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9" y="36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9"/>
                    </a:lnTo>
                    <a:lnTo>
                      <a:pt x="58" y="39"/>
                    </a:lnTo>
                    <a:lnTo>
                      <a:pt x="59" y="41"/>
                    </a:lnTo>
                    <a:lnTo>
                      <a:pt x="60" y="42"/>
                    </a:lnTo>
                    <a:lnTo>
                      <a:pt x="61" y="43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5"/>
                    </a:lnTo>
                    <a:lnTo>
                      <a:pt x="67" y="47"/>
                    </a:lnTo>
                    <a:lnTo>
                      <a:pt x="68" y="48"/>
                    </a:lnTo>
                    <a:lnTo>
                      <a:pt x="69" y="49"/>
                    </a:lnTo>
                    <a:lnTo>
                      <a:pt x="70" y="49"/>
                    </a:lnTo>
                    <a:lnTo>
                      <a:pt x="70" y="51"/>
                    </a:lnTo>
                    <a:lnTo>
                      <a:pt x="71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70" y="58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2"/>
                    </a:lnTo>
                    <a:lnTo>
                      <a:pt x="83" y="62"/>
                    </a:lnTo>
                    <a:lnTo>
                      <a:pt x="84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8" y="65"/>
                    </a:lnTo>
                    <a:lnTo>
                      <a:pt x="88" y="66"/>
                    </a:lnTo>
                    <a:lnTo>
                      <a:pt x="89" y="66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5" y="66"/>
                    </a:lnTo>
                    <a:lnTo>
                      <a:pt x="96" y="67"/>
                    </a:lnTo>
                    <a:lnTo>
                      <a:pt x="97" y="68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100" y="73"/>
                    </a:lnTo>
                    <a:lnTo>
                      <a:pt x="100" y="76"/>
                    </a:lnTo>
                    <a:lnTo>
                      <a:pt x="99" y="76"/>
                    </a:lnTo>
                    <a:lnTo>
                      <a:pt x="99" y="77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3" y="77"/>
                    </a:lnTo>
                    <a:lnTo>
                      <a:pt x="92" y="77"/>
                    </a:lnTo>
                    <a:lnTo>
                      <a:pt x="91" y="77"/>
                    </a:lnTo>
                    <a:lnTo>
                      <a:pt x="90" y="77"/>
                    </a:lnTo>
                    <a:lnTo>
                      <a:pt x="90" y="76"/>
                    </a:lnTo>
                    <a:lnTo>
                      <a:pt x="89" y="76"/>
                    </a:lnTo>
                    <a:lnTo>
                      <a:pt x="87" y="77"/>
                    </a:lnTo>
                    <a:lnTo>
                      <a:pt x="87" y="78"/>
                    </a:lnTo>
                    <a:lnTo>
                      <a:pt x="87" y="79"/>
                    </a:lnTo>
                    <a:lnTo>
                      <a:pt x="87" y="80"/>
                    </a:lnTo>
                    <a:lnTo>
                      <a:pt x="88" y="82"/>
                    </a:lnTo>
                    <a:lnTo>
                      <a:pt x="90" y="84"/>
                    </a:lnTo>
                    <a:lnTo>
                      <a:pt x="90" y="85"/>
                    </a:lnTo>
                    <a:lnTo>
                      <a:pt x="90" y="86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2" y="87"/>
                    </a:lnTo>
                    <a:lnTo>
                      <a:pt x="93" y="88"/>
                    </a:lnTo>
                    <a:lnTo>
                      <a:pt x="95" y="89"/>
                    </a:lnTo>
                    <a:lnTo>
                      <a:pt x="97" y="92"/>
                    </a:lnTo>
                    <a:lnTo>
                      <a:pt x="98" y="93"/>
                    </a:lnTo>
                    <a:lnTo>
                      <a:pt x="98" y="94"/>
                    </a:lnTo>
                    <a:lnTo>
                      <a:pt x="99" y="94"/>
                    </a:lnTo>
                    <a:lnTo>
                      <a:pt x="100" y="94"/>
                    </a:lnTo>
                    <a:lnTo>
                      <a:pt x="101" y="95"/>
                    </a:lnTo>
                    <a:lnTo>
                      <a:pt x="102" y="96"/>
                    </a:lnTo>
                    <a:lnTo>
                      <a:pt x="103" y="95"/>
                    </a:lnTo>
                    <a:lnTo>
                      <a:pt x="103" y="96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5" y="103"/>
                    </a:lnTo>
                    <a:lnTo>
                      <a:pt x="106" y="103"/>
                    </a:lnTo>
                    <a:lnTo>
                      <a:pt x="106" y="104"/>
                    </a:lnTo>
                    <a:lnTo>
                      <a:pt x="107" y="103"/>
                    </a:lnTo>
                    <a:lnTo>
                      <a:pt x="107" y="104"/>
                    </a:lnTo>
                    <a:lnTo>
                      <a:pt x="108" y="104"/>
                    </a:lnTo>
                    <a:lnTo>
                      <a:pt x="109" y="105"/>
                    </a:lnTo>
                    <a:lnTo>
                      <a:pt x="109" y="106"/>
                    </a:lnTo>
                    <a:lnTo>
                      <a:pt x="109" y="107"/>
                    </a:lnTo>
                    <a:lnTo>
                      <a:pt x="109" y="108"/>
                    </a:lnTo>
                    <a:lnTo>
                      <a:pt x="110" y="110"/>
                    </a:lnTo>
                    <a:lnTo>
                      <a:pt x="110" y="111"/>
                    </a:lnTo>
                    <a:lnTo>
                      <a:pt x="111" y="111"/>
                    </a:lnTo>
                    <a:lnTo>
                      <a:pt x="112" y="111"/>
                    </a:lnTo>
                    <a:lnTo>
                      <a:pt x="114" y="111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9" y="108"/>
                    </a:lnTo>
                    <a:lnTo>
                      <a:pt x="120" y="110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20" y="112"/>
                    </a:lnTo>
                    <a:lnTo>
                      <a:pt x="119" y="114"/>
                    </a:lnTo>
                    <a:lnTo>
                      <a:pt x="118" y="114"/>
                    </a:lnTo>
                    <a:lnTo>
                      <a:pt x="119" y="114"/>
                    </a:lnTo>
                    <a:lnTo>
                      <a:pt x="119" y="115"/>
                    </a:lnTo>
                    <a:lnTo>
                      <a:pt x="119" y="116"/>
                    </a:lnTo>
                    <a:lnTo>
                      <a:pt x="120" y="116"/>
                    </a:lnTo>
                    <a:lnTo>
                      <a:pt x="121" y="116"/>
                    </a:lnTo>
                    <a:lnTo>
                      <a:pt x="123" y="117"/>
                    </a:lnTo>
                    <a:lnTo>
                      <a:pt x="126" y="117"/>
                    </a:lnTo>
                    <a:lnTo>
                      <a:pt x="127" y="117"/>
                    </a:lnTo>
                    <a:lnTo>
                      <a:pt x="128" y="118"/>
                    </a:lnTo>
                    <a:lnTo>
                      <a:pt x="129" y="118"/>
                    </a:lnTo>
                    <a:lnTo>
                      <a:pt x="130" y="117"/>
                    </a:lnTo>
                    <a:lnTo>
                      <a:pt x="132" y="118"/>
                    </a:lnTo>
                    <a:lnTo>
                      <a:pt x="132" y="120"/>
                    </a:lnTo>
                    <a:lnTo>
                      <a:pt x="130" y="120"/>
                    </a:lnTo>
                    <a:lnTo>
                      <a:pt x="129" y="120"/>
                    </a:lnTo>
                    <a:lnTo>
                      <a:pt x="128" y="120"/>
                    </a:lnTo>
                    <a:lnTo>
                      <a:pt x="127" y="120"/>
                    </a:lnTo>
                    <a:lnTo>
                      <a:pt x="127" y="121"/>
                    </a:lnTo>
                    <a:lnTo>
                      <a:pt x="126" y="121"/>
                    </a:lnTo>
                    <a:lnTo>
                      <a:pt x="127" y="122"/>
                    </a:lnTo>
                    <a:lnTo>
                      <a:pt x="128" y="123"/>
                    </a:lnTo>
                    <a:lnTo>
                      <a:pt x="129" y="124"/>
                    </a:lnTo>
                    <a:lnTo>
                      <a:pt x="130" y="124"/>
                    </a:lnTo>
                    <a:lnTo>
                      <a:pt x="133" y="124"/>
                    </a:lnTo>
                    <a:lnTo>
                      <a:pt x="134" y="125"/>
                    </a:lnTo>
                    <a:lnTo>
                      <a:pt x="135" y="125"/>
                    </a:lnTo>
                    <a:lnTo>
                      <a:pt x="135" y="126"/>
                    </a:lnTo>
                    <a:lnTo>
                      <a:pt x="136" y="126"/>
                    </a:lnTo>
                    <a:lnTo>
                      <a:pt x="138" y="126"/>
                    </a:lnTo>
                    <a:lnTo>
                      <a:pt x="139" y="127"/>
                    </a:lnTo>
                    <a:lnTo>
                      <a:pt x="142" y="126"/>
                    </a:lnTo>
                    <a:lnTo>
                      <a:pt x="143" y="126"/>
                    </a:lnTo>
                    <a:lnTo>
                      <a:pt x="140" y="127"/>
                    </a:lnTo>
                    <a:lnTo>
                      <a:pt x="139" y="129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5" y="129"/>
                    </a:lnTo>
                    <a:lnTo>
                      <a:pt x="138" y="130"/>
                    </a:lnTo>
                    <a:lnTo>
                      <a:pt x="139" y="130"/>
                    </a:lnTo>
                    <a:lnTo>
                      <a:pt x="140" y="131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6" y="133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2"/>
                    </a:lnTo>
                    <a:lnTo>
                      <a:pt x="130" y="132"/>
                    </a:lnTo>
                    <a:lnTo>
                      <a:pt x="130" y="131"/>
                    </a:lnTo>
                    <a:lnTo>
                      <a:pt x="129" y="131"/>
                    </a:lnTo>
                    <a:lnTo>
                      <a:pt x="128" y="131"/>
                    </a:lnTo>
                    <a:lnTo>
                      <a:pt x="129" y="130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8" y="129"/>
                    </a:lnTo>
                    <a:lnTo>
                      <a:pt x="127" y="129"/>
                    </a:lnTo>
                    <a:lnTo>
                      <a:pt x="127" y="127"/>
                    </a:lnTo>
                    <a:lnTo>
                      <a:pt x="126" y="127"/>
                    </a:lnTo>
                    <a:lnTo>
                      <a:pt x="125" y="127"/>
                    </a:lnTo>
                    <a:lnTo>
                      <a:pt x="124" y="127"/>
                    </a:lnTo>
                    <a:lnTo>
                      <a:pt x="124" y="129"/>
                    </a:lnTo>
                    <a:lnTo>
                      <a:pt x="120" y="127"/>
                    </a:lnTo>
                    <a:lnTo>
                      <a:pt x="119" y="127"/>
                    </a:lnTo>
                    <a:lnTo>
                      <a:pt x="119" y="126"/>
                    </a:lnTo>
                    <a:lnTo>
                      <a:pt x="118" y="126"/>
                    </a:lnTo>
                    <a:lnTo>
                      <a:pt x="117" y="126"/>
                    </a:lnTo>
                    <a:lnTo>
                      <a:pt x="116" y="126"/>
                    </a:lnTo>
                    <a:lnTo>
                      <a:pt x="116" y="127"/>
                    </a:lnTo>
                    <a:lnTo>
                      <a:pt x="115" y="127"/>
                    </a:lnTo>
                    <a:lnTo>
                      <a:pt x="114" y="126"/>
                    </a:lnTo>
                    <a:lnTo>
                      <a:pt x="112" y="125"/>
                    </a:lnTo>
                    <a:lnTo>
                      <a:pt x="111" y="125"/>
                    </a:lnTo>
                    <a:lnTo>
                      <a:pt x="111" y="126"/>
                    </a:lnTo>
                    <a:lnTo>
                      <a:pt x="108" y="126"/>
                    </a:lnTo>
                    <a:lnTo>
                      <a:pt x="107" y="126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4"/>
                    </a:lnTo>
                    <a:lnTo>
                      <a:pt x="103" y="124"/>
                    </a:lnTo>
                    <a:lnTo>
                      <a:pt x="103" y="125"/>
                    </a:lnTo>
                    <a:lnTo>
                      <a:pt x="102" y="125"/>
                    </a:lnTo>
                    <a:lnTo>
                      <a:pt x="101" y="125"/>
                    </a:lnTo>
                    <a:lnTo>
                      <a:pt x="101" y="124"/>
                    </a:lnTo>
                    <a:lnTo>
                      <a:pt x="100" y="124"/>
                    </a:lnTo>
                    <a:lnTo>
                      <a:pt x="99" y="124"/>
                    </a:lnTo>
                    <a:lnTo>
                      <a:pt x="97" y="123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5" y="121"/>
                    </a:lnTo>
                    <a:lnTo>
                      <a:pt x="95" y="120"/>
                    </a:lnTo>
                    <a:lnTo>
                      <a:pt x="93" y="117"/>
                    </a:lnTo>
                    <a:lnTo>
                      <a:pt x="92" y="116"/>
                    </a:lnTo>
                    <a:lnTo>
                      <a:pt x="91" y="116"/>
                    </a:lnTo>
                    <a:lnTo>
                      <a:pt x="90" y="116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5"/>
                    </a:lnTo>
                    <a:lnTo>
                      <a:pt x="88" y="114"/>
                    </a:lnTo>
                    <a:lnTo>
                      <a:pt x="87" y="113"/>
                    </a:lnTo>
                    <a:lnTo>
                      <a:pt x="86" y="112"/>
                    </a:lnTo>
                    <a:lnTo>
                      <a:pt x="87" y="111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1" y="108"/>
                    </a:lnTo>
                    <a:lnTo>
                      <a:pt x="81" y="107"/>
                    </a:lnTo>
                    <a:lnTo>
                      <a:pt x="81" y="106"/>
                    </a:lnTo>
                    <a:lnTo>
                      <a:pt x="81" y="105"/>
                    </a:lnTo>
                    <a:lnTo>
                      <a:pt x="80" y="104"/>
                    </a:lnTo>
                    <a:lnTo>
                      <a:pt x="79" y="103"/>
                    </a:lnTo>
                    <a:lnTo>
                      <a:pt x="78" y="102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8" y="99"/>
                    </a:lnTo>
                    <a:lnTo>
                      <a:pt x="77" y="99"/>
                    </a:lnTo>
                    <a:lnTo>
                      <a:pt x="77" y="98"/>
                    </a:lnTo>
                    <a:lnTo>
                      <a:pt x="75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3"/>
                    </a:lnTo>
                    <a:lnTo>
                      <a:pt x="62" y="93"/>
                    </a:lnTo>
                    <a:lnTo>
                      <a:pt x="62" y="92"/>
                    </a:lnTo>
                    <a:lnTo>
                      <a:pt x="61" y="93"/>
                    </a:lnTo>
                    <a:lnTo>
                      <a:pt x="60" y="92"/>
                    </a:lnTo>
                    <a:lnTo>
                      <a:pt x="59" y="92"/>
                    </a:lnTo>
                    <a:lnTo>
                      <a:pt x="58" y="92"/>
                    </a:lnTo>
                    <a:lnTo>
                      <a:pt x="56" y="92"/>
                    </a:lnTo>
                    <a:lnTo>
                      <a:pt x="58" y="90"/>
                    </a:lnTo>
                    <a:lnTo>
                      <a:pt x="58" y="89"/>
                    </a:lnTo>
                    <a:lnTo>
                      <a:pt x="56" y="89"/>
                    </a:lnTo>
                    <a:lnTo>
                      <a:pt x="56" y="90"/>
                    </a:lnTo>
                    <a:lnTo>
                      <a:pt x="53" y="89"/>
                    </a:lnTo>
                    <a:lnTo>
                      <a:pt x="53" y="88"/>
                    </a:lnTo>
                    <a:lnTo>
                      <a:pt x="52" y="87"/>
                    </a:lnTo>
                    <a:lnTo>
                      <a:pt x="52" y="89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2" y="90"/>
                    </a:lnTo>
                    <a:lnTo>
                      <a:pt x="51" y="92"/>
                    </a:lnTo>
                    <a:lnTo>
                      <a:pt x="50" y="90"/>
                    </a:lnTo>
                    <a:lnTo>
                      <a:pt x="50" y="89"/>
                    </a:lnTo>
                    <a:lnTo>
                      <a:pt x="49" y="89"/>
                    </a:lnTo>
                    <a:lnTo>
                      <a:pt x="49" y="90"/>
                    </a:lnTo>
                    <a:lnTo>
                      <a:pt x="49" y="92"/>
                    </a:lnTo>
                    <a:lnTo>
                      <a:pt x="47" y="92"/>
                    </a:lnTo>
                    <a:lnTo>
                      <a:pt x="46" y="92"/>
                    </a:lnTo>
                    <a:lnTo>
                      <a:pt x="44" y="90"/>
                    </a:lnTo>
                    <a:lnTo>
                      <a:pt x="43" y="89"/>
                    </a:lnTo>
                    <a:lnTo>
                      <a:pt x="42" y="88"/>
                    </a:lnTo>
                    <a:lnTo>
                      <a:pt x="42" y="87"/>
                    </a:lnTo>
                    <a:lnTo>
                      <a:pt x="41" y="87"/>
                    </a:lnTo>
                    <a:lnTo>
                      <a:pt x="41" y="88"/>
                    </a:lnTo>
                    <a:lnTo>
                      <a:pt x="42" y="89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43" y="93"/>
                    </a:lnTo>
                    <a:lnTo>
                      <a:pt x="44" y="94"/>
                    </a:lnTo>
                    <a:lnTo>
                      <a:pt x="44" y="95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1" y="95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7" y="94"/>
                    </a:lnTo>
                    <a:lnTo>
                      <a:pt x="39" y="95"/>
                    </a:lnTo>
                    <a:lnTo>
                      <a:pt x="40" y="97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6" y="98"/>
                    </a:lnTo>
                    <a:lnTo>
                      <a:pt x="35" y="98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9"/>
                    </a:lnTo>
                    <a:lnTo>
                      <a:pt x="31" y="99"/>
                    </a:lnTo>
                    <a:lnTo>
                      <a:pt x="30" y="99"/>
                    </a:lnTo>
                    <a:lnTo>
                      <a:pt x="28" y="98"/>
                    </a:lnTo>
                    <a:lnTo>
                      <a:pt x="27" y="98"/>
                    </a:lnTo>
                    <a:lnTo>
                      <a:pt x="26" y="98"/>
                    </a:lnTo>
                    <a:lnTo>
                      <a:pt x="25" y="98"/>
                    </a:lnTo>
                    <a:lnTo>
                      <a:pt x="25" y="99"/>
                    </a:lnTo>
                    <a:lnTo>
                      <a:pt x="24" y="99"/>
                    </a:lnTo>
                    <a:lnTo>
                      <a:pt x="23" y="99"/>
                    </a:lnTo>
                    <a:lnTo>
                      <a:pt x="23" y="98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1" y="97"/>
                    </a:lnTo>
                    <a:lnTo>
                      <a:pt x="19" y="97"/>
                    </a:lnTo>
                    <a:lnTo>
                      <a:pt x="18" y="98"/>
                    </a:lnTo>
                    <a:lnTo>
                      <a:pt x="19" y="98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99"/>
                    </a:lnTo>
                    <a:lnTo>
                      <a:pt x="23" y="101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5" y="99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2" y="101"/>
                    </a:lnTo>
                    <a:lnTo>
                      <a:pt x="32" y="102"/>
                    </a:lnTo>
                    <a:lnTo>
                      <a:pt x="34" y="103"/>
                    </a:lnTo>
                    <a:lnTo>
                      <a:pt x="35" y="104"/>
                    </a:lnTo>
                    <a:lnTo>
                      <a:pt x="36" y="105"/>
                    </a:lnTo>
                    <a:lnTo>
                      <a:pt x="36" y="106"/>
                    </a:lnTo>
                    <a:lnTo>
                      <a:pt x="36" y="108"/>
                    </a:lnTo>
                    <a:lnTo>
                      <a:pt x="36" y="110"/>
                    </a:lnTo>
                    <a:lnTo>
                      <a:pt x="35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2" y="111"/>
                    </a:lnTo>
                    <a:lnTo>
                      <a:pt x="31" y="111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8" y="113"/>
                    </a:lnTo>
                    <a:lnTo>
                      <a:pt x="27" y="113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4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19" y="112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9" y="112"/>
                    </a:lnTo>
                    <a:lnTo>
                      <a:pt x="8" y="112"/>
                    </a:lnTo>
                    <a:lnTo>
                      <a:pt x="8" y="111"/>
                    </a:lnTo>
                    <a:lnTo>
                      <a:pt x="7" y="111"/>
                    </a:lnTo>
                    <a:lnTo>
                      <a:pt x="6" y="112"/>
                    </a:lnTo>
                    <a:lnTo>
                      <a:pt x="5" y="112"/>
                    </a:lnTo>
                    <a:lnTo>
                      <a:pt x="4" y="112"/>
                    </a:lnTo>
                    <a:lnTo>
                      <a:pt x="3" y="111"/>
                    </a:lnTo>
                    <a:moveTo>
                      <a:pt x="130" y="70"/>
                    </a:moveTo>
                    <a:lnTo>
                      <a:pt x="129" y="70"/>
                    </a:lnTo>
                    <a:lnTo>
                      <a:pt x="128" y="70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0"/>
                    </a:lnTo>
                    <a:lnTo>
                      <a:pt x="124" y="69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7"/>
                    </a:lnTo>
                    <a:lnTo>
                      <a:pt x="120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67"/>
                    </a:lnTo>
                    <a:lnTo>
                      <a:pt x="116" y="67"/>
                    </a:lnTo>
                    <a:lnTo>
                      <a:pt x="115" y="66"/>
                    </a:lnTo>
                    <a:lnTo>
                      <a:pt x="112" y="65"/>
                    </a:lnTo>
                    <a:lnTo>
                      <a:pt x="111" y="64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7" y="62"/>
                    </a:lnTo>
                    <a:lnTo>
                      <a:pt x="107" y="61"/>
                    </a:lnTo>
                    <a:lnTo>
                      <a:pt x="107" y="59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10" y="59"/>
                    </a:lnTo>
                    <a:lnTo>
                      <a:pt x="115" y="59"/>
                    </a:lnTo>
                    <a:lnTo>
                      <a:pt x="116" y="59"/>
                    </a:lnTo>
                    <a:lnTo>
                      <a:pt x="118" y="59"/>
                    </a:lnTo>
                    <a:lnTo>
                      <a:pt x="119" y="60"/>
                    </a:lnTo>
                    <a:lnTo>
                      <a:pt x="120" y="60"/>
                    </a:lnTo>
                    <a:lnTo>
                      <a:pt x="123" y="60"/>
                    </a:lnTo>
                    <a:lnTo>
                      <a:pt x="124" y="60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6" y="59"/>
                    </a:lnTo>
                    <a:lnTo>
                      <a:pt x="126" y="60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9" y="57"/>
                    </a:lnTo>
                    <a:lnTo>
                      <a:pt x="130" y="55"/>
                    </a:lnTo>
                    <a:lnTo>
                      <a:pt x="130" y="52"/>
                    </a:lnTo>
                    <a:lnTo>
                      <a:pt x="132" y="52"/>
                    </a:lnTo>
                    <a:lnTo>
                      <a:pt x="133" y="52"/>
                    </a:lnTo>
                    <a:lnTo>
                      <a:pt x="133" y="54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7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3" y="60"/>
                    </a:lnTo>
                    <a:lnTo>
                      <a:pt x="135" y="60"/>
                    </a:lnTo>
                    <a:lnTo>
                      <a:pt x="135" y="59"/>
                    </a:lnTo>
                    <a:lnTo>
                      <a:pt x="136" y="58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9" y="59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4" y="59"/>
                    </a:lnTo>
                    <a:lnTo>
                      <a:pt x="144" y="58"/>
                    </a:lnTo>
                    <a:lnTo>
                      <a:pt x="145" y="58"/>
                    </a:lnTo>
                    <a:lnTo>
                      <a:pt x="145" y="57"/>
                    </a:lnTo>
                    <a:lnTo>
                      <a:pt x="145" y="56"/>
                    </a:lnTo>
                    <a:lnTo>
                      <a:pt x="145" y="55"/>
                    </a:lnTo>
                    <a:lnTo>
                      <a:pt x="146" y="55"/>
                    </a:lnTo>
                    <a:lnTo>
                      <a:pt x="146" y="54"/>
                    </a:lnTo>
                    <a:lnTo>
                      <a:pt x="148" y="51"/>
                    </a:lnTo>
                    <a:lnTo>
                      <a:pt x="149" y="51"/>
                    </a:lnTo>
                    <a:lnTo>
                      <a:pt x="151" y="51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4" y="50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4" y="45"/>
                    </a:lnTo>
                    <a:lnTo>
                      <a:pt x="153" y="43"/>
                    </a:lnTo>
                    <a:lnTo>
                      <a:pt x="152" y="41"/>
                    </a:lnTo>
                    <a:lnTo>
                      <a:pt x="152" y="40"/>
                    </a:lnTo>
                    <a:lnTo>
                      <a:pt x="156" y="41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8" y="42"/>
                    </a:lnTo>
                    <a:lnTo>
                      <a:pt x="161" y="41"/>
                    </a:lnTo>
                    <a:lnTo>
                      <a:pt x="161" y="40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1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4" y="50"/>
                    </a:lnTo>
                    <a:lnTo>
                      <a:pt x="163" y="51"/>
                    </a:lnTo>
                    <a:lnTo>
                      <a:pt x="162" y="52"/>
                    </a:lnTo>
                    <a:lnTo>
                      <a:pt x="161" y="52"/>
                    </a:lnTo>
                    <a:lnTo>
                      <a:pt x="160" y="51"/>
                    </a:lnTo>
                    <a:lnTo>
                      <a:pt x="158" y="51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8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58" y="59"/>
                    </a:lnTo>
                    <a:lnTo>
                      <a:pt x="156" y="60"/>
                    </a:lnTo>
                    <a:lnTo>
                      <a:pt x="155" y="60"/>
                    </a:lnTo>
                    <a:lnTo>
                      <a:pt x="155" y="59"/>
                    </a:lnTo>
                    <a:lnTo>
                      <a:pt x="152" y="59"/>
                    </a:lnTo>
                    <a:lnTo>
                      <a:pt x="151" y="60"/>
                    </a:lnTo>
                    <a:lnTo>
                      <a:pt x="151" y="62"/>
                    </a:lnTo>
                    <a:lnTo>
                      <a:pt x="149" y="64"/>
                    </a:lnTo>
                    <a:lnTo>
                      <a:pt x="147" y="66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3" y="67"/>
                    </a:lnTo>
                    <a:lnTo>
                      <a:pt x="142" y="67"/>
                    </a:lnTo>
                    <a:lnTo>
                      <a:pt x="142" y="68"/>
                    </a:lnTo>
                    <a:lnTo>
                      <a:pt x="140" y="68"/>
                    </a:lnTo>
                    <a:lnTo>
                      <a:pt x="139" y="68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2" y="70"/>
                    </a:lnTo>
                    <a:lnTo>
                      <a:pt x="130" y="70"/>
                    </a:lnTo>
                    <a:moveTo>
                      <a:pt x="211" y="79"/>
                    </a:moveTo>
                    <a:lnTo>
                      <a:pt x="210" y="78"/>
                    </a:lnTo>
                    <a:lnTo>
                      <a:pt x="209" y="78"/>
                    </a:lnTo>
                    <a:lnTo>
                      <a:pt x="208" y="78"/>
                    </a:lnTo>
                    <a:lnTo>
                      <a:pt x="207" y="77"/>
                    </a:lnTo>
                    <a:lnTo>
                      <a:pt x="204" y="75"/>
                    </a:lnTo>
                    <a:lnTo>
                      <a:pt x="204" y="74"/>
                    </a:lnTo>
                    <a:lnTo>
                      <a:pt x="204" y="73"/>
                    </a:lnTo>
                    <a:lnTo>
                      <a:pt x="204" y="71"/>
                    </a:lnTo>
                    <a:lnTo>
                      <a:pt x="204" y="70"/>
                    </a:lnTo>
                    <a:lnTo>
                      <a:pt x="203" y="70"/>
                    </a:lnTo>
                    <a:lnTo>
                      <a:pt x="202" y="70"/>
                    </a:lnTo>
                    <a:lnTo>
                      <a:pt x="201" y="69"/>
                    </a:lnTo>
                    <a:lnTo>
                      <a:pt x="200" y="67"/>
                    </a:lnTo>
                    <a:lnTo>
                      <a:pt x="199" y="67"/>
                    </a:lnTo>
                    <a:lnTo>
                      <a:pt x="198" y="66"/>
                    </a:lnTo>
                    <a:lnTo>
                      <a:pt x="198" y="62"/>
                    </a:lnTo>
                    <a:lnTo>
                      <a:pt x="198" y="61"/>
                    </a:lnTo>
                    <a:lnTo>
                      <a:pt x="198" y="59"/>
                    </a:lnTo>
                    <a:lnTo>
                      <a:pt x="199" y="59"/>
                    </a:lnTo>
                    <a:lnTo>
                      <a:pt x="200" y="60"/>
                    </a:lnTo>
                    <a:lnTo>
                      <a:pt x="201" y="60"/>
                    </a:lnTo>
                    <a:lnTo>
                      <a:pt x="202" y="60"/>
                    </a:lnTo>
                    <a:lnTo>
                      <a:pt x="203" y="62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7" y="66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09" y="69"/>
                    </a:lnTo>
                    <a:lnTo>
                      <a:pt x="210" y="69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4" y="74"/>
                    </a:lnTo>
                    <a:lnTo>
                      <a:pt x="216" y="76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3" y="77"/>
                    </a:lnTo>
                    <a:lnTo>
                      <a:pt x="212" y="78"/>
                    </a:lnTo>
                    <a:lnTo>
                      <a:pt x="211" y="79"/>
                    </a:lnTo>
                    <a:moveTo>
                      <a:pt x="172" y="49"/>
                    </a:moveTo>
                    <a:lnTo>
                      <a:pt x="170" y="47"/>
                    </a:lnTo>
                    <a:lnTo>
                      <a:pt x="168" y="46"/>
                    </a:lnTo>
                    <a:lnTo>
                      <a:pt x="168" y="45"/>
                    </a:lnTo>
                    <a:lnTo>
                      <a:pt x="168" y="43"/>
                    </a:lnTo>
                    <a:lnTo>
                      <a:pt x="168" y="40"/>
                    </a:lnTo>
                    <a:lnTo>
                      <a:pt x="167" y="38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4" y="34"/>
                    </a:lnTo>
                    <a:lnTo>
                      <a:pt x="164" y="33"/>
                    </a:lnTo>
                    <a:lnTo>
                      <a:pt x="163" y="32"/>
                    </a:lnTo>
                    <a:lnTo>
                      <a:pt x="162" y="31"/>
                    </a:lnTo>
                    <a:lnTo>
                      <a:pt x="161" y="30"/>
                    </a:lnTo>
                    <a:lnTo>
                      <a:pt x="158" y="30"/>
                    </a:lnTo>
                    <a:lnTo>
                      <a:pt x="157" y="30"/>
                    </a:lnTo>
                    <a:lnTo>
                      <a:pt x="155" y="28"/>
                    </a:lnTo>
                    <a:lnTo>
                      <a:pt x="154" y="28"/>
                    </a:lnTo>
                    <a:lnTo>
                      <a:pt x="153" y="27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1" y="24"/>
                    </a:lnTo>
                    <a:lnTo>
                      <a:pt x="149" y="24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7" y="22"/>
                    </a:lnTo>
                    <a:lnTo>
                      <a:pt x="146" y="22"/>
                    </a:lnTo>
                    <a:lnTo>
                      <a:pt x="146" y="21"/>
                    </a:lnTo>
                    <a:lnTo>
                      <a:pt x="145" y="21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1"/>
                    </a:lnTo>
                    <a:lnTo>
                      <a:pt x="140" y="20"/>
                    </a:lnTo>
                    <a:lnTo>
                      <a:pt x="142" y="20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4" y="19"/>
                    </a:lnTo>
                    <a:lnTo>
                      <a:pt x="146" y="20"/>
                    </a:lnTo>
                    <a:lnTo>
                      <a:pt x="147" y="21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6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60" y="28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6" y="33"/>
                    </a:lnTo>
                    <a:lnTo>
                      <a:pt x="166" y="34"/>
                    </a:lnTo>
                    <a:lnTo>
                      <a:pt x="167" y="36"/>
                    </a:lnTo>
                    <a:lnTo>
                      <a:pt x="168" y="36"/>
                    </a:lnTo>
                    <a:lnTo>
                      <a:pt x="168" y="37"/>
                    </a:lnTo>
                    <a:lnTo>
                      <a:pt x="170" y="37"/>
                    </a:lnTo>
                    <a:lnTo>
                      <a:pt x="172" y="38"/>
                    </a:lnTo>
                    <a:lnTo>
                      <a:pt x="173" y="39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4" y="43"/>
                    </a:lnTo>
                    <a:lnTo>
                      <a:pt x="174" y="45"/>
                    </a:lnTo>
                    <a:lnTo>
                      <a:pt x="173" y="45"/>
                    </a:lnTo>
                    <a:lnTo>
                      <a:pt x="174" y="46"/>
                    </a:lnTo>
                    <a:lnTo>
                      <a:pt x="174" y="47"/>
                    </a:lnTo>
                    <a:lnTo>
                      <a:pt x="173" y="49"/>
                    </a:lnTo>
                    <a:lnTo>
                      <a:pt x="172" y="49"/>
                    </a:lnTo>
                    <a:moveTo>
                      <a:pt x="81" y="13"/>
                    </a:move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2" y="9"/>
                    </a:lnTo>
                    <a:lnTo>
                      <a:pt x="86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3" y="10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3" y="12"/>
                    </a:lnTo>
                    <a:lnTo>
                      <a:pt x="81" y="13"/>
                    </a:lnTo>
                    <a:moveTo>
                      <a:pt x="143" y="120"/>
                    </a:moveTo>
                    <a:lnTo>
                      <a:pt x="143" y="118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7" y="117"/>
                    </a:lnTo>
                    <a:lnTo>
                      <a:pt x="136" y="115"/>
                    </a:lnTo>
                    <a:lnTo>
                      <a:pt x="136" y="114"/>
                    </a:lnTo>
                    <a:lnTo>
                      <a:pt x="137" y="114"/>
                    </a:lnTo>
                    <a:lnTo>
                      <a:pt x="138" y="114"/>
                    </a:lnTo>
                    <a:lnTo>
                      <a:pt x="139" y="115"/>
                    </a:lnTo>
                    <a:lnTo>
                      <a:pt x="140" y="115"/>
                    </a:lnTo>
                    <a:lnTo>
                      <a:pt x="142" y="115"/>
                    </a:lnTo>
                    <a:lnTo>
                      <a:pt x="143" y="116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20"/>
                    </a:lnTo>
                    <a:moveTo>
                      <a:pt x="136" y="19"/>
                    </a:move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0" y="17"/>
                    </a:lnTo>
                    <a:lnTo>
                      <a:pt x="129" y="17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6" y="15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7" y="19"/>
                    </a:lnTo>
                    <a:lnTo>
                      <a:pt x="136" y="19"/>
                    </a:lnTo>
                    <a:moveTo>
                      <a:pt x="148" y="126"/>
                    </a:moveTo>
                    <a:lnTo>
                      <a:pt x="147" y="125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4" y="124"/>
                    </a:lnTo>
                    <a:lnTo>
                      <a:pt x="144" y="123"/>
                    </a:lnTo>
                    <a:lnTo>
                      <a:pt x="143" y="122"/>
                    </a:lnTo>
                    <a:lnTo>
                      <a:pt x="142" y="121"/>
                    </a:lnTo>
                    <a:lnTo>
                      <a:pt x="140" y="120"/>
                    </a:lnTo>
                    <a:lnTo>
                      <a:pt x="142" y="118"/>
                    </a:lnTo>
                    <a:lnTo>
                      <a:pt x="142" y="120"/>
                    </a:lnTo>
                    <a:lnTo>
                      <a:pt x="143" y="121"/>
                    </a:lnTo>
                    <a:lnTo>
                      <a:pt x="144" y="121"/>
                    </a:lnTo>
                    <a:lnTo>
                      <a:pt x="144" y="122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3"/>
                    </a:lnTo>
                    <a:lnTo>
                      <a:pt x="147" y="122"/>
                    </a:lnTo>
                    <a:lnTo>
                      <a:pt x="148" y="122"/>
                    </a:lnTo>
                    <a:lnTo>
                      <a:pt x="148" y="123"/>
                    </a:lnTo>
                    <a:lnTo>
                      <a:pt x="148" y="124"/>
                    </a:lnTo>
                    <a:lnTo>
                      <a:pt x="148" y="125"/>
                    </a:lnTo>
                    <a:lnTo>
                      <a:pt x="147" y="125"/>
                    </a:lnTo>
                    <a:lnTo>
                      <a:pt x="147" y="126"/>
                    </a:lnTo>
                    <a:lnTo>
                      <a:pt x="148" y="126"/>
                    </a:lnTo>
                    <a:moveTo>
                      <a:pt x="171" y="112"/>
                    </a:moveTo>
                    <a:lnTo>
                      <a:pt x="168" y="111"/>
                    </a:lnTo>
                    <a:lnTo>
                      <a:pt x="168" y="110"/>
                    </a:lnTo>
                    <a:lnTo>
                      <a:pt x="167" y="110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7" y="108"/>
                    </a:lnTo>
                    <a:lnTo>
                      <a:pt x="168" y="108"/>
                    </a:lnTo>
                    <a:lnTo>
                      <a:pt x="171" y="108"/>
                    </a:lnTo>
                    <a:lnTo>
                      <a:pt x="172" y="110"/>
                    </a:lnTo>
                    <a:lnTo>
                      <a:pt x="173" y="111"/>
                    </a:lnTo>
                    <a:lnTo>
                      <a:pt x="173" y="112"/>
                    </a:lnTo>
                    <a:lnTo>
                      <a:pt x="171" y="112"/>
                    </a:lnTo>
                    <a:moveTo>
                      <a:pt x="101" y="65"/>
                    </a:moveTo>
                    <a:lnTo>
                      <a:pt x="101" y="64"/>
                    </a:lnTo>
                    <a:lnTo>
                      <a:pt x="100" y="62"/>
                    </a:lnTo>
                    <a:lnTo>
                      <a:pt x="99" y="61"/>
                    </a:lnTo>
                    <a:lnTo>
                      <a:pt x="99" y="60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3" y="61"/>
                    </a:lnTo>
                    <a:lnTo>
                      <a:pt x="103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1" y="65"/>
                    </a:lnTo>
                    <a:moveTo>
                      <a:pt x="181" y="146"/>
                    </a:moveTo>
                    <a:lnTo>
                      <a:pt x="181" y="145"/>
                    </a:lnTo>
                    <a:lnTo>
                      <a:pt x="180" y="145"/>
                    </a:lnTo>
                    <a:lnTo>
                      <a:pt x="179" y="145"/>
                    </a:lnTo>
                    <a:lnTo>
                      <a:pt x="179" y="144"/>
                    </a:lnTo>
                    <a:lnTo>
                      <a:pt x="177" y="144"/>
                    </a:lnTo>
                    <a:lnTo>
                      <a:pt x="176" y="144"/>
                    </a:lnTo>
                    <a:lnTo>
                      <a:pt x="175" y="143"/>
                    </a:lnTo>
                    <a:lnTo>
                      <a:pt x="175" y="142"/>
                    </a:lnTo>
                    <a:lnTo>
                      <a:pt x="176" y="142"/>
                    </a:lnTo>
                    <a:lnTo>
                      <a:pt x="177" y="142"/>
                    </a:lnTo>
                    <a:lnTo>
                      <a:pt x="179" y="143"/>
                    </a:lnTo>
                    <a:lnTo>
                      <a:pt x="180" y="143"/>
                    </a:lnTo>
                    <a:lnTo>
                      <a:pt x="180" y="144"/>
                    </a:lnTo>
                    <a:lnTo>
                      <a:pt x="181" y="144"/>
                    </a:lnTo>
                    <a:lnTo>
                      <a:pt x="182" y="144"/>
                    </a:lnTo>
                    <a:lnTo>
                      <a:pt x="183" y="144"/>
                    </a:lnTo>
                    <a:lnTo>
                      <a:pt x="184" y="145"/>
                    </a:lnTo>
                    <a:lnTo>
                      <a:pt x="184" y="146"/>
                    </a:lnTo>
                    <a:lnTo>
                      <a:pt x="183" y="146"/>
                    </a:lnTo>
                    <a:lnTo>
                      <a:pt x="182" y="146"/>
                    </a:lnTo>
                    <a:lnTo>
                      <a:pt x="181" y="146"/>
                    </a:lnTo>
                    <a:moveTo>
                      <a:pt x="135" y="116"/>
                    </a:moveTo>
                    <a:lnTo>
                      <a:pt x="133" y="115"/>
                    </a:lnTo>
                    <a:lnTo>
                      <a:pt x="132" y="114"/>
                    </a:lnTo>
                    <a:lnTo>
                      <a:pt x="132" y="113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4" y="112"/>
                    </a:lnTo>
                    <a:lnTo>
                      <a:pt x="135" y="113"/>
                    </a:lnTo>
                    <a:lnTo>
                      <a:pt x="136" y="114"/>
                    </a:lnTo>
                    <a:lnTo>
                      <a:pt x="136" y="116"/>
                    </a:lnTo>
                    <a:lnTo>
                      <a:pt x="135" y="116"/>
                    </a:lnTo>
                    <a:moveTo>
                      <a:pt x="196" y="58"/>
                    </a:moveTo>
                    <a:lnTo>
                      <a:pt x="195" y="57"/>
                    </a:lnTo>
                    <a:lnTo>
                      <a:pt x="195" y="56"/>
                    </a:lnTo>
                    <a:lnTo>
                      <a:pt x="194" y="54"/>
                    </a:lnTo>
                    <a:lnTo>
                      <a:pt x="195" y="54"/>
                    </a:lnTo>
                    <a:lnTo>
                      <a:pt x="195" y="52"/>
                    </a:lnTo>
                    <a:lnTo>
                      <a:pt x="196" y="52"/>
                    </a:lnTo>
                    <a:lnTo>
                      <a:pt x="198" y="55"/>
                    </a:lnTo>
                    <a:lnTo>
                      <a:pt x="196" y="58"/>
                    </a:lnTo>
                    <a:moveTo>
                      <a:pt x="90" y="58"/>
                    </a:moveTo>
                    <a:lnTo>
                      <a:pt x="89" y="58"/>
                    </a:lnTo>
                    <a:lnTo>
                      <a:pt x="88" y="57"/>
                    </a:lnTo>
                    <a:lnTo>
                      <a:pt x="88" y="56"/>
                    </a:lnTo>
                    <a:lnTo>
                      <a:pt x="89" y="55"/>
                    </a:lnTo>
                    <a:lnTo>
                      <a:pt x="90" y="55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58"/>
                    </a:lnTo>
                    <a:lnTo>
                      <a:pt x="90" y="58"/>
                    </a:lnTo>
                    <a:moveTo>
                      <a:pt x="127" y="4"/>
                    </a:moveTo>
                    <a:lnTo>
                      <a:pt x="126" y="3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0"/>
                    </a:lnTo>
                    <a:lnTo>
                      <a:pt x="126" y="1"/>
                    </a:lnTo>
                    <a:lnTo>
                      <a:pt x="127" y="3"/>
                    </a:lnTo>
                    <a:lnTo>
                      <a:pt x="127" y="4"/>
                    </a:lnTo>
                    <a:moveTo>
                      <a:pt x="73" y="49"/>
                    </a:moveTo>
                    <a:lnTo>
                      <a:pt x="72" y="49"/>
                    </a:lnTo>
                    <a:lnTo>
                      <a:pt x="72" y="48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3" y="46"/>
                    </a:lnTo>
                    <a:lnTo>
                      <a:pt x="74" y="47"/>
                    </a:lnTo>
                    <a:lnTo>
                      <a:pt x="74" y="48"/>
                    </a:lnTo>
                    <a:lnTo>
                      <a:pt x="73" y="48"/>
                    </a:lnTo>
                    <a:lnTo>
                      <a:pt x="73" y="49"/>
                    </a:lnTo>
                    <a:moveTo>
                      <a:pt x="40" y="105"/>
                    </a:moveTo>
                    <a:lnTo>
                      <a:pt x="40" y="104"/>
                    </a:lnTo>
                    <a:lnTo>
                      <a:pt x="37" y="104"/>
                    </a:lnTo>
                    <a:lnTo>
                      <a:pt x="36" y="103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4" y="102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40" y="104"/>
                    </a:lnTo>
                    <a:lnTo>
                      <a:pt x="40" y="105"/>
                    </a:lnTo>
                    <a:moveTo>
                      <a:pt x="39" y="102"/>
                    </a:moveTo>
                    <a:lnTo>
                      <a:pt x="37" y="102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99"/>
                    </a:lnTo>
                    <a:lnTo>
                      <a:pt x="36" y="99"/>
                    </a:lnTo>
                    <a:lnTo>
                      <a:pt x="37" y="99"/>
                    </a:lnTo>
                    <a:lnTo>
                      <a:pt x="39" y="101"/>
                    </a:lnTo>
                    <a:lnTo>
                      <a:pt x="40" y="102"/>
                    </a:lnTo>
                    <a:lnTo>
                      <a:pt x="39" y="102"/>
                    </a:lnTo>
                    <a:moveTo>
                      <a:pt x="189" y="143"/>
                    </a:moveTo>
                    <a:lnTo>
                      <a:pt x="188" y="143"/>
                    </a:lnTo>
                    <a:lnTo>
                      <a:pt x="188" y="142"/>
                    </a:lnTo>
                    <a:lnTo>
                      <a:pt x="189" y="142"/>
                    </a:lnTo>
                    <a:lnTo>
                      <a:pt x="190" y="142"/>
                    </a:lnTo>
                    <a:lnTo>
                      <a:pt x="191" y="142"/>
                    </a:lnTo>
                    <a:lnTo>
                      <a:pt x="191" y="143"/>
                    </a:lnTo>
                    <a:lnTo>
                      <a:pt x="190" y="143"/>
                    </a:lnTo>
                    <a:lnTo>
                      <a:pt x="189" y="143"/>
                    </a:lnTo>
                    <a:moveTo>
                      <a:pt x="146" y="106"/>
                    </a:moveTo>
                    <a:lnTo>
                      <a:pt x="146" y="104"/>
                    </a:lnTo>
                    <a:lnTo>
                      <a:pt x="145" y="103"/>
                    </a:lnTo>
                    <a:lnTo>
                      <a:pt x="145" y="102"/>
                    </a:lnTo>
                    <a:lnTo>
                      <a:pt x="145" y="101"/>
                    </a:lnTo>
                    <a:lnTo>
                      <a:pt x="146" y="101"/>
                    </a:lnTo>
                    <a:lnTo>
                      <a:pt x="146" y="104"/>
                    </a:lnTo>
                    <a:lnTo>
                      <a:pt x="146" y="105"/>
                    </a:lnTo>
                    <a:lnTo>
                      <a:pt x="146" y="106"/>
                    </a:lnTo>
                    <a:moveTo>
                      <a:pt x="167" y="27"/>
                    </a:moveTo>
                    <a:lnTo>
                      <a:pt x="166" y="26"/>
                    </a:lnTo>
                    <a:lnTo>
                      <a:pt x="166" y="24"/>
                    </a:lnTo>
                    <a:lnTo>
                      <a:pt x="167" y="24"/>
                    </a:lnTo>
                    <a:lnTo>
                      <a:pt x="168" y="26"/>
                    </a:lnTo>
                    <a:lnTo>
                      <a:pt x="168" y="27"/>
                    </a:lnTo>
                    <a:lnTo>
                      <a:pt x="167" y="27"/>
                    </a:lnTo>
                    <a:moveTo>
                      <a:pt x="170" y="133"/>
                    </a:moveTo>
                    <a:lnTo>
                      <a:pt x="168" y="133"/>
                    </a:lnTo>
                    <a:lnTo>
                      <a:pt x="167" y="132"/>
                    </a:lnTo>
                    <a:lnTo>
                      <a:pt x="166" y="132"/>
                    </a:lnTo>
                    <a:lnTo>
                      <a:pt x="167" y="132"/>
                    </a:lnTo>
                    <a:lnTo>
                      <a:pt x="168" y="133"/>
                    </a:lnTo>
                    <a:lnTo>
                      <a:pt x="170" y="132"/>
                    </a:lnTo>
                    <a:lnTo>
                      <a:pt x="171" y="132"/>
                    </a:lnTo>
                    <a:lnTo>
                      <a:pt x="171" y="133"/>
                    </a:lnTo>
                    <a:lnTo>
                      <a:pt x="170" y="133"/>
                    </a:lnTo>
                    <a:moveTo>
                      <a:pt x="143" y="132"/>
                    </a:moveTo>
                    <a:lnTo>
                      <a:pt x="142" y="132"/>
                    </a:lnTo>
                    <a:lnTo>
                      <a:pt x="142" y="131"/>
                    </a:lnTo>
                    <a:lnTo>
                      <a:pt x="143" y="131"/>
                    </a:lnTo>
                    <a:lnTo>
                      <a:pt x="143" y="132"/>
                    </a:lnTo>
                    <a:moveTo>
                      <a:pt x="142" y="23"/>
                    </a:moveTo>
                    <a:lnTo>
                      <a:pt x="143" y="22"/>
                    </a:lnTo>
                    <a:lnTo>
                      <a:pt x="144" y="22"/>
                    </a:lnTo>
                    <a:lnTo>
                      <a:pt x="145" y="23"/>
                    </a:lnTo>
                    <a:lnTo>
                      <a:pt x="143" y="23"/>
                    </a:lnTo>
                    <a:lnTo>
                      <a:pt x="142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93" name="Freeform 979"/>
              <p:cNvSpPr>
                <a:spLocks noEditPoints="1"/>
              </p:cNvSpPr>
              <p:nvPr/>
            </p:nvSpPr>
            <p:spPr bwMode="auto">
              <a:xfrm>
                <a:off x="4751388" y="2279651"/>
                <a:ext cx="87312" cy="60325"/>
              </a:xfrm>
              <a:custGeom>
                <a:avLst/>
                <a:gdLst>
                  <a:gd name="T0" fmla="*/ 133566723 w 55"/>
                  <a:gd name="T1" fmla="*/ 22682200 h 38"/>
                  <a:gd name="T2" fmla="*/ 123486155 w 55"/>
                  <a:gd name="T3" fmla="*/ 30241875 h 38"/>
                  <a:gd name="T4" fmla="*/ 131047375 w 55"/>
                  <a:gd name="T5" fmla="*/ 37801550 h 38"/>
                  <a:gd name="T6" fmla="*/ 133566723 w 55"/>
                  <a:gd name="T7" fmla="*/ 42843450 h 38"/>
                  <a:gd name="T8" fmla="*/ 126007091 w 55"/>
                  <a:gd name="T9" fmla="*/ 52922488 h 38"/>
                  <a:gd name="T10" fmla="*/ 113405588 w 55"/>
                  <a:gd name="T11" fmla="*/ 57962800 h 38"/>
                  <a:gd name="T12" fmla="*/ 98284737 w 55"/>
                  <a:gd name="T13" fmla="*/ 63003113 h 38"/>
                  <a:gd name="T14" fmla="*/ 100805673 w 55"/>
                  <a:gd name="T15" fmla="*/ 80645000 h 38"/>
                  <a:gd name="T16" fmla="*/ 90725105 w 55"/>
                  <a:gd name="T17" fmla="*/ 88206263 h 38"/>
                  <a:gd name="T18" fmla="*/ 98284737 w 55"/>
                  <a:gd name="T19" fmla="*/ 95765938 h 38"/>
                  <a:gd name="T20" fmla="*/ 85684822 w 55"/>
                  <a:gd name="T21" fmla="*/ 95765938 h 38"/>
                  <a:gd name="T22" fmla="*/ 88204170 w 55"/>
                  <a:gd name="T23" fmla="*/ 88206263 h 38"/>
                  <a:gd name="T24" fmla="*/ 78123603 w 55"/>
                  <a:gd name="T25" fmla="*/ 78124050 h 38"/>
                  <a:gd name="T26" fmla="*/ 65523687 w 55"/>
                  <a:gd name="T27" fmla="*/ 78124050 h 38"/>
                  <a:gd name="T28" fmla="*/ 55443120 w 55"/>
                  <a:gd name="T29" fmla="*/ 75604688 h 38"/>
                  <a:gd name="T30" fmla="*/ 45362553 w 55"/>
                  <a:gd name="T31" fmla="*/ 75604688 h 38"/>
                  <a:gd name="T32" fmla="*/ 40322269 w 55"/>
                  <a:gd name="T33" fmla="*/ 75604688 h 38"/>
                  <a:gd name="T34" fmla="*/ 20161135 w 55"/>
                  <a:gd name="T35" fmla="*/ 75604688 h 38"/>
                  <a:gd name="T36" fmla="*/ 7559632 w 55"/>
                  <a:gd name="T37" fmla="*/ 68043425 h 38"/>
                  <a:gd name="T38" fmla="*/ 17640199 w 55"/>
                  <a:gd name="T39" fmla="*/ 68043425 h 38"/>
                  <a:gd name="T40" fmla="*/ 30241702 w 55"/>
                  <a:gd name="T41" fmla="*/ 70564375 h 38"/>
                  <a:gd name="T42" fmla="*/ 35281985 w 55"/>
                  <a:gd name="T43" fmla="*/ 70564375 h 38"/>
                  <a:gd name="T44" fmla="*/ 32761050 w 55"/>
                  <a:gd name="T45" fmla="*/ 65524063 h 38"/>
                  <a:gd name="T46" fmla="*/ 30241702 w 55"/>
                  <a:gd name="T47" fmla="*/ 65524063 h 38"/>
                  <a:gd name="T48" fmla="*/ 22680483 w 55"/>
                  <a:gd name="T49" fmla="*/ 60483750 h 38"/>
                  <a:gd name="T50" fmla="*/ 27720766 w 55"/>
                  <a:gd name="T51" fmla="*/ 55443438 h 38"/>
                  <a:gd name="T52" fmla="*/ 42841617 w 55"/>
                  <a:gd name="T53" fmla="*/ 40322500 h 38"/>
                  <a:gd name="T54" fmla="*/ 57962468 w 55"/>
                  <a:gd name="T55" fmla="*/ 37801550 h 38"/>
                  <a:gd name="T56" fmla="*/ 70563971 w 55"/>
                  <a:gd name="T57" fmla="*/ 42843450 h 38"/>
                  <a:gd name="T58" fmla="*/ 83163886 w 55"/>
                  <a:gd name="T59" fmla="*/ 40322500 h 38"/>
                  <a:gd name="T60" fmla="*/ 90725105 w 55"/>
                  <a:gd name="T61" fmla="*/ 35282188 h 38"/>
                  <a:gd name="T62" fmla="*/ 83163886 w 55"/>
                  <a:gd name="T63" fmla="*/ 22682200 h 38"/>
                  <a:gd name="T64" fmla="*/ 75604255 w 55"/>
                  <a:gd name="T65" fmla="*/ 17640300 h 38"/>
                  <a:gd name="T66" fmla="*/ 63002752 w 55"/>
                  <a:gd name="T67" fmla="*/ 20161250 h 38"/>
                  <a:gd name="T68" fmla="*/ 65523687 w 55"/>
                  <a:gd name="T69" fmla="*/ 30241875 h 38"/>
                  <a:gd name="T70" fmla="*/ 63002752 w 55"/>
                  <a:gd name="T71" fmla="*/ 35282188 h 38"/>
                  <a:gd name="T72" fmla="*/ 47881901 w 55"/>
                  <a:gd name="T73" fmla="*/ 37801550 h 38"/>
                  <a:gd name="T74" fmla="*/ 52922184 w 55"/>
                  <a:gd name="T75" fmla="*/ 17640300 h 38"/>
                  <a:gd name="T76" fmla="*/ 63002752 w 55"/>
                  <a:gd name="T77" fmla="*/ 17640300 h 38"/>
                  <a:gd name="T78" fmla="*/ 75604255 w 55"/>
                  <a:gd name="T79" fmla="*/ 12599988 h 38"/>
                  <a:gd name="T80" fmla="*/ 90725105 w 55"/>
                  <a:gd name="T81" fmla="*/ 5040313 h 38"/>
                  <a:gd name="T82" fmla="*/ 120966807 w 55"/>
                  <a:gd name="T83" fmla="*/ 0 h 38"/>
                  <a:gd name="T84" fmla="*/ 138607006 w 55"/>
                  <a:gd name="T85" fmla="*/ 10080625 h 38"/>
                  <a:gd name="T86" fmla="*/ 68043035 w 55"/>
                  <a:gd name="T87" fmla="*/ 40322500 h 38"/>
                  <a:gd name="T88" fmla="*/ 75604255 w 55"/>
                  <a:gd name="T89" fmla="*/ 35282188 h 38"/>
                  <a:gd name="T90" fmla="*/ 90725105 w 55"/>
                  <a:gd name="T91" fmla="*/ 35282188 h 38"/>
                  <a:gd name="T92" fmla="*/ 83163886 w 55"/>
                  <a:gd name="T93" fmla="*/ 40322500 h 38"/>
                  <a:gd name="T94" fmla="*/ 30241702 w 55"/>
                  <a:gd name="T95" fmla="*/ 78124050 h 38"/>
                  <a:gd name="T96" fmla="*/ 10080567 w 55"/>
                  <a:gd name="T97" fmla="*/ 78124050 h 38"/>
                  <a:gd name="T98" fmla="*/ 0 w 55"/>
                  <a:gd name="T99" fmla="*/ 75604688 h 38"/>
                  <a:gd name="T100" fmla="*/ 22680483 w 55"/>
                  <a:gd name="T101" fmla="*/ 75604688 h 38"/>
                  <a:gd name="T102" fmla="*/ 65523687 w 55"/>
                  <a:gd name="T103" fmla="*/ 37801550 h 38"/>
                  <a:gd name="T104" fmla="*/ 65523687 w 55"/>
                  <a:gd name="T105" fmla="*/ 32761238 h 38"/>
                  <a:gd name="T106" fmla="*/ 75604255 w 55"/>
                  <a:gd name="T107" fmla="*/ 30241875 h 38"/>
                  <a:gd name="T108" fmla="*/ 70563971 w 55"/>
                  <a:gd name="T109" fmla="*/ 37801550 h 38"/>
                  <a:gd name="T110" fmla="*/ 12599915 w 55"/>
                  <a:gd name="T111" fmla="*/ 63003113 h 38"/>
                  <a:gd name="T112" fmla="*/ 22680483 w 55"/>
                  <a:gd name="T113" fmla="*/ 63003113 h 38"/>
                  <a:gd name="T114" fmla="*/ 52922184 w 55"/>
                  <a:gd name="T115" fmla="*/ 17640300 h 38"/>
                  <a:gd name="T116" fmla="*/ 52922184 w 55"/>
                  <a:gd name="T117" fmla="*/ 15120938 h 38"/>
                  <a:gd name="T118" fmla="*/ 55443120 w 55"/>
                  <a:gd name="T119" fmla="*/ 15120938 h 38"/>
                  <a:gd name="T120" fmla="*/ 65523687 w 55"/>
                  <a:gd name="T121" fmla="*/ 5040313 h 38"/>
                  <a:gd name="T122" fmla="*/ 80644538 w 55"/>
                  <a:gd name="T123" fmla="*/ 0 h 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"/>
                  <a:gd name="T187" fmla="*/ 0 h 38"/>
                  <a:gd name="T188" fmla="*/ 55 w 55"/>
                  <a:gd name="T189" fmla="*/ 38 h 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" h="38">
                    <a:moveTo>
                      <a:pt x="55" y="4"/>
                    </a:moveTo>
                    <a:lnTo>
                      <a:pt x="55" y="4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0" y="23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0" y="31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4"/>
                    </a:lnTo>
                    <a:lnTo>
                      <a:pt x="36" y="34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28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4"/>
                    </a:lnTo>
                    <a:moveTo>
                      <a:pt x="30" y="17"/>
                    </a:moveTo>
                    <a:lnTo>
                      <a:pt x="30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moveTo>
                      <a:pt x="13" y="31"/>
                    </a:moveTo>
                    <a:lnTo>
                      <a:pt x="13" y="31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3" y="30"/>
                    </a:lnTo>
                    <a:lnTo>
                      <a:pt x="13" y="31"/>
                    </a:lnTo>
                    <a:moveTo>
                      <a:pt x="26" y="16"/>
                    </a:moveTo>
                    <a:lnTo>
                      <a:pt x="25" y="15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5" y="12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6" y="16"/>
                    </a:lnTo>
                    <a:moveTo>
                      <a:pt x="9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9" y="26"/>
                    </a:lnTo>
                    <a:moveTo>
                      <a:pt x="21" y="7"/>
                    </a:moveTo>
                    <a:lnTo>
                      <a:pt x="21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7"/>
                    </a:lnTo>
                    <a:moveTo>
                      <a:pt x="26" y="2"/>
                    </a:moveTo>
                    <a:lnTo>
                      <a:pt x="26" y="2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94" name="Freeform 980"/>
              <p:cNvSpPr>
                <a:spLocks/>
              </p:cNvSpPr>
              <p:nvPr/>
            </p:nvSpPr>
            <p:spPr bwMode="auto">
              <a:xfrm>
                <a:off x="5176838" y="2305051"/>
                <a:ext cx="406400" cy="179387"/>
              </a:xfrm>
              <a:custGeom>
                <a:avLst/>
                <a:gdLst>
                  <a:gd name="T0" fmla="*/ 526711863 w 256"/>
                  <a:gd name="T1" fmla="*/ 196571640 h 113"/>
                  <a:gd name="T2" fmla="*/ 483870000 w 256"/>
                  <a:gd name="T3" fmla="*/ 209173179 h 113"/>
                  <a:gd name="T4" fmla="*/ 471268425 w 256"/>
                  <a:gd name="T5" fmla="*/ 214213478 h 113"/>
                  <a:gd name="T6" fmla="*/ 441026550 w 256"/>
                  <a:gd name="T7" fmla="*/ 219253776 h 113"/>
                  <a:gd name="T8" fmla="*/ 415824988 w 256"/>
                  <a:gd name="T9" fmla="*/ 219253776 h 113"/>
                  <a:gd name="T10" fmla="*/ 438507188 w 256"/>
                  <a:gd name="T11" fmla="*/ 231853729 h 113"/>
                  <a:gd name="T12" fmla="*/ 461187800 w 256"/>
                  <a:gd name="T13" fmla="*/ 249495567 h 113"/>
                  <a:gd name="T14" fmla="*/ 448587813 w 256"/>
                  <a:gd name="T15" fmla="*/ 226813430 h 113"/>
                  <a:gd name="T16" fmla="*/ 471268425 w 256"/>
                  <a:gd name="T17" fmla="*/ 252014923 h 113"/>
                  <a:gd name="T18" fmla="*/ 516631238 w 256"/>
                  <a:gd name="T19" fmla="*/ 252014923 h 113"/>
                  <a:gd name="T20" fmla="*/ 478829688 w 256"/>
                  <a:gd name="T21" fmla="*/ 259576164 h 113"/>
                  <a:gd name="T22" fmla="*/ 435986238 w 256"/>
                  <a:gd name="T23" fmla="*/ 279737358 h 113"/>
                  <a:gd name="T24" fmla="*/ 408265313 w 256"/>
                  <a:gd name="T25" fmla="*/ 274697059 h 113"/>
                  <a:gd name="T26" fmla="*/ 380542800 w 256"/>
                  <a:gd name="T27" fmla="*/ 252014923 h 113"/>
                  <a:gd name="T28" fmla="*/ 398184688 w 256"/>
                  <a:gd name="T29" fmla="*/ 234374672 h 113"/>
                  <a:gd name="T30" fmla="*/ 400704050 w 256"/>
                  <a:gd name="T31" fmla="*/ 224294075 h 113"/>
                  <a:gd name="T32" fmla="*/ 352821875 w 256"/>
                  <a:gd name="T33" fmla="*/ 216732833 h 113"/>
                  <a:gd name="T34" fmla="*/ 337700938 w 256"/>
                  <a:gd name="T35" fmla="*/ 206652237 h 113"/>
                  <a:gd name="T36" fmla="*/ 367942813 w 256"/>
                  <a:gd name="T37" fmla="*/ 209173179 h 113"/>
                  <a:gd name="T38" fmla="*/ 350300925 w 256"/>
                  <a:gd name="T39" fmla="*/ 194052284 h 113"/>
                  <a:gd name="T40" fmla="*/ 347781563 w 256"/>
                  <a:gd name="T41" fmla="*/ 204132881 h 113"/>
                  <a:gd name="T42" fmla="*/ 325099363 w 256"/>
                  <a:gd name="T43" fmla="*/ 206652237 h 113"/>
                  <a:gd name="T44" fmla="*/ 279736550 w 256"/>
                  <a:gd name="T45" fmla="*/ 234374672 h 113"/>
                  <a:gd name="T46" fmla="*/ 272176875 w 256"/>
                  <a:gd name="T47" fmla="*/ 254535866 h 113"/>
                  <a:gd name="T48" fmla="*/ 229333425 w 256"/>
                  <a:gd name="T49" fmla="*/ 254535866 h 113"/>
                  <a:gd name="T50" fmla="*/ 234373738 w 256"/>
                  <a:gd name="T51" fmla="*/ 229334373 h 113"/>
                  <a:gd name="T52" fmla="*/ 257055938 w 256"/>
                  <a:gd name="T53" fmla="*/ 211692535 h 113"/>
                  <a:gd name="T54" fmla="*/ 277217188 w 256"/>
                  <a:gd name="T55" fmla="*/ 206652237 h 113"/>
                  <a:gd name="T56" fmla="*/ 254534988 w 256"/>
                  <a:gd name="T57" fmla="*/ 176410446 h 113"/>
                  <a:gd name="T58" fmla="*/ 229333425 w 256"/>
                  <a:gd name="T59" fmla="*/ 148689598 h 113"/>
                  <a:gd name="T60" fmla="*/ 201612500 w 256"/>
                  <a:gd name="T61" fmla="*/ 138609001 h 113"/>
                  <a:gd name="T62" fmla="*/ 141128750 w 256"/>
                  <a:gd name="T63" fmla="*/ 156249252 h 113"/>
                  <a:gd name="T64" fmla="*/ 95765938 w 256"/>
                  <a:gd name="T65" fmla="*/ 166329849 h 113"/>
                  <a:gd name="T66" fmla="*/ 65524063 w 256"/>
                  <a:gd name="T67" fmla="*/ 158770195 h 113"/>
                  <a:gd name="T68" fmla="*/ 22680613 w 256"/>
                  <a:gd name="T69" fmla="*/ 153729897 h 113"/>
                  <a:gd name="T70" fmla="*/ 10080625 w 256"/>
                  <a:gd name="T71" fmla="*/ 126007461 h 113"/>
                  <a:gd name="T72" fmla="*/ 17640300 w 256"/>
                  <a:gd name="T73" fmla="*/ 98286614 h 113"/>
                  <a:gd name="T74" fmla="*/ 63003113 w 256"/>
                  <a:gd name="T75" fmla="*/ 70564178 h 113"/>
                  <a:gd name="T76" fmla="*/ 63003113 w 256"/>
                  <a:gd name="T77" fmla="*/ 45362686 h 113"/>
                  <a:gd name="T78" fmla="*/ 65524063 w 256"/>
                  <a:gd name="T79" fmla="*/ 27722435 h 113"/>
                  <a:gd name="T80" fmla="*/ 126007813 w 256"/>
                  <a:gd name="T81" fmla="*/ 15120895 h 113"/>
                  <a:gd name="T82" fmla="*/ 166330313 w 256"/>
                  <a:gd name="T83" fmla="*/ 20161194 h 113"/>
                  <a:gd name="T84" fmla="*/ 199091550 w 256"/>
                  <a:gd name="T85" fmla="*/ 25201492 h 113"/>
                  <a:gd name="T86" fmla="*/ 226814063 w 256"/>
                  <a:gd name="T87" fmla="*/ 27722435 h 113"/>
                  <a:gd name="T88" fmla="*/ 267136563 w 256"/>
                  <a:gd name="T89" fmla="*/ 30241791 h 113"/>
                  <a:gd name="T90" fmla="*/ 302418750 w 256"/>
                  <a:gd name="T91" fmla="*/ 37803032 h 113"/>
                  <a:gd name="T92" fmla="*/ 327620313 w 256"/>
                  <a:gd name="T93" fmla="*/ 7561241 h 113"/>
                  <a:gd name="T94" fmla="*/ 367942813 w 256"/>
                  <a:gd name="T95" fmla="*/ 0 h 113"/>
                  <a:gd name="T96" fmla="*/ 413305625 w 256"/>
                  <a:gd name="T97" fmla="*/ 0 h 113"/>
                  <a:gd name="T98" fmla="*/ 428426563 w 256"/>
                  <a:gd name="T99" fmla="*/ 22682137 h 113"/>
                  <a:gd name="T100" fmla="*/ 463708750 w 256"/>
                  <a:gd name="T101" fmla="*/ 42843331 h 113"/>
                  <a:gd name="T102" fmla="*/ 491429675 w 256"/>
                  <a:gd name="T103" fmla="*/ 68044823 h 113"/>
                  <a:gd name="T104" fmla="*/ 529232813 w 256"/>
                  <a:gd name="T105" fmla="*/ 70564178 h 113"/>
                  <a:gd name="T106" fmla="*/ 567034363 w 256"/>
                  <a:gd name="T107" fmla="*/ 88206017 h 113"/>
                  <a:gd name="T108" fmla="*/ 604837500 w 256"/>
                  <a:gd name="T109" fmla="*/ 90725372 h 113"/>
                  <a:gd name="T110" fmla="*/ 645160000 w 256"/>
                  <a:gd name="T111" fmla="*/ 98286614 h 113"/>
                  <a:gd name="T112" fmla="*/ 637598738 w 256"/>
                  <a:gd name="T113" fmla="*/ 123488106 h 113"/>
                  <a:gd name="T114" fmla="*/ 635079375 w 256"/>
                  <a:gd name="T115" fmla="*/ 148689598 h 113"/>
                  <a:gd name="T116" fmla="*/ 597276238 w 256"/>
                  <a:gd name="T117" fmla="*/ 161289550 h 1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6"/>
                  <a:gd name="T178" fmla="*/ 0 h 113"/>
                  <a:gd name="T179" fmla="*/ 256 w 256"/>
                  <a:gd name="T180" fmla="*/ 113 h 1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6" h="113">
                    <a:moveTo>
                      <a:pt x="229" y="74"/>
                    </a:moveTo>
                    <a:lnTo>
                      <a:pt x="227" y="75"/>
                    </a:lnTo>
                    <a:lnTo>
                      <a:pt x="223" y="75"/>
                    </a:lnTo>
                    <a:lnTo>
                      <a:pt x="222" y="75"/>
                    </a:lnTo>
                    <a:lnTo>
                      <a:pt x="220" y="75"/>
                    </a:lnTo>
                    <a:lnTo>
                      <a:pt x="219" y="75"/>
                    </a:lnTo>
                    <a:lnTo>
                      <a:pt x="218" y="76"/>
                    </a:lnTo>
                    <a:lnTo>
                      <a:pt x="216" y="76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2" y="77"/>
                    </a:lnTo>
                    <a:lnTo>
                      <a:pt x="211" y="78"/>
                    </a:lnTo>
                    <a:lnTo>
                      <a:pt x="210" y="78"/>
                    </a:lnTo>
                    <a:lnTo>
                      <a:pt x="209" y="78"/>
                    </a:lnTo>
                    <a:lnTo>
                      <a:pt x="207" y="80"/>
                    </a:lnTo>
                    <a:lnTo>
                      <a:pt x="206" y="80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2" y="80"/>
                    </a:lnTo>
                    <a:lnTo>
                      <a:pt x="202" y="81"/>
                    </a:lnTo>
                    <a:lnTo>
                      <a:pt x="200" y="81"/>
                    </a:lnTo>
                    <a:lnTo>
                      <a:pt x="197" y="81"/>
                    </a:lnTo>
                    <a:lnTo>
                      <a:pt x="195" y="81"/>
                    </a:lnTo>
                    <a:lnTo>
                      <a:pt x="194" y="82"/>
                    </a:lnTo>
                    <a:lnTo>
                      <a:pt x="193" y="82"/>
                    </a:lnTo>
                    <a:lnTo>
                      <a:pt x="193" y="83"/>
                    </a:lnTo>
                    <a:lnTo>
                      <a:pt x="192" y="83"/>
                    </a:lnTo>
                    <a:lnTo>
                      <a:pt x="191" y="84"/>
                    </a:lnTo>
                    <a:lnTo>
                      <a:pt x="190" y="84"/>
                    </a:lnTo>
                    <a:lnTo>
                      <a:pt x="187" y="85"/>
                    </a:lnTo>
                    <a:lnTo>
                      <a:pt x="186" y="86"/>
                    </a:lnTo>
                    <a:lnTo>
                      <a:pt x="185" y="89"/>
                    </a:lnTo>
                    <a:lnTo>
                      <a:pt x="184" y="89"/>
                    </a:lnTo>
                    <a:lnTo>
                      <a:pt x="183" y="90"/>
                    </a:lnTo>
                    <a:lnTo>
                      <a:pt x="182" y="89"/>
                    </a:lnTo>
                    <a:lnTo>
                      <a:pt x="183" y="89"/>
                    </a:lnTo>
                    <a:lnTo>
                      <a:pt x="184" y="89"/>
                    </a:lnTo>
                    <a:lnTo>
                      <a:pt x="185" y="87"/>
                    </a:lnTo>
                    <a:lnTo>
                      <a:pt x="186" y="87"/>
                    </a:lnTo>
                    <a:lnTo>
                      <a:pt x="186" y="86"/>
                    </a:lnTo>
                    <a:lnTo>
                      <a:pt x="187" y="85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79" y="87"/>
                    </a:lnTo>
                    <a:lnTo>
                      <a:pt x="178" y="87"/>
                    </a:lnTo>
                    <a:lnTo>
                      <a:pt x="177" y="89"/>
                    </a:lnTo>
                    <a:lnTo>
                      <a:pt x="176" y="91"/>
                    </a:lnTo>
                    <a:lnTo>
                      <a:pt x="175" y="91"/>
                    </a:lnTo>
                    <a:lnTo>
                      <a:pt x="174" y="90"/>
                    </a:lnTo>
                    <a:lnTo>
                      <a:pt x="175" y="89"/>
                    </a:lnTo>
                    <a:lnTo>
                      <a:pt x="176" y="89"/>
                    </a:lnTo>
                    <a:lnTo>
                      <a:pt x="176" y="87"/>
                    </a:lnTo>
                    <a:lnTo>
                      <a:pt x="175" y="87"/>
                    </a:lnTo>
                    <a:lnTo>
                      <a:pt x="175" y="89"/>
                    </a:lnTo>
                    <a:lnTo>
                      <a:pt x="173" y="87"/>
                    </a:lnTo>
                    <a:lnTo>
                      <a:pt x="172" y="87"/>
                    </a:lnTo>
                    <a:lnTo>
                      <a:pt x="172" y="86"/>
                    </a:lnTo>
                    <a:lnTo>
                      <a:pt x="170" y="86"/>
                    </a:lnTo>
                    <a:lnTo>
                      <a:pt x="170" y="87"/>
                    </a:lnTo>
                    <a:lnTo>
                      <a:pt x="170" y="89"/>
                    </a:lnTo>
                    <a:lnTo>
                      <a:pt x="168" y="89"/>
                    </a:lnTo>
                    <a:lnTo>
                      <a:pt x="168" y="87"/>
                    </a:lnTo>
                    <a:lnTo>
                      <a:pt x="167" y="87"/>
                    </a:lnTo>
                    <a:lnTo>
                      <a:pt x="165" y="86"/>
                    </a:lnTo>
                    <a:lnTo>
                      <a:pt x="164" y="87"/>
                    </a:lnTo>
                    <a:lnTo>
                      <a:pt x="165" y="89"/>
                    </a:lnTo>
                    <a:lnTo>
                      <a:pt x="165" y="87"/>
                    </a:lnTo>
                    <a:lnTo>
                      <a:pt x="166" y="87"/>
                    </a:lnTo>
                    <a:lnTo>
                      <a:pt x="166" y="90"/>
                    </a:lnTo>
                    <a:lnTo>
                      <a:pt x="167" y="90"/>
                    </a:lnTo>
                    <a:lnTo>
                      <a:pt x="168" y="90"/>
                    </a:lnTo>
                    <a:lnTo>
                      <a:pt x="167" y="89"/>
                    </a:lnTo>
                    <a:lnTo>
                      <a:pt x="168" y="89"/>
                    </a:lnTo>
                    <a:lnTo>
                      <a:pt x="169" y="90"/>
                    </a:lnTo>
                    <a:lnTo>
                      <a:pt x="169" y="91"/>
                    </a:lnTo>
                    <a:lnTo>
                      <a:pt x="170" y="91"/>
                    </a:lnTo>
                    <a:lnTo>
                      <a:pt x="172" y="90"/>
                    </a:lnTo>
                    <a:lnTo>
                      <a:pt x="170" y="90"/>
                    </a:lnTo>
                    <a:lnTo>
                      <a:pt x="173" y="90"/>
                    </a:lnTo>
                    <a:lnTo>
                      <a:pt x="174" y="91"/>
                    </a:lnTo>
                    <a:lnTo>
                      <a:pt x="174" y="92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7" y="92"/>
                    </a:lnTo>
                    <a:lnTo>
                      <a:pt x="176" y="93"/>
                    </a:lnTo>
                    <a:lnTo>
                      <a:pt x="175" y="93"/>
                    </a:lnTo>
                    <a:lnTo>
                      <a:pt x="177" y="93"/>
                    </a:lnTo>
                    <a:lnTo>
                      <a:pt x="179" y="94"/>
                    </a:lnTo>
                    <a:lnTo>
                      <a:pt x="182" y="95"/>
                    </a:lnTo>
                    <a:lnTo>
                      <a:pt x="184" y="96"/>
                    </a:lnTo>
                    <a:lnTo>
                      <a:pt x="184" y="98"/>
                    </a:lnTo>
                    <a:lnTo>
                      <a:pt x="184" y="99"/>
                    </a:lnTo>
                    <a:lnTo>
                      <a:pt x="183" y="99"/>
                    </a:lnTo>
                    <a:lnTo>
                      <a:pt x="183" y="100"/>
                    </a:lnTo>
                    <a:lnTo>
                      <a:pt x="184" y="100"/>
                    </a:lnTo>
                    <a:lnTo>
                      <a:pt x="185" y="100"/>
                    </a:lnTo>
                    <a:lnTo>
                      <a:pt x="187" y="101"/>
                    </a:lnTo>
                    <a:lnTo>
                      <a:pt x="187" y="100"/>
                    </a:lnTo>
                    <a:lnTo>
                      <a:pt x="186" y="99"/>
                    </a:lnTo>
                    <a:lnTo>
                      <a:pt x="184" y="98"/>
                    </a:lnTo>
                    <a:lnTo>
                      <a:pt x="184" y="96"/>
                    </a:lnTo>
                    <a:lnTo>
                      <a:pt x="183" y="95"/>
                    </a:lnTo>
                    <a:lnTo>
                      <a:pt x="182" y="94"/>
                    </a:lnTo>
                    <a:lnTo>
                      <a:pt x="181" y="93"/>
                    </a:lnTo>
                    <a:lnTo>
                      <a:pt x="181" y="92"/>
                    </a:lnTo>
                    <a:lnTo>
                      <a:pt x="179" y="90"/>
                    </a:lnTo>
                    <a:lnTo>
                      <a:pt x="178" y="90"/>
                    </a:lnTo>
                    <a:lnTo>
                      <a:pt x="177" y="89"/>
                    </a:lnTo>
                    <a:lnTo>
                      <a:pt x="178" y="89"/>
                    </a:lnTo>
                    <a:lnTo>
                      <a:pt x="179" y="89"/>
                    </a:lnTo>
                    <a:lnTo>
                      <a:pt x="179" y="90"/>
                    </a:lnTo>
                    <a:lnTo>
                      <a:pt x="181" y="91"/>
                    </a:lnTo>
                    <a:lnTo>
                      <a:pt x="181" y="92"/>
                    </a:lnTo>
                    <a:lnTo>
                      <a:pt x="182" y="93"/>
                    </a:lnTo>
                    <a:lnTo>
                      <a:pt x="182" y="94"/>
                    </a:lnTo>
                    <a:lnTo>
                      <a:pt x="183" y="94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6" y="99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8" y="100"/>
                    </a:lnTo>
                    <a:lnTo>
                      <a:pt x="190" y="101"/>
                    </a:lnTo>
                    <a:lnTo>
                      <a:pt x="191" y="100"/>
                    </a:lnTo>
                    <a:lnTo>
                      <a:pt x="192" y="100"/>
                    </a:lnTo>
                    <a:lnTo>
                      <a:pt x="195" y="99"/>
                    </a:lnTo>
                    <a:lnTo>
                      <a:pt x="195" y="100"/>
                    </a:lnTo>
                    <a:lnTo>
                      <a:pt x="196" y="100"/>
                    </a:lnTo>
                    <a:lnTo>
                      <a:pt x="197" y="100"/>
                    </a:lnTo>
                    <a:lnTo>
                      <a:pt x="197" y="99"/>
                    </a:lnTo>
                    <a:lnTo>
                      <a:pt x="199" y="98"/>
                    </a:lnTo>
                    <a:lnTo>
                      <a:pt x="201" y="98"/>
                    </a:lnTo>
                    <a:lnTo>
                      <a:pt x="203" y="99"/>
                    </a:lnTo>
                    <a:lnTo>
                      <a:pt x="205" y="99"/>
                    </a:lnTo>
                    <a:lnTo>
                      <a:pt x="205" y="100"/>
                    </a:lnTo>
                    <a:lnTo>
                      <a:pt x="204" y="100"/>
                    </a:lnTo>
                    <a:lnTo>
                      <a:pt x="203" y="101"/>
                    </a:lnTo>
                    <a:lnTo>
                      <a:pt x="203" y="102"/>
                    </a:lnTo>
                    <a:lnTo>
                      <a:pt x="202" y="102"/>
                    </a:lnTo>
                    <a:lnTo>
                      <a:pt x="203" y="103"/>
                    </a:lnTo>
                    <a:lnTo>
                      <a:pt x="200" y="104"/>
                    </a:lnTo>
                    <a:lnTo>
                      <a:pt x="199" y="104"/>
                    </a:lnTo>
                    <a:lnTo>
                      <a:pt x="196" y="104"/>
                    </a:lnTo>
                    <a:lnTo>
                      <a:pt x="195" y="104"/>
                    </a:lnTo>
                    <a:lnTo>
                      <a:pt x="194" y="104"/>
                    </a:lnTo>
                    <a:lnTo>
                      <a:pt x="193" y="103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8" y="103"/>
                    </a:lnTo>
                    <a:lnTo>
                      <a:pt x="188" y="104"/>
                    </a:lnTo>
                    <a:lnTo>
                      <a:pt x="186" y="105"/>
                    </a:lnTo>
                    <a:lnTo>
                      <a:pt x="185" y="106"/>
                    </a:lnTo>
                    <a:lnTo>
                      <a:pt x="184" y="106"/>
                    </a:lnTo>
                    <a:lnTo>
                      <a:pt x="184" y="108"/>
                    </a:lnTo>
                    <a:lnTo>
                      <a:pt x="183" y="108"/>
                    </a:lnTo>
                    <a:lnTo>
                      <a:pt x="183" y="106"/>
                    </a:lnTo>
                    <a:lnTo>
                      <a:pt x="182" y="106"/>
                    </a:lnTo>
                    <a:lnTo>
                      <a:pt x="178" y="108"/>
                    </a:lnTo>
                    <a:lnTo>
                      <a:pt x="176" y="108"/>
                    </a:lnTo>
                    <a:lnTo>
                      <a:pt x="175" y="109"/>
                    </a:lnTo>
                    <a:lnTo>
                      <a:pt x="174" y="110"/>
                    </a:lnTo>
                    <a:lnTo>
                      <a:pt x="173" y="111"/>
                    </a:lnTo>
                    <a:lnTo>
                      <a:pt x="170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3"/>
                    </a:lnTo>
                    <a:lnTo>
                      <a:pt x="164" y="113"/>
                    </a:lnTo>
                    <a:lnTo>
                      <a:pt x="163" y="112"/>
                    </a:lnTo>
                    <a:lnTo>
                      <a:pt x="162" y="112"/>
                    </a:lnTo>
                    <a:lnTo>
                      <a:pt x="160" y="111"/>
                    </a:lnTo>
                    <a:lnTo>
                      <a:pt x="159" y="111"/>
                    </a:lnTo>
                    <a:lnTo>
                      <a:pt x="159" y="110"/>
                    </a:lnTo>
                    <a:lnTo>
                      <a:pt x="160" y="110"/>
                    </a:lnTo>
                    <a:lnTo>
                      <a:pt x="162" y="110"/>
                    </a:lnTo>
                    <a:lnTo>
                      <a:pt x="162" y="109"/>
                    </a:lnTo>
                    <a:lnTo>
                      <a:pt x="162" y="108"/>
                    </a:lnTo>
                    <a:lnTo>
                      <a:pt x="162" y="106"/>
                    </a:lnTo>
                    <a:lnTo>
                      <a:pt x="163" y="106"/>
                    </a:lnTo>
                    <a:lnTo>
                      <a:pt x="163" y="105"/>
                    </a:lnTo>
                    <a:lnTo>
                      <a:pt x="162" y="103"/>
                    </a:lnTo>
                    <a:lnTo>
                      <a:pt x="160" y="102"/>
                    </a:lnTo>
                    <a:lnTo>
                      <a:pt x="159" y="102"/>
                    </a:lnTo>
                    <a:lnTo>
                      <a:pt x="158" y="102"/>
                    </a:lnTo>
                    <a:lnTo>
                      <a:pt x="156" y="102"/>
                    </a:lnTo>
                    <a:lnTo>
                      <a:pt x="156" y="101"/>
                    </a:lnTo>
                    <a:lnTo>
                      <a:pt x="155" y="101"/>
                    </a:lnTo>
                    <a:lnTo>
                      <a:pt x="154" y="100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50" y="100"/>
                    </a:lnTo>
                    <a:lnTo>
                      <a:pt x="149" y="100"/>
                    </a:lnTo>
                    <a:lnTo>
                      <a:pt x="148" y="100"/>
                    </a:lnTo>
                    <a:lnTo>
                      <a:pt x="147" y="100"/>
                    </a:lnTo>
                    <a:lnTo>
                      <a:pt x="147" y="99"/>
                    </a:lnTo>
                    <a:lnTo>
                      <a:pt x="147" y="98"/>
                    </a:lnTo>
                    <a:lnTo>
                      <a:pt x="148" y="98"/>
                    </a:lnTo>
                    <a:lnTo>
                      <a:pt x="149" y="98"/>
                    </a:lnTo>
                    <a:lnTo>
                      <a:pt x="151" y="96"/>
                    </a:lnTo>
                    <a:lnTo>
                      <a:pt x="153" y="95"/>
                    </a:lnTo>
                    <a:lnTo>
                      <a:pt x="155" y="94"/>
                    </a:lnTo>
                    <a:lnTo>
                      <a:pt x="157" y="94"/>
                    </a:lnTo>
                    <a:lnTo>
                      <a:pt x="158" y="94"/>
                    </a:lnTo>
                    <a:lnTo>
                      <a:pt x="158" y="93"/>
                    </a:lnTo>
                    <a:lnTo>
                      <a:pt x="159" y="93"/>
                    </a:lnTo>
                    <a:lnTo>
                      <a:pt x="160" y="93"/>
                    </a:lnTo>
                    <a:lnTo>
                      <a:pt x="160" y="92"/>
                    </a:lnTo>
                    <a:lnTo>
                      <a:pt x="162" y="92"/>
                    </a:lnTo>
                    <a:lnTo>
                      <a:pt x="163" y="92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1"/>
                    </a:lnTo>
                    <a:lnTo>
                      <a:pt x="163" y="90"/>
                    </a:lnTo>
                    <a:lnTo>
                      <a:pt x="163" y="89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0" y="90"/>
                    </a:lnTo>
                    <a:lnTo>
                      <a:pt x="159" y="89"/>
                    </a:lnTo>
                    <a:lnTo>
                      <a:pt x="158" y="89"/>
                    </a:lnTo>
                    <a:lnTo>
                      <a:pt x="157" y="87"/>
                    </a:lnTo>
                    <a:lnTo>
                      <a:pt x="156" y="89"/>
                    </a:lnTo>
                    <a:lnTo>
                      <a:pt x="153" y="89"/>
                    </a:lnTo>
                    <a:lnTo>
                      <a:pt x="151" y="89"/>
                    </a:lnTo>
                    <a:lnTo>
                      <a:pt x="150" y="89"/>
                    </a:lnTo>
                    <a:lnTo>
                      <a:pt x="149" y="89"/>
                    </a:lnTo>
                    <a:lnTo>
                      <a:pt x="148" y="89"/>
                    </a:lnTo>
                    <a:lnTo>
                      <a:pt x="147" y="90"/>
                    </a:lnTo>
                    <a:lnTo>
                      <a:pt x="146" y="89"/>
                    </a:lnTo>
                    <a:lnTo>
                      <a:pt x="145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0" y="86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7" y="86"/>
                    </a:lnTo>
                    <a:lnTo>
                      <a:pt x="137" y="85"/>
                    </a:lnTo>
                    <a:lnTo>
                      <a:pt x="138" y="85"/>
                    </a:lnTo>
                    <a:lnTo>
                      <a:pt x="139" y="85"/>
                    </a:lnTo>
                    <a:lnTo>
                      <a:pt x="140" y="85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5" y="84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4" y="83"/>
                    </a:lnTo>
                    <a:lnTo>
                      <a:pt x="135" y="83"/>
                    </a:lnTo>
                    <a:lnTo>
                      <a:pt x="136" y="83"/>
                    </a:lnTo>
                    <a:lnTo>
                      <a:pt x="136" y="82"/>
                    </a:lnTo>
                    <a:lnTo>
                      <a:pt x="137" y="82"/>
                    </a:lnTo>
                    <a:lnTo>
                      <a:pt x="137" y="83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4"/>
                    </a:lnTo>
                    <a:lnTo>
                      <a:pt x="145" y="84"/>
                    </a:lnTo>
                    <a:lnTo>
                      <a:pt x="146" y="83"/>
                    </a:lnTo>
                    <a:lnTo>
                      <a:pt x="147" y="82"/>
                    </a:lnTo>
                    <a:lnTo>
                      <a:pt x="148" y="82"/>
                    </a:lnTo>
                    <a:lnTo>
                      <a:pt x="149" y="81"/>
                    </a:lnTo>
                    <a:lnTo>
                      <a:pt x="147" y="82"/>
                    </a:lnTo>
                    <a:lnTo>
                      <a:pt x="146" y="82"/>
                    </a:lnTo>
                    <a:lnTo>
                      <a:pt x="145" y="82"/>
                    </a:lnTo>
                    <a:lnTo>
                      <a:pt x="144" y="82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1"/>
                    </a:lnTo>
                    <a:lnTo>
                      <a:pt x="139" y="81"/>
                    </a:lnTo>
                    <a:lnTo>
                      <a:pt x="139" y="80"/>
                    </a:lnTo>
                    <a:lnTo>
                      <a:pt x="139" y="78"/>
                    </a:lnTo>
                    <a:lnTo>
                      <a:pt x="139" y="77"/>
                    </a:lnTo>
                    <a:lnTo>
                      <a:pt x="140" y="77"/>
                    </a:lnTo>
                    <a:lnTo>
                      <a:pt x="139" y="76"/>
                    </a:lnTo>
                    <a:lnTo>
                      <a:pt x="138" y="74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7" y="74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38" y="78"/>
                    </a:lnTo>
                    <a:lnTo>
                      <a:pt x="138" y="80"/>
                    </a:lnTo>
                    <a:lnTo>
                      <a:pt x="138" y="81"/>
                    </a:lnTo>
                    <a:lnTo>
                      <a:pt x="138" y="82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4" y="82"/>
                    </a:lnTo>
                    <a:lnTo>
                      <a:pt x="132" y="81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2" y="80"/>
                    </a:lnTo>
                    <a:lnTo>
                      <a:pt x="132" y="81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29" y="82"/>
                    </a:lnTo>
                    <a:lnTo>
                      <a:pt x="128" y="82"/>
                    </a:lnTo>
                    <a:lnTo>
                      <a:pt x="127" y="82"/>
                    </a:lnTo>
                    <a:lnTo>
                      <a:pt x="126" y="82"/>
                    </a:lnTo>
                    <a:lnTo>
                      <a:pt x="125" y="82"/>
                    </a:lnTo>
                    <a:lnTo>
                      <a:pt x="123" y="83"/>
                    </a:lnTo>
                    <a:lnTo>
                      <a:pt x="122" y="83"/>
                    </a:lnTo>
                    <a:lnTo>
                      <a:pt x="122" y="84"/>
                    </a:lnTo>
                    <a:lnTo>
                      <a:pt x="122" y="85"/>
                    </a:lnTo>
                    <a:lnTo>
                      <a:pt x="121" y="86"/>
                    </a:lnTo>
                    <a:lnTo>
                      <a:pt x="119" y="89"/>
                    </a:lnTo>
                    <a:lnTo>
                      <a:pt x="114" y="92"/>
                    </a:lnTo>
                    <a:lnTo>
                      <a:pt x="113" y="93"/>
                    </a:lnTo>
                    <a:lnTo>
                      <a:pt x="112" y="93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5"/>
                    </a:lnTo>
                    <a:lnTo>
                      <a:pt x="107" y="94"/>
                    </a:lnTo>
                    <a:lnTo>
                      <a:pt x="107" y="93"/>
                    </a:lnTo>
                    <a:lnTo>
                      <a:pt x="106" y="95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7" y="101"/>
                    </a:lnTo>
                    <a:lnTo>
                      <a:pt x="107" y="102"/>
                    </a:lnTo>
                    <a:lnTo>
                      <a:pt x="107" y="101"/>
                    </a:lnTo>
                    <a:lnTo>
                      <a:pt x="107" y="100"/>
                    </a:lnTo>
                    <a:lnTo>
                      <a:pt x="106" y="99"/>
                    </a:lnTo>
                    <a:lnTo>
                      <a:pt x="104" y="99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0" y="99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1" y="101"/>
                    </a:lnTo>
                    <a:lnTo>
                      <a:pt x="89" y="100"/>
                    </a:lnTo>
                    <a:lnTo>
                      <a:pt x="88" y="100"/>
                    </a:lnTo>
                    <a:lnTo>
                      <a:pt x="86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1" y="96"/>
                    </a:lnTo>
                    <a:lnTo>
                      <a:pt x="90" y="95"/>
                    </a:lnTo>
                    <a:lnTo>
                      <a:pt x="90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4" y="92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5" y="91"/>
                    </a:lnTo>
                    <a:lnTo>
                      <a:pt x="97" y="90"/>
                    </a:lnTo>
                    <a:lnTo>
                      <a:pt x="98" y="87"/>
                    </a:lnTo>
                    <a:lnTo>
                      <a:pt x="97" y="86"/>
                    </a:lnTo>
                    <a:lnTo>
                      <a:pt x="97" y="84"/>
                    </a:lnTo>
                    <a:lnTo>
                      <a:pt x="97" y="83"/>
                    </a:lnTo>
                    <a:lnTo>
                      <a:pt x="98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1" y="84"/>
                    </a:lnTo>
                    <a:lnTo>
                      <a:pt x="102" y="84"/>
                    </a:lnTo>
                    <a:lnTo>
                      <a:pt x="104" y="83"/>
                    </a:lnTo>
                    <a:lnTo>
                      <a:pt x="104" y="84"/>
                    </a:lnTo>
                    <a:lnTo>
                      <a:pt x="106" y="85"/>
                    </a:lnTo>
                    <a:lnTo>
                      <a:pt x="107" y="85"/>
                    </a:lnTo>
                    <a:lnTo>
                      <a:pt x="108" y="84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5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1" y="84"/>
                    </a:lnTo>
                    <a:lnTo>
                      <a:pt x="110" y="83"/>
                    </a:lnTo>
                    <a:lnTo>
                      <a:pt x="110" y="82"/>
                    </a:lnTo>
                    <a:lnTo>
                      <a:pt x="111" y="82"/>
                    </a:lnTo>
                    <a:lnTo>
                      <a:pt x="111" y="80"/>
                    </a:lnTo>
                    <a:lnTo>
                      <a:pt x="110" y="78"/>
                    </a:lnTo>
                    <a:lnTo>
                      <a:pt x="109" y="78"/>
                    </a:lnTo>
                    <a:lnTo>
                      <a:pt x="108" y="77"/>
                    </a:lnTo>
                    <a:lnTo>
                      <a:pt x="106" y="76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4" y="71"/>
                    </a:lnTo>
                    <a:lnTo>
                      <a:pt x="104" y="72"/>
                    </a:lnTo>
                    <a:lnTo>
                      <a:pt x="103" y="72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1" y="70"/>
                    </a:lnTo>
                    <a:lnTo>
                      <a:pt x="100" y="70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5"/>
                    </a:lnTo>
                    <a:lnTo>
                      <a:pt x="100" y="63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8" y="63"/>
                    </a:lnTo>
                    <a:lnTo>
                      <a:pt x="97" y="63"/>
                    </a:lnTo>
                    <a:lnTo>
                      <a:pt x="95" y="62"/>
                    </a:lnTo>
                    <a:lnTo>
                      <a:pt x="94" y="61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1" y="59"/>
                    </a:lnTo>
                    <a:lnTo>
                      <a:pt x="90" y="59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1" y="56"/>
                    </a:lnTo>
                    <a:lnTo>
                      <a:pt x="80" y="55"/>
                    </a:lnTo>
                    <a:lnTo>
                      <a:pt x="76" y="55"/>
                    </a:lnTo>
                    <a:lnTo>
                      <a:pt x="75" y="56"/>
                    </a:lnTo>
                    <a:lnTo>
                      <a:pt x="72" y="56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8" y="61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6" y="64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6" y="63"/>
                    </a:lnTo>
                    <a:lnTo>
                      <a:pt x="24" y="63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7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7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1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2" y="12"/>
                    </a:lnTo>
                    <a:lnTo>
                      <a:pt x="93" y="14"/>
                    </a:lnTo>
                    <a:lnTo>
                      <a:pt x="94" y="12"/>
                    </a:lnTo>
                    <a:lnTo>
                      <a:pt x="94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7" y="14"/>
                    </a:lnTo>
                    <a:lnTo>
                      <a:pt x="117" y="15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5"/>
                    </a:lnTo>
                    <a:lnTo>
                      <a:pt x="120" y="15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9" y="11"/>
                    </a:lnTo>
                    <a:lnTo>
                      <a:pt x="119" y="10"/>
                    </a:lnTo>
                    <a:lnTo>
                      <a:pt x="120" y="9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7" y="3"/>
                    </a:lnTo>
                    <a:lnTo>
                      <a:pt x="138" y="3"/>
                    </a:lnTo>
                    <a:lnTo>
                      <a:pt x="140" y="5"/>
                    </a:lnTo>
                    <a:lnTo>
                      <a:pt x="141" y="5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5" y="2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9" y="2"/>
                    </a:lnTo>
                    <a:lnTo>
                      <a:pt x="169" y="3"/>
                    </a:lnTo>
                    <a:lnTo>
                      <a:pt x="169" y="5"/>
                    </a:lnTo>
                    <a:lnTo>
                      <a:pt x="170" y="6"/>
                    </a:lnTo>
                    <a:lnTo>
                      <a:pt x="172" y="7"/>
                    </a:lnTo>
                    <a:lnTo>
                      <a:pt x="173" y="7"/>
                    </a:lnTo>
                    <a:lnTo>
                      <a:pt x="174" y="7"/>
                    </a:lnTo>
                    <a:lnTo>
                      <a:pt x="174" y="8"/>
                    </a:lnTo>
                    <a:lnTo>
                      <a:pt x="175" y="8"/>
                    </a:lnTo>
                    <a:lnTo>
                      <a:pt x="174" y="9"/>
                    </a:lnTo>
                    <a:lnTo>
                      <a:pt x="172" y="9"/>
                    </a:lnTo>
                    <a:lnTo>
                      <a:pt x="170" y="9"/>
                    </a:lnTo>
                    <a:lnTo>
                      <a:pt x="169" y="10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2" y="12"/>
                    </a:lnTo>
                    <a:lnTo>
                      <a:pt x="172" y="14"/>
                    </a:lnTo>
                    <a:lnTo>
                      <a:pt x="174" y="16"/>
                    </a:lnTo>
                    <a:lnTo>
                      <a:pt x="176" y="16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2" y="17"/>
                    </a:lnTo>
                    <a:lnTo>
                      <a:pt x="182" y="16"/>
                    </a:lnTo>
                    <a:lnTo>
                      <a:pt x="184" y="16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7" y="19"/>
                    </a:lnTo>
                    <a:lnTo>
                      <a:pt x="187" y="20"/>
                    </a:lnTo>
                    <a:lnTo>
                      <a:pt x="188" y="22"/>
                    </a:lnTo>
                    <a:lnTo>
                      <a:pt x="190" y="24"/>
                    </a:lnTo>
                    <a:lnTo>
                      <a:pt x="188" y="25"/>
                    </a:lnTo>
                    <a:lnTo>
                      <a:pt x="188" y="26"/>
                    </a:lnTo>
                    <a:lnTo>
                      <a:pt x="188" y="27"/>
                    </a:lnTo>
                    <a:lnTo>
                      <a:pt x="191" y="28"/>
                    </a:lnTo>
                    <a:lnTo>
                      <a:pt x="192" y="28"/>
                    </a:lnTo>
                    <a:lnTo>
                      <a:pt x="193" y="28"/>
                    </a:lnTo>
                    <a:lnTo>
                      <a:pt x="194" y="27"/>
                    </a:lnTo>
                    <a:lnTo>
                      <a:pt x="195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9" y="27"/>
                    </a:lnTo>
                    <a:lnTo>
                      <a:pt x="200" y="28"/>
                    </a:lnTo>
                    <a:lnTo>
                      <a:pt x="201" y="29"/>
                    </a:lnTo>
                    <a:lnTo>
                      <a:pt x="202" y="29"/>
                    </a:lnTo>
                    <a:lnTo>
                      <a:pt x="203" y="29"/>
                    </a:lnTo>
                    <a:lnTo>
                      <a:pt x="204" y="29"/>
                    </a:lnTo>
                    <a:lnTo>
                      <a:pt x="204" y="30"/>
                    </a:lnTo>
                    <a:lnTo>
                      <a:pt x="205" y="30"/>
                    </a:lnTo>
                    <a:lnTo>
                      <a:pt x="206" y="30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0" y="28"/>
                    </a:lnTo>
                    <a:lnTo>
                      <a:pt x="211" y="28"/>
                    </a:lnTo>
                    <a:lnTo>
                      <a:pt x="212" y="28"/>
                    </a:lnTo>
                    <a:lnTo>
                      <a:pt x="213" y="28"/>
                    </a:lnTo>
                    <a:lnTo>
                      <a:pt x="214" y="28"/>
                    </a:lnTo>
                    <a:lnTo>
                      <a:pt x="215" y="28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8" y="27"/>
                    </a:lnTo>
                    <a:lnTo>
                      <a:pt x="220" y="30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4" y="33"/>
                    </a:lnTo>
                    <a:lnTo>
                      <a:pt x="224" y="34"/>
                    </a:lnTo>
                    <a:lnTo>
                      <a:pt x="225" y="35"/>
                    </a:lnTo>
                    <a:lnTo>
                      <a:pt x="227" y="35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2" y="34"/>
                    </a:lnTo>
                    <a:lnTo>
                      <a:pt x="233" y="34"/>
                    </a:lnTo>
                    <a:lnTo>
                      <a:pt x="234" y="34"/>
                    </a:lnTo>
                    <a:lnTo>
                      <a:pt x="234" y="35"/>
                    </a:lnTo>
                    <a:lnTo>
                      <a:pt x="237" y="35"/>
                    </a:lnTo>
                    <a:lnTo>
                      <a:pt x="238" y="35"/>
                    </a:lnTo>
                    <a:lnTo>
                      <a:pt x="238" y="36"/>
                    </a:lnTo>
                    <a:lnTo>
                      <a:pt x="239" y="36"/>
                    </a:lnTo>
                    <a:lnTo>
                      <a:pt x="240" y="36"/>
                    </a:lnTo>
                    <a:lnTo>
                      <a:pt x="241" y="36"/>
                    </a:lnTo>
                    <a:lnTo>
                      <a:pt x="242" y="35"/>
                    </a:lnTo>
                    <a:lnTo>
                      <a:pt x="242" y="36"/>
                    </a:lnTo>
                    <a:lnTo>
                      <a:pt x="243" y="37"/>
                    </a:lnTo>
                    <a:lnTo>
                      <a:pt x="244" y="37"/>
                    </a:lnTo>
                    <a:lnTo>
                      <a:pt x="246" y="37"/>
                    </a:lnTo>
                    <a:lnTo>
                      <a:pt x="248" y="37"/>
                    </a:lnTo>
                    <a:lnTo>
                      <a:pt x="248" y="38"/>
                    </a:lnTo>
                    <a:lnTo>
                      <a:pt x="249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3" y="39"/>
                    </a:lnTo>
                    <a:lnTo>
                      <a:pt x="255" y="39"/>
                    </a:lnTo>
                    <a:lnTo>
                      <a:pt x="256" y="39"/>
                    </a:lnTo>
                    <a:lnTo>
                      <a:pt x="255" y="40"/>
                    </a:lnTo>
                    <a:lnTo>
                      <a:pt x="255" y="42"/>
                    </a:lnTo>
                    <a:lnTo>
                      <a:pt x="256" y="43"/>
                    </a:lnTo>
                    <a:lnTo>
                      <a:pt x="256" y="44"/>
                    </a:lnTo>
                    <a:lnTo>
                      <a:pt x="255" y="45"/>
                    </a:lnTo>
                    <a:lnTo>
                      <a:pt x="253" y="46"/>
                    </a:lnTo>
                    <a:lnTo>
                      <a:pt x="252" y="46"/>
                    </a:lnTo>
                    <a:lnTo>
                      <a:pt x="252" y="47"/>
                    </a:lnTo>
                    <a:lnTo>
                      <a:pt x="251" y="47"/>
                    </a:lnTo>
                    <a:lnTo>
                      <a:pt x="249" y="47"/>
                    </a:lnTo>
                    <a:lnTo>
                      <a:pt x="249" y="48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3" y="49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3" y="50"/>
                    </a:lnTo>
                    <a:lnTo>
                      <a:pt x="251" y="50"/>
                    </a:lnTo>
                    <a:lnTo>
                      <a:pt x="250" y="50"/>
                    </a:lnTo>
                    <a:lnTo>
                      <a:pt x="249" y="52"/>
                    </a:lnTo>
                    <a:lnTo>
                      <a:pt x="249" y="53"/>
                    </a:lnTo>
                    <a:lnTo>
                      <a:pt x="250" y="54"/>
                    </a:lnTo>
                    <a:lnTo>
                      <a:pt x="251" y="54"/>
                    </a:lnTo>
                    <a:lnTo>
                      <a:pt x="251" y="55"/>
                    </a:lnTo>
                    <a:lnTo>
                      <a:pt x="252" y="56"/>
                    </a:lnTo>
                    <a:lnTo>
                      <a:pt x="253" y="57"/>
                    </a:lnTo>
                    <a:lnTo>
                      <a:pt x="252" y="58"/>
                    </a:lnTo>
                    <a:lnTo>
                      <a:pt x="252" y="59"/>
                    </a:lnTo>
                    <a:lnTo>
                      <a:pt x="250" y="62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4"/>
                    </a:lnTo>
                    <a:lnTo>
                      <a:pt x="246" y="64"/>
                    </a:lnTo>
                    <a:lnTo>
                      <a:pt x="244" y="64"/>
                    </a:lnTo>
                    <a:lnTo>
                      <a:pt x="243" y="64"/>
                    </a:lnTo>
                    <a:lnTo>
                      <a:pt x="242" y="64"/>
                    </a:lnTo>
                    <a:lnTo>
                      <a:pt x="241" y="64"/>
                    </a:lnTo>
                    <a:lnTo>
                      <a:pt x="240" y="64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7" y="65"/>
                    </a:lnTo>
                    <a:lnTo>
                      <a:pt x="235" y="66"/>
                    </a:lnTo>
                    <a:lnTo>
                      <a:pt x="233" y="67"/>
                    </a:lnTo>
                    <a:lnTo>
                      <a:pt x="232" y="67"/>
                    </a:lnTo>
                    <a:lnTo>
                      <a:pt x="231" y="67"/>
                    </a:lnTo>
                    <a:lnTo>
                      <a:pt x="230" y="67"/>
                    </a:lnTo>
                    <a:lnTo>
                      <a:pt x="230" y="68"/>
                    </a:lnTo>
                    <a:lnTo>
                      <a:pt x="229" y="68"/>
                    </a:lnTo>
                    <a:lnTo>
                      <a:pt x="229" y="72"/>
                    </a:lnTo>
                    <a:lnTo>
                      <a:pt x="230" y="72"/>
                    </a:lnTo>
                    <a:lnTo>
                      <a:pt x="229" y="73"/>
                    </a:lnTo>
                    <a:lnTo>
                      <a:pt x="228" y="73"/>
                    </a:lnTo>
                    <a:lnTo>
                      <a:pt x="229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95" name="Freeform 981"/>
              <p:cNvSpPr>
                <a:spLocks/>
              </p:cNvSpPr>
              <p:nvPr/>
            </p:nvSpPr>
            <p:spPr bwMode="auto">
              <a:xfrm>
                <a:off x="6656388" y="2309813"/>
                <a:ext cx="725487" cy="239713"/>
              </a:xfrm>
              <a:custGeom>
                <a:avLst/>
                <a:gdLst>
                  <a:gd name="T0" fmla="*/ 1010581166 w 457"/>
                  <a:gd name="T1" fmla="*/ 126008075 h 151"/>
                  <a:gd name="T2" fmla="*/ 1018142423 w 457"/>
                  <a:gd name="T3" fmla="*/ 153729058 h 151"/>
                  <a:gd name="T4" fmla="*/ 1073585823 w 457"/>
                  <a:gd name="T5" fmla="*/ 151209690 h 151"/>
                  <a:gd name="T6" fmla="*/ 1123988913 w 457"/>
                  <a:gd name="T7" fmla="*/ 158769381 h 151"/>
                  <a:gd name="T8" fmla="*/ 1149190458 w 457"/>
                  <a:gd name="T9" fmla="*/ 183970996 h 151"/>
                  <a:gd name="T10" fmla="*/ 1123988913 w 457"/>
                  <a:gd name="T11" fmla="*/ 196572598 h 151"/>
                  <a:gd name="T12" fmla="*/ 1081145492 w 457"/>
                  <a:gd name="T13" fmla="*/ 199091965 h 151"/>
                  <a:gd name="T14" fmla="*/ 1043343968 w 457"/>
                  <a:gd name="T15" fmla="*/ 206653244 h 151"/>
                  <a:gd name="T16" fmla="*/ 1020661784 w 457"/>
                  <a:gd name="T17" fmla="*/ 229333903 h 151"/>
                  <a:gd name="T18" fmla="*/ 972779642 w 457"/>
                  <a:gd name="T19" fmla="*/ 241935505 h 151"/>
                  <a:gd name="T20" fmla="*/ 934976531 w 457"/>
                  <a:gd name="T21" fmla="*/ 259575841 h 151"/>
                  <a:gd name="T22" fmla="*/ 879533131 w 457"/>
                  <a:gd name="T23" fmla="*/ 252016151 h 151"/>
                  <a:gd name="T24" fmla="*/ 846771916 w 457"/>
                  <a:gd name="T25" fmla="*/ 277217766 h 151"/>
                  <a:gd name="T26" fmla="*/ 856852534 w 457"/>
                  <a:gd name="T27" fmla="*/ 309979072 h 151"/>
                  <a:gd name="T28" fmla="*/ 814009114 w 457"/>
                  <a:gd name="T29" fmla="*/ 335180687 h 151"/>
                  <a:gd name="T30" fmla="*/ 758565715 w 457"/>
                  <a:gd name="T31" fmla="*/ 347782288 h 151"/>
                  <a:gd name="T32" fmla="*/ 682961079 w 457"/>
                  <a:gd name="T33" fmla="*/ 350301656 h 151"/>
                  <a:gd name="T34" fmla="*/ 607356444 w 457"/>
                  <a:gd name="T35" fmla="*/ 375503271 h 151"/>
                  <a:gd name="T36" fmla="*/ 529232448 w 457"/>
                  <a:gd name="T37" fmla="*/ 357862934 h 151"/>
                  <a:gd name="T38" fmla="*/ 448587503 w 457"/>
                  <a:gd name="T39" fmla="*/ 340221010 h 151"/>
                  <a:gd name="T40" fmla="*/ 375502229 w 457"/>
                  <a:gd name="T41" fmla="*/ 340221010 h 151"/>
                  <a:gd name="T42" fmla="*/ 317539469 w 457"/>
                  <a:gd name="T43" fmla="*/ 337701642 h 151"/>
                  <a:gd name="T44" fmla="*/ 282257305 w 457"/>
                  <a:gd name="T45" fmla="*/ 297379058 h 151"/>
                  <a:gd name="T46" fmla="*/ 249494503 w 457"/>
                  <a:gd name="T47" fmla="*/ 277217766 h 151"/>
                  <a:gd name="T48" fmla="*/ 219252649 w 457"/>
                  <a:gd name="T49" fmla="*/ 259575841 h 151"/>
                  <a:gd name="T50" fmla="*/ 178930177 w 457"/>
                  <a:gd name="T51" fmla="*/ 254535518 h 151"/>
                  <a:gd name="T52" fmla="*/ 120967417 w 457"/>
                  <a:gd name="T53" fmla="*/ 249495195 h 151"/>
                  <a:gd name="T54" fmla="*/ 113406159 w 457"/>
                  <a:gd name="T55" fmla="*/ 224293580 h 151"/>
                  <a:gd name="T56" fmla="*/ 118446468 w 457"/>
                  <a:gd name="T57" fmla="*/ 196572598 h 151"/>
                  <a:gd name="T58" fmla="*/ 90725562 w 457"/>
                  <a:gd name="T59" fmla="*/ 158769381 h 151"/>
                  <a:gd name="T60" fmla="*/ 60483708 w 457"/>
                  <a:gd name="T61" fmla="*/ 148688735 h 151"/>
                  <a:gd name="T62" fmla="*/ 20161236 w 457"/>
                  <a:gd name="T63" fmla="*/ 131048398 h 151"/>
                  <a:gd name="T64" fmla="*/ 2519361 w 457"/>
                  <a:gd name="T65" fmla="*/ 113406474 h 151"/>
                  <a:gd name="T66" fmla="*/ 30241854 w 457"/>
                  <a:gd name="T67" fmla="*/ 93245182 h 151"/>
                  <a:gd name="T68" fmla="*/ 55443399 w 457"/>
                  <a:gd name="T69" fmla="*/ 88204859 h 151"/>
                  <a:gd name="T70" fmla="*/ 78123996 w 457"/>
                  <a:gd name="T71" fmla="*/ 78124213 h 151"/>
                  <a:gd name="T72" fmla="*/ 108365850 w 457"/>
                  <a:gd name="T73" fmla="*/ 68043567 h 151"/>
                  <a:gd name="T74" fmla="*/ 148688323 w 457"/>
                  <a:gd name="T75" fmla="*/ 52922598 h 151"/>
                  <a:gd name="T76" fmla="*/ 181451125 w 457"/>
                  <a:gd name="T77" fmla="*/ 52922598 h 151"/>
                  <a:gd name="T78" fmla="*/ 221773597 w 457"/>
                  <a:gd name="T79" fmla="*/ 55443553 h 151"/>
                  <a:gd name="T80" fmla="*/ 252015451 w 457"/>
                  <a:gd name="T81" fmla="*/ 75604845 h 151"/>
                  <a:gd name="T82" fmla="*/ 289816975 w 457"/>
                  <a:gd name="T83" fmla="*/ 78124213 h 151"/>
                  <a:gd name="T84" fmla="*/ 320058829 w 457"/>
                  <a:gd name="T85" fmla="*/ 80645168 h 151"/>
                  <a:gd name="T86" fmla="*/ 360381302 w 457"/>
                  <a:gd name="T87" fmla="*/ 78124213 h 151"/>
                  <a:gd name="T88" fmla="*/ 367942559 w 457"/>
                  <a:gd name="T89" fmla="*/ 47882275 h 151"/>
                  <a:gd name="T90" fmla="*/ 375502229 w 457"/>
                  <a:gd name="T91" fmla="*/ 20161292 h 151"/>
                  <a:gd name="T92" fmla="*/ 405744083 w 457"/>
                  <a:gd name="T93" fmla="*/ 5040323 h 151"/>
                  <a:gd name="T94" fmla="*/ 453627812 w 457"/>
                  <a:gd name="T95" fmla="*/ 15120969 h 151"/>
                  <a:gd name="T96" fmla="*/ 491429336 w 457"/>
                  <a:gd name="T97" fmla="*/ 22680660 h 151"/>
                  <a:gd name="T98" fmla="*/ 519151830 w 457"/>
                  <a:gd name="T99" fmla="*/ 45362907 h 151"/>
                  <a:gd name="T100" fmla="*/ 536792118 w 457"/>
                  <a:gd name="T101" fmla="*/ 63003244 h 151"/>
                  <a:gd name="T102" fmla="*/ 569554920 w 457"/>
                  <a:gd name="T103" fmla="*/ 70564522 h 151"/>
                  <a:gd name="T104" fmla="*/ 599796774 w 457"/>
                  <a:gd name="T105" fmla="*/ 65524199 h 151"/>
                  <a:gd name="T106" fmla="*/ 645159555 w 457"/>
                  <a:gd name="T107" fmla="*/ 60483876 h 151"/>
                  <a:gd name="T108" fmla="*/ 682961079 w 457"/>
                  <a:gd name="T109" fmla="*/ 65524199 h 151"/>
                  <a:gd name="T110" fmla="*/ 725804500 w 457"/>
                  <a:gd name="T111" fmla="*/ 83164536 h 151"/>
                  <a:gd name="T112" fmla="*/ 766126972 w 457"/>
                  <a:gd name="T113" fmla="*/ 100806460 h 151"/>
                  <a:gd name="T114" fmla="*/ 819049423 w 457"/>
                  <a:gd name="T115" fmla="*/ 108366151 h 151"/>
                  <a:gd name="T116" fmla="*/ 859371895 w 457"/>
                  <a:gd name="T117" fmla="*/ 98285505 h 151"/>
                  <a:gd name="T118" fmla="*/ 909774985 w 457"/>
                  <a:gd name="T119" fmla="*/ 90725814 h 151"/>
                  <a:gd name="T120" fmla="*/ 947578097 w 457"/>
                  <a:gd name="T121" fmla="*/ 68043567 h 151"/>
                  <a:gd name="T122" fmla="*/ 977819951 w 457"/>
                  <a:gd name="T123" fmla="*/ 70564522 h 151"/>
                  <a:gd name="T124" fmla="*/ 1018142423 w 457"/>
                  <a:gd name="T125" fmla="*/ 78124213 h 1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151"/>
                  <a:gd name="T191" fmla="*/ 457 w 457"/>
                  <a:gd name="T192" fmla="*/ 151 h 1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151">
                    <a:moveTo>
                      <a:pt x="411" y="33"/>
                    </a:moveTo>
                    <a:lnTo>
                      <a:pt x="411" y="34"/>
                    </a:lnTo>
                    <a:lnTo>
                      <a:pt x="410" y="35"/>
                    </a:lnTo>
                    <a:lnTo>
                      <a:pt x="409" y="37"/>
                    </a:lnTo>
                    <a:lnTo>
                      <a:pt x="408" y="39"/>
                    </a:lnTo>
                    <a:lnTo>
                      <a:pt x="407" y="41"/>
                    </a:lnTo>
                    <a:lnTo>
                      <a:pt x="406" y="42"/>
                    </a:lnTo>
                    <a:lnTo>
                      <a:pt x="404" y="45"/>
                    </a:lnTo>
                    <a:lnTo>
                      <a:pt x="403" y="46"/>
                    </a:lnTo>
                    <a:lnTo>
                      <a:pt x="404" y="47"/>
                    </a:lnTo>
                    <a:lnTo>
                      <a:pt x="401" y="49"/>
                    </a:lnTo>
                    <a:lnTo>
                      <a:pt x="401" y="50"/>
                    </a:lnTo>
                    <a:lnTo>
                      <a:pt x="399" y="52"/>
                    </a:lnTo>
                    <a:lnTo>
                      <a:pt x="399" y="53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397" y="56"/>
                    </a:lnTo>
                    <a:lnTo>
                      <a:pt x="396" y="56"/>
                    </a:lnTo>
                    <a:lnTo>
                      <a:pt x="396" y="60"/>
                    </a:lnTo>
                    <a:lnTo>
                      <a:pt x="400" y="63"/>
                    </a:lnTo>
                    <a:lnTo>
                      <a:pt x="401" y="63"/>
                    </a:lnTo>
                    <a:lnTo>
                      <a:pt x="403" y="62"/>
                    </a:lnTo>
                    <a:lnTo>
                      <a:pt x="404" y="62"/>
                    </a:lnTo>
                    <a:lnTo>
                      <a:pt x="404" y="61"/>
                    </a:lnTo>
                    <a:lnTo>
                      <a:pt x="406" y="61"/>
                    </a:lnTo>
                    <a:lnTo>
                      <a:pt x="407" y="61"/>
                    </a:lnTo>
                    <a:lnTo>
                      <a:pt x="409" y="61"/>
                    </a:lnTo>
                    <a:lnTo>
                      <a:pt x="410" y="61"/>
                    </a:lnTo>
                    <a:lnTo>
                      <a:pt x="413" y="61"/>
                    </a:lnTo>
                    <a:lnTo>
                      <a:pt x="414" y="61"/>
                    </a:lnTo>
                    <a:lnTo>
                      <a:pt x="415" y="61"/>
                    </a:lnTo>
                    <a:lnTo>
                      <a:pt x="418" y="62"/>
                    </a:lnTo>
                    <a:lnTo>
                      <a:pt x="420" y="63"/>
                    </a:lnTo>
                    <a:lnTo>
                      <a:pt x="422" y="63"/>
                    </a:lnTo>
                    <a:lnTo>
                      <a:pt x="425" y="61"/>
                    </a:lnTo>
                    <a:lnTo>
                      <a:pt x="426" y="60"/>
                    </a:lnTo>
                    <a:lnTo>
                      <a:pt x="427" y="59"/>
                    </a:lnTo>
                    <a:lnTo>
                      <a:pt x="428" y="59"/>
                    </a:lnTo>
                    <a:lnTo>
                      <a:pt x="432" y="59"/>
                    </a:lnTo>
                    <a:lnTo>
                      <a:pt x="434" y="59"/>
                    </a:lnTo>
                    <a:lnTo>
                      <a:pt x="436" y="59"/>
                    </a:lnTo>
                    <a:lnTo>
                      <a:pt x="438" y="59"/>
                    </a:lnTo>
                    <a:lnTo>
                      <a:pt x="439" y="60"/>
                    </a:lnTo>
                    <a:lnTo>
                      <a:pt x="439" y="61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3"/>
                    </a:lnTo>
                    <a:lnTo>
                      <a:pt x="446" y="63"/>
                    </a:lnTo>
                    <a:lnTo>
                      <a:pt x="446" y="64"/>
                    </a:lnTo>
                    <a:lnTo>
                      <a:pt x="446" y="65"/>
                    </a:lnTo>
                    <a:lnTo>
                      <a:pt x="448" y="65"/>
                    </a:lnTo>
                    <a:lnTo>
                      <a:pt x="450" y="67"/>
                    </a:lnTo>
                    <a:lnTo>
                      <a:pt x="450" y="68"/>
                    </a:lnTo>
                    <a:lnTo>
                      <a:pt x="451" y="68"/>
                    </a:lnTo>
                    <a:lnTo>
                      <a:pt x="452" y="69"/>
                    </a:lnTo>
                    <a:lnTo>
                      <a:pt x="453" y="70"/>
                    </a:lnTo>
                    <a:lnTo>
                      <a:pt x="454" y="70"/>
                    </a:lnTo>
                    <a:lnTo>
                      <a:pt x="455" y="71"/>
                    </a:lnTo>
                    <a:lnTo>
                      <a:pt x="456" y="72"/>
                    </a:lnTo>
                    <a:lnTo>
                      <a:pt x="456" y="73"/>
                    </a:lnTo>
                    <a:lnTo>
                      <a:pt x="457" y="74"/>
                    </a:lnTo>
                    <a:lnTo>
                      <a:pt x="457" y="77"/>
                    </a:lnTo>
                    <a:lnTo>
                      <a:pt x="457" y="78"/>
                    </a:lnTo>
                    <a:lnTo>
                      <a:pt x="456" y="78"/>
                    </a:lnTo>
                    <a:lnTo>
                      <a:pt x="455" y="79"/>
                    </a:lnTo>
                    <a:lnTo>
                      <a:pt x="454" y="79"/>
                    </a:lnTo>
                    <a:lnTo>
                      <a:pt x="452" y="78"/>
                    </a:lnTo>
                    <a:lnTo>
                      <a:pt x="451" y="78"/>
                    </a:lnTo>
                    <a:lnTo>
                      <a:pt x="451" y="79"/>
                    </a:lnTo>
                    <a:lnTo>
                      <a:pt x="450" y="79"/>
                    </a:lnTo>
                    <a:lnTo>
                      <a:pt x="448" y="79"/>
                    </a:lnTo>
                    <a:lnTo>
                      <a:pt x="446" y="78"/>
                    </a:lnTo>
                    <a:lnTo>
                      <a:pt x="445" y="78"/>
                    </a:lnTo>
                    <a:lnTo>
                      <a:pt x="445" y="77"/>
                    </a:lnTo>
                    <a:lnTo>
                      <a:pt x="444" y="77"/>
                    </a:lnTo>
                    <a:lnTo>
                      <a:pt x="443" y="77"/>
                    </a:lnTo>
                    <a:lnTo>
                      <a:pt x="442" y="77"/>
                    </a:lnTo>
                    <a:lnTo>
                      <a:pt x="442" y="78"/>
                    </a:lnTo>
                    <a:lnTo>
                      <a:pt x="437" y="78"/>
                    </a:lnTo>
                    <a:lnTo>
                      <a:pt x="436" y="78"/>
                    </a:lnTo>
                    <a:lnTo>
                      <a:pt x="436" y="77"/>
                    </a:lnTo>
                    <a:lnTo>
                      <a:pt x="435" y="77"/>
                    </a:lnTo>
                    <a:lnTo>
                      <a:pt x="432" y="78"/>
                    </a:lnTo>
                    <a:lnTo>
                      <a:pt x="429" y="79"/>
                    </a:lnTo>
                    <a:lnTo>
                      <a:pt x="428" y="79"/>
                    </a:lnTo>
                    <a:lnTo>
                      <a:pt x="428" y="80"/>
                    </a:lnTo>
                    <a:lnTo>
                      <a:pt x="426" y="80"/>
                    </a:lnTo>
                    <a:lnTo>
                      <a:pt x="425" y="80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0"/>
                    </a:lnTo>
                    <a:lnTo>
                      <a:pt x="422" y="81"/>
                    </a:lnTo>
                    <a:lnTo>
                      <a:pt x="422" y="82"/>
                    </a:lnTo>
                    <a:lnTo>
                      <a:pt x="417" y="82"/>
                    </a:lnTo>
                    <a:lnTo>
                      <a:pt x="415" y="82"/>
                    </a:lnTo>
                    <a:lnTo>
                      <a:pt x="414" y="82"/>
                    </a:lnTo>
                    <a:lnTo>
                      <a:pt x="413" y="82"/>
                    </a:lnTo>
                    <a:lnTo>
                      <a:pt x="411" y="82"/>
                    </a:lnTo>
                    <a:lnTo>
                      <a:pt x="410" y="83"/>
                    </a:lnTo>
                    <a:lnTo>
                      <a:pt x="409" y="84"/>
                    </a:lnTo>
                    <a:lnTo>
                      <a:pt x="408" y="84"/>
                    </a:lnTo>
                    <a:lnTo>
                      <a:pt x="408" y="86"/>
                    </a:lnTo>
                    <a:lnTo>
                      <a:pt x="407" y="86"/>
                    </a:lnTo>
                    <a:lnTo>
                      <a:pt x="406" y="88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6" y="90"/>
                    </a:lnTo>
                    <a:lnTo>
                      <a:pt x="405" y="91"/>
                    </a:lnTo>
                    <a:lnTo>
                      <a:pt x="404" y="91"/>
                    </a:lnTo>
                    <a:lnTo>
                      <a:pt x="404" y="92"/>
                    </a:lnTo>
                    <a:lnTo>
                      <a:pt x="403" y="92"/>
                    </a:lnTo>
                    <a:lnTo>
                      <a:pt x="401" y="92"/>
                    </a:lnTo>
                    <a:lnTo>
                      <a:pt x="399" y="93"/>
                    </a:lnTo>
                    <a:lnTo>
                      <a:pt x="398" y="95"/>
                    </a:lnTo>
                    <a:lnTo>
                      <a:pt x="395" y="96"/>
                    </a:lnTo>
                    <a:lnTo>
                      <a:pt x="394" y="96"/>
                    </a:lnTo>
                    <a:lnTo>
                      <a:pt x="392" y="96"/>
                    </a:lnTo>
                    <a:lnTo>
                      <a:pt x="390" y="96"/>
                    </a:lnTo>
                    <a:lnTo>
                      <a:pt x="387" y="96"/>
                    </a:lnTo>
                    <a:lnTo>
                      <a:pt x="386" y="96"/>
                    </a:lnTo>
                    <a:lnTo>
                      <a:pt x="385" y="96"/>
                    </a:lnTo>
                    <a:lnTo>
                      <a:pt x="381" y="96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9" y="99"/>
                    </a:lnTo>
                    <a:lnTo>
                      <a:pt x="378" y="100"/>
                    </a:lnTo>
                    <a:lnTo>
                      <a:pt x="377" y="100"/>
                    </a:lnTo>
                    <a:lnTo>
                      <a:pt x="376" y="101"/>
                    </a:lnTo>
                    <a:lnTo>
                      <a:pt x="375" y="102"/>
                    </a:lnTo>
                    <a:lnTo>
                      <a:pt x="373" y="102"/>
                    </a:lnTo>
                    <a:lnTo>
                      <a:pt x="372" y="102"/>
                    </a:lnTo>
                    <a:lnTo>
                      <a:pt x="371" y="103"/>
                    </a:lnTo>
                    <a:lnTo>
                      <a:pt x="370" y="105"/>
                    </a:lnTo>
                    <a:lnTo>
                      <a:pt x="368" y="105"/>
                    </a:lnTo>
                    <a:lnTo>
                      <a:pt x="367" y="105"/>
                    </a:lnTo>
                    <a:lnTo>
                      <a:pt x="362" y="105"/>
                    </a:lnTo>
                    <a:lnTo>
                      <a:pt x="361" y="105"/>
                    </a:lnTo>
                    <a:lnTo>
                      <a:pt x="358" y="103"/>
                    </a:lnTo>
                    <a:lnTo>
                      <a:pt x="353" y="102"/>
                    </a:lnTo>
                    <a:lnTo>
                      <a:pt x="353" y="101"/>
                    </a:lnTo>
                    <a:lnTo>
                      <a:pt x="352" y="101"/>
                    </a:lnTo>
                    <a:lnTo>
                      <a:pt x="351" y="100"/>
                    </a:lnTo>
                    <a:lnTo>
                      <a:pt x="350" y="100"/>
                    </a:lnTo>
                    <a:lnTo>
                      <a:pt x="349" y="100"/>
                    </a:lnTo>
                    <a:lnTo>
                      <a:pt x="347" y="100"/>
                    </a:lnTo>
                    <a:lnTo>
                      <a:pt x="345" y="100"/>
                    </a:lnTo>
                    <a:lnTo>
                      <a:pt x="344" y="100"/>
                    </a:lnTo>
                    <a:lnTo>
                      <a:pt x="343" y="101"/>
                    </a:lnTo>
                    <a:lnTo>
                      <a:pt x="342" y="101"/>
                    </a:lnTo>
                    <a:lnTo>
                      <a:pt x="342" y="102"/>
                    </a:lnTo>
                    <a:lnTo>
                      <a:pt x="340" y="105"/>
                    </a:lnTo>
                    <a:lnTo>
                      <a:pt x="339" y="106"/>
                    </a:lnTo>
                    <a:lnTo>
                      <a:pt x="339" y="107"/>
                    </a:lnTo>
                    <a:lnTo>
                      <a:pt x="339" y="108"/>
                    </a:lnTo>
                    <a:lnTo>
                      <a:pt x="338" y="109"/>
                    </a:lnTo>
                    <a:lnTo>
                      <a:pt x="336" y="110"/>
                    </a:lnTo>
                    <a:lnTo>
                      <a:pt x="336" y="111"/>
                    </a:lnTo>
                    <a:lnTo>
                      <a:pt x="339" y="112"/>
                    </a:lnTo>
                    <a:lnTo>
                      <a:pt x="339" y="114"/>
                    </a:lnTo>
                    <a:lnTo>
                      <a:pt x="341" y="115"/>
                    </a:lnTo>
                    <a:lnTo>
                      <a:pt x="342" y="116"/>
                    </a:lnTo>
                    <a:lnTo>
                      <a:pt x="343" y="117"/>
                    </a:lnTo>
                    <a:lnTo>
                      <a:pt x="344" y="118"/>
                    </a:lnTo>
                    <a:lnTo>
                      <a:pt x="344" y="119"/>
                    </a:lnTo>
                    <a:lnTo>
                      <a:pt x="344" y="120"/>
                    </a:lnTo>
                    <a:lnTo>
                      <a:pt x="343" y="120"/>
                    </a:lnTo>
                    <a:lnTo>
                      <a:pt x="342" y="120"/>
                    </a:lnTo>
                    <a:lnTo>
                      <a:pt x="340" y="123"/>
                    </a:lnTo>
                    <a:lnTo>
                      <a:pt x="338" y="123"/>
                    </a:lnTo>
                    <a:lnTo>
                      <a:pt x="335" y="124"/>
                    </a:lnTo>
                    <a:lnTo>
                      <a:pt x="334" y="124"/>
                    </a:lnTo>
                    <a:lnTo>
                      <a:pt x="332" y="125"/>
                    </a:lnTo>
                    <a:lnTo>
                      <a:pt x="331" y="126"/>
                    </a:lnTo>
                    <a:lnTo>
                      <a:pt x="329" y="127"/>
                    </a:lnTo>
                    <a:lnTo>
                      <a:pt x="327" y="128"/>
                    </a:lnTo>
                    <a:lnTo>
                      <a:pt x="326" y="129"/>
                    </a:lnTo>
                    <a:lnTo>
                      <a:pt x="326" y="130"/>
                    </a:lnTo>
                    <a:lnTo>
                      <a:pt x="325" y="130"/>
                    </a:lnTo>
                    <a:lnTo>
                      <a:pt x="324" y="131"/>
                    </a:lnTo>
                    <a:lnTo>
                      <a:pt x="323" y="133"/>
                    </a:lnTo>
                    <a:lnTo>
                      <a:pt x="322" y="134"/>
                    </a:lnTo>
                    <a:lnTo>
                      <a:pt x="318" y="135"/>
                    </a:lnTo>
                    <a:lnTo>
                      <a:pt x="316" y="135"/>
                    </a:lnTo>
                    <a:lnTo>
                      <a:pt x="313" y="136"/>
                    </a:lnTo>
                    <a:lnTo>
                      <a:pt x="312" y="136"/>
                    </a:lnTo>
                    <a:lnTo>
                      <a:pt x="311" y="137"/>
                    </a:lnTo>
                    <a:lnTo>
                      <a:pt x="310" y="137"/>
                    </a:lnTo>
                    <a:lnTo>
                      <a:pt x="308" y="138"/>
                    </a:lnTo>
                    <a:lnTo>
                      <a:pt x="307" y="138"/>
                    </a:lnTo>
                    <a:lnTo>
                      <a:pt x="304" y="138"/>
                    </a:lnTo>
                    <a:lnTo>
                      <a:pt x="303" y="137"/>
                    </a:lnTo>
                    <a:lnTo>
                      <a:pt x="301" y="138"/>
                    </a:lnTo>
                    <a:lnTo>
                      <a:pt x="298" y="138"/>
                    </a:lnTo>
                    <a:lnTo>
                      <a:pt x="296" y="138"/>
                    </a:lnTo>
                    <a:lnTo>
                      <a:pt x="293" y="138"/>
                    </a:lnTo>
                    <a:lnTo>
                      <a:pt x="292" y="137"/>
                    </a:lnTo>
                    <a:lnTo>
                      <a:pt x="287" y="138"/>
                    </a:lnTo>
                    <a:lnTo>
                      <a:pt x="282" y="138"/>
                    </a:lnTo>
                    <a:lnTo>
                      <a:pt x="282" y="137"/>
                    </a:lnTo>
                    <a:lnTo>
                      <a:pt x="280" y="137"/>
                    </a:lnTo>
                    <a:lnTo>
                      <a:pt x="278" y="138"/>
                    </a:lnTo>
                    <a:lnTo>
                      <a:pt x="278" y="139"/>
                    </a:lnTo>
                    <a:lnTo>
                      <a:pt x="274" y="139"/>
                    </a:lnTo>
                    <a:lnTo>
                      <a:pt x="271" y="139"/>
                    </a:lnTo>
                    <a:lnTo>
                      <a:pt x="270" y="140"/>
                    </a:lnTo>
                    <a:lnTo>
                      <a:pt x="267" y="142"/>
                    </a:lnTo>
                    <a:lnTo>
                      <a:pt x="261" y="143"/>
                    </a:lnTo>
                    <a:lnTo>
                      <a:pt x="258" y="144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0" y="147"/>
                    </a:lnTo>
                    <a:lnTo>
                      <a:pt x="249" y="147"/>
                    </a:lnTo>
                    <a:lnTo>
                      <a:pt x="246" y="151"/>
                    </a:lnTo>
                    <a:lnTo>
                      <a:pt x="245" y="149"/>
                    </a:lnTo>
                    <a:lnTo>
                      <a:pt x="243" y="149"/>
                    </a:lnTo>
                    <a:lnTo>
                      <a:pt x="241" y="149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9" y="146"/>
                    </a:lnTo>
                    <a:lnTo>
                      <a:pt x="232" y="147"/>
                    </a:lnTo>
                    <a:lnTo>
                      <a:pt x="229" y="147"/>
                    </a:lnTo>
                    <a:lnTo>
                      <a:pt x="223" y="146"/>
                    </a:lnTo>
                    <a:lnTo>
                      <a:pt x="222" y="145"/>
                    </a:lnTo>
                    <a:lnTo>
                      <a:pt x="219" y="144"/>
                    </a:lnTo>
                    <a:lnTo>
                      <a:pt x="215" y="143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0" y="142"/>
                    </a:lnTo>
                    <a:lnTo>
                      <a:pt x="209" y="142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39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89" y="135"/>
                    </a:lnTo>
                    <a:lnTo>
                      <a:pt x="186" y="135"/>
                    </a:lnTo>
                    <a:lnTo>
                      <a:pt x="184" y="135"/>
                    </a:lnTo>
                    <a:lnTo>
                      <a:pt x="178" y="135"/>
                    </a:lnTo>
                    <a:lnTo>
                      <a:pt x="176" y="135"/>
                    </a:lnTo>
                    <a:lnTo>
                      <a:pt x="175" y="135"/>
                    </a:lnTo>
                    <a:lnTo>
                      <a:pt x="174" y="135"/>
                    </a:lnTo>
                    <a:lnTo>
                      <a:pt x="167" y="136"/>
                    </a:lnTo>
                    <a:lnTo>
                      <a:pt x="165" y="136"/>
                    </a:lnTo>
                    <a:lnTo>
                      <a:pt x="164" y="136"/>
                    </a:lnTo>
                    <a:lnTo>
                      <a:pt x="162" y="136"/>
                    </a:lnTo>
                    <a:lnTo>
                      <a:pt x="157" y="135"/>
                    </a:lnTo>
                    <a:lnTo>
                      <a:pt x="153" y="135"/>
                    </a:lnTo>
                    <a:lnTo>
                      <a:pt x="152" y="135"/>
                    </a:lnTo>
                    <a:lnTo>
                      <a:pt x="150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0" y="134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7" y="134"/>
                    </a:lnTo>
                    <a:lnTo>
                      <a:pt x="134" y="133"/>
                    </a:lnTo>
                    <a:lnTo>
                      <a:pt x="131" y="134"/>
                    </a:lnTo>
                    <a:lnTo>
                      <a:pt x="129" y="134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4" y="134"/>
                    </a:lnTo>
                    <a:lnTo>
                      <a:pt x="122" y="131"/>
                    </a:lnTo>
                    <a:lnTo>
                      <a:pt x="119" y="129"/>
                    </a:lnTo>
                    <a:lnTo>
                      <a:pt x="117" y="127"/>
                    </a:lnTo>
                    <a:lnTo>
                      <a:pt x="116" y="126"/>
                    </a:lnTo>
                    <a:lnTo>
                      <a:pt x="116" y="125"/>
                    </a:lnTo>
                    <a:lnTo>
                      <a:pt x="116" y="124"/>
                    </a:lnTo>
                    <a:lnTo>
                      <a:pt x="115" y="123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2" y="119"/>
                    </a:lnTo>
                    <a:lnTo>
                      <a:pt x="112" y="118"/>
                    </a:lnTo>
                    <a:lnTo>
                      <a:pt x="111" y="116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6"/>
                    </a:lnTo>
                    <a:lnTo>
                      <a:pt x="108" y="114"/>
                    </a:lnTo>
                    <a:lnTo>
                      <a:pt x="109" y="112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7" y="111"/>
                    </a:lnTo>
                    <a:lnTo>
                      <a:pt x="106" y="111"/>
                    </a:lnTo>
                    <a:lnTo>
                      <a:pt x="103" y="112"/>
                    </a:lnTo>
                    <a:lnTo>
                      <a:pt x="99" y="110"/>
                    </a:lnTo>
                    <a:lnTo>
                      <a:pt x="98" y="109"/>
                    </a:lnTo>
                    <a:lnTo>
                      <a:pt x="97" y="109"/>
                    </a:lnTo>
                    <a:lnTo>
                      <a:pt x="96" y="108"/>
                    </a:lnTo>
                    <a:lnTo>
                      <a:pt x="94" y="108"/>
                    </a:lnTo>
                    <a:lnTo>
                      <a:pt x="93" y="108"/>
                    </a:lnTo>
                    <a:lnTo>
                      <a:pt x="93" y="107"/>
                    </a:lnTo>
                    <a:lnTo>
                      <a:pt x="92" y="107"/>
                    </a:lnTo>
                    <a:lnTo>
                      <a:pt x="91" y="106"/>
                    </a:lnTo>
                    <a:lnTo>
                      <a:pt x="90" y="106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4" y="102"/>
                    </a:lnTo>
                    <a:lnTo>
                      <a:pt x="83" y="102"/>
                    </a:lnTo>
                    <a:lnTo>
                      <a:pt x="82" y="102"/>
                    </a:lnTo>
                    <a:lnTo>
                      <a:pt x="80" y="101"/>
                    </a:lnTo>
                    <a:lnTo>
                      <a:pt x="79" y="101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4" y="101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70" y="101"/>
                    </a:lnTo>
                    <a:lnTo>
                      <a:pt x="68" y="101"/>
                    </a:lnTo>
                    <a:lnTo>
                      <a:pt x="65" y="101"/>
                    </a:lnTo>
                    <a:lnTo>
                      <a:pt x="62" y="100"/>
                    </a:lnTo>
                    <a:lnTo>
                      <a:pt x="61" y="100"/>
                    </a:lnTo>
                    <a:lnTo>
                      <a:pt x="59" y="100"/>
                    </a:lnTo>
                    <a:lnTo>
                      <a:pt x="54" y="100"/>
                    </a:lnTo>
                    <a:lnTo>
                      <a:pt x="53" y="99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99"/>
                    </a:lnTo>
                    <a:lnTo>
                      <a:pt x="48" y="99"/>
                    </a:lnTo>
                    <a:lnTo>
                      <a:pt x="48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6"/>
                    </a:lnTo>
                    <a:lnTo>
                      <a:pt x="43" y="96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2" y="93"/>
                    </a:lnTo>
                    <a:lnTo>
                      <a:pt x="43" y="91"/>
                    </a:lnTo>
                    <a:lnTo>
                      <a:pt x="44" y="89"/>
                    </a:lnTo>
                    <a:lnTo>
                      <a:pt x="45" y="89"/>
                    </a:lnTo>
                    <a:lnTo>
                      <a:pt x="46" y="88"/>
                    </a:lnTo>
                    <a:lnTo>
                      <a:pt x="47" y="87"/>
                    </a:lnTo>
                    <a:lnTo>
                      <a:pt x="47" y="86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5" y="83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6" y="79"/>
                    </a:lnTo>
                    <a:lnTo>
                      <a:pt x="47" y="78"/>
                    </a:lnTo>
                    <a:lnTo>
                      <a:pt x="47" y="77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1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4"/>
                    </a:lnTo>
                    <a:lnTo>
                      <a:pt x="36" y="63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29" y="61"/>
                    </a:lnTo>
                    <a:lnTo>
                      <a:pt x="27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22" y="35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2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4" y="21"/>
                    </a:lnTo>
                    <a:lnTo>
                      <a:pt x="65" y="19"/>
                    </a:lnTo>
                    <a:lnTo>
                      <a:pt x="65" y="18"/>
                    </a:lnTo>
                    <a:lnTo>
                      <a:pt x="68" y="18"/>
                    </a:lnTo>
                    <a:lnTo>
                      <a:pt x="68" y="19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2" y="22"/>
                    </a:lnTo>
                    <a:lnTo>
                      <a:pt x="93" y="23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100" y="30"/>
                    </a:lnTo>
                    <a:lnTo>
                      <a:pt x="101" y="30"/>
                    </a:lnTo>
                    <a:lnTo>
                      <a:pt x="103" y="30"/>
                    </a:lnTo>
                    <a:lnTo>
                      <a:pt x="105" y="31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1" y="32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5" y="30"/>
                    </a:lnTo>
                    <a:lnTo>
                      <a:pt x="116" y="30"/>
                    </a:lnTo>
                    <a:lnTo>
                      <a:pt x="117" y="31"/>
                    </a:lnTo>
                    <a:lnTo>
                      <a:pt x="118" y="31"/>
                    </a:lnTo>
                    <a:lnTo>
                      <a:pt x="119" y="31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2" y="32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8" y="32"/>
                    </a:lnTo>
                    <a:lnTo>
                      <a:pt x="129" y="32"/>
                    </a:lnTo>
                    <a:lnTo>
                      <a:pt x="131" y="32"/>
                    </a:lnTo>
                    <a:lnTo>
                      <a:pt x="134" y="33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7" y="34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2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5" y="31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28"/>
                    </a:lnTo>
                    <a:lnTo>
                      <a:pt x="150" y="26"/>
                    </a:lnTo>
                    <a:lnTo>
                      <a:pt x="150" y="24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2"/>
                    </a:lnTo>
                    <a:lnTo>
                      <a:pt x="146" y="19"/>
                    </a:lnTo>
                    <a:lnTo>
                      <a:pt x="146" y="18"/>
                    </a:lnTo>
                    <a:lnTo>
                      <a:pt x="145" y="17"/>
                    </a:lnTo>
                    <a:lnTo>
                      <a:pt x="144" y="17"/>
                    </a:lnTo>
                    <a:lnTo>
                      <a:pt x="144" y="16"/>
                    </a:lnTo>
                    <a:lnTo>
                      <a:pt x="145" y="15"/>
                    </a:lnTo>
                    <a:lnTo>
                      <a:pt x="146" y="13"/>
                    </a:lnTo>
                    <a:lnTo>
                      <a:pt x="145" y="13"/>
                    </a:lnTo>
                    <a:lnTo>
                      <a:pt x="146" y="11"/>
                    </a:lnTo>
                    <a:lnTo>
                      <a:pt x="147" y="9"/>
                    </a:lnTo>
                    <a:lnTo>
                      <a:pt x="148" y="9"/>
                    </a:lnTo>
                    <a:lnTo>
                      <a:pt x="149" y="9"/>
                    </a:lnTo>
                    <a:lnTo>
                      <a:pt x="149" y="8"/>
                    </a:lnTo>
                    <a:lnTo>
                      <a:pt x="150" y="6"/>
                    </a:lnTo>
                    <a:lnTo>
                      <a:pt x="152" y="6"/>
                    </a:lnTo>
                    <a:lnTo>
                      <a:pt x="154" y="5"/>
                    </a:lnTo>
                    <a:lnTo>
                      <a:pt x="155" y="5"/>
                    </a:lnTo>
                    <a:lnTo>
                      <a:pt x="156" y="5"/>
                    </a:lnTo>
                    <a:lnTo>
                      <a:pt x="156" y="4"/>
                    </a:lnTo>
                    <a:lnTo>
                      <a:pt x="157" y="4"/>
                    </a:lnTo>
                    <a:lnTo>
                      <a:pt x="157" y="3"/>
                    </a:lnTo>
                    <a:lnTo>
                      <a:pt x="158" y="2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8" y="4"/>
                    </a:lnTo>
                    <a:lnTo>
                      <a:pt x="169" y="4"/>
                    </a:lnTo>
                    <a:lnTo>
                      <a:pt x="171" y="4"/>
                    </a:lnTo>
                    <a:lnTo>
                      <a:pt x="172" y="4"/>
                    </a:lnTo>
                    <a:lnTo>
                      <a:pt x="173" y="5"/>
                    </a:lnTo>
                    <a:lnTo>
                      <a:pt x="174" y="6"/>
                    </a:lnTo>
                    <a:lnTo>
                      <a:pt x="175" y="6"/>
                    </a:lnTo>
                    <a:lnTo>
                      <a:pt x="178" y="6"/>
                    </a:lnTo>
                    <a:lnTo>
                      <a:pt x="180" y="6"/>
                    </a:lnTo>
                    <a:lnTo>
                      <a:pt x="181" y="6"/>
                    </a:lnTo>
                    <a:lnTo>
                      <a:pt x="182" y="6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5" y="7"/>
                    </a:lnTo>
                    <a:lnTo>
                      <a:pt x="187" y="7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2" y="8"/>
                    </a:lnTo>
                    <a:lnTo>
                      <a:pt x="193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200" y="9"/>
                    </a:lnTo>
                    <a:lnTo>
                      <a:pt x="201" y="11"/>
                    </a:lnTo>
                    <a:lnTo>
                      <a:pt x="203" y="11"/>
                    </a:lnTo>
                    <a:lnTo>
                      <a:pt x="204" y="11"/>
                    </a:lnTo>
                    <a:lnTo>
                      <a:pt x="206" y="12"/>
                    </a:lnTo>
                    <a:lnTo>
                      <a:pt x="205" y="13"/>
                    </a:lnTo>
                    <a:lnTo>
                      <a:pt x="205" y="15"/>
                    </a:lnTo>
                    <a:lnTo>
                      <a:pt x="206" y="16"/>
                    </a:lnTo>
                    <a:lnTo>
                      <a:pt x="206" y="17"/>
                    </a:lnTo>
                    <a:lnTo>
                      <a:pt x="206" y="18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08" y="21"/>
                    </a:lnTo>
                    <a:lnTo>
                      <a:pt x="208" y="22"/>
                    </a:lnTo>
                    <a:lnTo>
                      <a:pt x="208" y="23"/>
                    </a:lnTo>
                    <a:lnTo>
                      <a:pt x="209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2" y="24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5" y="26"/>
                    </a:lnTo>
                    <a:lnTo>
                      <a:pt x="217" y="26"/>
                    </a:lnTo>
                    <a:lnTo>
                      <a:pt x="218" y="26"/>
                    </a:lnTo>
                    <a:lnTo>
                      <a:pt x="219" y="26"/>
                    </a:lnTo>
                    <a:lnTo>
                      <a:pt x="220" y="26"/>
                    </a:lnTo>
                    <a:lnTo>
                      <a:pt x="221" y="26"/>
                    </a:lnTo>
                    <a:lnTo>
                      <a:pt x="221" y="27"/>
                    </a:lnTo>
                    <a:lnTo>
                      <a:pt x="222" y="27"/>
                    </a:lnTo>
                    <a:lnTo>
                      <a:pt x="224" y="28"/>
                    </a:lnTo>
                    <a:lnTo>
                      <a:pt x="226" y="28"/>
                    </a:lnTo>
                    <a:lnTo>
                      <a:pt x="227" y="28"/>
                    </a:lnTo>
                    <a:lnTo>
                      <a:pt x="228" y="28"/>
                    </a:lnTo>
                    <a:lnTo>
                      <a:pt x="228" y="27"/>
                    </a:lnTo>
                    <a:lnTo>
                      <a:pt x="229" y="27"/>
                    </a:lnTo>
                    <a:lnTo>
                      <a:pt x="230" y="27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3" y="28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7" y="26"/>
                    </a:lnTo>
                    <a:lnTo>
                      <a:pt x="238" y="26"/>
                    </a:lnTo>
                    <a:lnTo>
                      <a:pt x="239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5" y="25"/>
                    </a:lnTo>
                    <a:lnTo>
                      <a:pt x="246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0" y="24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9" y="25"/>
                    </a:lnTo>
                    <a:lnTo>
                      <a:pt x="260" y="25"/>
                    </a:lnTo>
                    <a:lnTo>
                      <a:pt x="261" y="25"/>
                    </a:lnTo>
                    <a:lnTo>
                      <a:pt x="264" y="26"/>
                    </a:lnTo>
                    <a:lnTo>
                      <a:pt x="265" y="26"/>
                    </a:lnTo>
                    <a:lnTo>
                      <a:pt x="266" y="26"/>
                    </a:lnTo>
                    <a:lnTo>
                      <a:pt x="267" y="25"/>
                    </a:lnTo>
                    <a:lnTo>
                      <a:pt x="268" y="25"/>
                    </a:lnTo>
                    <a:lnTo>
                      <a:pt x="269" y="25"/>
                    </a:lnTo>
                    <a:lnTo>
                      <a:pt x="270" y="26"/>
                    </a:lnTo>
                    <a:lnTo>
                      <a:pt x="271" y="26"/>
                    </a:lnTo>
                    <a:lnTo>
                      <a:pt x="274" y="27"/>
                    </a:lnTo>
                    <a:lnTo>
                      <a:pt x="275" y="28"/>
                    </a:lnTo>
                    <a:lnTo>
                      <a:pt x="275" y="30"/>
                    </a:lnTo>
                    <a:lnTo>
                      <a:pt x="276" y="30"/>
                    </a:lnTo>
                    <a:lnTo>
                      <a:pt x="277" y="31"/>
                    </a:lnTo>
                    <a:lnTo>
                      <a:pt x="280" y="31"/>
                    </a:lnTo>
                    <a:lnTo>
                      <a:pt x="282" y="31"/>
                    </a:lnTo>
                    <a:lnTo>
                      <a:pt x="285" y="31"/>
                    </a:lnTo>
                    <a:lnTo>
                      <a:pt x="286" y="31"/>
                    </a:lnTo>
                    <a:lnTo>
                      <a:pt x="287" y="31"/>
                    </a:lnTo>
                    <a:lnTo>
                      <a:pt x="288" y="32"/>
                    </a:lnTo>
                    <a:lnTo>
                      <a:pt x="288" y="33"/>
                    </a:lnTo>
                    <a:lnTo>
                      <a:pt x="287" y="35"/>
                    </a:lnTo>
                    <a:lnTo>
                      <a:pt x="288" y="36"/>
                    </a:lnTo>
                    <a:lnTo>
                      <a:pt x="289" y="36"/>
                    </a:lnTo>
                    <a:lnTo>
                      <a:pt x="290" y="36"/>
                    </a:lnTo>
                    <a:lnTo>
                      <a:pt x="293" y="37"/>
                    </a:lnTo>
                    <a:lnTo>
                      <a:pt x="294" y="39"/>
                    </a:lnTo>
                    <a:lnTo>
                      <a:pt x="296" y="40"/>
                    </a:lnTo>
                    <a:lnTo>
                      <a:pt x="297" y="40"/>
                    </a:lnTo>
                    <a:lnTo>
                      <a:pt x="298" y="40"/>
                    </a:lnTo>
                    <a:lnTo>
                      <a:pt x="302" y="40"/>
                    </a:lnTo>
                    <a:lnTo>
                      <a:pt x="303" y="40"/>
                    </a:lnTo>
                    <a:lnTo>
                      <a:pt x="304" y="40"/>
                    </a:lnTo>
                    <a:lnTo>
                      <a:pt x="305" y="40"/>
                    </a:lnTo>
                    <a:lnTo>
                      <a:pt x="307" y="40"/>
                    </a:lnTo>
                    <a:lnTo>
                      <a:pt x="310" y="41"/>
                    </a:lnTo>
                    <a:lnTo>
                      <a:pt x="311" y="42"/>
                    </a:lnTo>
                    <a:lnTo>
                      <a:pt x="314" y="42"/>
                    </a:lnTo>
                    <a:lnTo>
                      <a:pt x="317" y="42"/>
                    </a:lnTo>
                    <a:lnTo>
                      <a:pt x="318" y="42"/>
                    </a:lnTo>
                    <a:lnTo>
                      <a:pt x="320" y="42"/>
                    </a:lnTo>
                    <a:lnTo>
                      <a:pt x="321" y="42"/>
                    </a:lnTo>
                    <a:lnTo>
                      <a:pt x="322" y="42"/>
                    </a:lnTo>
                    <a:lnTo>
                      <a:pt x="323" y="42"/>
                    </a:lnTo>
                    <a:lnTo>
                      <a:pt x="325" y="43"/>
                    </a:lnTo>
                    <a:lnTo>
                      <a:pt x="326" y="43"/>
                    </a:lnTo>
                    <a:lnTo>
                      <a:pt x="327" y="43"/>
                    </a:lnTo>
                    <a:lnTo>
                      <a:pt x="330" y="42"/>
                    </a:lnTo>
                    <a:lnTo>
                      <a:pt x="331" y="42"/>
                    </a:lnTo>
                    <a:lnTo>
                      <a:pt x="332" y="41"/>
                    </a:lnTo>
                    <a:lnTo>
                      <a:pt x="333" y="41"/>
                    </a:lnTo>
                    <a:lnTo>
                      <a:pt x="335" y="40"/>
                    </a:lnTo>
                    <a:lnTo>
                      <a:pt x="338" y="40"/>
                    </a:lnTo>
                    <a:lnTo>
                      <a:pt x="339" y="40"/>
                    </a:lnTo>
                    <a:lnTo>
                      <a:pt x="340" y="40"/>
                    </a:lnTo>
                    <a:lnTo>
                      <a:pt x="340" y="39"/>
                    </a:lnTo>
                    <a:lnTo>
                      <a:pt x="341" y="39"/>
                    </a:lnTo>
                    <a:lnTo>
                      <a:pt x="342" y="39"/>
                    </a:lnTo>
                    <a:lnTo>
                      <a:pt x="343" y="39"/>
                    </a:lnTo>
                    <a:lnTo>
                      <a:pt x="344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51" y="37"/>
                    </a:lnTo>
                    <a:lnTo>
                      <a:pt x="352" y="37"/>
                    </a:lnTo>
                    <a:lnTo>
                      <a:pt x="353" y="37"/>
                    </a:lnTo>
                    <a:lnTo>
                      <a:pt x="354" y="37"/>
                    </a:lnTo>
                    <a:lnTo>
                      <a:pt x="355" y="37"/>
                    </a:lnTo>
                    <a:lnTo>
                      <a:pt x="357" y="37"/>
                    </a:lnTo>
                    <a:lnTo>
                      <a:pt x="361" y="36"/>
                    </a:lnTo>
                    <a:lnTo>
                      <a:pt x="361" y="35"/>
                    </a:lnTo>
                    <a:lnTo>
                      <a:pt x="362" y="33"/>
                    </a:lnTo>
                    <a:lnTo>
                      <a:pt x="364" y="32"/>
                    </a:lnTo>
                    <a:lnTo>
                      <a:pt x="366" y="32"/>
                    </a:lnTo>
                    <a:lnTo>
                      <a:pt x="367" y="31"/>
                    </a:lnTo>
                    <a:lnTo>
                      <a:pt x="368" y="31"/>
                    </a:lnTo>
                    <a:lnTo>
                      <a:pt x="369" y="30"/>
                    </a:lnTo>
                    <a:lnTo>
                      <a:pt x="370" y="30"/>
                    </a:lnTo>
                    <a:lnTo>
                      <a:pt x="371" y="30"/>
                    </a:lnTo>
                    <a:lnTo>
                      <a:pt x="372" y="28"/>
                    </a:lnTo>
                    <a:lnTo>
                      <a:pt x="373" y="28"/>
                    </a:lnTo>
                    <a:lnTo>
                      <a:pt x="376" y="27"/>
                    </a:lnTo>
                    <a:lnTo>
                      <a:pt x="377" y="27"/>
                    </a:lnTo>
                    <a:lnTo>
                      <a:pt x="377" y="26"/>
                    </a:lnTo>
                    <a:lnTo>
                      <a:pt x="378" y="26"/>
                    </a:lnTo>
                    <a:lnTo>
                      <a:pt x="379" y="26"/>
                    </a:lnTo>
                    <a:lnTo>
                      <a:pt x="379" y="27"/>
                    </a:lnTo>
                    <a:lnTo>
                      <a:pt x="380" y="27"/>
                    </a:lnTo>
                    <a:lnTo>
                      <a:pt x="381" y="27"/>
                    </a:lnTo>
                    <a:lnTo>
                      <a:pt x="382" y="26"/>
                    </a:lnTo>
                    <a:lnTo>
                      <a:pt x="383" y="26"/>
                    </a:lnTo>
                    <a:lnTo>
                      <a:pt x="385" y="27"/>
                    </a:lnTo>
                    <a:lnTo>
                      <a:pt x="386" y="27"/>
                    </a:lnTo>
                    <a:lnTo>
                      <a:pt x="388" y="28"/>
                    </a:lnTo>
                    <a:lnTo>
                      <a:pt x="389" y="30"/>
                    </a:lnTo>
                    <a:lnTo>
                      <a:pt x="390" y="31"/>
                    </a:lnTo>
                    <a:lnTo>
                      <a:pt x="391" y="31"/>
                    </a:lnTo>
                    <a:lnTo>
                      <a:pt x="394" y="32"/>
                    </a:lnTo>
                    <a:lnTo>
                      <a:pt x="395" y="32"/>
                    </a:lnTo>
                    <a:lnTo>
                      <a:pt x="396" y="32"/>
                    </a:lnTo>
                    <a:lnTo>
                      <a:pt x="397" y="32"/>
                    </a:lnTo>
                    <a:lnTo>
                      <a:pt x="398" y="32"/>
                    </a:lnTo>
                    <a:lnTo>
                      <a:pt x="399" y="32"/>
                    </a:lnTo>
                    <a:lnTo>
                      <a:pt x="400" y="32"/>
                    </a:lnTo>
                    <a:lnTo>
                      <a:pt x="403" y="31"/>
                    </a:lnTo>
                    <a:lnTo>
                      <a:pt x="404" y="31"/>
                    </a:lnTo>
                    <a:lnTo>
                      <a:pt x="404" y="30"/>
                    </a:lnTo>
                    <a:lnTo>
                      <a:pt x="405" y="30"/>
                    </a:lnTo>
                    <a:lnTo>
                      <a:pt x="406" y="30"/>
                    </a:lnTo>
                    <a:lnTo>
                      <a:pt x="406" y="31"/>
                    </a:lnTo>
                    <a:lnTo>
                      <a:pt x="407" y="31"/>
                    </a:lnTo>
                    <a:lnTo>
                      <a:pt x="408" y="31"/>
                    </a:lnTo>
                    <a:lnTo>
                      <a:pt x="409" y="31"/>
                    </a:lnTo>
                    <a:lnTo>
                      <a:pt x="410" y="32"/>
                    </a:lnTo>
                    <a:lnTo>
                      <a:pt x="411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96" name="Freeform 982"/>
              <p:cNvSpPr>
                <a:spLocks/>
              </p:cNvSpPr>
              <p:nvPr/>
            </p:nvSpPr>
            <p:spPr bwMode="auto">
              <a:xfrm>
                <a:off x="4733925" y="2324101"/>
                <a:ext cx="87313" cy="44450"/>
              </a:xfrm>
              <a:custGeom>
                <a:avLst/>
                <a:gdLst>
                  <a:gd name="T0" fmla="*/ 133569840 w 55"/>
                  <a:gd name="T1" fmla="*/ 32762825 h 28"/>
                  <a:gd name="T2" fmla="*/ 136089217 w 55"/>
                  <a:gd name="T3" fmla="*/ 37801550 h 28"/>
                  <a:gd name="T4" fmla="*/ 133569840 w 55"/>
                  <a:gd name="T5" fmla="*/ 42843450 h 28"/>
                  <a:gd name="T6" fmla="*/ 128529499 w 55"/>
                  <a:gd name="T7" fmla="*/ 47883763 h 28"/>
                  <a:gd name="T8" fmla="*/ 120968193 w 55"/>
                  <a:gd name="T9" fmla="*/ 47883763 h 28"/>
                  <a:gd name="T10" fmla="*/ 115927851 w 55"/>
                  <a:gd name="T11" fmla="*/ 55443438 h 28"/>
                  <a:gd name="T12" fmla="*/ 115927851 w 55"/>
                  <a:gd name="T13" fmla="*/ 63004700 h 28"/>
                  <a:gd name="T14" fmla="*/ 118448816 w 55"/>
                  <a:gd name="T15" fmla="*/ 65524063 h 28"/>
                  <a:gd name="T16" fmla="*/ 115927851 w 55"/>
                  <a:gd name="T17" fmla="*/ 70564375 h 28"/>
                  <a:gd name="T18" fmla="*/ 108368133 w 55"/>
                  <a:gd name="T19" fmla="*/ 70564375 h 28"/>
                  <a:gd name="T20" fmla="*/ 103327792 w 55"/>
                  <a:gd name="T21" fmla="*/ 68045013 h 28"/>
                  <a:gd name="T22" fmla="*/ 85685803 w 55"/>
                  <a:gd name="T23" fmla="*/ 60483750 h 28"/>
                  <a:gd name="T24" fmla="*/ 83166426 w 55"/>
                  <a:gd name="T25" fmla="*/ 55443438 h 28"/>
                  <a:gd name="T26" fmla="*/ 83166426 w 55"/>
                  <a:gd name="T27" fmla="*/ 47883763 h 28"/>
                  <a:gd name="T28" fmla="*/ 75605120 w 55"/>
                  <a:gd name="T29" fmla="*/ 55443438 h 28"/>
                  <a:gd name="T30" fmla="*/ 68045402 w 55"/>
                  <a:gd name="T31" fmla="*/ 55443438 h 28"/>
                  <a:gd name="T32" fmla="*/ 60484096 w 55"/>
                  <a:gd name="T33" fmla="*/ 55443438 h 28"/>
                  <a:gd name="T34" fmla="*/ 60484096 w 55"/>
                  <a:gd name="T35" fmla="*/ 45362813 h 28"/>
                  <a:gd name="T36" fmla="*/ 47884037 w 55"/>
                  <a:gd name="T37" fmla="*/ 40322500 h 28"/>
                  <a:gd name="T38" fmla="*/ 40322731 w 55"/>
                  <a:gd name="T39" fmla="*/ 37801550 h 28"/>
                  <a:gd name="T40" fmla="*/ 27722671 w 55"/>
                  <a:gd name="T41" fmla="*/ 35282188 h 28"/>
                  <a:gd name="T42" fmla="*/ 22682330 w 55"/>
                  <a:gd name="T43" fmla="*/ 30241875 h 28"/>
                  <a:gd name="T44" fmla="*/ 20161365 w 55"/>
                  <a:gd name="T45" fmla="*/ 25201563 h 28"/>
                  <a:gd name="T46" fmla="*/ 15121024 w 55"/>
                  <a:gd name="T47" fmla="*/ 25201563 h 28"/>
                  <a:gd name="T48" fmla="*/ 10080683 w 55"/>
                  <a:gd name="T49" fmla="*/ 25201563 h 28"/>
                  <a:gd name="T50" fmla="*/ 0 w 55"/>
                  <a:gd name="T51" fmla="*/ 15120938 h 28"/>
                  <a:gd name="T52" fmla="*/ 17641989 w 55"/>
                  <a:gd name="T53" fmla="*/ 10080625 h 28"/>
                  <a:gd name="T54" fmla="*/ 27722671 w 55"/>
                  <a:gd name="T55" fmla="*/ 5040313 h 28"/>
                  <a:gd name="T56" fmla="*/ 32763013 w 55"/>
                  <a:gd name="T57" fmla="*/ 10080625 h 28"/>
                  <a:gd name="T58" fmla="*/ 37803354 w 55"/>
                  <a:gd name="T59" fmla="*/ 7561263 h 28"/>
                  <a:gd name="T60" fmla="*/ 47884037 w 55"/>
                  <a:gd name="T61" fmla="*/ 10080625 h 28"/>
                  <a:gd name="T62" fmla="*/ 57964719 w 55"/>
                  <a:gd name="T63" fmla="*/ 7561263 h 28"/>
                  <a:gd name="T64" fmla="*/ 63005061 w 55"/>
                  <a:gd name="T65" fmla="*/ 7561263 h 28"/>
                  <a:gd name="T66" fmla="*/ 63005061 w 55"/>
                  <a:gd name="T67" fmla="*/ 10080625 h 28"/>
                  <a:gd name="T68" fmla="*/ 63005061 w 55"/>
                  <a:gd name="T69" fmla="*/ 7561263 h 28"/>
                  <a:gd name="T70" fmla="*/ 65524438 w 55"/>
                  <a:gd name="T71" fmla="*/ 5040313 h 28"/>
                  <a:gd name="T72" fmla="*/ 68045402 w 55"/>
                  <a:gd name="T73" fmla="*/ 5040313 h 28"/>
                  <a:gd name="T74" fmla="*/ 70564779 w 55"/>
                  <a:gd name="T75" fmla="*/ 0 h 28"/>
                  <a:gd name="T76" fmla="*/ 75605120 w 55"/>
                  <a:gd name="T77" fmla="*/ 5040313 h 28"/>
                  <a:gd name="T78" fmla="*/ 83166426 w 55"/>
                  <a:gd name="T79" fmla="*/ 0 h 28"/>
                  <a:gd name="T80" fmla="*/ 85685803 w 55"/>
                  <a:gd name="T81" fmla="*/ 5040313 h 28"/>
                  <a:gd name="T82" fmla="*/ 90726145 w 55"/>
                  <a:gd name="T83" fmla="*/ 0 h 28"/>
                  <a:gd name="T84" fmla="*/ 93247109 w 55"/>
                  <a:gd name="T85" fmla="*/ 7561263 h 28"/>
                  <a:gd name="T86" fmla="*/ 98287450 w 55"/>
                  <a:gd name="T87" fmla="*/ 10080625 h 28"/>
                  <a:gd name="T88" fmla="*/ 108368133 w 55"/>
                  <a:gd name="T89" fmla="*/ 10080625 h 28"/>
                  <a:gd name="T90" fmla="*/ 118448816 w 55"/>
                  <a:gd name="T91" fmla="*/ 12601575 h 28"/>
                  <a:gd name="T92" fmla="*/ 115927851 w 55"/>
                  <a:gd name="T93" fmla="*/ 20161250 h 28"/>
                  <a:gd name="T94" fmla="*/ 113408474 w 55"/>
                  <a:gd name="T95" fmla="*/ 22682200 h 28"/>
                  <a:gd name="T96" fmla="*/ 113408474 w 55"/>
                  <a:gd name="T97" fmla="*/ 25201563 h 28"/>
                  <a:gd name="T98" fmla="*/ 118448816 w 55"/>
                  <a:gd name="T99" fmla="*/ 25201563 h 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28"/>
                  <a:gd name="T152" fmla="*/ 55 w 55"/>
                  <a:gd name="T153" fmla="*/ 28 h 2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28">
                    <a:moveTo>
                      <a:pt x="50" y="10"/>
                    </a:moveTo>
                    <a:lnTo>
                      <a:pt x="50" y="12"/>
                    </a:lnTo>
                    <a:lnTo>
                      <a:pt x="52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17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50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3" y="19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97" name="Freeform 983"/>
              <p:cNvSpPr>
                <a:spLocks/>
              </p:cNvSpPr>
              <p:nvPr/>
            </p:nvSpPr>
            <p:spPr bwMode="auto">
              <a:xfrm>
                <a:off x="4949825" y="2333626"/>
                <a:ext cx="152400" cy="57150"/>
              </a:xfrm>
              <a:custGeom>
                <a:avLst/>
                <a:gdLst>
                  <a:gd name="T0" fmla="*/ 103327200 w 96"/>
                  <a:gd name="T1" fmla="*/ 2520950 h 36"/>
                  <a:gd name="T2" fmla="*/ 113407825 w 96"/>
                  <a:gd name="T3" fmla="*/ 5040313 h 36"/>
                  <a:gd name="T4" fmla="*/ 120967500 w 96"/>
                  <a:gd name="T5" fmla="*/ 10080625 h 36"/>
                  <a:gd name="T6" fmla="*/ 141128750 w 96"/>
                  <a:gd name="T7" fmla="*/ 17640300 h 36"/>
                  <a:gd name="T8" fmla="*/ 151209375 w 96"/>
                  <a:gd name="T9" fmla="*/ 17640300 h 36"/>
                  <a:gd name="T10" fmla="*/ 151209375 w 96"/>
                  <a:gd name="T11" fmla="*/ 20161250 h 36"/>
                  <a:gd name="T12" fmla="*/ 151209375 w 96"/>
                  <a:gd name="T13" fmla="*/ 25201563 h 36"/>
                  <a:gd name="T14" fmla="*/ 161290000 w 96"/>
                  <a:gd name="T15" fmla="*/ 32761238 h 36"/>
                  <a:gd name="T16" fmla="*/ 168851263 w 96"/>
                  <a:gd name="T17" fmla="*/ 32761238 h 36"/>
                  <a:gd name="T18" fmla="*/ 173891575 w 96"/>
                  <a:gd name="T19" fmla="*/ 30241875 h 36"/>
                  <a:gd name="T20" fmla="*/ 171370625 w 96"/>
                  <a:gd name="T21" fmla="*/ 22682200 h 36"/>
                  <a:gd name="T22" fmla="*/ 183972200 w 96"/>
                  <a:gd name="T23" fmla="*/ 25201563 h 36"/>
                  <a:gd name="T24" fmla="*/ 196572188 w 96"/>
                  <a:gd name="T25" fmla="*/ 27720925 h 36"/>
                  <a:gd name="T26" fmla="*/ 201612500 w 96"/>
                  <a:gd name="T27" fmla="*/ 27720925 h 36"/>
                  <a:gd name="T28" fmla="*/ 196572188 w 96"/>
                  <a:gd name="T29" fmla="*/ 32761238 h 36"/>
                  <a:gd name="T30" fmla="*/ 211693125 w 96"/>
                  <a:gd name="T31" fmla="*/ 40322500 h 36"/>
                  <a:gd name="T32" fmla="*/ 231854375 w 96"/>
                  <a:gd name="T33" fmla="*/ 42843450 h 36"/>
                  <a:gd name="T34" fmla="*/ 239415638 w 96"/>
                  <a:gd name="T35" fmla="*/ 50403125 h 36"/>
                  <a:gd name="T36" fmla="*/ 239415638 w 96"/>
                  <a:gd name="T37" fmla="*/ 55443438 h 36"/>
                  <a:gd name="T38" fmla="*/ 221773750 w 96"/>
                  <a:gd name="T39" fmla="*/ 65524063 h 36"/>
                  <a:gd name="T40" fmla="*/ 216733438 w 96"/>
                  <a:gd name="T41" fmla="*/ 68043425 h 36"/>
                  <a:gd name="T42" fmla="*/ 209173763 w 96"/>
                  <a:gd name="T43" fmla="*/ 75604688 h 36"/>
                  <a:gd name="T44" fmla="*/ 196572188 w 96"/>
                  <a:gd name="T45" fmla="*/ 78124050 h 36"/>
                  <a:gd name="T46" fmla="*/ 183972200 w 96"/>
                  <a:gd name="T47" fmla="*/ 78124050 h 36"/>
                  <a:gd name="T48" fmla="*/ 173891575 w 96"/>
                  <a:gd name="T49" fmla="*/ 85685313 h 36"/>
                  <a:gd name="T50" fmla="*/ 168851263 w 96"/>
                  <a:gd name="T51" fmla="*/ 85685313 h 36"/>
                  <a:gd name="T52" fmla="*/ 153728738 w 96"/>
                  <a:gd name="T53" fmla="*/ 80645000 h 36"/>
                  <a:gd name="T54" fmla="*/ 143648113 w 96"/>
                  <a:gd name="T55" fmla="*/ 85685313 h 36"/>
                  <a:gd name="T56" fmla="*/ 136088438 w 96"/>
                  <a:gd name="T57" fmla="*/ 78124050 h 36"/>
                  <a:gd name="T58" fmla="*/ 123486863 w 96"/>
                  <a:gd name="T59" fmla="*/ 78124050 h 36"/>
                  <a:gd name="T60" fmla="*/ 115927188 w 96"/>
                  <a:gd name="T61" fmla="*/ 75604688 h 36"/>
                  <a:gd name="T62" fmla="*/ 103327200 w 96"/>
                  <a:gd name="T63" fmla="*/ 75604688 h 36"/>
                  <a:gd name="T64" fmla="*/ 98286888 w 96"/>
                  <a:gd name="T65" fmla="*/ 80645000 h 36"/>
                  <a:gd name="T66" fmla="*/ 93246575 w 96"/>
                  <a:gd name="T67" fmla="*/ 90725625 h 36"/>
                  <a:gd name="T68" fmla="*/ 80645000 w 96"/>
                  <a:gd name="T69" fmla="*/ 90725625 h 36"/>
                  <a:gd name="T70" fmla="*/ 65524063 w 96"/>
                  <a:gd name="T71" fmla="*/ 80645000 h 36"/>
                  <a:gd name="T72" fmla="*/ 57964388 w 96"/>
                  <a:gd name="T73" fmla="*/ 80645000 h 36"/>
                  <a:gd name="T74" fmla="*/ 55443438 w 96"/>
                  <a:gd name="T75" fmla="*/ 78124050 h 36"/>
                  <a:gd name="T76" fmla="*/ 50403125 w 96"/>
                  <a:gd name="T77" fmla="*/ 75604688 h 36"/>
                  <a:gd name="T78" fmla="*/ 32761238 w 96"/>
                  <a:gd name="T79" fmla="*/ 65524063 h 36"/>
                  <a:gd name="T80" fmla="*/ 17640300 w 96"/>
                  <a:gd name="T81" fmla="*/ 55443438 h 36"/>
                  <a:gd name="T82" fmla="*/ 12601575 w 96"/>
                  <a:gd name="T83" fmla="*/ 50403125 h 36"/>
                  <a:gd name="T84" fmla="*/ 10080625 w 96"/>
                  <a:gd name="T85" fmla="*/ 40322500 h 36"/>
                  <a:gd name="T86" fmla="*/ 2520950 w 96"/>
                  <a:gd name="T87" fmla="*/ 32761238 h 36"/>
                  <a:gd name="T88" fmla="*/ 7561263 w 96"/>
                  <a:gd name="T89" fmla="*/ 30241875 h 36"/>
                  <a:gd name="T90" fmla="*/ 20161250 w 96"/>
                  <a:gd name="T91" fmla="*/ 25201563 h 36"/>
                  <a:gd name="T92" fmla="*/ 27722513 w 96"/>
                  <a:gd name="T93" fmla="*/ 22682200 h 36"/>
                  <a:gd name="T94" fmla="*/ 30241875 w 96"/>
                  <a:gd name="T95" fmla="*/ 22682200 h 36"/>
                  <a:gd name="T96" fmla="*/ 37801550 w 96"/>
                  <a:gd name="T97" fmla="*/ 20161250 h 36"/>
                  <a:gd name="T98" fmla="*/ 47883763 w 96"/>
                  <a:gd name="T99" fmla="*/ 17640300 h 36"/>
                  <a:gd name="T100" fmla="*/ 55443438 w 96"/>
                  <a:gd name="T101" fmla="*/ 15120938 h 36"/>
                  <a:gd name="T102" fmla="*/ 68043425 w 96"/>
                  <a:gd name="T103" fmla="*/ 7559675 h 36"/>
                  <a:gd name="T104" fmla="*/ 75604688 w 96"/>
                  <a:gd name="T105" fmla="*/ 2520950 h 36"/>
                  <a:gd name="T106" fmla="*/ 90725625 w 96"/>
                  <a:gd name="T107" fmla="*/ 2520950 h 36"/>
                  <a:gd name="T108" fmla="*/ 93246575 w 96"/>
                  <a:gd name="T109" fmla="*/ 7559675 h 36"/>
                  <a:gd name="T110" fmla="*/ 98286888 w 96"/>
                  <a:gd name="T111" fmla="*/ 7559675 h 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"/>
                  <a:gd name="T169" fmla="*/ 0 h 36"/>
                  <a:gd name="T170" fmla="*/ 96 w 96"/>
                  <a:gd name="T171" fmla="*/ 36 h 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" h="36">
                    <a:moveTo>
                      <a:pt x="39" y="3"/>
                    </a:move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6" y="15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1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5"/>
                    </a:lnTo>
                    <a:lnTo>
                      <a:pt x="87" y="16"/>
                    </a:lnTo>
                    <a:lnTo>
                      <a:pt x="88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5" y="22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0" y="31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1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6" y="35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5" y="27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8" y="24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98" name="Freeform 984"/>
              <p:cNvSpPr>
                <a:spLocks/>
              </p:cNvSpPr>
              <p:nvPr/>
            </p:nvSpPr>
            <p:spPr bwMode="auto">
              <a:xfrm>
                <a:off x="4805363" y="2352676"/>
                <a:ext cx="17462" cy="19050"/>
              </a:xfrm>
              <a:custGeom>
                <a:avLst/>
                <a:gdLst>
                  <a:gd name="T0" fmla="*/ 15120505 w 11"/>
                  <a:gd name="T1" fmla="*/ 2520950 h 12"/>
                  <a:gd name="T2" fmla="*/ 15120505 w 11"/>
                  <a:gd name="T3" fmla="*/ 2520950 h 12"/>
                  <a:gd name="T4" fmla="*/ 15120505 w 11"/>
                  <a:gd name="T5" fmla="*/ 7561263 h 12"/>
                  <a:gd name="T6" fmla="*/ 15120505 w 11"/>
                  <a:gd name="T7" fmla="*/ 7561263 h 12"/>
                  <a:gd name="T8" fmla="*/ 15120505 w 11"/>
                  <a:gd name="T9" fmla="*/ 10080625 h 12"/>
                  <a:gd name="T10" fmla="*/ 15120505 w 11"/>
                  <a:gd name="T11" fmla="*/ 10080625 h 12"/>
                  <a:gd name="T12" fmla="*/ 17639795 w 11"/>
                  <a:gd name="T13" fmla="*/ 10080625 h 12"/>
                  <a:gd name="T14" fmla="*/ 20160673 w 11"/>
                  <a:gd name="T15" fmla="*/ 12601575 h 12"/>
                  <a:gd name="T16" fmla="*/ 20160673 w 11"/>
                  <a:gd name="T17" fmla="*/ 12601575 h 12"/>
                  <a:gd name="T18" fmla="*/ 22679963 w 11"/>
                  <a:gd name="T19" fmla="*/ 15120938 h 12"/>
                  <a:gd name="T20" fmla="*/ 22679963 w 11"/>
                  <a:gd name="T21" fmla="*/ 15120938 h 12"/>
                  <a:gd name="T22" fmla="*/ 25200841 w 11"/>
                  <a:gd name="T23" fmla="*/ 15120938 h 12"/>
                  <a:gd name="T24" fmla="*/ 25200841 w 11"/>
                  <a:gd name="T25" fmla="*/ 15120938 h 12"/>
                  <a:gd name="T26" fmla="*/ 27720131 w 11"/>
                  <a:gd name="T27" fmla="*/ 15120938 h 12"/>
                  <a:gd name="T28" fmla="*/ 27720131 w 11"/>
                  <a:gd name="T29" fmla="*/ 15120938 h 12"/>
                  <a:gd name="T30" fmla="*/ 27720131 w 11"/>
                  <a:gd name="T31" fmla="*/ 17640300 h 12"/>
                  <a:gd name="T32" fmla="*/ 27720131 w 11"/>
                  <a:gd name="T33" fmla="*/ 20161250 h 12"/>
                  <a:gd name="T34" fmla="*/ 25200841 w 11"/>
                  <a:gd name="T35" fmla="*/ 20161250 h 12"/>
                  <a:gd name="T36" fmla="*/ 22679963 w 11"/>
                  <a:gd name="T37" fmla="*/ 25201563 h 12"/>
                  <a:gd name="T38" fmla="*/ 22679963 w 11"/>
                  <a:gd name="T39" fmla="*/ 25201563 h 12"/>
                  <a:gd name="T40" fmla="*/ 22679963 w 11"/>
                  <a:gd name="T41" fmla="*/ 30241875 h 12"/>
                  <a:gd name="T42" fmla="*/ 22679963 w 11"/>
                  <a:gd name="T43" fmla="*/ 25201563 h 12"/>
                  <a:gd name="T44" fmla="*/ 20160673 w 11"/>
                  <a:gd name="T45" fmla="*/ 25201563 h 12"/>
                  <a:gd name="T46" fmla="*/ 20160673 w 11"/>
                  <a:gd name="T47" fmla="*/ 25201563 h 12"/>
                  <a:gd name="T48" fmla="*/ 20160673 w 11"/>
                  <a:gd name="T49" fmla="*/ 25201563 h 12"/>
                  <a:gd name="T50" fmla="*/ 17639795 w 11"/>
                  <a:gd name="T51" fmla="*/ 25201563 h 12"/>
                  <a:gd name="T52" fmla="*/ 15120505 w 11"/>
                  <a:gd name="T53" fmla="*/ 25201563 h 12"/>
                  <a:gd name="T54" fmla="*/ 15120505 w 11"/>
                  <a:gd name="T55" fmla="*/ 30241875 h 12"/>
                  <a:gd name="T56" fmla="*/ 7559459 w 11"/>
                  <a:gd name="T57" fmla="*/ 30241875 h 12"/>
                  <a:gd name="T58" fmla="*/ 5040168 w 11"/>
                  <a:gd name="T59" fmla="*/ 25201563 h 12"/>
                  <a:gd name="T60" fmla="*/ 5040168 w 11"/>
                  <a:gd name="T61" fmla="*/ 25201563 h 12"/>
                  <a:gd name="T62" fmla="*/ 2519290 w 11"/>
                  <a:gd name="T63" fmla="*/ 25201563 h 12"/>
                  <a:gd name="T64" fmla="*/ 2519290 w 11"/>
                  <a:gd name="T65" fmla="*/ 25201563 h 12"/>
                  <a:gd name="T66" fmla="*/ 5040168 w 11"/>
                  <a:gd name="T67" fmla="*/ 22682200 h 12"/>
                  <a:gd name="T68" fmla="*/ 5040168 w 11"/>
                  <a:gd name="T69" fmla="*/ 22682200 h 12"/>
                  <a:gd name="T70" fmla="*/ 5040168 w 11"/>
                  <a:gd name="T71" fmla="*/ 20161250 h 12"/>
                  <a:gd name="T72" fmla="*/ 5040168 w 11"/>
                  <a:gd name="T73" fmla="*/ 20161250 h 12"/>
                  <a:gd name="T74" fmla="*/ 5040168 w 11"/>
                  <a:gd name="T75" fmla="*/ 17640300 h 12"/>
                  <a:gd name="T76" fmla="*/ 5040168 w 11"/>
                  <a:gd name="T77" fmla="*/ 17640300 h 12"/>
                  <a:gd name="T78" fmla="*/ 2519290 w 11"/>
                  <a:gd name="T79" fmla="*/ 17640300 h 12"/>
                  <a:gd name="T80" fmla="*/ 0 w 11"/>
                  <a:gd name="T81" fmla="*/ 15120938 h 12"/>
                  <a:gd name="T82" fmla="*/ 0 w 11"/>
                  <a:gd name="T83" fmla="*/ 15120938 h 12"/>
                  <a:gd name="T84" fmla="*/ 0 w 11"/>
                  <a:gd name="T85" fmla="*/ 12601575 h 12"/>
                  <a:gd name="T86" fmla="*/ 2519290 w 11"/>
                  <a:gd name="T87" fmla="*/ 10080625 h 12"/>
                  <a:gd name="T88" fmla="*/ 5040168 w 11"/>
                  <a:gd name="T89" fmla="*/ 10080625 h 12"/>
                  <a:gd name="T90" fmla="*/ 5040168 w 11"/>
                  <a:gd name="T91" fmla="*/ 7561263 h 12"/>
                  <a:gd name="T92" fmla="*/ 5040168 w 11"/>
                  <a:gd name="T93" fmla="*/ 7561263 h 12"/>
                  <a:gd name="T94" fmla="*/ 7559459 w 11"/>
                  <a:gd name="T95" fmla="*/ 2520950 h 12"/>
                  <a:gd name="T96" fmla="*/ 12599627 w 11"/>
                  <a:gd name="T97" fmla="*/ 0 h 12"/>
                  <a:gd name="T98" fmla="*/ 12599627 w 11"/>
                  <a:gd name="T99" fmla="*/ 0 h 12"/>
                  <a:gd name="T100" fmla="*/ 12599627 w 11"/>
                  <a:gd name="T101" fmla="*/ 2520950 h 12"/>
                  <a:gd name="T102" fmla="*/ 15120505 w 11"/>
                  <a:gd name="T103" fmla="*/ 2520950 h 12"/>
                  <a:gd name="T104" fmla="*/ 15120505 w 11"/>
                  <a:gd name="T105" fmla="*/ 2520950 h 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"/>
                  <a:gd name="T160" fmla="*/ 0 h 12"/>
                  <a:gd name="T161" fmla="*/ 11 w 11"/>
                  <a:gd name="T162" fmla="*/ 12 h 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" h="12">
                    <a:moveTo>
                      <a:pt x="6" y="1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599" name="Freeform 985"/>
              <p:cNvSpPr>
                <a:spLocks/>
              </p:cNvSpPr>
              <p:nvPr/>
            </p:nvSpPr>
            <p:spPr bwMode="auto">
              <a:xfrm>
                <a:off x="5056188" y="2366963"/>
                <a:ext cx="130175" cy="41275"/>
              </a:xfrm>
              <a:custGeom>
                <a:avLst/>
                <a:gdLst>
                  <a:gd name="T0" fmla="*/ 204133450 w 82"/>
                  <a:gd name="T1" fmla="*/ 22682200 h 26"/>
                  <a:gd name="T2" fmla="*/ 194052825 w 82"/>
                  <a:gd name="T3" fmla="*/ 35282188 h 26"/>
                  <a:gd name="T4" fmla="*/ 191531875 w 82"/>
                  <a:gd name="T5" fmla="*/ 42843450 h 26"/>
                  <a:gd name="T6" fmla="*/ 183972200 w 82"/>
                  <a:gd name="T7" fmla="*/ 42843450 h 26"/>
                  <a:gd name="T8" fmla="*/ 178931888 w 82"/>
                  <a:gd name="T9" fmla="*/ 45362813 h 26"/>
                  <a:gd name="T10" fmla="*/ 166330313 w 82"/>
                  <a:gd name="T11" fmla="*/ 37801550 h 26"/>
                  <a:gd name="T12" fmla="*/ 156249688 w 82"/>
                  <a:gd name="T13" fmla="*/ 40322500 h 26"/>
                  <a:gd name="T14" fmla="*/ 143648113 w 82"/>
                  <a:gd name="T15" fmla="*/ 37801550 h 26"/>
                  <a:gd name="T16" fmla="*/ 133567488 w 82"/>
                  <a:gd name="T17" fmla="*/ 37801550 h 26"/>
                  <a:gd name="T18" fmla="*/ 131048125 w 82"/>
                  <a:gd name="T19" fmla="*/ 42843450 h 26"/>
                  <a:gd name="T20" fmla="*/ 126007813 w 82"/>
                  <a:gd name="T21" fmla="*/ 47883763 h 26"/>
                  <a:gd name="T22" fmla="*/ 118446550 w 82"/>
                  <a:gd name="T23" fmla="*/ 47883763 h 26"/>
                  <a:gd name="T24" fmla="*/ 113406238 w 82"/>
                  <a:gd name="T25" fmla="*/ 50403125 h 26"/>
                  <a:gd name="T26" fmla="*/ 103327200 w 82"/>
                  <a:gd name="T27" fmla="*/ 47883763 h 26"/>
                  <a:gd name="T28" fmla="*/ 95765938 w 82"/>
                  <a:gd name="T29" fmla="*/ 50403125 h 26"/>
                  <a:gd name="T30" fmla="*/ 83165950 w 82"/>
                  <a:gd name="T31" fmla="*/ 55443438 h 26"/>
                  <a:gd name="T32" fmla="*/ 75604688 w 82"/>
                  <a:gd name="T33" fmla="*/ 55443438 h 26"/>
                  <a:gd name="T34" fmla="*/ 70564375 w 82"/>
                  <a:gd name="T35" fmla="*/ 60483750 h 26"/>
                  <a:gd name="T36" fmla="*/ 73083738 w 82"/>
                  <a:gd name="T37" fmla="*/ 63004700 h 26"/>
                  <a:gd name="T38" fmla="*/ 68043425 w 82"/>
                  <a:gd name="T39" fmla="*/ 65524063 h 26"/>
                  <a:gd name="T40" fmla="*/ 63003113 w 82"/>
                  <a:gd name="T41" fmla="*/ 65524063 h 26"/>
                  <a:gd name="T42" fmla="*/ 55443438 w 82"/>
                  <a:gd name="T43" fmla="*/ 65524063 h 26"/>
                  <a:gd name="T44" fmla="*/ 47883763 w 82"/>
                  <a:gd name="T45" fmla="*/ 65524063 h 26"/>
                  <a:gd name="T46" fmla="*/ 40322500 w 82"/>
                  <a:gd name="T47" fmla="*/ 65524063 h 26"/>
                  <a:gd name="T48" fmla="*/ 22682200 w 82"/>
                  <a:gd name="T49" fmla="*/ 63004700 h 26"/>
                  <a:gd name="T50" fmla="*/ 17640300 w 82"/>
                  <a:gd name="T51" fmla="*/ 57964388 h 26"/>
                  <a:gd name="T52" fmla="*/ 15120938 w 82"/>
                  <a:gd name="T53" fmla="*/ 57964388 h 26"/>
                  <a:gd name="T54" fmla="*/ 7559675 w 82"/>
                  <a:gd name="T55" fmla="*/ 50403125 h 26"/>
                  <a:gd name="T56" fmla="*/ 5040313 w 82"/>
                  <a:gd name="T57" fmla="*/ 47883763 h 26"/>
                  <a:gd name="T58" fmla="*/ 0 w 82"/>
                  <a:gd name="T59" fmla="*/ 40322500 h 26"/>
                  <a:gd name="T60" fmla="*/ 5040313 w 82"/>
                  <a:gd name="T61" fmla="*/ 37801550 h 26"/>
                  <a:gd name="T62" fmla="*/ 7559675 w 82"/>
                  <a:gd name="T63" fmla="*/ 27722513 h 26"/>
                  <a:gd name="T64" fmla="*/ 17640300 w 82"/>
                  <a:gd name="T65" fmla="*/ 25201563 h 26"/>
                  <a:gd name="T66" fmla="*/ 27720925 w 82"/>
                  <a:gd name="T67" fmla="*/ 25201563 h 26"/>
                  <a:gd name="T68" fmla="*/ 37801550 w 82"/>
                  <a:gd name="T69" fmla="*/ 22682200 h 26"/>
                  <a:gd name="T70" fmla="*/ 47883763 w 82"/>
                  <a:gd name="T71" fmla="*/ 17640300 h 26"/>
                  <a:gd name="T72" fmla="*/ 47883763 w 82"/>
                  <a:gd name="T73" fmla="*/ 12601575 h 26"/>
                  <a:gd name="T74" fmla="*/ 55443438 w 82"/>
                  <a:gd name="T75" fmla="*/ 10080625 h 26"/>
                  <a:gd name="T76" fmla="*/ 70564375 w 82"/>
                  <a:gd name="T77" fmla="*/ 2520950 h 26"/>
                  <a:gd name="T78" fmla="*/ 75604688 w 82"/>
                  <a:gd name="T79" fmla="*/ 7561263 h 26"/>
                  <a:gd name="T80" fmla="*/ 85685313 w 82"/>
                  <a:gd name="T81" fmla="*/ 7561263 h 26"/>
                  <a:gd name="T82" fmla="*/ 95765938 w 82"/>
                  <a:gd name="T83" fmla="*/ 0 h 26"/>
                  <a:gd name="T84" fmla="*/ 100806250 w 82"/>
                  <a:gd name="T85" fmla="*/ 7561263 h 26"/>
                  <a:gd name="T86" fmla="*/ 108365925 w 82"/>
                  <a:gd name="T87" fmla="*/ 12601575 h 26"/>
                  <a:gd name="T88" fmla="*/ 108365925 w 82"/>
                  <a:gd name="T89" fmla="*/ 15120938 h 26"/>
                  <a:gd name="T90" fmla="*/ 110886875 w 82"/>
                  <a:gd name="T91" fmla="*/ 15120938 h 26"/>
                  <a:gd name="T92" fmla="*/ 115927188 w 82"/>
                  <a:gd name="T93" fmla="*/ 15120938 h 26"/>
                  <a:gd name="T94" fmla="*/ 118446550 w 82"/>
                  <a:gd name="T95" fmla="*/ 10080625 h 26"/>
                  <a:gd name="T96" fmla="*/ 136088438 w 82"/>
                  <a:gd name="T97" fmla="*/ 7561263 h 26"/>
                  <a:gd name="T98" fmla="*/ 146169063 w 82"/>
                  <a:gd name="T99" fmla="*/ 12601575 h 26"/>
                  <a:gd name="T100" fmla="*/ 153728738 w 82"/>
                  <a:gd name="T101" fmla="*/ 7561263 h 26"/>
                  <a:gd name="T102" fmla="*/ 166330313 w 82"/>
                  <a:gd name="T103" fmla="*/ 7561263 h 26"/>
                  <a:gd name="T104" fmla="*/ 181451250 w 82"/>
                  <a:gd name="T105" fmla="*/ 10080625 h 26"/>
                  <a:gd name="T106" fmla="*/ 186491563 w 82"/>
                  <a:gd name="T107" fmla="*/ 15120938 h 26"/>
                  <a:gd name="T108" fmla="*/ 204133450 w 82"/>
                  <a:gd name="T109" fmla="*/ 17640300 h 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"/>
                  <a:gd name="T166" fmla="*/ 0 h 26"/>
                  <a:gd name="T167" fmla="*/ 82 w 82"/>
                  <a:gd name="T168" fmla="*/ 26 h 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" h="26">
                    <a:moveTo>
                      <a:pt x="82" y="7"/>
                    </a:moveTo>
                    <a:lnTo>
                      <a:pt x="82" y="8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78" y="13"/>
                    </a:lnTo>
                    <a:lnTo>
                      <a:pt x="77" y="14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6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00" name="Freeform 986"/>
              <p:cNvSpPr>
                <a:spLocks/>
              </p:cNvSpPr>
              <p:nvPr/>
            </p:nvSpPr>
            <p:spPr bwMode="auto">
              <a:xfrm>
                <a:off x="4616450" y="2368551"/>
                <a:ext cx="4763" cy="3175"/>
              </a:xfrm>
              <a:custGeom>
                <a:avLst/>
                <a:gdLst>
                  <a:gd name="T0" fmla="*/ 2521215 w 3"/>
                  <a:gd name="T1" fmla="*/ 5040313 h 2"/>
                  <a:gd name="T2" fmla="*/ 2521215 w 3"/>
                  <a:gd name="T3" fmla="*/ 5040313 h 2"/>
                  <a:gd name="T4" fmla="*/ 0 w 3"/>
                  <a:gd name="T5" fmla="*/ 5040313 h 2"/>
                  <a:gd name="T6" fmla="*/ 0 w 3"/>
                  <a:gd name="T7" fmla="*/ 5040313 h 2"/>
                  <a:gd name="T8" fmla="*/ 0 w 3"/>
                  <a:gd name="T9" fmla="*/ 5040313 h 2"/>
                  <a:gd name="T10" fmla="*/ 2521215 w 3"/>
                  <a:gd name="T11" fmla="*/ 0 h 2"/>
                  <a:gd name="T12" fmla="*/ 2521215 w 3"/>
                  <a:gd name="T13" fmla="*/ 0 h 2"/>
                  <a:gd name="T14" fmla="*/ 7562056 w 3"/>
                  <a:gd name="T15" fmla="*/ 0 h 2"/>
                  <a:gd name="T16" fmla="*/ 2521215 w 3"/>
                  <a:gd name="T17" fmla="*/ 5040313 h 2"/>
                  <a:gd name="T18" fmla="*/ 2521215 w 3"/>
                  <a:gd name="T19" fmla="*/ 5040313 h 2"/>
                  <a:gd name="T20" fmla="*/ 2521215 w 3"/>
                  <a:gd name="T21" fmla="*/ 5040313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01" name="Freeform 987"/>
              <p:cNvSpPr>
                <a:spLocks/>
              </p:cNvSpPr>
              <p:nvPr/>
            </p:nvSpPr>
            <p:spPr bwMode="auto">
              <a:xfrm>
                <a:off x="4625975" y="2374901"/>
                <a:ext cx="4763" cy="1587"/>
              </a:xfrm>
              <a:custGeom>
                <a:avLst/>
                <a:gdLst>
                  <a:gd name="T0" fmla="*/ 5040842 w 3"/>
                  <a:gd name="T1" fmla="*/ 2520156 h 1"/>
                  <a:gd name="T2" fmla="*/ 5040842 w 3"/>
                  <a:gd name="T3" fmla="*/ 2520156 h 1"/>
                  <a:gd name="T4" fmla="*/ 5040842 w 3"/>
                  <a:gd name="T5" fmla="*/ 2520156 h 1"/>
                  <a:gd name="T6" fmla="*/ 5040842 w 3"/>
                  <a:gd name="T7" fmla="*/ 2520156 h 1"/>
                  <a:gd name="T8" fmla="*/ 2521215 w 3"/>
                  <a:gd name="T9" fmla="*/ 2520156 h 1"/>
                  <a:gd name="T10" fmla="*/ 2521215 w 3"/>
                  <a:gd name="T11" fmla="*/ 2520156 h 1"/>
                  <a:gd name="T12" fmla="*/ 2521215 w 3"/>
                  <a:gd name="T13" fmla="*/ 2520156 h 1"/>
                  <a:gd name="T14" fmla="*/ 2521215 w 3"/>
                  <a:gd name="T15" fmla="*/ 2520156 h 1"/>
                  <a:gd name="T16" fmla="*/ 2521215 w 3"/>
                  <a:gd name="T17" fmla="*/ 2520156 h 1"/>
                  <a:gd name="T18" fmla="*/ 0 w 3"/>
                  <a:gd name="T19" fmla="*/ 2520156 h 1"/>
                  <a:gd name="T20" fmla="*/ 0 w 3"/>
                  <a:gd name="T21" fmla="*/ 0 h 1"/>
                  <a:gd name="T22" fmla="*/ 0 w 3"/>
                  <a:gd name="T23" fmla="*/ 0 h 1"/>
                  <a:gd name="T24" fmla="*/ 2521215 w 3"/>
                  <a:gd name="T25" fmla="*/ 0 h 1"/>
                  <a:gd name="T26" fmla="*/ 7562056 w 3"/>
                  <a:gd name="T27" fmla="*/ 0 h 1"/>
                  <a:gd name="T28" fmla="*/ 7562056 w 3"/>
                  <a:gd name="T29" fmla="*/ 2520156 h 1"/>
                  <a:gd name="T30" fmla="*/ 7562056 w 3"/>
                  <a:gd name="T31" fmla="*/ 2520156 h 1"/>
                  <a:gd name="T32" fmla="*/ 7562056 w 3"/>
                  <a:gd name="T33" fmla="*/ 2520156 h 1"/>
                  <a:gd name="T34" fmla="*/ 7562056 w 3"/>
                  <a:gd name="T35" fmla="*/ 2520156 h 1"/>
                  <a:gd name="T36" fmla="*/ 5040842 w 3"/>
                  <a:gd name="T37" fmla="*/ 2520156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1"/>
                  <a:gd name="T59" fmla="*/ 3 w 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02" name="Freeform 988"/>
              <p:cNvSpPr>
                <a:spLocks/>
              </p:cNvSpPr>
              <p:nvPr/>
            </p:nvSpPr>
            <p:spPr bwMode="auto">
              <a:xfrm>
                <a:off x="4891088" y="2379663"/>
                <a:ext cx="173037" cy="58738"/>
              </a:xfrm>
              <a:custGeom>
                <a:avLst/>
                <a:gdLst>
                  <a:gd name="T0" fmla="*/ 262095493 w 109"/>
                  <a:gd name="T1" fmla="*/ 20161422 h 37"/>
                  <a:gd name="T2" fmla="*/ 267135791 w 109"/>
                  <a:gd name="T3" fmla="*/ 30242132 h 37"/>
                  <a:gd name="T4" fmla="*/ 274695444 w 109"/>
                  <a:gd name="T5" fmla="*/ 37801872 h 37"/>
                  <a:gd name="T6" fmla="*/ 269655146 w 109"/>
                  <a:gd name="T7" fmla="*/ 47882583 h 37"/>
                  <a:gd name="T8" fmla="*/ 259574550 w 109"/>
                  <a:gd name="T9" fmla="*/ 47882583 h 37"/>
                  <a:gd name="T10" fmla="*/ 246974599 w 109"/>
                  <a:gd name="T11" fmla="*/ 47882583 h 37"/>
                  <a:gd name="T12" fmla="*/ 257055195 w 109"/>
                  <a:gd name="T13" fmla="*/ 52922938 h 37"/>
                  <a:gd name="T14" fmla="*/ 252014897 w 109"/>
                  <a:gd name="T15" fmla="*/ 63003649 h 37"/>
                  <a:gd name="T16" fmla="*/ 252014897 w 109"/>
                  <a:gd name="T17" fmla="*/ 73084360 h 37"/>
                  <a:gd name="T18" fmla="*/ 241934301 w 109"/>
                  <a:gd name="T19" fmla="*/ 73084360 h 37"/>
                  <a:gd name="T20" fmla="*/ 229332762 w 109"/>
                  <a:gd name="T21" fmla="*/ 83165070 h 37"/>
                  <a:gd name="T22" fmla="*/ 199090975 w 109"/>
                  <a:gd name="T23" fmla="*/ 85686042 h 37"/>
                  <a:gd name="T24" fmla="*/ 189010379 w 109"/>
                  <a:gd name="T25" fmla="*/ 90726397 h 37"/>
                  <a:gd name="T26" fmla="*/ 163808889 w 109"/>
                  <a:gd name="T27" fmla="*/ 90726397 h 37"/>
                  <a:gd name="T28" fmla="*/ 146168640 w 109"/>
                  <a:gd name="T29" fmla="*/ 88205426 h 37"/>
                  <a:gd name="T30" fmla="*/ 115926853 w 109"/>
                  <a:gd name="T31" fmla="*/ 85686042 h 37"/>
                  <a:gd name="T32" fmla="*/ 103325314 w 109"/>
                  <a:gd name="T33" fmla="*/ 85686042 h 37"/>
                  <a:gd name="T34" fmla="*/ 95765661 w 109"/>
                  <a:gd name="T35" fmla="*/ 75605331 h 37"/>
                  <a:gd name="T36" fmla="*/ 98285016 w 109"/>
                  <a:gd name="T37" fmla="*/ 70564976 h 37"/>
                  <a:gd name="T38" fmla="*/ 78123824 w 109"/>
                  <a:gd name="T39" fmla="*/ 73084360 h 37"/>
                  <a:gd name="T40" fmla="*/ 55443277 w 109"/>
                  <a:gd name="T41" fmla="*/ 75605331 h 37"/>
                  <a:gd name="T42" fmla="*/ 45362681 w 109"/>
                  <a:gd name="T43" fmla="*/ 78124715 h 37"/>
                  <a:gd name="T44" fmla="*/ 32761143 w 109"/>
                  <a:gd name="T45" fmla="*/ 78124715 h 37"/>
                  <a:gd name="T46" fmla="*/ 27720845 w 109"/>
                  <a:gd name="T47" fmla="*/ 73084360 h 37"/>
                  <a:gd name="T48" fmla="*/ 22680547 w 109"/>
                  <a:gd name="T49" fmla="*/ 78124715 h 37"/>
                  <a:gd name="T50" fmla="*/ 12599951 w 109"/>
                  <a:gd name="T51" fmla="*/ 73084360 h 37"/>
                  <a:gd name="T52" fmla="*/ 5040298 w 109"/>
                  <a:gd name="T53" fmla="*/ 68044004 h 37"/>
                  <a:gd name="T54" fmla="*/ 5040298 w 109"/>
                  <a:gd name="T55" fmla="*/ 60484265 h 37"/>
                  <a:gd name="T56" fmla="*/ 2519355 w 109"/>
                  <a:gd name="T57" fmla="*/ 52922938 h 37"/>
                  <a:gd name="T58" fmla="*/ 10080596 w 109"/>
                  <a:gd name="T59" fmla="*/ 50403554 h 37"/>
                  <a:gd name="T60" fmla="*/ 25201490 w 109"/>
                  <a:gd name="T61" fmla="*/ 63003649 h 37"/>
                  <a:gd name="T62" fmla="*/ 32761143 w 109"/>
                  <a:gd name="T63" fmla="*/ 57963293 h 37"/>
                  <a:gd name="T64" fmla="*/ 50402979 w 109"/>
                  <a:gd name="T65" fmla="*/ 52922938 h 37"/>
                  <a:gd name="T66" fmla="*/ 70564171 w 109"/>
                  <a:gd name="T67" fmla="*/ 52922938 h 37"/>
                  <a:gd name="T68" fmla="*/ 90725363 w 109"/>
                  <a:gd name="T69" fmla="*/ 50403554 h 37"/>
                  <a:gd name="T70" fmla="*/ 95765661 w 109"/>
                  <a:gd name="T71" fmla="*/ 47882583 h 37"/>
                  <a:gd name="T72" fmla="*/ 113405910 w 109"/>
                  <a:gd name="T73" fmla="*/ 47882583 h 37"/>
                  <a:gd name="T74" fmla="*/ 123486506 w 109"/>
                  <a:gd name="T75" fmla="*/ 57963293 h 37"/>
                  <a:gd name="T76" fmla="*/ 126007448 w 109"/>
                  <a:gd name="T77" fmla="*/ 47882583 h 37"/>
                  <a:gd name="T78" fmla="*/ 123486506 w 109"/>
                  <a:gd name="T79" fmla="*/ 40322843 h 37"/>
                  <a:gd name="T80" fmla="*/ 115926853 w 109"/>
                  <a:gd name="T81" fmla="*/ 35282488 h 37"/>
                  <a:gd name="T82" fmla="*/ 136088044 w 109"/>
                  <a:gd name="T83" fmla="*/ 25201777 h 37"/>
                  <a:gd name="T84" fmla="*/ 141128342 w 109"/>
                  <a:gd name="T85" fmla="*/ 20161422 h 37"/>
                  <a:gd name="T86" fmla="*/ 151208938 w 109"/>
                  <a:gd name="T87" fmla="*/ 20161422 h 37"/>
                  <a:gd name="T88" fmla="*/ 158768591 w 109"/>
                  <a:gd name="T89" fmla="*/ 7559739 h 37"/>
                  <a:gd name="T90" fmla="*/ 176410428 w 109"/>
                  <a:gd name="T91" fmla="*/ 15121066 h 37"/>
                  <a:gd name="T92" fmla="*/ 186491024 w 109"/>
                  <a:gd name="T93" fmla="*/ 15121066 h 37"/>
                  <a:gd name="T94" fmla="*/ 194050677 w 109"/>
                  <a:gd name="T95" fmla="*/ 7559739 h 37"/>
                  <a:gd name="T96" fmla="*/ 201611917 w 109"/>
                  <a:gd name="T97" fmla="*/ 0 h 37"/>
                  <a:gd name="T98" fmla="*/ 216732811 w 109"/>
                  <a:gd name="T99" fmla="*/ 5040355 h 37"/>
                  <a:gd name="T100" fmla="*/ 231853705 w 109"/>
                  <a:gd name="T101" fmla="*/ 7559739 h 37"/>
                  <a:gd name="T102" fmla="*/ 244453656 w 109"/>
                  <a:gd name="T103" fmla="*/ 12600095 h 37"/>
                  <a:gd name="T104" fmla="*/ 259574550 w 109"/>
                  <a:gd name="T105" fmla="*/ 12600095 h 37"/>
                  <a:gd name="T106" fmla="*/ 267135791 w 109"/>
                  <a:gd name="T107" fmla="*/ 15121066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9"/>
                  <a:gd name="T163" fmla="*/ 0 h 37"/>
                  <a:gd name="T164" fmla="*/ 109 w 10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9" h="37">
                    <a:moveTo>
                      <a:pt x="106" y="6"/>
                    </a:moveTo>
                    <a:lnTo>
                      <a:pt x="106" y="7"/>
                    </a:lnTo>
                    <a:lnTo>
                      <a:pt x="105" y="7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10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7" y="14"/>
                    </a:lnTo>
                    <a:lnTo>
                      <a:pt x="109" y="15"/>
                    </a:lnTo>
                    <a:lnTo>
                      <a:pt x="109" y="16"/>
                    </a:lnTo>
                    <a:lnTo>
                      <a:pt x="107" y="17"/>
                    </a:lnTo>
                    <a:lnTo>
                      <a:pt x="107" y="18"/>
                    </a:lnTo>
                    <a:lnTo>
                      <a:pt x="107" y="19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9"/>
                    </a:lnTo>
                    <a:lnTo>
                      <a:pt x="102" y="18"/>
                    </a:lnTo>
                    <a:lnTo>
                      <a:pt x="101" y="18"/>
                    </a:lnTo>
                    <a:lnTo>
                      <a:pt x="98" y="19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3" y="21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0" y="24"/>
                    </a:lnTo>
                    <a:lnTo>
                      <a:pt x="98" y="24"/>
                    </a:lnTo>
                    <a:lnTo>
                      <a:pt x="100" y="25"/>
                    </a:lnTo>
                    <a:lnTo>
                      <a:pt x="100" y="26"/>
                    </a:lnTo>
                    <a:lnTo>
                      <a:pt x="98" y="26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7" y="29"/>
                    </a:lnTo>
                    <a:lnTo>
                      <a:pt x="96" y="29"/>
                    </a:lnTo>
                    <a:lnTo>
                      <a:pt x="94" y="30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6" y="35"/>
                    </a:lnTo>
                    <a:lnTo>
                      <a:pt x="76" y="36"/>
                    </a:lnTo>
                    <a:lnTo>
                      <a:pt x="75" y="36"/>
                    </a:lnTo>
                    <a:lnTo>
                      <a:pt x="72" y="37"/>
                    </a:lnTo>
                    <a:lnTo>
                      <a:pt x="70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1" y="33"/>
                    </a:lnTo>
                    <a:lnTo>
                      <a:pt x="40" y="31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20" y="21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50" y="11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98" y="5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03" name="Freeform 989"/>
              <p:cNvSpPr>
                <a:spLocks/>
              </p:cNvSpPr>
              <p:nvPr/>
            </p:nvSpPr>
            <p:spPr bwMode="auto">
              <a:xfrm>
                <a:off x="5040313" y="2390776"/>
                <a:ext cx="152400" cy="63500"/>
              </a:xfrm>
              <a:custGeom>
                <a:avLst/>
                <a:gdLst>
                  <a:gd name="T0" fmla="*/ 219254388 w 96"/>
                  <a:gd name="T1" fmla="*/ 7559675 h 40"/>
                  <a:gd name="T2" fmla="*/ 231854375 w 96"/>
                  <a:gd name="T3" fmla="*/ 12601575 h 40"/>
                  <a:gd name="T4" fmla="*/ 234375325 w 96"/>
                  <a:gd name="T5" fmla="*/ 17640300 h 40"/>
                  <a:gd name="T6" fmla="*/ 241935000 w 96"/>
                  <a:gd name="T7" fmla="*/ 20161250 h 40"/>
                  <a:gd name="T8" fmla="*/ 231854375 w 96"/>
                  <a:gd name="T9" fmla="*/ 27720925 h 40"/>
                  <a:gd name="T10" fmla="*/ 221773750 w 96"/>
                  <a:gd name="T11" fmla="*/ 27720925 h 40"/>
                  <a:gd name="T12" fmla="*/ 216733438 w 96"/>
                  <a:gd name="T13" fmla="*/ 32761238 h 40"/>
                  <a:gd name="T14" fmla="*/ 211693125 w 96"/>
                  <a:gd name="T15" fmla="*/ 40322500 h 40"/>
                  <a:gd name="T16" fmla="*/ 209173763 w 96"/>
                  <a:gd name="T17" fmla="*/ 42843450 h 40"/>
                  <a:gd name="T18" fmla="*/ 204133450 w 96"/>
                  <a:gd name="T19" fmla="*/ 50403125 h 40"/>
                  <a:gd name="T20" fmla="*/ 199093138 w 96"/>
                  <a:gd name="T21" fmla="*/ 55443438 h 40"/>
                  <a:gd name="T22" fmla="*/ 194052825 w 96"/>
                  <a:gd name="T23" fmla="*/ 65524063 h 40"/>
                  <a:gd name="T24" fmla="*/ 186491563 w 96"/>
                  <a:gd name="T25" fmla="*/ 70564375 h 40"/>
                  <a:gd name="T26" fmla="*/ 181451250 w 96"/>
                  <a:gd name="T27" fmla="*/ 78124050 h 40"/>
                  <a:gd name="T28" fmla="*/ 173891575 w 96"/>
                  <a:gd name="T29" fmla="*/ 80645000 h 40"/>
                  <a:gd name="T30" fmla="*/ 166330313 w 96"/>
                  <a:gd name="T31" fmla="*/ 80645000 h 40"/>
                  <a:gd name="T32" fmla="*/ 163810950 w 96"/>
                  <a:gd name="T33" fmla="*/ 88206263 h 40"/>
                  <a:gd name="T34" fmla="*/ 156249688 w 96"/>
                  <a:gd name="T35" fmla="*/ 83165950 h 40"/>
                  <a:gd name="T36" fmla="*/ 146169063 w 96"/>
                  <a:gd name="T37" fmla="*/ 88206263 h 40"/>
                  <a:gd name="T38" fmla="*/ 128527175 w 96"/>
                  <a:gd name="T39" fmla="*/ 83165950 h 40"/>
                  <a:gd name="T40" fmla="*/ 118448138 w 96"/>
                  <a:gd name="T41" fmla="*/ 90725625 h 40"/>
                  <a:gd name="T42" fmla="*/ 103327200 w 96"/>
                  <a:gd name="T43" fmla="*/ 93246575 h 40"/>
                  <a:gd name="T44" fmla="*/ 95765938 w 96"/>
                  <a:gd name="T45" fmla="*/ 95765938 h 40"/>
                  <a:gd name="T46" fmla="*/ 80645000 w 96"/>
                  <a:gd name="T47" fmla="*/ 100806250 h 40"/>
                  <a:gd name="T48" fmla="*/ 73083738 w 96"/>
                  <a:gd name="T49" fmla="*/ 98286888 h 40"/>
                  <a:gd name="T50" fmla="*/ 55443438 w 96"/>
                  <a:gd name="T51" fmla="*/ 95765938 h 40"/>
                  <a:gd name="T52" fmla="*/ 47883763 w 96"/>
                  <a:gd name="T53" fmla="*/ 93246575 h 40"/>
                  <a:gd name="T54" fmla="*/ 40322500 w 96"/>
                  <a:gd name="T55" fmla="*/ 90725625 h 40"/>
                  <a:gd name="T56" fmla="*/ 30241875 w 96"/>
                  <a:gd name="T57" fmla="*/ 83165950 h 40"/>
                  <a:gd name="T58" fmla="*/ 27722513 w 96"/>
                  <a:gd name="T59" fmla="*/ 80645000 h 40"/>
                  <a:gd name="T60" fmla="*/ 20161250 w 96"/>
                  <a:gd name="T61" fmla="*/ 73083738 h 40"/>
                  <a:gd name="T62" fmla="*/ 7561263 w 96"/>
                  <a:gd name="T63" fmla="*/ 65524063 h 40"/>
                  <a:gd name="T64" fmla="*/ 7561263 w 96"/>
                  <a:gd name="T65" fmla="*/ 60483750 h 40"/>
                  <a:gd name="T66" fmla="*/ 0 w 96"/>
                  <a:gd name="T67" fmla="*/ 60483750 h 40"/>
                  <a:gd name="T68" fmla="*/ 5040313 w 96"/>
                  <a:gd name="T69" fmla="*/ 55443438 h 40"/>
                  <a:gd name="T70" fmla="*/ 15120938 w 96"/>
                  <a:gd name="T71" fmla="*/ 50403125 h 40"/>
                  <a:gd name="T72" fmla="*/ 15120938 w 96"/>
                  <a:gd name="T73" fmla="*/ 45362813 h 40"/>
                  <a:gd name="T74" fmla="*/ 20161250 w 96"/>
                  <a:gd name="T75" fmla="*/ 40322500 h 40"/>
                  <a:gd name="T76" fmla="*/ 17640300 w 96"/>
                  <a:gd name="T77" fmla="*/ 32761238 h 40"/>
                  <a:gd name="T78" fmla="*/ 17640300 w 96"/>
                  <a:gd name="T79" fmla="*/ 27720925 h 40"/>
                  <a:gd name="T80" fmla="*/ 25201563 w 96"/>
                  <a:gd name="T81" fmla="*/ 30241875 h 40"/>
                  <a:gd name="T82" fmla="*/ 32761238 w 96"/>
                  <a:gd name="T83" fmla="*/ 27720925 h 40"/>
                  <a:gd name="T84" fmla="*/ 37801550 w 96"/>
                  <a:gd name="T85" fmla="*/ 20161250 h 40"/>
                  <a:gd name="T86" fmla="*/ 42843450 w 96"/>
                  <a:gd name="T87" fmla="*/ 20161250 h 40"/>
                  <a:gd name="T88" fmla="*/ 47883763 w 96"/>
                  <a:gd name="T89" fmla="*/ 25201563 h 40"/>
                  <a:gd name="T90" fmla="*/ 65524063 w 96"/>
                  <a:gd name="T91" fmla="*/ 27720925 h 40"/>
                  <a:gd name="T92" fmla="*/ 78124050 w 96"/>
                  <a:gd name="T93" fmla="*/ 27720925 h 40"/>
                  <a:gd name="T94" fmla="*/ 88206263 w 96"/>
                  <a:gd name="T95" fmla="*/ 27720925 h 40"/>
                  <a:gd name="T96" fmla="*/ 93246575 w 96"/>
                  <a:gd name="T97" fmla="*/ 27720925 h 40"/>
                  <a:gd name="T98" fmla="*/ 95765938 w 96"/>
                  <a:gd name="T99" fmla="*/ 25201563 h 40"/>
                  <a:gd name="T100" fmla="*/ 98286888 w 96"/>
                  <a:gd name="T101" fmla="*/ 20161250 h 40"/>
                  <a:gd name="T102" fmla="*/ 103327200 w 96"/>
                  <a:gd name="T103" fmla="*/ 17640300 h 40"/>
                  <a:gd name="T104" fmla="*/ 120967500 w 96"/>
                  <a:gd name="T105" fmla="*/ 12601575 h 40"/>
                  <a:gd name="T106" fmla="*/ 133567488 w 96"/>
                  <a:gd name="T107" fmla="*/ 12601575 h 40"/>
                  <a:gd name="T108" fmla="*/ 141128750 w 96"/>
                  <a:gd name="T109" fmla="*/ 12601575 h 40"/>
                  <a:gd name="T110" fmla="*/ 148688425 w 96"/>
                  <a:gd name="T111" fmla="*/ 10080625 h 40"/>
                  <a:gd name="T112" fmla="*/ 156249688 w 96"/>
                  <a:gd name="T113" fmla="*/ 5040313 h 40"/>
                  <a:gd name="T114" fmla="*/ 163810950 w 96"/>
                  <a:gd name="T115" fmla="*/ 0 h 40"/>
                  <a:gd name="T116" fmla="*/ 171370625 w 96"/>
                  <a:gd name="T117" fmla="*/ 0 h 40"/>
                  <a:gd name="T118" fmla="*/ 191531875 w 96"/>
                  <a:gd name="T119" fmla="*/ 0 h 40"/>
                  <a:gd name="T120" fmla="*/ 204133450 w 96"/>
                  <a:gd name="T121" fmla="*/ 7559675 h 40"/>
                  <a:gd name="T122" fmla="*/ 211693125 w 96"/>
                  <a:gd name="T123" fmla="*/ 5040313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"/>
                  <a:gd name="T187" fmla="*/ 0 h 40"/>
                  <a:gd name="T188" fmla="*/ 96 w 96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" h="40">
                    <a:moveTo>
                      <a:pt x="86" y="2"/>
                    </a:moveTo>
                    <a:lnTo>
                      <a:pt x="86" y="2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2" y="5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8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2" y="11"/>
                    </a:lnTo>
                    <a:lnTo>
                      <a:pt x="91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87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4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1" y="20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4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3"/>
                    </a:lnTo>
                    <a:lnTo>
                      <a:pt x="62" y="33"/>
                    </a:lnTo>
                    <a:lnTo>
                      <a:pt x="60" y="33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3" y="35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8" y="35"/>
                    </a:lnTo>
                    <a:lnTo>
                      <a:pt x="47" y="36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04" name="Freeform 990"/>
              <p:cNvSpPr>
                <a:spLocks/>
              </p:cNvSpPr>
              <p:nvPr/>
            </p:nvSpPr>
            <p:spPr bwMode="auto">
              <a:xfrm>
                <a:off x="5276850" y="2392363"/>
                <a:ext cx="79375" cy="69850"/>
              </a:xfrm>
              <a:custGeom>
                <a:avLst/>
                <a:gdLst>
                  <a:gd name="T0" fmla="*/ 55443438 w 50"/>
                  <a:gd name="T1" fmla="*/ 108367513 h 44"/>
                  <a:gd name="T2" fmla="*/ 55443438 w 50"/>
                  <a:gd name="T3" fmla="*/ 100806250 h 44"/>
                  <a:gd name="T4" fmla="*/ 52924075 w 50"/>
                  <a:gd name="T5" fmla="*/ 93246575 h 44"/>
                  <a:gd name="T6" fmla="*/ 52924075 w 50"/>
                  <a:gd name="T7" fmla="*/ 88206263 h 44"/>
                  <a:gd name="T8" fmla="*/ 55443438 w 50"/>
                  <a:gd name="T9" fmla="*/ 75604688 h 44"/>
                  <a:gd name="T10" fmla="*/ 57964388 w 50"/>
                  <a:gd name="T11" fmla="*/ 65524063 h 44"/>
                  <a:gd name="T12" fmla="*/ 52924075 w 50"/>
                  <a:gd name="T13" fmla="*/ 57962800 h 44"/>
                  <a:gd name="T14" fmla="*/ 52924075 w 50"/>
                  <a:gd name="T15" fmla="*/ 55443438 h 44"/>
                  <a:gd name="T16" fmla="*/ 50403125 w 50"/>
                  <a:gd name="T17" fmla="*/ 50403125 h 44"/>
                  <a:gd name="T18" fmla="*/ 42843450 w 50"/>
                  <a:gd name="T19" fmla="*/ 47883763 h 44"/>
                  <a:gd name="T20" fmla="*/ 40322500 w 50"/>
                  <a:gd name="T21" fmla="*/ 42843450 h 44"/>
                  <a:gd name="T22" fmla="*/ 32761238 w 50"/>
                  <a:gd name="T23" fmla="*/ 40322500 h 44"/>
                  <a:gd name="T24" fmla="*/ 27722513 w 50"/>
                  <a:gd name="T25" fmla="*/ 30241875 h 44"/>
                  <a:gd name="T26" fmla="*/ 25201563 w 50"/>
                  <a:gd name="T27" fmla="*/ 27722513 h 44"/>
                  <a:gd name="T28" fmla="*/ 22682200 w 50"/>
                  <a:gd name="T29" fmla="*/ 20161250 h 44"/>
                  <a:gd name="T30" fmla="*/ 15120938 w 50"/>
                  <a:gd name="T31" fmla="*/ 10080625 h 44"/>
                  <a:gd name="T32" fmla="*/ 0 w 50"/>
                  <a:gd name="T33" fmla="*/ 7559675 h 44"/>
                  <a:gd name="T34" fmla="*/ 2520950 w 50"/>
                  <a:gd name="T35" fmla="*/ 5040313 h 44"/>
                  <a:gd name="T36" fmla="*/ 22682200 w 50"/>
                  <a:gd name="T37" fmla="*/ 2520950 h 44"/>
                  <a:gd name="T38" fmla="*/ 32761238 w 50"/>
                  <a:gd name="T39" fmla="*/ 0 h 44"/>
                  <a:gd name="T40" fmla="*/ 45362813 w 50"/>
                  <a:gd name="T41" fmla="*/ 2520950 h 44"/>
                  <a:gd name="T42" fmla="*/ 47883763 w 50"/>
                  <a:gd name="T43" fmla="*/ 5040313 h 44"/>
                  <a:gd name="T44" fmla="*/ 52924075 w 50"/>
                  <a:gd name="T45" fmla="*/ 5040313 h 44"/>
                  <a:gd name="T46" fmla="*/ 57964388 w 50"/>
                  <a:gd name="T47" fmla="*/ 10080625 h 44"/>
                  <a:gd name="T48" fmla="*/ 57964388 w 50"/>
                  <a:gd name="T49" fmla="*/ 7559675 h 44"/>
                  <a:gd name="T50" fmla="*/ 63004700 w 50"/>
                  <a:gd name="T51" fmla="*/ 10080625 h 44"/>
                  <a:gd name="T52" fmla="*/ 68043425 w 50"/>
                  <a:gd name="T53" fmla="*/ 10080625 h 44"/>
                  <a:gd name="T54" fmla="*/ 75604688 w 50"/>
                  <a:gd name="T55" fmla="*/ 10080625 h 44"/>
                  <a:gd name="T56" fmla="*/ 80645000 w 50"/>
                  <a:gd name="T57" fmla="*/ 17640300 h 44"/>
                  <a:gd name="T58" fmla="*/ 85685313 w 50"/>
                  <a:gd name="T59" fmla="*/ 20161250 h 44"/>
                  <a:gd name="T60" fmla="*/ 88206263 w 50"/>
                  <a:gd name="T61" fmla="*/ 20161250 h 44"/>
                  <a:gd name="T62" fmla="*/ 90725625 w 50"/>
                  <a:gd name="T63" fmla="*/ 17640300 h 44"/>
                  <a:gd name="T64" fmla="*/ 95765938 w 50"/>
                  <a:gd name="T65" fmla="*/ 25201563 h 44"/>
                  <a:gd name="T66" fmla="*/ 90725625 w 50"/>
                  <a:gd name="T67" fmla="*/ 32761238 h 44"/>
                  <a:gd name="T68" fmla="*/ 93246575 w 50"/>
                  <a:gd name="T69" fmla="*/ 37801550 h 44"/>
                  <a:gd name="T70" fmla="*/ 98286888 w 50"/>
                  <a:gd name="T71" fmla="*/ 40322500 h 44"/>
                  <a:gd name="T72" fmla="*/ 100806250 w 50"/>
                  <a:gd name="T73" fmla="*/ 42843450 h 44"/>
                  <a:gd name="T74" fmla="*/ 103327200 w 50"/>
                  <a:gd name="T75" fmla="*/ 40322500 h 44"/>
                  <a:gd name="T76" fmla="*/ 108367513 w 50"/>
                  <a:gd name="T77" fmla="*/ 42843450 h 44"/>
                  <a:gd name="T78" fmla="*/ 108367513 w 50"/>
                  <a:gd name="T79" fmla="*/ 52924075 h 44"/>
                  <a:gd name="T80" fmla="*/ 118448138 w 50"/>
                  <a:gd name="T81" fmla="*/ 57962800 h 44"/>
                  <a:gd name="T82" fmla="*/ 118448138 w 50"/>
                  <a:gd name="T83" fmla="*/ 68043425 h 44"/>
                  <a:gd name="T84" fmla="*/ 120967500 w 50"/>
                  <a:gd name="T85" fmla="*/ 73083738 h 44"/>
                  <a:gd name="T86" fmla="*/ 123488450 w 50"/>
                  <a:gd name="T87" fmla="*/ 73083738 h 44"/>
                  <a:gd name="T88" fmla="*/ 123488450 w 50"/>
                  <a:gd name="T89" fmla="*/ 75604688 h 44"/>
                  <a:gd name="T90" fmla="*/ 120967500 w 50"/>
                  <a:gd name="T91" fmla="*/ 75604688 h 44"/>
                  <a:gd name="T92" fmla="*/ 115927188 w 50"/>
                  <a:gd name="T93" fmla="*/ 75604688 h 44"/>
                  <a:gd name="T94" fmla="*/ 110886875 w 50"/>
                  <a:gd name="T95" fmla="*/ 75604688 h 44"/>
                  <a:gd name="T96" fmla="*/ 103327200 w 50"/>
                  <a:gd name="T97" fmla="*/ 70564375 h 44"/>
                  <a:gd name="T98" fmla="*/ 95765938 w 50"/>
                  <a:gd name="T99" fmla="*/ 73083738 h 44"/>
                  <a:gd name="T100" fmla="*/ 93246575 w 50"/>
                  <a:gd name="T101" fmla="*/ 75604688 h 44"/>
                  <a:gd name="T102" fmla="*/ 93246575 w 50"/>
                  <a:gd name="T103" fmla="*/ 70564375 h 44"/>
                  <a:gd name="T104" fmla="*/ 88206263 w 50"/>
                  <a:gd name="T105" fmla="*/ 70564375 h 44"/>
                  <a:gd name="T106" fmla="*/ 85685313 w 50"/>
                  <a:gd name="T107" fmla="*/ 73083738 h 44"/>
                  <a:gd name="T108" fmla="*/ 88206263 w 50"/>
                  <a:gd name="T109" fmla="*/ 80645000 h 44"/>
                  <a:gd name="T110" fmla="*/ 78124050 w 50"/>
                  <a:gd name="T111" fmla="*/ 90725625 h 44"/>
                  <a:gd name="T112" fmla="*/ 75604688 w 50"/>
                  <a:gd name="T113" fmla="*/ 90725625 h 44"/>
                  <a:gd name="T114" fmla="*/ 70564375 w 50"/>
                  <a:gd name="T115" fmla="*/ 95765938 h 44"/>
                  <a:gd name="T116" fmla="*/ 68043425 w 50"/>
                  <a:gd name="T117" fmla="*/ 100806250 h 44"/>
                  <a:gd name="T118" fmla="*/ 68043425 w 50"/>
                  <a:gd name="T119" fmla="*/ 108367513 h 44"/>
                  <a:gd name="T120" fmla="*/ 63004700 w 50"/>
                  <a:gd name="T121" fmla="*/ 108367513 h 44"/>
                  <a:gd name="T122" fmla="*/ 57964388 w 50"/>
                  <a:gd name="T123" fmla="*/ 108367513 h 44"/>
                  <a:gd name="T124" fmla="*/ 57964388 w 50"/>
                  <a:gd name="T125" fmla="*/ 108367513 h 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"/>
                  <a:gd name="T190" fmla="*/ 0 h 44"/>
                  <a:gd name="T191" fmla="*/ 50 w 50"/>
                  <a:gd name="T192" fmla="*/ 44 h 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" h="44">
                    <a:moveTo>
                      <a:pt x="23" y="44"/>
                    </a:moveTo>
                    <a:lnTo>
                      <a:pt x="22" y="43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6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05" name="Freeform 991"/>
              <p:cNvSpPr>
                <a:spLocks/>
              </p:cNvSpPr>
              <p:nvPr/>
            </p:nvSpPr>
            <p:spPr bwMode="auto">
              <a:xfrm>
                <a:off x="5133975" y="2397126"/>
                <a:ext cx="212725" cy="104775"/>
              </a:xfrm>
              <a:custGeom>
                <a:avLst/>
                <a:gdLst>
                  <a:gd name="T0" fmla="*/ 292338125 w 134"/>
                  <a:gd name="T1" fmla="*/ 105846563 h 66"/>
                  <a:gd name="T2" fmla="*/ 327620313 w 134"/>
                  <a:gd name="T3" fmla="*/ 103325613 h 66"/>
                  <a:gd name="T4" fmla="*/ 337700938 w 134"/>
                  <a:gd name="T5" fmla="*/ 110886875 h 66"/>
                  <a:gd name="T6" fmla="*/ 325100950 w 134"/>
                  <a:gd name="T7" fmla="*/ 126007813 h 66"/>
                  <a:gd name="T8" fmla="*/ 317539688 w 134"/>
                  <a:gd name="T9" fmla="*/ 118446550 h 66"/>
                  <a:gd name="T10" fmla="*/ 312499375 w 134"/>
                  <a:gd name="T11" fmla="*/ 126007813 h 66"/>
                  <a:gd name="T12" fmla="*/ 307459063 w 134"/>
                  <a:gd name="T13" fmla="*/ 131048125 h 66"/>
                  <a:gd name="T14" fmla="*/ 312499375 w 134"/>
                  <a:gd name="T15" fmla="*/ 131048125 h 66"/>
                  <a:gd name="T16" fmla="*/ 312499375 w 134"/>
                  <a:gd name="T17" fmla="*/ 131048125 h 66"/>
                  <a:gd name="T18" fmla="*/ 299897800 w 134"/>
                  <a:gd name="T19" fmla="*/ 141128750 h 66"/>
                  <a:gd name="T20" fmla="*/ 297378438 w 134"/>
                  <a:gd name="T21" fmla="*/ 161290000 h 66"/>
                  <a:gd name="T22" fmla="*/ 277217188 w 134"/>
                  <a:gd name="T23" fmla="*/ 158769050 h 66"/>
                  <a:gd name="T24" fmla="*/ 269655925 w 134"/>
                  <a:gd name="T25" fmla="*/ 153728738 h 66"/>
                  <a:gd name="T26" fmla="*/ 252015625 w 134"/>
                  <a:gd name="T27" fmla="*/ 151209375 h 66"/>
                  <a:gd name="T28" fmla="*/ 244454363 w 134"/>
                  <a:gd name="T29" fmla="*/ 148688425 h 66"/>
                  <a:gd name="T30" fmla="*/ 221773750 w 134"/>
                  <a:gd name="T31" fmla="*/ 151209375 h 66"/>
                  <a:gd name="T32" fmla="*/ 199091550 w 134"/>
                  <a:gd name="T33" fmla="*/ 163810950 h 66"/>
                  <a:gd name="T34" fmla="*/ 183970613 w 134"/>
                  <a:gd name="T35" fmla="*/ 166330313 h 66"/>
                  <a:gd name="T36" fmla="*/ 158769050 w 134"/>
                  <a:gd name="T37" fmla="*/ 163810950 h 66"/>
                  <a:gd name="T38" fmla="*/ 148688425 w 134"/>
                  <a:gd name="T39" fmla="*/ 161290000 h 66"/>
                  <a:gd name="T40" fmla="*/ 138607800 w 134"/>
                  <a:gd name="T41" fmla="*/ 163810950 h 66"/>
                  <a:gd name="T42" fmla="*/ 115927188 w 134"/>
                  <a:gd name="T43" fmla="*/ 158769050 h 66"/>
                  <a:gd name="T44" fmla="*/ 103325613 w 134"/>
                  <a:gd name="T45" fmla="*/ 158769050 h 66"/>
                  <a:gd name="T46" fmla="*/ 93244988 w 134"/>
                  <a:gd name="T47" fmla="*/ 153728738 h 66"/>
                  <a:gd name="T48" fmla="*/ 95765938 w 134"/>
                  <a:gd name="T49" fmla="*/ 151209375 h 66"/>
                  <a:gd name="T50" fmla="*/ 83165950 w 134"/>
                  <a:gd name="T51" fmla="*/ 141128750 h 66"/>
                  <a:gd name="T52" fmla="*/ 85685313 w 134"/>
                  <a:gd name="T53" fmla="*/ 133567488 h 66"/>
                  <a:gd name="T54" fmla="*/ 83165950 w 134"/>
                  <a:gd name="T55" fmla="*/ 131048125 h 66"/>
                  <a:gd name="T56" fmla="*/ 70564375 w 134"/>
                  <a:gd name="T57" fmla="*/ 131048125 h 66"/>
                  <a:gd name="T58" fmla="*/ 63003113 w 134"/>
                  <a:gd name="T59" fmla="*/ 131048125 h 66"/>
                  <a:gd name="T60" fmla="*/ 45362813 w 134"/>
                  <a:gd name="T61" fmla="*/ 126007813 h 66"/>
                  <a:gd name="T62" fmla="*/ 42841863 w 134"/>
                  <a:gd name="T63" fmla="*/ 120967500 h 66"/>
                  <a:gd name="T64" fmla="*/ 40322500 w 134"/>
                  <a:gd name="T65" fmla="*/ 118446550 h 66"/>
                  <a:gd name="T66" fmla="*/ 37801550 w 134"/>
                  <a:gd name="T67" fmla="*/ 108365925 h 66"/>
                  <a:gd name="T68" fmla="*/ 17640300 w 134"/>
                  <a:gd name="T69" fmla="*/ 93244988 h 66"/>
                  <a:gd name="T70" fmla="*/ 10080625 w 134"/>
                  <a:gd name="T71" fmla="*/ 85685313 h 66"/>
                  <a:gd name="T72" fmla="*/ 7559675 w 134"/>
                  <a:gd name="T73" fmla="*/ 73083738 h 66"/>
                  <a:gd name="T74" fmla="*/ 15120938 w 134"/>
                  <a:gd name="T75" fmla="*/ 73083738 h 66"/>
                  <a:gd name="T76" fmla="*/ 30241875 w 134"/>
                  <a:gd name="T77" fmla="*/ 70564375 h 66"/>
                  <a:gd name="T78" fmla="*/ 37801550 w 134"/>
                  <a:gd name="T79" fmla="*/ 63003113 h 66"/>
                  <a:gd name="T80" fmla="*/ 45362813 w 134"/>
                  <a:gd name="T81" fmla="*/ 50403125 h 66"/>
                  <a:gd name="T82" fmla="*/ 55443438 w 134"/>
                  <a:gd name="T83" fmla="*/ 40322500 h 66"/>
                  <a:gd name="T84" fmla="*/ 63003113 w 134"/>
                  <a:gd name="T85" fmla="*/ 30241875 h 66"/>
                  <a:gd name="T86" fmla="*/ 68043425 w 134"/>
                  <a:gd name="T87" fmla="*/ 22680613 h 66"/>
                  <a:gd name="T88" fmla="*/ 83165950 w 134"/>
                  <a:gd name="T89" fmla="*/ 17640300 h 66"/>
                  <a:gd name="T90" fmla="*/ 100806250 w 134"/>
                  <a:gd name="T91" fmla="*/ 10080625 h 66"/>
                  <a:gd name="T92" fmla="*/ 108365925 w 134"/>
                  <a:gd name="T93" fmla="*/ 7559675 h 66"/>
                  <a:gd name="T94" fmla="*/ 133567488 w 134"/>
                  <a:gd name="T95" fmla="*/ 12599988 h 66"/>
                  <a:gd name="T96" fmla="*/ 153728738 w 134"/>
                  <a:gd name="T97" fmla="*/ 12599988 h 66"/>
                  <a:gd name="T98" fmla="*/ 161290000 w 134"/>
                  <a:gd name="T99" fmla="*/ 15120938 h 66"/>
                  <a:gd name="T100" fmla="*/ 171370625 w 134"/>
                  <a:gd name="T101" fmla="*/ 20161250 h 66"/>
                  <a:gd name="T102" fmla="*/ 178930300 w 134"/>
                  <a:gd name="T103" fmla="*/ 15120938 h 66"/>
                  <a:gd name="T104" fmla="*/ 199091550 w 134"/>
                  <a:gd name="T105" fmla="*/ 12599988 h 66"/>
                  <a:gd name="T106" fmla="*/ 214212488 w 134"/>
                  <a:gd name="T107" fmla="*/ 7559675 h 66"/>
                  <a:gd name="T108" fmla="*/ 234373738 w 134"/>
                  <a:gd name="T109" fmla="*/ 0 h 66"/>
                  <a:gd name="T110" fmla="*/ 252015625 w 134"/>
                  <a:gd name="T111" fmla="*/ 20161250 h 66"/>
                  <a:gd name="T112" fmla="*/ 267136563 w 134"/>
                  <a:gd name="T113" fmla="*/ 35282188 h 66"/>
                  <a:gd name="T114" fmla="*/ 279736550 w 134"/>
                  <a:gd name="T115" fmla="*/ 45362813 h 66"/>
                  <a:gd name="T116" fmla="*/ 284776863 w 134"/>
                  <a:gd name="T117" fmla="*/ 60483750 h 66"/>
                  <a:gd name="T118" fmla="*/ 279736550 w 134"/>
                  <a:gd name="T119" fmla="*/ 85685313 h 66"/>
                  <a:gd name="T120" fmla="*/ 284776863 w 134"/>
                  <a:gd name="T121" fmla="*/ 103325613 h 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"/>
                  <a:gd name="T184" fmla="*/ 0 h 66"/>
                  <a:gd name="T185" fmla="*/ 134 w 134"/>
                  <a:gd name="T186" fmla="*/ 66 h 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" h="66">
                    <a:moveTo>
                      <a:pt x="113" y="41"/>
                    </a:moveTo>
                    <a:lnTo>
                      <a:pt x="113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2" y="42"/>
                    </a:lnTo>
                    <a:lnTo>
                      <a:pt x="124" y="42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1" y="41"/>
                    </a:lnTo>
                    <a:lnTo>
                      <a:pt x="133" y="41"/>
                    </a:lnTo>
                    <a:lnTo>
                      <a:pt x="134" y="42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3" y="43"/>
                    </a:lnTo>
                    <a:lnTo>
                      <a:pt x="134" y="44"/>
                    </a:lnTo>
                    <a:lnTo>
                      <a:pt x="134" y="45"/>
                    </a:lnTo>
                    <a:lnTo>
                      <a:pt x="134" y="46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0"/>
                    </a:lnTo>
                    <a:lnTo>
                      <a:pt x="128" y="50"/>
                    </a:lnTo>
                    <a:lnTo>
                      <a:pt x="127" y="50"/>
                    </a:lnTo>
                    <a:lnTo>
                      <a:pt x="125" y="48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7"/>
                    </a:lnTo>
                    <a:lnTo>
                      <a:pt x="122" y="48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2" y="50"/>
                    </a:lnTo>
                    <a:lnTo>
                      <a:pt x="121" y="51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4" y="51"/>
                    </a:lnTo>
                    <a:lnTo>
                      <a:pt x="121" y="52"/>
                    </a:lnTo>
                    <a:lnTo>
                      <a:pt x="120" y="52"/>
                    </a:lnTo>
                    <a:lnTo>
                      <a:pt x="120" y="53"/>
                    </a:lnTo>
                    <a:lnTo>
                      <a:pt x="121" y="53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2" y="53"/>
                    </a:lnTo>
                    <a:lnTo>
                      <a:pt x="122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9" y="56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9" y="62"/>
                    </a:lnTo>
                    <a:lnTo>
                      <a:pt x="118" y="63"/>
                    </a:lnTo>
                    <a:lnTo>
                      <a:pt x="118" y="64"/>
                    </a:lnTo>
                    <a:lnTo>
                      <a:pt x="117" y="64"/>
                    </a:lnTo>
                    <a:lnTo>
                      <a:pt x="116" y="64"/>
                    </a:lnTo>
                    <a:lnTo>
                      <a:pt x="113" y="64"/>
                    </a:lnTo>
                    <a:lnTo>
                      <a:pt x="112" y="64"/>
                    </a:lnTo>
                    <a:lnTo>
                      <a:pt x="111" y="63"/>
                    </a:lnTo>
                    <a:lnTo>
                      <a:pt x="110" y="63"/>
                    </a:lnTo>
                    <a:lnTo>
                      <a:pt x="109" y="62"/>
                    </a:lnTo>
                    <a:lnTo>
                      <a:pt x="109" y="61"/>
                    </a:lnTo>
                    <a:lnTo>
                      <a:pt x="108" y="61"/>
                    </a:lnTo>
                    <a:lnTo>
                      <a:pt x="107" y="61"/>
                    </a:lnTo>
                    <a:lnTo>
                      <a:pt x="106" y="61"/>
                    </a:lnTo>
                    <a:lnTo>
                      <a:pt x="105" y="60"/>
                    </a:lnTo>
                    <a:lnTo>
                      <a:pt x="105" y="61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0" y="60"/>
                    </a:lnTo>
                    <a:lnTo>
                      <a:pt x="100" y="59"/>
                    </a:lnTo>
                    <a:lnTo>
                      <a:pt x="99" y="59"/>
                    </a:lnTo>
                    <a:lnTo>
                      <a:pt x="98" y="59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93" y="59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5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1" y="63"/>
                    </a:lnTo>
                    <a:lnTo>
                      <a:pt x="80" y="64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3" y="66"/>
                    </a:lnTo>
                    <a:lnTo>
                      <a:pt x="72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68" y="65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9" y="64"/>
                    </a:lnTo>
                    <a:lnTo>
                      <a:pt x="59" y="65"/>
                    </a:lnTo>
                    <a:lnTo>
                      <a:pt x="57" y="65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1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7" y="59"/>
                    </a:lnTo>
                    <a:lnTo>
                      <a:pt x="34" y="57"/>
                    </a:lnTo>
                    <a:lnTo>
                      <a:pt x="34" y="56"/>
                    </a:lnTo>
                    <a:lnTo>
                      <a:pt x="33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5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7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6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5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5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1"/>
                    </a:lnTo>
                    <a:lnTo>
                      <a:pt x="98" y="4"/>
                    </a:lnTo>
                    <a:lnTo>
                      <a:pt x="99" y="5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3" y="13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7" y="14"/>
                    </a:lnTo>
                    <a:lnTo>
                      <a:pt x="107" y="15"/>
                    </a:lnTo>
                    <a:lnTo>
                      <a:pt x="107" y="16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12" y="27"/>
                    </a:lnTo>
                    <a:lnTo>
                      <a:pt x="112" y="29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6"/>
                    </a:lnTo>
                    <a:lnTo>
                      <a:pt x="112" y="37"/>
                    </a:lnTo>
                    <a:lnTo>
                      <a:pt x="111" y="38"/>
                    </a:lnTo>
                    <a:lnTo>
                      <a:pt x="112" y="40"/>
                    </a:lnTo>
                    <a:lnTo>
                      <a:pt x="113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06" name="Freeform 992"/>
              <p:cNvSpPr>
                <a:spLocks/>
              </p:cNvSpPr>
              <p:nvPr/>
            </p:nvSpPr>
            <p:spPr bwMode="auto">
              <a:xfrm>
                <a:off x="4810125" y="2408238"/>
                <a:ext cx="103188" cy="44450"/>
              </a:xfrm>
              <a:custGeom>
                <a:avLst/>
                <a:gdLst>
                  <a:gd name="T0" fmla="*/ 133569722 w 65"/>
                  <a:gd name="T1" fmla="*/ 15120938 h 28"/>
                  <a:gd name="T2" fmla="*/ 128529385 w 65"/>
                  <a:gd name="T3" fmla="*/ 20161250 h 28"/>
                  <a:gd name="T4" fmla="*/ 128529385 w 65"/>
                  <a:gd name="T5" fmla="*/ 25201563 h 28"/>
                  <a:gd name="T6" fmla="*/ 133569722 w 65"/>
                  <a:gd name="T7" fmla="*/ 25201563 h 28"/>
                  <a:gd name="T8" fmla="*/ 141129434 w 65"/>
                  <a:gd name="T9" fmla="*/ 30241875 h 28"/>
                  <a:gd name="T10" fmla="*/ 151210108 w 65"/>
                  <a:gd name="T11" fmla="*/ 32762825 h 28"/>
                  <a:gd name="T12" fmla="*/ 158771407 w 65"/>
                  <a:gd name="T13" fmla="*/ 27722513 h 28"/>
                  <a:gd name="T14" fmla="*/ 161290782 w 65"/>
                  <a:gd name="T15" fmla="*/ 37801550 h 28"/>
                  <a:gd name="T16" fmla="*/ 161290782 w 65"/>
                  <a:gd name="T17" fmla="*/ 45362813 h 28"/>
                  <a:gd name="T18" fmla="*/ 156250445 w 65"/>
                  <a:gd name="T19" fmla="*/ 42843450 h 28"/>
                  <a:gd name="T20" fmla="*/ 148690733 w 65"/>
                  <a:gd name="T21" fmla="*/ 45362813 h 28"/>
                  <a:gd name="T22" fmla="*/ 151210108 w 65"/>
                  <a:gd name="T23" fmla="*/ 55443438 h 28"/>
                  <a:gd name="T24" fmla="*/ 146169771 w 65"/>
                  <a:gd name="T25" fmla="*/ 50403125 h 28"/>
                  <a:gd name="T26" fmla="*/ 136089097 w 65"/>
                  <a:gd name="T27" fmla="*/ 52924075 h 28"/>
                  <a:gd name="T28" fmla="*/ 128529385 w 65"/>
                  <a:gd name="T29" fmla="*/ 50403125 h 28"/>
                  <a:gd name="T30" fmla="*/ 118448711 w 65"/>
                  <a:gd name="T31" fmla="*/ 47883763 h 28"/>
                  <a:gd name="T32" fmla="*/ 118448711 w 65"/>
                  <a:gd name="T33" fmla="*/ 55443438 h 28"/>
                  <a:gd name="T34" fmla="*/ 110887412 w 65"/>
                  <a:gd name="T35" fmla="*/ 63004700 h 28"/>
                  <a:gd name="T36" fmla="*/ 113408375 w 65"/>
                  <a:gd name="T37" fmla="*/ 68045013 h 28"/>
                  <a:gd name="T38" fmla="*/ 108368038 w 65"/>
                  <a:gd name="T39" fmla="*/ 68045013 h 28"/>
                  <a:gd name="T40" fmla="*/ 105847075 w 65"/>
                  <a:gd name="T41" fmla="*/ 60483750 h 28"/>
                  <a:gd name="T42" fmla="*/ 100806738 w 65"/>
                  <a:gd name="T43" fmla="*/ 60483750 h 28"/>
                  <a:gd name="T44" fmla="*/ 90726065 w 65"/>
                  <a:gd name="T45" fmla="*/ 50403125 h 28"/>
                  <a:gd name="T46" fmla="*/ 88206690 w 65"/>
                  <a:gd name="T47" fmla="*/ 47883763 h 28"/>
                  <a:gd name="T48" fmla="*/ 75605054 w 65"/>
                  <a:gd name="T49" fmla="*/ 63004700 h 28"/>
                  <a:gd name="T50" fmla="*/ 68045342 w 65"/>
                  <a:gd name="T51" fmla="*/ 65524063 h 28"/>
                  <a:gd name="T52" fmla="*/ 63005005 w 65"/>
                  <a:gd name="T53" fmla="*/ 65524063 h 28"/>
                  <a:gd name="T54" fmla="*/ 52924331 w 65"/>
                  <a:gd name="T55" fmla="*/ 68045013 h 28"/>
                  <a:gd name="T56" fmla="*/ 40322695 w 65"/>
                  <a:gd name="T57" fmla="*/ 68045013 h 28"/>
                  <a:gd name="T58" fmla="*/ 35282358 w 65"/>
                  <a:gd name="T59" fmla="*/ 60483750 h 28"/>
                  <a:gd name="T60" fmla="*/ 30242022 w 65"/>
                  <a:gd name="T61" fmla="*/ 47883763 h 28"/>
                  <a:gd name="T62" fmla="*/ 15121011 w 65"/>
                  <a:gd name="T63" fmla="*/ 47883763 h 28"/>
                  <a:gd name="T64" fmla="*/ 12601636 w 65"/>
                  <a:gd name="T65" fmla="*/ 52924075 h 28"/>
                  <a:gd name="T66" fmla="*/ 0 w 65"/>
                  <a:gd name="T67" fmla="*/ 55443438 h 28"/>
                  <a:gd name="T68" fmla="*/ 7561299 w 65"/>
                  <a:gd name="T69" fmla="*/ 52924075 h 28"/>
                  <a:gd name="T70" fmla="*/ 7561299 w 65"/>
                  <a:gd name="T71" fmla="*/ 47883763 h 28"/>
                  <a:gd name="T72" fmla="*/ 15121011 w 65"/>
                  <a:gd name="T73" fmla="*/ 37801550 h 28"/>
                  <a:gd name="T74" fmla="*/ 20161348 w 65"/>
                  <a:gd name="T75" fmla="*/ 27722513 h 28"/>
                  <a:gd name="T76" fmla="*/ 32762984 w 65"/>
                  <a:gd name="T77" fmla="*/ 22682200 h 28"/>
                  <a:gd name="T78" fmla="*/ 37803321 w 65"/>
                  <a:gd name="T79" fmla="*/ 15120938 h 28"/>
                  <a:gd name="T80" fmla="*/ 42843658 w 65"/>
                  <a:gd name="T81" fmla="*/ 7561263 h 28"/>
                  <a:gd name="T82" fmla="*/ 52924331 w 65"/>
                  <a:gd name="T83" fmla="*/ 12601575 h 28"/>
                  <a:gd name="T84" fmla="*/ 55443706 w 65"/>
                  <a:gd name="T85" fmla="*/ 12601575 h 28"/>
                  <a:gd name="T86" fmla="*/ 57964668 w 65"/>
                  <a:gd name="T87" fmla="*/ 7561263 h 28"/>
                  <a:gd name="T88" fmla="*/ 60484043 w 65"/>
                  <a:gd name="T89" fmla="*/ 5040313 h 28"/>
                  <a:gd name="T90" fmla="*/ 63005005 w 65"/>
                  <a:gd name="T91" fmla="*/ 7561263 h 28"/>
                  <a:gd name="T92" fmla="*/ 80645391 w 65"/>
                  <a:gd name="T93" fmla="*/ 5040313 h 28"/>
                  <a:gd name="T94" fmla="*/ 90726065 w 65"/>
                  <a:gd name="T95" fmla="*/ 5040313 h 28"/>
                  <a:gd name="T96" fmla="*/ 98287364 w 65"/>
                  <a:gd name="T97" fmla="*/ 5040313 h 28"/>
                  <a:gd name="T98" fmla="*/ 93247027 w 65"/>
                  <a:gd name="T99" fmla="*/ 5040313 h 28"/>
                  <a:gd name="T100" fmla="*/ 93247027 w 65"/>
                  <a:gd name="T101" fmla="*/ 0 h 28"/>
                  <a:gd name="T102" fmla="*/ 100806738 w 65"/>
                  <a:gd name="T103" fmla="*/ 2520950 h 28"/>
                  <a:gd name="T104" fmla="*/ 103327701 w 65"/>
                  <a:gd name="T105" fmla="*/ 0 h 28"/>
                  <a:gd name="T106" fmla="*/ 108368038 w 65"/>
                  <a:gd name="T107" fmla="*/ 5040313 h 28"/>
                  <a:gd name="T108" fmla="*/ 113408375 w 65"/>
                  <a:gd name="T109" fmla="*/ 2520950 h 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"/>
                  <a:gd name="T166" fmla="*/ 0 h 28"/>
                  <a:gd name="T167" fmla="*/ 65 w 65"/>
                  <a:gd name="T168" fmla="*/ 28 h 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" h="28">
                    <a:moveTo>
                      <a:pt x="52" y="3"/>
                    </a:moveTo>
                    <a:lnTo>
                      <a:pt x="52" y="3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7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1" y="21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1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2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6" y="22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51" y="3"/>
                    </a:lnTo>
                    <a:lnTo>
                      <a:pt x="5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07" name="Freeform 993"/>
              <p:cNvSpPr>
                <a:spLocks/>
              </p:cNvSpPr>
              <p:nvPr/>
            </p:nvSpPr>
            <p:spPr bwMode="auto">
              <a:xfrm>
                <a:off x="4891088" y="2419351"/>
                <a:ext cx="3175" cy="4762"/>
              </a:xfrm>
              <a:custGeom>
                <a:avLst/>
                <a:gdLst>
                  <a:gd name="T0" fmla="*/ 2520950 w 2"/>
                  <a:gd name="T1" fmla="*/ 7560469 h 3"/>
                  <a:gd name="T2" fmla="*/ 2520950 w 2"/>
                  <a:gd name="T3" fmla="*/ 7560469 h 3"/>
                  <a:gd name="T4" fmla="*/ 0 w 2"/>
                  <a:gd name="T5" fmla="*/ 7560469 h 3"/>
                  <a:gd name="T6" fmla="*/ 0 w 2"/>
                  <a:gd name="T7" fmla="*/ 7560469 h 3"/>
                  <a:gd name="T8" fmla="*/ 0 w 2"/>
                  <a:gd name="T9" fmla="*/ 7560469 h 3"/>
                  <a:gd name="T10" fmla="*/ 0 w 2"/>
                  <a:gd name="T11" fmla="*/ 5039783 h 3"/>
                  <a:gd name="T12" fmla="*/ 0 w 2"/>
                  <a:gd name="T13" fmla="*/ 5039783 h 3"/>
                  <a:gd name="T14" fmla="*/ 0 w 2"/>
                  <a:gd name="T15" fmla="*/ 5039783 h 3"/>
                  <a:gd name="T16" fmla="*/ 0 w 2"/>
                  <a:gd name="T17" fmla="*/ 2520685 h 3"/>
                  <a:gd name="T18" fmla="*/ 0 w 2"/>
                  <a:gd name="T19" fmla="*/ 2520685 h 3"/>
                  <a:gd name="T20" fmla="*/ 0 w 2"/>
                  <a:gd name="T21" fmla="*/ 0 h 3"/>
                  <a:gd name="T22" fmla="*/ 2520950 w 2"/>
                  <a:gd name="T23" fmla="*/ 2520685 h 3"/>
                  <a:gd name="T24" fmla="*/ 5040313 w 2"/>
                  <a:gd name="T25" fmla="*/ 5039783 h 3"/>
                  <a:gd name="T26" fmla="*/ 5040313 w 2"/>
                  <a:gd name="T27" fmla="*/ 5039783 h 3"/>
                  <a:gd name="T28" fmla="*/ 5040313 w 2"/>
                  <a:gd name="T29" fmla="*/ 7560469 h 3"/>
                  <a:gd name="T30" fmla="*/ 2520950 w 2"/>
                  <a:gd name="T31" fmla="*/ 7560469 h 3"/>
                  <a:gd name="T32" fmla="*/ 2520950 w 2"/>
                  <a:gd name="T33" fmla="*/ 7560469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3"/>
                  <a:gd name="T53" fmla="*/ 2 w 2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08" name="Freeform 994"/>
              <p:cNvSpPr>
                <a:spLocks/>
              </p:cNvSpPr>
              <p:nvPr/>
            </p:nvSpPr>
            <p:spPr bwMode="auto">
              <a:xfrm>
                <a:off x="5180013" y="2487613"/>
                <a:ext cx="141287" cy="68263"/>
              </a:xfrm>
              <a:custGeom>
                <a:avLst/>
                <a:gdLst>
                  <a:gd name="T0" fmla="*/ 22680532 w 89"/>
                  <a:gd name="T1" fmla="*/ 7559730 h 43"/>
                  <a:gd name="T2" fmla="*/ 22680532 w 89"/>
                  <a:gd name="T3" fmla="*/ 10080699 h 43"/>
                  <a:gd name="T4" fmla="*/ 20161179 w 89"/>
                  <a:gd name="T5" fmla="*/ 15121048 h 43"/>
                  <a:gd name="T6" fmla="*/ 30241768 w 89"/>
                  <a:gd name="T7" fmla="*/ 15121048 h 43"/>
                  <a:gd name="T8" fmla="*/ 40322357 w 89"/>
                  <a:gd name="T9" fmla="*/ 15121048 h 43"/>
                  <a:gd name="T10" fmla="*/ 45362652 w 89"/>
                  <a:gd name="T11" fmla="*/ 15121048 h 43"/>
                  <a:gd name="T12" fmla="*/ 65523831 w 89"/>
                  <a:gd name="T13" fmla="*/ 20161398 h 43"/>
                  <a:gd name="T14" fmla="*/ 70564125 w 89"/>
                  <a:gd name="T15" fmla="*/ 20161398 h 43"/>
                  <a:gd name="T16" fmla="*/ 78123774 w 89"/>
                  <a:gd name="T17" fmla="*/ 17640429 h 43"/>
                  <a:gd name="T18" fmla="*/ 83164068 w 89"/>
                  <a:gd name="T19" fmla="*/ 17640429 h 43"/>
                  <a:gd name="T20" fmla="*/ 98284952 w 89"/>
                  <a:gd name="T21" fmla="*/ 20161398 h 43"/>
                  <a:gd name="T22" fmla="*/ 110886483 w 89"/>
                  <a:gd name="T23" fmla="*/ 22680779 h 43"/>
                  <a:gd name="T24" fmla="*/ 120967072 w 89"/>
                  <a:gd name="T25" fmla="*/ 20161398 h 43"/>
                  <a:gd name="T26" fmla="*/ 131047661 w 89"/>
                  <a:gd name="T27" fmla="*/ 15121048 h 43"/>
                  <a:gd name="T28" fmla="*/ 146168545 w 89"/>
                  <a:gd name="T29" fmla="*/ 7559730 h 43"/>
                  <a:gd name="T30" fmla="*/ 161289429 w 89"/>
                  <a:gd name="T31" fmla="*/ 7559730 h 43"/>
                  <a:gd name="T32" fmla="*/ 173889372 w 89"/>
                  <a:gd name="T33" fmla="*/ 5040349 h 43"/>
                  <a:gd name="T34" fmla="*/ 178929667 w 89"/>
                  <a:gd name="T35" fmla="*/ 5040349 h 43"/>
                  <a:gd name="T36" fmla="*/ 191531197 w 89"/>
                  <a:gd name="T37" fmla="*/ 10080699 h 43"/>
                  <a:gd name="T38" fmla="*/ 196571492 w 89"/>
                  <a:gd name="T39" fmla="*/ 10080699 h 43"/>
                  <a:gd name="T40" fmla="*/ 201611787 w 89"/>
                  <a:gd name="T41" fmla="*/ 10080699 h 43"/>
                  <a:gd name="T42" fmla="*/ 209171435 w 89"/>
                  <a:gd name="T43" fmla="*/ 17640429 h 43"/>
                  <a:gd name="T44" fmla="*/ 224292319 w 89"/>
                  <a:gd name="T45" fmla="*/ 17640429 h 43"/>
                  <a:gd name="T46" fmla="*/ 224292319 w 89"/>
                  <a:gd name="T47" fmla="*/ 27721128 h 43"/>
                  <a:gd name="T48" fmla="*/ 221772965 w 89"/>
                  <a:gd name="T49" fmla="*/ 32761477 h 43"/>
                  <a:gd name="T50" fmla="*/ 216732671 w 89"/>
                  <a:gd name="T51" fmla="*/ 30242097 h 43"/>
                  <a:gd name="T52" fmla="*/ 206652081 w 89"/>
                  <a:gd name="T53" fmla="*/ 32761477 h 43"/>
                  <a:gd name="T54" fmla="*/ 199090845 w 89"/>
                  <a:gd name="T55" fmla="*/ 42842176 h 43"/>
                  <a:gd name="T56" fmla="*/ 201611787 w 89"/>
                  <a:gd name="T57" fmla="*/ 52922875 h 43"/>
                  <a:gd name="T58" fmla="*/ 191531197 w 89"/>
                  <a:gd name="T59" fmla="*/ 57963225 h 43"/>
                  <a:gd name="T60" fmla="*/ 186490903 w 89"/>
                  <a:gd name="T61" fmla="*/ 65524542 h 43"/>
                  <a:gd name="T62" fmla="*/ 194050551 w 89"/>
                  <a:gd name="T63" fmla="*/ 68043923 h 43"/>
                  <a:gd name="T64" fmla="*/ 201611787 w 89"/>
                  <a:gd name="T65" fmla="*/ 78124622 h 43"/>
                  <a:gd name="T66" fmla="*/ 201611787 w 89"/>
                  <a:gd name="T67" fmla="*/ 80645591 h 43"/>
                  <a:gd name="T68" fmla="*/ 191531197 w 89"/>
                  <a:gd name="T69" fmla="*/ 83164972 h 43"/>
                  <a:gd name="T70" fmla="*/ 181450608 w 89"/>
                  <a:gd name="T71" fmla="*/ 80645591 h 43"/>
                  <a:gd name="T72" fmla="*/ 176410313 w 89"/>
                  <a:gd name="T73" fmla="*/ 78124622 h 43"/>
                  <a:gd name="T74" fmla="*/ 153728193 w 89"/>
                  <a:gd name="T75" fmla="*/ 83164972 h 43"/>
                  <a:gd name="T76" fmla="*/ 151208840 w 89"/>
                  <a:gd name="T77" fmla="*/ 85685940 h 43"/>
                  <a:gd name="T78" fmla="*/ 146168545 w 89"/>
                  <a:gd name="T79" fmla="*/ 90726290 h 43"/>
                  <a:gd name="T80" fmla="*/ 138607309 w 89"/>
                  <a:gd name="T81" fmla="*/ 90726290 h 43"/>
                  <a:gd name="T82" fmla="*/ 133567015 w 89"/>
                  <a:gd name="T83" fmla="*/ 93245670 h 43"/>
                  <a:gd name="T84" fmla="*/ 136087956 w 89"/>
                  <a:gd name="T85" fmla="*/ 103326369 h 43"/>
                  <a:gd name="T86" fmla="*/ 120967072 w 89"/>
                  <a:gd name="T87" fmla="*/ 105847338 h 43"/>
                  <a:gd name="T88" fmla="*/ 105846188 w 89"/>
                  <a:gd name="T89" fmla="*/ 108366719 h 43"/>
                  <a:gd name="T90" fmla="*/ 98284952 w 89"/>
                  <a:gd name="T91" fmla="*/ 103326369 h 43"/>
                  <a:gd name="T92" fmla="*/ 88204363 w 89"/>
                  <a:gd name="T93" fmla="*/ 103326369 h 43"/>
                  <a:gd name="T94" fmla="*/ 68043184 w 89"/>
                  <a:gd name="T95" fmla="*/ 98286020 h 43"/>
                  <a:gd name="T96" fmla="*/ 63002890 w 89"/>
                  <a:gd name="T97" fmla="*/ 98286020 h 43"/>
                  <a:gd name="T98" fmla="*/ 52922300 w 89"/>
                  <a:gd name="T99" fmla="*/ 103326369 h 43"/>
                  <a:gd name="T100" fmla="*/ 35282063 w 89"/>
                  <a:gd name="T101" fmla="*/ 103326369 h 43"/>
                  <a:gd name="T102" fmla="*/ 30241768 w 89"/>
                  <a:gd name="T103" fmla="*/ 105847338 h 43"/>
                  <a:gd name="T104" fmla="*/ 22680532 w 89"/>
                  <a:gd name="T105" fmla="*/ 103326369 h 43"/>
                  <a:gd name="T106" fmla="*/ 27720827 w 89"/>
                  <a:gd name="T107" fmla="*/ 90726290 h 43"/>
                  <a:gd name="T108" fmla="*/ 20161179 w 89"/>
                  <a:gd name="T109" fmla="*/ 85685940 h 43"/>
                  <a:gd name="T110" fmla="*/ 7559648 w 89"/>
                  <a:gd name="T111" fmla="*/ 75605241 h 43"/>
                  <a:gd name="T112" fmla="*/ 7559648 w 89"/>
                  <a:gd name="T113" fmla="*/ 65524542 h 43"/>
                  <a:gd name="T114" fmla="*/ 7559648 w 89"/>
                  <a:gd name="T115" fmla="*/ 60484193 h 43"/>
                  <a:gd name="T116" fmla="*/ 10080589 w 89"/>
                  <a:gd name="T117" fmla="*/ 47882526 h 43"/>
                  <a:gd name="T118" fmla="*/ 22680532 w 89"/>
                  <a:gd name="T119" fmla="*/ 37801827 h 43"/>
                  <a:gd name="T120" fmla="*/ 15120884 w 89"/>
                  <a:gd name="T121" fmla="*/ 32761477 h 43"/>
                  <a:gd name="T122" fmla="*/ 5040295 w 89"/>
                  <a:gd name="T123" fmla="*/ 17640429 h 43"/>
                  <a:gd name="T124" fmla="*/ 12599943 w 89"/>
                  <a:gd name="T125" fmla="*/ 5040349 h 4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9"/>
                  <a:gd name="T190" fmla="*/ 0 h 43"/>
                  <a:gd name="T191" fmla="*/ 89 w 89"/>
                  <a:gd name="T192" fmla="*/ 43 h 4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9" h="43">
                    <a:moveTo>
                      <a:pt x="5" y="0"/>
                    </a:moveTo>
                    <a:lnTo>
                      <a:pt x="5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6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9" y="9"/>
                    </a:lnTo>
                    <a:lnTo>
                      <a:pt x="89" y="11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3" y="12"/>
                    </a:lnTo>
                    <a:lnTo>
                      <a:pt x="82" y="13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7" y="22"/>
                    </a:lnTo>
                    <a:lnTo>
                      <a:pt x="76" y="23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8" y="28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4" y="33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5" y="32"/>
                    </a:lnTo>
                    <a:lnTo>
                      <a:pt x="61" y="33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4" y="37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09" name="Freeform 995"/>
              <p:cNvSpPr>
                <a:spLocks/>
              </p:cNvSpPr>
              <p:nvPr/>
            </p:nvSpPr>
            <p:spPr bwMode="auto">
              <a:xfrm>
                <a:off x="4843463" y="2498726"/>
                <a:ext cx="1587" cy="0"/>
              </a:xfrm>
              <a:custGeom>
                <a:avLst/>
                <a:gdLst>
                  <a:gd name="T0" fmla="*/ 2518569 w 1"/>
                  <a:gd name="T1" fmla="*/ 2518569 w 1"/>
                  <a:gd name="T2" fmla="*/ 0 w 1"/>
                  <a:gd name="T3" fmla="*/ 0 w 1"/>
                  <a:gd name="T4" fmla="*/ 2518569 w 1"/>
                  <a:gd name="T5" fmla="*/ 2518569 w 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1 w 1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10" name="Freeform 996"/>
              <p:cNvSpPr>
                <a:spLocks/>
              </p:cNvSpPr>
              <p:nvPr/>
            </p:nvSpPr>
            <p:spPr bwMode="auto">
              <a:xfrm>
                <a:off x="5578475" y="2501901"/>
                <a:ext cx="152400" cy="57150"/>
              </a:xfrm>
              <a:custGeom>
                <a:avLst/>
                <a:gdLst>
                  <a:gd name="T0" fmla="*/ 226814063 w 96"/>
                  <a:gd name="T1" fmla="*/ 65524063 h 36"/>
                  <a:gd name="T2" fmla="*/ 224294700 w 96"/>
                  <a:gd name="T3" fmla="*/ 68043425 h 36"/>
                  <a:gd name="T4" fmla="*/ 226814063 w 96"/>
                  <a:gd name="T5" fmla="*/ 78124050 h 36"/>
                  <a:gd name="T6" fmla="*/ 241935000 w 96"/>
                  <a:gd name="T7" fmla="*/ 83165950 h 36"/>
                  <a:gd name="T8" fmla="*/ 234375325 w 96"/>
                  <a:gd name="T9" fmla="*/ 90725625 h 36"/>
                  <a:gd name="T10" fmla="*/ 226814063 w 96"/>
                  <a:gd name="T11" fmla="*/ 88206263 h 36"/>
                  <a:gd name="T12" fmla="*/ 219254388 w 96"/>
                  <a:gd name="T13" fmla="*/ 88206263 h 36"/>
                  <a:gd name="T14" fmla="*/ 211693125 w 96"/>
                  <a:gd name="T15" fmla="*/ 85685313 h 36"/>
                  <a:gd name="T16" fmla="*/ 206652813 w 96"/>
                  <a:gd name="T17" fmla="*/ 83165950 h 36"/>
                  <a:gd name="T18" fmla="*/ 189012513 w 96"/>
                  <a:gd name="T19" fmla="*/ 78124050 h 36"/>
                  <a:gd name="T20" fmla="*/ 181451250 w 96"/>
                  <a:gd name="T21" fmla="*/ 83165950 h 36"/>
                  <a:gd name="T22" fmla="*/ 173891575 w 96"/>
                  <a:gd name="T23" fmla="*/ 85685313 h 36"/>
                  <a:gd name="T24" fmla="*/ 156249688 w 96"/>
                  <a:gd name="T25" fmla="*/ 85685313 h 36"/>
                  <a:gd name="T26" fmla="*/ 146169063 w 96"/>
                  <a:gd name="T27" fmla="*/ 88206263 h 36"/>
                  <a:gd name="T28" fmla="*/ 136088438 w 96"/>
                  <a:gd name="T29" fmla="*/ 90725625 h 36"/>
                  <a:gd name="T30" fmla="*/ 128527175 w 96"/>
                  <a:gd name="T31" fmla="*/ 88206263 h 36"/>
                  <a:gd name="T32" fmla="*/ 123486863 w 96"/>
                  <a:gd name="T33" fmla="*/ 85685313 h 36"/>
                  <a:gd name="T34" fmla="*/ 108367513 w 96"/>
                  <a:gd name="T35" fmla="*/ 80645000 h 36"/>
                  <a:gd name="T36" fmla="*/ 93246575 w 96"/>
                  <a:gd name="T37" fmla="*/ 75604688 h 36"/>
                  <a:gd name="T38" fmla="*/ 88206263 w 96"/>
                  <a:gd name="T39" fmla="*/ 78124050 h 36"/>
                  <a:gd name="T40" fmla="*/ 78124050 w 96"/>
                  <a:gd name="T41" fmla="*/ 78124050 h 36"/>
                  <a:gd name="T42" fmla="*/ 65524063 w 96"/>
                  <a:gd name="T43" fmla="*/ 80645000 h 36"/>
                  <a:gd name="T44" fmla="*/ 60483750 w 96"/>
                  <a:gd name="T45" fmla="*/ 70564375 h 36"/>
                  <a:gd name="T46" fmla="*/ 65524063 w 96"/>
                  <a:gd name="T47" fmla="*/ 63003113 h 36"/>
                  <a:gd name="T48" fmla="*/ 60483750 w 96"/>
                  <a:gd name="T49" fmla="*/ 52922488 h 36"/>
                  <a:gd name="T50" fmla="*/ 57964388 w 96"/>
                  <a:gd name="T51" fmla="*/ 42843450 h 36"/>
                  <a:gd name="T52" fmla="*/ 55443438 w 96"/>
                  <a:gd name="T53" fmla="*/ 35282188 h 36"/>
                  <a:gd name="T54" fmla="*/ 47883763 w 96"/>
                  <a:gd name="T55" fmla="*/ 32761238 h 36"/>
                  <a:gd name="T56" fmla="*/ 40322500 w 96"/>
                  <a:gd name="T57" fmla="*/ 25201563 h 36"/>
                  <a:gd name="T58" fmla="*/ 35282188 w 96"/>
                  <a:gd name="T59" fmla="*/ 22682200 h 36"/>
                  <a:gd name="T60" fmla="*/ 30241875 w 96"/>
                  <a:gd name="T61" fmla="*/ 20161250 h 36"/>
                  <a:gd name="T62" fmla="*/ 10080625 w 96"/>
                  <a:gd name="T63" fmla="*/ 12599988 h 36"/>
                  <a:gd name="T64" fmla="*/ 0 w 96"/>
                  <a:gd name="T65" fmla="*/ 7559675 h 36"/>
                  <a:gd name="T66" fmla="*/ 7561263 w 96"/>
                  <a:gd name="T67" fmla="*/ 0 h 36"/>
                  <a:gd name="T68" fmla="*/ 15120938 w 96"/>
                  <a:gd name="T69" fmla="*/ 0 h 36"/>
                  <a:gd name="T70" fmla="*/ 22682200 w 96"/>
                  <a:gd name="T71" fmla="*/ 5040313 h 36"/>
                  <a:gd name="T72" fmla="*/ 30241875 w 96"/>
                  <a:gd name="T73" fmla="*/ 5040313 h 36"/>
                  <a:gd name="T74" fmla="*/ 35282188 w 96"/>
                  <a:gd name="T75" fmla="*/ 7559675 h 36"/>
                  <a:gd name="T76" fmla="*/ 42843450 w 96"/>
                  <a:gd name="T77" fmla="*/ 10080625 h 36"/>
                  <a:gd name="T78" fmla="*/ 57964388 w 96"/>
                  <a:gd name="T79" fmla="*/ 15120938 h 36"/>
                  <a:gd name="T80" fmla="*/ 83165950 w 96"/>
                  <a:gd name="T81" fmla="*/ 15120938 h 36"/>
                  <a:gd name="T82" fmla="*/ 90725625 w 96"/>
                  <a:gd name="T83" fmla="*/ 15120938 h 36"/>
                  <a:gd name="T84" fmla="*/ 95765938 w 96"/>
                  <a:gd name="T85" fmla="*/ 15120938 h 36"/>
                  <a:gd name="T86" fmla="*/ 113407825 w 96"/>
                  <a:gd name="T87" fmla="*/ 22682200 h 36"/>
                  <a:gd name="T88" fmla="*/ 126007813 w 96"/>
                  <a:gd name="T89" fmla="*/ 25201563 h 36"/>
                  <a:gd name="T90" fmla="*/ 131048125 w 96"/>
                  <a:gd name="T91" fmla="*/ 30241875 h 36"/>
                  <a:gd name="T92" fmla="*/ 138607800 w 96"/>
                  <a:gd name="T93" fmla="*/ 32761238 h 36"/>
                  <a:gd name="T94" fmla="*/ 141128750 w 96"/>
                  <a:gd name="T95" fmla="*/ 37801550 h 36"/>
                  <a:gd name="T96" fmla="*/ 161290000 w 96"/>
                  <a:gd name="T97" fmla="*/ 32761238 h 36"/>
                  <a:gd name="T98" fmla="*/ 168851263 w 96"/>
                  <a:gd name="T99" fmla="*/ 32761238 h 36"/>
                  <a:gd name="T100" fmla="*/ 173891575 w 96"/>
                  <a:gd name="T101" fmla="*/ 35282188 h 36"/>
                  <a:gd name="T102" fmla="*/ 178931888 w 96"/>
                  <a:gd name="T103" fmla="*/ 32761238 h 36"/>
                  <a:gd name="T104" fmla="*/ 183972200 w 96"/>
                  <a:gd name="T105" fmla="*/ 32761238 h 36"/>
                  <a:gd name="T106" fmla="*/ 189012513 w 96"/>
                  <a:gd name="T107" fmla="*/ 35282188 h 36"/>
                  <a:gd name="T108" fmla="*/ 196572188 w 96"/>
                  <a:gd name="T109" fmla="*/ 37801550 h 36"/>
                  <a:gd name="T110" fmla="*/ 204133450 w 96"/>
                  <a:gd name="T111" fmla="*/ 40322500 h 36"/>
                  <a:gd name="T112" fmla="*/ 206652813 w 96"/>
                  <a:gd name="T113" fmla="*/ 45362813 h 36"/>
                  <a:gd name="T114" fmla="*/ 216733438 w 96"/>
                  <a:gd name="T115" fmla="*/ 57962800 h 36"/>
                  <a:gd name="T116" fmla="*/ 231854375 w 96"/>
                  <a:gd name="T117" fmla="*/ 60483750 h 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36"/>
                  <a:gd name="T179" fmla="*/ 96 w 96"/>
                  <a:gd name="T180" fmla="*/ 36 h 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36">
                    <a:moveTo>
                      <a:pt x="92" y="25"/>
                    </a:moveTo>
                    <a:lnTo>
                      <a:pt x="92" y="25"/>
                    </a:lnTo>
                    <a:lnTo>
                      <a:pt x="91" y="25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90" y="31"/>
                    </a:lnTo>
                    <a:lnTo>
                      <a:pt x="93" y="32"/>
                    </a:lnTo>
                    <a:lnTo>
                      <a:pt x="95" y="32"/>
                    </a:lnTo>
                    <a:lnTo>
                      <a:pt x="96" y="33"/>
                    </a:lnTo>
                    <a:lnTo>
                      <a:pt x="96" y="34"/>
                    </a:lnTo>
                    <a:lnTo>
                      <a:pt x="96" y="35"/>
                    </a:lnTo>
                    <a:lnTo>
                      <a:pt x="95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89" y="34"/>
                    </a:lnTo>
                    <a:lnTo>
                      <a:pt x="88" y="34"/>
                    </a:lnTo>
                    <a:lnTo>
                      <a:pt x="87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7" y="31"/>
                    </a:lnTo>
                    <a:lnTo>
                      <a:pt x="75" y="31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3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9" y="34"/>
                    </a:lnTo>
                    <a:lnTo>
                      <a:pt x="46" y="35"/>
                    </a:lnTo>
                    <a:lnTo>
                      <a:pt x="45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38" y="28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28" y="30"/>
                    </a:lnTo>
                    <a:lnTo>
                      <a:pt x="27" y="31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4"/>
                    </a:lnTo>
                    <a:lnTo>
                      <a:pt x="70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6" y="23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2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11" name="Freeform 997"/>
              <p:cNvSpPr>
                <a:spLocks/>
              </p:cNvSpPr>
              <p:nvPr/>
            </p:nvSpPr>
            <p:spPr bwMode="auto">
              <a:xfrm>
                <a:off x="6238875" y="2511426"/>
                <a:ext cx="249238" cy="90487"/>
              </a:xfrm>
              <a:custGeom>
                <a:avLst/>
                <a:gdLst>
                  <a:gd name="T0" fmla="*/ 216733872 w 157"/>
                  <a:gd name="T1" fmla="*/ 10080569 h 57"/>
                  <a:gd name="T2" fmla="*/ 236895163 w 157"/>
                  <a:gd name="T3" fmla="*/ 7561221 h 57"/>
                  <a:gd name="T4" fmla="*/ 264617731 w 157"/>
                  <a:gd name="T5" fmla="*/ 10080569 h 57"/>
                  <a:gd name="T6" fmla="*/ 284779021 w 157"/>
                  <a:gd name="T7" fmla="*/ 7561221 h 57"/>
                  <a:gd name="T8" fmla="*/ 304940312 w 157"/>
                  <a:gd name="T9" fmla="*/ 10080569 h 57"/>
                  <a:gd name="T10" fmla="*/ 337701615 w 157"/>
                  <a:gd name="T11" fmla="*/ 15120854 h 57"/>
                  <a:gd name="T12" fmla="*/ 357862905 w 157"/>
                  <a:gd name="T13" fmla="*/ 17641790 h 57"/>
                  <a:gd name="T14" fmla="*/ 367943551 w 157"/>
                  <a:gd name="T15" fmla="*/ 25201423 h 57"/>
                  <a:gd name="T16" fmla="*/ 393145164 w 157"/>
                  <a:gd name="T17" fmla="*/ 32762644 h 57"/>
                  <a:gd name="T18" fmla="*/ 390625796 w 157"/>
                  <a:gd name="T19" fmla="*/ 42843213 h 57"/>
                  <a:gd name="T20" fmla="*/ 375504828 w 157"/>
                  <a:gd name="T21" fmla="*/ 47883498 h 57"/>
                  <a:gd name="T22" fmla="*/ 347782260 w 157"/>
                  <a:gd name="T23" fmla="*/ 55443131 h 57"/>
                  <a:gd name="T24" fmla="*/ 325101602 w 157"/>
                  <a:gd name="T25" fmla="*/ 70563985 h 57"/>
                  <a:gd name="T26" fmla="*/ 309980634 w 157"/>
                  <a:gd name="T27" fmla="*/ 75604270 h 57"/>
                  <a:gd name="T28" fmla="*/ 289819344 w 157"/>
                  <a:gd name="T29" fmla="*/ 78125206 h 57"/>
                  <a:gd name="T30" fmla="*/ 274698376 w 157"/>
                  <a:gd name="T31" fmla="*/ 78125206 h 57"/>
                  <a:gd name="T32" fmla="*/ 262096776 w 157"/>
                  <a:gd name="T33" fmla="*/ 95765408 h 57"/>
                  <a:gd name="T34" fmla="*/ 241935485 w 157"/>
                  <a:gd name="T35" fmla="*/ 100805693 h 57"/>
                  <a:gd name="T36" fmla="*/ 229335473 w 157"/>
                  <a:gd name="T37" fmla="*/ 93246060 h 57"/>
                  <a:gd name="T38" fmla="*/ 214214505 w 157"/>
                  <a:gd name="T39" fmla="*/ 98286344 h 57"/>
                  <a:gd name="T40" fmla="*/ 201612904 w 157"/>
                  <a:gd name="T41" fmla="*/ 100805693 h 57"/>
                  <a:gd name="T42" fmla="*/ 191532259 w 157"/>
                  <a:gd name="T43" fmla="*/ 108366914 h 57"/>
                  <a:gd name="T44" fmla="*/ 171370969 w 157"/>
                  <a:gd name="T45" fmla="*/ 113407198 h 57"/>
                  <a:gd name="T46" fmla="*/ 166330646 w 157"/>
                  <a:gd name="T47" fmla="*/ 133568337 h 57"/>
                  <a:gd name="T48" fmla="*/ 141129033 w 157"/>
                  <a:gd name="T49" fmla="*/ 138608622 h 57"/>
                  <a:gd name="T50" fmla="*/ 115927420 w 157"/>
                  <a:gd name="T51" fmla="*/ 138608622 h 57"/>
                  <a:gd name="T52" fmla="*/ 100806452 w 157"/>
                  <a:gd name="T53" fmla="*/ 138608622 h 57"/>
                  <a:gd name="T54" fmla="*/ 90725807 w 157"/>
                  <a:gd name="T55" fmla="*/ 136087686 h 57"/>
                  <a:gd name="T56" fmla="*/ 78125794 w 157"/>
                  <a:gd name="T57" fmla="*/ 131047401 h 57"/>
                  <a:gd name="T58" fmla="*/ 63004826 w 157"/>
                  <a:gd name="T59" fmla="*/ 136087686 h 57"/>
                  <a:gd name="T60" fmla="*/ 45362904 w 157"/>
                  <a:gd name="T61" fmla="*/ 131047401 h 57"/>
                  <a:gd name="T62" fmla="*/ 22682246 w 157"/>
                  <a:gd name="T63" fmla="*/ 131047401 h 57"/>
                  <a:gd name="T64" fmla="*/ 2520955 w 157"/>
                  <a:gd name="T65" fmla="*/ 133568337 h 57"/>
                  <a:gd name="T66" fmla="*/ 2520955 w 157"/>
                  <a:gd name="T67" fmla="*/ 118447483 h 57"/>
                  <a:gd name="T68" fmla="*/ 7561278 w 157"/>
                  <a:gd name="T69" fmla="*/ 115926547 h 57"/>
                  <a:gd name="T70" fmla="*/ 27722568 w 157"/>
                  <a:gd name="T71" fmla="*/ 108366914 h 57"/>
                  <a:gd name="T72" fmla="*/ 47883859 w 157"/>
                  <a:gd name="T73" fmla="*/ 113407198 h 57"/>
                  <a:gd name="T74" fmla="*/ 50403226 w 157"/>
                  <a:gd name="T75" fmla="*/ 113407198 h 57"/>
                  <a:gd name="T76" fmla="*/ 65524194 w 157"/>
                  <a:gd name="T77" fmla="*/ 103326629 h 57"/>
                  <a:gd name="T78" fmla="*/ 90725807 w 157"/>
                  <a:gd name="T79" fmla="*/ 110886262 h 57"/>
                  <a:gd name="T80" fmla="*/ 103327407 w 157"/>
                  <a:gd name="T81" fmla="*/ 98286344 h 57"/>
                  <a:gd name="T82" fmla="*/ 115927420 w 157"/>
                  <a:gd name="T83" fmla="*/ 98286344 h 57"/>
                  <a:gd name="T84" fmla="*/ 123488698 w 157"/>
                  <a:gd name="T85" fmla="*/ 93246060 h 57"/>
                  <a:gd name="T86" fmla="*/ 141129033 w 157"/>
                  <a:gd name="T87" fmla="*/ 85684839 h 57"/>
                  <a:gd name="T88" fmla="*/ 118448375 w 157"/>
                  <a:gd name="T89" fmla="*/ 80644554 h 57"/>
                  <a:gd name="T90" fmla="*/ 103327407 w 157"/>
                  <a:gd name="T91" fmla="*/ 73084921 h 57"/>
                  <a:gd name="T92" fmla="*/ 88206439 w 157"/>
                  <a:gd name="T93" fmla="*/ 60483416 h 57"/>
                  <a:gd name="T94" fmla="*/ 78125794 w 157"/>
                  <a:gd name="T95" fmla="*/ 68044637 h 57"/>
                  <a:gd name="T96" fmla="*/ 68045149 w 157"/>
                  <a:gd name="T97" fmla="*/ 73084921 h 57"/>
                  <a:gd name="T98" fmla="*/ 50403226 w 157"/>
                  <a:gd name="T99" fmla="*/ 63004352 h 57"/>
                  <a:gd name="T100" fmla="*/ 37803213 w 157"/>
                  <a:gd name="T101" fmla="*/ 60483416 h 57"/>
                  <a:gd name="T102" fmla="*/ 45362904 w 157"/>
                  <a:gd name="T103" fmla="*/ 50402846 h 57"/>
                  <a:gd name="T104" fmla="*/ 70564517 w 157"/>
                  <a:gd name="T105" fmla="*/ 37802929 h 57"/>
                  <a:gd name="T106" fmla="*/ 63004826 w 157"/>
                  <a:gd name="T107" fmla="*/ 32762644 h 57"/>
                  <a:gd name="T108" fmla="*/ 70564517 w 157"/>
                  <a:gd name="T109" fmla="*/ 20161139 h 57"/>
                  <a:gd name="T110" fmla="*/ 90725807 w 157"/>
                  <a:gd name="T111" fmla="*/ 15120854 h 57"/>
                  <a:gd name="T112" fmla="*/ 113408053 w 157"/>
                  <a:gd name="T113" fmla="*/ 17641790 h 57"/>
                  <a:gd name="T114" fmla="*/ 133569343 w 157"/>
                  <a:gd name="T115" fmla="*/ 22682075 h 57"/>
                  <a:gd name="T116" fmla="*/ 156250001 w 157"/>
                  <a:gd name="T117" fmla="*/ 27722359 h 57"/>
                  <a:gd name="T118" fmla="*/ 153730633 w 157"/>
                  <a:gd name="T119" fmla="*/ 15120854 h 57"/>
                  <a:gd name="T120" fmla="*/ 163811279 w 157"/>
                  <a:gd name="T121" fmla="*/ 2520936 h 57"/>
                  <a:gd name="T122" fmla="*/ 183972569 w 157"/>
                  <a:gd name="T123" fmla="*/ 0 h 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7"/>
                  <a:gd name="T187" fmla="*/ 0 h 57"/>
                  <a:gd name="T188" fmla="*/ 157 w 157"/>
                  <a:gd name="T189" fmla="*/ 57 h 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7" h="57">
                    <a:moveTo>
                      <a:pt x="78" y="3"/>
                    </a:moveTo>
                    <a:lnTo>
                      <a:pt x="80" y="3"/>
                    </a:lnTo>
                    <a:lnTo>
                      <a:pt x="81" y="3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2" y="3"/>
                    </a:lnTo>
                    <a:lnTo>
                      <a:pt x="113" y="3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7" y="4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4" y="4"/>
                    </a:lnTo>
                    <a:lnTo>
                      <a:pt x="127" y="4"/>
                    </a:lnTo>
                    <a:lnTo>
                      <a:pt x="128" y="4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4" y="6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2" y="7"/>
                    </a:lnTo>
                    <a:lnTo>
                      <a:pt x="141" y="7"/>
                    </a:lnTo>
                    <a:lnTo>
                      <a:pt x="142" y="8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11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2" y="11"/>
                    </a:lnTo>
                    <a:lnTo>
                      <a:pt x="155" y="12"/>
                    </a:lnTo>
                    <a:lnTo>
                      <a:pt x="156" y="13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6" y="17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2" y="17"/>
                    </a:lnTo>
                    <a:lnTo>
                      <a:pt x="151" y="17"/>
                    </a:lnTo>
                    <a:lnTo>
                      <a:pt x="150" y="18"/>
                    </a:lnTo>
                    <a:lnTo>
                      <a:pt x="150" y="19"/>
                    </a:lnTo>
                    <a:lnTo>
                      <a:pt x="149" y="19"/>
                    </a:lnTo>
                    <a:lnTo>
                      <a:pt x="148" y="19"/>
                    </a:lnTo>
                    <a:lnTo>
                      <a:pt x="147" y="19"/>
                    </a:lnTo>
                    <a:lnTo>
                      <a:pt x="143" y="20"/>
                    </a:lnTo>
                    <a:lnTo>
                      <a:pt x="141" y="21"/>
                    </a:lnTo>
                    <a:lnTo>
                      <a:pt x="140" y="21"/>
                    </a:lnTo>
                    <a:lnTo>
                      <a:pt x="138" y="22"/>
                    </a:lnTo>
                    <a:lnTo>
                      <a:pt x="136" y="24"/>
                    </a:lnTo>
                    <a:lnTo>
                      <a:pt x="134" y="24"/>
                    </a:lnTo>
                    <a:lnTo>
                      <a:pt x="132" y="25"/>
                    </a:lnTo>
                    <a:lnTo>
                      <a:pt x="130" y="26"/>
                    </a:lnTo>
                    <a:lnTo>
                      <a:pt x="130" y="27"/>
                    </a:lnTo>
                    <a:lnTo>
                      <a:pt x="129" y="28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7" y="30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3" y="30"/>
                    </a:lnTo>
                    <a:lnTo>
                      <a:pt x="122" y="30"/>
                    </a:lnTo>
                    <a:lnTo>
                      <a:pt x="121" y="30"/>
                    </a:lnTo>
                    <a:lnTo>
                      <a:pt x="120" y="31"/>
                    </a:lnTo>
                    <a:lnTo>
                      <a:pt x="118" y="31"/>
                    </a:lnTo>
                    <a:lnTo>
                      <a:pt x="117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09" y="31"/>
                    </a:lnTo>
                    <a:lnTo>
                      <a:pt x="108" y="32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2" y="40"/>
                    </a:lnTo>
                    <a:lnTo>
                      <a:pt x="91" y="38"/>
                    </a:lnTo>
                    <a:lnTo>
                      <a:pt x="91" y="37"/>
                    </a:lnTo>
                    <a:lnTo>
                      <a:pt x="91" y="36"/>
                    </a:lnTo>
                    <a:lnTo>
                      <a:pt x="90" y="37"/>
                    </a:lnTo>
                    <a:lnTo>
                      <a:pt x="89" y="37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81" y="38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5" y="43"/>
                    </a:lnTo>
                    <a:lnTo>
                      <a:pt x="74" y="44"/>
                    </a:lnTo>
                    <a:lnTo>
                      <a:pt x="73" y="44"/>
                    </a:lnTo>
                    <a:lnTo>
                      <a:pt x="72" y="44"/>
                    </a:lnTo>
                    <a:lnTo>
                      <a:pt x="71" y="44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6" y="48"/>
                    </a:lnTo>
                    <a:lnTo>
                      <a:pt x="66" y="49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6" y="53"/>
                    </a:lnTo>
                    <a:lnTo>
                      <a:pt x="65" y="53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58" y="54"/>
                    </a:lnTo>
                    <a:lnTo>
                      <a:pt x="56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6" y="53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3" y="43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39" y="40"/>
                    </a:lnTo>
                    <a:lnTo>
                      <a:pt x="41" y="39"/>
                    </a:lnTo>
                    <a:lnTo>
                      <a:pt x="43" y="39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5" y="37"/>
                    </a:lnTo>
                    <a:lnTo>
                      <a:pt x="48" y="38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1"/>
                    </a:lnTo>
                    <a:lnTo>
                      <a:pt x="45" y="30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5" y="24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8" y="10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6" y="1"/>
                    </a:lnTo>
                    <a:lnTo>
                      <a:pt x="77" y="2"/>
                    </a:lnTo>
                    <a:lnTo>
                      <a:pt x="7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12" name="Freeform 998"/>
              <p:cNvSpPr>
                <a:spLocks noEditPoints="1"/>
              </p:cNvSpPr>
              <p:nvPr/>
            </p:nvSpPr>
            <p:spPr bwMode="auto">
              <a:xfrm>
                <a:off x="4568825" y="2333626"/>
                <a:ext cx="323850" cy="219075"/>
              </a:xfrm>
              <a:custGeom>
                <a:avLst/>
                <a:gdLst>
                  <a:gd name="T0" fmla="*/ 403225000 w 204"/>
                  <a:gd name="T1" fmla="*/ 60483750 h 138"/>
                  <a:gd name="T2" fmla="*/ 425907200 w 204"/>
                  <a:gd name="T3" fmla="*/ 70564375 h 138"/>
                  <a:gd name="T4" fmla="*/ 461189388 w 204"/>
                  <a:gd name="T5" fmla="*/ 73083738 h 138"/>
                  <a:gd name="T6" fmla="*/ 446068450 w 204"/>
                  <a:gd name="T7" fmla="*/ 100806250 h 138"/>
                  <a:gd name="T8" fmla="*/ 441028138 w 204"/>
                  <a:gd name="T9" fmla="*/ 126007813 h 138"/>
                  <a:gd name="T10" fmla="*/ 420866888 w 204"/>
                  <a:gd name="T11" fmla="*/ 136088438 h 138"/>
                  <a:gd name="T12" fmla="*/ 395665325 w 204"/>
                  <a:gd name="T13" fmla="*/ 158769050 h 138"/>
                  <a:gd name="T14" fmla="*/ 393144375 w 204"/>
                  <a:gd name="T15" fmla="*/ 173891575 h 138"/>
                  <a:gd name="T16" fmla="*/ 418345938 w 204"/>
                  <a:gd name="T17" fmla="*/ 178930300 h 138"/>
                  <a:gd name="T18" fmla="*/ 425907200 w 204"/>
                  <a:gd name="T19" fmla="*/ 204131863 h 138"/>
                  <a:gd name="T20" fmla="*/ 418345938 w 204"/>
                  <a:gd name="T21" fmla="*/ 221773750 h 138"/>
                  <a:gd name="T22" fmla="*/ 441028138 w 204"/>
                  <a:gd name="T23" fmla="*/ 249494675 h 138"/>
                  <a:gd name="T24" fmla="*/ 430947513 w 204"/>
                  <a:gd name="T25" fmla="*/ 264615613 h 138"/>
                  <a:gd name="T26" fmla="*/ 393144375 w 204"/>
                  <a:gd name="T27" fmla="*/ 284776863 h 138"/>
                  <a:gd name="T28" fmla="*/ 365423450 w 204"/>
                  <a:gd name="T29" fmla="*/ 279736550 h 138"/>
                  <a:gd name="T30" fmla="*/ 350302513 w 204"/>
                  <a:gd name="T31" fmla="*/ 272176875 h 138"/>
                  <a:gd name="T32" fmla="*/ 337700938 w 204"/>
                  <a:gd name="T33" fmla="*/ 277217188 h 138"/>
                  <a:gd name="T34" fmla="*/ 320059050 w 204"/>
                  <a:gd name="T35" fmla="*/ 272176875 h 138"/>
                  <a:gd name="T36" fmla="*/ 282257500 w 204"/>
                  <a:gd name="T37" fmla="*/ 287297813 h 138"/>
                  <a:gd name="T38" fmla="*/ 279736550 w 204"/>
                  <a:gd name="T39" fmla="*/ 307459063 h 138"/>
                  <a:gd name="T40" fmla="*/ 246975313 w 204"/>
                  <a:gd name="T41" fmla="*/ 309978425 h 138"/>
                  <a:gd name="T42" fmla="*/ 226814063 w 204"/>
                  <a:gd name="T43" fmla="*/ 302418750 h 138"/>
                  <a:gd name="T44" fmla="*/ 194052825 w 204"/>
                  <a:gd name="T45" fmla="*/ 292338125 h 138"/>
                  <a:gd name="T46" fmla="*/ 171370625 w 204"/>
                  <a:gd name="T47" fmla="*/ 302418750 h 138"/>
                  <a:gd name="T48" fmla="*/ 138607800 w 204"/>
                  <a:gd name="T49" fmla="*/ 289817175 h 138"/>
                  <a:gd name="T50" fmla="*/ 110886875 w 204"/>
                  <a:gd name="T51" fmla="*/ 279736550 h 138"/>
                  <a:gd name="T52" fmla="*/ 123488450 w 204"/>
                  <a:gd name="T53" fmla="*/ 239414050 h 138"/>
                  <a:gd name="T54" fmla="*/ 131048125 w 204"/>
                  <a:gd name="T55" fmla="*/ 211693125 h 138"/>
                  <a:gd name="T56" fmla="*/ 143648113 w 204"/>
                  <a:gd name="T57" fmla="*/ 214212488 h 138"/>
                  <a:gd name="T58" fmla="*/ 141128750 w 204"/>
                  <a:gd name="T59" fmla="*/ 201612500 h 138"/>
                  <a:gd name="T60" fmla="*/ 131048125 w 204"/>
                  <a:gd name="T61" fmla="*/ 178930300 h 138"/>
                  <a:gd name="T62" fmla="*/ 98286888 w 204"/>
                  <a:gd name="T63" fmla="*/ 156249688 h 138"/>
                  <a:gd name="T64" fmla="*/ 93246575 w 204"/>
                  <a:gd name="T65" fmla="*/ 138607800 h 138"/>
                  <a:gd name="T66" fmla="*/ 85685313 w 204"/>
                  <a:gd name="T67" fmla="*/ 136088438 h 138"/>
                  <a:gd name="T68" fmla="*/ 70564375 w 204"/>
                  <a:gd name="T69" fmla="*/ 131048125 h 138"/>
                  <a:gd name="T70" fmla="*/ 60483750 w 204"/>
                  <a:gd name="T71" fmla="*/ 123486863 h 138"/>
                  <a:gd name="T72" fmla="*/ 15120938 w 204"/>
                  <a:gd name="T73" fmla="*/ 115927188 h 138"/>
                  <a:gd name="T74" fmla="*/ 12601575 w 204"/>
                  <a:gd name="T75" fmla="*/ 100806250 h 138"/>
                  <a:gd name="T76" fmla="*/ 5040313 w 204"/>
                  <a:gd name="T77" fmla="*/ 98285300 h 138"/>
                  <a:gd name="T78" fmla="*/ 27722513 w 204"/>
                  <a:gd name="T79" fmla="*/ 85685313 h 138"/>
                  <a:gd name="T80" fmla="*/ 50403125 w 204"/>
                  <a:gd name="T81" fmla="*/ 80645000 h 138"/>
                  <a:gd name="T82" fmla="*/ 90725625 w 204"/>
                  <a:gd name="T83" fmla="*/ 88204675 h 138"/>
                  <a:gd name="T84" fmla="*/ 108367513 w 204"/>
                  <a:gd name="T85" fmla="*/ 88204675 h 138"/>
                  <a:gd name="T86" fmla="*/ 115927188 w 204"/>
                  <a:gd name="T87" fmla="*/ 73083738 h 138"/>
                  <a:gd name="T88" fmla="*/ 100806250 w 204"/>
                  <a:gd name="T89" fmla="*/ 47882175 h 138"/>
                  <a:gd name="T90" fmla="*/ 123488450 w 204"/>
                  <a:gd name="T91" fmla="*/ 52922488 h 138"/>
                  <a:gd name="T92" fmla="*/ 148688425 w 204"/>
                  <a:gd name="T93" fmla="*/ 63003113 h 138"/>
                  <a:gd name="T94" fmla="*/ 176410938 w 204"/>
                  <a:gd name="T95" fmla="*/ 60483750 h 138"/>
                  <a:gd name="T96" fmla="*/ 176410938 w 204"/>
                  <a:gd name="T97" fmla="*/ 55443438 h 138"/>
                  <a:gd name="T98" fmla="*/ 219254388 w 204"/>
                  <a:gd name="T99" fmla="*/ 37801550 h 138"/>
                  <a:gd name="T100" fmla="*/ 239415638 w 204"/>
                  <a:gd name="T101" fmla="*/ 2520950 h 138"/>
                  <a:gd name="T102" fmla="*/ 277217188 w 204"/>
                  <a:gd name="T103" fmla="*/ 10080625 h 138"/>
                  <a:gd name="T104" fmla="*/ 302418750 w 204"/>
                  <a:gd name="T105" fmla="*/ 22680613 h 138"/>
                  <a:gd name="T106" fmla="*/ 325100950 w 204"/>
                  <a:gd name="T107" fmla="*/ 40322500 h 138"/>
                  <a:gd name="T108" fmla="*/ 347781563 w 204"/>
                  <a:gd name="T109" fmla="*/ 45362813 h 138"/>
                  <a:gd name="T110" fmla="*/ 496471575 w 204"/>
                  <a:gd name="T111" fmla="*/ 345262200 h 138"/>
                  <a:gd name="T112" fmla="*/ 486390950 w 204"/>
                  <a:gd name="T113" fmla="*/ 330141263 h 138"/>
                  <a:gd name="T114" fmla="*/ 483870000 w 204"/>
                  <a:gd name="T115" fmla="*/ 315018738 h 138"/>
                  <a:gd name="T116" fmla="*/ 501511888 w 204"/>
                  <a:gd name="T117" fmla="*/ 302418750 h 138"/>
                  <a:gd name="T118" fmla="*/ 511592513 w 204"/>
                  <a:gd name="T119" fmla="*/ 302418750 h 138"/>
                  <a:gd name="T120" fmla="*/ 506552200 w 204"/>
                  <a:gd name="T121" fmla="*/ 337700938 h 138"/>
                  <a:gd name="T122" fmla="*/ 123488450 w 204"/>
                  <a:gd name="T123" fmla="*/ 183970613 h 138"/>
                  <a:gd name="T124" fmla="*/ 123488450 w 204"/>
                  <a:gd name="T125" fmla="*/ 178930300 h 1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4"/>
                  <a:gd name="T190" fmla="*/ 0 h 138"/>
                  <a:gd name="T191" fmla="*/ 204 w 204"/>
                  <a:gd name="T192" fmla="*/ 138 h 1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4" h="138">
                    <a:moveTo>
                      <a:pt x="150" y="22"/>
                    </a:moveTo>
                    <a:lnTo>
                      <a:pt x="151" y="22"/>
                    </a:lnTo>
                    <a:lnTo>
                      <a:pt x="152" y="24"/>
                    </a:lnTo>
                    <a:lnTo>
                      <a:pt x="155" y="24"/>
                    </a:lnTo>
                    <a:lnTo>
                      <a:pt x="155" y="22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9" y="22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1" y="25"/>
                    </a:lnTo>
                    <a:lnTo>
                      <a:pt x="163" y="26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8" y="27"/>
                    </a:lnTo>
                    <a:lnTo>
                      <a:pt x="168" y="28"/>
                    </a:lnTo>
                    <a:lnTo>
                      <a:pt x="169" y="28"/>
                    </a:lnTo>
                    <a:lnTo>
                      <a:pt x="171" y="28"/>
                    </a:lnTo>
                    <a:lnTo>
                      <a:pt x="173" y="28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6" y="29"/>
                    </a:lnTo>
                    <a:lnTo>
                      <a:pt x="177" y="29"/>
                    </a:lnTo>
                    <a:lnTo>
                      <a:pt x="178" y="29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83" y="29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4" y="31"/>
                    </a:lnTo>
                    <a:lnTo>
                      <a:pt x="183" y="31"/>
                    </a:lnTo>
                    <a:lnTo>
                      <a:pt x="183" y="32"/>
                    </a:lnTo>
                    <a:lnTo>
                      <a:pt x="182" y="34"/>
                    </a:lnTo>
                    <a:lnTo>
                      <a:pt x="179" y="35"/>
                    </a:lnTo>
                    <a:lnTo>
                      <a:pt x="179" y="36"/>
                    </a:lnTo>
                    <a:lnTo>
                      <a:pt x="178" y="38"/>
                    </a:lnTo>
                    <a:lnTo>
                      <a:pt x="178" y="39"/>
                    </a:lnTo>
                    <a:lnTo>
                      <a:pt x="177" y="40"/>
                    </a:lnTo>
                    <a:lnTo>
                      <a:pt x="176" y="41"/>
                    </a:lnTo>
                    <a:lnTo>
                      <a:pt x="176" y="43"/>
                    </a:lnTo>
                    <a:lnTo>
                      <a:pt x="176" y="44"/>
                    </a:lnTo>
                    <a:lnTo>
                      <a:pt x="176" y="45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5" y="48"/>
                    </a:lnTo>
                    <a:lnTo>
                      <a:pt x="175" y="49"/>
                    </a:lnTo>
                    <a:lnTo>
                      <a:pt x="176" y="49"/>
                    </a:lnTo>
                    <a:lnTo>
                      <a:pt x="175" y="49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0" y="52"/>
                    </a:lnTo>
                    <a:lnTo>
                      <a:pt x="169" y="50"/>
                    </a:lnTo>
                    <a:lnTo>
                      <a:pt x="168" y="50"/>
                    </a:lnTo>
                    <a:lnTo>
                      <a:pt x="167" y="52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3" y="57"/>
                    </a:lnTo>
                    <a:lnTo>
                      <a:pt x="163" y="58"/>
                    </a:lnTo>
                    <a:lnTo>
                      <a:pt x="161" y="58"/>
                    </a:lnTo>
                    <a:lnTo>
                      <a:pt x="160" y="58"/>
                    </a:lnTo>
                    <a:lnTo>
                      <a:pt x="159" y="59"/>
                    </a:lnTo>
                    <a:lnTo>
                      <a:pt x="159" y="60"/>
                    </a:lnTo>
                    <a:lnTo>
                      <a:pt x="159" y="62"/>
                    </a:lnTo>
                    <a:lnTo>
                      <a:pt x="158" y="62"/>
                    </a:lnTo>
                    <a:lnTo>
                      <a:pt x="157" y="63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5" y="66"/>
                    </a:lnTo>
                    <a:lnTo>
                      <a:pt x="156" y="67"/>
                    </a:lnTo>
                    <a:lnTo>
                      <a:pt x="155" y="68"/>
                    </a:lnTo>
                    <a:lnTo>
                      <a:pt x="154" y="68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4" y="71"/>
                    </a:lnTo>
                    <a:lnTo>
                      <a:pt x="155" y="71"/>
                    </a:lnTo>
                    <a:lnTo>
                      <a:pt x="156" y="69"/>
                    </a:lnTo>
                    <a:lnTo>
                      <a:pt x="157" y="69"/>
                    </a:lnTo>
                    <a:lnTo>
                      <a:pt x="157" y="68"/>
                    </a:lnTo>
                    <a:lnTo>
                      <a:pt x="157" y="67"/>
                    </a:lnTo>
                    <a:lnTo>
                      <a:pt x="158" y="66"/>
                    </a:lnTo>
                    <a:lnTo>
                      <a:pt x="160" y="66"/>
                    </a:lnTo>
                    <a:lnTo>
                      <a:pt x="163" y="66"/>
                    </a:lnTo>
                    <a:lnTo>
                      <a:pt x="164" y="66"/>
                    </a:lnTo>
                    <a:lnTo>
                      <a:pt x="165" y="66"/>
                    </a:lnTo>
                    <a:lnTo>
                      <a:pt x="165" y="67"/>
                    </a:lnTo>
                    <a:lnTo>
                      <a:pt x="165" y="71"/>
                    </a:lnTo>
                    <a:lnTo>
                      <a:pt x="166" y="71"/>
                    </a:lnTo>
                    <a:lnTo>
                      <a:pt x="166" y="72"/>
                    </a:lnTo>
                    <a:lnTo>
                      <a:pt x="167" y="73"/>
                    </a:lnTo>
                    <a:lnTo>
                      <a:pt x="168" y="73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5" y="75"/>
                    </a:lnTo>
                    <a:lnTo>
                      <a:pt x="165" y="76"/>
                    </a:lnTo>
                    <a:lnTo>
                      <a:pt x="167" y="78"/>
                    </a:lnTo>
                    <a:lnTo>
                      <a:pt x="167" y="80"/>
                    </a:lnTo>
                    <a:lnTo>
                      <a:pt x="168" y="80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8" y="83"/>
                    </a:lnTo>
                    <a:lnTo>
                      <a:pt x="167" y="84"/>
                    </a:lnTo>
                    <a:lnTo>
                      <a:pt x="165" y="84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3" y="85"/>
                    </a:lnTo>
                    <a:lnTo>
                      <a:pt x="163" y="86"/>
                    </a:lnTo>
                    <a:lnTo>
                      <a:pt x="164" y="87"/>
                    </a:lnTo>
                    <a:lnTo>
                      <a:pt x="165" y="88"/>
                    </a:lnTo>
                    <a:lnTo>
                      <a:pt x="166" y="88"/>
                    </a:lnTo>
                    <a:lnTo>
                      <a:pt x="167" y="88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67" y="91"/>
                    </a:lnTo>
                    <a:lnTo>
                      <a:pt x="165" y="93"/>
                    </a:lnTo>
                    <a:lnTo>
                      <a:pt x="166" y="95"/>
                    </a:lnTo>
                    <a:lnTo>
                      <a:pt x="167" y="96"/>
                    </a:lnTo>
                    <a:lnTo>
                      <a:pt x="168" y="97"/>
                    </a:lnTo>
                    <a:lnTo>
                      <a:pt x="173" y="99"/>
                    </a:lnTo>
                    <a:lnTo>
                      <a:pt x="174" y="99"/>
                    </a:lnTo>
                    <a:lnTo>
                      <a:pt x="175" y="99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7" y="100"/>
                    </a:lnTo>
                    <a:lnTo>
                      <a:pt x="177" y="101"/>
                    </a:lnTo>
                    <a:lnTo>
                      <a:pt x="176" y="101"/>
                    </a:lnTo>
                    <a:lnTo>
                      <a:pt x="175" y="102"/>
                    </a:lnTo>
                    <a:lnTo>
                      <a:pt x="175" y="103"/>
                    </a:lnTo>
                    <a:lnTo>
                      <a:pt x="175" y="104"/>
                    </a:lnTo>
                    <a:lnTo>
                      <a:pt x="174" y="104"/>
                    </a:lnTo>
                    <a:lnTo>
                      <a:pt x="173" y="104"/>
                    </a:lnTo>
                    <a:lnTo>
                      <a:pt x="171" y="105"/>
                    </a:lnTo>
                    <a:lnTo>
                      <a:pt x="170" y="105"/>
                    </a:lnTo>
                    <a:lnTo>
                      <a:pt x="169" y="105"/>
                    </a:lnTo>
                    <a:lnTo>
                      <a:pt x="168" y="106"/>
                    </a:lnTo>
                    <a:lnTo>
                      <a:pt x="166" y="109"/>
                    </a:lnTo>
                    <a:lnTo>
                      <a:pt x="165" y="109"/>
                    </a:lnTo>
                    <a:lnTo>
                      <a:pt x="163" y="111"/>
                    </a:lnTo>
                    <a:lnTo>
                      <a:pt x="163" y="112"/>
                    </a:lnTo>
                    <a:lnTo>
                      <a:pt x="161" y="112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6" y="113"/>
                    </a:lnTo>
                    <a:lnTo>
                      <a:pt x="156" y="114"/>
                    </a:lnTo>
                    <a:lnTo>
                      <a:pt x="155" y="114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1" y="114"/>
                    </a:lnTo>
                    <a:lnTo>
                      <a:pt x="150" y="113"/>
                    </a:lnTo>
                    <a:lnTo>
                      <a:pt x="149" y="112"/>
                    </a:lnTo>
                    <a:lnTo>
                      <a:pt x="147" y="112"/>
                    </a:lnTo>
                    <a:lnTo>
                      <a:pt x="145" y="112"/>
                    </a:lnTo>
                    <a:lnTo>
                      <a:pt x="143" y="111"/>
                    </a:lnTo>
                    <a:lnTo>
                      <a:pt x="145" y="111"/>
                    </a:lnTo>
                    <a:lnTo>
                      <a:pt x="145" y="110"/>
                    </a:lnTo>
                    <a:lnTo>
                      <a:pt x="143" y="110"/>
                    </a:lnTo>
                    <a:lnTo>
                      <a:pt x="142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40" y="110"/>
                    </a:lnTo>
                    <a:lnTo>
                      <a:pt x="140" y="109"/>
                    </a:lnTo>
                    <a:lnTo>
                      <a:pt x="141" y="109"/>
                    </a:lnTo>
                    <a:lnTo>
                      <a:pt x="142" y="109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40" y="109"/>
                    </a:lnTo>
                    <a:lnTo>
                      <a:pt x="139" y="109"/>
                    </a:lnTo>
                    <a:lnTo>
                      <a:pt x="138" y="109"/>
                    </a:lnTo>
                    <a:lnTo>
                      <a:pt x="137" y="109"/>
                    </a:lnTo>
                    <a:lnTo>
                      <a:pt x="137" y="110"/>
                    </a:lnTo>
                    <a:lnTo>
                      <a:pt x="136" y="109"/>
                    </a:lnTo>
                    <a:lnTo>
                      <a:pt x="136" y="108"/>
                    </a:lnTo>
                    <a:lnTo>
                      <a:pt x="134" y="106"/>
                    </a:lnTo>
                    <a:lnTo>
                      <a:pt x="136" y="109"/>
                    </a:lnTo>
                    <a:lnTo>
                      <a:pt x="136" y="110"/>
                    </a:lnTo>
                    <a:lnTo>
                      <a:pt x="134" y="110"/>
                    </a:lnTo>
                    <a:lnTo>
                      <a:pt x="133" y="110"/>
                    </a:lnTo>
                    <a:lnTo>
                      <a:pt x="133" y="109"/>
                    </a:lnTo>
                    <a:lnTo>
                      <a:pt x="132" y="109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8" y="108"/>
                    </a:lnTo>
                    <a:lnTo>
                      <a:pt x="129" y="109"/>
                    </a:lnTo>
                    <a:lnTo>
                      <a:pt x="128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6"/>
                    </a:lnTo>
                    <a:lnTo>
                      <a:pt x="124" y="108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1" y="109"/>
                    </a:lnTo>
                    <a:lnTo>
                      <a:pt x="119" y="111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2" y="113"/>
                    </a:lnTo>
                    <a:lnTo>
                      <a:pt x="112" y="114"/>
                    </a:lnTo>
                    <a:lnTo>
                      <a:pt x="111" y="115"/>
                    </a:lnTo>
                    <a:lnTo>
                      <a:pt x="111" y="116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1" y="119"/>
                    </a:lnTo>
                    <a:lnTo>
                      <a:pt x="111" y="121"/>
                    </a:lnTo>
                    <a:lnTo>
                      <a:pt x="112" y="122"/>
                    </a:lnTo>
                    <a:lnTo>
                      <a:pt x="113" y="122"/>
                    </a:lnTo>
                    <a:lnTo>
                      <a:pt x="113" y="123"/>
                    </a:lnTo>
                    <a:lnTo>
                      <a:pt x="112" y="123"/>
                    </a:lnTo>
                    <a:lnTo>
                      <a:pt x="111" y="122"/>
                    </a:lnTo>
                    <a:lnTo>
                      <a:pt x="110" y="122"/>
                    </a:lnTo>
                    <a:lnTo>
                      <a:pt x="106" y="123"/>
                    </a:lnTo>
                    <a:lnTo>
                      <a:pt x="105" y="123"/>
                    </a:lnTo>
                    <a:lnTo>
                      <a:pt x="105" y="124"/>
                    </a:lnTo>
                    <a:lnTo>
                      <a:pt x="104" y="124"/>
                    </a:lnTo>
                    <a:lnTo>
                      <a:pt x="103" y="124"/>
                    </a:lnTo>
                    <a:lnTo>
                      <a:pt x="102" y="123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8" y="123"/>
                    </a:lnTo>
                    <a:lnTo>
                      <a:pt x="98" y="124"/>
                    </a:lnTo>
                    <a:lnTo>
                      <a:pt x="96" y="124"/>
                    </a:lnTo>
                    <a:lnTo>
                      <a:pt x="96" y="123"/>
                    </a:lnTo>
                    <a:lnTo>
                      <a:pt x="95" y="123"/>
                    </a:lnTo>
                    <a:lnTo>
                      <a:pt x="94" y="122"/>
                    </a:lnTo>
                    <a:lnTo>
                      <a:pt x="93" y="122"/>
                    </a:lnTo>
                    <a:lnTo>
                      <a:pt x="92" y="122"/>
                    </a:lnTo>
                    <a:lnTo>
                      <a:pt x="93" y="121"/>
                    </a:lnTo>
                    <a:lnTo>
                      <a:pt x="93" y="120"/>
                    </a:lnTo>
                    <a:lnTo>
                      <a:pt x="92" y="120"/>
                    </a:lnTo>
                    <a:lnTo>
                      <a:pt x="90" y="120"/>
                    </a:lnTo>
                    <a:lnTo>
                      <a:pt x="89" y="120"/>
                    </a:lnTo>
                    <a:lnTo>
                      <a:pt x="89" y="121"/>
                    </a:lnTo>
                    <a:lnTo>
                      <a:pt x="87" y="120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4" y="119"/>
                    </a:lnTo>
                    <a:lnTo>
                      <a:pt x="83" y="118"/>
                    </a:lnTo>
                    <a:lnTo>
                      <a:pt x="81" y="118"/>
                    </a:lnTo>
                    <a:lnTo>
                      <a:pt x="80" y="118"/>
                    </a:lnTo>
                    <a:lnTo>
                      <a:pt x="78" y="116"/>
                    </a:lnTo>
                    <a:lnTo>
                      <a:pt x="77" y="116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7" y="120"/>
                    </a:lnTo>
                    <a:lnTo>
                      <a:pt x="77" y="119"/>
                    </a:lnTo>
                    <a:lnTo>
                      <a:pt x="76" y="119"/>
                    </a:lnTo>
                    <a:lnTo>
                      <a:pt x="75" y="119"/>
                    </a:lnTo>
                    <a:lnTo>
                      <a:pt x="74" y="120"/>
                    </a:lnTo>
                    <a:lnTo>
                      <a:pt x="72" y="119"/>
                    </a:lnTo>
                    <a:lnTo>
                      <a:pt x="71" y="119"/>
                    </a:lnTo>
                    <a:lnTo>
                      <a:pt x="70" y="119"/>
                    </a:lnTo>
                    <a:lnTo>
                      <a:pt x="68" y="120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3" y="118"/>
                    </a:lnTo>
                    <a:lnTo>
                      <a:pt x="59" y="118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7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8" y="111"/>
                    </a:lnTo>
                    <a:lnTo>
                      <a:pt x="46" y="111"/>
                    </a:lnTo>
                    <a:lnTo>
                      <a:pt x="44" y="111"/>
                    </a:lnTo>
                    <a:lnTo>
                      <a:pt x="43" y="110"/>
                    </a:lnTo>
                    <a:lnTo>
                      <a:pt x="44" y="110"/>
                    </a:lnTo>
                    <a:lnTo>
                      <a:pt x="45" y="109"/>
                    </a:lnTo>
                    <a:lnTo>
                      <a:pt x="46" y="108"/>
                    </a:lnTo>
                    <a:lnTo>
                      <a:pt x="47" y="106"/>
                    </a:lnTo>
                    <a:lnTo>
                      <a:pt x="47" y="105"/>
                    </a:lnTo>
                    <a:lnTo>
                      <a:pt x="47" y="104"/>
                    </a:lnTo>
                    <a:lnTo>
                      <a:pt x="48" y="100"/>
                    </a:lnTo>
                    <a:lnTo>
                      <a:pt x="49" y="100"/>
                    </a:lnTo>
                    <a:lnTo>
                      <a:pt x="49" y="97"/>
                    </a:lnTo>
                    <a:lnTo>
                      <a:pt x="49" y="95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50" y="92"/>
                    </a:lnTo>
                    <a:lnTo>
                      <a:pt x="52" y="92"/>
                    </a:lnTo>
                    <a:lnTo>
                      <a:pt x="53" y="92"/>
                    </a:lnTo>
                    <a:lnTo>
                      <a:pt x="53" y="91"/>
                    </a:lnTo>
                    <a:lnTo>
                      <a:pt x="52" y="90"/>
                    </a:lnTo>
                    <a:lnTo>
                      <a:pt x="50" y="91"/>
                    </a:lnTo>
                    <a:lnTo>
                      <a:pt x="50" y="90"/>
                    </a:lnTo>
                    <a:lnTo>
                      <a:pt x="50" y="86"/>
                    </a:lnTo>
                    <a:lnTo>
                      <a:pt x="52" y="84"/>
                    </a:lnTo>
                    <a:lnTo>
                      <a:pt x="52" y="81"/>
                    </a:lnTo>
                    <a:lnTo>
                      <a:pt x="52" y="80"/>
                    </a:lnTo>
                    <a:lnTo>
                      <a:pt x="53" y="78"/>
                    </a:lnTo>
                    <a:lnTo>
                      <a:pt x="53" y="80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5"/>
                    </a:lnTo>
                    <a:lnTo>
                      <a:pt x="58" y="85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58" y="85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7"/>
                    </a:lnTo>
                    <a:lnTo>
                      <a:pt x="53" y="77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2" y="75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5" y="66"/>
                    </a:lnTo>
                    <a:lnTo>
                      <a:pt x="43" y="65"/>
                    </a:lnTo>
                    <a:lnTo>
                      <a:pt x="42" y="64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18" y="47"/>
                    </a:lnTo>
                    <a:lnTo>
                      <a:pt x="16" y="47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2" y="39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3" y="35"/>
                    </a:lnTo>
                    <a:lnTo>
                      <a:pt x="6" y="35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5" y="32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5" y="32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6" y="26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71" y="20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3" y="17"/>
                    </a:lnTo>
                    <a:lnTo>
                      <a:pt x="85" y="16"/>
                    </a:lnTo>
                    <a:lnTo>
                      <a:pt x="87" y="15"/>
                    </a:lnTo>
                    <a:lnTo>
                      <a:pt x="89" y="13"/>
                    </a:lnTo>
                    <a:lnTo>
                      <a:pt x="90" y="12"/>
                    </a:lnTo>
                    <a:lnTo>
                      <a:pt x="90" y="11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0" y="6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2"/>
                    </a:lnTo>
                    <a:lnTo>
                      <a:pt x="105" y="3"/>
                    </a:lnTo>
                    <a:lnTo>
                      <a:pt x="108" y="4"/>
                    </a:lnTo>
                    <a:lnTo>
                      <a:pt x="109" y="6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3" y="10"/>
                    </a:lnTo>
                    <a:lnTo>
                      <a:pt x="124" y="10"/>
                    </a:lnTo>
                    <a:lnTo>
                      <a:pt x="126" y="10"/>
                    </a:lnTo>
                    <a:lnTo>
                      <a:pt x="127" y="11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6"/>
                    </a:lnTo>
                    <a:lnTo>
                      <a:pt x="128" y="16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6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39" y="18"/>
                    </a:lnTo>
                    <a:lnTo>
                      <a:pt x="143" y="20"/>
                    </a:lnTo>
                    <a:lnTo>
                      <a:pt x="145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0" y="22"/>
                    </a:lnTo>
                    <a:moveTo>
                      <a:pt x="198" y="138"/>
                    </a:moveTo>
                    <a:lnTo>
                      <a:pt x="197" y="138"/>
                    </a:lnTo>
                    <a:lnTo>
                      <a:pt x="197" y="137"/>
                    </a:lnTo>
                    <a:lnTo>
                      <a:pt x="195" y="137"/>
                    </a:lnTo>
                    <a:lnTo>
                      <a:pt x="193" y="136"/>
                    </a:lnTo>
                    <a:lnTo>
                      <a:pt x="193" y="134"/>
                    </a:lnTo>
                    <a:lnTo>
                      <a:pt x="194" y="134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2"/>
                    </a:lnTo>
                    <a:lnTo>
                      <a:pt x="193" y="132"/>
                    </a:lnTo>
                    <a:lnTo>
                      <a:pt x="193" y="131"/>
                    </a:lnTo>
                    <a:lnTo>
                      <a:pt x="193" y="130"/>
                    </a:lnTo>
                    <a:lnTo>
                      <a:pt x="192" y="130"/>
                    </a:lnTo>
                    <a:lnTo>
                      <a:pt x="191" y="130"/>
                    </a:lnTo>
                    <a:lnTo>
                      <a:pt x="191" y="129"/>
                    </a:lnTo>
                    <a:lnTo>
                      <a:pt x="192" y="129"/>
                    </a:lnTo>
                    <a:lnTo>
                      <a:pt x="192" y="128"/>
                    </a:lnTo>
                    <a:lnTo>
                      <a:pt x="191" y="128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1" y="125"/>
                    </a:lnTo>
                    <a:lnTo>
                      <a:pt x="192" y="125"/>
                    </a:lnTo>
                    <a:lnTo>
                      <a:pt x="191" y="124"/>
                    </a:lnTo>
                    <a:lnTo>
                      <a:pt x="189" y="124"/>
                    </a:lnTo>
                    <a:lnTo>
                      <a:pt x="189" y="123"/>
                    </a:lnTo>
                    <a:lnTo>
                      <a:pt x="191" y="122"/>
                    </a:lnTo>
                    <a:lnTo>
                      <a:pt x="192" y="121"/>
                    </a:lnTo>
                    <a:lnTo>
                      <a:pt x="194" y="120"/>
                    </a:lnTo>
                    <a:lnTo>
                      <a:pt x="196" y="120"/>
                    </a:lnTo>
                    <a:lnTo>
                      <a:pt x="197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9" y="120"/>
                    </a:lnTo>
                    <a:lnTo>
                      <a:pt x="201" y="119"/>
                    </a:lnTo>
                    <a:lnTo>
                      <a:pt x="201" y="118"/>
                    </a:lnTo>
                    <a:lnTo>
                      <a:pt x="201" y="115"/>
                    </a:lnTo>
                    <a:lnTo>
                      <a:pt x="202" y="114"/>
                    </a:lnTo>
                    <a:lnTo>
                      <a:pt x="203" y="115"/>
                    </a:lnTo>
                    <a:lnTo>
                      <a:pt x="203" y="118"/>
                    </a:lnTo>
                    <a:lnTo>
                      <a:pt x="203" y="119"/>
                    </a:lnTo>
                    <a:lnTo>
                      <a:pt x="202" y="119"/>
                    </a:lnTo>
                    <a:lnTo>
                      <a:pt x="202" y="120"/>
                    </a:lnTo>
                    <a:lnTo>
                      <a:pt x="203" y="121"/>
                    </a:lnTo>
                    <a:lnTo>
                      <a:pt x="203" y="120"/>
                    </a:lnTo>
                    <a:lnTo>
                      <a:pt x="203" y="121"/>
                    </a:lnTo>
                    <a:lnTo>
                      <a:pt x="204" y="125"/>
                    </a:lnTo>
                    <a:lnTo>
                      <a:pt x="204" y="127"/>
                    </a:lnTo>
                    <a:lnTo>
                      <a:pt x="204" y="128"/>
                    </a:lnTo>
                    <a:lnTo>
                      <a:pt x="202" y="129"/>
                    </a:lnTo>
                    <a:lnTo>
                      <a:pt x="202" y="130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2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9" y="137"/>
                    </a:lnTo>
                    <a:lnTo>
                      <a:pt x="199" y="138"/>
                    </a:lnTo>
                    <a:lnTo>
                      <a:pt x="198" y="138"/>
                    </a:lnTo>
                    <a:moveTo>
                      <a:pt x="50" y="75"/>
                    </a:moveTo>
                    <a:lnTo>
                      <a:pt x="50" y="74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9" y="73"/>
                    </a:lnTo>
                    <a:lnTo>
                      <a:pt x="50" y="73"/>
                    </a:lnTo>
                    <a:lnTo>
                      <a:pt x="52" y="74"/>
                    </a:lnTo>
                    <a:lnTo>
                      <a:pt x="50" y="75"/>
                    </a:lnTo>
                    <a:moveTo>
                      <a:pt x="49" y="71"/>
                    </a:moveTo>
                    <a:lnTo>
                      <a:pt x="49" y="69"/>
                    </a:lnTo>
                    <a:lnTo>
                      <a:pt x="46" y="69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49" y="71"/>
                    </a:lnTo>
                    <a:moveTo>
                      <a:pt x="24" y="54"/>
                    </a:move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5" y="54"/>
                    </a:lnTo>
                    <a:lnTo>
                      <a:pt x="24" y="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13" name="Freeform 999"/>
              <p:cNvSpPr>
                <a:spLocks/>
              </p:cNvSpPr>
              <p:nvPr/>
            </p:nvSpPr>
            <p:spPr bwMode="auto">
              <a:xfrm>
                <a:off x="7481888" y="2516188"/>
                <a:ext cx="144462" cy="119063"/>
              </a:xfrm>
              <a:custGeom>
                <a:avLst/>
                <a:gdLst>
                  <a:gd name="T0" fmla="*/ 229332631 w 91"/>
                  <a:gd name="T1" fmla="*/ 25201668 h 75"/>
                  <a:gd name="T2" fmla="*/ 211692392 w 91"/>
                  <a:gd name="T3" fmla="*/ 30242002 h 75"/>
                  <a:gd name="T4" fmla="*/ 194050566 w 91"/>
                  <a:gd name="T5" fmla="*/ 45363003 h 75"/>
                  <a:gd name="T6" fmla="*/ 191531212 w 91"/>
                  <a:gd name="T7" fmla="*/ 55443670 h 75"/>
                  <a:gd name="T8" fmla="*/ 194050566 w 91"/>
                  <a:gd name="T9" fmla="*/ 65524338 h 75"/>
                  <a:gd name="T10" fmla="*/ 191531212 w 91"/>
                  <a:gd name="T11" fmla="*/ 78124378 h 75"/>
                  <a:gd name="T12" fmla="*/ 176410327 w 91"/>
                  <a:gd name="T13" fmla="*/ 88205045 h 75"/>
                  <a:gd name="T14" fmla="*/ 163808796 w 91"/>
                  <a:gd name="T15" fmla="*/ 93245379 h 75"/>
                  <a:gd name="T16" fmla="*/ 143647615 w 91"/>
                  <a:gd name="T17" fmla="*/ 105847007 h 75"/>
                  <a:gd name="T18" fmla="*/ 128526730 w 91"/>
                  <a:gd name="T19" fmla="*/ 110887341 h 75"/>
                  <a:gd name="T20" fmla="*/ 113405845 w 91"/>
                  <a:gd name="T21" fmla="*/ 118447047 h 75"/>
                  <a:gd name="T22" fmla="*/ 115926786 w 91"/>
                  <a:gd name="T23" fmla="*/ 131048675 h 75"/>
                  <a:gd name="T24" fmla="*/ 110886491 w 91"/>
                  <a:gd name="T25" fmla="*/ 133568048 h 75"/>
                  <a:gd name="T26" fmla="*/ 128526730 w 91"/>
                  <a:gd name="T27" fmla="*/ 143648716 h 75"/>
                  <a:gd name="T28" fmla="*/ 136087966 w 91"/>
                  <a:gd name="T29" fmla="*/ 151210010 h 75"/>
                  <a:gd name="T30" fmla="*/ 143647615 w 91"/>
                  <a:gd name="T31" fmla="*/ 156250344 h 75"/>
                  <a:gd name="T32" fmla="*/ 141128262 w 91"/>
                  <a:gd name="T33" fmla="*/ 163810050 h 75"/>
                  <a:gd name="T34" fmla="*/ 136087966 w 91"/>
                  <a:gd name="T35" fmla="*/ 166331011 h 75"/>
                  <a:gd name="T36" fmla="*/ 113405845 w 91"/>
                  <a:gd name="T37" fmla="*/ 166331011 h 75"/>
                  <a:gd name="T38" fmla="*/ 98284960 w 91"/>
                  <a:gd name="T39" fmla="*/ 171371345 h 75"/>
                  <a:gd name="T40" fmla="*/ 90725311 w 91"/>
                  <a:gd name="T41" fmla="*/ 178931051 h 75"/>
                  <a:gd name="T42" fmla="*/ 75604426 w 91"/>
                  <a:gd name="T43" fmla="*/ 183971385 h 75"/>
                  <a:gd name="T44" fmla="*/ 65523836 w 91"/>
                  <a:gd name="T45" fmla="*/ 186492346 h 75"/>
                  <a:gd name="T46" fmla="*/ 60483541 w 91"/>
                  <a:gd name="T47" fmla="*/ 183971385 h 75"/>
                  <a:gd name="T48" fmla="*/ 45362655 w 91"/>
                  <a:gd name="T49" fmla="*/ 178931051 h 75"/>
                  <a:gd name="T50" fmla="*/ 45362655 w 91"/>
                  <a:gd name="T51" fmla="*/ 186492346 h 75"/>
                  <a:gd name="T52" fmla="*/ 40322360 w 91"/>
                  <a:gd name="T53" fmla="*/ 183971385 h 75"/>
                  <a:gd name="T54" fmla="*/ 37801419 w 91"/>
                  <a:gd name="T55" fmla="*/ 181452012 h 75"/>
                  <a:gd name="T56" fmla="*/ 22680534 w 91"/>
                  <a:gd name="T57" fmla="*/ 181452012 h 75"/>
                  <a:gd name="T58" fmla="*/ 35282065 w 91"/>
                  <a:gd name="T59" fmla="*/ 176411678 h 75"/>
                  <a:gd name="T60" fmla="*/ 17640239 w 91"/>
                  <a:gd name="T61" fmla="*/ 176411678 h 75"/>
                  <a:gd name="T62" fmla="*/ 20161180 w 91"/>
                  <a:gd name="T63" fmla="*/ 171371345 h 75"/>
                  <a:gd name="T64" fmla="*/ 37801419 w 91"/>
                  <a:gd name="T65" fmla="*/ 156250344 h 75"/>
                  <a:gd name="T66" fmla="*/ 47882009 w 91"/>
                  <a:gd name="T67" fmla="*/ 156250344 h 75"/>
                  <a:gd name="T68" fmla="*/ 42841714 w 91"/>
                  <a:gd name="T69" fmla="*/ 153729383 h 75"/>
                  <a:gd name="T70" fmla="*/ 30241770 w 91"/>
                  <a:gd name="T71" fmla="*/ 143648716 h 75"/>
                  <a:gd name="T72" fmla="*/ 40322360 w 91"/>
                  <a:gd name="T73" fmla="*/ 133568048 h 75"/>
                  <a:gd name="T74" fmla="*/ 40322360 w 91"/>
                  <a:gd name="T75" fmla="*/ 126008342 h 75"/>
                  <a:gd name="T76" fmla="*/ 25201475 w 91"/>
                  <a:gd name="T77" fmla="*/ 123487381 h 75"/>
                  <a:gd name="T78" fmla="*/ 12599944 w 91"/>
                  <a:gd name="T79" fmla="*/ 123487381 h 75"/>
                  <a:gd name="T80" fmla="*/ 2519354 w 91"/>
                  <a:gd name="T81" fmla="*/ 113406714 h 75"/>
                  <a:gd name="T82" fmla="*/ 10080590 w 91"/>
                  <a:gd name="T83" fmla="*/ 100806673 h 75"/>
                  <a:gd name="T84" fmla="*/ 25201475 w 91"/>
                  <a:gd name="T85" fmla="*/ 90726006 h 75"/>
                  <a:gd name="T86" fmla="*/ 40322360 w 91"/>
                  <a:gd name="T87" fmla="*/ 83164712 h 75"/>
                  <a:gd name="T88" fmla="*/ 60483541 w 91"/>
                  <a:gd name="T89" fmla="*/ 78124378 h 75"/>
                  <a:gd name="T90" fmla="*/ 75604426 w 91"/>
                  <a:gd name="T91" fmla="*/ 60484004 h 75"/>
                  <a:gd name="T92" fmla="*/ 83164075 w 91"/>
                  <a:gd name="T93" fmla="*/ 47882376 h 75"/>
                  <a:gd name="T94" fmla="*/ 93244665 w 91"/>
                  <a:gd name="T95" fmla="*/ 42842042 h 75"/>
                  <a:gd name="T96" fmla="*/ 105846196 w 91"/>
                  <a:gd name="T97" fmla="*/ 55443670 h 75"/>
                  <a:gd name="T98" fmla="*/ 133567025 w 91"/>
                  <a:gd name="T99" fmla="*/ 57963043 h 75"/>
                  <a:gd name="T100" fmla="*/ 141128262 w 91"/>
                  <a:gd name="T101" fmla="*/ 47882376 h 75"/>
                  <a:gd name="T102" fmla="*/ 136087966 w 91"/>
                  <a:gd name="T103" fmla="*/ 37801709 h 75"/>
                  <a:gd name="T104" fmla="*/ 146168557 w 91"/>
                  <a:gd name="T105" fmla="*/ 35282336 h 75"/>
                  <a:gd name="T106" fmla="*/ 166329737 w 91"/>
                  <a:gd name="T107" fmla="*/ 35282336 h 75"/>
                  <a:gd name="T108" fmla="*/ 176410327 w 91"/>
                  <a:gd name="T109" fmla="*/ 25201668 h 75"/>
                  <a:gd name="T110" fmla="*/ 194050566 w 91"/>
                  <a:gd name="T111" fmla="*/ 20161335 h 75"/>
                  <a:gd name="T112" fmla="*/ 201611802 w 91"/>
                  <a:gd name="T113" fmla="*/ 0 h 75"/>
                  <a:gd name="T114" fmla="*/ 211692392 w 91"/>
                  <a:gd name="T115" fmla="*/ 7559707 h 75"/>
                  <a:gd name="T116" fmla="*/ 224292336 w 91"/>
                  <a:gd name="T117" fmla="*/ 15121001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1"/>
                  <a:gd name="T178" fmla="*/ 0 h 75"/>
                  <a:gd name="T179" fmla="*/ 91 w 91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1" h="75">
                    <a:moveTo>
                      <a:pt x="90" y="8"/>
                    </a:moveTo>
                    <a:lnTo>
                      <a:pt x="90" y="8"/>
                    </a:lnTo>
                    <a:lnTo>
                      <a:pt x="90" y="9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4" y="12"/>
                    </a:lnTo>
                    <a:lnTo>
                      <a:pt x="82" y="13"/>
                    </a:lnTo>
                    <a:lnTo>
                      <a:pt x="81" y="15"/>
                    </a:lnTo>
                    <a:lnTo>
                      <a:pt x="80" y="16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7" y="28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5" y="31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5" y="37"/>
                    </a:lnTo>
                    <a:lnTo>
                      <a:pt x="64" y="37"/>
                    </a:lnTo>
                    <a:lnTo>
                      <a:pt x="62" y="38"/>
                    </a:lnTo>
                    <a:lnTo>
                      <a:pt x="61" y="40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2" y="43"/>
                    </a:lnTo>
                    <a:lnTo>
                      <a:pt x="51" y="44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49" y="56"/>
                    </a:lnTo>
                    <a:lnTo>
                      <a:pt x="51" y="57"/>
                    </a:lnTo>
                    <a:lnTo>
                      <a:pt x="53" y="59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5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5" y="66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2" y="66"/>
                    </a:lnTo>
                    <a:lnTo>
                      <a:pt x="51" y="66"/>
                    </a:lnTo>
                    <a:lnTo>
                      <a:pt x="48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38" y="68"/>
                    </a:lnTo>
                    <a:lnTo>
                      <a:pt x="38" y="69"/>
                    </a:lnTo>
                    <a:lnTo>
                      <a:pt x="37" y="69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5" y="72"/>
                    </a:lnTo>
                    <a:lnTo>
                      <a:pt x="34" y="73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0" y="72"/>
                    </a:lnTo>
                    <a:lnTo>
                      <a:pt x="19" y="73"/>
                    </a:lnTo>
                    <a:lnTo>
                      <a:pt x="18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5" y="73"/>
                    </a:lnTo>
                    <a:lnTo>
                      <a:pt x="15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3"/>
                    </a:lnTo>
                    <a:lnTo>
                      <a:pt x="10" y="72"/>
                    </a:lnTo>
                    <a:lnTo>
                      <a:pt x="9" y="72"/>
                    </a:lnTo>
                    <a:lnTo>
                      <a:pt x="11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1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5" y="70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9" y="64"/>
                    </a:lnTo>
                    <a:lnTo>
                      <a:pt x="10" y="63"/>
                    </a:lnTo>
                    <a:lnTo>
                      <a:pt x="12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8" y="61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17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5" y="51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1" y="49"/>
                    </a:lnTo>
                    <a:lnTo>
                      <a:pt x="10" y="49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8" y="32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2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19"/>
                    </a:lnTo>
                    <a:lnTo>
                      <a:pt x="55" y="18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1" y="9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14" name="Freeform 1000"/>
              <p:cNvSpPr>
                <a:spLocks/>
              </p:cNvSpPr>
              <p:nvPr/>
            </p:nvSpPr>
            <p:spPr bwMode="auto">
              <a:xfrm>
                <a:off x="5834063" y="2520951"/>
                <a:ext cx="347662" cy="171450"/>
              </a:xfrm>
              <a:custGeom>
                <a:avLst/>
                <a:gdLst>
                  <a:gd name="T0" fmla="*/ 282257094 w 219"/>
                  <a:gd name="T1" fmla="*/ 7561263 h 108"/>
                  <a:gd name="T2" fmla="*/ 294857063 w 219"/>
                  <a:gd name="T3" fmla="*/ 15120938 h 108"/>
                  <a:gd name="T4" fmla="*/ 317539231 w 219"/>
                  <a:gd name="T5" fmla="*/ 30241875 h 108"/>
                  <a:gd name="T6" fmla="*/ 317539231 w 219"/>
                  <a:gd name="T7" fmla="*/ 45362813 h 108"/>
                  <a:gd name="T8" fmla="*/ 327619841 w 219"/>
                  <a:gd name="T9" fmla="*/ 52924075 h 108"/>
                  <a:gd name="T10" fmla="*/ 345260116 w 219"/>
                  <a:gd name="T11" fmla="*/ 55443438 h 108"/>
                  <a:gd name="T12" fmla="*/ 362901978 w 219"/>
                  <a:gd name="T13" fmla="*/ 55443438 h 108"/>
                  <a:gd name="T14" fmla="*/ 383063199 w 219"/>
                  <a:gd name="T15" fmla="*/ 60483750 h 108"/>
                  <a:gd name="T16" fmla="*/ 390622863 w 219"/>
                  <a:gd name="T17" fmla="*/ 83165950 h 108"/>
                  <a:gd name="T18" fmla="*/ 403224420 w 219"/>
                  <a:gd name="T19" fmla="*/ 103327200 h 108"/>
                  <a:gd name="T20" fmla="*/ 420864695 w 219"/>
                  <a:gd name="T21" fmla="*/ 110886875 h 108"/>
                  <a:gd name="T22" fmla="*/ 438506557 w 219"/>
                  <a:gd name="T23" fmla="*/ 123488450 h 108"/>
                  <a:gd name="T24" fmla="*/ 456146831 w 219"/>
                  <a:gd name="T25" fmla="*/ 133569075 h 108"/>
                  <a:gd name="T26" fmla="*/ 471267747 w 219"/>
                  <a:gd name="T27" fmla="*/ 136088438 h 108"/>
                  <a:gd name="T28" fmla="*/ 486388663 w 219"/>
                  <a:gd name="T29" fmla="*/ 148688425 h 108"/>
                  <a:gd name="T30" fmla="*/ 514111136 w 219"/>
                  <a:gd name="T31" fmla="*/ 163810950 h 108"/>
                  <a:gd name="T32" fmla="*/ 539312662 w 219"/>
                  <a:gd name="T33" fmla="*/ 166330313 h 108"/>
                  <a:gd name="T34" fmla="*/ 549393272 w 219"/>
                  <a:gd name="T35" fmla="*/ 171370625 h 108"/>
                  <a:gd name="T36" fmla="*/ 544352967 w 219"/>
                  <a:gd name="T37" fmla="*/ 194052825 h 108"/>
                  <a:gd name="T38" fmla="*/ 526711105 w 219"/>
                  <a:gd name="T39" fmla="*/ 191531875 h 108"/>
                  <a:gd name="T40" fmla="*/ 509070830 w 219"/>
                  <a:gd name="T41" fmla="*/ 199093138 h 108"/>
                  <a:gd name="T42" fmla="*/ 483869304 w 219"/>
                  <a:gd name="T43" fmla="*/ 206652813 h 108"/>
                  <a:gd name="T44" fmla="*/ 476308052 w 219"/>
                  <a:gd name="T45" fmla="*/ 221773750 h 108"/>
                  <a:gd name="T46" fmla="*/ 468748388 w 219"/>
                  <a:gd name="T47" fmla="*/ 234375325 h 108"/>
                  <a:gd name="T48" fmla="*/ 443546862 w 219"/>
                  <a:gd name="T49" fmla="*/ 244455950 h 108"/>
                  <a:gd name="T50" fmla="*/ 425905000 w 219"/>
                  <a:gd name="T51" fmla="*/ 249496263 h 108"/>
                  <a:gd name="T52" fmla="*/ 420864695 w 219"/>
                  <a:gd name="T53" fmla="*/ 264617200 h 108"/>
                  <a:gd name="T54" fmla="*/ 400703474 w 219"/>
                  <a:gd name="T55" fmla="*/ 269657513 h 108"/>
                  <a:gd name="T56" fmla="*/ 385582558 w 219"/>
                  <a:gd name="T57" fmla="*/ 264617200 h 108"/>
                  <a:gd name="T58" fmla="*/ 357861673 w 219"/>
                  <a:gd name="T59" fmla="*/ 257055938 h 108"/>
                  <a:gd name="T60" fmla="*/ 355340726 w 219"/>
                  <a:gd name="T61" fmla="*/ 239415638 h 108"/>
                  <a:gd name="T62" fmla="*/ 345260116 w 219"/>
                  <a:gd name="T63" fmla="*/ 219254388 h 108"/>
                  <a:gd name="T64" fmla="*/ 315018284 w 219"/>
                  <a:gd name="T65" fmla="*/ 206652813 h 108"/>
                  <a:gd name="T66" fmla="*/ 289816758 w 219"/>
                  <a:gd name="T67" fmla="*/ 194052825 h 108"/>
                  <a:gd name="T68" fmla="*/ 274695842 w 219"/>
                  <a:gd name="T69" fmla="*/ 181451250 h 108"/>
                  <a:gd name="T70" fmla="*/ 246974957 w 219"/>
                  <a:gd name="T71" fmla="*/ 181451250 h 108"/>
                  <a:gd name="T72" fmla="*/ 216733126 w 219"/>
                  <a:gd name="T73" fmla="*/ 171370625 h 108"/>
                  <a:gd name="T74" fmla="*/ 199091264 w 219"/>
                  <a:gd name="T75" fmla="*/ 163810950 h 108"/>
                  <a:gd name="T76" fmla="*/ 178930043 w 219"/>
                  <a:gd name="T77" fmla="*/ 166330313 h 108"/>
                  <a:gd name="T78" fmla="*/ 163809127 w 219"/>
                  <a:gd name="T79" fmla="*/ 168851263 h 108"/>
                  <a:gd name="T80" fmla="*/ 146168852 w 219"/>
                  <a:gd name="T81" fmla="*/ 168851263 h 108"/>
                  <a:gd name="T82" fmla="*/ 128526990 w 219"/>
                  <a:gd name="T83" fmla="*/ 178931888 h 108"/>
                  <a:gd name="T84" fmla="*/ 118446380 w 219"/>
                  <a:gd name="T85" fmla="*/ 191531875 h 108"/>
                  <a:gd name="T86" fmla="*/ 80644884 w 219"/>
                  <a:gd name="T87" fmla="*/ 196572188 h 108"/>
                  <a:gd name="T88" fmla="*/ 45362747 w 219"/>
                  <a:gd name="T89" fmla="*/ 178931888 h 108"/>
                  <a:gd name="T90" fmla="*/ 0 w 219"/>
                  <a:gd name="T91" fmla="*/ 146169063 h 108"/>
                  <a:gd name="T92" fmla="*/ 12599969 w 219"/>
                  <a:gd name="T93" fmla="*/ 105846563 h 108"/>
                  <a:gd name="T94" fmla="*/ 0 w 219"/>
                  <a:gd name="T95" fmla="*/ 55443438 h 108"/>
                  <a:gd name="T96" fmla="*/ 57962717 w 219"/>
                  <a:gd name="T97" fmla="*/ 25201563 h 108"/>
                  <a:gd name="T98" fmla="*/ 88204548 w 219"/>
                  <a:gd name="T99" fmla="*/ 15120938 h 108"/>
                  <a:gd name="T100" fmla="*/ 118446380 w 219"/>
                  <a:gd name="T101" fmla="*/ 22682200 h 108"/>
                  <a:gd name="T102" fmla="*/ 138607601 w 219"/>
                  <a:gd name="T103" fmla="*/ 40322500 h 108"/>
                  <a:gd name="T104" fmla="*/ 148688211 w 219"/>
                  <a:gd name="T105" fmla="*/ 52924075 h 108"/>
                  <a:gd name="T106" fmla="*/ 181450989 w 219"/>
                  <a:gd name="T107" fmla="*/ 52924075 h 108"/>
                  <a:gd name="T108" fmla="*/ 201612210 w 219"/>
                  <a:gd name="T109" fmla="*/ 55443438 h 108"/>
                  <a:gd name="T110" fmla="*/ 204131569 w 219"/>
                  <a:gd name="T111" fmla="*/ 37801550 h 108"/>
                  <a:gd name="T112" fmla="*/ 211692821 w 219"/>
                  <a:gd name="T113" fmla="*/ 25201563 h 108"/>
                  <a:gd name="T114" fmla="*/ 226813736 w 219"/>
                  <a:gd name="T115" fmla="*/ 22682200 h 108"/>
                  <a:gd name="T116" fmla="*/ 244454011 w 219"/>
                  <a:gd name="T117" fmla="*/ 10080625 h 108"/>
                  <a:gd name="T118" fmla="*/ 252015263 w 219"/>
                  <a:gd name="T119" fmla="*/ 10080625 h 108"/>
                  <a:gd name="T120" fmla="*/ 257055568 w 219"/>
                  <a:gd name="T121" fmla="*/ 5040313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9"/>
                  <a:gd name="T184" fmla="*/ 0 h 108"/>
                  <a:gd name="T185" fmla="*/ 219 w 219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9" h="108">
                    <a:moveTo>
                      <a:pt x="106" y="2"/>
                    </a:moveTo>
                    <a:lnTo>
                      <a:pt x="107" y="2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09" y="4"/>
                    </a:lnTo>
                    <a:lnTo>
                      <a:pt x="111" y="4"/>
                    </a:lnTo>
                    <a:lnTo>
                      <a:pt x="112" y="3"/>
                    </a:lnTo>
                    <a:lnTo>
                      <a:pt x="113" y="4"/>
                    </a:lnTo>
                    <a:lnTo>
                      <a:pt x="113" y="5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9"/>
                    </a:lnTo>
                    <a:lnTo>
                      <a:pt x="124" y="11"/>
                    </a:lnTo>
                    <a:lnTo>
                      <a:pt x="126" y="12"/>
                    </a:lnTo>
                    <a:lnTo>
                      <a:pt x="126" y="13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125" y="14"/>
                    </a:lnTo>
                    <a:lnTo>
                      <a:pt x="125" y="15"/>
                    </a:lnTo>
                    <a:lnTo>
                      <a:pt x="126" y="16"/>
                    </a:lnTo>
                    <a:lnTo>
                      <a:pt x="126" y="18"/>
                    </a:lnTo>
                    <a:lnTo>
                      <a:pt x="125" y="18"/>
                    </a:lnTo>
                    <a:lnTo>
                      <a:pt x="125" y="19"/>
                    </a:lnTo>
                    <a:lnTo>
                      <a:pt x="125" y="20"/>
                    </a:lnTo>
                    <a:lnTo>
                      <a:pt x="126" y="20"/>
                    </a:lnTo>
                    <a:lnTo>
                      <a:pt x="127" y="21"/>
                    </a:lnTo>
                    <a:lnTo>
                      <a:pt x="128" y="21"/>
                    </a:lnTo>
                    <a:lnTo>
                      <a:pt x="130" y="21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3" y="22"/>
                    </a:lnTo>
                    <a:lnTo>
                      <a:pt x="134" y="22"/>
                    </a:lnTo>
                    <a:lnTo>
                      <a:pt x="135" y="22"/>
                    </a:lnTo>
                    <a:lnTo>
                      <a:pt x="137" y="22"/>
                    </a:lnTo>
                    <a:lnTo>
                      <a:pt x="139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3" y="22"/>
                    </a:lnTo>
                    <a:lnTo>
                      <a:pt x="144" y="22"/>
                    </a:lnTo>
                    <a:lnTo>
                      <a:pt x="144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9" y="22"/>
                    </a:lnTo>
                    <a:lnTo>
                      <a:pt x="151" y="23"/>
                    </a:lnTo>
                    <a:lnTo>
                      <a:pt x="151" y="24"/>
                    </a:lnTo>
                    <a:lnTo>
                      <a:pt x="152" y="24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3" y="30"/>
                    </a:lnTo>
                    <a:lnTo>
                      <a:pt x="154" y="31"/>
                    </a:lnTo>
                    <a:lnTo>
                      <a:pt x="155" y="32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58" y="35"/>
                    </a:lnTo>
                    <a:lnTo>
                      <a:pt x="158" y="37"/>
                    </a:lnTo>
                    <a:lnTo>
                      <a:pt x="159" y="38"/>
                    </a:lnTo>
                    <a:lnTo>
                      <a:pt x="159" y="39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5" y="43"/>
                    </a:lnTo>
                    <a:lnTo>
                      <a:pt x="167" y="44"/>
                    </a:lnTo>
                    <a:lnTo>
                      <a:pt x="168" y="46"/>
                    </a:lnTo>
                    <a:lnTo>
                      <a:pt x="169" y="46"/>
                    </a:lnTo>
                    <a:lnTo>
                      <a:pt x="170" y="47"/>
                    </a:lnTo>
                    <a:lnTo>
                      <a:pt x="171" y="47"/>
                    </a:lnTo>
                    <a:lnTo>
                      <a:pt x="173" y="48"/>
                    </a:lnTo>
                    <a:lnTo>
                      <a:pt x="174" y="48"/>
                    </a:lnTo>
                    <a:lnTo>
                      <a:pt x="174" y="49"/>
                    </a:lnTo>
                    <a:lnTo>
                      <a:pt x="176" y="50"/>
                    </a:lnTo>
                    <a:lnTo>
                      <a:pt x="177" y="50"/>
                    </a:lnTo>
                    <a:lnTo>
                      <a:pt x="177" y="51"/>
                    </a:lnTo>
                    <a:lnTo>
                      <a:pt x="178" y="51"/>
                    </a:lnTo>
                    <a:lnTo>
                      <a:pt x="179" y="52"/>
                    </a:lnTo>
                    <a:lnTo>
                      <a:pt x="180" y="52"/>
                    </a:lnTo>
                    <a:lnTo>
                      <a:pt x="181" y="53"/>
                    </a:lnTo>
                    <a:lnTo>
                      <a:pt x="182" y="53"/>
                    </a:lnTo>
                    <a:lnTo>
                      <a:pt x="182" y="54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3"/>
                    </a:lnTo>
                    <a:lnTo>
                      <a:pt x="186" y="54"/>
                    </a:lnTo>
                    <a:lnTo>
                      <a:pt x="187" y="54"/>
                    </a:lnTo>
                    <a:lnTo>
                      <a:pt x="187" y="56"/>
                    </a:lnTo>
                    <a:lnTo>
                      <a:pt x="188" y="56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1" y="58"/>
                    </a:lnTo>
                    <a:lnTo>
                      <a:pt x="192" y="58"/>
                    </a:lnTo>
                    <a:lnTo>
                      <a:pt x="193" y="59"/>
                    </a:lnTo>
                    <a:lnTo>
                      <a:pt x="195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1"/>
                    </a:lnTo>
                    <a:lnTo>
                      <a:pt x="199" y="62"/>
                    </a:lnTo>
                    <a:lnTo>
                      <a:pt x="202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5"/>
                    </a:lnTo>
                    <a:lnTo>
                      <a:pt x="207" y="65"/>
                    </a:lnTo>
                    <a:lnTo>
                      <a:pt x="207" y="63"/>
                    </a:lnTo>
                    <a:lnTo>
                      <a:pt x="210" y="65"/>
                    </a:lnTo>
                    <a:lnTo>
                      <a:pt x="212" y="66"/>
                    </a:lnTo>
                    <a:lnTo>
                      <a:pt x="214" y="66"/>
                    </a:lnTo>
                    <a:lnTo>
                      <a:pt x="214" y="67"/>
                    </a:lnTo>
                    <a:lnTo>
                      <a:pt x="215" y="67"/>
                    </a:lnTo>
                    <a:lnTo>
                      <a:pt x="216" y="68"/>
                    </a:lnTo>
                    <a:lnTo>
                      <a:pt x="216" y="67"/>
                    </a:lnTo>
                    <a:lnTo>
                      <a:pt x="217" y="67"/>
                    </a:lnTo>
                    <a:lnTo>
                      <a:pt x="217" y="68"/>
                    </a:lnTo>
                    <a:lnTo>
                      <a:pt x="218" y="68"/>
                    </a:lnTo>
                    <a:lnTo>
                      <a:pt x="219" y="68"/>
                    </a:lnTo>
                    <a:lnTo>
                      <a:pt x="218" y="69"/>
                    </a:lnTo>
                    <a:lnTo>
                      <a:pt x="217" y="70"/>
                    </a:lnTo>
                    <a:lnTo>
                      <a:pt x="217" y="71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9" y="76"/>
                    </a:lnTo>
                    <a:lnTo>
                      <a:pt x="206" y="75"/>
                    </a:lnTo>
                    <a:lnTo>
                      <a:pt x="205" y="75"/>
                    </a:lnTo>
                    <a:lnTo>
                      <a:pt x="205" y="76"/>
                    </a:lnTo>
                    <a:lnTo>
                      <a:pt x="204" y="76"/>
                    </a:lnTo>
                    <a:lnTo>
                      <a:pt x="205" y="77"/>
                    </a:lnTo>
                    <a:lnTo>
                      <a:pt x="202" y="78"/>
                    </a:lnTo>
                    <a:lnTo>
                      <a:pt x="202" y="79"/>
                    </a:lnTo>
                    <a:lnTo>
                      <a:pt x="201" y="79"/>
                    </a:lnTo>
                    <a:lnTo>
                      <a:pt x="200" y="79"/>
                    </a:lnTo>
                    <a:lnTo>
                      <a:pt x="196" y="79"/>
                    </a:lnTo>
                    <a:lnTo>
                      <a:pt x="192" y="80"/>
                    </a:lnTo>
                    <a:lnTo>
                      <a:pt x="191" y="81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4"/>
                    </a:lnTo>
                    <a:lnTo>
                      <a:pt x="191" y="84"/>
                    </a:lnTo>
                    <a:lnTo>
                      <a:pt x="191" y="85"/>
                    </a:lnTo>
                    <a:lnTo>
                      <a:pt x="190" y="86"/>
                    </a:lnTo>
                    <a:lnTo>
                      <a:pt x="190" y="87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90" y="89"/>
                    </a:lnTo>
                    <a:lnTo>
                      <a:pt x="190" y="90"/>
                    </a:lnTo>
                    <a:lnTo>
                      <a:pt x="189" y="90"/>
                    </a:lnTo>
                    <a:lnTo>
                      <a:pt x="189" y="91"/>
                    </a:lnTo>
                    <a:lnTo>
                      <a:pt x="188" y="93"/>
                    </a:lnTo>
                    <a:lnTo>
                      <a:pt x="187" y="93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2" y="95"/>
                    </a:lnTo>
                    <a:lnTo>
                      <a:pt x="180" y="96"/>
                    </a:lnTo>
                    <a:lnTo>
                      <a:pt x="179" y="96"/>
                    </a:lnTo>
                    <a:lnTo>
                      <a:pt x="178" y="97"/>
                    </a:lnTo>
                    <a:lnTo>
                      <a:pt x="177" y="97"/>
                    </a:lnTo>
                    <a:lnTo>
                      <a:pt x="176" y="97"/>
                    </a:lnTo>
                    <a:lnTo>
                      <a:pt x="174" y="97"/>
                    </a:lnTo>
                    <a:lnTo>
                      <a:pt x="174" y="98"/>
                    </a:lnTo>
                    <a:lnTo>
                      <a:pt x="171" y="98"/>
                    </a:lnTo>
                    <a:lnTo>
                      <a:pt x="170" y="98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68" y="104"/>
                    </a:lnTo>
                    <a:lnTo>
                      <a:pt x="168" y="105"/>
                    </a:lnTo>
                    <a:lnTo>
                      <a:pt x="167" y="105"/>
                    </a:lnTo>
                    <a:lnTo>
                      <a:pt x="165" y="105"/>
                    </a:lnTo>
                    <a:lnTo>
                      <a:pt x="164" y="106"/>
                    </a:lnTo>
                    <a:lnTo>
                      <a:pt x="162" y="107"/>
                    </a:lnTo>
                    <a:lnTo>
                      <a:pt x="161" y="107"/>
                    </a:lnTo>
                    <a:lnTo>
                      <a:pt x="160" y="107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8" y="107"/>
                    </a:lnTo>
                    <a:lnTo>
                      <a:pt x="158" y="108"/>
                    </a:lnTo>
                    <a:lnTo>
                      <a:pt x="156" y="108"/>
                    </a:lnTo>
                    <a:lnTo>
                      <a:pt x="156" y="107"/>
                    </a:lnTo>
                    <a:lnTo>
                      <a:pt x="154" y="106"/>
                    </a:lnTo>
                    <a:lnTo>
                      <a:pt x="154" y="105"/>
                    </a:lnTo>
                    <a:lnTo>
                      <a:pt x="153" y="105"/>
                    </a:lnTo>
                    <a:lnTo>
                      <a:pt x="152" y="104"/>
                    </a:lnTo>
                    <a:lnTo>
                      <a:pt x="150" y="105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4" y="103"/>
                    </a:lnTo>
                    <a:lnTo>
                      <a:pt x="143" y="102"/>
                    </a:lnTo>
                    <a:lnTo>
                      <a:pt x="142" y="102"/>
                    </a:lnTo>
                    <a:lnTo>
                      <a:pt x="141" y="100"/>
                    </a:lnTo>
                    <a:lnTo>
                      <a:pt x="142" y="99"/>
                    </a:lnTo>
                    <a:lnTo>
                      <a:pt x="142" y="98"/>
                    </a:lnTo>
                    <a:lnTo>
                      <a:pt x="141" y="98"/>
                    </a:lnTo>
                    <a:lnTo>
                      <a:pt x="141" y="97"/>
                    </a:lnTo>
                    <a:lnTo>
                      <a:pt x="141" y="96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1" y="90"/>
                    </a:lnTo>
                    <a:lnTo>
                      <a:pt x="141" y="88"/>
                    </a:lnTo>
                    <a:lnTo>
                      <a:pt x="141" y="87"/>
                    </a:lnTo>
                    <a:lnTo>
                      <a:pt x="139" y="87"/>
                    </a:lnTo>
                    <a:lnTo>
                      <a:pt x="137" y="87"/>
                    </a:lnTo>
                    <a:lnTo>
                      <a:pt x="135" y="87"/>
                    </a:lnTo>
                    <a:lnTo>
                      <a:pt x="133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2"/>
                    </a:lnTo>
                    <a:lnTo>
                      <a:pt x="124" y="81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6"/>
                    </a:lnTo>
                    <a:lnTo>
                      <a:pt x="115" y="75"/>
                    </a:lnTo>
                    <a:lnTo>
                      <a:pt x="114" y="75"/>
                    </a:lnTo>
                    <a:lnTo>
                      <a:pt x="113" y="75"/>
                    </a:lnTo>
                    <a:lnTo>
                      <a:pt x="112" y="74"/>
                    </a:lnTo>
                    <a:lnTo>
                      <a:pt x="111" y="74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7" y="72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3" y="74"/>
                    </a:lnTo>
                    <a:lnTo>
                      <a:pt x="102" y="74"/>
                    </a:lnTo>
                    <a:lnTo>
                      <a:pt x="98" y="72"/>
                    </a:lnTo>
                    <a:lnTo>
                      <a:pt x="98" y="71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8"/>
                    </a:lnTo>
                    <a:lnTo>
                      <a:pt x="86" y="68"/>
                    </a:lnTo>
                    <a:lnTo>
                      <a:pt x="87" y="67"/>
                    </a:lnTo>
                    <a:lnTo>
                      <a:pt x="85" y="65"/>
                    </a:lnTo>
                    <a:lnTo>
                      <a:pt x="84" y="63"/>
                    </a:lnTo>
                    <a:lnTo>
                      <a:pt x="84" y="65"/>
                    </a:lnTo>
                    <a:lnTo>
                      <a:pt x="83" y="66"/>
                    </a:lnTo>
                    <a:lnTo>
                      <a:pt x="80" y="65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8" y="63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71" y="66"/>
                    </a:lnTo>
                    <a:lnTo>
                      <a:pt x="72" y="66"/>
                    </a:lnTo>
                    <a:lnTo>
                      <a:pt x="71" y="67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5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4"/>
                    </a:lnTo>
                    <a:lnTo>
                      <a:pt x="50" y="75"/>
                    </a:lnTo>
                    <a:lnTo>
                      <a:pt x="49" y="75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6" y="76"/>
                    </a:lnTo>
                    <a:lnTo>
                      <a:pt x="44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32" y="78"/>
                    </a:lnTo>
                    <a:lnTo>
                      <a:pt x="28" y="76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10" y="69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3" y="61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3" y="51"/>
                    </a:lnTo>
                    <a:lnTo>
                      <a:pt x="5" y="48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4" y="21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4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7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5" y="16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5" y="21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5" y="6"/>
                    </a:lnTo>
                    <a:lnTo>
                      <a:pt x="95" y="5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2" y="6"/>
                    </a:lnTo>
                    <a:lnTo>
                      <a:pt x="102" y="7"/>
                    </a:lnTo>
                    <a:lnTo>
                      <a:pt x="103" y="6"/>
                    </a:lnTo>
                    <a:lnTo>
                      <a:pt x="100" y="4"/>
                    </a:lnTo>
                    <a:lnTo>
                      <a:pt x="99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7" y="2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1"/>
                    </a:lnTo>
                    <a:lnTo>
                      <a:pt x="10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15" name="Freeform 1001"/>
              <p:cNvSpPr>
                <a:spLocks/>
              </p:cNvSpPr>
              <p:nvPr/>
            </p:nvSpPr>
            <p:spPr bwMode="auto">
              <a:xfrm>
                <a:off x="5111750" y="2524126"/>
                <a:ext cx="41275" cy="66675"/>
              </a:xfrm>
              <a:custGeom>
                <a:avLst/>
                <a:gdLst>
                  <a:gd name="T0" fmla="*/ 45362813 w 26"/>
                  <a:gd name="T1" fmla="*/ 30241875 h 42"/>
                  <a:gd name="T2" fmla="*/ 42843450 w 26"/>
                  <a:gd name="T3" fmla="*/ 40322500 h 42"/>
                  <a:gd name="T4" fmla="*/ 45362813 w 26"/>
                  <a:gd name="T5" fmla="*/ 42843450 h 42"/>
                  <a:gd name="T6" fmla="*/ 45362813 w 26"/>
                  <a:gd name="T7" fmla="*/ 47883763 h 42"/>
                  <a:gd name="T8" fmla="*/ 45362813 w 26"/>
                  <a:gd name="T9" fmla="*/ 50403125 h 42"/>
                  <a:gd name="T10" fmla="*/ 50403125 w 26"/>
                  <a:gd name="T11" fmla="*/ 55443438 h 42"/>
                  <a:gd name="T12" fmla="*/ 55443438 w 26"/>
                  <a:gd name="T13" fmla="*/ 60483750 h 42"/>
                  <a:gd name="T14" fmla="*/ 60483750 w 26"/>
                  <a:gd name="T15" fmla="*/ 60483750 h 42"/>
                  <a:gd name="T16" fmla="*/ 60483750 w 26"/>
                  <a:gd name="T17" fmla="*/ 68043425 h 42"/>
                  <a:gd name="T18" fmla="*/ 65524063 w 26"/>
                  <a:gd name="T19" fmla="*/ 73083738 h 42"/>
                  <a:gd name="T20" fmla="*/ 57964388 w 26"/>
                  <a:gd name="T21" fmla="*/ 78124050 h 42"/>
                  <a:gd name="T22" fmla="*/ 52924075 w 26"/>
                  <a:gd name="T23" fmla="*/ 80645000 h 42"/>
                  <a:gd name="T24" fmla="*/ 50403125 w 26"/>
                  <a:gd name="T25" fmla="*/ 83165950 h 42"/>
                  <a:gd name="T26" fmla="*/ 47883763 w 26"/>
                  <a:gd name="T27" fmla="*/ 93246575 h 42"/>
                  <a:gd name="T28" fmla="*/ 45362813 w 26"/>
                  <a:gd name="T29" fmla="*/ 93246575 h 42"/>
                  <a:gd name="T30" fmla="*/ 42843450 w 26"/>
                  <a:gd name="T31" fmla="*/ 93246575 h 42"/>
                  <a:gd name="T32" fmla="*/ 37801550 w 26"/>
                  <a:gd name="T33" fmla="*/ 98286888 h 42"/>
                  <a:gd name="T34" fmla="*/ 42843450 w 26"/>
                  <a:gd name="T35" fmla="*/ 100806250 h 42"/>
                  <a:gd name="T36" fmla="*/ 35282188 w 26"/>
                  <a:gd name="T37" fmla="*/ 100806250 h 42"/>
                  <a:gd name="T38" fmla="*/ 35282188 w 26"/>
                  <a:gd name="T39" fmla="*/ 103327200 h 42"/>
                  <a:gd name="T40" fmla="*/ 30241875 w 26"/>
                  <a:gd name="T41" fmla="*/ 105846563 h 42"/>
                  <a:gd name="T42" fmla="*/ 27722513 w 26"/>
                  <a:gd name="T43" fmla="*/ 105846563 h 42"/>
                  <a:gd name="T44" fmla="*/ 25201563 w 26"/>
                  <a:gd name="T45" fmla="*/ 103327200 h 42"/>
                  <a:gd name="T46" fmla="*/ 20161250 w 26"/>
                  <a:gd name="T47" fmla="*/ 93246575 h 42"/>
                  <a:gd name="T48" fmla="*/ 15120938 w 26"/>
                  <a:gd name="T49" fmla="*/ 93246575 h 42"/>
                  <a:gd name="T50" fmla="*/ 7561263 w 26"/>
                  <a:gd name="T51" fmla="*/ 88206263 h 42"/>
                  <a:gd name="T52" fmla="*/ 0 w 26"/>
                  <a:gd name="T53" fmla="*/ 78124050 h 42"/>
                  <a:gd name="T54" fmla="*/ 5040313 w 26"/>
                  <a:gd name="T55" fmla="*/ 80645000 h 42"/>
                  <a:gd name="T56" fmla="*/ 5040313 w 26"/>
                  <a:gd name="T57" fmla="*/ 83165950 h 42"/>
                  <a:gd name="T58" fmla="*/ 7561263 w 26"/>
                  <a:gd name="T59" fmla="*/ 78124050 h 42"/>
                  <a:gd name="T60" fmla="*/ 5040313 w 26"/>
                  <a:gd name="T61" fmla="*/ 73083738 h 42"/>
                  <a:gd name="T62" fmla="*/ 2520950 w 26"/>
                  <a:gd name="T63" fmla="*/ 70564375 h 42"/>
                  <a:gd name="T64" fmla="*/ 5040313 w 26"/>
                  <a:gd name="T65" fmla="*/ 60483750 h 42"/>
                  <a:gd name="T66" fmla="*/ 7561263 w 26"/>
                  <a:gd name="T67" fmla="*/ 60483750 h 42"/>
                  <a:gd name="T68" fmla="*/ 5040313 w 26"/>
                  <a:gd name="T69" fmla="*/ 57962800 h 42"/>
                  <a:gd name="T70" fmla="*/ 7561263 w 26"/>
                  <a:gd name="T71" fmla="*/ 47883763 h 42"/>
                  <a:gd name="T72" fmla="*/ 5040313 w 26"/>
                  <a:gd name="T73" fmla="*/ 47883763 h 42"/>
                  <a:gd name="T74" fmla="*/ 10080625 w 26"/>
                  <a:gd name="T75" fmla="*/ 40322500 h 42"/>
                  <a:gd name="T76" fmla="*/ 10080625 w 26"/>
                  <a:gd name="T77" fmla="*/ 32761238 h 42"/>
                  <a:gd name="T78" fmla="*/ 10080625 w 26"/>
                  <a:gd name="T79" fmla="*/ 30241875 h 42"/>
                  <a:gd name="T80" fmla="*/ 5040313 w 26"/>
                  <a:gd name="T81" fmla="*/ 27720925 h 42"/>
                  <a:gd name="T82" fmla="*/ 2520950 w 26"/>
                  <a:gd name="T83" fmla="*/ 25201563 h 42"/>
                  <a:gd name="T84" fmla="*/ 5040313 w 26"/>
                  <a:gd name="T85" fmla="*/ 20161250 h 42"/>
                  <a:gd name="T86" fmla="*/ 0 w 26"/>
                  <a:gd name="T87" fmla="*/ 17640300 h 42"/>
                  <a:gd name="T88" fmla="*/ 10080625 w 26"/>
                  <a:gd name="T89" fmla="*/ 2520950 h 42"/>
                  <a:gd name="T90" fmla="*/ 15120938 w 26"/>
                  <a:gd name="T91" fmla="*/ 0 h 42"/>
                  <a:gd name="T92" fmla="*/ 15120938 w 26"/>
                  <a:gd name="T93" fmla="*/ 2520950 h 42"/>
                  <a:gd name="T94" fmla="*/ 20161250 w 26"/>
                  <a:gd name="T95" fmla="*/ 5040313 h 42"/>
                  <a:gd name="T96" fmla="*/ 27722513 w 26"/>
                  <a:gd name="T97" fmla="*/ 2520950 h 42"/>
                  <a:gd name="T98" fmla="*/ 32762825 w 26"/>
                  <a:gd name="T99" fmla="*/ 7559675 h 42"/>
                  <a:gd name="T100" fmla="*/ 37801550 w 26"/>
                  <a:gd name="T101" fmla="*/ 10080625 h 42"/>
                  <a:gd name="T102" fmla="*/ 45362813 w 26"/>
                  <a:gd name="T103" fmla="*/ 12601575 h 42"/>
                  <a:gd name="T104" fmla="*/ 47883763 w 26"/>
                  <a:gd name="T105" fmla="*/ 25201563 h 42"/>
                  <a:gd name="T106" fmla="*/ 47883763 w 26"/>
                  <a:gd name="T107" fmla="*/ 27720925 h 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"/>
                  <a:gd name="T163" fmla="*/ 0 h 42"/>
                  <a:gd name="T164" fmla="*/ 26 w 26"/>
                  <a:gd name="T165" fmla="*/ 42 h 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" h="42">
                    <a:moveTo>
                      <a:pt x="19" y="11"/>
                    </a:moveTo>
                    <a:lnTo>
                      <a:pt x="19" y="11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9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4" y="38"/>
                    </a:lnTo>
                    <a:lnTo>
                      <a:pt x="15" y="39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16" name="Freeform 1002"/>
              <p:cNvSpPr>
                <a:spLocks/>
              </p:cNvSpPr>
              <p:nvPr/>
            </p:nvSpPr>
            <p:spPr bwMode="auto">
              <a:xfrm>
                <a:off x="4710113" y="2524126"/>
                <a:ext cx="6350" cy="4762"/>
              </a:xfrm>
              <a:custGeom>
                <a:avLst/>
                <a:gdLst>
                  <a:gd name="T0" fmla="*/ 7559675 w 4"/>
                  <a:gd name="T1" fmla="*/ 5039783 h 3"/>
                  <a:gd name="T2" fmla="*/ 7559675 w 4"/>
                  <a:gd name="T3" fmla="*/ 5039783 h 3"/>
                  <a:gd name="T4" fmla="*/ 7559675 w 4"/>
                  <a:gd name="T5" fmla="*/ 5039783 h 3"/>
                  <a:gd name="T6" fmla="*/ 2520950 w 4"/>
                  <a:gd name="T7" fmla="*/ 7560469 h 3"/>
                  <a:gd name="T8" fmla="*/ 2520950 w 4"/>
                  <a:gd name="T9" fmla="*/ 7560469 h 3"/>
                  <a:gd name="T10" fmla="*/ 0 w 4"/>
                  <a:gd name="T11" fmla="*/ 7560469 h 3"/>
                  <a:gd name="T12" fmla="*/ 0 w 4"/>
                  <a:gd name="T13" fmla="*/ 5039783 h 3"/>
                  <a:gd name="T14" fmla="*/ 0 w 4"/>
                  <a:gd name="T15" fmla="*/ 2520685 h 3"/>
                  <a:gd name="T16" fmla="*/ 0 w 4"/>
                  <a:gd name="T17" fmla="*/ 2520685 h 3"/>
                  <a:gd name="T18" fmla="*/ 0 w 4"/>
                  <a:gd name="T19" fmla="*/ 2520685 h 3"/>
                  <a:gd name="T20" fmla="*/ 0 w 4"/>
                  <a:gd name="T21" fmla="*/ 0 h 3"/>
                  <a:gd name="T22" fmla="*/ 2520950 w 4"/>
                  <a:gd name="T23" fmla="*/ 0 h 3"/>
                  <a:gd name="T24" fmla="*/ 7559675 w 4"/>
                  <a:gd name="T25" fmla="*/ 0 h 3"/>
                  <a:gd name="T26" fmla="*/ 10080625 w 4"/>
                  <a:gd name="T27" fmla="*/ 0 h 3"/>
                  <a:gd name="T28" fmla="*/ 10080625 w 4"/>
                  <a:gd name="T29" fmla="*/ 2520685 h 3"/>
                  <a:gd name="T30" fmla="*/ 10080625 w 4"/>
                  <a:gd name="T31" fmla="*/ 2520685 h 3"/>
                  <a:gd name="T32" fmla="*/ 10080625 w 4"/>
                  <a:gd name="T33" fmla="*/ 2520685 h 3"/>
                  <a:gd name="T34" fmla="*/ 7559675 w 4"/>
                  <a:gd name="T35" fmla="*/ 5039783 h 3"/>
                  <a:gd name="T36" fmla="*/ 7559675 w 4"/>
                  <a:gd name="T37" fmla="*/ 503978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3"/>
                  <a:gd name="T59" fmla="*/ 4 w 4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17" name="Freeform 1003"/>
              <p:cNvSpPr>
                <a:spLocks/>
              </p:cNvSpPr>
              <p:nvPr/>
            </p:nvSpPr>
            <p:spPr bwMode="auto">
              <a:xfrm>
                <a:off x="5138738" y="2530476"/>
                <a:ext cx="58737" cy="34925"/>
              </a:xfrm>
              <a:custGeom>
                <a:avLst/>
                <a:gdLst>
                  <a:gd name="T0" fmla="*/ 70563774 w 37"/>
                  <a:gd name="T1" fmla="*/ 2520950 h 22"/>
                  <a:gd name="T2" fmla="*/ 75604044 w 37"/>
                  <a:gd name="T3" fmla="*/ 10080625 h 22"/>
                  <a:gd name="T4" fmla="*/ 83163655 w 37"/>
                  <a:gd name="T5" fmla="*/ 12601575 h 22"/>
                  <a:gd name="T6" fmla="*/ 85684583 w 37"/>
                  <a:gd name="T7" fmla="*/ 17640300 h 22"/>
                  <a:gd name="T8" fmla="*/ 88203924 w 37"/>
                  <a:gd name="T9" fmla="*/ 20161250 h 22"/>
                  <a:gd name="T10" fmla="*/ 93244194 w 37"/>
                  <a:gd name="T11" fmla="*/ 22682200 h 22"/>
                  <a:gd name="T12" fmla="*/ 88203924 w 37"/>
                  <a:gd name="T13" fmla="*/ 25201563 h 22"/>
                  <a:gd name="T14" fmla="*/ 88203924 w 37"/>
                  <a:gd name="T15" fmla="*/ 25201563 h 22"/>
                  <a:gd name="T16" fmla="*/ 88203924 w 37"/>
                  <a:gd name="T17" fmla="*/ 35282188 h 22"/>
                  <a:gd name="T18" fmla="*/ 88203924 w 37"/>
                  <a:gd name="T19" fmla="*/ 37801550 h 22"/>
                  <a:gd name="T20" fmla="*/ 83163655 w 37"/>
                  <a:gd name="T21" fmla="*/ 37801550 h 22"/>
                  <a:gd name="T22" fmla="*/ 80644314 w 37"/>
                  <a:gd name="T23" fmla="*/ 37801550 h 22"/>
                  <a:gd name="T24" fmla="*/ 80644314 w 37"/>
                  <a:gd name="T25" fmla="*/ 40322500 h 22"/>
                  <a:gd name="T26" fmla="*/ 75604044 w 37"/>
                  <a:gd name="T27" fmla="*/ 42843450 h 22"/>
                  <a:gd name="T28" fmla="*/ 70563774 w 37"/>
                  <a:gd name="T29" fmla="*/ 42843450 h 22"/>
                  <a:gd name="T30" fmla="*/ 65523505 w 37"/>
                  <a:gd name="T31" fmla="*/ 42843450 h 22"/>
                  <a:gd name="T32" fmla="*/ 60483235 w 37"/>
                  <a:gd name="T33" fmla="*/ 42843450 h 22"/>
                  <a:gd name="T34" fmla="*/ 52922037 w 37"/>
                  <a:gd name="T35" fmla="*/ 45362813 h 22"/>
                  <a:gd name="T36" fmla="*/ 47881767 w 37"/>
                  <a:gd name="T37" fmla="*/ 50403125 h 22"/>
                  <a:gd name="T38" fmla="*/ 37801228 w 37"/>
                  <a:gd name="T39" fmla="*/ 55443438 h 22"/>
                  <a:gd name="T40" fmla="*/ 37801228 w 37"/>
                  <a:gd name="T41" fmla="*/ 50403125 h 22"/>
                  <a:gd name="T42" fmla="*/ 32760959 w 37"/>
                  <a:gd name="T43" fmla="*/ 50403125 h 22"/>
                  <a:gd name="T44" fmla="*/ 30241618 w 37"/>
                  <a:gd name="T45" fmla="*/ 55443438 h 22"/>
                  <a:gd name="T46" fmla="*/ 25201348 w 37"/>
                  <a:gd name="T47" fmla="*/ 55443438 h 22"/>
                  <a:gd name="T48" fmla="*/ 17640150 w 37"/>
                  <a:gd name="T49" fmla="*/ 50403125 h 22"/>
                  <a:gd name="T50" fmla="*/ 15120809 w 37"/>
                  <a:gd name="T51" fmla="*/ 50403125 h 22"/>
                  <a:gd name="T52" fmla="*/ 12599880 w 37"/>
                  <a:gd name="T53" fmla="*/ 50403125 h 22"/>
                  <a:gd name="T54" fmla="*/ 10080539 w 37"/>
                  <a:gd name="T55" fmla="*/ 50403125 h 22"/>
                  <a:gd name="T56" fmla="*/ 5040270 w 37"/>
                  <a:gd name="T57" fmla="*/ 45362813 h 22"/>
                  <a:gd name="T58" fmla="*/ 2519341 w 37"/>
                  <a:gd name="T59" fmla="*/ 40322500 h 22"/>
                  <a:gd name="T60" fmla="*/ 2519341 w 37"/>
                  <a:gd name="T61" fmla="*/ 37801550 h 22"/>
                  <a:gd name="T62" fmla="*/ 2519341 w 37"/>
                  <a:gd name="T63" fmla="*/ 35282188 h 22"/>
                  <a:gd name="T64" fmla="*/ 2519341 w 37"/>
                  <a:gd name="T65" fmla="*/ 32761238 h 22"/>
                  <a:gd name="T66" fmla="*/ 0 w 37"/>
                  <a:gd name="T67" fmla="*/ 30241875 h 22"/>
                  <a:gd name="T68" fmla="*/ 2519341 w 37"/>
                  <a:gd name="T69" fmla="*/ 25201563 h 22"/>
                  <a:gd name="T70" fmla="*/ 2519341 w 37"/>
                  <a:gd name="T71" fmla="*/ 20161250 h 22"/>
                  <a:gd name="T72" fmla="*/ 5040270 w 37"/>
                  <a:gd name="T73" fmla="*/ 17640300 h 22"/>
                  <a:gd name="T74" fmla="*/ 7559611 w 37"/>
                  <a:gd name="T75" fmla="*/ 17640300 h 22"/>
                  <a:gd name="T76" fmla="*/ 10080539 w 37"/>
                  <a:gd name="T77" fmla="*/ 15120938 h 22"/>
                  <a:gd name="T78" fmla="*/ 10080539 w 37"/>
                  <a:gd name="T79" fmla="*/ 12601575 h 22"/>
                  <a:gd name="T80" fmla="*/ 15120809 w 37"/>
                  <a:gd name="T81" fmla="*/ 10080625 h 22"/>
                  <a:gd name="T82" fmla="*/ 25201348 w 37"/>
                  <a:gd name="T83" fmla="*/ 7559675 h 22"/>
                  <a:gd name="T84" fmla="*/ 30241618 w 37"/>
                  <a:gd name="T85" fmla="*/ 7559675 h 22"/>
                  <a:gd name="T86" fmla="*/ 35281887 w 37"/>
                  <a:gd name="T87" fmla="*/ 2520950 h 22"/>
                  <a:gd name="T88" fmla="*/ 42841498 w 37"/>
                  <a:gd name="T89" fmla="*/ 2520950 h 22"/>
                  <a:gd name="T90" fmla="*/ 42841498 w 37"/>
                  <a:gd name="T91" fmla="*/ 2520950 h 22"/>
                  <a:gd name="T92" fmla="*/ 47881767 w 37"/>
                  <a:gd name="T93" fmla="*/ 0 h 22"/>
                  <a:gd name="T94" fmla="*/ 55442966 w 37"/>
                  <a:gd name="T95" fmla="*/ 0 h 22"/>
                  <a:gd name="T96" fmla="*/ 60483235 w 37"/>
                  <a:gd name="T97" fmla="*/ 0 h 22"/>
                  <a:gd name="T98" fmla="*/ 65523505 w 37"/>
                  <a:gd name="T99" fmla="*/ 0 h 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22"/>
                  <a:gd name="T152" fmla="*/ 37 w 37"/>
                  <a:gd name="T153" fmla="*/ 22 h 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22">
                    <a:moveTo>
                      <a:pt x="26" y="0"/>
                    </a:moveTo>
                    <a:lnTo>
                      <a:pt x="28" y="1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5" y="10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18" name="Freeform 1004"/>
              <p:cNvSpPr>
                <a:spLocks/>
              </p:cNvSpPr>
              <p:nvPr/>
            </p:nvSpPr>
            <p:spPr bwMode="auto">
              <a:xfrm>
                <a:off x="7629525" y="2549526"/>
                <a:ext cx="252413" cy="182562"/>
              </a:xfrm>
              <a:custGeom>
                <a:avLst/>
                <a:gdLst>
                  <a:gd name="T0" fmla="*/ 206653222 w 159"/>
                  <a:gd name="T1" fmla="*/ 176410454 h 115"/>
                  <a:gd name="T2" fmla="*/ 209174177 w 159"/>
                  <a:gd name="T3" fmla="*/ 153729904 h 115"/>
                  <a:gd name="T4" fmla="*/ 231854834 w 159"/>
                  <a:gd name="T5" fmla="*/ 143649307 h 115"/>
                  <a:gd name="T6" fmla="*/ 214214499 w 159"/>
                  <a:gd name="T7" fmla="*/ 156249260 h 115"/>
                  <a:gd name="T8" fmla="*/ 226814512 w 159"/>
                  <a:gd name="T9" fmla="*/ 171370156 h 115"/>
                  <a:gd name="T10" fmla="*/ 249496757 w 159"/>
                  <a:gd name="T11" fmla="*/ 158770203 h 115"/>
                  <a:gd name="T12" fmla="*/ 282258059 w 159"/>
                  <a:gd name="T13" fmla="*/ 141128363 h 115"/>
                  <a:gd name="T14" fmla="*/ 299899982 w 159"/>
                  <a:gd name="T15" fmla="*/ 126007467 h 115"/>
                  <a:gd name="T16" fmla="*/ 315020949 w 159"/>
                  <a:gd name="T17" fmla="*/ 105846273 h 115"/>
                  <a:gd name="T18" fmla="*/ 327620961 w 159"/>
                  <a:gd name="T19" fmla="*/ 78125424 h 115"/>
                  <a:gd name="T20" fmla="*/ 327620961 w 159"/>
                  <a:gd name="T21" fmla="*/ 57964229 h 115"/>
                  <a:gd name="T22" fmla="*/ 325101594 w 159"/>
                  <a:gd name="T23" fmla="*/ 52923930 h 115"/>
                  <a:gd name="T24" fmla="*/ 327620961 w 159"/>
                  <a:gd name="T25" fmla="*/ 27722437 h 115"/>
                  <a:gd name="T26" fmla="*/ 340222561 w 159"/>
                  <a:gd name="T27" fmla="*/ 10080597 h 115"/>
                  <a:gd name="T28" fmla="*/ 352822574 w 159"/>
                  <a:gd name="T29" fmla="*/ 20161195 h 115"/>
                  <a:gd name="T30" fmla="*/ 367943541 w 159"/>
                  <a:gd name="T31" fmla="*/ 25201493 h 115"/>
                  <a:gd name="T32" fmla="*/ 365424174 w 159"/>
                  <a:gd name="T33" fmla="*/ 12601540 h 115"/>
                  <a:gd name="T34" fmla="*/ 372983864 w 159"/>
                  <a:gd name="T35" fmla="*/ 7561242 h 115"/>
                  <a:gd name="T36" fmla="*/ 378024186 w 159"/>
                  <a:gd name="T37" fmla="*/ 27722437 h 115"/>
                  <a:gd name="T38" fmla="*/ 393145154 w 159"/>
                  <a:gd name="T39" fmla="*/ 47883631 h 115"/>
                  <a:gd name="T40" fmla="*/ 400706431 w 159"/>
                  <a:gd name="T41" fmla="*/ 73085125 h 115"/>
                  <a:gd name="T42" fmla="*/ 393145154 w 159"/>
                  <a:gd name="T43" fmla="*/ 88206021 h 115"/>
                  <a:gd name="T44" fmla="*/ 385585464 w 159"/>
                  <a:gd name="T45" fmla="*/ 108367216 h 115"/>
                  <a:gd name="T46" fmla="*/ 367943541 w 159"/>
                  <a:gd name="T47" fmla="*/ 110886571 h 115"/>
                  <a:gd name="T48" fmla="*/ 365424174 w 159"/>
                  <a:gd name="T49" fmla="*/ 141128363 h 115"/>
                  <a:gd name="T50" fmla="*/ 352822574 w 159"/>
                  <a:gd name="T51" fmla="*/ 171370156 h 115"/>
                  <a:gd name="T52" fmla="*/ 357862896 w 159"/>
                  <a:gd name="T53" fmla="*/ 206652247 h 115"/>
                  <a:gd name="T54" fmla="*/ 342741929 w 159"/>
                  <a:gd name="T55" fmla="*/ 221773143 h 115"/>
                  <a:gd name="T56" fmla="*/ 322580639 w 159"/>
                  <a:gd name="T57" fmla="*/ 236894039 h 115"/>
                  <a:gd name="T58" fmla="*/ 330141916 w 159"/>
                  <a:gd name="T59" fmla="*/ 216732844 h 115"/>
                  <a:gd name="T60" fmla="*/ 315020949 w 159"/>
                  <a:gd name="T61" fmla="*/ 219253787 h 115"/>
                  <a:gd name="T62" fmla="*/ 307459672 w 159"/>
                  <a:gd name="T63" fmla="*/ 221773143 h 115"/>
                  <a:gd name="T64" fmla="*/ 297379027 w 159"/>
                  <a:gd name="T65" fmla="*/ 231853740 h 115"/>
                  <a:gd name="T66" fmla="*/ 282258059 w 159"/>
                  <a:gd name="T67" fmla="*/ 239414982 h 115"/>
                  <a:gd name="T68" fmla="*/ 269658047 w 159"/>
                  <a:gd name="T69" fmla="*/ 239414982 h 115"/>
                  <a:gd name="T70" fmla="*/ 241935479 w 159"/>
                  <a:gd name="T71" fmla="*/ 244455280 h 115"/>
                  <a:gd name="T72" fmla="*/ 224295144 w 159"/>
                  <a:gd name="T73" fmla="*/ 246974636 h 115"/>
                  <a:gd name="T74" fmla="*/ 221774189 w 159"/>
                  <a:gd name="T75" fmla="*/ 239414982 h 115"/>
                  <a:gd name="T76" fmla="*/ 214214499 w 159"/>
                  <a:gd name="T77" fmla="*/ 241934337 h 115"/>
                  <a:gd name="T78" fmla="*/ 206653222 w 159"/>
                  <a:gd name="T79" fmla="*/ 236894039 h 115"/>
                  <a:gd name="T80" fmla="*/ 211693544 w 159"/>
                  <a:gd name="T81" fmla="*/ 249495579 h 115"/>
                  <a:gd name="T82" fmla="*/ 206653222 w 159"/>
                  <a:gd name="T83" fmla="*/ 259576177 h 115"/>
                  <a:gd name="T84" fmla="*/ 186491932 w 159"/>
                  <a:gd name="T85" fmla="*/ 277216428 h 115"/>
                  <a:gd name="T86" fmla="*/ 163811274 w 159"/>
                  <a:gd name="T87" fmla="*/ 287297026 h 115"/>
                  <a:gd name="T88" fmla="*/ 153730630 w 159"/>
                  <a:gd name="T89" fmla="*/ 267135831 h 115"/>
                  <a:gd name="T90" fmla="*/ 163811274 w 159"/>
                  <a:gd name="T91" fmla="*/ 244455280 h 115"/>
                  <a:gd name="T92" fmla="*/ 136088707 w 159"/>
                  <a:gd name="T93" fmla="*/ 241934337 h 115"/>
                  <a:gd name="T94" fmla="*/ 110887095 w 159"/>
                  <a:gd name="T95" fmla="*/ 249495579 h 115"/>
                  <a:gd name="T96" fmla="*/ 88206437 w 159"/>
                  <a:gd name="T97" fmla="*/ 254535878 h 115"/>
                  <a:gd name="T98" fmla="*/ 68045147 w 159"/>
                  <a:gd name="T99" fmla="*/ 259576177 h 115"/>
                  <a:gd name="T100" fmla="*/ 47883857 w 159"/>
                  <a:gd name="T101" fmla="*/ 262095532 h 115"/>
                  <a:gd name="T102" fmla="*/ 35282257 w 159"/>
                  <a:gd name="T103" fmla="*/ 267135831 h 115"/>
                  <a:gd name="T104" fmla="*/ 10080645 w 159"/>
                  <a:gd name="T105" fmla="*/ 267135831 h 115"/>
                  <a:gd name="T106" fmla="*/ 2520955 w 159"/>
                  <a:gd name="T107" fmla="*/ 254535878 h 115"/>
                  <a:gd name="T108" fmla="*/ 25201612 w 159"/>
                  <a:gd name="T109" fmla="*/ 244455280 h 115"/>
                  <a:gd name="T110" fmla="*/ 50403225 w 159"/>
                  <a:gd name="T111" fmla="*/ 231853740 h 115"/>
                  <a:gd name="T112" fmla="*/ 70564515 w 159"/>
                  <a:gd name="T113" fmla="*/ 216732844 h 115"/>
                  <a:gd name="T114" fmla="*/ 95766127 w 159"/>
                  <a:gd name="T115" fmla="*/ 216732844 h 115"/>
                  <a:gd name="T116" fmla="*/ 128529017 w 159"/>
                  <a:gd name="T117" fmla="*/ 211692545 h 115"/>
                  <a:gd name="T118" fmla="*/ 156249997 w 159"/>
                  <a:gd name="T119" fmla="*/ 204132891 h 115"/>
                  <a:gd name="T120" fmla="*/ 166330642 w 159"/>
                  <a:gd name="T121" fmla="*/ 214213488 h 115"/>
                  <a:gd name="T122" fmla="*/ 189012887 w 159"/>
                  <a:gd name="T123" fmla="*/ 206652247 h 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9"/>
                  <a:gd name="T187" fmla="*/ 0 h 115"/>
                  <a:gd name="T188" fmla="*/ 159 w 159"/>
                  <a:gd name="T189" fmla="*/ 115 h 1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9" h="115">
                    <a:moveTo>
                      <a:pt x="73" y="80"/>
                    </a:moveTo>
                    <a:lnTo>
                      <a:pt x="73" y="79"/>
                    </a:lnTo>
                    <a:lnTo>
                      <a:pt x="74" y="77"/>
                    </a:lnTo>
                    <a:lnTo>
                      <a:pt x="75" y="76"/>
                    </a:lnTo>
                    <a:lnTo>
                      <a:pt x="76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81" y="71"/>
                    </a:lnTo>
                    <a:lnTo>
                      <a:pt x="82" y="70"/>
                    </a:lnTo>
                    <a:lnTo>
                      <a:pt x="82" y="69"/>
                    </a:lnTo>
                    <a:lnTo>
                      <a:pt x="83" y="69"/>
                    </a:lnTo>
                    <a:lnTo>
                      <a:pt x="83" y="68"/>
                    </a:lnTo>
                    <a:lnTo>
                      <a:pt x="84" y="67"/>
                    </a:lnTo>
                    <a:lnTo>
                      <a:pt x="84" y="66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3" y="62"/>
                    </a:lnTo>
                    <a:lnTo>
                      <a:pt x="83" y="61"/>
                    </a:lnTo>
                    <a:lnTo>
                      <a:pt x="84" y="60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8" y="58"/>
                    </a:lnTo>
                    <a:lnTo>
                      <a:pt x="89" y="58"/>
                    </a:lnTo>
                    <a:lnTo>
                      <a:pt x="90" y="58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3" y="58"/>
                    </a:lnTo>
                    <a:lnTo>
                      <a:pt x="92" y="58"/>
                    </a:lnTo>
                    <a:lnTo>
                      <a:pt x="91" y="59"/>
                    </a:lnTo>
                    <a:lnTo>
                      <a:pt x="90" y="60"/>
                    </a:lnTo>
                    <a:lnTo>
                      <a:pt x="89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5" y="62"/>
                    </a:lnTo>
                    <a:lnTo>
                      <a:pt x="85" y="63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89" y="64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2" y="68"/>
                    </a:lnTo>
                    <a:lnTo>
                      <a:pt x="93" y="67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4"/>
                    </a:lnTo>
                    <a:lnTo>
                      <a:pt x="99" y="64"/>
                    </a:lnTo>
                    <a:lnTo>
                      <a:pt x="99" y="63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5" y="61"/>
                    </a:lnTo>
                    <a:lnTo>
                      <a:pt x="110" y="59"/>
                    </a:lnTo>
                    <a:lnTo>
                      <a:pt x="112" y="57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3" y="54"/>
                    </a:lnTo>
                    <a:lnTo>
                      <a:pt x="113" y="53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6" y="51"/>
                    </a:lnTo>
                    <a:lnTo>
                      <a:pt x="117" y="51"/>
                    </a:lnTo>
                    <a:lnTo>
                      <a:pt x="118" y="51"/>
                    </a:lnTo>
                    <a:lnTo>
                      <a:pt x="119" y="50"/>
                    </a:lnTo>
                    <a:lnTo>
                      <a:pt x="120" y="50"/>
                    </a:lnTo>
                    <a:lnTo>
                      <a:pt x="120" y="49"/>
                    </a:lnTo>
                    <a:lnTo>
                      <a:pt x="121" y="49"/>
                    </a:lnTo>
                    <a:lnTo>
                      <a:pt x="122" y="48"/>
                    </a:lnTo>
                    <a:lnTo>
                      <a:pt x="122" y="47"/>
                    </a:lnTo>
                    <a:lnTo>
                      <a:pt x="122" y="45"/>
                    </a:lnTo>
                    <a:lnTo>
                      <a:pt x="122" y="44"/>
                    </a:lnTo>
                    <a:lnTo>
                      <a:pt x="123" y="43"/>
                    </a:lnTo>
                    <a:lnTo>
                      <a:pt x="125" y="42"/>
                    </a:lnTo>
                    <a:lnTo>
                      <a:pt x="125" y="41"/>
                    </a:lnTo>
                    <a:lnTo>
                      <a:pt x="125" y="40"/>
                    </a:lnTo>
                    <a:lnTo>
                      <a:pt x="126" y="40"/>
                    </a:lnTo>
                    <a:lnTo>
                      <a:pt x="127" y="39"/>
                    </a:lnTo>
                    <a:lnTo>
                      <a:pt x="127" y="38"/>
                    </a:lnTo>
                    <a:lnTo>
                      <a:pt x="128" y="35"/>
                    </a:lnTo>
                    <a:lnTo>
                      <a:pt x="129" y="33"/>
                    </a:lnTo>
                    <a:lnTo>
                      <a:pt x="130" y="32"/>
                    </a:lnTo>
                    <a:lnTo>
                      <a:pt x="130" y="31"/>
                    </a:lnTo>
                    <a:lnTo>
                      <a:pt x="130" y="30"/>
                    </a:lnTo>
                    <a:lnTo>
                      <a:pt x="131" y="30"/>
                    </a:lnTo>
                    <a:lnTo>
                      <a:pt x="131" y="29"/>
                    </a:lnTo>
                    <a:lnTo>
                      <a:pt x="131" y="28"/>
                    </a:lnTo>
                    <a:lnTo>
                      <a:pt x="131" y="26"/>
                    </a:lnTo>
                    <a:lnTo>
                      <a:pt x="131" y="25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29" y="15"/>
                    </a:lnTo>
                    <a:lnTo>
                      <a:pt x="129" y="14"/>
                    </a:lnTo>
                    <a:lnTo>
                      <a:pt x="129" y="13"/>
                    </a:lnTo>
                    <a:lnTo>
                      <a:pt x="128" y="13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5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39" y="5"/>
                    </a:lnTo>
                    <a:lnTo>
                      <a:pt x="139" y="6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8"/>
                    </a:lnTo>
                    <a:lnTo>
                      <a:pt x="148" y="7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7" y="4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5" y="5"/>
                    </a:lnTo>
                    <a:lnTo>
                      <a:pt x="144" y="5"/>
                    </a:lnTo>
                    <a:lnTo>
                      <a:pt x="142" y="5"/>
                    </a:lnTo>
                    <a:lnTo>
                      <a:pt x="141" y="5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1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8" y="3"/>
                    </a:lnTo>
                    <a:lnTo>
                      <a:pt x="149" y="3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0" y="3"/>
                    </a:lnTo>
                    <a:lnTo>
                      <a:pt x="150" y="4"/>
                    </a:lnTo>
                    <a:lnTo>
                      <a:pt x="150" y="5"/>
                    </a:lnTo>
                    <a:lnTo>
                      <a:pt x="150" y="8"/>
                    </a:lnTo>
                    <a:lnTo>
                      <a:pt x="150" y="10"/>
                    </a:lnTo>
                    <a:lnTo>
                      <a:pt x="150" y="11"/>
                    </a:lnTo>
                    <a:lnTo>
                      <a:pt x="150" y="12"/>
                    </a:lnTo>
                    <a:lnTo>
                      <a:pt x="151" y="13"/>
                    </a:lnTo>
                    <a:lnTo>
                      <a:pt x="151" y="14"/>
                    </a:lnTo>
                    <a:lnTo>
                      <a:pt x="153" y="14"/>
                    </a:lnTo>
                    <a:lnTo>
                      <a:pt x="154" y="14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8" y="26"/>
                    </a:lnTo>
                    <a:lnTo>
                      <a:pt x="159" y="28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58" y="30"/>
                    </a:lnTo>
                    <a:lnTo>
                      <a:pt x="158" y="31"/>
                    </a:lnTo>
                    <a:lnTo>
                      <a:pt x="157" y="31"/>
                    </a:lnTo>
                    <a:lnTo>
                      <a:pt x="157" y="32"/>
                    </a:lnTo>
                    <a:lnTo>
                      <a:pt x="157" y="33"/>
                    </a:lnTo>
                    <a:lnTo>
                      <a:pt x="157" y="34"/>
                    </a:lnTo>
                    <a:lnTo>
                      <a:pt x="157" y="35"/>
                    </a:lnTo>
                    <a:lnTo>
                      <a:pt x="156" y="35"/>
                    </a:lnTo>
                    <a:lnTo>
                      <a:pt x="155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3" y="38"/>
                    </a:lnTo>
                    <a:lnTo>
                      <a:pt x="151" y="39"/>
                    </a:lnTo>
                    <a:lnTo>
                      <a:pt x="151" y="40"/>
                    </a:lnTo>
                    <a:lnTo>
                      <a:pt x="151" y="41"/>
                    </a:lnTo>
                    <a:lnTo>
                      <a:pt x="153" y="43"/>
                    </a:lnTo>
                    <a:lnTo>
                      <a:pt x="153" y="44"/>
                    </a:lnTo>
                    <a:lnTo>
                      <a:pt x="153" y="45"/>
                    </a:lnTo>
                    <a:lnTo>
                      <a:pt x="151" y="47"/>
                    </a:lnTo>
                    <a:lnTo>
                      <a:pt x="151" y="45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6" y="44"/>
                    </a:lnTo>
                    <a:lnTo>
                      <a:pt x="145" y="45"/>
                    </a:lnTo>
                    <a:lnTo>
                      <a:pt x="144" y="48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6"/>
                    </a:lnTo>
                    <a:lnTo>
                      <a:pt x="145" y="58"/>
                    </a:lnTo>
                    <a:lnTo>
                      <a:pt x="145" y="59"/>
                    </a:lnTo>
                    <a:lnTo>
                      <a:pt x="145" y="61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2" y="66"/>
                    </a:lnTo>
                    <a:lnTo>
                      <a:pt x="141" y="66"/>
                    </a:lnTo>
                    <a:lnTo>
                      <a:pt x="141" y="67"/>
                    </a:lnTo>
                    <a:lnTo>
                      <a:pt x="140" y="68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41" y="81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5"/>
                    </a:lnTo>
                    <a:lnTo>
                      <a:pt x="137" y="85"/>
                    </a:lnTo>
                    <a:lnTo>
                      <a:pt x="137" y="86"/>
                    </a:lnTo>
                    <a:lnTo>
                      <a:pt x="136" y="87"/>
                    </a:lnTo>
                    <a:lnTo>
                      <a:pt x="136" y="88"/>
                    </a:lnTo>
                    <a:lnTo>
                      <a:pt x="136" y="89"/>
                    </a:lnTo>
                    <a:lnTo>
                      <a:pt x="136" y="90"/>
                    </a:lnTo>
                    <a:lnTo>
                      <a:pt x="135" y="90"/>
                    </a:lnTo>
                    <a:lnTo>
                      <a:pt x="133" y="91"/>
                    </a:lnTo>
                    <a:lnTo>
                      <a:pt x="132" y="91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29" y="94"/>
                    </a:lnTo>
                    <a:lnTo>
                      <a:pt x="128" y="94"/>
                    </a:lnTo>
                    <a:lnTo>
                      <a:pt x="127" y="94"/>
                    </a:lnTo>
                    <a:lnTo>
                      <a:pt x="128" y="94"/>
                    </a:lnTo>
                    <a:lnTo>
                      <a:pt x="128" y="92"/>
                    </a:lnTo>
                    <a:lnTo>
                      <a:pt x="128" y="91"/>
                    </a:lnTo>
                    <a:lnTo>
                      <a:pt x="128" y="90"/>
                    </a:lnTo>
                    <a:lnTo>
                      <a:pt x="128" y="89"/>
                    </a:lnTo>
                    <a:lnTo>
                      <a:pt x="129" y="87"/>
                    </a:lnTo>
                    <a:lnTo>
                      <a:pt x="130" y="87"/>
                    </a:lnTo>
                    <a:lnTo>
                      <a:pt x="131" y="86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7" y="85"/>
                    </a:lnTo>
                    <a:lnTo>
                      <a:pt x="127" y="86"/>
                    </a:lnTo>
                    <a:lnTo>
                      <a:pt x="126" y="86"/>
                    </a:lnTo>
                    <a:lnTo>
                      <a:pt x="125" y="87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7" y="89"/>
                    </a:lnTo>
                    <a:lnTo>
                      <a:pt x="126" y="90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9"/>
                    </a:lnTo>
                    <a:lnTo>
                      <a:pt x="123" y="88"/>
                    </a:lnTo>
                    <a:lnTo>
                      <a:pt x="122" y="88"/>
                    </a:lnTo>
                    <a:lnTo>
                      <a:pt x="121" y="88"/>
                    </a:lnTo>
                    <a:lnTo>
                      <a:pt x="120" y="88"/>
                    </a:lnTo>
                    <a:lnTo>
                      <a:pt x="119" y="89"/>
                    </a:lnTo>
                    <a:lnTo>
                      <a:pt x="118" y="89"/>
                    </a:lnTo>
                    <a:lnTo>
                      <a:pt x="118" y="90"/>
                    </a:lnTo>
                    <a:lnTo>
                      <a:pt x="118" y="91"/>
                    </a:lnTo>
                    <a:lnTo>
                      <a:pt x="117" y="91"/>
                    </a:lnTo>
                    <a:lnTo>
                      <a:pt x="117" y="92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6" y="97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2" y="96"/>
                    </a:lnTo>
                    <a:lnTo>
                      <a:pt x="112" y="95"/>
                    </a:lnTo>
                    <a:lnTo>
                      <a:pt x="112" y="94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13" y="91"/>
                    </a:lnTo>
                    <a:lnTo>
                      <a:pt x="112" y="91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07" y="95"/>
                    </a:lnTo>
                    <a:lnTo>
                      <a:pt x="104" y="97"/>
                    </a:lnTo>
                    <a:lnTo>
                      <a:pt x="104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101" y="97"/>
                    </a:lnTo>
                    <a:lnTo>
                      <a:pt x="101" y="98"/>
                    </a:lnTo>
                    <a:lnTo>
                      <a:pt x="100" y="98"/>
                    </a:lnTo>
                    <a:lnTo>
                      <a:pt x="99" y="98"/>
                    </a:lnTo>
                    <a:lnTo>
                      <a:pt x="96" y="97"/>
                    </a:lnTo>
                    <a:lnTo>
                      <a:pt x="95" y="97"/>
                    </a:lnTo>
                    <a:lnTo>
                      <a:pt x="93" y="98"/>
                    </a:lnTo>
                    <a:lnTo>
                      <a:pt x="92" y="98"/>
                    </a:lnTo>
                    <a:lnTo>
                      <a:pt x="91" y="98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88" y="99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2" y="96"/>
                    </a:lnTo>
                    <a:lnTo>
                      <a:pt x="91" y="96"/>
                    </a:lnTo>
                    <a:lnTo>
                      <a:pt x="90" y="96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6" y="95"/>
                    </a:lnTo>
                    <a:lnTo>
                      <a:pt x="86" y="96"/>
                    </a:lnTo>
                    <a:lnTo>
                      <a:pt x="86" y="97"/>
                    </a:lnTo>
                    <a:lnTo>
                      <a:pt x="88" y="97"/>
                    </a:lnTo>
                    <a:lnTo>
                      <a:pt x="86" y="97"/>
                    </a:lnTo>
                    <a:lnTo>
                      <a:pt x="85" y="97"/>
                    </a:lnTo>
                    <a:lnTo>
                      <a:pt x="85" y="96"/>
                    </a:lnTo>
                    <a:lnTo>
                      <a:pt x="85" y="95"/>
                    </a:lnTo>
                    <a:lnTo>
                      <a:pt x="85" y="94"/>
                    </a:lnTo>
                    <a:lnTo>
                      <a:pt x="85" y="92"/>
                    </a:lnTo>
                    <a:lnTo>
                      <a:pt x="86" y="92"/>
                    </a:lnTo>
                    <a:lnTo>
                      <a:pt x="86" y="91"/>
                    </a:lnTo>
                    <a:lnTo>
                      <a:pt x="85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2" y="95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81" y="97"/>
                    </a:lnTo>
                    <a:lnTo>
                      <a:pt x="81" y="98"/>
                    </a:lnTo>
                    <a:lnTo>
                      <a:pt x="82" y="98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5" y="100"/>
                    </a:lnTo>
                    <a:lnTo>
                      <a:pt x="86" y="100"/>
                    </a:lnTo>
                    <a:lnTo>
                      <a:pt x="86" y="101"/>
                    </a:lnTo>
                    <a:lnTo>
                      <a:pt x="86" y="103"/>
                    </a:lnTo>
                    <a:lnTo>
                      <a:pt x="85" y="104"/>
                    </a:lnTo>
                    <a:lnTo>
                      <a:pt x="84" y="104"/>
                    </a:lnTo>
                    <a:lnTo>
                      <a:pt x="84" y="103"/>
                    </a:lnTo>
                    <a:lnTo>
                      <a:pt x="83" y="103"/>
                    </a:lnTo>
                    <a:lnTo>
                      <a:pt x="82" y="103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6"/>
                    </a:lnTo>
                    <a:lnTo>
                      <a:pt x="77" y="107"/>
                    </a:lnTo>
                    <a:lnTo>
                      <a:pt x="76" y="108"/>
                    </a:lnTo>
                    <a:lnTo>
                      <a:pt x="75" y="108"/>
                    </a:lnTo>
                    <a:lnTo>
                      <a:pt x="74" y="109"/>
                    </a:lnTo>
                    <a:lnTo>
                      <a:pt x="74" y="110"/>
                    </a:lnTo>
                    <a:lnTo>
                      <a:pt x="73" y="110"/>
                    </a:lnTo>
                    <a:lnTo>
                      <a:pt x="73" y="112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2" y="114"/>
                    </a:lnTo>
                    <a:lnTo>
                      <a:pt x="70" y="115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3"/>
                    </a:lnTo>
                    <a:lnTo>
                      <a:pt x="64" y="112"/>
                    </a:lnTo>
                    <a:lnTo>
                      <a:pt x="65" y="112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2" y="105"/>
                    </a:lnTo>
                    <a:lnTo>
                      <a:pt x="61" y="104"/>
                    </a:lnTo>
                    <a:lnTo>
                      <a:pt x="61" y="103"/>
                    </a:lnTo>
                    <a:lnTo>
                      <a:pt x="62" y="101"/>
                    </a:lnTo>
                    <a:lnTo>
                      <a:pt x="63" y="101"/>
                    </a:lnTo>
                    <a:lnTo>
                      <a:pt x="64" y="100"/>
                    </a:lnTo>
                    <a:lnTo>
                      <a:pt x="65" y="99"/>
                    </a:lnTo>
                    <a:lnTo>
                      <a:pt x="65" y="98"/>
                    </a:lnTo>
                    <a:lnTo>
                      <a:pt x="65" y="97"/>
                    </a:lnTo>
                    <a:lnTo>
                      <a:pt x="64" y="97"/>
                    </a:lnTo>
                    <a:lnTo>
                      <a:pt x="62" y="97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8" y="97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98"/>
                    </a:lnTo>
                    <a:lnTo>
                      <a:pt x="45" y="99"/>
                    </a:lnTo>
                    <a:lnTo>
                      <a:pt x="44" y="100"/>
                    </a:lnTo>
                    <a:lnTo>
                      <a:pt x="43" y="100"/>
                    </a:lnTo>
                    <a:lnTo>
                      <a:pt x="42" y="100"/>
                    </a:lnTo>
                    <a:lnTo>
                      <a:pt x="40" y="99"/>
                    </a:lnTo>
                    <a:lnTo>
                      <a:pt x="37" y="100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100"/>
                    </a:lnTo>
                    <a:lnTo>
                      <a:pt x="34" y="100"/>
                    </a:lnTo>
                    <a:lnTo>
                      <a:pt x="34" y="101"/>
                    </a:lnTo>
                    <a:lnTo>
                      <a:pt x="34" y="103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7" y="103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3" y="101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20" y="105"/>
                    </a:lnTo>
                    <a:lnTo>
                      <a:pt x="19" y="107"/>
                    </a:lnTo>
                    <a:lnTo>
                      <a:pt x="18" y="108"/>
                    </a:lnTo>
                    <a:lnTo>
                      <a:pt x="18" y="109"/>
                    </a:lnTo>
                    <a:lnTo>
                      <a:pt x="17" y="110"/>
                    </a:lnTo>
                    <a:lnTo>
                      <a:pt x="17" y="109"/>
                    </a:lnTo>
                    <a:lnTo>
                      <a:pt x="17" y="108"/>
                    </a:lnTo>
                    <a:lnTo>
                      <a:pt x="14" y="107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6" y="108"/>
                    </a:lnTo>
                    <a:lnTo>
                      <a:pt x="5" y="108"/>
                    </a:lnTo>
                    <a:lnTo>
                      <a:pt x="5" y="107"/>
                    </a:lnTo>
                    <a:lnTo>
                      <a:pt x="4" y="107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2" y="107"/>
                    </a:lnTo>
                    <a:lnTo>
                      <a:pt x="1" y="108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2" y="100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6" y="101"/>
                    </a:lnTo>
                    <a:lnTo>
                      <a:pt x="7" y="101"/>
                    </a:lnTo>
                    <a:lnTo>
                      <a:pt x="8" y="100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7"/>
                    </a:lnTo>
                    <a:lnTo>
                      <a:pt x="14" y="97"/>
                    </a:lnTo>
                    <a:lnTo>
                      <a:pt x="15" y="97"/>
                    </a:lnTo>
                    <a:lnTo>
                      <a:pt x="17" y="95"/>
                    </a:lnTo>
                    <a:lnTo>
                      <a:pt x="17" y="94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20" y="92"/>
                    </a:lnTo>
                    <a:lnTo>
                      <a:pt x="21" y="91"/>
                    </a:lnTo>
                    <a:lnTo>
                      <a:pt x="23" y="90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30" y="86"/>
                    </a:lnTo>
                    <a:lnTo>
                      <a:pt x="32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6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39" y="86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3" y="86"/>
                    </a:lnTo>
                    <a:lnTo>
                      <a:pt x="46" y="86"/>
                    </a:lnTo>
                    <a:lnTo>
                      <a:pt x="48" y="85"/>
                    </a:lnTo>
                    <a:lnTo>
                      <a:pt x="49" y="85"/>
                    </a:lnTo>
                    <a:lnTo>
                      <a:pt x="51" y="85"/>
                    </a:lnTo>
                    <a:lnTo>
                      <a:pt x="51" y="84"/>
                    </a:lnTo>
                    <a:lnTo>
                      <a:pt x="52" y="84"/>
                    </a:lnTo>
                    <a:lnTo>
                      <a:pt x="53" y="84"/>
                    </a:lnTo>
                    <a:lnTo>
                      <a:pt x="56" y="84"/>
                    </a:lnTo>
                    <a:lnTo>
                      <a:pt x="57" y="84"/>
                    </a:lnTo>
                    <a:lnTo>
                      <a:pt x="58" y="84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2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4" y="86"/>
                    </a:lnTo>
                    <a:lnTo>
                      <a:pt x="64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0" y="86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4" y="82"/>
                    </a:lnTo>
                    <a:lnTo>
                      <a:pt x="74" y="84"/>
                    </a:lnTo>
                    <a:lnTo>
                      <a:pt x="75" y="82"/>
                    </a:lnTo>
                    <a:lnTo>
                      <a:pt x="75" y="81"/>
                    </a:lnTo>
                    <a:lnTo>
                      <a:pt x="74" y="81"/>
                    </a:lnTo>
                    <a:lnTo>
                      <a:pt x="74" y="80"/>
                    </a:lnTo>
                    <a:lnTo>
                      <a:pt x="73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19" name="Freeform 1005"/>
              <p:cNvSpPr>
                <a:spLocks/>
              </p:cNvSpPr>
              <p:nvPr/>
            </p:nvSpPr>
            <p:spPr bwMode="auto">
              <a:xfrm>
                <a:off x="7831138" y="2460626"/>
                <a:ext cx="136525" cy="92075"/>
              </a:xfrm>
              <a:custGeom>
                <a:avLst/>
                <a:gdLst>
                  <a:gd name="T0" fmla="*/ 7559675 w 86"/>
                  <a:gd name="T1" fmla="*/ 141128750 h 58"/>
                  <a:gd name="T2" fmla="*/ 12601575 w 86"/>
                  <a:gd name="T3" fmla="*/ 131048125 h 58"/>
                  <a:gd name="T4" fmla="*/ 7559675 w 86"/>
                  <a:gd name="T5" fmla="*/ 120967500 h 58"/>
                  <a:gd name="T6" fmla="*/ 0 w 86"/>
                  <a:gd name="T7" fmla="*/ 110886875 h 58"/>
                  <a:gd name="T8" fmla="*/ 2520950 w 86"/>
                  <a:gd name="T9" fmla="*/ 103327200 h 58"/>
                  <a:gd name="T10" fmla="*/ 12601575 w 86"/>
                  <a:gd name="T11" fmla="*/ 98286888 h 58"/>
                  <a:gd name="T12" fmla="*/ 25201563 w 86"/>
                  <a:gd name="T13" fmla="*/ 88206263 h 58"/>
                  <a:gd name="T14" fmla="*/ 22682200 w 86"/>
                  <a:gd name="T15" fmla="*/ 83165950 h 58"/>
                  <a:gd name="T16" fmla="*/ 25201563 w 86"/>
                  <a:gd name="T17" fmla="*/ 75604688 h 58"/>
                  <a:gd name="T18" fmla="*/ 45362813 w 86"/>
                  <a:gd name="T19" fmla="*/ 80645000 h 58"/>
                  <a:gd name="T20" fmla="*/ 55443438 w 86"/>
                  <a:gd name="T21" fmla="*/ 80645000 h 58"/>
                  <a:gd name="T22" fmla="*/ 57962800 w 86"/>
                  <a:gd name="T23" fmla="*/ 73085325 h 58"/>
                  <a:gd name="T24" fmla="*/ 57962800 w 86"/>
                  <a:gd name="T25" fmla="*/ 57964388 h 58"/>
                  <a:gd name="T26" fmla="*/ 68043425 w 86"/>
                  <a:gd name="T27" fmla="*/ 55443438 h 58"/>
                  <a:gd name="T28" fmla="*/ 68043425 w 86"/>
                  <a:gd name="T29" fmla="*/ 40322500 h 58"/>
                  <a:gd name="T30" fmla="*/ 73083738 w 86"/>
                  <a:gd name="T31" fmla="*/ 30241875 h 58"/>
                  <a:gd name="T32" fmla="*/ 68043425 w 86"/>
                  <a:gd name="T33" fmla="*/ 15120938 h 58"/>
                  <a:gd name="T34" fmla="*/ 70564375 w 86"/>
                  <a:gd name="T35" fmla="*/ 2520950 h 58"/>
                  <a:gd name="T36" fmla="*/ 80645000 w 86"/>
                  <a:gd name="T37" fmla="*/ 2520950 h 58"/>
                  <a:gd name="T38" fmla="*/ 90725625 w 86"/>
                  <a:gd name="T39" fmla="*/ 10080625 h 58"/>
                  <a:gd name="T40" fmla="*/ 98286888 w 86"/>
                  <a:gd name="T41" fmla="*/ 15120938 h 58"/>
                  <a:gd name="T42" fmla="*/ 108367513 w 86"/>
                  <a:gd name="T43" fmla="*/ 27722513 h 58"/>
                  <a:gd name="T44" fmla="*/ 128527175 w 86"/>
                  <a:gd name="T45" fmla="*/ 40322500 h 58"/>
                  <a:gd name="T46" fmla="*/ 141128750 w 86"/>
                  <a:gd name="T47" fmla="*/ 47883763 h 58"/>
                  <a:gd name="T48" fmla="*/ 156249688 w 86"/>
                  <a:gd name="T49" fmla="*/ 50403125 h 58"/>
                  <a:gd name="T50" fmla="*/ 171370625 w 86"/>
                  <a:gd name="T51" fmla="*/ 55443438 h 58"/>
                  <a:gd name="T52" fmla="*/ 183972200 w 86"/>
                  <a:gd name="T53" fmla="*/ 52924075 h 58"/>
                  <a:gd name="T54" fmla="*/ 191531875 w 86"/>
                  <a:gd name="T55" fmla="*/ 47883763 h 58"/>
                  <a:gd name="T56" fmla="*/ 199093138 w 86"/>
                  <a:gd name="T57" fmla="*/ 42843450 h 58"/>
                  <a:gd name="T58" fmla="*/ 194052825 w 86"/>
                  <a:gd name="T59" fmla="*/ 52924075 h 58"/>
                  <a:gd name="T60" fmla="*/ 194052825 w 86"/>
                  <a:gd name="T61" fmla="*/ 65524063 h 58"/>
                  <a:gd name="T62" fmla="*/ 196572188 w 86"/>
                  <a:gd name="T63" fmla="*/ 70564375 h 58"/>
                  <a:gd name="T64" fmla="*/ 196572188 w 86"/>
                  <a:gd name="T65" fmla="*/ 73085325 h 58"/>
                  <a:gd name="T66" fmla="*/ 201612500 w 86"/>
                  <a:gd name="T67" fmla="*/ 78124050 h 58"/>
                  <a:gd name="T68" fmla="*/ 216733438 w 86"/>
                  <a:gd name="T69" fmla="*/ 75604688 h 58"/>
                  <a:gd name="T70" fmla="*/ 209173763 w 86"/>
                  <a:gd name="T71" fmla="*/ 80645000 h 58"/>
                  <a:gd name="T72" fmla="*/ 196572188 w 86"/>
                  <a:gd name="T73" fmla="*/ 83165950 h 58"/>
                  <a:gd name="T74" fmla="*/ 186491563 w 86"/>
                  <a:gd name="T75" fmla="*/ 88206263 h 58"/>
                  <a:gd name="T76" fmla="*/ 176410938 w 86"/>
                  <a:gd name="T77" fmla="*/ 88206263 h 58"/>
                  <a:gd name="T78" fmla="*/ 163810950 w 86"/>
                  <a:gd name="T79" fmla="*/ 88206263 h 58"/>
                  <a:gd name="T80" fmla="*/ 146169063 w 86"/>
                  <a:gd name="T81" fmla="*/ 90725625 h 58"/>
                  <a:gd name="T82" fmla="*/ 136088438 w 86"/>
                  <a:gd name="T83" fmla="*/ 103327200 h 58"/>
                  <a:gd name="T84" fmla="*/ 128527175 w 86"/>
                  <a:gd name="T85" fmla="*/ 110886875 h 58"/>
                  <a:gd name="T86" fmla="*/ 126007813 w 86"/>
                  <a:gd name="T87" fmla="*/ 123488450 h 58"/>
                  <a:gd name="T88" fmla="*/ 113406238 w 86"/>
                  <a:gd name="T89" fmla="*/ 120967500 h 58"/>
                  <a:gd name="T90" fmla="*/ 98286888 w 86"/>
                  <a:gd name="T91" fmla="*/ 113407825 h 58"/>
                  <a:gd name="T92" fmla="*/ 80645000 w 86"/>
                  <a:gd name="T93" fmla="*/ 105846563 h 58"/>
                  <a:gd name="T94" fmla="*/ 70564375 w 86"/>
                  <a:gd name="T95" fmla="*/ 100806250 h 58"/>
                  <a:gd name="T96" fmla="*/ 57962800 w 86"/>
                  <a:gd name="T97" fmla="*/ 103327200 h 58"/>
                  <a:gd name="T98" fmla="*/ 45362813 w 86"/>
                  <a:gd name="T99" fmla="*/ 113407825 h 58"/>
                  <a:gd name="T100" fmla="*/ 32761238 w 86"/>
                  <a:gd name="T101" fmla="*/ 103327200 h 58"/>
                  <a:gd name="T102" fmla="*/ 22682200 w 86"/>
                  <a:gd name="T103" fmla="*/ 105846563 h 58"/>
                  <a:gd name="T104" fmla="*/ 22682200 w 86"/>
                  <a:gd name="T105" fmla="*/ 113407825 h 58"/>
                  <a:gd name="T106" fmla="*/ 27720925 w 86"/>
                  <a:gd name="T107" fmla="*/ 120967500 h 58"/>
                  <a:gd name="T108" fmla="*/ 37801550 w 86"/>
                  <a:gd name="T109" fmla="*/ 123488450 h 58"/>
                  <a:gd name="T110" fmla="*/ 50403125 w 86"/>
                  <a:gd name="T111" fmla="*/ 131048125 h 58"/>
                  <a:gd name="T112" fmla="*/ 30241875 w 86"/>
                  <a:gd name="T113" fmla="*/ 131048125 h 58"/>
                  <a:gd name="T114" fmla="*/ 25201563 w 86"/>
                  <a:gd name="T115" fmla="*/ 136088438 h 58"/>
                  <a:gd name="T116" fmla="*/ 15120938 w 86"/>
                  <a:gd name="T117" fmla="*/ 143649700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58"/>
                  <a:gd name="T179" fmla="*/ 86 w 86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58">
                    <a:moveTo>
                      <a:pt x="6" y="58"/>
                    </a:moveTo>
                    <a:lnTo>
                      <a:pt x="4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5" y="39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1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3" y="11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9" y="20"/>
                    </a:lnTo>
                    <a:lnTo>
                      <a:pt x="60" y="19"/>
                    </a:lnTo>
                    <a:lnTo>
                      <a:pt x="62" y="20"/>
                    </a:lnTo>
                    <a:lnTo>
                      <a:pt x="65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19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6" y="22"/>
                    </a:lnTo>
                    <a:lnTo>
                      <a:pt x="75" y="24"/>
                    </a:lnTo>
                    <a:lnTo>
                      <a:pt x="76" y="25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7" y="26"/>
                    </a:lnTo>
                    <a:lnTo>
                      <a:pt x="77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8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6" y="30"/>
                    </a:lnTo>
                    <a:lnTo>
                      <a:pt x="85" y="30"/>
                    </a:lnTo>
                    <a:lnTo>
                      <a:pt x="84" y="31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8" y="33"/>
                    </a:lnTo>
                    <a:lnTo>
                      <a:pt x="76" y="33"/>
                    </a:lnTo>
                    <a:lnTo>
                      <a:pt x="76" y="34"/>
                    </a:lnTo>
                    <a:lnTo>
                      <a:pt x="75" y="35"/>
                    </a:lnTo>
                    <a:lnTo>
                      <a:pt x="74" y="35"/>
                    </a:lnTo>
                    <a:lnTo>
                      <a:pt x="73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49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39" y="45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7" y="50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2"/>
                    </a:lnTo>
                    <a:lnTo>
                      <a:pt x="18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20" name="Freeform 1006"/>
              <p:cNvSpPr>
                <a:spLocks/>
              </p:cNvSpPr>
              <p:nvPr/>
            </p:nvSpPr>
            <p:spPr bwMode="auto">
              <a:xfrm>
                <a:off x="7600950" y="2720976"/>
                <a:ext cx="53975" cy="66675"/>
              </a:xfrm>
              <a:custGeom>
                <a:avLst/>
                <a:gdLst>
                  <a:gd name="T0" fmla="*/ 40322500 w 34"/>
                  <a:gd name="T1" fmla="*/ 98286888 h 42"/>
                  <a:gd name="T2" fmla="*/ 42843450 w 34"/>
                  <a:gd name="T3" fmla="*/ 93246575 h 42"/>
                  <a:gd name="T4" fmla="*/ 37801550 w 34"/>
                  <a:gd name="T5" fmla="*/ 85685313 h 42"/>
                  <a:gd name="T6" fmla="*/ 40322500 w 34"/>
                  <a:gd name="T7" fmla="*/ 85685313 h 42"/>
                  <a:gd name="T8" fmla="*/ 42843450 w 34"/>
                  <a:gd name="T9" fmla="*/ 80645000 h 42"/>
                  <a:gd name="T10" fmla="*/ 35282188 w 34"/>
                  <a:gd name="T11" fmla="*/ 83165950 h 42"/>
                  <a:gd name="T12" fmla="*/ 35282188 w 34"/>
                  <a:gd name="T13" fmla="*/ 90725625 h 42"/>
                  <a:gd name="T14" fmla="*/ 40322500 w 34"/>
                  <a:gd name="T15" fmla="*/ 95765938 h 42"/>
                  <a:gd name="T16" fmla="*/ 35282188 w 34"/>
                  <a:gd name="T17" fmla="*/ 98286888 h 42"/>
                  <a:gd name="T18" fmla="*/ 25201563 w 34"/>
                  <a:gd name="T19" fmla="*/ 95765938 h 42"/>
                  <a:gd name="T20" fmla="*/ 22680613 w 34"/>
                  <a:gd name="T21" fmla="*/ 90725625 h 42"/>
                  <a:gd name="T22" fmla="*/ 25201563 w 34"/>
                  <a:gd name="T23" fmla="*/ 85685313 h 42"/>
                  <a:gd name="T24" fmla="*/ 22680613 w 34"/>
                  <a:gd name="T25" fmla="*/ 75604688 h 42"/>
                  <a:gd name="T26" fmla="*/ 22680613 w 34"/>
                  <a:gd name="T27" fmla="*/ 70564375 h 42"/>
                  <a:gd name="T28" fmla="*/ 22680613 w 34"/>
                  <a:gd name="T29" fmla="*/ 65524063 h 42"/>
                  <a:gd name="T30" fmla="*/ 32761238 w 34"/>
                  <a:gd name="T31" fmla="*/ 57962800 h 42"/>
                  <a:gd name="T32" fmla="*/ 37801550 w 34"/>
                  <a:gd name="T33" fmla="*/ 47883763 h 42"/>
                  <a:gd name="T34" fmla="*/ 35282188 w 34"/>
                  <a:gd name="T35" fmla="*/ 42843450 h 42"/>
                  <a:gd name="T36" fmla="*/ 35282188 w 34"/>
                  <a:gd name="T37" fmla="*/ 40322500 h 42"/>
                  <a:gd name="T38" fmla="*/ 32761238 w 34"/>
                  <a:gd name="T39" fmla="*/ 35282188 h 42"/>
                  <a:gd name="T40" fmla="*/ 27720925 w 34"/>
                  <a:gd name="T41" fmla="*/ 27720925 h 42"/>
                  <a:gd name="T42" fmla="*/ 20161250 w 34"/>
                  <a:gd name="T43" fmla="*/ 30241875 h 42"/>
                  <a:gd name="T44" fmla="*/ 17640300 w 34"/>
                  <a:gd name="T45" fmla="*/ 37801550 h 42"/>
                  <a:gd name="T46" fmla="*/ 22680613 w 34"/>
                  <a:gd name="T47" fmla="*/ 37801550 h 42"/>
                  <a:gd name="T48" fmla="*/ 27720925 w 34"/>
                  <a:gd name="T49" fmla="*/ 40322500 h 42"/>
                  <a:gd name="T50" fmla="*/ 22680613 w 34"/>
                  <a:gd name="T51" fmla="*/ 47883763 h 42"/>
                  <a:gd name="T52" fmla="*/ 22680613 w 34"/>
                  <a:gd name="T53" fmla="*/ 42843450 h 42"/>
                  <a:gd name="T54" fmla="*/ 15120938 w 34"/>
                  <a:gd name="T55" fmla="*/ 42843450 h 42"/>
                  <a:gd name="T56" fmla="*/ 10080625 w 34"/>
                  <a:gd name="T57" fmla="*/ 47883763 h 42"/>
                  <a:gd name="T58" fmla="*/ 10080625 w 34"/>
                  <a:gd name="T59" fmla="*/ 42843450 h 42"/>
                  <a:gd name="T60" fmla="*/ 2520950 w 34"/>
                  <a:gd name="T61" fmla="*/ 35282188 h 42"/>
                  <a:gd name="T62" fmla="*/ 5040313 w 34"/>
                  <a:gd name="T63" fmla="*/ 30241875 h 42"/>
                  <a:gd name="T64" fmla="*/ 10080625 w 34"/>
                  <a:gd name="T65" fmla="*/ 35282188 h 42"/>
                  <a:gd name="T66" fmla="*/ 10080625 w 34"/>
                  <a:gd name="T67" fmla="*/ 40322500 h 42"/>
                  <a:gd name="T68" fmla="*/ 12599988 w 34"/>
                  <a:gd name="T69" fmla="*/ 35282188 h 42"/>
                  <a:gd name="T70" fmla="*/ 2520950 w 34"/>
                  <a:gd name="T71" fmla="*/ 25201563 h 42"/>
                  <a:gd name="T72" fmla="*/ 0 w 34"/>
                  <a:gd name="T73" fmla="*/ 20161250 h 42"/>
                  <a:gd name="T74" fmla="*/ 12599988 w 34"/>
                  <a:gd name="T75" fmla="*/ 20161250 h 42"/>
                  <a:gd name="T76" fmla="*/ 12599988 w 34"/>
                  <a:gd name="T77" fmla="*/ 15120938 h 42"/>
                  <a:gd name="T78" fmla="*/ 17640300 w 34"/>
                  <a:gd name="T79" fmla="*/ 17640300 h 42"/>
                  <a:gd name="T80" fmla="*/ 22680613 w 34"/>
                  <a:gd name="T81" fmla="*/ 10080625 h 42"/>
                  <a:gd name="T82" fmla="*/ 27720925 w 34"/>
                  <a:gd name="T83" fmla="*/ 12601575 h 42"/>
                  <a:gd name="T84" fmla="*/ 35282188 w 34"/>
                  <a:gd name="T85" fmla="*/ 0 h 42"/>
                  <a:gd name="T86" fmla="*/ 45362813 w 34"/>
                  <a:gd name="T87" fmla="*/ 0 h 42"/>
                  <a:gd name="T88" fmla="*/ 50403125 w 34"/>
                  <a:gd name="T89" fmla="*/ 10080625 h 42"/>
                  <a:gd name="T90" fmla="*/ 60483750 w 34"/>
                  <a:gd name="T91" fmla="*/ 12601575 h 42"/>
                  <a:gd name="T92" fmla="*/ 68043425 w 34"/>
                  <a:gd name="T93" fmla="*/ 12601575 h 42"/>
                  <a:gd name="T94" fmla="*/ 73083738 w 34"/>
                  <a:gd name="T95" fmla="*/ 10080625 h 42"/>
                  <a:gd name="T96" fmla="*/ 75604688 w 34"/>
                  <a:gd name="T97" fmla="*/ 17640300 h 42"/>
                  <a:gd name="T98" fmla="*/ 68043425 w 34"/>
                  <a:gd name="T99" fmla="*/ 22682200 h 42"/>
                  <a:gd name="T100" fmla="*/ 80645000 w 34"/>
                  <a:gd name="T101" fmla="*/ 25201563 h 42"/>
                  <a:gd name="T102" fmla="*/ 83165950 w 34"/>
                  <a:gd name="T103" fmla="*/ 25201563 h 42"/>
                  <a:gd name="T104" fmla="*/ 83165950 w 34"/>
                  <a:gd name="T105" fmla="*/ 35282188 h 42"/>
                  <a:gd name="T106" fmla="*/ 83165950 w 34"/>
                  <a:gd name="T107" fmla="*/ 40322500 h 42"/>
                  <a:gd name="T108" fmla="*/ 80645000 w 34"/>
                  <a:gd name="T109" fmla="*/ 45362813 h 42"/>
                  <a:gd name="T110" fmla="*/ 73083738 w 34"/>
                  <a:gd name="T111" fmla="*/ 52924075 h 42"/>
                  <a:gd name="T112" fmla="*/ 70564375 w 34"/>
                  <a:gd name="T113" fmla="*/ 63003113 h 42"/>
                  <a:gd name="T114" fmla="*/ 68043425 w 34"/>
                  <a:gd name="T115" fmla="*/ 73083738 h 42"/>
                  <a:gd name="T116" fmla="*/ 65524063 w 34"/>
                  <a:gd name="T117" fmla="*/ 88206263 h 42"/>
                  <a:gd name="T118" fmla="*/ 57962800 w 34"/>
                  <a:gd name="T119" fmla="*/ 88206263 h 42"/>
                  <a:gd name="T120" fmla="*/ 50403125 w 34"/>
                  <a:gd name="T121" fmla="*/ 90725625 h 42"/>
                  <a:gd name="T122" fmla="*/ 50403125 w 34"/>
                  <a:gd name="T123" fmla="*/ 98286888 h 42"/>
                  <a:gd name="T124" fmla="*/ 45362813 w 34"/>
                  <a:gd name="T125" fmla="*/ 100806250 h 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4"/>
                  <a:gd name="T190" fmla="*/ 0 h 42"/>
                  <a:gd name="T191" fmla="*/ 34 w 34"/>
                  <a:gd name="T192" fmla="*/ 42 h 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4" h="42">
                    <a:moveTo>
                      <a:pt x="16" y="42"/>
                    </a:moveTo>
                    <a:lnTo>
                      <a:pt x="16" y="40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9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0" y="39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6" y="4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21" name="Freeform 1007"/>
              <p:cNvSpPr>
                <a:spLocks/>
              </p:cNvSpPr>
              <p:nvPr/>
            </p:nvSpPr>
            <p:spPr bwMode="auto">
              <a:xfrm>
                <a:off x="7656513" y="2709863"/>
                <a:ext cx="60325" cy="38100"/>
              </a:xfrm>
              <a:custGeom>
                <a:avLst/>
                <a:gdLst>
                  <a:gd name="T0" fmla="*/ 22682200 w 38"/>
                  <a:gd name="T1" fmla="*/ 60483750 h 24"/>
                  <a:gd name="T2" fmla="*/ 22682200 w 38"/>
                  <a:gd name="T3" fmla="*/ 55443438 h 24"/>
                  <a:gd name="T4" fmla="*/ 22682200 w 38"/>
                  <a:gd name="T5" fmla="*/ 55443438 h 24"/>
                  <a:gd name="T6" fmla="*/ 17640300 w 38"/>
                  <a:gd name="T7" fmla="*/ 55443438 h 24"/>
                  <a:gd name="T8" fmla="*/ 17640300 w 38"/>
                  <a:gd name="T9" fmla="*/ 42843450 h 24"/>
                  <a:gd name="T10" fmla="*/ 15120938 w 38"/>
                  <a:gd name="T11" fmla="*/ 40322500 h 24"/>
                  <a:gd name="T12" fmla="*/ 10080625 w 38"/>
                  <a:gd name="T13" fmla="*/ 35282188 h 24"/>
                  <a:gd name="T14" fmla="*/ 5040313 w 38"/>
                  <a:gd name="T15" fmla="*/ 37801550 h 24"/>
                  <a:gd name="T16" fmla="*/ 0 w 38"/>
                  <a:gd name="T17" fmla="*/ 37801550 h 24"/>
                  <a:gd name="T18" fmla="*/ 7559675 w 38"/>
                  <a:gd name="T19" fmla="*/ 32761238 h 24"/>
                  <a:gd name="T20" fmla="*/ 20161250 w 38"/>
                  <a:gd name="T21" fmla="*/ 27722513 h 24"/>
                  <a:gd name="T22" fmla="*/ 22682200 w 38"/>
                  <a:gd name="T23" fmla="*/ 22682200 h 24"/>
                  <a:gd name="T24" fmla="*/ 22682200 w 38"/>
                  <a:gd name="T25" fmla="*/ 17640300 h 24"/>
                  <a:gd name="T26" fmla="*/ 30241875 w 38"/>
                  <a:gd name="T27" fmla="*/ 10080625 h 24"/>
                  <a:gd name="T28" fmla="*/ 37801550 w 38"/>
                  <a:gd name="T29" fmla="*/ 15120938 h 24"/>
                  <a:gd name="T30" fmla="*/ 42843450 w 38"/>
                  <a:gd name="T31" fmla="*/ 17640300 h 24"/>
                  <a:gd name="T32" fmla="*/ 47883763 w 38"/>
                  <a:gd name="T33" fmla="*/ 15120938 h 24"/>
                  <a:gd name="T34" fmla="*/ 52922488 w 38"/>
                  <a:gd name="T35" fmla="*/ 15120938 h 24"/>
                  <a:gd name="T36" fmla="*/ 55443438 w 38"/>
                  <a:gd name="T37" fmla="*/ 10080625 h 24"/>
                  <a:gd name="T38" fmla="*/ 63003113 w 38"/>
                  <a:gd name="T39" fmla="*/ 7561263 h 24"/>
                  <a:gd name="T40" fmla="*/ 70564375 w 38"/>
                  <a:gd name="T41" fmla="*/ 0 h 24"/>
                  <a:gd name="T42" fmla="*/ 75604688 w 38"/>
                  <a:gd name="T43" fmla="*/ 0 h 24"/>
                  <a:gd name="T44" fmla="*/ 78124050 w 38"/>
                  <a:gd name="T45" fmla="*/ 5040313 h 24"/>
                  <a:gd name="T46" fmla="*/ 85685313 w 38"/>
                  <a:gd name="T47" fmla="*/ 7561263 h 24"/>
                  <a:gd name="T48" fmla="*/ 90725625 w 38"/>
                  <a:gd name="T49" fmla="*/ 7561263 h 24"/>
                  <a:gd name="T50" fmla="*/ 93246575 w 38"/>
                  <a:gd name="T51" fmla="*/ 12601575 h 24"/>
                  <a:gd name="T52" fmla="*/ 93246575 w 38"/>
                  <a:gd name="T53" fmla="*/ 15120938 h 24"/>
                  <a:gd name="T54" fmla="*/ 95765938 w 38"/>
                  <a:gd name="T55" fmla="*/ 20161250 h 24"/>
                  <a:gd name="T56" fmla="*/ 90725625 w 38"/>
                  <a:gd name="T57" fmla="*/ 22682200 h 24"/>
                  <a:gd name="T58" fmla="*/ 80645000 w 38"/>
                  <a:gd name="T59" fmla="*/ 30241875 h 24"/>
                  <a:gd name="T60" fmla="*/ 78124050 w 38"/>
                  <a:gd name="T61" fmla="*/ 32761238 h 24"/>
                  <a:gd name="T62" fmla="*/ 78124050 w 38"/>
                  <a:gd name="T63" fmla="*/ 37801550 h 24"/>
                  <a:gd name="T64" fmla="*/ 75604688 w 38"/>
                  <a:gd name="T65" fmla="*/ 40322500 h 24"/>
                  <a:gd name="T66" fmla="*/ 70564375 w 38"/>
                  <a:gd name="T67" fmla="*/ 37801550 h 24"/>
                  <a:gd name="T68" fmla="*/ 65524063 w 38"/>
                  <a:gd name="T69" fmla="*/ 32761238 h 24"/>
                  <a:gd name="T70" fmla="*/ 57962800 w 38"/>
                  <a:gd name="T71" fmla="*/ 32761238 h 24"/>
                  <a:gd name="T72" fmla="*/ 47883763 w 38"/>
                  <a:gd name="T73" fmla="*/ 37801550 h 24"/>
                  <a:gd name="T74" fmla="*/ 42843450 w 38"/>
                  <a:gd name="T75" fmla="*/ 37801550 h 24"/>
                  <a:gd name="T76" fmla="*/ 45362813 w 38"/>
                  <a:gd name="T77" fmla="*/ 40322500 h 24"/>
                  <a:gd name="T78" fmla="*/ 40322500 w 38"/>
                  <a:gd name="T79" fmla="*/ 45362813 h 24"/>
                  <a:gd name="T80" fmla="*/ 37801550 w 38"/>
                  <a:gd name="T81" fmla="*/ 47883763 h 24"/>
                  <a:gd name="T82" fmla="*/ 32761238 w 38"/>
                  <a:gd name="T83" fmla="*/ 55443438 h 24"/>
                  <a:gd name="T84" fmla="*/ 32761238 w 38"/>
                  <a:gd name="T85" fmla="*/ 60483750 h 24"/>
                  <a:gd name="T86" fmla="*/ 27720925 w 38"/>
                  <a:gd name="T87" fmla="*/ 57964388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24"/>
                  <a:gd name="T134" fmla="*/ 38 w 38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24">
                    <a:moveTo>
                      <a:pt x="11" y="24"/>
                    </a:moveTo>
                    <a:lnTo>
                      <a:pt x="9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8" y="15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22" name="Freeform 1008"/>
              <p:cNvSpPr>
                <a:spLocks/>
              </p:cNvSpPr>
              <p:nvPr/>
            </p:nvSpPr>
            <p:spPr bwMode="auto">
              <a:xfrm>
                <a:off x="7556500" y="2879726"/>
                <a:ext cx="15875" cy="17462"/>
              </a:xfrm>
              <a:custGeom>
                <a:avLst/>
                <a:gdLst>
                  <a:gd name="T0" fmla="*/ 2520950 w 10"/>
                  <a:gd name="T1" fmla="*/ 27721719 h 11"/>
                  <a:gd name="T2" fmla="*/ 0 w 10"/>
                  <a:gd name="T3" fmla="*/ 27721719 h 11"/>
                  <a:gd name="T4" fmla="*/ 0 w 10"/>
                  <a:gd name="T5" fmla="*/ 25200841 h 11"/>
                  <a:gd name="T6" fmla="*/ 2520950 w 10"/>
                  <a:gd name="T7" fmla="*/ 22681551 h 11"/>
                  <a:gd name="T8" fmla="*/ 2520950 w 10"/>
                  <a:gd name="T9" fmla="*/ 20160673 h 11"/>
                  <a:gd name="T10" fmla="*/ 2520950 w 10"/>
                  <a:gd name="T11" fmla="*/ 17641382 h 11"/>
                  <a:gd name="T12" fmla="*/ 5040313 w 10"/>
                  <a:gd name="T13" fmla="*/ 17641382 h 11"/>
                  <a:gd name="T14" fmla="*/ 12601575 w 10"/>
                  <a:gd name="T15" fmla="*/ 10080336 h 11"/>
                  <a:gd name="T16" fmla="*/ 10080625 w 10"/>
                  <a:gd name="T17" fmla="*/ 10080336 h 11"/>
                  <a:gd name="T18" fmla="*/ 10080625 w 10"/>
                  <a:gd name="T19" fmla="*/ 7561046 h 11"/>
                  <a:gd name="T20" fmla="*/ 12601575 w 10"/>
                  <a:gd name="T21" fmla="*/ 7561046 h 11"/>
                  <a:gd name="T22" fmla="*/ 12601575 w 10"/>
                  <a:gd name="T23" fmla="*/ 5040168 h 11"/>
                  <a:gd name="T24" fmla="*/ 15120938 w 10"/>
                  <a:gd name="T25" fmla="*/ 7561046 h 11"/>
                  <a:gd name="T26" fmla="*/ 17640300 w 10"/>
                  <a:gd name="T27" fmla="*/ 7561046 h 11"/>
                  <a:gd name="T28" fmla="*/ 17640300 w 10"/>
                  <a:gd name="T29" fmla="*/ 5040168 h 11"/>
                  <a:gd name="T30" fmla="*/ 22682200 w 10"/>
                  <a:gd name="T31" fmla="*/ 2520878 h 11"/>
                  <a:gd name="T32" fmla="*/ 22682200 w 10"/>
                  <a:gd name="T33" fmla="*/ 0 h 11"/>
                  <a:gd name="T34" fmla="*/ 25201563 w 10"/>
                  <a:gd name="T35" fmla="*/ 2520878 h 11"/>
                  <a:gd name="T36" fmla="*/ 25201563 w 10"/>
                  <a:gd name="T37" fmla="*/ 5040168 h 11"/>
                  <a:gd name="T38" fmla="*/ 22682200 w 10"/>
                  <a:gd name="T39" fmla="*/ 7561046 h 11"/>
                  <a:gd name="T40" fmla="*/ 20161250 w 10"/>
                  <a:gd name="T41" fmla="*/ 10080336 h 11"/>
                  <a:gd name="T42" fmla="*/ 12601575 w 10"/>
                  <a:gd name="T43" fmla="*/ 17641382 h 11"/>
                  <a:gd name="T44" fmla="*/ 10080625 w 10"/>
                  <a:gd name="T45" fmla="*/ 17641382 h 11"/>
                  <a:gd name="T46" fmla="*/ 5040313 w 10"/>
                  <a:gd name="T47" fmla="*/ 22681551 h 11"/>
                  <a:gd name="T48" fmla="*/ 5040313 w 10"/>
                  <a:gd name="T49" fmla="*/ 25200841 h 11"/>
                  <a:gd name="T50" fmla="*/ 5040313 w 10"/>
                  <a:gd name="T51" fmla="*/ 27721719 h 11"/>
                  <a:gd name="T52" fmla="*/ 2520950 w 10"/>
                  <a:gd name="T53" fmla="*/ 27721719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"/>
                  <a:gd name="T82" fmla="*/ 0 h 11"/>
                  <a:gd name="T83" fmla="*/ 10 w 10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" h="11">
                    <a:moveTo>
                      <a:pt x="1" y="1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23" name="Freeform 1009"/>
              <p:cNvSpPr>
                <a:spLocks/>
              </p:cNvSpPr>
              <p:nvPr/>
            </p:nvSpPr>
            <p:spPr bwMode="auto">
              <a:xfrm>
                <a:off x="7794625" y="2620963"/>
                <a:ext cx="9525" cy="12700"/>
              </a:xfrm>
              <a:custGeom>
                <a:avLst/>
                <a:gdLst>
                  <a:gd name="T0" fmla="*/ 2520950 w 6"/>
                  <a:gd name="T1" fmla="*/ 20161250 h 8"/>
                  <a:gd name="T2" fmla="*/ 0 w 6"/>
                  <a:gd name="T3" fmla="*/ 20161250 h 8"/>
                  <a:gd name="T4" fmla="*/ 0 w 6"/>
                  <a:gd name="T5" fmla="*/ 17640300 h 8"/>
                  <a:gd name="T6" fmla="*/ 2520950 w 6"/>
                  <a:gd name="T7" fmla="*/ 17640300 h 8"/>
                  <a:gd name="T8" fmla="*/ 7561263 w 6"/>
                  <a:gd name="T9" fmla="*/ 15120938 h 8"/>
                  <a:gd name="T10" fmla="*/ 7561263 w 6"/>
                  <a:gd name="T11" fmla="*/ 12599988 h 8"/>
                  <a:gd name="T12" fmla="*/ 2520950 w 6"/>
                  <a:gd name="T13" fmla="*/ 12599988 h 8"/>
                  <a:gd name="T14" fmla="*/ 2520950 w 6"/>
                  <a:gd name="T15" fmla="*/ 10080625 h 8"/>
                  <a:gd name="T16" fmla="*/ 7561263 w 6"/>
                  <a:gd name="T17" fmla="*/ 7559675 h 8"/>
                  <a:gd name="T18" fmla="*/ 10080625 w 6"/>
                  <a:gd name="T19" fmla="*/ 0 h 8"/>
                  <a:gd name="T20" fmla="*/ 12601575 w 6"/>
                  <a:gd name="T21" fmla="*/ 0 h 8"/>
                  <a:gd name="T22" fmla="*/ 12601575 w 6"/>
                  <a:gd name="T23" fmla="*/ 5040313 h 8"/>
                  <a:gd name="T24" fmla="*/ 12601575 w 6"/>
                  <a:gd name="T25" fmla="*/ 7559675 h 8"/>
                  <a:gd name="T26" fmla="*/ 10080625 w 6"/>
                  <a:gd name="T27" fmla="*/ 7559675 h 8"/>
                  <a:gd name="T28" fmla="*/ 10080625 w 6"/>
                  <a:gd name="T29" fmla="*/ 10080625 h 8"/>
                  <a:gd name="T30" fmla="*/ 12601575 w 6"/>
                  <a:gd name="T31" fmla="*/ 10080625 h 8"/>
                  <a:gd name="T32" fmla="*/ 15120938 w 6"/>
                  <a:gd name="T33" fmla="*/ 10080625 h 8"/>
                  <a:gd name="T34" fmla="*/ 15120938 w 6"/>
                  <a:gd name="T35" fmla="*/ 12599988 h 8"/>
                  <a:gd name="T36" fmla="*/ 12601575 w 6"/>
                  <a:gd name="T37" fmla="*/ 15120938 h 8"/>
                  <a:gd name="T38" fmla="*/ 12601575 w 6"/>
                  <a:gd name="T39" fmla="*/ 17640300 h 8"/>
                  <a:gd name="T40" fmla="*/ 7561263 w 6"/>
                  <a:gd name="T41" fmla="*/ 17640300 h 8"/>
                  <a:gd name="T42" fmla="*/ 2520950 w 6"/>
                  <a:gd name="T43" fmla="*/ 2016125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8"/>
                  <a:gd name="T68" fmla="*/ 6 w 6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24" name="Freeform 1010"/>
              <p:cNvSpPr>
                <a:spLocks/>
              </p:cNvSpPr>
              <p:nvPr/>
            </p:nvSpPr>
            <p:spPr bwMode="auto">
              <a:xfrm>
                <a:off x="7589838" y="2843213"/>
                <a:ext cx="14287" cy="7938"/>
              </a:xfrm>
              <a:custGeom>
                <a:avLst/>
                <a:gdLst>
                  <a:gd name="T0" fmla="*/ 10080272 w 9"/>
                  <a:gd name="T1" fmla="*/ 12600781 h 5"/>
                  <a:gd name="T2" fmla="*/ 0 w 9"/>
                  <a:gd name="T3" fmla="*/ 10081260 h 5"/>
                  <a:gd name="T4" fmla="*/ 7559410 w 9"/>
                  <a:gd name="T5" fmla="*/ 7560151 h 5"/>
                  <a:gd name="T6" fmla="*/ 10080272 w 9"/>
                  <a:gd name="T7" fmla="*/ 5040630 h 5"/>
                  <a:gd name="T8" fmla="*/ 17639683 w 9"/>
                  <a:gd name="T9" fmla="*/ 0 h 5"/>
                  <a:gd name="T10" fmla="*/ 20160544 w 9"/>
                  <a:gd name="T11" fmla="*/ 0 h 5"/>
                  <a:gd name="T12" fmla="*/ 22679819 w 9"/>
                  <a:gd name="T13" fmla="*/ 0 h 5"/>
                  <a:gd name="T14" fmla="*/ 20160544 w 9"/>
                  <a:gd name="T15" fmla="*/ 5040630 h 5"/>
                  <a:gd name="T16" fmla="*/ 17639683 w 9"/>
                  <a:gd name="T17" fmla="*/ 5040630 h 5"/>
                  <a:gd name="T18" fmla="*/ 15120408 w 9"/>
                  <a:gd name="T19" fmla="*/ 7560151 h 5"/>
                  <a:gd name="T20" fmla="*/ 12599547 w 9"/>
                  <a:gd name="T21" fmla="*/ 10081260 h 5"/>
                  <a:gd name="T22" fmla="*/ 10080272 w 9"/>
                  <a:gd name="T23" fmla="*/ 12600781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5"/>
                  <a:gd name="T38" fmla="*/ 9 w 9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5">
                    <a:moveTo>
                      <a:pt x="4" y="5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25" name="Freeform 1011"/>
              <p:cNvSpPr>
                <a:spLocks/>
              </p:cNvSpPr>
              <p:nvPr/>
            </p:nvSpPr>
            <p:spPr bwMode="auto">
              <a:xfrm>
                <a:off x="7610475" y="2751138"/>
                <a:ext cx="4763" cy="9525"/>
              </a:xfrm>
              <a:custGeom>
                <a:avLst/>
                <a:gdLst>
                  <a:gd name="T0" fmla="*/ 0 w 3"/>
                  <a:gd name="T1" fmla="*/ 15120938 h 6"/>
                  <a:gd name="T2" fmla="*/ 0 w 3"/>
                  <a:gd name="T3" fmla="*/ 12601575 h 6"/>
                  <a:gd name="T4" fmla="*/ 0 w 3"/>
                  <a:gd name="T5" fmla="*/ 10080625 h 6"/>
                  <a:gd name="T6" fmla="*/ 0 w 3"/>
                  <a:gd name="T7" fmla="*/ 5040313 h 6"/>
                  <a:gd name="T8" fmla="*/ 0 w 3"/>
                  <a:gd name="T9" fmla="*/ 2520950 h 6"/>
                  <a:gd name="T10" fmla="*/ 2521215 w 3"/>
                  <a:gd name="T11" fmla="*/ 2520950 h 6"/>
                  <a:gd name="T12" fmla="*/ 5040842 w 3"/>
                  <a:gd name="T13" fmla="*/ 0 h 6"/>
                  <a:gd name="T14" fmla="*/ 7562056 w 3"/>
                  <a:gd name="T15" fmla="*/ 2520950 h 6"/>
                  <a:gd name="T16" fmla="*/ 7562056 w 3"/>
                  <a:gd name="T17" fmla="*/ 5040313 h 6"/>
                  <a:gd name="T18" fmla="*/ 7562056 w 3"/>
                  <a:gd name="T19" fmla="*/ 10080625 h 6"/>
                  <a:gd name="T20" fmla="*/ 2521215 w 3"/>
                  <a:gd name="T21" fmla="*/ 12601575 h 6"/>
                  <a:gd name="T22" fmla="*/ 2521215 w 3"/>
                  <a:gd name="T23" fmla="*/ 15120938 h 6"/>
                  <a:gd name="T24" fmla="*/ 0 w 3"/>
                  <a:gd name="T25" fmla="*/ 15120938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26" name="Freeform 1013"/>
              <p:cNvSpPr>
                <a:spLocks/>
              </p:cNvSpPr>
              <p:nvPr/>
            </p:nvSpPr>
            <p:spPr bwMode="auto">
              <a:xfrm>
                <a:off x="7715250" y="2705101"/>
                <a:ext cx="9525" cy="9525"/>
              </a:xfrm>
              <a:custGeom>
                <a:avLst/>
                <a:gdLst>
                  <a:gd name="T0" fmla="*/ 5040313 w 6"/>
                  <a:gd name="T1" fmla="*/ 15120938 h 6"/>
                  <a:gd name="T2" fmla="*/ 2520950 w 6"/>
                  <a:gd name="T3" fmla="*/ 15120938 h 6"/>
                  <a:gd name="T4" fmla="*/ 0 w 6"/>
                  <a:gd name="T5" fmla="*/ 15120938 h 6"/>
                  <a:gd name="T6" fmla="*/ 0 w 6"/>
                  <a:gd name="T7" fmla="*/ 12601575 h 6"/>
                  <a:gd name="T8" fmla="*/ 5040313 w 6"/>
                  <a:gd name="T9" fmla="*/ 5040313 h 6"/>
                  <a:gd name="T10" fmla="*/ 7561263 w 6"/>
                  <a:gd name="T11" fmla="*/ 2520950 h 6"/>
                  <a:gd name="T12" fmla="*/ 10080625 w 6"/>
                  <a:gd name="T13" fmla="*/ 0 h 6"/>
                  <a:gd name="T14" fmla="*/ 15120938 w 6"/>
                  <a:gd name="T15" fmla="*/ 0 h 6"/>
                  <a:gd name="T16" fmla="*/ 15120938 w 6"/>
                  <a:gd name="T17" fmla="*/ 2520950 h 6"/>
                  <a:gd name="T18" fmla="*/ 10080625 w 6"/>
                  <a:gd name="T19" fmla="*/ 2520950 h 6"/>
                  <a:gd name="T20" fmla="*/ 10080625 w 6"/>
                  <a:gd name="T21" fmla="*/ 5040313 h 6"/>
                  <a:gd name="T22" fmla="*/ 7561263 w 6"/>
                  <a:gd name="T23" fmla="*/ 5040313 h 6"/>
                  <a:gd name="T24" fmla="*/ 7561263 w 6"/>
                  <a:gd name="T25" fmla="*/ 7561263 h 6"/>
                  <a:gd name="T26" fmla="*/ 10080625 w 6"/>
                  <a:gd name="T27" fmla="*/ 12601575 h 6"/>
                  <a:gd name="T28" fmla="*/ 10080625 w 6"/>
                  <a:gd name="T29" fmla="*/ 15120938 h 6"/>
                  <a:gd name="T30" fmla="*/ 5040313 w 6"/>
                  <a:gd name="T31" fmla="*/ 15120938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6"/>
                  <a:gd name="T50" fmla="*/ 6 w 6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6">
                    <a:moveTo>
                      <a:pt x="2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27" name="Freeform 1014"/>
              <p:cNvSpPr>
                <a:spLocks/>
              </p:cNvSpPr>
              <p:nvPr/>
            </p:nvSpPr>
            <p:spPr bwMode="auto">
              <a:xfrm>
                <a:off x="7594600" y="2703513"/>
                <a:ext cx="4763" cy="9525"/>
              </a:xfrm>
              <a:custGeom>
                <a:avLst/>
                <a:gdLst>
                  <a:gd name="T0" fmla="*/ 2521215 w 3"/>
                  <a:gd name="T1" fmla="*/ 15120938 h 6"/>
                  <a:gd name="T2" fmla="*/ 0 w 3"/>
                  <a:gd name="T3" fmla="*/ 10080625 h 6"/>
                  <a:gd name="T4" fmla="*/ 0 w 3"/>
                  <a:gd name="T5" fmla="*/ 5040313 h 6"/>
                  <a:gd name="T6" fmla="*/ 2521215 w 3"/>
                  <a:gd name="T7" fmla="*/ 2520950 h 6"/>
                  <a:gd name="T8" fmla="*/ 5040842 w 3"/>
                  <a:gd name="T9" fmla="*/ 0 h 6"/>
                  <a:gd name="T10" fmla="*/ 7562056 w 3"/>
                  <a:gd name="T11" fmla="*/ 0 h 6"/>
                  <a:gd name="T12" fmla="*/ 7562056 w 3"/>
                  <a:gd name="T13" fmla="*/ 2520950 h 6"/>
                  <a:gd name="T14" fmla="*/ 7562056 w 3"/>
                  <a:gd name="T15" fmla="*/ 5040313 h 6"/>
                  <a:gd name="T16" fmla="*/ 5040842 w 3"/>
                  <a:gd name="T17" fmla="*/ 5040313 h 6"/>
                  <a:gd name="T18" fmla="*/ 2521215 w 3"/>
                  <a:gd name="T19" fmla="*/ 10080625 h 6"/>
                  <a:gd name="T20" fmla="*/ 2521215 w 3"/>
                  <a:gd name="T21" fmla="*/ 15120938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28" name="Freeform 1015"/>
              <p:cNvSpPr>
                <a:spLocks/>
              </p:cNvSpPr>
              <p:nvPr/>
            </p:nvSpPr>
            <p:spPr bwMode="auto">
              <a:xfrm>
                <a:off x="7629525" y="2790826"/>
                <a:ext cx="6350" cy="11112"/>
              </a:xfrm>
              <a:custGeom>
                <a:avLst/>
                <a:gdLst>
                  <a:gd name="T0" fmla="*/ 2520950 w 4"/>
                  <a:gd name="T1" fmla="*/ 17641094 h 7"/>
                  <a:gd name="T2" fmla="*/ 0 w 4"/>
                  <a:gd name="T3" fmla="*/ 17641094 h 7"/>
                  <a:gd name="T4" fmla="*/ 0 w 4"/>
                  <a:gd name="T5" fmla="*/ 12601008 h 7"/>
                  <a:gd name="T6" fmla="*/ 0 w 4"/>
                  <a:gd name="T7" fmla="*/ 10080171 h 7"/>
                  <a:gd name="T8" fmla="*/ 2520950 w 4"/>
                  <a:gd name="T9" fmla="*/ 10080171 h 7"/>
                  <a:gd name="T10" fmla="*/ 2520950 w 4"/>
                  <a:gd name="T11" fmla="*/ 7560922 h 7"/>
                  <a:gd name="T12" fmla="*/ 2520950 w 4"/>
                  <a:gd name="T13" fmla="*/ 5040086 h 7"/>
                  <a:gd name="T14" fmla="*/ 5040313 w 4"/>
                  <a:gd name="T15" fmla="*/ 2520837 h 7"/>
                  <a:gd name="T16" fmla="*/ 5040313 w 4"/>
                  <a:gd name="T17" fmla="*/ 0 h 7"/>
                  <a:gd name="T18" fmla="*/ 10080625 w 4"/>
                  <a:gd name="T19" fmla="*/ 0 h 7"/>
                  <a:gd name="T20" fmla="*/ 10080625 w 4"/>
                  <a:gd name="T21" fmla="*/ 2520837 h 7"/>
                  <a:gd name="T22" fmla="*/ 10080625 w 4"/>
                  <a:gd name="T23" fmla="*/ 5040086 h 7"/>
                  <a:gd name="T24" fmla="*/ 10080625 w 4"/>
                  <a:gd name="T25" fmla="*/ 7560922 h 7"/>
                  <a:gd name="T26" fmla="*/ 2520950 w 4"/>
                  <a:gd name="T27" fmla="*/ 17641094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7"/>
                  <a:gd name="T44" fmla="*/ 4 w 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29" name="Freeform 1016"/>
              <p:cNvSpPr>
                <a:spLocks/>
              </p:cNvSpPr>
              <p:nvPr/>
            </p:nvSpPr>
            <p:spPr bwMode="auto">
              <a:xfrm>
                <a:off x="7618413" y="2798763"/>
                <a:ext cx="7937" cy="6350"/>
              </a:xfrm>
              <a:custGeom>
                <a:avLst/>
                <a:gdLst>
                  <a:gd name="T0" fmla="*/ 7559199 w 5"/>
                  <a:gd name="T1" fmla="*/ 10080625 h 4"/>
                  <a:gd name="T2" fmla="*/ 5039995 w 5"/>
                  <a:gd name="T3" fmla="*/ 7559675 h 4"/>
                  <a:gd name="T4" fmla="*/ 0 w 5"/>
                  <a:gd name="T5" fmla="*/ 5040313 h 4"/>
                  <a:gd name="T6" fmla="*/ 5039995 w 5"/>
                  <a:gd name="T7" fmla="*/ 0 h 4"/>
                  <a:gd name="T8" fmla="*/ 7559199 w 5"/>
                  <a:gd name="T9" fmla="*/ 0 h 4"/>
                  <a:gd name="T10" fmla="*/ 10079990 w 5"/>
                  <a:gd name="T11" fmla="*/ 0 h 4"/>
                  <a:gd name="T12" fmla="*/ 12599194 w 5"/>
                  <a:gd name="T13" fmla="*/ 5040313 h 4"/>
                  <a:gd name="T14" fmla="*/ 10079990 w 5"/>
                  <a:gd name="T15" fmla="*/ 7559675 h 4"/>
                  <a:gd name="T16" fmla="*/ 7559199 w 5"/>
                  <a:gd name="T17" fmla="*/ 10080625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30" name="Freeform 1017"/>
              <p:cNvSpPr>
                <a:spLocks/>
              </p:cNvSpPr>
              <p:nvPr/>
            </p:nvSpPr>
            <p:spPr bwMode="auto">
              <a:xfrm>
                <a:off x="7578725" y="2746376"/>
                <a:ext cx="6350" cy="4762"/>
              </a:xfrm>
              <a:custGeom>
                <a:avLst/>
                <a:gdLst>
                  <a:gd name="T0" fmla="*/ 5040313 w 4"/>
                  <a:gd name="T1" fmla="*/ 7560469 h 3"/>
                  <a:gd name="T2" fmla="*/ 2520950 w 4"/>
                  <a:gd name="T3" fmla="*/ 7560469 h 3"/>
                  <a:gd name="T4" fmla="*/ 2520950 w 4"/>
                  <a:gd name="T5" fmla="*/ 5039783 h 3"/>
                  <a:gd name="T6" fmla="*/ 0 w 4"/>
                  <a:gd name="T7" fmla="*/ 5039783 h 3"/>
                  <a:gd name="T8" fmla="*/ 2520950 w 4"/>
                  <a:gd name="T9" fmla="*/ 5039783 h 3"/>
                  <a:gd name="T10" fmla="*/ 2520950 w 4"/>
                  <a:gd name="T11" fmla="*/ 2520685 h 3"/>
                  <a:gd name="T12" fmla="*/ 2520950 w 4"/>
                  <a:gd name="T13" fmla="*/ 0 h 3"/>
                  <a:gd name="T14" fmla="*/ 7559675 w 4"/>
                  <a:gd name="T15" fmla="*/ 0 h 3"/>
                  <a:gd name="T16" fmla="*/ 7559675 w 4"/>
                  <a:gd name="T17" fmla="*/ 2520685 h 3"/>
                  <a:gd name="T18" fmla="*/ 10080625 w 4"/>
                  <a:gd name="T19" fmla="*/ 2520685 h 3"/>
                  <a:gd name="T20" fmla="*/ 10080625 w 4"/>
                  <a:gd name="T21" fmla="*/ 5039783 h 3"/>
                  <a:gd name="T22" fmla="*/ 5040313 w 4"/>
                  <a:gd name="T23" fmla="*/ 75604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31" name="Freeform 1018"/>
              <p:cNvSpPr>
                <a:spLocks/>
              </p:cNvSpPr>
              <p:nvPr/>
            </p:nvSpPr>
            <p:spPr bwMode="auto">
              <a:xfrm>
                <a:off x="7467600" y="2935288"/>
                <a:ext cx="6350" cy="3175"/>
              </a:xfrm>
              <a:custGeom>
                <a:avLst/>
                <a:gdLst>
                  <a:gd name="T0" fmla="*/ 5040313 w 4"/>
                  <a:gd name="T1" fmla="*/ 5040313 h 2"/>
                  <a:gd name="T2" fmla="*/ 0 w 4"/>
                  <a:gd name="T3" fmla="*/ 5040313 h 2"/>
                  <a:gd name="T4" fmla="*/ 2520950 w 4"/>
                  <a:gd name="T5" fmla="*/ 0 h 2"/>
                  <a:gd name="T6" fmla="*/ 2520950 w 4"/>
                  <a:gd name="T7" fmla="*/ 2520950 h 2"/>
                  <a:gd name="T8" fmla="*/ 10080625 w 4"/>
                  <a:gd name="T9" fmla="*/ 2520950 h 2"/>
                  <a:gd name="T10" fmla="*/ 10080625 w 4"/>
                  <a:gd name="T11" fmla="*/ 5040313 h 2"/>
                  <a:gd name="T12" fmla="*/ 5040313 w 4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32" name="Freeform 1019"/>
              <p:cNvSpPr>
                <a:spLocks/>
              </p:cNvSpPr>
              <p:nvPr/>
            </p:nvSpPr>
            <p:spPr bwMode="auto">
              <a:xfrm>
                <a:off x="7593013" y="2713038"/>
                <a:ext cx="3175" cy="4763"/>
              </a:xfrm>
              <a:custGeom>
                <a:avLst/>
                <a:gdLst>
                  <a:gd name="T0" fmla="*/ 0 w 2"/>
                  <a:gd name="T1" fmla="*/ 7560469 h 3"/>
                  <a:gd name="T2" fmla="*/ 0 w 2"/>
                  <a:gd name="T3" fmla="*/ 5040842 h 3"/>
                  <a:gd name="T4" fmla="*/ 0 w 2"/>
                  <a:gd name="T5" fmla="*/ 2519627 h 3"/>
                  <a:gd name="T6" fmla="*/ 0 w 2"/>
                  <a:gd name="T7" fmla="*/ 0 h 3"/>
                  <a:gd name="T8" fmla="*/ 2520950 w 2"/>
                  <a:gd name="T9" fmla="*/ 0 h 3"/>
                  <a:gd name="T10" fmla="*/ 5040313 w 2"/>
                  <a:gd name="T11" fmla="*/ 0 h 3"/>
                  <a:gd name="T12" fmla="*/ 5040313 w 2"/>
                  <a:gd name="T13" fmla="*/ 2519627 h 3"/>
                  <a:gd name="T14" fmla="*/ 2520950 w 2"/>
                  <a:gd name="T15" fmla="*/ 5040842 h 3"/>
                  <a:gd name="T16" fmla="*/ 0 w 2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33" name="Freeform 1020"/>
              <p:cNvSpPr>
                <a:spLocks/>
              </p:cNvSpPr>
              <p:nvPr/>
            </p:nvSpPr>
            <p:spPr bwMode="auto">
              <a:xfrm>
                <a:off x="7683500" y="2665413"/>
                <a:ext cx="3175" cy="4763"/>
              </a:xfrm>
              <a:custGeom>
                <a:avLst/>
                <a:gdLst>
                  <a:gd name="T0" fmla="*/ 0 w 2"/>
                  <a:gd name="T1" fmla="*/ 7560469 h 3"/>
                  <a:gd name="T2" fmla="*/ 0 w 2"/>
                  <a:gd name="T3" fmla="*/ 5040842 h 3"/>
                  <a:gd name="T4" fmla="*/ 0 w 2"/>
                  <a:gd name="T5" fmla="*/ 0 h 3"/>
                  <a:gd name="T6" fmla="*/ 2520950 w 2"/>
                  <a:gd name="T7" fmla="*/ 0 h 3"/>
                  <a:gd name="T8" fmla="*/ 5040313 w 2"/>
                  <a:gd name="T9" fmla="*/ 5040842 h 3"/>
                  <a:gd name="T10" fmla="*/ 5040313 w 2"/>
                  <a:gd name="T11" fmla="*/ 7560469 h 3"/>
                  <a:gd name="T12" fmla="*/ 2520950 w 2"/>
                  <a:gd name="T13" fmla="*/ 7560469 h 3"/>
                  <a:gd name="T14" fmla="*/ 0 w 2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34" name="Freeform 1021"/>
              <p:cNvSpPr>
                <a:spLocks/>
              </p:cNvSpPr>
              <p:nvPr/>
            </p:nvSpPr>
            <p:spPr bwMode="auto">
              <a:xfrm>
                <a:off x="7585075" y="2855913"/>
                <a:ext cx="3175" cy="6350"/>
              </a:xfrm>
              <a:custGeom>
                <a:avLst/>
                <a:gdLst>
                  <a:gd name="T0" fmla="*/ 2520950 w 2"/>
                  <a:gd name="T1" fmla="*/ 10080625 h 4"/>
                  <a:gd name="T2" fmla="*/ 0 w 2"/>
                  <a:gd name="T3" fmla="*/ 10080625 h 4"/>
                  <a:gd name="T4" fmla="*/ 0 w 2"/>
                  <a:gd name="T5" fmla="*/ 7559675 h 4"/>
                  <a:gd name="T6" fmla="*/ 0 w 2"/>
                  <a:gd name="T7" fmla="*/ 2520950 h 4"/>
                  <a:gd name="T8" fmla="*/ 0 w 2"/>
                  <a:gd name="T9" fmla="*/ 0 h 4"/>
                  <a:gd name="T10" fmla="*/ 2520950 w 2"/>
                  <a:gd name="T11" fmla="*/ 0 h 4"/>
                  <a:gd name="T12" fmla="*/ 5040313 w 2"/>
                  <a:gd name="T13" fmla="*/ 7559675 h 4"/>
                  <a:gd name="T14" fmla="*/ 2520950 w 2"/>
                  <a:gd name="T15" fmla="*/ 1008062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35" name="Freeform 1022"/>
              <p:cNvSpPr>
                <a:spLocks/>
              </p:cNvSpPr>
              <p:nvPr/>
            </p:nvSpPr>
            <p:spPr bwMode="auto">
              <a:xfrm>
                <a:off x="7615238" y="2752726"/>
                <a:ext cx="6350" cy="1587"/>
              </a:xfrm>
              <a:custGeom>
                <a:avLst/>
                <a:gdLst>
                  <a:gd name="T0" fmla="*/ 5040313 w 4"/>
                  <a:gd name="T1" fmla="*/ 2520156 h 1"/>
                  <a:gd name="T2" fmla="*/ 0 w 4"/>
                  <a:gd name="T3" fmla="*/ 2520156 h 1"/>
                  <a:gd name="T4" fmla="*/ 0 w 4"/>
                  <a:gd name="T5" fmla="*/ 0 h 1"/>
                  <a:gd name="T6" fmla="*/ 2520950 w 4"/>
                  <a:gd name="T7" fmla="*/ 0 h 1"/>
                  <a:gd name="T8" fmla="*/ 5040313 w 4"/>
                  <a:gd name="T9" fmla="*/ 0 h 1"/>
                  <a:gd name="T10" fmla="*/ 10080625 w 4"/>
                  <a:gd name="T11" fmla="*/ 0 h 1"/>
                  <a:gd name="T12" fmla="*/ 5040313 w 4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36" name="Freeform 1023"/>
              <p:cNvSpPr>
                <a:spLocks/>
              </p:cNvSpPr>
              <p:nvPr/>
            </p:nvSpPr>
            <p:spPr bwMode="auto">
              <a:xfrm>
                <a:off x="7477125" y="2930526"/>
                <a:ext cx="4763" cy="7937"/>
              </a:xfrm>
              <a:custGeom>
                <a:avLst/>
                <a:gdLst>
                  <a:gd name="T0" fmla="*/ 2521215 w 3"/>
                  <a:gd name="T1" fmla="*/ 12600781 h 5"/>
                  <a:gd name="T2" fmla="*/ 2521215 w 3"/>
                  <a:gd name="T3" fmla="*/ 10079990 h 5"/>
                  <a:gd name="T4" fmla="*/ 0 w 3"/>
                  <a:gd name="T5" fmla="*/ 7560786 h 5"/>
                  <a:gd name="T6" fmla="*/ 2521215 w 3"/>
                  <a:gd name="T7" fmla="*/ 7560786 h 5"/>
                  <a:gd name="T8" fmla="*/ 5040842 w 3"/>
                  <a:gd name="T9" fmla="*/ 7560786 h 5"/>
                  <a:gd name="T10" fmla="*/ 5040842 w 3"/>
                  <a:gd name="T11" fmla="*/ 2520791 h 5"/>
                  <a:gd name="T12" fmla="*/ 7562056 w 3"/>
                  <a:gd name="T13" fmla="*/ 2520791 h 5"/>
                  <a:gd name="T14" fmla="*/ 7562056 w 3"/>
                  <a:gd name="T15" fmla="*/ 0 h 5"/>
                  <a:gd name="T16" fmla="*/ 7562056 w 3"/>
                  <a:gd name="T17" fmla="*/ 2520791 h 5"/>
                  <a:gd name="T18" fmla="*/ 5040842 w 3"/>
                  <a:gd name="T19" fmla="*/ 2520791 h 5"/>
                  <a:gd name="T20" fmla="*/ 5040842 w 3"/>
                  <a:gd name="T21" fmla="*/ 7560786 h 5"/>
                  <a:gd name="T22" fmla="*/ 5040842 w 3"/>
                  <a:gd name="T23" fmla="*/ 10079990 h 5"/>
                  <a:gd name="T24" fmla="*/ 2521215 w 3"/>
                  <a:gd name="T25" fmla="*/ 12600781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37" name="Freeform 1024"/>
              <p:cNvSpPr>
                <a:spLocks/>
              </p:cNvSpPr>
              <p:nvPr/>
            </p:nvSpPr>
            <p:spPr bwMode="auto">
              <a:xfrm>
                <a:off x="7588250" y="2738438"/>
                <a:ext cx="4763" cy="7938"/>
              </a:xfrm>
              <a:custGeom>
                <a:avLst/>
                <a:gdLst>
                  <a:gd name="T0" fmla="*/ 0 w 3"/>
                  <a:gd name="T1" fmla="*/ 12600781 h 5"/>
                  <a:gd name="T2" fmla="*/ 0 w 3"/>
                  <a:gd name="T3" fmla="*/ 7560151 h 5"/>
                  <a:gd name="T4" fmla="*/ 2521215 w 3"/>
                  <a:gd name="T5" fmla="*/ 0 h 5"/>
                  <a:gd name="T6" fmla="*/ 2521215 w 3"/>
                  <a:gd name="T7" fmla="*/ 2519521 h 5"/>
                  <a:gd name="T8" fmla="*/ 2521215 w 3"/>
                  <a:gd name="T9" fmla="*/ 7560151 h 5"/>
                  <a:gd name="T10" fmla="*/ 7562056 w 3"/>
                  <a:gd name="T11" fmla="*/ 7560151 h 5"/>
                  <a:gd name="T12" fmla="*/ 0 w 3"/>
                  <a:gd name="T13" fmla="*/ 1260078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38" name="Freeform 1025"/>
              <p:cNvSpPr>
                <a:spLocks/>
              </p:cNvSpPr>
              <p:nvPr/>
            </p:nvSpPr>
            <p:spPr bwMode="auto">
              <a:xfrm>
                <a:off x="7596188" y="2733676"/>
                <a:ext cx="4762" cy="3175"/>
              </a:xfrm>
              <a:custGeom>
                <a:avLst/>
                <a:gdLst>
                  <a:gd name="T0" fmla="*/ 0 w 3"/>
                  <a:gd name="T1" fmla="*/ 5040313 h 2"/>
                  <a:gd name="T2" fmla="*/ 2519098 w 3"/>
                  <a:gd name="T3" fmla="*/ 0 h 2"/>
                  <a:gd name="T4" fmla="*/ 5039783 w 3"/>
                  <a:gd name="T5" fmla="*/ 0 h 2"/>
                  <a:gd name="T6" fmla="*/ 7558881 w 3"/>
                  <a:gd name="T7" fmla="*/ 0 h 2"/>
                  <a:gd name="T8" fmla="*/ 5039783 w 3"/>
                  <a:gd name="T9" fmla="*/ 2520950 h 2"/>
                  <a:gd name="T10" fmla="*/ 5039783 w 3"/>
                  <a:gd name="T11" fmla="*/ 5040313 h 2"/>
                  <a:gd name="T12" fmla="*/ 2519098 w 3"/>
                  <a:gd name="T13" fmla="*/ 5040313 h 2"/>
                  <a:gd name="T14" fmla="*/ 0 w 3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39" name="Freeform 1026"/>
              <p:cNvSpPr>
                <a:spLocks/>
              </p:cNvSpPr>
              <p:nvPr/>
            </p:nvSpPr>
            <p:spPr bwMode="auto">
              <a:xfrm>
                <a:off x="7861300" y="2465388"/>
                <a:ext cx="4763" cy="3175"/>
              </a:xfrm>
              <a:custGeom>
                <a:avLst/>
                <a:gdLst>
                  <a:gd name="T0" fmla="*/ 5040842 w 3"/>
                  <a:gd name="T1" fmla="*/ 5040313 h 2"/>
                  <a:gd name="T2" fmla="*/ 2521215 w 3"/>
                  <a:gd name="T3" fmla="*/ 5040313 h 2"/>
                  <a:gd name="T4" fmla="*/ 2521215 w 3"/>
                  <a:gd name="T5" fmla="*/ 2520950 h 2"/>
                  <a:gd name="T6" fmla="*/ 0 w 3"/>
                  <a:gd name="T7" fmla="*/ 2520950 h 2"/>
                  <a:gd name="T8" fmla="*/ 2521215 w 3"/>
                  <a:gd name="T9" fmla="*/ 0 h 2"/>
                  <a:gd name="T10" fmla="*/ 5040842 w 3"/>
                  <a:gd name="T11" fmla="*/ 0 h 2"/>
                  <a:gd name="T12" fmla="*/ 5040842 w 3"/>
                  <a:gd name="T13" fmla="*/ 2520950 h 2"/>
                  <a:gd name="T14" fmla="*/ 7562056 w 3"/>
                  <a:gd name="T15" fmla="*/ 2520950 h 2"/>
                  <a:gd name="T16" fmla="*/ 7562056 w 3"/>
                  <a:gd name="T17" fmla="*/ 5040313 h 2"/>
                  <a:gd name="T18" fmla="*/ 5040842 w 3"/>
                  <a:gd name="T19" fmla="*/ 5040313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40" name="Freeform 1027"/>
              <p:cNvSpPr>
                <a:spLocks/>
              </p:cNvSpPr>
              <p:nvPr/>
            </p:nvSpPr>
            <p:spPr bwMode="auto">
              <a:xfrm>
                <a:off x="7821613" y="2532063"/>
                <a:ext cx="3175" cy="6350"/>
              </a:xfrm>
              <a:custGeom>
                <a:avLst/>
                <a:gdLst>
                  <a:gd name="T0" fmla="*/ 2520950 w 2"/>
                  <a:gd name="T1" fmla="*/ 10080625 h 4"/>
                  <a:gd name="T2" fmla="*/ 2520950 w 2"/>
                  <a:gd name="T3" fmla="*/ 7559675 h 4"/>
                  <a:gd name="T4" fmla="*/ 0 w 2"/>
                  <a:gd name="T5" fmla="*/ 5040313 h 4"/>
                  <a:gd name="T6" fmla="*/ 2520950 w 2"/>
                  <a:gd name="T7" fmla="*/ 5040313 h 4"/>
                  <a:gd name="T8" fmla="*/ 5040313 w 2"/>
                  <a:gd name="T9" fmla="*/ 0 h 4"/>
                  <a:gd name="T10" fmla="*/ 5040313 w 2"/>
                  <a:gd name="T11" fmla="*/ 5040313 h 4"/>
                  <a:gd name="T12" fmla="*/ 5040313 w 2"/>
                  <a:gd name="T13" fmla="*/ 7559675 h 4"/>
                  <a:gd name="T14" fmla="*/ 2520950 w 2"/>
                  <a:gd name="T15" fmla="*/ 1008062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41" name="Freeform 1028"/>
              <p:cNvSpPr>
                <a:spLocks/>
              </p:cNvSpPr>
              <p:nvPr/>
            </p:nvSpPr>
            <p:spPr bwMode="auto">
              <a:xfrm>
                <a:off x="7659688" y="2719388"/>
                <a:ext cx="6350" cy="3175"/>
              </a:xfrm>
              <a:custGeom>
                <a:avLst/>
                <a:gdLst>
                  <a:gd name="T0" fmla="*/ 5040313 w 4"/>
                  <a:gd name="T1" fmla="*/ 5040313 h 2"/>
                  <a:gd name="T2" fmla="*/ 0 w 4"/>
                  <a:gd name="T3" fmla="*/ 5040313 h 2"/>
                  <a:gd name="T4" fmla="*/ 0 w 4"/>
                  <a:gd name="T5" fmla="*/ 2520950 h 2"/>
                  <a:gd name="T6" fmla="*/ 0 w 4"/>
                  <a:gd name="T7" fmla="*/ 0 h 2"/>
                  <a:gd name="T8" fmla="*/ 2520950 w 4"/>
                  <a:gd name="T9" fmla="*/ 0 h 2"/>
                  <a:gd name="T10" fmla="*/ 2520950 w 4"/>
                  <a:gd name="T11" fmla="*/ 2520950 h 2"/>
                  <a:gd name="T12" fmla="*/ 5040313 w 4"/>
                  <a:gd name="T13" fmla="*/ 2520950 h 2"/>
                  <a:gd name="T14" fmla="*/ 10080625 w 4"/>
                  <a:gd name="T15" fmla="*/ 2520950 h 2"/>
                  <a:gd name="T16" fmla="*/ 5040313 w 4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42" name="Freeform 1029"/>
              <p:cNvSpPr>
                <a:spLocks/>
              </p:cNvSpPr>
              <p:nvPr/>
            </p:nvSpPr>
            <p:spPr bwMode="auto">
              <a:xfrm>
                <a:off x="7504113" y="2924176"/>
                <a:ext cx="3175" cy="4762"/>
              </a:xfrm>
              <a:custGeom>
                <a:avLst/>
                <a:gdLst>
                  <a:gd name="T0" fmla="*/ 2520950 w 2"/>
                  <a:gd name="T1" fmla="*/ 7560469 h 3"/>
                  <a:gd name="T2" fmla="*/ 0 w 2"/>
                  <a:gd name="T3" fmla="*/ 7560469 h 3"/>
                  <a:gd name="T4" fmla="*/ 0 w 2"/>
                  <a:gd name="T5" fmla="*/ 5039783 h 3"/>
                  <a:gd name="T6" fmla="*/ 0 w 2"/>
                  <a:gd name="T7" fmla="*/ 0 h 3"/>
                  <a:gd name="T8" fmla="*/ 0 w 2"/>
                  <a:gd name="T9" fmla="*/ 2520685 h 3"/>
                  <a:gd name="T10" fmla="*/ 2520950 w 2"/>
                  <a:gd name="T11" fmla="*/ 2520685 h 3"/>
                  <a:gd name="T12" fmla="*/ 2520950 w 2"/>
                  <a:gd name="T13" fmla="*/ 5039783 h 3"/>
                  <a:gd name="T14" fmla="*/ 5040313 w 2"/>
                  <a:gd name="T15" fmla="*/ 5039783 h 3"/>
                  <a:gd name="T16" fmla="*/ 2520950 w 2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43" name="Freeform 1030"/>
              <p:cNvSpPr>
                <a:spLocks/>
              </p:cNvSpPr>
              <p:nvPr/>
            </p:nvSpPr>
            <p:spPr bwMode="auto">
              <a:xfrm>
                <a:off x="7704138" y="2706688"/>
                <a:ext cx="6350" cy="1588"/>
              </a:xfrm>
              <a:custGeom>
                <a:avLst/>
                <a:gdLst>
                  <a:gd name="T0" fmla="*/ 5040313 w 4"/>
                  <a:gd name="T1" fmla="*/ 2520156 h 1"/>
                  <a:gd name="T2" fmla="*/ 0 w 4"/>
                  <a:gd name="T3" fmla="*/ 2520156 h 1"/>
                  <a:gd name="T4" fmla="*/ 0 w 4"/>
                  <a:gd name="T5" fmla="*/ 0 h 1"/>
                  <a:gd name="T6" fmla="*/ 2520950 w 4"/>
                  <a:gd name="T7" fmla="*/ 0 h 1"/>
                  <a:gd name="T8" fmla="*/ 5040313 w 4"/>
                  <a:gd name="T9" fmla="*/ 0 h 1"/>
                  <a:gd name="T10" fmla="*/ 10080625 w 4"/>
                  <a:gd name="T11" fmla="*/ 0 h 1"/>
                  <a:gd name="T12" fmla="*/ 5040313 w 4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44" name="Freeform 1031"/>
              <p:cNvSpPr>
                <a:spLocks/>
              </p:cNvSpPr>
              <p:nvPr/>
            </p:nvSpPr>
            <p:spPr bwMode="auto">
              <a:xfrm>
                <a:off x="7602538" y="2722563"/>
                <a:ext cx="4762" cy="4763"/>
              </a:xfrm>
              <a:custGeom>
                <a:avLst/>
                <a:gdLst>
                  <a:gd name="T0" fmla="*/ 2519098 w 3"/>
                  <a:gd name="T1" fmla="*/ 7560469 h 3"/>
                  <a:gd name="T2" fmla="*/ 0 w 3"/>
                  <a:gd name="T3" fmla="*/ 7560469 h 3"/>
                  <a:gd name="T4" fmla="*/ 0 w 3"/>
                  <a:gd name="T5" fmla="*/ 2519627 h 3"/>
                  <a:gd name="T6" fmla="*/ 0 w 3"/>
                  <a:gd name="T7" fmla="*/ 0 h 3"/>
                  <a:gd name="T8" fmla="*/ 2519098 w 3"/>
                  <a:gd name="T9" fmla="*/ 0 h 3"/>
                  <a:gd name="T10" fmla="*/ 7558881 w 3"/>
                  <a:gd name="T11" fmla="*/ 2519627 h 3"/>
                  <a:gd name="T12" fmla="*/ 2519098 w 3"/>
                  <a:gd name="T13" fmla="*/ 2519627 h 3"/>
                  <a:gd name="T14" fmla="*/ 2519098 w 3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45" name="Freeform 1032"/>
              <p:cNvSpPr>
                <a:spLocks/>
              </p:cNvSpPr>
              <p:nvPr/>
            </p:nvSpPr>
            <p:spPr bwMode="auto">
              <a:xfrm>
                <a:off x="7662863" y="2713038"/>
                <a:ext cx="4762" cy="3175"/>
              </a:xfrm>
              <a:custGeom>
                <a:avLst/>
                <a:gdLst>
                  <a:gd name="T0" fmla="*/ 5039783 w 3"/>
                  <a:gd name="T1" fmla="*/ 5040313 h 2"/>
                  <a:gd name="T2" fmla="*/ 0 w 3"/>
                  <a:gd name="T3" fmla="*/ 2520950 h 2"/>
                  <a:gd name="T4" fmla="*/ 5039783 w 3"/>
                  <a:gd name="T5" fmla="*/ 0 h 2"/>
                  <a:gd name="T6" fmla="*/ 7558881 w 3"/>
                  <a:gd name="T7" fmla="*/ 0 h 2"/>
                  <a:gd name="T8" fmla="*/ 7558881 w 3"/>
                  <a:gd name="T9" fmla="*/ 2520950 h 2"/>
                  <a:gd name="T10" fmla="*/ 7558881 w 3"/>
                  <a:gd name="T11" fmla="*/ 5040313 h 2"/>
                  <a:gd name="T12" fmla="*/ 5039783 w 3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46" name="Freeform 1033"/>
              <p:cNvSpPr>
                <a:spLocks/>
              </p:cNvSpPr>
              <p:nvPr/>
            </p:nvSpPr>
            <p:spPr bwMode="auto">
              <a:xfrm>
                <a:off x="7858125" y="2460626"/>
                <a:ext cx="3175" cy="4762"/>
              </a:xfrm>
              <a:custGeom>
                <a:avLst/>
                <a:gdLst>
                  <a:gd name="T0" fmla="*/ 2520950 w 2"/>
                  <a:gd name="T1" fmla="*/ 7560469 h 3"/>
                  <a:gd name="T2" fmla="*/ 2520950 w 2"/>
                  <a:gd name="T3" fmla="*/ 2520685 h 3"/>
                  <a:gd name="T4" fmla="*/ 0 w 2"/>
                  <a:gd name="T5" fmla="*/ 0 h 3"/>
                  <a:gd name="T6" fmla="*/ 2520950 w 2"/>
                  <a:gd name="T7" fmla="*/ 2520685 h 3"/>
                  <a:gd name="T8" fmla="*/ 5040313 w 2"/>
                  <a:gd name="T9" fmla="*/ 2520685 h 3"/>
                  <a:gd name="T10" fmla="*/ 2520950 w 2"/>
                  <a:gd name="T11" fmla="*/ 5039783 h 3"/>
                  <a:gd name="T12" fmla="*/ 2520950 w 2"/>
                  <a:gd name="T13" fmla="*/ 756046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47" name="Freeform 1034"/>
              <p:cNvSpPr>
                <a:spLocks/>
              </p:cNvSpPr>
              <p:nvPr/>
            </p:nvSpPr>
            <p:spPr bwMode="auto">
              <a:xfrm>
                <a:off x="4462463" y="2535238"/>
                <a:ext cx="74612" cy="115888"/>
              </a:xfrm>
              <a:custGeom>
                <a:avLst/>
                <a:gdLst>
                  <a:gd name="T0" fmla="*/ 70563902 w 47"/>
                  <a:gd name="T1" fmla="*/ 178931072 h 73"/>
                  <a:gd name="T2" fmla="*/ 52922133 w 47"/>
                  <a:gd name="T3" fmla="*/ 183971406 h 73"/>
                  <a:gd name="T4" fmla="*/ 47881854 w 47"/>
                  <a:gd name="T5" fmla="*/ 181452033 h 73"/>
                  <a:gd name="T6" fmla="*/ 30241672 w 47"/>
                  <a:gd name="T7" fmla="*/ 178931072 h 73"/>
                  <a:gd name="T8" fmla="*/ 20161115 w 47"/>
                  <a:gd name="T9" fmla="*/ 178931072 h 73"/>
                  <a:gd name="T10" fmla="*/ 25201394 w 47"/>
                  <a:gd name="T11" fmla="*/ 168850404 h 73"/>
                  <a:gd name="T12" fmla="*/ 25201394 w 47"/>
                  <a:gd name="T13" fmla="*/ 153729401 h 73"/>
                  <a:gd name="T14" fmla="*/ 25201394 w 47"/>
                  <a:gd name="T15" fmla="*/ 146169693 h 73"/>
                  <a:gd name="T16" fmla="*/ 25201394 w 47"/>
                  <a:gd name="T17" fmla="*/ 136089025 h 73"/>
                  <a:gd name="T18" fmla="*/ 27720739 w 47"/>
                  <a:gd name="T19" fmla="*/ 133568064 h 73"/>
                  <a:gd name="T20" fmla="*/ 12599903 w 47"/>
                  <a:gd name="T21" fmla="*/ 131048690 h 73"/>
                  <a:gd name="T22" fmla="*/ 10080557 w 47"/>
                  <a:gd name="T23" fmla="*/ 131048690 h 73"/>
                  <a:gd name="T24" fmla="*/ 7559624 w 47"/>
                  <a:gd name="T25" fmla="*/ 126008356 h 73"/>
                  <a:gd name="T26" fmla="*/ 17640182 w 47"/>
                  <a:gd name="T27" fmla="*/ 123487395 h 73"/>
                  <a:gd name="T28" fmla="*/ 20161115 w 47"/>
                  <a:gd name="T29" fmla="*/ 118447061 h 73"/>
                  <a:gd name="T30" fmla="*/ 12599903 w 47"/>
                  <a:gd name="T31" fmla="*/ 118447061 h 73"/>
                  <a:gd name="T32" fmla="*/ 10080557 w 47"/>
                  <a:gd name="T33" fmla="*/ 123487395 h 73"/>
                  <a:gd name="T34" fmla="*/ 0 w 47"/>
                  <a:gd name="T35" fmla="*/ 118447061 h 73"/>
                  <a:gd name="T36" fmla="*/ 2519346 w 47"/>
                  <a:gd name="T37" fmla="*/ 110887353 h 73"/>
                  <a:gd name="T38" fmla="*/ 5040279 w 47"/>
                  <a:gd name="T39" fmla="*/ 103326058 h 73"/>
                  <a:gd name="T40" fmla="*/ 10080557 w 47"/>
                  <a:gd name="T41" fmla="*/ 95766351 h 73"/>
                  <a:gd name="T42" fmla="*/ 17640182 w 47"/>
                  <a:gd name="T43" fmla="*/ 83164721 h 73"/>
                  <a:gd name="T44" fmla="*/ 22680461 w 47"/>
                  <a:gd name="T45" fmla="*/ 73084053 h 73"/>
                  <a:gd name="T46" fmla="*/ 25201394 w 47"/>
                  <a:gd name="T47" fmla="*/ 57963050 h 73"/>
                  <a:gd name="T48" fmla="*/ 27720739 w 47"/>
                  <a:gd name="T49" fmla="*/ 52922716 h 73"/>
                  <a:gd name="T50" fmla="*/ 27720739 w 47"/>
                  <a:gd name="T51" fmla="*/ 50403342 h 73"/>
                  <a:gd name="T52" fmla="*/ 30241672 w 47"/>
                  <a:gd name="T53" fmla="*/ 40322674 h 73"/>
                  <a:gd name="T54" fmla="*/ 25201394 w 47"/>
                  <a:gd name="T55" fmla="*/ 25201671 h 73"/>
                  <a:gd name="T56" fmla="*/ 22680461 w 47"/>
                  <a:gd name="T57" fmla="*/ 12600042 h 73"/>
                  <a:gd name="T58" fmla="*/ 25201394 w 47"/>
                  <a:gd name="T59" fmla="*/ 7559708 h 73"/>
                  <a:gd name="T60" fmla="*/ 32761018 w 47"/>
                  <a:gd name="T61" fmla="*/ 2519373 h 73"/>
                  <a:gd name="T62" fmla="*/ 45362509 w 47"/>
                  <a:gd name="T63" fmla="*/ 0 h 73"/>
                  <a:gd name="T64" fmla="*/ 47881854 w 47"/>
                  <a:gd name="T65" fmla="*/ 7559708 h 73"/>
                  <a:gd name="T66" fmla="*/ 47881854 w 47"/>
                  <a:gd name="T67" fmla="*/ 10080668 h 73"/>
                  <a:gd name="T68" fmla="*/ 50402787 w 47"/>
                  <a:gd name="T69" fmla="*/ 12600042 h 73"/>
                  <a:gd name="T70" fmla="*/ 60483345 w 47"/>
                  <a:gd name="T71" fmla="*/ 10080668 h 73"/>
                  <a:gd name="T72" fmla="*/ 75604181 w 47"/>
                  <a:gd name="T73" fmla="*/ 10080668 h 73"/>
                  <a:gd name="T74" fmla="*/ 80644460 w 47"/>
                  <a:gd name="T75" fmla="*/ 7559708 h 73"/>
                  <a:gd name="T76" fmla="*/ 88204084 w 47"/>
                  <a:gd name="T77" fmla="*/ 7559708 h 73"/>
                  <a:gd name="T78" fmla="*/ 100805574 w 47"/>
                  <a:gd name="T79" fmla="*/ 7559708 h 73"/>
                  <a:gd name="T80" fmla="*/ 103324920 w 47"/>
                  <a:gd name="T81" fmla="*/ 15121003 h 73"/>
                  <a:gd name="T82" fmla="*/ 115926411 w 47"/>
                  <a:gd name="T83" fmla="*/ 17640376 h 73"/>
                  <a:gd name="T84" fmla="*/ 113405478 w 47"/>
                  <a:gd name="T85" fmla="*/ 27721045 h 73"/>
                  <a:gd name="T86" fmla="*/ 103324920 w 47"/>
                  <a:gd name="T87" fmla="*/ 32761379 h 73"/>
                  <a:gd name="T88" fmla="*/ 98284641 w 47"/>
                  <a:gd name="T89" fmla="*/ 37801713 h 73"/>
                  <a:gd name="T90" fmla="*/ 93244363 w 47"/>
                  <a:gd name="T91" fmla="*/ 40322674 h 73"/>
                  <a:gd name="T92" fmla="*/ 95765296 w 47"/>
                  <a:gd name="T93" fmla="*/ 63003384 h 73"/>
                  <a:gd name="T94" fmla="*/ 90725017 w 47"/>
                  <a:gd name="T95" fmla="*/ 65524345 h 73"/>
                  <a:gd name="T96" fmla="*/ 90725017 w 47"/>
                  <a:gd name="T97" fmla="*/ 73084053 h 73"/>
                  <a:gd name="T98" fmla="*/ 88204084 w 47"/>
                  <a:gd name="T99" fmla="*/ 88205056 h 73"/>
                  <a:gd name="T100" fmla="*/ 78123526 w 47"/>
                  <a:gd name="T101" fmla="*/ 88205056 h 73"/>
                  <a:gd name="T102" fmla="*/ 70563902 w 47"/>
                  <a:gd name="T103" fmla="*/ 93245390 h 73"/>
                  <a:gd name="T104" fmla="*/ 83163805 w 47"/>
                  <a:gd name="T105" fmla="*/ 108366393 h 73"/>
                  <a:gd name="T106" fmla="*/ 90725017 w 47"/>
                  <a:gd name="T107" fmla="*/ 108366393 h 73"/>
                  <a:gd name="T108" fmla="*/ 83163805 w 47"/>
                  <a:gd name="T109" fmla="*/ 120968022 h 73"/>
                  <a:gd name="T110" fmla="*/ 78123526 w 47"/>
                  <a:gd name="T111" fmla="*/ 133568064 h 73"/>
                  <a:gd name="T112" fmla="*/ 83163805 w 47"/>
                  <a:gd name="T113" fmla="*/ 141129359 h 73"/>
                  <a:gd name="T114" fmla="*/ 90725017 w 47"/>
                  <a:gd name="T115" fmla="*/ 141129359 h 73"/>
                  <a:gd name="T116" fmla="*/ 83163805 w 47"/>
                  <a:gd name="T117" fmla="*/ 148689067 h 73"/>
                  <a:gd name="T118" fmla="*/ 78123526 w 47"/>
                  <a:gd name="T119" fmla="*/ 153729401 h 73"/>
                  <a:gd name="T120" fmla="*/ 70563902 w 47"/>
                  <a:gd name="T121" fmla="*/ 166331030 h 73"/>
                  <a:gd name="T122" fmla="*/ 73083248 w 47"/>
                  <a:gd name="T123" fmla="*/ 168850404 h 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"/>
                  <a:gd name="T187" fmla="*/ 0 h 73"/>
                  <a:gd name="T188" fmla="*/ 47 w 47"/>
                  <a:gd name="T189" fmla="*/ 73 h 7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" h="73">
                    <a:moveTo>
                      <a:pt x="29" y="70"/>
                    </a:moveTo>
                    <a:lnTo>
                      <a:pt x="29" y="70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4" y="72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9" y="72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3" y="71"/>
                    </a:lnTo>
                    <a:lnTo>
                      <a:pt x="12" y="71"/>
                    </a:lnTo>
                    <a:lnTo>
                      <a:pt x="10" y="72"/>
                    </a:lnTo>
                    <a:lnTo>
                      <a:pt x="8" y="73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10" y="67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7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8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30" y="38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2" y="42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5" y="47"/>
                    </a:lnTo>
                    <a:lnTo>
                      <a:pt x="33" y="48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2" y="59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3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29" y="67"/>
                    </a:lnTo>
                    <a:lnTo>
                      <a:pt x="29" y="68"/>
                    </a:lnTo>
                    <a:lnTo>
                      <a:pt x="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48" name="Freeform 1035"/>
              <p:cNvSpPr>
                <a:spLocks/>
              </p:cNvSpPr>
              <p:nvPr/>
            </p:nvSpPr>
            <p:spPr bwMode="auto">
              <a:xfrm>
                <a:off x="5657850" y="2554288"/>
                <a:ext cx="71438" cy="55563"/>
              </a:xfrm>
              <a:custGeom>
                <a:avLst/>
                <a:gdLst>
                  <a:gd name="T0" fmla="*/ 60484173 w 45"/>
                  <a:gd name="T1" fmla="*/ 5040358 h 35"/>
                  <a:gd name="T2" fmla="*/ 60484173 w 45"/>
                  <a:gd name="T3" fmla="*/ 7559743 h 35"/>
                  <a:gd name="T4" fmla="*/ 57964793 w 45"/>
                  <a:gd name="T5" fmla="*/ 7559743 h 35"/>
                  <a:gd name="T6" fmla="*/ 75605217 w 45"/>
                  <a:gd name="T7" fmla="*/ 17640459 h 35"/>
                  <a:gd name="T8" fmla="*/ 75605217 w 45"/>
                  <a:gd name="T9" fmla="*/ 20161431 h 35"/>
                  <a:gd name="T10" fmla="*/ 70564869 w 45"/>
                  <a:gd name="T11" fmla="*/ 20161431 h 35"/>
                  <a:gd name="T12" fmla="*/ 70564869 w 45"/>
                  <a:gd name="T13" fmla="*/ 25201789 h 35"/>
                  <a:gd name="T14" fmla="*/ 78126184 w 45"/>
                  <a:gd name="T15" fmla="*/ 32761532 h 35"/>
                  <a:gd name="T16" fmla="*/ 90726260 w 45"/>
                  <a:gd name="T17" fmla="*/ 35282505 h 35"/>
                  <a:gd name="T18" fmla="*/ 85685912 w 45"/>
                  <a:gd name="T19" fmla="*/ 45363221 h 35"/>
                  <a:gd name="T20" fmla="*/ 83166532 w 45"/>
                  <a:gd name="T21" fmla="*/ 45363221 h 35"/>
                  <a:gd name="T22" fmla="*/ 78126184 w 45"/>
                  <a:gd name="T23" fmla="*/ 45363221 h 35"/>
                  <a:gd name="T24" fmla="*/ 75605217 w 45"/>
                  <a:gd name="T25" fmla="*/ 47882606 h 35"/>
                  <a:gd name="T26" fmla="*/ 80645564 w 45"/>
                  <a:gd name="T27" fmla="*/ 47882606 h 35"/>
                  <a:gd name="T28" fmla="*/ 83166532 w 45"/>
                  <a:gd name="T29" fmla="*/ 50403579 h 35"/>
                  <a:gd name="T30" fmla="*/ 83166532 w 45"/>
                  <a:gd name="T31" fmla="*/ 52922964 h 35"/>
                  <a:gd name="T32" fmla="*/ 90726260 w 45"/>
                  <a:gd name="T33" fmla="*/ 52922964 h 35"/>
                  <a:gd name="T34" fmla="*/ 93247228 w 45"/>
                  <a:gd name="T35" fmla="*/ 55443936 h 35"/>
                  <a:gd name="T36" fmla="*/ 98287575 w 45"/>
                  <a:gd name="T37" fmla="*/ 63003679 h 35"/>
                  <a:gd name="T38" fmla="*/ 100806956 w 45"/>
                  <a:gd name="T39" fmla="*/ 63003679 h 35"/>
                  <a:gd name="T40" fmla="*/ 108368271 w 45"/>
                  <a:gd name="T41" fmla="*/ 63003679 h 35"/>
                  <a:gd name="T42" fmla="*/ 105847303 w 45"/>
                  <a:gd name="T43" fmla="*/ 68044037 h 35"/>
                  <a:gd name="T44" fmla="*/ 103327923 w 45"/>
                  <a:gd name="T45" fmla="*/ 68044037 h 35"/>
                  <a:gd name="T46" fmla="*/ 113408619 w 45"/>
                  <a:gd name="T47" fmla="*/ 73084395 h 35"/>
                  <a:gd name="T48" fmla="*/ 108368271 w 45"/>
                  <a:gd name="T49" fmla="*/ 75605368 h 35"/>
                  <a:gd name="T50" fmla="*/ 105847303 w 45"/>
                  <a:gd name="T51" fmla="*/ 75605368 h 35"/>
                  <a:gd name="T52" fmla="*/ 105847303 w 45"/>
                  <a:gd name="T53" fmla="*/ 78124753 h 35"/>
                  <a:gd name="T54" fmla="*/ 108368271 w 45"/>
                  <a:gd name="T55" fmla="*/ 80645726 h 35"/>
                  <a:gd name="T56" fmla="*/ 108368271 w 45"/>
                  <a:gd name="T57" fmla="*/ 83165111 h 35"/>
                  <a:gd name="T58" fmla="*/ 105847303 w 45"/>
                  <a:gd name="T59" fmla="*/ 88205469 h 35"/>
                  <a:gd name="T60" fmla="*/ 100806956 w 45"/>
                  <a:gd name="T61" fmla="*/ 88205469 h 35"/>
                  <a:gd name="T62" fmla="*/ 98287575 w 45"/>
                  <a:gd name="T63" fmla="*/ 88205469 h 35"/>
                  <a:gd name="T64" fmla="*/ 95766608 w 45"/>
                  <a:gd name="T65" fmla="*/ 83165111 h 35"/>
                  <a:gd name="T66" fmla="*/ 90726260 w 45"/>
                  <a:gd name="T67" fmla="*/ 75605368 h 35"/>
                  <a:gd name="T68" fmla="*/ 83166532 w 45"/>
                  <a:gd name="T69" fmla="*/ 70565010 h 35"/>
                  <a:gd name="T70" fmla="*/ 83166532 w 45"/>
                  <a:gd name="T71" fmla="*/ 63003679 h 35"/>
                  <a:gd name="T72" fmla="*/ 75605217 w 45"/>
                  <a:gd name="T73" fmla="*/ 63003679 h 35"/>
                  <a:gd name="T74" fmla="*/ 73085837 w 45"/>
                  <a:gd name="T75" fmla="*/ 65524652 h 35"/>
                  <a:gd name="T76" fmla="*/ 63005141 w 45"/>
                  <a:gd name="T77" fmla="*/ 63003679 h 35"/>
                  <a:gd name="T78" fmla="*/ 55443826 w 45"/>
                  <a:gd name="T79" fmla="*/ 55443936 h 35"/>
                  <a:gd name="T80" fmla="*/ 52924445 w 45"/>
                  <a:gd name="T81" fmla="*/ 55443936 h 35"/>
                  <a:gd name="T82" fmla="*/ 47884098 w 45"/>
                  <a:gd name="T83" fmla="*/ 55443936 h 35"/>
                  <a:gd name="T84" fmla="*/ 42843750 w 45"/>
                  <a:gd name="T85" fmla="*/ 52922964 h 35"/>
                  <a:gd name="T86" fmla="*/ 37803402 w 45"/>
                  <a:gd name="T87" fmla="*/ 50403579 h 35"/>
                  <a:gd name="T88" fmla="*/ 30242087 w 45"/>
                  <a:gd name="T89" fmla="*/ 45363221 h 35"/>
                  <a:gd name="T90" fmla="*/ 15121043 w 45"/>
                  <a:gd name="T91" fmla="*/ 47882606 h 35"/>
                  <a:gd name="T92" fmla="*/ 7561315 w 45"/>
                  <a:gd name="T93" fmla="*/ 42842248 h 35"/>
                  <a:gd name="T94" fmla="*/ 7561315 w 45"/>
                  <a:gd name="T95" fmla="*/ 42842248 h 35"/>
                  <a:gd name="T96" fmla="*/ 5040348 w 45"/>
                  <a:gd name="T97" fmla="*/ 30242147 h 35"/>
                  <a:gd name="T98" fmla="*/ 7561315 w 45"/>
                  <a:gd name="T99" fmla="*/ 25201789 h 35"/>
                  <a:gd name="T100" fmla="*/ 10080696 w 45"/>
                  <a:gd name="T101" fmla="*/ 20161431 h 35"/>
                  <a:gd name="T102" fmla="*/ 2520968 w 45"/>
                  <a:gd name="T103" fmla="*/ 10080716 h 35"/>
                  <a:gd name="T104" fmla="*/ 0 w 45"/>
                  <a:gd name="T105" fmla="*/ 7559743 h 35"/>
                  <a:gd name="T106" fmla="*/ 5040348 w 45"/>
                  <a:gd name="T107" fmla="*/ 5040358 h 35"/>
                  <a:gd name="T108" fmla="*/ 10080696 w 45"/>
                  <a:gd name="T109" fmla="*/ 7559743 h 35"/>
                  <a:gd name="T110" fmla="*/ 12601663 w 45"/>
                  <a:gd name="T111" fmla="*/ 5040358 h 35"/>
                  <a:gd name="T112" fmla="*/ 22682359 w 45"/>
                  <a:gd name="T113" fmla="*/ 5040358 h 35"/>
                  <a:gd name="T114" fmla="*/ 27722707 w 45"/>
                  <a:gd name="T115" fmla="*/ 2519385 h 35"/>
                  <a:gd name="T116" fmla="*/ 35282434 w 45"/>
                  <a:gd name="T117" fmla="*/ 5040358 h 35"/>
                  <a:gd name="T118" fmla="*/ 47884098 w 45"/>
                  <a:gd name="T119" fmla="*/ 2519385 h 35"/>
                  <a:gd name="T120" fmla="*/ 52924445 w 45"/>
                  <a:gd name="T121" fmla="*/ 2519385 h 35"/>
                  <a:gd name="T122" fmla="*/ 57964793 w 45"/>
                  <a:gd name="T123" fmla="*/ 2519385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35"/>
                  <a:gd name="T188" fmla="*/ 45 w 45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35">
                    <a:moveTo>
                      <a:pt x="23" y="1"/>
                    </a:moveTo>
                    <a:lnTo>
                      <a:pt x="24" y="2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7" y="4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29" y="12"/>
                    </a:lnTo>
                    <a:lnTo>
                      <a:pt x="31" y="13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5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49" name="Freeform 1036"/>
              <p:cNvSpPr>
                <a:spLocks noEditPoints="1"/>
              </p:cNvSpPr>
              <p:nvPr/>
            </p:nvSpPr>
            <p:spPr bwMode="auto">
              <a:xfrm>
                <a:off x="4827588" y="2424113"/>
                <a:ext cx="266700" cy="234950"/>
              </a:xfrm>
              <a:custGeom>
                <a:avLst/>
                <a:gdLst>
                  <a:gd name="T0" fmla="*/ 302418750 w 168"/>
                  <a:gd name="T1" fmla="*/ 352821875 h 148"/>
                  <a:gd name="T2" fmla="*/ 297378438 w 168"/>
                  <a:gd name="T3" fmla="*/ 372983125 h 148"/>
                  <a:gd name="T4" fmla="*/ 267136563 w 168"/>
                  <a:gd name="T5" fmla="*/ 355342825 h 148"/>
                  <a:gd name="T6" fmla="*/ 236894688 w 168"/>
                  <a:gd name="T7" fmla="*/ 345262200 h 148"/>
                  <a:gd name="T8" fmla="*/ 206652813 w 168"/>
                  <a:gd name="T9" fmla="*/ 330141263 h 148"/>
                  <a:gd name="T10" fmla="*/ 239414050 w 168"/>
                  <a:gd name="T11" fmla="*/ 320059050 h 148"/>
                  <a:gd name="T12" fmla="*/ 284776863 w 168"/>
                  <a:gd name="T13" fmla="*/ 322580000 h 148"/>
                  <a:gd name="T14" fmla="*/ 100806250 w 168"/>
                  <a:gd name="T15" fmla="*/ 219252800 h 148"/>
                  <a:gd name="T16" fmla="*/ 108365925 w 168"/>
                  <a:gd name="T17" fmla="*/ 252015625 h 148"/>
                  <a:gd name="T18" fmla="*/ 98286888 w 168"/>
                  <a:gd name="T19" fmla="*/ 282257500 h 148"/>
                  <a:gd name="T20" fmla="*/ 63003113 w 168"/>
                  <a:gd name="T21" fmla="*/ 287297813 h 148"/>
                  <a:gd name="T22" fmla="*/ 60483750 w 168"/>
                  <a:gd name="T23" fmla="*/ 272176875 h 148"/>
                  <a:gd name="T24" fmla="*/ 60483750 w 168"/>
                  <a:gd name="T25" fmla="*/ 234373738 h 148"/>
                  <a:gd name="T26" fmla="*/ 70564375 w 168"/>
                  <a:gd name="T27" fmla="*/ 224293113 h 148"/>
                  <a:gd name="T28" fmla="*/ 100806250 w 168"/>
                  <a:gd name="T29" fmla="*/ 219252800 h 148"/>
                  <a:gd name="T30" fmla="*/ 204133450 w 168"/>
                  <a:gd name="T31" fmla="*/ 60483750 h 148"/>
                  <a:gd name="T32" fmla="*/ 216733438 w 168"/>
                  <a:gd name="T33" fmla="*/ 15120938 h 148"/>
                  <a:gd name="T34" fmla="*/ 239414050 w 168"/>
                  <a:gd name="T35" fmla="*/ 27720925 h 148"/>
                  <a:gd name="T36" fmla="*/ 249494675 w 168"/>
                  <a:gd name="T37" fmla="*/ 45362813 h 148"/>
                  <a:gd name="T38" fmla="*/ 239414050 w 168"/>
                  <a:gd name="T39" fmla="*/ 50403125 h 148"/>
                  <a:gd name="T40" fmla="*/ 216733438 w 168"/>
                  <a:gd name="T41" fmla="*/ 52922488 h 148"/>
                  <a:gd name="T42" fmla="*/ 199093138 w 168"/>
                  <a:gd name="T43" fmla="*/ 68043425 h 148"/>
                  <a:gd name="T44" fmla="*/ 199093138 w 168"/>
                  <a:gd name="T45" fmla="*/ 78124050 h 148"/>
                  <a:gd name="T46" fmla="*/ 221773750 w 168"/>
                  <a:gd name="T47" fmla="*/ 113406238 h 148"/>
                  <a:gd name="T48" fmla="*/ 254534988 w 168"/>
                  <a:gd name="T49" fmla="*/ 146169063 h 148"/>
                  <a:gd name="T50" fmla="*/ 287297813 w 168"/>
                  <a:gd name="T51" fmla="*/ 176410938 h 148"/>
                  <a:gd name="T52" fmla="*/ 325100950 w 168"/>
                  <a:gd name="T53" fmla="*/ 183972200 h 148"/>
                  <a:gd name="T54" fmla="*/ 335181575 w 168"/>
                  <a:gd name="T55" fmla="*/ 204131863 h 148"/>
                  <a:gd name="T56" fmla="*/ 395665325 w 168"/>
                  <a:gd name="T57" fmla="*/ 226814063 h 148"/>
                  <a:gd name="T58" fmla="*/ 423386250 w 168"/>
                  <a:gd name="T59" fmla="*/ 252015625 h 148"/>
                  <a:gd name="T60" fmla="*/ 400705638 w 168"/>
                  <a:gd name="T61" fmla="*/ 241935000 h 148"/>
                  <a:gd name="T62" fmla="*/ 365423450 w 168"/>
                  <a:gd name="T63" fmla="*/ 239414050 h 148"/>
                  <a:gd name="T64" fmla="*/ 355342825 w 168"/>
                  <a:gd name="T65" fmla="*/ 264615613 h 148"/>
                  <a:gd name="T66" fmla="*/ 367942813 w 168"/>
                  <a:gd name="T67" fmla="*/ 289817175 h 148"/>
                  <a:gd name="T68" fmla="*/ 352821875 w 168"/>
                  <a:gd name="T69" fmla="*/ 309978425 h 148"/>
                  <a:gd name="T70" fmla="*/ 322580000 w 168"/>
                  <a:gd name="T71" fmla="*/ 327620313 h 148"/>
                  <a:gd name="T72" fmla="*/ 325100950 w 168"/>
                  <a:gd name="T73" fmla="*/ 302418750 h 148"/>
                  <a:gd name="T74" fmla="*/ 335181575 w 168"/>
                  <a:gd name="T75" fmla="*/ 279736550 h 148"/>
                  <a:gd name="T76" fmla="*/ 320059050 w 168"/>
                  <a:gd name="T77" fmla="*/ 252015625 h 148"/>
                  <a:gd name="T78" fmla="*/ 294857488 w 168"/>
                  <a:gd name="T79" fmla="*/ 239414050 h 148"/>
                  <a:gd name="T80" fmla="*/ 269655925 w 168"/>
                  <a:gd name="T81" fmla="*/ 224293113 h 148"/>
                  <a:gd name="T82" fmla="*/ 231854375 w 168"/>
                  <a:gd name="T83" fmla="*/ 206652813 h 148"/>
                  <a:gd name="T84" fmla="*/ 204133450 w 168"/>
                  <a:gd name="T85" fmla="*/ 194051238 h 148"/>
                  <a:gd name="T86" fmla="*/ 176410938 w 168"/>
                  <a:gd name="T87" fmla="*/ 168851263 h 148"/>
                  <a:gd name="T88" fmla="*/ 151209375 w 168"/>
                  <a:gd name="T89" fmla="*/ 156249688 h 148"/>
                  <a:gd name="T90" fmla="*/ 131048125 w 168"/>
                  <a:gd name="T91" fmla="*/ 131048125 h 148"/>
                  <a:gd name="T92" fmla="*/ 95765938 w 168"/>
                  <a:gd name="T93" fmla="*/ 98285300 h 148"/>
                  <a:gd name="T94" fmla="*/ 42843450 w 168"/>
                  <a:gd name="T95" fmla="*/ 115927188 h 148"/>
                  <a:gd name="T96" fmla="*/ 30241875 w 168"/>
                  <a:gd name="T97" fmla="*/ 105846563 h 148"/>
                  <a:gd name="T98" fmla="*/ 5040313 w 168"/>
                  <a:gd name="T99" fmla="*/ 78124050 h 148"/>
                  <a:gd name="T100" fmla="*/ 10080625 w 168"/>
                  <a:gd name="T101" fmla="*/ 57962800 h 148"/>
                  <a:gd name="T102" fmla="*/ 27720925 w 168"/>
                  <a:gd name="T103" fmla="*/ 40322500 h 148"/>
                  <a:gd name="T104" fmla="*/ 60483750 w 168"/>
                  <a:gd name="T105" fmla="*/ 22682200 h 148"/>
                  <a:gd name="T106" fmla="*/ 78124050 w 168"/>
                  <a:gd name="T107" fmla="*/ 40322500 h 148"/>
                  <a:gd name="T108" fmla="*/ 90725625 w 168"/>
                  <a:gd name="T109" fmla="*/ 22682200 h 148"/>
                  <a:gd name="T110" fmla="*/ 118446550 w 168"/>
                  <a:gd name="T111" fmla="*/ 27720925 h 148"/>
                  <a:gd name="T112" fmla="*/ 133567488 w 168"/>
                  <a:gd name="T113" fmla="*/ 20161250 h 148"/>
                  <a:gd name="T114" fmla="*/ 151209375 w 168"/>
                  <a:gd name="T115" fmla="*/ 12599988 h 148"/>
                  <a:gd name="T116" fmla="*/ 199093138 w 168"/>
                  <a:gd name="T117" fmla="*/ 0 h 148"/>
                  <a:gd name="T118" fmla="*/ 204133450 w 168"/>
                  <a:gd name="T119" fmla="*/ 186491563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"/>
                  <a:gd name="T181" fmla="*/ 0 h 148"/>
                  <a:gd name="T182" fmla="*/ 168 w 168"/>
                  <a:gd name="T183" fmla="*/ 148 h 1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" h="148">
                    <a:moveTo>
                      <a:pt x="126" y="127"/>
                    </a:moveTo>
                    <a:lnTo>
                      <a:pt x="125" y="128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2" y="132"/>
                    </a:lnTo>
                    <a:lnTo>
                      <a:pt x="122" y="133"/>
                    </a:lnTo>
                    <a:lnTo>
                      <a:pt x="120" y="133"/>
                    </a:lnTo>
                    <a:lnTo>
                      <a:pt x="120" y="136"/>
                    </a:lnTo>
                    <a:lnTo>
                      <a:pt x="119" y="136"/>
                    </a:lnTo>
                    <a:lnTo>
                      <a:pt x="119" y="137"/>
                    </a:lnTo>
                    <a:lnTo>
                      <a:pt x="119" y="138"/>
                    </a:lnTo>
                    <a:lnTo>
                      <a:pt x="120" y="140"/>
                    </a:lnTo>
                    <a:lnTo>
                      <a:pt x="120" y="141"/>
                    </a:lnTo>
                    <a:lnTo>
                      <a:pt x="122" y="141"/>
                    </a:lnTo>
                    <a:lnTo>
                      <a:pt x="123" y="141"/>
                    </a:lnTo>
                    <a:lnTo>
                      <a:pt x="123" y="142"/>
                    </a:lnTo>
                    <a:lnTo>
                      <a:pt x="123" y="143"/>
                    </a:lnTo>
                    <a:lnTo>
                      <a:pt x="122" y="143"/>
                    </a:lnTo>
                    <a:lnTo>
                      <a:pt x="120" y="145"/>
                    </a:lnTo>
                    <a:lnTo>
                      <a:pt x="119" y="146"/>
                    </a:lnTo>
                    <a:lnTo>
                      <a:pt x="119" y="147"/>
                    </a:lnTo>
                    <a:lnTo>
                      <a:pt x="120" y="148"/>
                    </a:lnTo>
                    <a:lnTo>
                      <a:pt x="119" y="148"/>
                    </a:lnTo>
                    <a:lnTo>
                      <a:pt x="118" y="148"/>
                    </a:lnTo>
                    <a:lnTo>
                      <a:pt x="117" y="147"/>
                    </a:lnTo>
                    <a:lnTo>
                      <a:pt x="116" y="147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2" y="147"/>
                    </a:lnTo>
                    <a:lnTo>
                      <a:pt x="110" y="146"/>
                    </a:lnTo>
                    <a:lnTo>
                      <a:pt x="110" y="145"/>
                    </a:lnTo>
                    <a:lnTo>
                      <a:pt x="109" y="145"/>
                    </a:lnTo>
                    <a:lnTo>
                      <a:pt x="109" y="143"/>
                    </a:lnTo>
                    <a:lnTo>
                      <a:pt x="108" y="142"/>
                    </a:lnTo>
                    <a:lnTo>
                      <a:pt x="107" y="142"/>
                    </a:lnTo>
                    <a:lnTo>
                      <a:pt x="106" y="141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3" y="142"/>
                    </a:lnTo>
                    <a:lnTo>
                      <a:pt x="103" y="141"/>
                    </a:lnTo>
                    <a:lnTo>
                      <a:pt x="100" y="141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7" y="139"/>
                    </a:lnTo>
                    <a:lnTo>
                      <a:pt x="96" y="139"/>
                    </a:lnTo>
                    <a:lnTo>
                      <a:pt x="95" y="138"/>
                    </a:lnTo>
                    <a:lnTo>
                      <a:pt x="94" y="138"/>
                    </a:lnTo>
                    <a:lnTo>
                      <a:pt x="94" y="137"/>
                    </a:lnTo>
                    <a:lnTo>
                      <a:pt x="92" y="137"/>
                    </a:lnTo>
                    <a:lnTo>
                      <a:pt x="91" y="136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6" y="136"/>
                    </a:lnTo>
                    <a:lnTo>
                      <a:pt x="85" y="136"/>
                    </a:lnTo>
                    <a:lnTo>
                      <a:pt x="82" y="133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82" y="131"/>
                    </a:lnTo>
                    <a:lnTo>
                      <a:pt x="82" y="130"/>
                    </a:lnTo>
                    <a:lnTo>
                      <a:pt x="82" y="129"/>
                    </a:lnTo>
                    <a:lnTo>
                      <a:pt x="84" y="128"/>
                    </a:lnTo>
                    <a:lnTo>
                      <a:pt x="86" y="127"/>
                    </a:lnTo>
                    <a:lnTo>
                      <a:pt x="87" y="128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90" y="128"/>
                    </a:lnTo>
                    <a:lnTo>
                      <a:pt x="90" y="127"/>
                    </a:lnTo>
                    <a:lnTo>
                      <a:pt x="91" y="127"/>
                    </a:lnTo>
                    <a:lnTo>
                      <a:pt x="95" y="126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9" y="129"/>
                    </a:lnTo>
                    <a:lnTo>
                      <a:pt x="100" y="129"/>
                    </a:lnTo>
                    <a:lnTo>
                      <a:pt x="101" y="129"/>
                    </a:lnTo>
                    <a:lnTo>
                      <a:pt x="103" y="129"/>
                    </a:lnTo>
                    <a:lnTo>
                      <a:pt x="104" y="129"/>
                    </a:lnTo>
                    <a:lnTo>
                      <a:pt x="106" y="129"/>
                    </a:lnTo>
                    <a:lnTo>
                      <a:pt x="107" y="129"/>
                    </a:lnTo>
                    <a:lnTo>
                      <a:pt x="108" y="129"/>
                    </a:lnTo>
                    <a:lnTo>
                      <a:pt x="109" y="129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5" y="127"/>
                    </a:lnTo>
                    <a:lnTo>
                      <a:pt x="116" y="127"/>
                    </a:lnTo>
                    <a:lnTo>
                      <a:pt x="117" y="127"/>
                    </a:lnTo>
                    <a:lnTo>
                      <a:pt x="119" y="127"/>
                    </a:lnTo>
                    <a:lnTo>
                      <a:pt x="120" y="127"/>
                    </a:lnTo>
                    <a:lnTo>
                      <a:pt x="123" y="126"/>
                    </a:lnTo>
                    <a:lnTo>
                      <a:pt x="125" y="124"/>
                    </a:lnTo>
                    <a:lnTo>
                      <a:pt x="126" y="124"/>
                    </a:lnTo>
                    <a:lnTo>
                      <a:pt x="127" y="126"/>
                    </a:lnTo>
                    <a:lnTo>
                      <a:pt x="126" y="126"/>
                    </a:lnTo>
                    <a:lnTo>
                      <a:pt x="126" y="127"/>
                    </a:lnTo>
                    <a:moveTo>
                      <a:pt x="40" y="87"/>
                    </a:moveTo>
                    <a:lnTo>
                      <a:pt x="41" y="87"/>
                    </a:lnTo>
                    <a:lnTo>
                      <a:pt x="42" y="89"/>
                    </a:lnTo>
                    <a:lnTo>
                      <a:pt x="43" y="91"/>
                    </a:lnTo>
                    <a:lnTo>
                      <a:pt x="43" y="92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3" y="95"/>
                    </a:lnTo>
                    <a:lnTo>
                      <a:pt x="42" y="96"/>
                    </a:lnTo>
                    <a:lnTo>
                      <a:pt x="42" y="98"/>
                    </a:lnTo>
                    <a:lnTo>
                      <a:pt x="42" y="99"/>
                    </a:lnTo>
                    <a:lnTo>
                      <a:pt x="43" y="99"/>
                    </a:lnTo>
                    <a:lnTo>
                      <a:pt x="43" y="100"/>
                    </a:lnTo>
                    <a:lnTo>
                      <a:pt x="43" y="101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2" y="107"/>
                    </a:lnTo>
                    <a:lnTo>
                      <a:pt x="42" y="108"/>
                    </a:lnTo>
                    <a:lnTo>
                      <a:pt x="42" y="109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1" y="112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39" y="112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3" y="114"/>
                    </a:lnTo>
                    <a:lnTo>
                      <a:pt x="31" y="117"/>
                    </a:lnTo>
                    <a:lnTo>
                      <a:pt x="29" y="115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3"/>
                    </a:lnTo>
                    <a:lnTo>
                      <a:pt x="24" y="113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5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4" y="108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6" y="104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5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5" y="99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4" y="93"/>
                    </a:lnTo>
                    <a:lnTo>
                      <a:pt x="23" y="92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90"/>
                    </a:lnTo>
                    <a:lnTo>
                      <a:pt x="21" y="87"/>
                    </a:lnTo>
                    <a:lnTo>
                      <a:pt x="22" y="87"/>
                    </a:lnTo>
                    <a:lnTo>
                      <a:pt x="23" y="89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9"/>
                    </a:lnTo>
                    <a:lnTo>
                      <a:pt x="28" y="89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3" y="84"/>
                    </a:lnTo>
                    <a:lnTo>
                      <a:pt x="35" y="84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2" y="86"/>
                    </a:lnTo>
                    <a:lnTo>
                      <a:pt x="40" y="87"/>
                    </a:lnTo>
                    <a:moveTo>
                      <a:pt x="53" y="59"/>
                    </a:move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0" y="62"/>
                    </a:lnTo>
                    <a:lnTo>
                      <a:pt x="49" y="62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3" y="59"/>
                    </a:lnTo>
                    <a:moveTo>
                      <a:pt x="81" y="24"/>
                    </a:moveTo>
                    <a:lnTo>
                      <a:pt x="80" y="25"/>
                    </a:lnTo>
                    <a:lnTo>
                      <a:pt x="80" y="24"/>
                    </a:lnTo>
                    <a:lnTo>
                      <a:pt x="81" y="24"/>
                    </a:lnTo>
                    <a:moveTo>
                      <a:pt x="77" y="1"/>
                    </a:moveTo>
                    <a:lnTo>
                      <a:pt x="78" y="2"/>
                    </a:lnTo>
                    <a:lnTo>
                      <a:pt x="79" y="2"/>
                    </a:lnTo>
                    <a:lnTo>
                      <a:pt x="80" y="3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9" y="9"/>
                    </a:lnTo>
                    <a:lnTo>
                      <a:pt x="97" y="10"/>
                    </a:lnTo>
                    <a:lnTo>
                      <a:pt x="96" y="10"/>
                    </a:lnTo>
                    <a:lnTo>
                      <a:pt x="95" y="11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101" y="19"/>
                    </a:lnTo>
                    <a:lnTo>
                      <a:pt x="103" y="20"/>
                    </a:lnTo>
                    <a:lnTo>
                      <a:pt x="101" y="21"/>
                    </a:lnTo>
                    <a:lnTo>
                      <a:pt x="100" y="21"/>
                    </a:lnTo>
                    <a:lnTo>
                      <a:pt x="101" y="20"/>
                    </a:lnTo>
                    <a:lnTo>
                      <a:pt x="100" y="19"/>
                    </a:lnTo>
                    <a:lnTo>
                      <a:pt x="99" y="19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7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6" y="19"/>
                    </a:lnTo>
                    <a:lnTo>
                      <a:pt x="95" y="19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9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5" y="23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9" y="23"/>
                    </a:lnTo>
                    <a:lnTo>
                      <a:pt x="78" y="25"/>
                    </a:lnTo>
                    <a:lnTo>
                      <a:pt x="78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4" y="30"/>
                    </a:lnTo>
                    <a:lnTo>
                      <a:pt x="82" y="31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4"/>
                    </a:lnTo>
                    <a:lnTo>
                      <a:pt x="79" y="37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1" y="42"/>
                    </a:lnTo>
                    <a:lnTo>
                      <a:pt x="82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5"/>
                    </a:lnTo>
                    <a:lnTo>
                      <a:pt x="90" y="46"/>
                    </a:lnTo>
                    <a:lnTo>
                      <a:pt x="91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49"/>
                    </a:lnTo>
                    <a:lnTo>
                      <a:pt x="98" y="49"/>
                    </a:lnTo>
                    <a:lnTo>
                      <a:pt x="98" y="51"/>
                    </a:lnTo>
                    <a:lnTo>
                      <a:pt x="99" y="53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3" y="58"/>
                    </a:lnTo>
                    <a:lnTo>
                      <a:pt x="103" y="59"/>
                    </a:lnTo>
                    <a:lnTo>
                      <a:pt x="103" y="61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5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4" y="70"/>
                    </a:lnTo>
                    <a:lnTo>
                      <a:pt x="114" y="71"/>
                    </a:lnTo>
                    <a:lnTo>
                      <a:pt x="115" y="71"/>
                    </a:lnTo>
                    <a:lnTo>
                      <a:pt x="116" y="72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20" y="73"/>
                    </a:lnTo>
                    <a:lnTo>
                      <a:pt x="124" y="73"/>
                    </a:lnTo>
                    <a:lnTo>
                      <a:pt x="125" y="73"/>
                    </a:lnTo>
                    <a:lnTo>
                      <a:pt x="126" y="73"/>
                    </a:lnTo>
                    <a:lnTo>
                      <a:pt x="127" y="73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4"/>
                    </a:lnTo>
                    <a:lnTo>
                      <a:pt x="135" y="75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2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2" y="80"/>
                    </a:lnTo>
                    <a:lnTo>
                      <a:pt x="133" y="81"/>
                    </a:lnTo>
                    <a:lnTo>
                      <a:pt x="134" y="81"/>
                    </a:lnTo>
                    <a:lnTo>
                      <a:pt x="135" y="81"/>
                    </a:lnTo>
                    <a:lnTo>
                      <a:pt x="140" y="83"/>
                    </a:lnTo>
                    <a:lnTo>
                      <a:pt x="142" y="84"/>
                    </a:lnTo>
                    <a:lnTo>
                      <a:pt x="144" y="84"/>
                    </a:lnTo>
                    <a:lnTo>
                      <a:pt x="147" y="85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9"/>
                    </a:lnTo>
                    <a:lnTo>
                      <a:pt x="154" y="89"/>
                    </a:lnTo>
                    <a:lnTo>
                      <a:pt x="157" y="90"/>
                    </a:lnTo>
                    <a:lnTo>
                      <a:pt x="160" y="91"/>
                    </a:lnTo>
                    <a:lnTo>
                      <a:pt x="161" y="91"/>
                    </a:lnTo>
                    <a:lnTo>
                      <a:pt x="161" y="92"/>
                    </a:lnTo>
                    <a:lnTo>
                      <a:pt x="161" y="93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8" y="100"/>
                    </a:lnTo>
                    <a:lnTo>
                      <a:pt x="166" y="101"/>
                    </a:lnTo>
                    <a:lnTo>
                      <a:pt x="166" y="102"/>
                    </a:lnTo>
                    <a:lnTo>
                      <a:pt x="166" y="103"/>
                    </a:lnTo>
                    <a:lnTo>
                      <a:pt x="165" y="103"/>
                    </a:lnTo>
                    <a:lnTo>
                      <a:pt x="164" y="103"/>
                    </a:lnTo>
                    <a:lnTo>
                      <a:pt x="163" y="103"/>
                    </a:lnTo>
                    <a:lnTo>
                      <a:pt x="163" y="102"/>
                    </a:lnTo>
                    <a:lnTo>
                      <a:pt x="162" y="102"/>
                    </a:lnTo>
                    <a:lnTo>
                      <a:pt x="161" y="101"/>
                    </a:lnTo>
                    <a:lnTo>
                      <a:pt x="161" y="99"/>
                    </a:lnTo>
                    <a:lnTo>
                      <a:pt x="160" y="96"/>
                    </a:lnTo>
                    <a:lnTo>
                      <a:pt x="159" y="96"/>
                    </a:lnTo>
                    <a:lnTo>
                      <a:pt x="157" y="96"/>
                    </a:lnTo>
                    <a:lnTo>
                      <a:pt x="156" y="96"/>
                    </a:lnTo>
                    <a:lnTo>
                      <a:pt x="155" y="96"/>
                    </a:lnTo>
                    <a:lnTo>
                      <a:pt x="154" y="96"/>
                    </a:lnTo>
                    <a:lnTo>
                      <a:pt x="152" y="95"/>
                    </a:lnTo>
                    <a:lnTo>
                      <a:pt x="150" y="94"/>
                    </a:lnTo>
                    <a:lnTo>
                      <a:pt x="151" y="94"/>
                    </a:lnTo>
                    <a:lnTo>
                      <a:pt x="151" y="93"/>
                    </a:lnTo>
                    <a:lnTo>
                      <a:pt x="147" y="93"/>
                    </a:lnTo>
                    <a:lnTo>
                      <a:pt x="146" y="93"/>
                    </a:lnTo>
                    <a:lnTo>
                      <a:pt x="145" y="94"/>
                    </a:lnTo>
                    <a:lnTo>
                      <a:pt x="145" y="95"/>
                    </a:lnTo>
                    <a:lnTo>
                      <a:pt x="144" y="95"/>
                    </a:lnTo>
                    <a:lnTo>
                      <a:pt x="144" y="96"/>
                    </a:lnTo>
                    <a:lnTo>
                      <a:pt x="143" y="98"/>
                    </a:lnTo>
                    <a:lnTo>
                      <a:pt x="142" y="99"/>
                    </a:lnTo>
                    <a:lnTo>
                      <a:pt x="141" y="100"/>
                    </a:lnTo>
                    <a:lnTo>
                      <a:pt x="141" y="101"/>
                    </a:lnTo>
                    <a:lnTo>
                      <a:pt x="141" y="102"/>
                    </a:lnTo>
                    <a:lnTo>
                      <a:pt x="140" y="102"/>
                    </a:lnTo>
                    <a:lnTo>
                      <a:pt x="140" y="103"/>
                    </a:lnTo>
                    <a:lnTo>
                      <a:pt x="140" y="104"/>
                    </a:lnTo>
                    <a:lnTo>
                      <a:pt x="140" y="105"/>
                    </a:lnTo>
                    <a:lnTo>
                      <a:pt x="141" y="105"/>
                    </a:lnTo>
                    <a:lnTo>
                      <a:pt x="143" y="107"/>
                    </a:lnTo>
                    <a:lnTo>
                      <a:pt x="144" y="107"/>
                    </a:lnTo>
                    <a:lnTo>
                      <a:pt x="146" y="108"/>
                    </a:lnTo>
                    <a:lnTo>
                      <a:pt x="147" y="108"/>
                    </a:lnTo>
                    <a:lnTo>
                      <a:pt x="149" y="109"/>
                    </a:lnTo>
                    <a:lnTo>
                      <a:pt x="149" y="110"/>
                    </a:lnTo>
                    <a:lnTo>
                      <a:pt x="149" y="111"/>
                    </a:lnTo>
                    <a:lnTo>
                      <a:pt x="149" y="113"/>
                    </a:lnTo>
                    <a:lnTo>
                      <a:pt x="149" y="114"/>
                    </a:lnTo>
                    <a:lnTo>
                      <a:pt x="149" y="115"/>
                    </a:lnTo>
                    <a:lnTo>
                      <a:pt x="147" y="117"/>
                    </a:lnTo>
                    <a:lnTo>
                      <a:pt x="146" y="115"/>
                    </a:lnTo>
                    <a:lnTo>
                      <a:pt x="145" y="115"/>
                    </a:lnTo>
                    <a:lnTo>
                      <a:pt x="144" y="115"/>
                    </a:lnTo>
                    <a:lnTo>
                      <a:pt x="143" y="117"/>
                    </a:lnTo>
                    <a:lnTo>
                      <a:pt x="141" y="118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1" y="121"/>
                    </a:lnTo>
                    <a:lnTo>
                      <a:pt x="141" y="122"/>
                    </a:lnTo>
                    <a:lnTo>
                      <a:pt x="141" y="123"/>
                    </a:lnTo>
                    <a:lnTo>
                      <a:pt x="140" y="123"/>
                    </a:lnTo>
                    <a:lnTo>
                      <a:pt x="140" y="124"/>
                    </a:lnTo>
                    <a:lnTo>
                      <a:pt x="138" y="124"/>
                    </a:lnTo>
                    <a:lnTo>
                      <a:pt x="137" y="124"/>
                    </a:lnTo>
                    <a:lnTo>
                      <a:pt x="135" y="127"/>
                    </a:lnTo>
                    <a:lnTo>
                      <a:pt x="134" y="128"/>
                    </a:lnTo>
                    <a:lnTo>
                      <a:pt x="134" y="129"/>
                    </a:lnTo>
                    <a:lnTo>
                      <a:pt x="134" y="130"/>
                    </a:lnTo>
                    <a:lnTo>
                      <a:pt x="133" y="130"/>
                    </a:lnTo>
                    <a:lnTo>
                      <a:pt x="132" y="130"/>
                    </a:lnTo>
                    <a:lnTo>
                      <a:pt x="131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0"/>
                    </a:lnTo>
                    <a:lnTo>
                      <a:pt x="127" y="129"/>
                    </a:lnTo>
                    <a:lnTo>
                      <a:pt x="127" y="128"/>
                    </a:lnTo>
                    <a:lnTo>
                      <a:pt x="127" y="127"/>
                    </a:lnTo>
                    <a:lnTo>
                      <a:pt x="127" y="126"/>
                    </a:lnTo>
                    <a:lnTo>
                      <a:pt x="128" y="126"/>
                    </a:lnTo>
                    <a:lnTo>
                      <a:pt x="129" y="124"/>
                    </a:lnTo>
                    <a:lnTo>
                      <a:pt x="131" y="122"/>
                    </a:lnTo>
                    <a:lnTo>
                      <a:pt x="132" y="121"/>
                    </a:lnTo>
                    <a:lnTo>
                      <a:pt x="131" y="121"/>
                    </a:lnTo>
                    <a:lnTo>
                      <a:pt x="131" y="120"/>
                    </a:lnTo>
                    <a:lnTo>
                      <a:pt x="129" y="120"/>
                    </a:lnTo>
                    <a:lnTo>
                      <a:pt x="131" y="120"/>
                    </a:lnTo>
                    <a:lnTo>
                      <a:pt x="132" y="119"/>
                    </a:lnTo>
                    <a:lnTo>
                      <a:pt x="133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4" y="114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3" y="111"/>
                    </a:lnTo>
                    <a:lnTo>
                      <a:pt x="133" y="110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29" y="105"/>
                    </a:lnTo>
                    <a:lnTo>
                      <a:pt x="129" y="104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28" y="102"/>
                    </a:lnTo>
                    <a:lnTo>
                      <a:pt x="128" y="101"/>
                    </a:lnTo>
                    <a:lnTo>
                      <a:pt x="127" y="100"/>
                    </a:lnTo>
                    <a:lnTo>
                      <a:pt x="126" y="100"/>
                    </a:lnTo>
                    <a:lnTo>
                      <a:pt x="125" y="100"/>
                    </a:lnTo>
                    <a:lnTo>
                      <a:pt x="124" y="101"/>
                    </a:lnTo>
                    <a:lnTo>
                      <a:pt x="123" y="101"/>
                    </a:lnTo>
                    <a:lnTo>
                      <a:pt x="123" y="100"/>
                    </a:lnTo>
                    <a:lnTo>
                      <a:pt x="122" y="100"/>
                    </a:lnTo>
                    <a:lnTo>
                      <a:pt x="120" y="99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7" y="98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8" y="95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2"/>
                    </a:lnTo>
                    <a:lnTo>
                      <a:pt x="115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8" y="89"/>
                    </a:lnTo>
                    <a:lnTo>
                      <a:pt x="107" y="89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7"/>
                    </a:lnTo>
                    <a:lnTo>
                      <a:pt x="104" y="87"/>
                    </a:lnTo>
                    <a:lnTo>
                      <a:pt x="104" y="86"/>
                    </a:lnTo>
                    <a:lnTo>
                      <a:pt x="103" y="85"/>
                    </a:lnTo>
                    <a:lnTo>
                      <a:pt x="101" y="84"/>
                    </a:lnTo>
                    <a:lnTo>
                      <a:pt x="100" y="83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1" y="83"/>
                    </a:lnTo>
                    <a:lnTo>
                      <a:pt x="90" y="83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5" y="80"/>
                    </a:lnTo>
                    <a:lnTo>
                      <a:pt x="84" y="80"/>
                    </a:lnTo>
                    <a:lnTo>
                      <a:pt x="82" y="79"/>
                    </a:lnTo>
                    <a:lnTo>
                      <a:pt x="82" y="77"/>
                    </a:lnTo>
                    <a:lnTo>
                      <a:pt x="81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3"/>
                    </a:lnTo>
                    <a:lnTo>
                      <a:pt x="76" y="72"/>
                    </a:lnTo>
                    <a:lnTo>
                      <a:pt x="75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6"/>
                    </a:lnTo>
                    <a:lnTo>
                      <a:pt x="64" y="66"/>
                    </a:lnTo>
                    <a:lnTo>
                      <a:pt x="63" y="67"/>
                    </a:lnTo>
                    <a:lnTo>
                      <a:pt x="62" y="66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7"/>
                    </a:lnTo>
                    <a:lnTo>
                      <a:pt x="54" y="56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52" y="52"/>
                    </a:lnTo>
                    <a:lnTo>
                      <a:pt x="51" y="51"/>
                    </a:lnTo>
                    <a:lnTo>
                      <a:pt x="51" y="49"/>
                    </a:lnTo>
                    <a:lnTo>
                      <a:pt x="51" y="48"/>
                    </a:lnTo>
                    <a:lnTo>
                      <a:pt x="51" y="47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49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38" y="39"/>
                    </a:lnTo>
                    <a:lnTo>
                      <a:pt x="36" y="38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8"/>
                    </a:lnTo>
                    <a:lnTo>
                      <a:pt x="25" y="39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2" y="42"/>
                    </a:lnTo>
                    <a:lnTo>
                      <a:pt x="22" y="43"/>
                    </a:lnTo>
                    <a:lnTo>
                      <a:pt x="21" y="44"/>
                    </a:lnTo>
                    <a:lnTo>
                      <a:pt x="20" y="45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0" y="11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7"/>
                    </a:lnTo>
                    <a:lnTo>
                      <a:pt x="50" y="6"/>
                    </a:lnTo>
                    <a:lnTo>
                      <a:pt x="51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2"/>
                    </a:lnTo>
                    <a:lnTo>
                      <a:pt x="58" y="3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7" y="1"/>
                    </a:lnTo>
                    <a:moveTo>
                      <a:pt x="81" y="45"/>
                    </a:moveTo>
                    <a:lnTo>
                      <a:pt x="82" y="45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moveTo>
                      <a:pt x="81" y="74"/>
                    </a:moveTo>
                    <a:lnTo>
                      <a:pt x="82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1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50" name="Freeform 1037"/>
              <p:cNvSpPr>
                <a:spLocks/>
              </p:cNvSpPr>
              <p:nvPr/>
            </p:nvSpPr>
            <p:spPr bwMode="auto">
              <a:xfrm>
                <a:off x="6196013" y="2559051"/>
                <a:ext cx="177800" cy="100012"/>
              </a:xfrm>
              <a:custGeom>
                <a:avLst/>
                <a:gdLst>
                  <a:gd name="T0" fmla="*/ 118448138 w 112"/>
                  <a:gd name="T1" fmla="*/ 40322298 h 63"/>
                  <a:gd name="T2" fmla="*/ 113407825 w 112"/>
                  <a:gd name="T3" fmla="*/ 37802949 h 63"/>
                  <a:gd name="T4" fmla="*/ 88206263 w 112"/>
                  <a:gd name="T5" fmla="*/ 32762661 h 63"/>
                  <a:gd name="T6" fmla="*/ 80645000 w 112"/>
                  <a:gd name="T7" fmla="*/ 40322298 h 63"/>
                  <a:gd name="T8" fmla="*/ 68045013 w 112"/>
                  <a:gd name="T9" fmla="*/ 45362586 h 63"/>
                  <a:gd name="T10" fmla="*/ 80645000 w 112"/>
                  <a:gd name="T11" fmla="*/ 57964098 h 63"/>
                  <a:gd name="T12" fmla="*/ 90725625 w 112"/>
                  <a:gd name="T13" fmla="*/ 57964098 h 63"/>
                  <a:gd name="T14" fmla="*/ 118448138 w 112"/>
                  <a:gd name="T15" fmla="*/ 55443160 h 63"/>
                  <a:gd name="T16" fmla="*/ 133569075 w 112"/>
                  <a:gd name="T17" fmla="*/ 60483448 h 63"/>
                  <a:gd name="T18" fmla="*/ 151209375 w 112"/>
                  <a:gd name="T19" fmla="*/ 55443160 h 63"/>
                  <a:gd name="T20" fmla="*/ 158769050 w 112"/>
                  <a:gd name="T21" fmla="*/ 63004385 h 63"/>
                  <a:gd name="T22" fmla="*/ 171370625 w 112"/>
                  <a:gd name="T23" fmla="*/ 65523735 h 63"/>
                  <a:gd name="T24" fmla="*/ 189012513 w 112"/>
                  <a:gd name="T25" fmla="*/ 63004385 h 63"/>
                  <a:gd name="T26" fmla="*/ 214214075 w 112"/>
                  <a:gd name="T27" fmla="*/ 60483448 h 63"/>
                  <a:gd name="T28" fmla="*/ 229335013 w 112"/>
                  <a:gd name="T29" fmla="*/ 70564022 h 63"/>
                  <a:gd name="T30" fmla="*/ 229335013 w 112"/>
                  <a:gd name="T31" fmla="*/ 80644597 h 63"/>
                  <a:gd name="T32" fmla="*/ 239415638 w 112"/>
                  <a:gd name="T33" fmla="*/ 90725171 h 63"/>
                  <a:gd name="T34" fmla="*/ 262096250 w 112"/>
                  <a:gd name="T35" fmla="*/ 90725171 h 63"/>
                  <a:gd name="T36" fmla="*/ 269657513 w 112"/>
                  <a:gd name="T37" fmla="*/ 105846033 h 63"/>
                  <a:gd name="T38" fmla="*/ 274697825 w 112"/>
                  <a:gd name="T39" fmla="*/ 118447545 h 63"/>
                  <a:gd name="T40" fmla="*/ 277217188 w 112"/>
                  <a:gd name="T41" fmla="*/ 136087757 h 63"/>
                  <a:gd name="T42" fmla="*/ 254536575 w 112"/>
                  <a:gd name="T43" fmla="*/ 133568407 h 63"/>
                  <a:gd name="T44" fmla="*/ 234375325 w 112"/>
                  <a:gd name="T45" fmla="*/ 136087757 h 63"/>
                  <a:gd name="T46" fmla="*/ 229335013 w 112"/>
                  <a:gd name="T47" fmla="*/ 136087757 h 63"/>
                  <a:gd name="T48" fmla="*/ 221773750 w 112"/>
                  <a:gd name="T49" fmla="*/ 131047470 h 63"/>
                  <a:gd name="T50" fmla="*/ 204133450 w 112"/>
                  <a:gd name="T51" fmla="*/ 136087757 h 63"/>
                  <a:gd name="T52" fmla="*/ 183972200 w 112"/>
                  <a:gd name="T53" fmla="*/ 146168332 h 63"/>
                  <a:gd name="T54" fmla="*/ 161290000 w 112"/>
                  <a:gd name="T55" fmla="*/ 158769844 h 63"/>
                  <a:gd name="T56" fmla="*/ 146169063 w 112"/>
                  <a:gd name="T57" fmla="*/ 151208619 h 63"/>
                  <a:gd name="T58" fmla="*/ 151209375 w 112"/>
                  <a:gd name="T59" fmla="*/ 133568407 h 63"/>
                  <a:gd name="T60" fmla="*/ 153728738 w 112"/>
                  <a:gd name="T61" fmla="*/ 115926608 h 63"/>
                  <a:gd name="T62" fmla="*/ 141128750 w 112"/>
                  <a:gd name="T63" fmla="*/ 110886321 h 63"/>
                  <a:gd name="T64" fmla="*/ 136088438 w 112"/>
                  <a:gd name="T65" fmla="*/ 95765459 h 63"/>
                  <a:gd name="T66" fmla="*/ 115927188 w 112"/>
                  <a:gd name="T67" fmla="*/ 103326683 h 63"/>
                  <a:gd name="T68" fmla="*/ 100806250 w 112"/>
                  <a:gd name="T69" fmla="*/ 115926608 h 63"/>
                  <a:gd name="T70" fmla="*/ 98286888 w 112"/>
                  <a:gd name="T71" fmla="*/ 128528120 h 63"/>
                  <a:gd name="T72" fmla="*/ 80645000 w 112"/>
                  <a:gd name="T73" fmla="*/ 126007183 h 63"/>
                  <a:gd name="T74" fmla="*/ 70564375 w 112"/>
                  <a:gd name="T75" fmla="*/ 141128044 h 63"/>
                  <a:gd name="T76" fmla="*/ 57964388 w 112"/>
                  <a:gd name="T77" fmla="*/ 133568407 h 63"/>
                  <a:gd name="T78" fmla="*/ 35282188 w 112"/>
                  <a:gd name="T79" fmla="*/ 143648982 h 63"/>
                  <a:gd name="T80" fmla="*/ 17641888 w 112"/>
                  <a:gd name="T81" fmla="*/ 138608695 h 63"/>
                  <a:gd name="T82" fmla="*/ 20161250 w 112"/>
                  <a:gd name="T83" fmla="*/ 126007183 h 63"/>
                  <a:gd name="T84" fmla="*/ 27722513 w 112"/>
                  <a:gd name="T85" fmla="*/ 113407258 h 63"/>
                  <a:gd name="T86" fmla="*/ 35282188 w 112"/>
                  <a:gd name="T87" fmla="*/ 98286396 h 63"/>
                  <a:gd name="T88" fmla="*/ 30241875 w 112"/>
                  <a:gd name="T89" fmla="*/ 83165534 h 63"/>
                  <a:gd name="T90" fmla="*/ 15120938 w 112"/>
                  <a:gd name="T91" fmla="*/ 73084960 h 63"/>
                  <a:gd name="T92" fmla="*/ 0 w 112"/>
                  <a:gd name="T93" fmla="*/ 65523735 h 63"/>
                  <a:gd name="T94" fmla="*/ 12601575 w 112"/>
                  <a:gd name="T95" fmla="*/ 55443160 h 63"/>
                  <a:gd name="T96" fmla="*/ 30241875 w 112"/>
                  <a:gd name="T97" fmla="*/ 55443160 h 63"/>
                  <a:gd name="T98" fmla="*/ 45362813 w 112"/>
                  <a:gd name="T99" fmla="*/ 45362586 h 63"/>
                  <a:gd name="T100" fmla="*/ 50403125 w 112"/>
                  <a:gd name="T101" fmla="*/ 37802949 h 63"/>
                  <a:gd name="T102" fmla="*/ 50403125 w 112"/>
                  <a:gd name="T103" fmla="*/ 35282011 h 63"/>
                  <a:gd name="T104" fmla="*/ 65524063 w 112"/>
                  <a:gd name="T105" fmla="*/ 32762661 h 63"/>
                  <a:gd name="T106" fmla="*/ 70564375 w 112"/>
                  <a:gd name="T107" fmla="*/ 12601512 h 63"/>
                  <a:gd name="T108" fmla="*/ 85685313 w 112"/>
                  <a:gd name="T109" fmla="*/ 17641799 h 63"/>
                  <a:gd name="T110" fmla="*/ 108367513 w 112"/>
                  <a:gd name="T111" fmla="*/ 5040287 h 63"/>
                  <a:gd name="T112" fmla="*/ 118448138 w 112"/>
                  <a:gd name="T113" fmla="*/ 10080575 h 63"/>
                  <a:gd name="T114" fmla="*/ 110886875 w 112"/>
                  <a:gd name="T115" fmla="*/ 20161149 h 63"/>
                  <a:gd name="T116" fmla="*/ 118448138 w 112"/>
                  <a:gd name="T117" fmla="*/ 32762661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2"/>
                  <a:gd name="T178" fmla="*/ 0 h 63"/>
                  <a:gd name="T179" fmla="*/ 112 w 112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2" h="63">
                    <a:moveTo>
                      <a:pt x="52" y="13"/>
                    </a:moveTo>
                    <a:lnTo>
                      <a:pt x="51" y="14"/>
                    </a:lnTo>
                    <a:lnTo>
                      <a:pt x="51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7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5" y="24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8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91" y="30"/>
                    </a:lnTo>
                    <a:lnTo>
                      <a:pt x="91" y="32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4" y="36"/>
                    </a:lnTo>
                    <a:lnTo>
                      <a:pt x="107" y="36"/>
                    </a:lnTo>
                    <a:lnTo>
                      <a:pt x="107" y="37"/>
                    </a:lnTo>
                    <a:lnTo>
                      <a:pt x="108" y="38"/>
                    </a:lnTo>
                    <a:lnTo>
                      <a:pt x="107" y="38"/>
                    </a:lnTo>
                    <a:lnTo>
                      <a:pt x="107" y="39"/>
                    </a:lnTo>
                    <a:lnTo>
                      <a:pt x="107" y="42"/>
                    </a:lnTo>
                    <a:lnTo>
                      <a:pt x="107" y="43"/>
                    </a:lnTo>
                    <a:lnTo>
                      <a:pt x="108" y="44"/>
                    </a:lnTo>
                    <a:lnTo>
                      <a:pt x="108" y="45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09" y="47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2" y="53"/>
                    </a:lnTo>
                    <a:lnTo>
                      <a:pt x="110" y="54"/>
                    </a:lnTo>
                    <a:lnTo>
                      <a:pt x="109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0" y="53"/>
                    </a:lnTo>
                    <a:lnTo>
                      <a:pt x="99" y="53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1" y="54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0" y="52"/>
                    </a:lnTo>
                    <a:lnTo>
                      <a:pt x="89" y="52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2"/>
                    </a:lnTo>
                    <a:lnTo>
                      <a:pt x="84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79" y="55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70" y="58"/>
                    </a:lnTo>
                    <a:lnTo>
                      <a:pt x="67" y="61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1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58" y="57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60" y="54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6" y="43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4" y="38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8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5" y="42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5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18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3" y="17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2" y="4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51" name="Freeform 1038"/>
              <p:cNvSpPr>
                <a:spLocks noEditPoints="1"/>
              </p:cNvSpPr>
              <p:nvPr/>
            </p:nvSpPr>
            <p:spPr bwMode="auto">
              <a:xfrm>
                <a:off x="5256213" y="2536826"/>
                <a:ext cx="431800" cy="141287"/>
              </a:xfrm>
              <a:custGeom>
                <a:avLst/>
                <a:gdLst>
                  <a:gd name="T0" fmla="*/ 604837500 w 272"/>
                  <a:gd name="T1" fmla="*/ 20161179 h 89"/>
                  <a:gd name="T2" fmla="*/ 642639050 w 272"/>
                  <a:gd name="T3" fmla="*/ 37803004 h 89"/>
                  <a:gd name="T4" fmla="*/ 652721263 w 272"/>
                  <a:gd name="T5" fmla="*/ 75604420 h 89"/>
                  <a:gd name="T6" fmla="*/ 680442188 w 272"/>
                  <a:gd name="T7" fmla="*/ 80644715 h 89"/>
                  <a:gd name="T8" fmla="*/ 662801888 w 272"/>
                  <a:gd name="T9" fmla="*/ 110886483 h 89"/>
                  <a:gd name="T10" fmla="*/ 665321250 w 272"/>
                  <a:gd name="T11" fmla="*/ 148689486 h 89"/>
                  <a:gd name="T12" fmla="*/ 672882513 w 272"/>
                  <a:gd name="T13" fmla="*/ 178931254 h 89"/>
                  <a:gd name="T14" fmla="*/ 650200313 w 272"/>
                  <a:gd name="T15" fmla="*/ 173890960 h 89"/>
                  <a:gd name="T16" fmla="*/ 597276238 w 272"/>
                  <a:gd name="T17" fmla="*/ 176410313 h 89"/>
                  <a:gd name="T18" fmla="*/ 551913425 w 272"/>
                  <a:gd name="T19" fmla="*/ 176410313 h 89"/>
                  <a:gd name="T20" fmla="*/ 506550613 w 272"/>
                  <a:gd name="T21" fmla="*/ 191531197 h 89"/>
                  <a:gd name="T22" fmla="*/ 461187800 w 272"/>
                  <a:gd name="T23" fmla="*/ 189011844 h 89"/>
                  <a:gd name="T24" fmla="*/ 413305625 w 272"/>
                  <a:gd name="T25" fmla="*/ 194052138 h 89"/>
                  <a:gd name="T26" fmla="*/ 383063750 w 272"/>
                  <a:gd name="T27" fmla="*/ 214213317 h 89"/>
                  <a:gd name="T28" fmla="*/ 362902500 w 272"/>
                  <a:gd name="T29" fmla="*/ 204132728 h 89"/>
                  <a:gd name="T30" fmla="*/ 362902500 w 272"/>
                  <a:gd name="T31" fmla="*/ 191531197 h 89"/>
                  <a:gd name="T32" fmla="*/ 332660625 w 272"/>
                  <a:gd name="T33" fmla="*/ 191531197 h 89"/>
                  <a:gd name="T34" fmla="*/ 299897800 w 272"/>
                  <a:gd name="T35" fmla="*/ 201611787 h 89"/>
                  <a:gd name="T36" fmla="*/ 259575300 w 272"/>
                  <a:gd name="T37" fmla="*/ 214213317 h 89"/>
                  <a:gd name="T38" fmla="*/ 226814063 w 272"/>
                  <a:gd name="T39" fmla="*/ 199092433 h 89"/>
                  <a:gd name="T40" fmla="*/ 173889988 w 272"/>
                  <a:gd name="T41" fmla="*/ 189011844 h 89"/>
                  <a:gd name="T42" fmla="*/ 156249688 w 272"/>
                  <a:gd name="T43" fmla="*/ 209173022 h 89"/>
                  <a:gd name="T44" fmla="*/ 120967500 w 272"/>
                  <a:gd name="T45" fmla="*/ 199092433 h 89"/>
                  <a:gd name="T46" fmla="*/ 90725625 w 272"/>
                  <a:gd name="T47" fmla="*/ 189011844 h 89"/>
                  <a:gd name="T48" fmla="*/ 85685313 w 272"/>
                  <a:gd name="T49" fmla="*/ 191531197 h 89"/>
                  <a:gd name="T50" fmla="*/ 80645000 w 272"/>
                  <a:gd name="T51" fmla="*/ 189011844 h 89"/>
                  <a:gd name="T52" fmla="*/ 55443438 w 272"/>
                  <a:gd name="T53" fmla="*/ 181450608 h 89"/>
                  <a:gd name="T54" fmla="*/ 55443438 w 272"/>
                  <a:gd name="T55" fmla="*/ 166329724 h 89"/>
                  <a:gd name="T56" fmla="*/ 32761238 w 272"/>
                  <a:gd name="T57" fmla="*/ 143649192 h 89"/>
                  <a:gd name="T58" fmla="*/ 25201563 w 272"/>
                  <a:gd name="T59" fmla="*/ 128528308 h 89"/>
                  <a:gd name="T60" fmla="*/ 52922488 w 272"/>
                  <a:gd name="T61" fmla="*/ 131047661 h 89"/>
                  <a:gd name="T62" fmla="*/ 42843450 w 272"/>
                  <a:gd name="T63" fmla="*/ 110886483 h 89"/>
                  <a:gd name="T64" fmla="*/ 37801550 w 272"/>
                  <a:gd name="T65" fmla="*/ 90725304 h 89"/>
                  <a:gd name="T66" fmla="*/ 20161250 w 272"/>
                  <a:gd name="T67" fmla="*/ 75604420 h 89"/>
                  <a:gd name="T68" fmla="*/ 57962800 w 272"/>
                  <a:gd name="T69" fmla="*/ 60483536 h 89"/>
                  <a:gd name="T70" fmla="*/ 80645000 w 272"/>
                  <a:gd name="T71" fmla="*/ 57964182 h 89"/>
                  <a:gd name="T72" fmla="*/ 123486863 w 272"/>
                  <a:gd name="T73" fmla="*/ 57964182 h 89"/>
                  <a:gd name="T74" fmla="*/ 136088438 w 272"/>
                  <a:gd name="T75" fmla="*/ 47883593 h 89"/>
                  <a:gd name="T76" fmla="*/ 120967500 w 272"/>
                  <a:gd name="T77" fmla="*/ 37803004 h 89"/>
                  <a:gd name="T78" fmla="*/ 153728738 w 272"/>
                  <a:gd name="T79" fmla="*/ 32762709 h 89"/>
                  <a:gd name="T80" fmla="*/ 194051238 w 272"/>
                  <a:gd name="T81" fmla="*/ 35282063 h 89"/>
                  <a:gd name="T82" fmla="*/ 236894688 w 272"/>
                  <a:gd name="T83" fmla="*/ 12601530 h 89"/>
                  <a:gd name="T84" fmla="*/ 284776863 w 272"/>
                  <a:gd name="T85" fmla="*/ 2520941 h 89"/>
                  <a:gd name="T86" fmla="*/ 330141263 w 272"/>
                  <a:gd name="T87" fmla="*/ 5040295 h 89"/>
                  <a:gd name="T88" fmla="*/ 355341238 w 272"/>
                  <a:gd name="T89" fmla="*/ 15120884 h 89"/>
                  <a:gd name="T90" fmla="*/ 388104063 w 272"/>
                  <a:gd name="T91" fmla="*/ 30241768 h 89"/>
                  <a:gd name="T92" fmla="*/ 415824988 w 272"/>
                  <a:gd name="T93" fmla="*/ 32762709 h 89"/>
                  <a:gd name="T94" fmla="*/ 441026550 w 272"/>
                  <a:gd name="T95" fmla="*/ 37803004 h 89"/>
                  <a:gd name="T96" fmla="*/ 481349050 w 272"/>
                  <a:gd name="T97" fmla="*/ 35282063 h 89"/>
                  <a:gd name="T98" fmla="*/ 526711863 w 272"/>
                  <a:gd name="T99" fmla="*/ 37803004 h 89"/>
                  <a:gd name="T100" fmla="*/ 564515000 w 272"/>
                  <a:gd name="T101" fmla="*/ 25201473 h 89"/>
                  <a:gd name="T102" fmla="*/ 118446550 w 272"/>
                  <a:gd name="T103" fmla="*/ 30241768 h 89"/>
                  <a:gd name="T104" fmla="*/ 100806250 w 272"/>
                  <a:gd name="T105" fmla="*/ 37803004 h 89"/>
                  <a:gd name="T106" fmla="*/ 63003113 w 272"/>
                  <a:gd name="T107" fmla="*/ 40322357 h 89"/>
                  <a:gd name="T108" fmla="*/ 25201563 w 272"/>
                  <a:gd name="T109" fmla="*/ 70564125 h 89"/>
                  <a:gd name="T110" fmla="*/ 35282188 w 272"/>
                  <a:gd name="T111" fmla="*/ 52923888 h 89"/>
                  <a:gd name="T112" fmla="*/ 25201563 w 272"/>
                  <a:gd name="T113" fmla="*/ 37803004 h 89"/>
                  <a:gd name="T114" fmla="*/ 30241875 w 272"/>
                  <a:gd name="T115" fmla="*/ 7561236 h 89"/>
                  <a:gd name="T116" fmla="*/ 73083738 w 272"/>
                  <a:gd name="T117" fmla="*/ 5040295 h 89"/>
                  <a:gd name="T118" fmla="*/ 70564375 w 272"/>
                  <a:gd name="T119" fmla="*/ 52923888 h 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2"/>
                  <a:gd name="T181" fmla="*/ 0 h 89"/>
                  <a:gd name="T182" fmla="*/ 272 w 272"/>
                  <a:gd name="T183" fmla="*/ 89 h 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2" h="89">
                    <a:moveTo>
                      <a:pt x="226" y="8"/>
                    </a:moveTo>
                    <a:lnTo>
                      <a:pt x="228" y="9"/>
                    </a:lnTo>
                    <a:lnTo>
                      <a:pt x="229" y="10"/>
                    </a:lnTo>
                    <a:lnTo>
                      <a:pt x="230" y="9"/>
                    </a:lnTo>
                    <a:lnTo>
                      <a:pt x="231" y="8"/>
                    </a:lnTo>
                    <a:lnTo>
                      <a:pt x="234" y="9"/>
                    </a:lnTo>
                    <a:lnTo>
                      <a:pt x="235" y="9"/>
                    </a:lnTo>
                    <a:lnTo>
                      <a:pt x="236" y="9"/>
                    </a:lnTo>
                    <a:lnTo>
                      <a:pt x="237" y="9"/>
                    </a:lnTo>
                    <a:lnTo>
                      <a:pt x="238" y="9"/>
                    </a:lnTo>
                    <a:lnTo>
                      <a:pt x="239" y="9"/>
                    </a:lnTo>
                    <a:lnTo>
                      <a:pt x="240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4" y="8"/>
                    </a:lnTo>
                    <a:lnTo>
                      <a:pt x="245" y="9"/>
                    </a:lnTo>
                    <a:lnTo>
                      <a:pt x="246" y="10"/>
                    </a:lnTo>
                    <a:lnTo>
                      <a:pt x="247" y="10"/>
                    </a:lnTo>
                    <a:lnTo>
                      <a:pt x="248" y="11"/>
                    </a:lnTo>
                    <a:lnTo>
                      <a:pt x="249" y="13"/>
                    </a:lnTo>
                    <a:lnTo>
                      <a:pt x="252" y="12"/>
                    </a:lnTo>
                    <a:lnTo>
                      <a:pt x="253" y="13"/>
                    </a:lnTo>
                    <a:lnTo>
                      <a:pt x="253" y="14"/>
                    </a:lnTo>
                    <a:lnTo>
                      <a:pt x="253" y="15"/>
                    </a:lnTo>
                    <a:lnTo>
                      <a:pt x="254" y="15"/>
                    </a:lnTo>
                    <a:lnTo>
                      <a:pt x="255" y="15"/>
                    </a:lnTo>
                    <a:lnTo>
                      <a:pt x="256" y="16"/>
                    </a:lnTo>
                    <a:lnTo>
                      <a:pt x="257" y="19"/>
                    </a:lnTo>
                    <a:lnTo>
                      <a:pt x="257" y="20"/>
                    </a:lnTo>
                    <a:lnTo>
                      <a:pt x="256" y="21"/>
                    </a:lnTo>
                    <a:lnTo>
                      <a:pt x="255" y="22"/>
                    </a:lnTo>
                    <a:lnTo>
                      <a:pt x="255" y="23"/>
                    </a:lnTo>
                    <a:lnTo>
                      <a:pt x="255" y="24"/>
                    </a:lnTo>
                    <a:lnTo>
                      <a:pt x="256" y="25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9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4" y="29"/>
                    </a:lnTo>
                    <a:lnTo>
                      <a:pt x="265" y="29"/>
                    </a:lnTo>
                    <a:lnTo>
                      <a:pt x="266" y="30"/>
                    </a:lnTo>
                    <a:lnTo>
                      <a:pt x="267" y="30"/>
                    </a:lnTo>
                    <a:lnTo>
                      <a:pt x="268" y="31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71" y="33"/>
                    </a:lnTo>
                    <a:lnTo>
                      <a:pt x="270" y="32"/>
                    </a:lnTo>
                    <a:lnTo>
                      <a:pt x="267" y="33"/>
                    </a:lnTo>
                    <a:lnTo>
                      <a:pt x="267" y="34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3" y="38"/>
                    </a:lnTo>
                    <a:lnTo>
                      <a:pt x="262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4" y="42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4" y="46"/>
                    </a:lnTo>
                    <a:lnTo>
                      <a:pt x="265" y="46"/>
                    </a:lnTo>
                    <a:lnTo>
                      <a:pt x="265" y="47"/>
                    </a:lnTo>
                    <a:lnTo>
                      <a:pt x="264" y="48"/>
                    </a:lnTo>
                    <a:lnTo>
                      <a:pt x="265" y="49"/>
                    </a:lnTo>
                    <a:lnTo>
                      <a:pt x="265" y="51"/>
                    </a:lnTo>
                    <a:lnTo>
                      <a:pt x="265" y="52"/>
                    </a:lnTo>
                    <a:lnTo>
                      <a:pt x="266" y="52"/>
                    </a:lnTo>
                    <a:lnTo>
                      <a:pt x="267" y="53"/>
                    </a:lnTo>
                    <a:lnTo>
                      <a:pt x="266" y="55"/>
                    </a:lnTo>
                    <a:lnTo>
                      <a:pt x="265" y="57"/>
                    </a:lnTo>
                    <a:lnTo>
                      <a:pt x="264" y="59"/>
                    </a:lnTo>
                    <a:lnTo>
                      <a:pt x="265" y="60"/>
                    </a:lnTo>
                    <a:lnTo>
                      <a:pt x="268" y="61"/>
                    </a:lnTo>
                    <a:lnTo>
                      <a:pt x="270" y="62"/>
                    </a:lnTo>
                    <a:lnTo>
                      <a:pt x="268" y="62"/>
                    </a:lnTo>
                    <a:lnTo>
                      <a:pt x="268" y="64"/>
                    </a:lnTo>
                    <a:lnTo>
                      <a:pt x="268" y="66"/>
                    </a:lnTo>
                    <a:lnTo>
                      <a:pt x="270" y="66"/>
                    </a:lnTo>
                    <a:lnTo>
                      <a:pt x="272" y="68"/>
                    </a:lnTo>
                    <a:lnTo>
                      <a:pt x="272" y="70"/>
                    </a:lnTo>
                    <a:lnTo>
                      <a:pt x="271" y="70"/>
                    </a:lnTo>
                    <a:lnTo>
                      <a:pt x="270" y="69"/>
                    </a:lnTo>
                    <a:lnTo>
                      <a:pt x="268" y="70"/>
                    </a:lnTo>
                    <a:lnTo>
                      <a:pt x="267" y="71"/>
                    </a:lnTo>
                    <a:lnTo>
                      <a:pt x="266" y="71"/>
                    </a:lnTo>
                    <a:lnTo>
                      <a:pt x="265" y="71"/>
                    </a:lnTo>
                    <a:lnTo>
                      <a:pt x="265" y="72"/>
                    </a:lnTo>
                    <a:lnTo>
                      <a:pt x="264" y="72"/>
                    </a:lnTo>
                    <a:lnTo>
                      <a:pt x="263" y="70"/>
                    </a:lnTo>
                    <a:lnTo>
                      <a:pt x="264" y="70"/>
                    </a:lnTo>
                    <a:lnTo>
                      <a:pt x="264" y="69"/>
                    </a:lnTo>
                    <a:lnTo>
                      <a:pt x="264" y="68"/>
                    </a:lnTo>
                    <a:lnTo>
                      <a:pt x="262" y="68"/>
                    </a:lnTo>
                    <a:lnTo>
                      <a:pt x="261" y="68"/>
                    </a:lnTo>
                    <a:lnTo>
                      <a:pt x="259" y="68"/>
                    </a:lnTo>
                    <a:lnTo>
                      <a:pt x="259" y="69"/>
                    </a:lnTo>
                    <a:lnTo>
                      <a:pt x="258" y="69"/>
                    </a:lnTo>
                    <a:lnTo>
                      <a:pt x="255" y="69"/>
                    </a:lnTo>
                    <a:lnTo>
                      <a:pt x="253" y="69"/>
                    </a:lnTo>
                    <a:lnTo>
                      <a:pt x="248" y="67"/>
                    </a:lnTo>
                    <a:lnTo>
                      <a:pt x="246" y="67"/>
                    </a:lnTo>
                    <a:lnTo>
                      <a:pt x="246" y="68"/>
                    </a:lnTo>
                    <a:lnTo>
                      <a:pt x="245" y="68"/>
                    </a:lnTo>
                    <a:lnTo>
                      <a:pt x="245" y="67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0" y="69"/>
                    </a:lnTo>
                    <a:lnTo>
                      <a:pt x="240" y="70"/>
                    </a:lnTo>
                    <a:lnTo>
                      <a:pt x="239" y="70"/>
                    </a:lnTo>
                    <a:lnTo>
                      <a:pt x="237" y="70"/>
                    </a:lnTo>
                    <a:lnTo>
                      <a:pt x="237" y="69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4" y="69"/>
                    </a:lnTo>
                    <a:lnTo>
                      <a:pt x="233" y="69"/>
                    </a:lnTo>
                    <a:lnTo>
                      <a:pt x="231" y="70"/>
                    </a:lnTo>
                    <a:lnTo>
                      <a:pt x="229" y="70"/>
                    </a:lnTo>
                    <a:lnTo>
                      <a:pt x="226" y="71"/>
                    </a:lnTo>
                    <a:lnTo>
                      <a:pt x="225" y="71"/>
                    </a:lnTo>
                    <a:lnTo>
                      <a:pt x="222" y="71"/>
                    </a:lnTo>
                    <a:lnTo>
                      <a:pt x="221" y="71"/>
                    </a:lnTo>
                    <a:lnTo>
                      <a:pt x="219" y="70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1" y="71"/>
                    </a:lnTo>
                    <a:lnTo>
                      <a:pt x="210" y="71"/>
                    </a:lnTo>
                    <a:lnTo>
                      <a:pt x="210" y="72"/>
                    </a:lnTo>
                    <a:lnTo>
                      <a:pt x="209" y="72"/>
                    </a:lnTo>
                    <a:lnTo>
                      <a:pt x="208" y="74"/>
                    </a:lnTo>
                    <a:lnTo>
                      <a:pt x="207" y="74"/>
                    </a:lnTo>
                    <a:lnTo>
                      <a:pt x="203" y="75"/>
                    </a:lnTo>
                    <a:lnTo>
                      <a:pt x="202" y="75"/>
                    </a:lnTo>
                    <a:lnTo>
                      <a:pt x="201" y="76"/>
                    </a:lnTo>
                    <a:lnTo>
                      <a:pt x="198" y="76"/>
                    </a:lnTo>
                    <a:lnTo>
                      <a:pt x="196" y="77"/>
                    </a:lnTo>
                    <a:lnTo>
                      <a:pt x="193" y="77"/>
                    </a:lnTo>
                    <a:lnTo>
                      <a:pt x="192" y="77"/>
                    </a:lnTo>
                    <a:lnTo>
                      <a:pt x="191" y="77"/>
                    </a:lnTo>
                    <a:lnTo>
                      <a:pt x="190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5" y="76"/>
                    </a:lnTo>
                    <a:lnTo>
                      <a:pt x="184" y="76"/>
                    </a:lnTo>
                    <a:lnTo>
                      <a:pt x="183" y="75"/>
                    </a:lnTo>
                    <a:lnTo>
                      <a:pt x="182" y="75"/>
                    </a:lnTo>
                    <a:lnTo>
                      <a:pt x="181" y="74"/>
                    </a:lnTo>
                    <a:lnTo>
                      <a:pt x="179" y="74"/>
                    </a:lnTo>
                    <a:lnTo>
                      <a:pt x="178" y="74"/>
                    </a:lnTo>
                    <a:lnTo>
                      <a:pt x="177" y="74"/>
                    </a:lnTo>
                    <a:lnTo>
                      <a:pt x="175" y="75"/>
                    </a:lnTo>
                    <a:lnTo>
                      <a:pt x="174" y="75"/>
                    </a:lnTo>
                    <a:lnTo>
                      <a:pt x="173" y="75"/>
                    </a:lnTo>
                    <a:lnTo>
                      <a:pt x="172" y="76"/>
                    </a:lnTo>
                    <a:lnTo>
                      <a:pt x="171" y="76"/>
                    </a:lnTo>
                    <a:lnTo>
                      <a:pt x="169" y="77"/>
                    </a:lnTo>
                    <a:lnTo>
                      <a:pt x="166" y="77"/>
                    </a:lnTo>
                    <a:lnTo>
                      <a:pt x="164" y="77"/>
                    </a:lnTo>
                    <a:lnTo>
                      <a:pt x="163" y="77"/>
                    </a:lnTo>
                    <a:lnTo>
                      <a:pt x="161" y="76"/>
                    </a:lnTo>
                    <a:lnTo>
                      <a:pt x="160" y="76"/>
                    </a:lnTo>
                    <a:lnTo>
                      <a:pt x="156" y="75"/>
                    </a:lnTo>
                    <a:lnTo>
                      <a:pt x="155" y="78"/>
                    </a:lnTo>
                    <a:lnTo>
                      <a:pt x="154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4" y="83"/>
                    </a:lnTo>
                    <a:lnTo>
                      <a:pt x="152" y="84"/>
                    </a:lnTo>
                    <a:lnTo>
                      <a:pt x="152" y="85"/>
                    </a:lnTo>
                    <a:lnTo>
                      <a:pt x="152" y="86"/>
                    </a:lnTo>
                    <a:lnTo>
                      <a:pt x="151" y="87"/>
                    </a:lnTo>
                    <a:lnTo>
                      <a:pt x="150" y="87"/>
                    </a:lnTo>
                    <a:lnTo>
                      <a:pt x="150" y="88"/>
                    </a:lnTo>
                    <a:lnTo>
                      <a:pt x="149" y="89"/>
                    </a:lnTo>
                    <a:lnTo>
                      <a:pt x="149" y="88"/>
                    </a:lnTo>
                    <a:lnTo>
                      <a:pt x="147" y="88"/>
                    </a:lnTo>
                    <a:lnTo>
                      <a:pt x="145" y="87"/>
                    </a:lnTo>
                    <a:lnTo>
                      <a:pt x="146" y="86"/>
                    </a:lnTo>
                    <a:lnTo>
                      <a:pt x="146" y="85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5" y="80"/>
                    </a:lnTo>
                    <a:lnTo>
                      <a:pt x="147" y="79"/>
                    </a:lnTo>
                    <a:lnTo>
                      <a:pt x="149" y="78"/>
                    </a:lnTo>
                    <a:lnTo>
                      <a:pt x="150" y="78"/>
                    </a:lnTo>
                    <a:lnTo>
                      <a:pt x="150" y="77"/>
                    </a:lnTo>
                    <a:lnTo>
                      <a:pt x="150" y="76"/>
                    </a:lnTo>
                    <a:lnTo>
                      <a:pt x="150" y="75"/>
                    </a:lnTo>
                    <a:lnTo>
                      <a:pt x="149" y="75"/>
                    </a:lnTo>
                    <a:lnTo>
                      <a:pt x="149" y="74"/>
                    </a:lnTo>
                    <a:lnTo>
                      <a:pt x="147" y="74"/>
                    </a:lnTo>
                    <a:lnTo>
                      <a:pt x="146" y="74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6"/>
                    </a:lnTo>
                    <a:lnTo>
                      <a:pt x="141" y="77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38" y="78"/>
                    </a:lnTo>
                    <a:lnTo>
                      <a:pt x="137" y="78"/>
                    </a:lnTo>
                    <a:lnTo>
                      <a:pt x="135" y="78"/>
                    </a:lnTo>
                    <a:lnTo>
                      <a:pt x="133" y="77"/>
                    </a:lnTo>
                    <a:lnTo>
                      <a:pt x="132" y="76"/>
                    </a:lnTo>
                    <a:lnTo>
                      <a:pt x="131" y="76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7" y="75"/>
                    </a:lnTo>
                    <a:lnTo>
                      <a:pt x="126" y="76"/>
                    </a:lnTo>
                    <a:lnTo>
                      <a:pt x="125" y="76"/>
                    </a:lnTo>
                    <a:lnTo>
                      <a:pt x="123" y="77"/>
                    </a:lnTo>
                    <a:lnTo>
                      <a:pt x="123" y="78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0" y="80"/>
                    </a:lnTo>
                    <a:lnTo>
                      <a:pt x="119" y="80"/>
                    </a:lnTo>
                    <a:lnTo>
                      <a:pt x="119" y="81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1"/>
                    </a:lnTo>
                    <a:lnTo>
                      <a:pt x="116" y="83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3" y="84"/>
                    </a:lnTo>
                    <a:lnTo>
                      <a:pt x="112" y="85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1" y="86"/>
                    </a:lnTo>
                    <a:lnTo>
                      <a:pt x="100" y="86"/>
                    </a:lnTo>
                    <a:lnTo>
                      <a:pt x="99" y="86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5" y="84"/>
                    </a:lnTo>
                    <a:lnTo>
                      <a:pt x="94" y="83"/>
                    </a:lnTo>
                    <a:lnTo>
                      <a:pt x="92" y="81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91" y="79"/>
                    </a:lnTo>
                    <a:lnTo>
                      <a:pt x="90" y="79"/>
                    </a:lnTo>
                    <a:lnTo>
                      <a:pt x="90" y="78"/>
                    </a:lnTo>
                    <a:lnTo>
                      <a:pt x="87" y="78"/>
                    </a:lnTo>
                    <a:lnTo>
                      <a:pt x="86" y="77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76" y="75"/>
                    </a:lnTo>
                    <a:lnTo>
                      <a:pt x="73" y="75"/>
                    </a:lnTo>
                    <a:lnTo>
                      <a:pt x="72" y="75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69" y="75"/>
                    </a:lnTo>
                    <a:lnTo>
                      <a:pt x="69" y="76"/>
                    </a:lnTo>
                    <a:lnTo>
                      <a:pt x="69" y="78"/>
                    </a:lnTo>
                    <a:lnTo>
                      <a:pt x="69" y="79"/>
                    </a:lnTo>
                    <a:lnTo>
                      <a:pt x="68" y="80"/>
                    </a:lnTo>
                    <a:lnTo>
                      <a:pt x="68" y="81"/>
                    </a:lnTo>
                    <a:lnTo>
                      <a:pt x="69" y="81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6" y="83"/>
                    </a:lnTo>
                    <a:lnTo>
                      <a:pt x="64" y="83"/>
                    </a:lnTo>
                    <a:lnTo>
                      <a:pt x="63" y="83"/>
                    </a:lnTo>
                    <a:lnTo>
                      <a:pt x="62" y="83"/>
                    </a:lnTo>
                    <a:lnTo>
                      <a:pt x="61" y="84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6" y="84"/>
                    </a:lnTo>
                    <a:lnTo>
                      <a:pt x="54" y="84"/>
                    </a:lnTo>
                    <a:lnTo>
                      <a:pt x="52" y="83"/>
                    </a:lnTo>
                    <a:lnTo>
                      <a:pt x="51" y="83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9" y="79"/>
                    </a:lnTo>
                    <a:lnTo>
                      <a:pt x="49" y="78"/>
                    </a:lnTo>
                    <a:lnTo>
                      <a:pt x="48" y="78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9" y="77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2" y="76"/>
                    </a:lnTo>
                    <a:lnTo>
                      <a:pt x="42" y="75"/>
                    </a:lnTo>
                    <a:lnTo>
                      <a:pt x="40" y="74"/>
                    </a:lnTo>
                    <a:lnTo>
                      <a:pt x="39" y="74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6" y="77"/>
                    </a:lnTo>
                    <a:lnTo>
                      <a:pt x="34" y="78"/>
                    </a:lnTo>
                    <a:lnTo>
                      <a:pt x="33" y="78"/>
                    </a:lnTo>
                    <a:lnTo>
                      <a:pt x="32" y="78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5"/>
                    </a:lnTo>
                    <a:lnTo>
                      <a:pt x="33" y="76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6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6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2" y="75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35" y="72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6" y="72"/>
                    </a:lnTo>
                    <a:lnTo>
                      <a:pt x="24" y="71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3" y="70"/>
                    </a:lnTo>
                    <a:lnTo>
                      <a:pt x="24" y="70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8" y="69"/>
                    </a:lnTo>
                    <a:lnTo>
                      <a:pt x="26" y="68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4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2" y="58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6" y="38"/>
                    </a:lnTo>
                    <a:lnTo>
                      <a:pt x="17" y="37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7" y="37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3" y="25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6" y="20"/>
                    </a:lnTo>
                    <a:lnTo>
                      <a:pt x="57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9" y="16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70" y="13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4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7" y="4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9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5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4" y="2"/>
                    </a:lnTo>
                    <a:lnTo>
                      <a:pt x="134" y="3"/>
                    </a:lnTo>
                    <a:lnTo>
                      <a:pt x="135" y="4"/>
                    </a:lnTo>
                    <a:lnTo>
                      <a:pt x="136" y="5"/>
                    </a:lnTo>
                    <a:lnTo>
                      <a:pt x="138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5"/>
                    </a:lnTo>
                    <a:lnTo>
                      <a:pt x="145" y="5"/>
                    </a:lnTo>
                    <a:lnTo>
                      <a:pt x="146" y="5"/>
                    </a:lnTo>
                    <a:lnTo>
                      <a:pt x="147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9" y="9"/>
                    </a:lnTo>
                    <a:lnTo>
                      <a:pt x="150" y="10"/>
                    </a:lnTo>
                    <a:lnTo>
                      <a:pt x="152" y="11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5" y="11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0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1" y="11"/>
                    </a:lnTo>
                    <a:lnTo>
                      <a:pt x="161" y="12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3" y="13"/>
                    </a:lnTo>
                    <a:lnTo>
                      <a:pt x="164" y="13"/>
                    </a:lnTo>
                    <a:lnTo>
                      <a:pt x="165" y="13"/>
                    </a:lnTo>
                    <a:lnTo>
                      <a:pt x="166" y="14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69" y="14"/>
                    </a:lnTo>
                    <a:lnTo>
                      <a:pt x="170" y="14"/>
                    </a:lnTo>
                    <a:lnTo>
                      <a:pt x="170" y="13"/>
                    </a:lnTo>
                    <a:lnTo>
                      <a:pt x="171" y="13"/>
                    </a:lnTo>
                    <a:lnTo>
                      <a:pt x="172" y="13"/>
                    </a:lnTo>
                    <a:lnTo>
                      <a:pt x="172" y="14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6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1" y="16"/>
                    </a:lnTo>
                    <a:lnTo>
                      <a:pt x="182" y="16"/>
                    </a:lnTo>
                    <a:lnTo>
                      <a:pt x="185" y="16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8" y="14"/>
                    </a:lnTo>
                    <a:lnTo>
                      <a:pt x="189" y="15"/>
                    </a:lnTo>
                    <a:lnTo>
                      <a:pt x="190" y="14"/>
                    </a:lnTo>
                    <a:lnTo>
                      <a:pt x="191" y="14"/>
                    </a:lnTo>
                    <a:lnTo>
                      <a:pt x="192" y="14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6" y="14"/>
                    </a:lnTo>
                    <a:lnTo>
                      <a:pt x="197" y="14"/>
                    </a:lnTo>
                    <a:lnTo>
                      <a:pt x="199" y="15"/>
                    </a:lnTo>
                    <a:lnTo>
                      <a:pt x="200" y="15"/>
                    </a:lnTo>
                    <a:lnTo>
                      <a:pt x="202" y="16"/>
                    </a:lnTo>
                    <a:lnTo>
                      <a:pt x="205" y="16"/>
                    </a:lnTo>
                    <a:lnTo>
                      <a:pt x="206" y="16"/>
                    </a:lnTo>
                    <a:lnTo>
                      <a:pt x="207" y="16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0" y="14"/>
                    </a:lnTo>
                    <a:lnTo>
                      <a:pt x="211" y="14"/>
                    </a:lnTo>
                    <a:lnTo>
                      <a:pt x="212" y="14"/>
                    </a:lnTo>
                    <a:lnTo>
                      <a:pt x="213" y="13"/>
                    </a:lnTo>
                    <a:lnTo>
                      <a:pt x="215" y="13"/>
                    </a:lnTo>
                    <a:lnTo>
                      <a:pt x="216" y="12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2"/>
                    </a:lnTo>
                    <a:lnTo>
                      <a:pt x="220" y="11"/>
                    </a:lnTo>
                    <a:lnTo>
                      <a:pt x="221" y="11"/>
                    </a:lnTo>
                    <a:lnTo>
                      <a:pt x="222" y="10"/>
                    </a:lnTo>
                    <a:lnTo>
                      <a:pt x="224" y="10"/>
                    </a:lnTo>
                    <a:lnTo>
                      <a:pt x="225" y="9"/>
                    </a:lnTo>
                    <a:lnTo>
                      <a:pt x="226" y="8"/>
                    </a:lnTo>
                    <a:moveTo>
                      <a:pt x="33" y="2"/>
                    </a:moveTo>
                    <a:lnTo>
                      <a:pt x="33" y="3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4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5"/>
                    </a:lnTo>
                    <a:lnTo>
                      <a:pt x="44" y="16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3" y="20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10" y="28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moveTo>
                      <a:pt x="1" y="28"/>
                    </a:move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1" y="28"/>
                    </a:lnTo>
                    <a:moveTo>
                      <a:pt x="28" y="21"/>
                    </a:moveTo>
                    <a:lnTo>
                      <a:pt x="26" y="21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52" name="Freeform 1039"/>
              <p:cNvSpPr>
                <a:spLocks/>
              </p:cNvSpPr>
              <p:nvPr/>
            </p:nvSpPr>
            <p:spPr bwMode="auto">
              <a:xfrm>
                <a:off x="5553075" y="2643188"/>
                <a:ext cx="220663" cy="185738"/>
              </a:xfrm>
              <a:custGeom>
                <a:avLst/>
                <a:gdLst>
                  <a:gd name="T0" fmla="*/ 216733929 w 139"/>
                  <a:gd name="T1" fmla="*/ 10080652 h 117"/>
                  <a:gd name="T2" fmla="*/ 216733929 w 139"/>
                  <a:gd name="T3" fmla="*/ 20161304 h 117"/>
                  <a:gd name="T4" fmla="*/ 221774253 w 139"/>
                  <a:gd name="T5" fmla="*/ 27721000 h 117"/>
                  <a:gd name="T6" fmla="*/ 224295208 w 139"/>
                  <a:gd name="T7" fmla="*/ 32761326 h 117"/>
                  <a:gd name="T8" fmla="*/ 229335532 w 139"/>
                  <a:gd name="T9" fmla="*/ 35282282 h 117"/>
                  <a:gd name="T10" fmla="*/ 239416180 w 139"/>
                  <a:gd name="T11" fmla="*/ 47882304 h 117"/>
                  <a:gd name="T12" fmla="*/ 246975872 w 139"/>
                  <a:gd name="T13" fmla="*/ 52922630 h 117"/>
                  <a:gd name="T14" fmla="*/ 262096844 w 139"/>
                  <a:gd name="T15" fmla="*/ 52922630 h 117"/>
                  <a:gd name="T16" fmla="*/ 267137168 w 139"/>
                  <a:gd name="T17" fmla="*/ 55443587 h 117"/>
                  <a:gd name="T18" fmla="*/ 262096844 w 139"/>
                  <a:gd name="T19" fmla="*/ 57962956 h 117"/>
                  <a:gd name="T20" fmla="*/ 259577476 w 139"/>
                  <a:gd name="T21" fmla="*/ 70564565 h 117"/>
                  <a:gd name="T22" fmla="*/ 259577476 w 139"/>
                  <a:gd name="T23" fmla="*/ 80645217 h 117"/>
                  <a:gd name="T24" fmla="*/ 252016196 w 139"/>
                  <a:gd name="T25" fmla="*/ 88204912 h 117"/>
                  <a:gd name="T26" fmla="*/ 244456504 w 139"/>
                  <a:gd name="T27" fmla="*/ 90725869 h 117"/>
                  <a:gd name="T28" fmla="*/ 246975872 w 139"/>
                  <a:gd name="T29" fmla="*/ 100806521 h 117"/>
                  <a:gd name="T30" fmla="*/ 239416180 w 139"/>
                  <a:gd name="T31" fmla="*/ 105846847 h 117"/>
                  <a:gd name="T32" fmla="*/ 236895224 w 139"/>
                  <a:gd name="T33" fmla="*/ 118446869 h 117"/>
                  <a:gd name="T34" fmla="*/ 241935548 w 139"/>
                  <a:gd name="T35" fmla="*/ 123487195 h 117"/>
                  <a:gd name="T36" fmla="*/ 246975872 w 139"/>
                  <a:gd name="T37" fmla="*/ 136088804 h 117"/>
                  <a:gd name="T38" fmla="*/ 252016196 w 139"/>
                  <a:gd name="T39" fmla="*/ 138608173 h 117"/>
                  <a:gd name="T40" fmla="*/ 259577476 w 139"/>
                  <a:gd name="T41" fmla="*/ 143648499 h 117"/>
                  <a:gd name="T42" fmla="*/ 262096844 w 139"/>
                  <a:gd name="T43" fmla="*/ 151209782 h 117"/>
                  <a:gd name="T44" fmla="*/ 264617800 w 139"/>
                  <a:gd name="T45" fmla="*/ 158769477 h 117"/>
                  <a:gd name="T46" fmla="*/ 272177492 w 139"/>
                  <a:gd name="T47" fmla="*/ 161290434 h 117"/>
                  <a:gd name="T48" fmla="*/ 287298463 w 139"/>
                  <a:gd name="T49" fmla="*/ 168850130 h 117"/>
                  <a:gd name="T50" fmla="*/ 294859743 w 139"/>
                  <a:gd name="T51" fmla="*/ 173890456 h 117"/>
                  <a:gd name="T52" fmla="*/ 299900067 w 139"/>
                  <a:gd name="T53" fmla="*/ 173890456 h 117"/>
                  <a:gd name="T54" fmla="*/ 315021039 w 139"/>
                  <a:gd name="T55" fmla="*/ 189011434 h 117"/>
                  <a:gd name="T56" fmla="*/ 320061363 w 139"/>
                  <a:gd name="T57" fmla="*/ 206653369 h 117"/>
                  <a:gd name="T58" fmla="*/ 317540407 w 139"/>
                  <a:gd name="T59" fmla="*/ 219253390 h 117"/>
                  <a:gd name="T60" fmla="*/ 330142011 w 139"/>
                  <a:gd name="T61" fmla="*/ 229334042 h 117"/>
                  <a:gd name="T62" fmla="*/ 332661379 w 139"/>
                  <a:gd name="T63" fmla="*/ 246975977 h 117"/>
                  <a:gd name="T64" fmla="*/ 342742027 w 139"/>
                  <a:gd name="T65" fmla="*/ 259575999 h 117"/>
                  <a:gd name="T66" fmla="*/ 342742027 w 139"/>
                  <a:gd name="T67" fmla="*/ 264616325 h 117"/>
                  <a:gd name="T68" fmla="*/ 337701703 w 139"/>
                  <a:gd name="T69" fmla="*/ 262096956 h 117"/>
                  <a:gd name="T70" fmla="*/ 327621055 w 139"/>
                  <a:gd name="T71" fmla="*/ 262096956 h 117"/>
                  <a:gd name="T72" fmla="*/ 297379111 w 139"/>
                  <a:gd name="T73" fmla="*/ 262096956 h 117"/>
                  <a:gd name="T74" fmla="*/ 294859743 w 139"/>
                  <a:gd name="T75" fmla="*/ 269656651 h 117"/>
                  <a:gd name="T76" fmla="*/ 284779095 w 139"/>
                  <a:gd name="T77" fmla="*/ 287298586 h 117"/>
                  <a:gd name="T78" fmla="*/ 279738771 w 139"/>
                  <a:gd name="T79" fmla="*/ 292338912 h 117"/>
                  <a:gd name="T80" fmla="*/ 211693605 w 139"/>
                  <a:gd name="T81" fmla="*/ 292338912 h 117"/>
                  <a:gd name="T82" fmla="*/ 55443563 w 139"/>
                  <a:gd name="T83" fmla="*/ 194051760 h 117"/>
                  <a:gd name="T84" fmla="*/ 7561280 w 139"/>
                  <a:gd name="T85" fmla="*/ 181451738 h 117"/>
                  <a:gd name="T86" fmla="*/ 17641927 w 139"/>
                  <a:gd name="T87" fmla="*/ 133567847 h 117"/>
                  <a:gd name="T88" fmla="*/ 63004843 w 139"/>
                  <a:gd name="T89" fmla="*/ 110887174 h 117"/>
                  <a:gd name="T90" fmla="*/ 83166138 w 139"/>
                  <a:gd name="T91" fmla="*/ 80645217 h 117"/>
                  <a:gd name="T92" fmla="*/ 85685507 w 139"/>
                  <a:gd name="T93" fmla="*/ 73083934 h 117"/>
                  <a:gd name="T94" fmla="*/ 85685507 w 139"/>
                  <a:gd name="T95" fmla="*/ 68043608 h 117"/>
                  <a:gd name="T96" fmla="*/ 85685507 w 139"/>
                  <a:gd name="T97" fmla="*/ 47882304 h 117"/>
                  <a:gd name="T98" fmla="*/ 126008098 w 139"/>
                  <a:gd name="T99" fmla="*/ 10080652 h 117"/>
                  <a:gd name="T100" fmla="*/ 133569378 w 139"/>
                  <a:gd name="T101" fmla="*/ 5040326 h 117"/>
                  <a:gd name="T102" fmla="*/ 146169394 w 139"/>
                  <a:gd name="T103" fmla="*/ 2519369 h 117"/>
                  <a:gd name="T104" fmla="*/ 178932293 w 139"/>
                  <a:gd name="T105" fmla="*/ 5040326 h 117"/>
                  <a:gd name="T106" fmla="*/ 189012941 w 139"/>
                  <a:gd name="T107" fmla="*/ 2519369 h 117"/>
                  <a:gd name="T108" fmla="*/ 194053265 w 139"/>
                  <a:gd name="T109" fmla="*/ 7559695 h 117"/>
                  <a:gd name="T110" fmla="*/ 196572633 w 139"/>
                  <a:gd name="T111" fmla="*/ 10080652 h 117"/>
                  <a:gd name="T112" fmla="*/ 204133913 w 139"/>
                  <a:gd name="T113" fmla="*/ 7559695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"/>
                  <a:gd name="T172" fmla="*/ 0 h 117"/>
                  <a:gd name="T173" fmla="*/ 139 w 139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" h="117">
                    <a:moveTo>
                      <a:pt x="85" y="3"/>
                    </a:moveTo>
                    <a:lnTo>
                      <a:pt x="85" y="3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6" y="7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88" y="10"/>
                    </a:lnTo>
                    <a:lnTo>
                      <a:pt x="88" y="11"/>
                    </a:lnTo>
                    <a:lnTo>
                      <a:pt x="88" y="12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3" y="16"/>
                    </a:lnTo>
                    <a:lnTo>
                      <a:pt x="93" y="18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6" y="20"/>
                    </a:lnTo>
                    <a:lnTo>
                      <a:pt x="97" y="20"/>
                    </a:lnTo>
                    <a:lnTo>
                      <a:pt x="98" y="21"/>
                    </a:lnTo>
                    <a:lnTo>
                      <a:pt x="98" y="22"/>
                    </a:lnTo>
                    <a:lnTo>
                      <a:pt x="100" y="22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4" y="29"/>
                    </a:lnTo>
                    <a:lnTo>
                      <a:pt x="104" y="30"/>
                    </a:lnTo>
                    <a:lnTo>
                      <a:pt x="105" y="30"/>
                    </a:lnTo>
                    <a:lnTo>
                      <a:pt x="104" y="32"/>
                    </a:lnTo>
                    <a:lnTo>
                      <a:pt x="103" y="32"/>
                    </a:lnTo>
                    <a:lnTo>
                      <a:pt x="102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8" y="38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2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5" y="46"/>
                    </a:lnTo>
                    <a:lnTo>
                      <a:pt x="94" y="47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51"/>
                    </a:lnTo>
                    <a:lnTo>
                      <a:pt x="97" y="53"/>
                    </a:lnTo>
                    <a:lnTo>
                      <a:pt x="98" y="53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100" y="53"/>
                    </a:lnTo>
                    <a:lnTo>
                      <a:pt x="102" y="54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3" y="57"/>
                    </a:lnTo>
                    <a:lnTo>
                      <a:pt x="104" y="58"/>
                    </a:lnTo>
                    <a:lnTo>
                      <a:pt x="105" y="59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7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09" y="64"/>
                    </a:lnTo>
                    <a:lnTo>
                      <a:pt x="112" y="65"/>
                    </a:lnTo>
                    <a:lnTo>
                      <a:pt x="113" y="66"/>
                    </a:lnTo>
                    <a:lnTo>
                      <a:pt x="114" y="67"/>
                    </a:lnTo>
                    <a:lnTo>
                      <a:pt x="115" y="67"/>
                    </a:lnTo>
                    <a:lnTo>
                      <a:pt x="115" y="68"/>
                    </a:lnTo>
                    <a:lnTo>
                      <a:pt x="117" y="69"/>
                    </a:lnTo>
                    <a:lnTo>
                      <a:pt x="118" y="69"/>
                    </a:lnTo>
                    <a:lnTo>
                      <a:pt x="119" y="69"/>
                    </a:lnTo>
                    <a:lnTo>
                      <a:pt x="121" y="69"/>
                    </a:lnTo>
                    <a:lnTo>
                      <a:pt x="122" y="70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25" y="75"/>
                    </a:lnTo>
                    <a:lnTo>
                      <a:pt x="126" y="77"/>
                    </a:lnTo>
                    <a:lnTo>
                      <a:pt x="127" y="78"/>
                    </a:lnTo>
                    <a:lnTo>
                      <a:pt x="128" y="78"/>
                    </a:lnTo>
                    <a:lnTo>
                      <a:pt x="128" y="79"/>
                    </a:lnTo>
                    <a:lnTo>
                      <a:pt x="127" y="81"/>
                    </a:lnTo>
                    <a:lnTo>
                      <a:pt x="127" y="82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6" y="85"/>
                    </a:lnTo>
                    <a:lnTo>
                      <a:pt x="126" y="86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91"/>
                    </a:lnTo>
                    <a:lnTo>
                      <a:pt x="128" y="91"/>
                    </a:lnTo>
                    <a:lnTo>
                      <a:pt x="130" y="91"/>
                    </a:lnTo>
                    <a:lnTo>
                      <a:pt x="131" y="91"/>
                    </a:lnTo>
                    <a:lnTo>
                      <a:pt x="131" y="92"/>
                    </a:lnTo>
                    <a:lnTo>
                      <a:pt x="131" y="95"/>
                    </a:lnTo>
                    <a:lnTo>
                      <a:pt x="131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2" y="98"/>
                    </a:lnTo>
                    <a:lnTo>
                      <a:pt x="133" y="98"/>
                    </a:lnTo>
                    <a:lnTo>
                      <a:pt x="134" y="100"/>
                    </a:lnTo>
                    <a:lnTo>
                      <a:pt x="136" y="102"/>
                    </a:lnTo>
                    <a:lnTo>
                      <a:pt x="136" y="103"/>
                    </a:lnTo>
                    <a:lnTo>
                      <a:pt x="136" y="104"/>
                    </a:lnTo>
                    <a:lnTo>
                      <a:pt x="137" y="105"/>
                    </a:lnTo>
                    <a:lnTo>
                      <a:pt x="139" y="105"/>
                    </a:lnTo>
                    <a:lnTo>
                      <a:pt x="137" y="106"/>
                    </a:lnTo>
                    <a:lnTo>
                      <a:pt x="136" y="105"/>
                    </a:lnTo>
                    <a:lnTo>
                      <a:pt x="135" y="105"/>
                    </a:lnTo>
                    <a:lnTo>
                      <a:pt x="134" y="105"/>
                    </a:lnTo>
                    <a:lnTo>
                      <a:pt x="134" y="104"/>
                    </a:lnTo>
                    <a:lnTo>
                      <a:pt x="133" y="104"/>
                    </a:lnTo>
                    <a:lnTo>
                      <a:pt x="132" y="104"/>
                    </a:lnTo>
                    <a:lnTo>
                      <a:pt x="130" y="104"/>
                    </a:lnTo>
                    <a:lnTo>
                      <a:pt x="126" y="103"/>
                    </a:lnTo>
                    <a:lnTo>
                      <a:pt x="122" y="103"/>
                    </a:lnTo>
                    <a:lnTo>
                      <a:pt x="121" y="104"/>
                    </a:lnTo>
                    <a:lnTo>
                      <a:pt x="118" y="104"/>
                    </a:lnTo>
                    <a:lnTo>
                      <a:pt x="118" y="105"/>
                    </a:lnTo>
                    <a:lnTo>
                      <a:pt x="117" y="105"/>
                    </a:lnTo>
                    <a:lnTo>
                      <a:pt x="117" y="106"/>
                    </a:lnTo>
                    <a:lnTo>
                      <a:pt x="117" y="107"/>
                    </a:lnTo>
                    <a:lnTo>
                      <a:pt x="116" y="110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4" y="113"/>
                    </a:lnTo>
                    <a:lnTo>
                      <a:pt x="113" y="114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84" y="116"/>
                    </a:lnTo>
                    <a:lnTo>
                      <a:pt x="70" y="106"/>
                    </a:lnTo>
                    <a:lnTo>
                      <a:pt x="60" y="98"/>
                    </a:lnTo>
                    <a:lnTo>
                      <a:pt x="58" y="97"/>
                    </a:lnTo>
                    <a:lnTo>
                      <a:pt x="47" y="88"/>
                    </a:lnTo>
                    <a:lnTo>
                      <a:pt x="37" y="85"/>
                    </a:lnTo>
                    <a:lnTo>
                      <a:pt x="22" y="77"/>
                    </a:lnTo>
                    <a:lnTo>
                      <a:pt x="18" y="76"/>
                    </a:lnTo>
                    <a:lnTo>
                      <a:pt x="10" y="75"/>
                    </a:lnTo>
                    <a:lnTo>
                      <a:pt x="5" y="74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7" y="53"/>
                    </a:lnTo>
                    <a:lnTo>
                      <a:pt x="11" y="51"/>
                    </a:lnTo>
                    <a:lnTo>
                      <a:pt x="14" y="50"/>
                    </a:lnTo>
                    <a:lnTo>
                      <a:pt x="16" y="48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25" y="44"/>
                    </a:lnTo>
                    <a:lnTo>
                      <a:pt x="31" y="41"/>
                    </a:lnTo>
                    <a:lnTo>
                      <a:pt x="32" y="39"/>
                    </a:lnTo>
                    <a:lnTo>
                      <a:pt x="34" y="37"/>
                    </a:lnTo>
                    <a:lnTo>
                      <a:pt x="34" y="35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19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42" y="11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7" y="3"/>
                    </a:lnTo>
                    <a:lnTo>
                      <a:pt x="76" y="3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3"/>
                    </a:lnTo>
                    <a:lnTo>
                      <a:pt x="83" y="2"/>
                    </a:lnTo>
                    <a:lnTo>
                      <a:pt x="84" y="3"/>
                    </a:lnTo>
                    <a:lnTo>
                      <a:pt x="8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53" name="Freeform 1040"/>
              <p:cNvSpPr>
                <a:spLocks/>
              </p:cNvSpPr>
              <p:nvPr/>
            </p:nvSpPr>
            <p:spPr bwMode="auto">
              <a:xfrm>
                <a:off x="5480050" y="2644776"/>
                <a:ext cx="152400" cy="112712"/>
              </a:xfrm>
              <a:custGeom>
                <a:avLst/>
                <a:gdLst>
                  <a:gd name="T0" fmla="*/ 221773750 w 96"/>
                  <a:gd name="T1" fmla="*/ 25201451 h 71"/>
                  <a:gd name="T2" fmla="*/ 201612500 w 96"/>
                  <a:gd name="T3" fmla="*/ 45362611 h 71"/>
                  <a:gd name="T4" fmla="*/ 201612500 w 96"/>
                  <a:gd name="T5" fmla="*/ 65523772 h 71"/>
                  <a:gd name="T6" fmla="*/ 201612500 w 96"/>
                  <a:gd name="T7" fmla="*/ 70564062 h 71"/>
                  <a:gd name="T8" fmla="*/ 199093138 w 96"/>
                  <a:gd name="T9" fmla="*/ 75604352 h 71"/>
                  <a:gd name="T10" fmla="*/ 196572188 w 96"/>
                  <a:gd name="T11" fmla="*/ 95765513 h 71"/>
                  <a:gd name="T12" fmla="*/ 163810950 w 96"/>
                  <a:gd name="T13" fmla="*/ 115926673 h 71"/>
                  <a:gd name="T14" fmla="*/ 120967500 w 96"/>
                  <a:gd name="T15" fmla="*/ 138608773 h 71"/>
                  <a:gd name="T16" fmla="*/ 98286888 w 96"/>
                  <a:gd name="T17" fmla="*/ 148689353 h 71"/>
                  <a:gd name="T18" fmla="*/ 68043425 w 96"/>
                  <a:gd name="T19" fmla="*/ 163810223 h 71"/>
                  <a:gd name="T20" fmla="*/ 35282188 w 96"/>
                  <a:gd name="T21" fmla="*/ 178931094 h 71"/>
                  <a:gd name="T22" fmla="*/ 25201563 w 96"/>
                  <a:gd name="T23" fmla="*/ 171369865 h 71"/>
                  <a:gd name="T24" fmla="*/ 15120938 w 96"/>
                  <a:gd name="T25" fmla="*/ 166329575 h 71"/>
                  <a:gd name="T26" fmla="*/ 2520950 w 96"/>
                  <a:gd name="T27" fmla="*/ 163810223 h 71"/>
                  <a:gd name="T28" fmla="*/ 2520950 w 96"/>
                  <a:gd name="T29" fmla="*/ 161289285 h 71"/>
                  <a:gd name="T30" fmla="*/ 2520950 w 96"/>
                  <a:gd name="T31" fmla="*/ 158769933 h 71"/>
                  <a:gd name="T32" fmla="*/ 2520950 w 96"/>
                  <a:gd name="T33" fmla="*/ 148689353 h 71"/>
                  <a:gd name="T34" fmla="*/ 2520950 w 96"/>
                  <a:gd name="T35" fmla="*/ 143649063 h 71"/>
                  <a:gd name="T36" fmla="*/ 5040313 w 96"/>
                  <a:gd name="T37" fmla="*/ 141128124 h 71"/>
                  <a:gd name="T38" fmla="*/ 7561263 w 96"/>
                  <a:gd name="T39" fmla="*/ 138608773 h 71"/>
                  <a:gd name="T40" fmla="*/ 15120938 w 96"/>
                  <a:gd name="T41" fmla="*/ 133568482 h 71"/>
                  <a:gd name="T42" fmla="*/ 15120938 w 96"/>
                  <a:gd name="T43" fmla="*/ 123487902 h 71"/>
                  <a:gd name="T44" fmla="*/ 27722513 w 96"/>
                  <a:gd name="T45" fmla="*/ 120966963 h 71"/>
                  <a:gd name="T46" fmla="*/ 27722513 w 96"/>
                  <a:gd name="T47" fmla="*/ 115926673 h 71"/>
                  <a:gd name="T48" fmla="*/ 32761238 w 96"/>
                  <a:gd name="T49" fmla="*/ 100805803 h 71"/>
                  <a:gd name="T50" fmla="*/ 27722513 w 96"/>
                  <a:gd name="T51" fmla="*/ 98286451 h 71"/>
                  <a:gd name="T52" fmla="*/ 20161250 w 96"/>
                  <a:gd name="T53" fmla="*/ 95765513 h 71"/>
                  <a:gd name="T54" fmla="*/ 12601575 w 96"/>
                  <a:gd name="T55" fmla="*/ 95765513 h 71"/>
                  <a:gd name="T56" fmla="*/ 10080625 w 96"/>
                  <a:gd name="T57" fmla="*/ 80644642 h 71"/>
                  <a:gd name="T58" fmla="*/ 12601575 w 96"/>
                  <a:gd name="T59" fmla="*/ 73085001 h 71"/>
                  <a:gd name="T60" fmla="*/ 5040313 w 96"/>
                  <a:gd name="T61" fmla="*/ 65523772 h 71"/>
                  <a:gd name="T62" fmla="*/ 10080625 w 96"/>
                  <a:gd name="T63" fmla="*/ 50402901 h 71"/>
                  <a:gd name="T64" fmla="*/ 20161250 w 96"/>
                  <a:gd name="T65" fmla="*/ 52923840 h 71"/>
                  <a:gd name="T66" fmla="*/ 22682200 w 96"/>
                  <a:gd name="T67" fmla="*/ 50402901 h 71"/>
                  <a:gd name="T68" fmla="*/ 27722513 w 96"/>
                  <a:gd name="T69" fmla="*/ 42843260 h 71"/>
                  <a:gd name="T70" fmla="*/ 35282188 w 96"/>
                  <a:gd name="T71" fmla="*/ 40322321 h 71"/>
                  <a:gd name="T72" fmla="*/ 35282188 w 96"/>
                  <a:gd name="T73" fmla="*/ 30241741 h 71"/>
                  <a:gd name="T74" fmla="*/ 37801550 w 96"/>
                  <a:gd name="T75" fmla="*/ 17641809 h 71"/>
                  <a:gd name="T76" fmla="*/ 50403125 w 96"/>
                  <a:gd name="T77" fmla="*/ 20161161 h 71"/>
                  <a:gd name="T78" fmla="*/ 70564375 w 96"/>
                  <a:gd name="T79" fmla="*/ 22682099 h 71"/>
                  <a:gd name="T80" fmla="*/ 78124050 w 96"/>
                  <a:gd name="T81" fmla="*/ 20161161 h 71"/>
                  <a:gd name="T82" fmla="*/ 85685313 w 96"/>
                  <a:gd name="T83" fmla="*/ 17641809 h 71"/>
                  <a:gd name="T84" fmla="*/ 100806250 w 96"/>
                  <a:gd name="T85" fmla="*/ 15120870 h 71"/>
                  <a:gd name="T86" fmla="*/ 108367513 w 96"/>
                  <a:gd name="T87" fmla="*/ 20161161 h 71"/>
                  <a:gd name="T88" fmla="*/ 120967500 w 96"/>
                  <a:gd name="T89" fmla="*/ 20161161 h 71"/>
                  <a:gd name="T90" fmla="*/ 128527175 w 96"/>
                  <a:gd name="T91" fmla="*/ 22682099 h 71"/>
                  <a:gd name="T92" fmla="*/ 143648113 w 96"/>
                  <a:gd name="T93" fmla="*/ 20161161 h 71"/>
                  <a:gd name="T94" fmla="*/ 166330313 w 96"/>
                  <a:gd name="T95" fmla="*/ 15120870 h 71"/>
                  <a:gd name="T96" fmla="*/ 173891575 w 96"/>
                  <a:gd name="T97" fmla="*/ 7561229 h 71"/>
                  <a:gd name="T98" fmla="*/ 186491563 w 96"/>
                  <a:gd name="T99" fmla="*/ 5040290 h 71"/>
                  <a:gd name="T100" fmla="*/ 201612500 w 96"/>
                  <a:gd name="T101" fmla="*/ 7561229 h 71"/>
                  <a:gd name="T102" fmla="*/ 221773750 w 96"/>
                  <a:gd name="T103" fmla="*/ 5040290 h 71"/>
                  <a:gd name="T104" fmla="*/ 236894688 w 96"/>
                  <a:gd name="T105" fmla="*/ 0 h 71"/>
                  <a:gd name="T106" fmla="*/ 241935000 w 96"/>
                  <a:gd name="T107" fmla="*/ 5040290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71"/>
                  <a:gd name="T164" fmla="*/ 96 w 96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71">
                    <a:moveTo>
                      <a:pt x="96" y="2"/>
                    </a:moveTo>
                    <a:lnTo>
                      <a:pt x="96" y="3"/>
                    </a:lnTo>
                    <a:lnTo>
                      <a:pt x="88" y="10"/>
                    </a:lnTo>
                    <a:lnTo>
                      <a:pt x="83" y="11"/>
                    </a:lnTo>
                    <a:lnTo>
                      <a:pt x="81" y="11"/>
                    </a:lnTo>
                    <a:lnTo>
                      <a:pt x="80" y="13"/>
                    </a:lnTo>
                    <a:lnTo>
                      <a:pt x="80" y="18"/>
                    </a:lnTo>
                    <a:lnTo>
                      <a:pt x="81" y="20"/>
                    </a:lnTo>
                    <a:lnTo>
                      <a:pt x="83" y="20"/>
                    </a:lnTo>
                    <a:lnTo>
                      <a:pt x="83" y="24"/>
                    </a:lnTo>
                    <a:lnTo>
                      <a:pt x="81" y="25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7" y="40"/>
                    </a:lnTo>
                    <a:lnTo>
                      <a:pt x="71" y="43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2" y="47"/>
                    </a:lnTo>
                    <a:lnTo>
                      <a:pt x="60" y="49"/>
                    </a:lnTo>
                    <a:lnTo>
                      <a:pt x="57" y="50"/>
                    </a:lnTo>
                    <a:lnTo>
                      <a:pt x="53" y="52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1" y="57"/>
                    </a:lnTo>
                    <a:lnTo>
                      <a:pt x="39" y="59"/>
                    </a:lnTo>
                    <a:lnTo>
                      <a:pt x="33" y="62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2" y="68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0" y="68"/>
                    </a:lnTo>
                    <a:lnTo>
                      <a:pt x="9" y="67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6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1"/>
                    </a:lnTo>
                    <a:lnTo>
                      <a:pt x="9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54" name="Freeform 1042"/>
              <p:cNvSpPr>
                <a:spLocks/>
              </p:cNvSpPr>
              <p:nvPr/>
            </p:nvSpPr>
            <p:spPr bwMode="auto">
              <a:xfrm>
                <a:off x="6313488" y="2649538"/>
                <a:ext cx="152400" cy="109538"/>
              </a:xfrm>
              <a:custGeom>
                <a:avLst/>
                <a:gdLst>
                  <a:gd name="T0" fmla="*/ 95765938 w 96"/>
                  <a:gd name="T1" fmla="*/ 2519374 h 69"/>
                  <a:gd name="T2" fmla="*/ 105846563 w 96"/>
                  <a:gd name="T3" fmla="*/ 10080671 h 69"/>
                  <a:gd name="T4" fmla="*/ 105846563 w 96"/>
                  <a:gd name="T5" fmla="*/ 12600045 h 69"/>
                  <a:gd name="T6" fmla="*/ 115927188 w 96"/>
                  <a:gd name="T7" fmla="*/ 12600045 h 69"/>
                  <a:gd name="T8" fmla="*/ 123486863 w 96"/>
                  <a:gd name="T9" fmla="*/ 22680716 h 69"/>
                  <a:gd name="T10" fmla="*/ 120967500 w 96"/>
                  <a:gd name="T11" fmla="*/ 37801723 h 69"/>
                  <a:gd name="T12" fmla="*/ 128527175 w 96"/>
                  <a:gd name="T13" fmla="*/ 37801723 h 69"/>
                  <a:gd name="T14" fmla="*/ 131048125 w 96"/>
                  <a:gd name="T15" fmla="*/ 45363020 h 69"/>
                  <a:gd name="T16" fmla="*/ 143648113 w 96"/>
                  <a:gd name="T17" fmla="*/ 42842058 h 69"/>
                  <a:gd name="T18" fmla="*/ 148688425 w 96"/>
                  <a:gd name="T19" fmla="*/ 47882394 h 69"/>
                  <a:gd name="T20" fmla="*/ 168851263 w 96"/>
                  <a:gd name="T21" fmla="*/ 55443691 h 69"/>
                  <a:gd name="T22" fmla="*/ 178931888 w 96"/>
                  <a:gd name="T23" fmla="*/ 57963065 h 69"/>
                  <a:gd name="T24" fmla="*/ 189012513 w 96"/>
                  <a:gd name="T25" fmla="*/ 57963065 h 69"/>
                  <a:gd name="T26" fmla="*/ 191531875 w 96"/>
                  <a:gd name="T27" fmla="*/ 60484026 h 69"/>
                  <a:gd name="T28" fmla="*/ 199093138 w 96"/>
                  <a:gd name="T29" fmla="*/ 57963065 h 69"/>
                  <a:gd name="T30" fmla="*/ 199093138 w 96"/>
                  <a:gd name="T31" fmla="*/ 65524362 h 69"/>
                  <a:gd name="T32" fmla="*/ 204133450 w 96"/>
                  <a:gd name="T33" fmla="*/ 78124407 h 69"/>
                  <a:gd name="T34" fmla="*/ 206652813 w 96"/>
                  <a:gd name="T35" fmla="*/ 88205078 h 69"/>
                  <a:gd name="T36" fmla="*/ 216733438 w 96"/>
                  <a:gd name="T37" fmla="*/ 90726039 h 69"/>
                  <a:gd name="T38" fmla="*/ 231854375 w 96"/>
                  <a:gd name="T39" fmla="*/ 95766375 h 69"/>
                  <a:gd name="T40" fmla="*/ 229335013 w 96"/>
                  <a:gd name="T41" fmla="*/ 105847046 h 69"/>
                  <a:gd name="T42" fmla="*/ 224294700 w 96"/>
                  <a:gd name="T43" fmla="*/ 108366420 h 69"/>
                  <a:gd name="T44" fmla="*/ 224294700 w 96"/>
                  <a:gd name="T45" fmla="*/ 118447091 h 69"/>
                  <a:gd name="T46" fmla="*/ 236894688 w 96"/>
                  <a:gd name="T47" fmla="*/ 148689104 h 69"/>
                  <a:gd name="T48" fmla="*/ 241935000 w 96"/>
                  <a:gd name="T49" fmla="*/ 158769775 h 69"/>
                  <a:gd name="T50" fmla="*/ 234375325 w 96"/>
                  <a:gd name="T51" fmla="*/ 166331072 h 69"/>
                  <a:gd name="T52" fmla="*/ 224294700 w 96"/>
                  <a:gd name="T53" fmla="*/ 163810110 h 69"/>
                  <a:gd name="T54" fmla="*/ 219254388 w 96"/>
                  <a:gd name="T55" fmla="*/ 156250401 h 69"/>
                  <a:gd name="T56" fmla="*/ 209173763 w 96"/>
                  <a:gd name="T57" fmla="*/ 161290736 h 69"/>
                  <a:gd name="T58" fmla="*/ 206652813 w 96"/>
                  <a:gd name="T59" fmla="*/ 161290736 h 69"/>
                  <a:gd name="T60" fmla="*/ 166330313 w 96"/>
                  <a:gd name="T61" fmla="*/ 151210065 h 69"/>
                  <a:gd name="T62" fmla="*/ 120967500 w 96"/>
                  <a:gd name="T63" fmla="*/ 151210065 h 69"/>
                  <a:gd name="T64" fmla="*/ 108367513 w 96"/>
                  <a:gd name="T65" fmla="*/ 171371407 h 69"/>
                  <a:gd name="T66" fmla="*/ 95765938 w 96"/>
                  <a:gd name="T67" fmla="*/ 166331072 h 69"/>
                  <a:gd name="T68" fmla="*/ 75604688 w 96"/>
                  <a:gd name="T69" fmla="*/ 163810110 h 69"/>
                  <a:gd name="T70" fmla="*/ 70564375 w 96"/>
                  <a:gd name="T71" fmla="*/ 156250401 h 69"/>
                  <a:gd name="T72" fmla="*/ 50403125 w 96"/>
                  <a:gd name="T73" fmla="*/ 143648768 h 69"/>
                  <a:gd name="T74" fmla="*/ 40322500 w 96"/>
                  <a:gd name="T75" fmla="*/ 138608433 h 69"/>
                  <a:gd name="T76" fmla="*/ 40322500 w 96"/>
                  <a:gd name="T77" fmla="*/ 128527762 h 69"/>
                  <a:gd name="T78" fmla="*/ 37801550 w 96"/>
                  <a:gd name="T79" fmla="*/ 115927717 h 69"/>
                  <a:gd name="T80" fmla="*/ 30241875 w 96"/>
                  <a:gd name="T81" fmla="*/ 93245413 h 69"/>
                  <a:gd name="T82" fmla="*/ 40322500 w 96"/>
                  <a:gd name="T83" fmla="*/ 85685704 h 69"/>
                  <a:gd name="T84" fmla="*/ 50403125 w 96"/>
                  <a:gd name="T85" fmla="*/ 80645368 h 69"/>
                  <a:gd name="T86" fmla="*/ 57964388 w 96"/>
                  <a:gd name="T87" fmla="*/ 70564697 h 69"/>
                  <a:gd name="T88" fmla="*/ 42843450 w 96"/>
                  <a:gd name="T89" fmla="*/ 65524362 h 69"/>
                  <a:gd name="T90" fmla="*/ 37801550 w 96"/>
                  <a:gd name="T91" fmla="*/ 55443691 h 69"/>
                  <a:gd name="T92" fmla="*/ 20161250 w 96"/>
                  <a:gd name="T93" fmla="*/ 45363020 h 69"/>
                  <a:gd name="T94" fmla="*/ 5040313 w 96"/>
                  <a:gd name="T95" fmla="*/ 45363020 h 69"/>
                  <a:gd name="T96" fmla="*/ 0 w 96"/>
                  <a:gd name="T97" fmla="*/ 30242013 h 69"/>
                  <a:gd name="T98" fmla="*/ 17640300 w 96"/>
                  <a:gd name="T99" fmla="*/ 15121007 h 69"/>
                  <a:gd name="T100" fmla="*/ 45362813 w 96"/>
                  <a:gd name="T101" fmla="*/ 7559710 h 69"/>
                  <a:gd name="T102" fmla="*/ 52924075 w 96"/>
                  <a:gd name="T103" fmla="*/ 10080671 h 69"/>
                  <a:gd name="T104" fmla="*/ 70564375 w 96"/>
                  <a:gd name="T105" fmla="*/ 2519374 h 69"/>
                  <a:gd name="T106" fmla="*/ 75604688 w 96"/>
                  <a:gd name="T107" fmla="*/ 0 h 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69"/>
                  <a:gd name="T164" fmla="*/ 96 w 96"/>
                  <a:gd name="T165" fmla="*/ 69 h 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69">
                    <a:moveTo>
                      <a:pt x="33" y="0"/>
                    </a:move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5" y="22"/>
                    </a:lnTo>
                    <a:lnTo>
                      <a:pt x="67" y="22"/>
                    </a:lnTo>
                    <a:lnTo>
                      <a:pt x="70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80" y="31"/>
                    </a:lnTo>
                    <a:lnTo>
                      <a:pt x="81" y="31"/>
                    </a:lnTo>
                    <a:lnTo>
                      <a:pt x="81" y="32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2" y="40"/>
                    </a:lnTo>
                    <a:lnTo>
                      <a:pt x="92" y="41"/>
                    </a:lnTo>
                    <a:lnTo>
                      <a:pt x="91" y="42"/>
                    </a:lnTo>
                    <a:lnTo>
                      <a:pt x="90" y="42"/>
                    </a:lnTo>
                    <a:lnTo>
                      <a:pt x="89" y="42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9" y="44"/>
                    </a:lnTo>
                    <a:lnTo>
                      <a:pt x="89" y="47"/>
                    </a:lnTo>
                    <a:lnTo>
                      <a:pt x="87" y="49"/>
                    </a:lnTo>
                    <a:lnTo>
                      <a:pt x="89" y="51"/>
                    </a:lnTo>
                    <a:lnTo>
                      <a:pt x="91" y="53"/>
                    </a:lnTo>
                    <a:lnTo>
                      <a:pt x="94" y="55"/>
                    </a:lnTo>
                    <a:lnTo>
                      <a:pt x="94" y="56"/>
                    </a:lnTo>
                    <a:lnTo>
                      <a:pt x="94" y="59"/>
                    </a:lnTo>
                    <a:lnTo>
                      <a:pt x="95" y="59"/>
                    </a:lnTo>
                    <a:lnTo>
                      <a:pt x="95" y="61"/>
                    </a:lnTo>
                    <a:lnTo>
                      <a:pt x="96" y="62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7" y="62"/>
                    </a:lnTo>
                    <a:lnTo>
                      <a:pt x="87" y="63"/>
                    </a:lnTo>
                    <a:lnTo>
                      <a:pt x="86" y="63"/>
                    </a:lnTo>
                    <a:lnTo>
                      <a:pt x="85" y="63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4"/>
                    </a:lnTo>
                    <a:lnTo>
                      <a:pt x="83" y="63"/>
                    </a:lnTo>
                    <a:lnTo>
                      <a:pt x="83" y="62"/>
                    </a:lnTo>
                    <a:lnTo>
                      <a:pt x="77" y="63"/>
                    </a:lnTo>
                    <a:lnTo>
                      <a:pt x="74" y="59"/>
                    </a:lnTo>
                    <a:lnTo>
                      <a:pt x="70" y="61"/>
                    </a:lnTo>
                    <a:lnTo>
                      <a:pt x="66" y="60"/>
                    </a:lnTo>
                    <a:lnTo>
                      <a:pt x="63" y="59"/>
                    </a:lnTo>
                    <a:lnTo>
                      <a:pt x="63" y="57"/>
                    </a:lnTo>
                    <a:lnTo>
                      <a:pt x="61" y="56"/>
                    </a:lnTo>
                    <a:lnTo>
                      <a:pt x="56" y="55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8" y="62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69"/>
                    </a:lnTo>
                    <a:lnTo>
                      <a:pt x="42" y="68"/>
                    </a:lnTo>
                    <a:lnTo>
                      <a:pt x="39" y="68"/>
                    </a:lnTo>
                    <a:lnTo>
                      <a:pt x="38" y="66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55" name="Freeform 1043"/>
              <p:cNvSpPr>
                <a:spLocks/>
              </p:cNvSpPr>
              <p:nvPr/>
            </p:nvSpPr>
            <p:spPr bwMode="auto">
              <a:xfrm>
                <a:off x="6049963" y="2654301"/>
                <a:ext cx="327025" cy="298450"/>
              </a:xfrm>
              <a:custGeom>
                <a:avLst/>
                <a:gdLst>
                  <a:gd name="T0" fmla="*/ 433466875 w 206"/>
                  <a:gd name="T1" fmla="*/ 12601575 h 188"/>
                  <a:gd name="T2" fmla="*/ 430947513 w 206"/>
                  <a:gd name="T3" fmla="*/ 35282188 h 188"/>
                  <a:gd name="T4" fmla="*/ 463708750 w 206"/>
                  <a:gd name="T5" fmla="*/ 47883763 h 188"/>
                  <a:gd name="T6" fmla="*/ 471270013 w 206"/>
                  <a:gd name="T7" fmla="*/ 63003113 h 188"/>
                  <a:gd name="T8" fmla="*/ 458668438 w 206"/>
                  <a:gd name="T9" fmla="*/ 78124050 h 188"/>
                  <a:gd name="T10" fmla="*/ 456149075 w 206"/>
                  <a:gd name="T11" fmla="*/ 105846563 h 188"/>
                  <a:gd name="T12" fmla="*/ 458668438 w 206"/>
                  <a:gd name="T13" fmla="*/ 128527175 h 188"/>
                  <a:gd name="T14" fmla="*/ 491431263 w 206"/>
                  <a:gd name="T15" fmla="*/ 148688425 h 188"/>
                  <a:gd name="T16" fmla="*/ 519152188 w 206"/>
                  <a:gd name="T17" fmla="*/ 166330313 h 188"/>
                  <a:gd name="T18" fmla="*/ 493950625 w 206"/>
                  <a:gd name="T19" fmla="*/ 176410938 h 188"/>
                  <a:gd name="T20" fmla="*/ 491431263 w 206"/>
                  <a:gd name="T21" fmla="*/ 204133450 h 188"/>
                  <a:gd name="T22" fmla="*/ 468749063 w 206"/>
                  <a:gd name="T23" fmla="*/ 226814063 h 188"/>
                  <a:gd name="T24" fmla="*/ 446068450 w 206"/>
                  <a:gd name="T25" fmla="*/ 257055938 h 188"/>
                  <a:gd name="T26" fmla="*/ 413305625 w 206"/>
                  <a:gd name="T27" fmla="*/ 289817175 h 188"/>
                  <a:gd name="T28" fmla="*/ 385584700 w 206"/>
                  <a:gd name="T29" fmla="*/ 320059050 h 188"/>
                  <a:gd name="T30" fmla="*/ 362902500 w 206"/>
                  <a:gd name="T31" fmla="*/ 327620313 h 188"/>
                  <a:gd name="T32" fmla="*/ 332660625 w 206"/>
                  <a:gd name="T33" fmla="*/ 320059050 h 188"/>
                  <a:gd name="T34" fmla="*/ 312499375 w 206"/>
                  <a:gd name="T35" fmla="*/ 355342825 h 188"/>
                  <a:gd name="T36" fmla="*/ 330141263 w 206"/>
                  <a:gd name="T37" fmla="*/ 367942813 h 188"/>
                  <a:gd name="T38" fmla="*/ 340221888 w 206"/>
                  <a:gd name="T39" fmla="*/ 400705638 h 188"/>
                  <a:gd name="T40" fmla="*/ 355342825 w 206"/>
                  <a:gd name="T41" fmla="*/ 415826575 h 188"/>
                  <a:gd name="T42" fmla="*/ 365423450 w 206"/>
                  <a:gd name="T43" fmla="*/ 446068450 h 188"/>
                  <a:gd name="T44" fmla="*/ 347781563 w 206"/>
                  <a:gd name="T45" fmla="*/ 446068450 h 188"/>
                  <a:gd name="T46" fmla="*/ 315018738 w 206"/>
                  <a:gd name="T47" fmla="*/ 453628125 h 188"/>
                  <a:gd name="T48" fmla="*/ 282257500 w 206"/>
                  <a:gd name="T49" fmla="*/ 451108763 h 188"/>
                  <a:gd name="T50" fmla="*/ 259576888 w 206"/>
                  <a:gd name="T51" fmla="*/ 471270013 h 188"/>
                  <a:gd name="T52" fmla="*/ 254536575 w 206"/>
                  <a:gd name="T53" fmla="*/ 466229700 h 188"/>
                  <a:gd name="T54" fmla="*/ 241935000 w 206"/>
                  <a:gd name="T55" fmla="*/ 461189388 h 188"/>
                  <a:gd name="T56" fmla="*/ 226814063 w 206"/>
                  <a:gd name="T57" fmla="*/ 438507188 h 188"/>
                  <a:gd name="T58" fmla="*/ 209173763 w 206"/>
                  <a:gd name="T59" fmla="*/ 418345938 h 188"/>
                  <a:gd name="T60" fmla="*/ 189012513 w 206"/>
                  <a:gd name="T61" fmla="*/ 408265313 h 188"/>
                  <a:gd name="T62" fmla="*/ 181451250 w 206"/>
                  <a:gd name="T63" fmla="*/ 410786263 h 188"/>
                  <a:gd name="T64" fmla="*/ 151209375 w 206"/>
                  <a:gd name="T65" fmla="*/ 413305625 h 188"/>
                  <a:gd name="T66" fmla="*/ 133567488 w 206"/>
                  <a:gd name="T67" fmla="*/ 415826575 h 188"/>
                  <a:gd name="T68" fmla="*/ 115927188 w 206"/>
                  <a:gd name="T69" fmla="*/ 410786263 h 188"/>
                  <a:gd name="T70" fmla="*/ 93246575 w 206"/>
                  <a:gd name="T71" fmla="*/ 413305625 h 188"/>
                  <a:gd name="T72" fmla="*/ 68043425 w 206"/>
                  <a:gd name="T73" fmla="*/ 415826575 h 188"/>
                  <a:gd name="T74" fmla="*/ 40322500 w 206"/>
                  <a:gd name="T75" fmla="*/ 423386250 h 188"/>
                  <a:gd name="T76" fmla="*/ 27722513 w 206"/>
                  <a:gd name="T77" fmla="*/ 410786263 h 188"/>
                  <a:gd name="T78" fmla="*/ 37801550 w 206"/>
                  <a:gd name="T79" fmla="*/ 380544388 h 188"/>
                  <a:gd name="T80" fmla="*/ 63004700 w 206"/>
                  <a:gd name="T81" fmla="*/ 367942813 h 188"/>
                  <a:gd name="T82" fmla="*/ 85685313 w 206"/>
                  <a:gd name="T83" fmla="*/ 347781563 h 188"/>
                  <a:gd name="T84" fmla="*/ 70564375 w 206"/>
                  <a:gd name="T85" fmla="*/ 327620313 h 188"/>
                  <a:gd name="T86" fmla="*/ 57964388 w 206"/>
                  <a:gd name="T87" fmla="*/ 304938113 h 188"/>
                  <a:gd name="T88" fmla="*/ 22682200 w 206"/>
                  <a:gd name="T89" fmla="*/ 277217188 h 188"/>
                  <a:gd name="T90" fmla="*/ 40322500 w 206"/>
                  <a:gd name="T91" fmla="*/ 262096250 h 188"/>
                  <a:gd name="T92" fmla="*/ 118448138 w 206"/>
                  <a:gd name="T93" fmla="*/ 264615613 h 188"/>
                  <a:gd name="T94" fmla="*/ 171370625 w 206"/>
                  <a:gd name="T95" fmla="*/ 259575300 h 188"/>
                  <a:gd name="T96" fmla="*/ 191531875 w 206"/>
                  <a:gd name="T97" fmla="*/ 241935000 h 188"/>
                  <a:gd name="T98" fmla="*/ 209173763 w 206"/>
                  <a:gd name="T99" fmla="*/ 204133450 h 188"/>
                  <a:gd name="T100" fmla="*/ 249496263 w 206"/>
                  <a:gd name="T101" fmla="*/ 196572188 h 188"/>
                  <a:gd name="T102" fmla="*/ 257055938 w 206"/>
                  <a:gd name="T103" fmla="*/ 186491563 h 188"/>
                  <a:gd name="T104" fmla="*/ 274696238 w 206"/>
                  <a:gd name="T105" fmla="*/ 178931888 h 188"/>
                  <a:gd name="T106" fmla="*/ 302418750 w 206"/>
                  <a:gd name="T107" fmla="*/ 176410938 h 188"/>
                  <a:gd name="T108" fmla="*/ 304938113 w 206"/>
                  <a:gd name="T109" fmla="*/ 151209375 h 188"/>
                  <a:gd name="T110" fmla="*/ 315018738 w 206"/>
                  <a:gd name="T111" fmla="*/ 133567488 h 188"/>
                  <a:gd name="T112" fmla="*/ 332660625 w 206"/>
                  <a:gd name="T113" fmla="*/ 115927188 h 188"/>
                  <a:gd name="T114" fmla="*/ 340221888 w 206"/>
                  <a:gd name="T115" fmla="*/ 103327200 h 188"/>
                  <a:gd name="T116" fmla="*/ 362902500 w 206"/>
                  <a:gd name="T117" fmla="*/ 83165950 h 188"/>
                  <a:gd name="T118" fmla="*/ 385584700 w 206"/>
                  <a:gd name="T119" fmla="*/ 63003113 h 188"/>
                  <a:gd name="T120" fmla="*/ 375504075 w 206"/>
                  <a:gd name="T121" fmla="*/ 32761238 h 188"/>
                  <a:gd name="T122" fmla="*/ 403225000 w 206"/>
                  <a:gd name="T123" fmla="*/ 7559675 h 188"/>
                  <a:gd name="T124" fmla="*/ 433466875 w 206"/>
                  <a:gd name="T125" fmla="*/ 2520950 h 1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6"/>
                  <a:gd name="T190" fmla="*/ 0 h 188"/>
                  <a:gd name="T191" fmla="*/ 206 w 206"/>
                  <a:gd name="T192" fmla="*/ 188 h 1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6" h="188">
                    <a:moveTo>
                      <a:pt x="184" y="0"/>
                    </a:moveTo>
                    <a:lnTo>
                      <a:pt x="184" y="1"/>
                    </a:lnTo>
                    <a:lnTo>
                      <a:pt x="185" y="2"/>
                    </a:lnTo>
                    <a:lnTo>
                      <a:pt x="178" y="2"/>
                    </a:lnTo>
                    <a:lnTo>
                      <a:pt x="176" y="2"/>
                    </a:lnTo>
                    <a:lnTo>
                      <a:pt x="175" y="2"/>
                    </a:lnTo>
                    <a:lnTo>
                      <a:pt x="173" y="3"/>
                    </a:lnTo>
                    <a:lnTo>
                      <a:pt x="174" y="4"/>
                    </a:lnTo>
                    <a:lnTo>
                      <a:pt x="173" y="5"/>
                    </a:lnTo>
                    <a:lnTo>
                      <a:pt x="172" y="5"/>
                    </a:lnTo>
                    <a:lnTo>
                      <a:pt x="171" y="7"/>
                    </a:lnTo>
                    <a:lnTo>
                      <a:pt x="168" y="9"/>
                    </a:lnTo>
                    <a:lnTo>
                      <a:pt x="166" y="9"/>
                    </a:lnTo>
                    <a:lnTo>
                      <a:pt x="166" y="11"/>
                    </a:lnTo>
                    <a:lnTo>
                      <a:pt x="166" y="12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71" y="14"/>
                    </a:lnTo>
                    <a:lnTo>
                      <a:pt x="172" y="14"/>
                    </a:lnTo>
                    <a:lnTo>
                      <a:pt x="173" y="14"/>
                    </a:lnTo>
                    <a:lnTo>
                      <a:pt x="174" y="14"/>
                    </a:lnTo>
                    <a:lnTo>
                      <a:pt x="174" y="15"/>
                    </a:lnTo>
                    <a:lnTo>
                      <a:pt x="174" y="16"/>
                    </a:lnTo>
                    <a:lnTo>
                      <a:pt x="175" y="16"/>
                    </a:lnTo>
                    <a:lnTo>
                      <a:pt x="176" y="18"/>
                    </a:lnTo>
                    <a:lnTo>
                      <a:pt x="178" y="19"/>
                    </a:lnTo>
                    <a:lnTo>
                      <a:pt x="181" y="19"/>
                    </a:lnTo>
                    <a:lnTo>
                      <a:pt x="184" y="19"/>
                    </a:lnTo>
                    <a:lnTo>
                      <a:pt x="184" y="20"/>
                    </a:lnTo>
                    <a:lnTo>
                      <a:pt x="183" y="21"/>
                    </a:lnTo>
                    <a:lnTo>
                      <a:pt x="183" y="22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3"/>
                    </a:lnTo>
                    <a:lnTo>
                      <a:pt x="187" y="24"/>
                    </a:lnTo>
                    <a:lnTo>
                      <a:pt x="189" y="24"/>
                    </a:lnTo>
                    <a:lnTo>
                      <a:pt x="189" y="25"/>
                    </a:lnTo>
                    <a:lnTo>
                      <a:pt x="187" y="25"/>
                    </a:lnTo>
                    <a:lnTo>
                      <a:pt x="189" y="26"/>
                    </a:lnTo>
                    <a:lnTo>
                      <a:pt x="187" y="26"/>
                    </a:lnTo>
                    <a:lnTo>
                      <a:pt x="187" y="28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3" y="30"/>
                    </a:lnTo>
                    <a:lnTo>
                      <a:pt x="183" y="31"/>
                    </a:lnTo>
                    <a:lnTo>
                      <a:pt x="182" y="31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1" y="32"/>
                    </a:lnTo>
                    <a:lnTo>
                      <a:pt x="180" y="33"/>
                    </a:lnTo>
                    <a:lnTo>
                      <a:pt x="178" y="34"/>
                    </a:lnTo>
                    <a:lnTo>
                      <a:pt x="178" y="35"/>
                    </a:lnTo>
                    <a:lnTo>
                      <a:pt x="178" y="37"/>
                    </a:lnTo>
                    <a:lnTo>
                      <a:pt x="180" y="37"/>
                    </a:lnTo>
                    <a:lnTo>
                      <a:pt x="180" y="41"/>
                    </a:lnTo>
                    <a:lnTo>
                      <a:pt x="181" y="42"/>
                    </a:lnTo>
                    <a:lnTo>
                      <a:pt x="181" y="43"/>
                    </a:lnTo>
                    <a:lnTo>
                      <a:pt x="181" y="46"/>
                    </a:lnTo>
                    <a:lnTo>
                      <a:pt x="181" y="47"/>
                    </a:lnTo>
                    <a:lnTo>
                      <a:pt x="182" y="47"/>
                    </a:lnTo>
                    <a:lnTo>
                      <a:pt x="182" y="48"/>
                    </a:lnTo>
                    <a:lnTo>
                      <a:pt x="182" y="49"/>
                    </a:lnTo>
                    <a:lnTo>
                      <a:pt x="181" y="49"/>
                    </a:lnTo>
                    <a:lnTo>
                      <a:pt x="181" y="50"/>
                    </a:lnTo>
                    <a:lnTo>
                      <a:pt x="182" y="50"/>
                    </a:lnTo>
                    <a:lnTo>
                      <a:pt x="182" y="51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4"/>
                    </a:lnTo>
                    <a:lnTo>
                      <a:pt x="187" y="56"/>
                    </a:lnTo>
                    <a:lnTo>
                      <a:pt x="192" y="58"/>
                    </a:lnTo>
                    <a:lnTo>
                      <a:pt x="193" y="58"/>
                    </a:lnTo>
                    <a:lnTo>
                      <a:pt x="194" y="59"/>
                    </a:lnTo>
                    <a:lnTo>
                      <a:pt x="195" y="59"/>
                    </a:lnTo>
                    <a:lnTo>
                      <a:pt x="196" y="58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2"/>
                    </a:lnTo>
                    <a:lnTo>
                      <a:pt x="197" y="62"/>
                    </a:lnTo>
                    <a:lnTo>
                      <a:pt x="200" y="62"/>
                    </a:lnTo>
                    <a:lnTo>
                      <a:pt x="202" y="62"/>
                    </a:lnTo>
                    <a:lnTo>
                      <a:pt x="204" y="63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5" y="67"/>
                    </a:lnTo>
                    <a:lnTo>
                      <a:pt x="204" y="68"/>
                    </a:lnTo>
                    <a:lnTo>
                      <a:pt x="202" y="69"/>
                    </a:lnTo>
                    <a:lnTo>
                      <a:pt x="201" y="69"/>
                    </a:lnTo>
                    <a:lnTo>
                      <a:pt x="201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4" y="74"/>
                    </a:lnTo>
                    <a:lnTo>
                      <a:pt x="194" y="75"/>
                    </a:lnTo>
                    <a:lnTo>
                      <a:pt x="195" y="76"/>
                    </a:lnTo>
                    <a:lnTo>
                      <a:pt x="196" y="77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4" y="81"/>
                    </a:lnTo>
                    <a:lnTo>
                      <a:pt x="195" y="82"/>
                    </a:lnTo>
                    <a:lnTo>
                      <a:pt x="195" y="81"/>
                    </a:lnTo>
                    <a:lnTo>
                      <a:pt x="196" y="81"/>
                    </a:lnTo>
                    <a:lnTo>
                      <a:pt x="196" y="82"/>
                    </a:lnTo>
                    <a:lnTo>
                      <a:pt x="195" y="84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91" y="87"/>
                    </a:lnTo>
                    <a:lnTo>
                      <a:pt x="190" y="88"/>
                    </a:lnTo>
                    <a:lnTo>
                      <a:pt x="189" y="88"/>
                    </a:lnTo>
                    <a:lnTo>
                      <a:pt x="187" y="89"/>
                    </a:lnTo>
                    <a:lnTo>
                      <a:pt x="186" y="90"/>
                    </a:lnTo>
                    <a:lnTo>
                      <a:pt x="185" y="93"/>
                    </a:lnTo>
                    <a:lnTo>
                      <a:pt x="186" y="94"/>
                    </a:lnTo>
                    <a:lnTo>
                      <a:pt x="186" y="95"/>
                    </a:lnTo>
                    <a:lnTo>
                      <a:pt x="186" y="96"/>
                    </a:lnTo>
                    <a:lnTo>
                      <a:pt x="184" y="97"/>
                    </a:lnTo>
                    <a:lnTo>
                      <a:pt x="183" y="97"/>
                    </a:lnTo>
                    <a:lnTo>
                      <a:pt x="182" y="97"/>
                    </a:lnTo>
                    <a:lnTo>
                      <a:pt x="181" y="97"/>
                    </a:lnTo>
                    <a:lnTo>
                      <a:pt x="178" y="98"/>
                    </a:lnTo>
                    <a:lnTo>
                      <a:pt x="177" y="102"/>
                    </a:lnTo>
                    <a:lnTo>
                      <a:pt x="176" y="104"/>
                    </a:lnTo>
                    <a:lnTo>
                      <a:pt x="174" y="108"/>
                    </a:lnTo>
                    <a:lnTo>
                      <a:pt x="173" y="109"/>
                    </a:lnTo>
                    <a:lnTo>
                      <a:pt x="172" y="112"/>
                    </a:lnTo>
                    <a:lnTo>
                      <a:pt x="171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7" y="114"/>
                    </a:lnTo>
                    <a:lnTo>
                      <a:pt x="166" y="114"/>
                    </a:lnTo>
                    <a:lnTo>
                      <a:pt x="164" y="115"/>
                    </a:lnTo>
                    <a:lnTo>
                      <a:pt x="163" y="116"/>
                    </a:lnTo>
                    <a:lnTo>
                      <a:pt x="162" y="118"/>
                    </a:lnTo>
                    <a:lnTo>
                      <a:pt x="162" y="121"/>
                    </a:lnTo>
                    <a:lnTo>
                      <a:pt x="160" y="122"/>
                    </a:lnTo>
                    <a:lnTo>
                      <a:pt x="159" y="122"/>
                    </a:lnTo>
                    <a:lnTo>
                      <a:pt x="158" y="123"/>
                    </a:lnTo>
                    <a:lnTo>
                      <a:pt x="157" y="124"/>
                    </a:lnTo>
                    <a:lnTo>
                      <a:pt x="157" y="126"/>
                    </a:lnTo>
                    <a:lnTo>
                      <a:pt x="154" y="127"/>
                    </a:lnTo>
                    <a:lnTo>
                      <a:pt x="153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8" y="128"/>
                    </a:lnTo>
                    <a:lnTo>
                      <a:pt x="147" y="128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5" y="130"/>
                    </a:lnTo>
                    <a:lnTo>
                      <a:pt x="144" y="130"/>
                    </a:lnTo>
                    <a:lnTo>
                      <a:pt x="143" y="131"/>
                    </a:lnTo>
                    <a:lnTo>
                      <a:pt x="141" y="131"/>
                    </a:lnTo>
                    <a:lnTo>
                      <a:pt x="140" y="130"/>
                    </a:lnTo>
                    <a:lnTo>
                      <a:pt x="139" y="128"/>
                    </a:lnTo>
                    <a:lnTo>
                      <a:pt x="139" y="127"/>
                    </a:lnTo>
                    <a:lnTo>
                      <a:pt x="138" y="126"/>
                    </a:lnTo>
                    <a:lnTo>
                      <a:pt x="137" y="125"/>
                    </a:lnTo>
                    <a:lnTo>
                      <a:pt x="135" y="126"/>
                    </a:lnTo>
                    <a:lnTo>
                      <a:pt x="134" y="127"/>
                    </a:lnTo>
                    <a:lnTo>
                      <a:pt x="132" y="127"/>
                    </a:lnTo>
                    <a:lnTo>
                      <a:pt x="131" y="128"/>
                    </a:lnTo>
                    <a:lnTo>
                      <a:pt x="131" y="130"/>
                    </a:lnTo>
                    <a:lnTo>
                      <a:pt x="131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4"/>
                    </a:lnTo>
                    <a:lnTo>
                      <a:pt x="127" y="136"/>
                    </a:lnTo>
                    <a:lnTo>
                      <a:pt x="126" y="136"/>
                    </a:lnTo>
                    <a:lnTo>
                      <a:pt x="124" y="137"/>
                    </a:lnTo>
                    <a:lnTo>
                      <a:pt x="124" y="141"/>
                    </a:lnTo>
                    <a:lnTo>
                      <a:pt x="122" y="143"/>
                    </a:lnTo>
                    <a:lnTo>
                      <a:pt x="124" y="144"/>
                    </a:lnTo>
                    <a:lnTo>
                      <a:pt x="125" y="144"/>
                    </a:lnTo>
                    <a:lnTo>
                      <a:pt x="126" y="145"/>
                    </a:lnTo>
                    <a:lnTo>
                      <a:pt x="127" y="145"/>
                    </a:lnTo>
                    <a:lnTo>
                      <a:pt x="127" y="146"/>
                    </a:lnTo>
                    <a:lnTo>
                      <a:pt x="128" y="146"/>
                    </a:lnTo>
                    <a:lnTo>
                      <a:pt x="129" y="146"/>
                    </a:lnTo>
                    <a:lnTo>
                      <a:pt x="130" y="146"/>
                    </a:lnTo>
                    <a:lnTo>
                      <a:pt x="131" y="146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2" y="149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2" y="152"/>
                    </a:lnTo>
                    <a:lnTo>
                      <a:pt x="131" y="153"/>
                    </a:lnTo>
                    <a:lnTo>
                      <a:pt x="131" y="155"/>
                    </a:lnTo>
                    <a:lnTo>
                      <a:pt x="134" y="159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7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60"/>
                    </a:lnTo>
                    <a:lnTo>
                      <a:pt x="139" y="161"/>
                    </a:lnTo>
                    <a:lnTo>
                      <a:pt x="139" y="162"/>
                    </a:lnTo>
                    <a:lnTo>
                      <a:pt x="139" y="163"/>
                    </a:lnTo>
                    <a:lnTo>
                      <a:pt x="140" y="164"/>
                    </a:lnTo>
                    <a:lnTo>
                      <a:pt x="141" y="165"/>
                    </a:lnTo>
                    <a:lnTo>
                      <a:pt x="143" y="166"/>
                    </a:lnTo>
                    <a:lnTo>
                      <a:pt x="143" y="168"/>
                    </a:lnTo>
                    <a:lnTo>
                      <a:pt x="143" y="169"/>
                    </a:lnTo>
                    <a:lnTo>
                      <a:pt x="144" y="170"/>
                    </a:lnTo>
                    <a:lnTo>
                      <a:pt x="144" y="171"/>
                    </a:lnTo>
                    <a:lnTo>
                      <a:pt x="145" y="173"/>
                    </a:lnTo>
                    <a:lnTo>
                      <a:pt x="144" y="174"/>
                    </a:lnTo>
                    <a:lnTo>
                      <a:pt x="144" y="175"/>
                    </a:lnTo>
                    <a:lnTo>
                      <a:pt x="144" y="177"/>
                    </a:lnTo>
                    <a:lnTo>
                      <a:pt x="145" y="177"/>
                    </a:lnTo>
                    <a:lnTo>
                      <a:pt x="146" y="177"/>
                    </a:lnTo>
                    <a:lnTo>
                      <a:pt x="145" y="178"/>
                    </a:lnTo>
                    <a:lnTo>
                      <a:pt x="144" y="178"/>
                    </a:lnTo>
                    <a:lnTo>
                      <a:pt x="143" y="179"/>
                    </a:lnTo>
                    <a:lnTo>
                      <a:pt x="141" y="180"/>
                    </a:lnTo>
                    <a:lnTo>
                      <a:pt x="140" y="180"/>
                    </a:lnTo>
                    <a:lnTo>
                      <a:pt x="139" y="180"/>
                    </a:lnTo>
                    <a:lnTo>
                      <a:pt x="138" y="179"/>
                    </a:lnTo>
                    <a:lnTo>
                      <a:pt x="138" y="178"/>
                    </a:lnTo>
                    <a:lnTo>
                      <a:pt x="138" y="177"/>
                    </a:lnTo>
                    <a:lnTo>
                      <a:pt x="136" y="178"/>
                    </a:lnTo>
                    <a:lnTo>
                      <a:pt x="135" y="178"/>
                    </a:lnTo>
                    <a:lnTo>
                      <a:pt x="134" y="178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80"/>
                    </a:lnTo>
                    <a:lnTo>
                      <a:pt x="130" y="181"/>
                    </a:lnTo>
                    <a:lnTo>
                      <a:pt x="126" y="181"/>
                    </a:lnTo>
                    <a:lnTo>
                      <a:pt x="126" y="180"/>
                    </a:lnTo>
                    <a:lnTo>
                      <a:pt x="125" y="180"/>
                    </a:lnTo>
                    <a:lnTo>
                      <a:pt x="125" y="179"/>
                    </a:lnTo>
                    <a:lnTo>
                      <a:pt x="124" y="179"/>
                    </a:lnTo>
                    <a:lnTo>
                      <a:pt x="121" y="179"/>
                    </a:lnTo>
                    <a:lnTo>
                      <a:pt x="119" y="179"/>
                    </a:lnTo>
                    <a:lnTo>
                      <a:pt x="117" y="179"/>
                    </a:lnTo>
                    <a:lnTo>
                      <a:pt x="116" y="179"/>
                    </a:lnTo>
                    <a:lnTo>
                      <a:pt x="115" y="179"/>
                    </a:lnTo>
                    <a:lnTo>
                      <a:pt x="113" y="178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2" y="182"/>
                    </a:lnTo>
                    <a:lnTo>
                      <a:pt x="112" y="183"/>
                    </a:lnTo>
                    <a:lnTo>
                      <a:pt x="111" y="183"/>
                    </a:lnTo>
                    <a:lnTo>
                      <a:pt x="110" y="183"/>
                    </a:lnTo>
                    <a:lnTo>
                      <a:pt x="107" y="183"/>
                    </a:lnTo>
                    <a:lnTo>
                      <a:pt x="106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4" y="185"/>
                    </a:lnTo>
                    <a:lnTo>
                      <a:pt x="103" y="184"/>
                    </a:lnTo>
                    <a:lnTo>
                      <a:pt x="103" y="187"/>
                    </a:lnTo>
                    <a:lnTo>
                      <a:pt x="103" y="188"/>
                    </a:lnTo>
                    <a:lnTo>
                      <a:pt x="102" y="187"/>
                    </a:lnTo>
                    <a:lnTo>
                      <a:pt x="102" y="185"/>
                    </a:lnTo>
                    <a:lnTo>
                      <a:pt x="102" y="184"/>
                    </a:lnTo>
                    <a:lnTo>
                      <a:pt x="102" y="185"/>
                    </a:lnTo>
                    <a:lnTo>
                      <a:pt x="102" y="187"/>
                    </a:lnTo>
                    <a:lnTo>
                      <a:pt x="101" y="185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98" y="185"/>
                    </a:lnTo>
                    <a:lnTo>
                      <a:pt x="97" y="185"/>
                    </a:lnTo>
                    <a:lnTo>
                      <a:pt x="96" y="185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2"/>
                    </a:lnTo>
                    <a:lnTo>
                      <a:pt x="93" y="182"/>
                    </a:lnTo>
                    <a:lnTo>
                      <a:pt x="92" y="182"/>
                    </a:lnTo>
                    <a:lnTo>
                      <a:pt x="92" y="180"/>
                    </a:lnTo>
                    <a:lnTo>
                      <a:pt x="91" y="180"/>
                    </a:lnTo>
                    <a:lnTo>
                      <a:pt x="91" y="179"/>
                    </a:lnTo>
                    <a:lnTo>
                      <a:pt x="91" y="177"/>
                    </a:lnTo>
                    <a:lnTo>
                      <a:pt x="90" y="175"/>
                    </a:lnTo>
                    <a:lnTo>
                      <a:pt x="90" y="174"/>
                    </a:lnTo>
                    <a:lnTo>
                      <a:pt x="90" y="173"/>
                    </a:lnTo>
                    <a:lnTo>
                      <a:pt x="91" y="172"/>
                    </a:lnTo>
                    <a:lnTo>
                      <a:pt x="89" y="172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2" y="171"/>
                    </a:lnTo>
                    <a:lnTo>
                      <a:pt x="83" y="170"/>
                    </a:lnTo>
                    <a:lnTo>
                      <a:pt x="83" y="168"/>
                    </a:lnTo>
                    <a:lnTo>
                      <a:pt x="83" y="166"/>
                    </a:lnTo>
                    <a:lnTo>
                      <a:pt x="83" y="165"/>
                    </a:lnTo>
                    <a:lnTo>
                      <a:pt x="82" y="164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2"/>
                    </a:lnTo>
                    <a:lnTo>
                      <a:pt x="80" y="160"/>
                    </a:lnTo>
                    <a:lnTo>
                      <a:pt x="79" y="160"/>
                    </a:lnTo>
                    <a:lnTo>
                      <a:pt x="76" y="160"/>
                    </a:lnTo>
                    <a:lnTo>
                      <a:pt x="75" y="161"/>
                    </a:lnTo>
                    <a:lnTo>
                      <a:pt x="75" y="162"/>
                    </a:lnTo>
                    <a:lnTo>
                      <a:pt x="76" y="161"/>
                    </a:lnTo>
                    <a:lnTo>
                      <a:pt x="78" y="161"/>
                    </a:lnTo>
                    <a:lnTo>
                      <a:pt x="80" y="162"/>
                    </a:lnTo>
                    <a:lnTo>
                      <a:pt x="80" y="163"/>
                    </a:lnTo>
                    <a:lnTo>
                      <a:pt x="79" y="163"/>
                    </a:lnTo>
                    <a:lnTo>
                      <a:pt x="78" y="163"/>
                    </a:lnTo>
                    <a:lnTo>
                      <a:pt x="78" y="162"/>
                    </a:lnTo>
                    <a:lnTo>
                      <a:pt x="76" y="162"/>
                    </a:lnTo>
                    <a:lnTo>
                      <a:pt x="75" y="163"/>
                    </a:lnTo>
                    <a:lnTo>
                      <a:pt x="72" y="163"/>
                    </a:lnTo>
                    <a:lnTo>
                      <a:pt x="70" y="163"/>
                    </a:lnTo>
                    <a:lnTo>
                      <a:pt x="69" y="164"/>
                    </a:lnTo>
                    <a:lnTo>
                      <a:pt x="68" y="164"/>
                    </a:lnTo>
                    <a:lnTo>
                      <a:pt x="66" y="163"/>
                    </a:lnTo>
                    <a:lnTo>
                      <a:pt x="65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4"/>
                    </a:lnTo>
                    <a:lnTo>
                      <a:pt x="61" y="164"/>
                    </a:lnTo>
                    <a:lnTo>
                      <a:pt x="60" y="164"/>
                    </a:lnTo>
                    <a:lnTo>
                      <a:pt x="59" y="164"/>
                    </a:lnTo>
                    <a:lnTo>
                      <a:pt x="56" y="164"/>
                    </a:lnTo>
                    <a:lnTo>
                      <a:pt x="55" y="164"/>
                    </a:lnTo>
                    <a:lnTo>
                      <a:pt x="54" y="164"/>
                    </a:lnTo>
                    <a:lnTo>
                      <a:pt x="54" y="165"/>
                    </a:lnTo>
                    <a:lnTo>
                      <a:pt x="55" y="166"/>
                    </a:lnTo>
                    <a:lnTo>
                      <a:pt x="54" y="166"/>
                    </a:lnTo>
                    <a:lnTo>
                      <a:pt x="53" y="166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2" y="165"/>
                    </a:lnTo>
                    <a:lnTo>
                      <a:pt x="51" y="165"/>
                    </a:lnTo>
                    <a:lnTo>
                      <a:pt x="46" y="164"/>
                    </a:lnTo>
                    <a:lnTo>
                      <a:pt x="46" y="163"/>
                    </a:lnTo>
                    <a:lnTo>
                      <a:pt x="47" y="162"/>
                    </a:lnTo>
                    <a:lnTo>
                      <a:pt x="46" y="162"/>
                    </a:lnTo>
                    <a:lnTo>
                      <a:pt x="45" y="162"/>
                    </a:lnTo>
                    <a:lnTo>
                      <a:pt x="44" y="163"/>
                    </a:lnTo>
                    <a:lnTo>
                      <a:pt x="45" y="163"/>
                    </a:lnTo>
                    <a:lnTo>
                      <a:pt x="46" y="163"/>
                    </a:lnTo>
                    <a:lnTo>
                      <a:pt x="45" y="164"/>
                    </a:lnTo>
                    <a:lnTo>
                      <a:pt x="44" y="164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2" y="163"/>
                    </a:lnTo>
                    <a:lnTo>
                      <a:pt x="41" y="163"/>
                    </a:lnTo>
                    <a:lnTo>
                      <a:pt x="40" y="163"/>
                    </a:lnTo>
                    <a:lnTo>
                      <a:pt x="38" y="163"/>
                    </a:lnTo>
                    <a:lnTo>
                      <a:pt x="38" y="164"/>
                    </a:lnTo>
                    <a:lnTo>
                      <a:pt x="37" y="164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5" y="165"/>
                    </a:lnTo>
                    <a:lnTo>
                      <a:pt x="34" y="165"/>
                    </a:lnTo>
                    <a:lnTo>
                      <a:pt x="33" y="165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29" y="165"/>
                    </a:lnTo>
                    <a:lnTo>
                      <a:pt x="28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4" y="165"/>
                    </a:lnTo>
                    <a:lnTo>
                      <a:pt x="23" y="165"/>
                    </a:lnTo>
                    <a:lnTo>
                      <a:pt x="22" y="166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19" y="165"/>
                    </a:lnTo>
                    <a:lnTo>
                      <a:pt x="18" y="165"/>
                    </a:lnTo>
                    <a:lnTo>
                      <a:pt x="17" y="166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5" y="168"/>
                    </a:lnTo>
                    <a:lnTo>
                      <a:pt x="14" y="169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10" y="165"/>
                    </a:lnTo>
                    <a:lnTo>
                      <a:pt x="11" y="164"/>
                    </a:lnTo>
                    <a:lnTo>
                      <a:pt x="11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1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5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5" y="151"/>
                    </a:lnTo>
                    <a:lnTo>
                      <a:pt x="17" y="150"/>
                    </a:lnTo>
                    <a:lnTo>
                      <a:pt x="18" y="150"/>
                    </a:lnTo>
                    <a:lnTo>
                      <a:pt x="18" y="149"/>
                    </a:lnTo>
                    <a:lnTo>
                      <a:pt x="19" y="150"/>
                    </a:lnTo>
                    <a:lnTo>
                      <a:pt x="20" y="150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3" y="146"/>
                    </a:lnTo>
                    <a:lnTo>
                      <a:pt x="24" y="146"/>
                    </a:lnTo>
                    <a:lnTo>
                      <a:pt x="25" y="146"/>
                    </a:lnTo>
                    <a:lnTo>
                      <a:pt x="26" y="146"/>
                    </a:lnTo>
                    <a:lnTo>
                      <a:pt x="27" y="145"/>
                    </a:lnTo>
                    <a:lnTo>
                      <a:pt x="28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3" y="145"/>
                    </a:lnTo>
                    <a:lnTo>
                      <a:pt x="34" y="142"/>
                    </a:lnTo>
                    <a:lnTo>
                      <a:pt x="34" y="141"/>
                    </a:lnTo>
                    <a:lnTo>
                      <a:pt x="34" y="140"/>
                    </a:lnTo>
                    <a:lnTo>
                      <a:pt x="34" y="138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3" y="136"/>
                    </a:lnTo>
                    <a:lnTo>
                      <a:pt x="31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7" y="136"/>
                    </a:lnTo>
                    <a:lnTo>
                      <a:pt x="27" y="135"/>
                    </a:lnTo>
                    <a:lnTo>
                      <a:pt x="28" y="134"/>
                    </a:lnTo>
                    <a:lnTo>
                      <a:pt x="28" y="130"/>
                    </a:lnTo>
                    <a:lnTo>
                      <a:pt x="27" y="128"/>
                    </a:lnTo>
                    <a:lnTo>
                      <a:pt x="27" y="127"/>
                    </a:lnTo>
                    <a:lnTo>
                      <a:pt x="27" y="126"/>
                    </a:lnTo>
                    <a:lnTo>
                      <a:pt x="27" y="125"/>
                    </a:lnTo>
                    <a:lnTo>
                      <a:pt x="27" y="124"/>
                    </a:lnTo>
                    <a:lnTo>
                      <a:pt x="27" y="123"/>
                    </a:lnTo>
                    <a:lnTo>
                      <a:pt x="26" y="123"/>
                    </a:lnTo>
                    <a:lnTo>
                      <a:pt x="25" y="123"/>
                    </a:lnTo>
                    <a:lnTo>
                      <a:pt x="24" y="122"/>
                    </a:lnTo>
                    <a:lnTo>
                      <a:pt x="23" y="121"/>
                    </a:lnTo>
                    <a:lnTo>
                      <a:pt x="22" y="121"/>
                    </a:lnTo>
                    <a:lnTo>
                      <a:pt x="20" y="119"/>
                    </a:lnTo>
                    <a:lnTo>
                      <a:pt x="19" y="119"/>
                    </a:lnTo>
                    <a:lnTo>
                      <a:pt x="16" y="118"/>
                    </a:lnTo>
                    <a:lnTo>
                      <a:pt x="15" y="118"/>
                    </a:lnTo>
                    <a:lnTo>
                      <a:pt x="14" y="117"/>
                    </a:lnTo>
                    <a:lnTo>
                      <a:pt x="11" y="115"/>
                    </a:lnTo>
                    <a:lnTo>
                      <a:pt x="10" y="113"/>
                    </a:lnTo>
                    <a:lnTo>
                      <a:pt x="10" y="112"/>
                    </a:lnTo>
                    <a:lnTo>
                      <a:pt x="9" y="110"/>
                    </a:lnTo>
                    <a:lnTo>
                      <a:pt x="8" y="109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0" y="99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5"/>
                    </a:lnTo>
                    <a:lnTo>
                      <a:pt x="19" y="105"/>
                    </a:lnTo>
                    <a:lnTo>
                      <a:pt x="22" y="106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34" y="105"/>
                    </a:lnTo>
                    <a:lnTo>
                      <a:pt x="38" y="105"/>
                    </a:lnTo>
                    <a:lnTo>
                      <a:pt x="41" y="105"/>
                    </a:lnTo>
                    <a:lnTo>
                      <a:pt x="45" y="106"/>
                    </a:lnTo>
                    <a:lnTo>
                      <a:pt x="47" y="105"/>
                    </a:lnTo>
                    <a:lnTo>
                      <a:pt x="48" y="105"/>
                    </a:lnTo>
                    <a:lnTo>
                      <a:pt x="50" y="104"/>
                    </a:lnTo>
                    <a:lnTo>
                      <a:pt x="52" y="104"/>
                    </a:lnTo>
                    <a:lnTo>
                      <a:pt x="53" y="104"/>
                    </a:lnTo>
                    <a:lnTo>
                      <a:pt x="54" y="104"/>
                    </a:lnTo>
                    <a:lnTo>
                      <a:pt x="55" y="104"/>
                    </a:lnTo>
                    <a:lnTo>
                      <a:pt x="57" y="104"/>
                    </a:lnTo>
                    <a:lnTo>
                      <a:pt x="60" y="104"/>
                    </a:lnTo>
                    <a:lnTo>
                      <a:pt x="63" y="104"/>
                    </a:lnTo>
                    <a:lnTo>
                      <a:pt x="68" y="103"/>
                    </a:lnTo>
                    <a:lnTo>
                      <a:pt x="70" y="102"/>
                    </a:lnTo>
                    <a:lnTo>
                      <a:pt x="71" y="102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9" y="98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6" y="96"/>
                    </a:lnTo>
                    <a:lnTo>
                      <a:pt x="78" y="95"/>
                    </a:lnTo>
                    <a:lnTo>
                      <a:pt x="78" y="91"/>
                    </a:lnTo>
                    <a:lnTo>
                      <a:pt x="78" y="90"/>
                    </a:lnTo>
                    <a:lnTo>
                      <a:pt x="78" y="89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80" y="84"/>
                    </a:lnTo>
                    <a:lnTo>
                      <a:pt x="81" y="84"/>
                    </a:lnTo>
                    <a:lnTo>
                      <a:pt x="83" y="82"/>
                    </a:lnTo>
                    <a:lnTo>
                      <a:pt x="83" y="81"/>
                    </a:lnTo>
                    <a:lnTo>
                      <a:pt x="83" y="80"/>
                    </a:lnTo>
                    <a:lnTo>
                      <a:pt x="85" y="79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8" y="80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6" y="79"/>
                    </a:lnTo>
                    <a:lnTo>
                      <a:pt x="99" y="79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7" y="78"/>
                    </a:lnTo>
                    <a:lnTo>
                      <a:pt x="96" y="77"/>
                    </a:lnTo>
                    <a:lnTo>
                      <a:pt x="96" y="76"/>
                    </a:lnTo>
                    <a:lnTo>
                      <a:pt x="97" y="76"/>
                    </a:lnTo>
                    <a:lnTo>
                      <a:pt x="98" y="76"/>
                    </a:lnTo>
                    <a:lnTo>
                      <a:pt x="99" y="75"/>
                    </a:lnTo>
                    <a:lnTo>
                      <a:pt x="100" y="75"/>
                    </a:lnTo>
                    <a:lnTo>
                      <a:pt x="101" y="75"/>
                    </a:lnTo>
                    <a:lnTo>
                      <a:pt x="102" y="74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6" y="72"/>
                    </a:lnTo>
                    <a:lnTo>
                      <a:pt x="109" y="74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09" y="71"/>
                    </a:lnTo>
                    <a:lnTo>
                      <a:pt x="110" y="71"/>
                    </a:lnTo>
                    <a:lnTo>
                      <a:pt x="111" y="72"/>
                    </a:lnTo>
                    <a:lnTo>
                      <a:pt x="112" y="74"/>
                    </a:lnTo>
                    <a:lnTo>
                      <a:pt x="113" y="75"/>
                    </a:lnTo>
                    <a:lnTo>
                      <a:pt x="116" y="75"/>
                    </a:lnTo>
                    <a:lnTo>
                      <a:pt x="117" y="74"/>
                    </a:lnTo>
                    <a:lnTo>
                      <a:pt x="118" y="74"/>
                    </a:lnTo>
                    <a:lnTo>
                      <a:pt x="118" y="72"/>
                    </a:lnTo>
                    <a:lnTo>
                      <a:pt x="119" y="71"/>
                    </a:lnTo>
                    <a:lnTo>
                      <a:pt x="120" y="70"/>
                    </a:lnTo>
                    <a:lnTo>
                      <a:pt x="120" y="69"/>
                    </a:lnTo>
                    <a:lnTo>
                      <a:pt x="120" y="67"/>
                    </a:lnTo>
                    <a:lnTo>
                      <a:pt x="120" y="66"/>
                    </a:lnTo>
                    <a:lnTo>
                      <a:pt x="120" y="65"/>
                    </a:lnTo>
                    <a:lnTo>
                      <a:pt x="119" y="63"/>
                    </a:lnTo>
                    <a:lnTo>
                      <a:pt x="119" y="62"/>
                    </a:lnTo>
                    <a:lnTo>
                      <a:pt x="120" y="62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0"/>
                    </a:lnTo>
                    <a:lnTo>
                      <a:pt x="122" y="60"/>
                    </a:lnTo>
                    <a:lnTo>
                      <a:pt x="122" y="59"/>
                    </a:lnTo>
                    <a:lnTo>
                      <a:pt x="121" y="59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2" y="56"/>
                    </a:lnTo>
                    <a:lnTo>
                      <a:pt x="124" y="54"/>
                    </a:lnTo>
                    <a:lnTo>
                      <a:pt x="124" y="53"/>
                    </a:lnTo>
                    <a:lnTo>
                      <a:pt x="125" y="53"/>
                    </a:lnTo>
                    <a:lnTo>
                      <a:pt x="128" y="53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2" y="52"/>
                    </a:lnTo>
                    <a:lnTo>
                      <a:pt x="134" y="51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2" y="48"/>
                    </a:lnTo>
                    <a:lnTo>
                      <a:pt x="132" y="47"/>
                    </a:lnTo>
                    <a:lnTo>
                      <a:pt x="132" y="46"/>
                    </a:lnTo>
                    <a:lnTo>
                      <a:pt x="131" y="44"/>
                    </a:lnTo>
                    <a:lnTo>
                      <a:pt x="130" y="44"/>
                    </a:lnTo>
                    <a:lnTo>
                      <a:pt x="129" y="43"/>
                    </a:lnTo>
                    <a:lnTo>
                      <a:pt x="128" y="42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5" y="41"/>
                    </a:lnTo>
                    <a:lnTo>
                      <a:pt x="137" y="42"/>
                    </a:lnTo>
                    <a:lnTo>
                      <a:pt x="138" y="41"/>
                    </a:lnTo>
                    <a:lnTo>
                      <a:pt x="141" y="41"/>
                    </a:lnTo>
                    <a:lnTo>
                      <a:pt x="143" y="41"/>
                    </a:lnTo>
                    <a:lnTo>
                      <a:pt x="145" y="40"/>
                    </a:lnTo>
                    <a:lnTo>
                      <a:pt x="146" y="39"/>
                    </a:lnTo>
                    <a:lnTo>
                      <a:pt x="146" y="35"/>
                    </a:lnTo>
                    <a:lnTo>
                      <a:pt x="145" y="35"/>
                    </a:lnTo>
                    <a:lnTo>
                      <a:pt x="144" y="34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31"/>
                    </a:lnTo>
                    <a:lnTo>
                      <a:pt x="148" y="29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6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3"/>
                    </a:lnTo>
                    <a:lnTo>
                      <a:pt x="152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2" y="16"/>
                    </a:lnTo>
                    <a:lnTo>
                      <a:pt x="150" y="14"/>
                    </a:lnTo>
                    <a:lnTo>
                      <a:pt x="149" y="13"/>
                    </a:lnTo>
                    <a:lnTo>
                      <a:pt x="147" y="12"/>
                    </a:lnTo>
                    <a:lnTo>
                      <a:pt x="148" y="11"/>
                    </a:lnTo>
                    <a:lnTo>
                      <a:pt x="150" y="9"/>
                    </a:lnTo>
                    <a:lnTo>
                      <a:pt x="153" y="7"/>
                    </a:lnTo>
                    <a:lnTo>
                      <a:pt x="153" y="6"/>
                    </a:lnTo>
                    <a:lnTo>
                      <a:pt x="154" y="5"/>
                    </a:lnTo>
                    <a:lnTo>
                      <a:pt x="154" y="6"/>
                    </a:lnTo>
                    <a:lnTo>
                      <a:pt x="155" y="6"/>
                    </a:lnTo>
                    <a:lnTo>
                      <a:pt x="158" y="5"/>
                    </a:lnTo>
                    <a:lnTo>
                      <a:pt x="160" y="3"/>
                    </a:lnTo>
                    <a:lnTo>
                      <a:pt x="160" y="2"/>
                    </a:lnTo>
                    <a:lnTo>
                      <a:pt x="162" y="2"/>
                    </a:lnTo>
                    <a:lnTo>
                      <a:pt x="163" y="2"/>
                    </a:lnTo>
                    <a:lnTo>
                      <a:pt x="164" y="2"/>
                    </a:lnTo>
                    <a:lnTo>
                      <a:pt x="165" y="2"/>
                    </a:lnTo>
                    <a:lnTo>
                      <a:pt x="166" y="1"/>
                    </a:lnTo>
                    <a:lnTo>
                      <a:pt x="167" y="1"/>
                    </a:lnTo>
                    <a:lnTo>
                      <a:pt x="169" y="1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56" name="Freeform 1044"/>
              <p:cNvSpPr>
                <a:spLocks/>
              </p:cNvSpPr>
              <p:nvPr/>
            </p:nvSpPr>
            <p:spPr bwMode="auto">
              <a:xfrm>
                <a:off x="4556125" y="2670176"/>
                <a:ext cx="0" cy="1587"/>
              </a:xfrm>
              <a:custGeom>
                <a:avLst/>
                <a:gdLst>
                  <a:gd name="T0" fmla="*/ 0 h 1"/>
                  <a:gd name="T1" fmla="*/ 2520156 h 1"/>
                  <a:gd name="T2" fmla="*/ 2520156 h 1"/>
                  <a:gd name="T3" fmla="*/ 2520156 h 1"/>
                  <a:gd name="T4" fmla="*/ 2520156 h 1"/>
                  <a:gd name="T5" fmla="*/ 2520156 h 1"/>
                  <a:gd name="T6" fmla="*/ 2520156 h 1"/>
                  <a:gd name="T7" fmla="*/ 2520156 h 1"/>
                  <a:gd name="T8" fmla="*/ 0 h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1"/>
                  <a:gd name="T21" fmla="*/ 1 h 1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57" name="Freeform 1045"/>
              <p:cNvSpPr>
                <a:spLocks/>
              </p:cNvSpPr>
              <p:nvPr/>
            </p:nvSpPr>
            <p:spPr bwMode="auto">
              <a:xfrm>
                <a:off x="4999038" y="2674938"/>
                <a:ext cx="6350" cy="3175"/>
              </a:xfrm>
              <a:custGeom>
                <a:avLst/>
                <a:gdLst>
                  <a:gd name="T0" fmla="*/ 10080625 w 4"/>
                  <a:gd name="T1" fmla="*/ 5040313 h 2"/>
                  <a:gd name="T2" fmla="*/ 5040313 w 4"/>
                  <a:gd name="T3" fmla="*/ 5040313 h 2"/>
                  <a:gd name="T4" fmla="*/ 2520950 w 4"/>
                  <a:gd name="T5" fmla="*/ 2520950 h 2"/>
                  <a:gd name="T6" fmla="*/ 2520950 w 4"/>
                  <a:gd name="T7" fmla="*/ 2520950 h 2"/>
                  <a:gd name="T8" fmla="*/ 2520950 w 4"/>
                  <a:gd name="T9" fmla="*/ 2520950 h 2"/>
                  <a:gd name="T10" fmla="*/ 0 w 4"/>
                  <a:gd name="T11" fmla="*/ 2520950 h 2"/>
                  <a:gd name="T12" fmla="*/ 0 w 4"/>
                  <a:gd name="T13" fmla="*/ 2520950 h 2"/>
                  <a:gd name="T14" fmla="*/ 0 w 4"/>
                  <a:gd name="T15" fmla="*/ 0 h 2"/>
                  <a:gd name="T16" fmla="*/ 2520950 w 4"/>
                  <a:gd name="T17" fmla="*/ 0 h 2"/>
                  <a:gd name="T18" fmla="*/ 2520950 w 4"/>
                  <a:gd name="T19" fmla="*/ 0 h 2"/>
                  <a:gd name="T20" fmla="*/ 5040313 w 4"/>
                  <a:gd name="T21" fmla="*/ 0 h 2"/>
                  <a:gd name="T22" fmla="*/ 10080625 w 4"/>
                  <a:gd name="T23" fmla="*/ 0 h 2"/>
                  <a:gd name="T24" fmla="*/ 10080625 w 4"/>
                  <a:gd name="T25" fmla="*/ 2520950 h 2"/>
                  <a:gd name="T26" fmla="*/ 10080625 w 4"/>
                  <a:gd name="T27" fmla="*/ 2520950 h 2"/>
                  <a:gd name="T28" fmla="*/ 10080625 w 4"/>
                  <a:gd name="T29" fmla="*/ 2520950 h 2"/>
                  <a:gd name="T30" fmla="*/ 10080625 w 4"/>
                  <a:gd name="T31" fmla="*/ 5040313 h 2"/>
                  <a:gd name="T32" fmla="*/ 10080625 w 4"/>
                  <a:gd name="T33" fmla="*/ 5040313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2"/>
                  <a:gd name="T53" fmla="*/ 4 w 4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58" name="Freeform 1047"/>
              <p:cNvSpPr>
                <a:spLocks/>
              </p:cNvSpPr>
              <p:nvPr/>
            </p:nvSpPr>
            <p:spPr bwMode="auto">
              <a:xfrm>
                <a:off x="6434138" y="2674938"/>
                <a:ext cx="55562" cy="58738"/>
              </a:xfrm>
              <a:custGeom>
                <a:avLst/>
                <a:gdLst>
                  <a:gd name="T0" fmla="*/ 7559607 w 35"/>
                  <a:gd name="T1" fmla="*/ 22680806 h 37"/>
                  <a:gd name="T2" fmla="*/ 7559607 w 35"/>
                  <a:gd name="T3" fmla="*/ 20161422 h 37"/>
                  <a:gd name="T4" fmla="*/ 7559607 w 35"/>
                  <a:gd name="T5" fmla="*/ 17640450 h 37"/>
                  <a:gd name="T6" fmla="*/ 7559607 w 35"/>
                  <a:gd name="T7" fmla="*/ 17640450 h 37"/>
                  <a:gd name="T8" fmla="*/ 2519340 w 35"/>
                  <a:gd name="T9" fmla="*/ 17640450 h 37"/>
                  <a:gd name="T10" fmla="*/ 0 w 35"/>
                  <a:gd name="T11" fmla="*/ 20161422 h 37"/>
                  <a:gd name="T12" fmla="*/ 25201336 w 35"/>
                  <a:gd name="T13" fmla="*/ 0 h 37"/>
                  <a:gd name="T14" fmla="*/ 57962278 w 35"/>
                  <a:gd name="T15" fmla="*/ 2519384 h 37"/>
                  <a:gd name="T16" fmla="*/ 63002546 w 35"/>
                  <a:gd name="T17" fmla="*/ 5040355 h 37"/>
                  <a:gd name="T18" fmla="*/ 73083080 w 35"/>
                  <a:gd name="T19" fmla="*/ 15121066 h 37"/>
                  <a:gd name="T20" fmla="*/ 83163614 w 35"/>
                  <a:gd name="T21" fmla="*/ 20161422 h 37"/>
                  <a:gd name="T22" fmla="*/ 88203881 w 35"/>
                  <a:gd name="T23" fmla="*/ 17640450 h 37"/>
                  <a:gd name="T24" fmla="*/ 83163614 w 35"/>
                  <a:gd name="T25" fmla="*/ 30242132 h 37"/>
                  <a:gd name="T26" fmla="*/ 80644274 w 35"/>
                  <a:gd name="T27" fmla="*/ 45363199 h 37"/>
                  <a:gd name="T28" fmla="*/ 65523473 w 35"/>
                  <a:gd name="T29" fmla="*/ 50403554 h 37"/>
                  <a:gd name="T30" fmla="*/ 60483206 w 35"/>
                  <a:gd name="T31" fmla="*/ 52922938 h 37"/>
                  <a:gd name="T32" fmla="*/ 60483206 w 35"/>
                  <a:gd name="T33" fmla="*/ 63003649 h 37"/>
                  <a:gd name="T34" fmla="*/ 55442939 w 35"/>
                  <a:gd name="T35" fmla="*/ 68044004 h 37"/>
                  <a:gd name="T36" fmla="*/ 40322137 w 35"/>
                  <a:gd name="T37" fmla="*/ 70564976 h 37"/>
                  <a:gd name="T38" fmla="*/ 37801210 w 35"/>
                  <a:gd name="T39" fmla="*/ 70564976 h 37"/>
                  <a:gd name="T40" fmla="*/ 42841477 w 35"/>
                  <a:gd name="T41" fmla="*/ 85686042 h 37"/>
                  <a:gd name="T42" fmla="*/ 37801210 w 35"/>
                  <a:gd name="T43" fmla="*/ 88205426 h 37"/>
                  <a:gd name="T44" fmla="*/ 32760943 w 35"/>
                  <a:gd name="T45" fmla="*/ 88205426 h 37"/>
                  <a:gd name="T46" fmla="*/ 32760943 w 35"/>
                  <a:gd name="T47" fmla="*/ 78124715 h 37"/>
                  <a:gd name="T48" fmla="*/ 32760943 w 35"/>
                  <a:gd name="T49" fmla="*/ 70564976 h 37"/>
                  <a:gd name="T50" fmla="*/ 25201336 w 35"/>
                  <a:gd name="T51" fmla="*/ 68044004 h 37"/>
                  <a:gd name="T52" fmla="*/ 32760943 w 35"/>
                  <a:gd name="T53" fmla="*/ 68044004 h 37"/>
                  <a:gd name="T54" fmla="*/ 32760943 w 35"/>
                  <a:gd name="T55" fmla="*/ 65524620 h 37"/>
                  <a:gd name="T56" fmla="*/ 35281870 w 35"/>
                  <a:gd name="T57" fmla="*/ 65524620 h 37"/>
                  <a:gd name="T58" fmla="*/ 37801210 w 35"/>
                  <a:gd name="T59" fmla="*/ 65524620 h 37"/>
                  <a:gd name="T60" fmla="*/ 40322137 w 35"/>
                  <a:gd name="T61" fmla="*/ 63003649 h 37"/>
                  <a:gd name="T62" fmla="*/ 40322137 w 35"/>
                  <a:gd name="T63" fmla="*/ 60484265 h 37"/>
                  <a:gd name="T64" fmla="*/ 40322137 w 35"/>
                  <a:gd name="T65" fmla="*/ 55443909 h 37"/>
                  <a:gd name="T66" fmla="*/ 27720676 w 35"/>
                  <a:gd name="T67" fmla="*/ 50403554 h 37"/>
                  <a:gd name="T68" fmla="*/ 25201336 w 35"/>
                  <a:gd name="T69" fmla="*/ 50403554 h 37"/>
                  <a:gd name="T70" fmla="*/ 25201336 w 35"/>
                  <a:gd name="T71" fmla="*/ 50403554 h 37"/>
                  <a:gd name="T72" fmla="*/ 20161069 w 35"/>
                  <a:gd name="T73" fmla="*/ 50403554 h 37"/>
                  <a:gd name="T74" fmla="*/ 17640141 w 35"/>
                  <a:gd name="T75" fmla="*/ 47882583 h 37"/>
                  <a:gd name="T76" fmla="*/ 15120801 w 35"/>
                  <a:gd name="T77" fmla="*/ 47882583 h 37"/>
                  <a:gd name="T78" fmla="*/ 15120801 w 35"/>
                  <a:gd name="T79" fmla="*/ 45363199 h 37"/>
                  <a:gd name="T80" fmla="*/ 12599874 w 35"/>
                  <a:gd name="T81" fmla="*/ 40322843 h 37"/>
                  <a:gd name="T82" fmla="*/ 12599874 w 35"/>
                  <a:gd name="T83" fmla="*/ 37801872 h 37"/>
                  <a:gd name="T84" fmla="*/ 10080534 w 35"/>
                  <a:gd name="T85" fmla="*/ 32761516 h 37"/>
                  <a:gd name="T86" fmla="*/ 7559607 w 35"/>
                  <a:gd name="T87" fmla="*/ 27721161 h 37"/>
                  <a:gd name="T88" fmla="*/ 7559607 w 35"/>
                  <a:gd name="T89" fmla="*/ 25201777 h 37"/>
                  <a:gd name="T90" fmla="*/ 7559607 w 35"/>
                  <a:gd name="T91" fmla="*/ 22680806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37"/>
                  <a:gd name="T140" fmla="*/ 35 w 35"/>
                  <a:gd name="T141" fmla="*/ 37 h 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37">
                    <a:moveTo>
                      <a:pt x="3" y="9"/>
                    </a:move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4" y="9"/>
                    </a:lnTo>
                    <a:lnTo>
                      <a:pt x="33" y="12"/>
                    </a:lnTo>
                    <a:lnTo>
                      <a:pt x="33" y="16"/>
                    </a:lnTo>
                    <a:lnTo>
                      <a:pt x="32" y="18"/>
                    </a:lnTo>
                    <a:lnTo>
                      <a:pt x="28" y="19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2" y="27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5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3" y="28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59" name="Freeform 1048"/>
              <p:cNvSpPr>
                <a:spLocks/>
              </p:cNvSpPr>
              <p:nvPr/>
            </p:nvSpPr>
            <p:spPr bwMode="auto">
              <a:xfrm>
                <a:off x="5405438" y="2679701"/>
                <a:ext cx="50800" cy="25400"/>
              </a:xfrm>
              <a:custGeom>
                <a:avLst/>
                <a:gdLst>
                  <a:gd name="T0" fmla="*/ 12599988 w 32"/>
                  <a:gd name="T1" fmla="*/ 37801550 h 16"/>
                  <a:gd name="T2" fmla="*/ 7559675 w 32"/>
                  <a:gd name="T3" fmla="*/ 37801550 h 16"/>
                  <a:gd name="T4" fmla="*/ 2520950 w 32"/>
                  <a:gd name="T5" fmla="*/ 30241875 h 16"/>
                  <a:gd name="T6" fmla="*/ 0 w 32"/>
                  <a:gd name="T7" fmla="*/ 22680613 h 16"/>
                  <a:gd name="T8" fmla="*/ 0 w 32"/>
                  <a:gd name="T9" fmla="*/ 22680613 h 16"/>
                  <a:gd name="T10" fmla="*/ 2520950 w 32"/>
                  <a:gd name="T11" fmla="*/ 22680613 h 16"/>
                  <a:gd name="T12" fmla="*/ 5040313 w 32"/>
                  <a:gd name="T13" fmla="*/ 25201563 h 16"/>
                  <a:gd name="T14" fmla="*/ 5040313 w 32"/>
                  <a:gd name="T15" fmla="*/ 22680613 h 16"/>
                  <a:gd name="T16" fmla="*/ 7559675 w 32"/>
                  <a:gd name="T17" fmla="*/ 20161250 h 16"/>
                  <a:gd name="T18" fmla="*/ 10080625 w 32"/>
                  <a:gd name="T19" fmla="*/ 20161250 h 16"/>
                  <a:gd name="T20" fmla="*/ 15120938 w 32"/>
                  <a:gd name="T21" fmla="*/ 20161250 h 16"/>
                  <a:gd name="T22" fmla="*/ 17640300 w 32"/>
                  <a:gd name="T23" fmla="*/ 20161250 h 16"/>
                  <a:gd name="T24" fmla="*/ 22680613 w 32"/>
                  <a:gd name="T25" fmla="*/ 20161250 h 16"/>
                  <a:gd name="T26" fmla="*/ 22680613 w 32"/>
                  <a:gd name="T27" fmla="*/ 20161250 h 16"/>
                  <a:gd name="T28" fmla="*/ 22680613 w 32"/>
                  <a:gd name="T29" fmla="*/ 15120938 h 16"/>
                  <a:gd name="T30" fmla="*/ 37801550 w 32"/>
                  <a:gd name="T31" fmla="*/ 15120938 h 16"/>
                  <a:gd name="T32" fmla="*/ 40322500 w 32"/>
                  <a:gd name="T33" fmla="*/ 15120938 h 16"/>
                  <a:gd name="T34" fmla="*/ 50403125 w 32"/>
                  <a:gd name="T35" fmla="*/ 15120938 h 16"/>
                  <a:gd name="T36" fmla="*/ 52922488 w 32"/>
                  <a:gd name="T37" fmla="*/ 12599988 h 16"/>
                  <a:gd name="T38" fmla="*/ 55443438 w 32"/>
                  <a:gd name="T39" fmla="*/ 12599988 h 16"/>
                  <a:gd name="T40" fmla="*/ 73083738 w 32"/>
                  <a:gd name="T41" fmla="*/ 7559675 h 16"/>
                  <a:gd name="T42" fmla="*/ 73083738 w 32"/>
                  <a:gd name="T43" fmla="*/ 5040313 h 16"/>
                  <a:gd name="T44" fmla="*/ 80645000 w 32"/>
                  <a:gd name="T45" fmla="*/ 0 h 16"/>
                  <a:gd name="T46" fmla="*/ 75604688 w 32"/>
                  <a:gd name="T47" fmla="*/ 7559675 h 16"/>
                  <a:gd name="T48" fmla="*/ 70564375 w 32"/>
                  <a:gd name="T49" fmla="*/ 10080625 h 16"/>
                  <a:gd name="T50" fmla="*/ 57962800 w 32"/>
                  <a:gd name="T51" fmla="*/ 15120938 h 16"/>
                  <a:gd name="T52" fmla="*/ 57962800 w 32"/>
                  <a:gd name="T53" fmla="*/ 17640300 h 16"/>
                  <a:gd name="T54" fmla="*/ 57962800 w 32"/>
                  <a:gd name="T55" fmla="*/ 20161250 h 16"/>
                  <a:gd name="T56" fmla="*/ 60483750 w 32"/>
                  <a:gd name="T57" fmla="*/ 25201563 h 16"/>
                  <a:gd name="T58" fmla="*/ 63003113 w 32"/>
                  <a:gd name="T59" fmla="*/ 25201563 h 16"/>
                  <a:gd name="T60" fmla="*/ 60483750 w 32"/>
                  <a:gd name="T61" fmla="*/ 25201563 h 16"/>
                  <a:gd name="T62" fmla="*/ 57962800 w 32"/>
                  <a:gd name="T63" fmla="*/ 25201563 h 16"/>
                  <a:gd name="T64" fmla="*/ 57962800 w 32"/>
                  <a:gd name="T65" fmla="*/ 30241875 h 16"/>
                  <a:gd name="T66" fmla="*/ 55443438 w 32"/>
                  <a:gd name="T67" fmla="*/ 30241875 h 16"/>
                  <a:gd name="T68" fmla="*/ 55443438 w 32"/>
                  <a:gd name="T69" fmla="*/ 30241875 h 16"/>
                  <a:gd name="T70" fmla="*/ 52922488 w 32"/>
                  <a:gd name="T71" fmla="*/ 25201563 h 16"/>
                  <a:gd name="T72" fmla="*/ 50403125 w 32"/>
                  <a:gd name="T73" fmla="*/ 30241875 h 16"/>
                  <a:gd name="T74" fmla="*/ 47882175 w 32"/>
                  <a:gd name="T75" fmla="*/ 30241875 h 16"/>
                  <a:gd name="T76" fmla="*/ 47882175 w 32"/>
                  <a:gd name="T77" fmla="*/ 32761238 h 16"/>
                  <a:gd name="T78" fmla="*/ 35282188 w 32"/>
                  <a:gd name="T79" fmla="*/ 37801550 h 16"/>
                  <a:gd name="T80" fmla="*/ 30241875 w 32"/>
                  <a:gd name="T81" fmla="*/ 37801550 h 16"/>
                  <a:gd name="T82" fmla="*/ 30241875 w 32"/>
                  <a:gd name="T83" fmla="*/ 37801550 h 16"/>
                  <a:gd name="T84" fmla="*/ 17640300 w 32"/>
                  <a:gd name="T85" fmla="*/ 37801550 h 16"/>
                  <a:gd name="T86" fmla="*/ 15120938 w 32"/>
                  <a:gd name="T87" fmla="*/ 40322500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16"/>
                  <a:gd name="T134" fmla="*/ 32 w 32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16">
                    <a:moveTo>
                      <a:pt x="6" y="16"/>
                    </a:moveTo>
                    <a:lnTo>
                      <a:pt x="5" y="16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5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60" name="Freeform 1049"/>
              <p:cNvSpPr>
                <a:spLocks/>
              </p:cNvSpPr>
              <p:nvPr/>
            </p:nvSpPr>
            <p:spPr bwMode="auto">
              <a:xfrm>
                <a:off x="5468938" y="2705101"/>
                <a:ext cx="33337" cy="34925"/>
              </a:xfrm>
              <a:custGeom>
                <a:avLst/>
                <a:gdLst>
                  <a:gd name="T0" fmla="*/ 17640035 w 21"/>
                  <a:gd name="T1" fmla="*/ 47883763 h 22"/>
                  <a:gd name="T2" fmla="*/ 15120711 w 21"/>
                  <a:gd name="T3" fmla="*/ 52924075 h 22"/>
                  <a:gd name="T4" fmla="*/ 15120711 w 21"/>
                  <a:gd name="T5" fmla="*/ 52924075 h 22"/>
                  <a:gd name="T6" fmla="*/ 7559562 w 21"/>
                  <a:gd name="T7" fmla="*/ 55443438 h 22"/>
                  <a:gd name="T8" fmla="*/ 7559562 w 21"/>
                  <a:gd name="T9" fmla="*/ 52924075 h 22"/>
                  <a:gd name="T10" fmla="*/ 0 w 21"/>
                  <a:gd name="T11" fmla="*/ 52924075 h 22"/>
                  <a:gd name="T12" fmla="*/ 0 w 21"/>
                  <a:gd name="T13" fmla="*/ 52924075 h 22"/>
                  <a:gd name="T14" fmla="*/ 2519325 w 21"/>
                  <a:gd name="T15" fmla="*/ 50403125 h 22"/>
                  <a:gd name="T16" fmla="*/ 2519325 w 21"/>
                  <a:gd name="T17" fmla="*/ 47883763 h 22"/>
                  <a:gd name="T18" fmla="*/ 5040237 w 21"/>
                  <a:gd name="T19" fmla="*/ 42843450 h 22"/>
                  <a:gd name="T20" fmla="*/ 7559562 w 21"/>
                  <a:gd name="T21" fmla="*/ 40322500 h 22"/>
                  <a:gd name="T22" fmla="*/ 7559562 w 21"/>
                  <a:gd name="T23" fmla="*/ 37801550 h 22"/>
                  <a:gd name="T24" fmla="*/ 10080474 w 21"/>
                  <a:gd name="T25" fmla="*/ 35282188 h 22"/>
                  <a:gd name="T26" fmla="*/ 15120711 w 21"/>
                  <a:gd name="T27" fmla="*/ 30241875 h 22"/>
                  <a:gd name="T28" fmla="*/ 15120711 w 21"/>
                  <a:gd name="T29" fmla="*/ 27722513 h 22"/>
                  <a:gd name="T30" fmla="*/ 15120711 w 21"/>
                  <a:gd name="T31" fmla="*/ 25201563 h 22"/>
                  <a:gd name="T32" fmla="*/ 15120711 w 21"/>
                  <a:gd name="T33" fmla="*/ 25201563 h 22"/>
                  <a:gd name="T34" fmla="*/ 17640035 w 21"/>
                  <a:gd name="T35" fmla="*/ 25201563 h 22"/>
                  <a:gd name="T36" fmla="*/ 20160948 w 21"/>
                  <a:gd name="T37" fmla="*/ 17640300 h 22"/>
                  <a:gd name="T38" fmla="*/ 20160948 w 21"/>
                  <a:gd name="T39" fmla="*/ 15120938 h 22"/>
                  <a:gd name="T40" fmla="*/ 20160948 w 21"/>
                  <a:gd name="T41" fmla="*/ 12601575 h 22"/>
                  <a:gd name="T42" fmla="*/ 25201185 w 21"/>
                  <a:gd name="T43" fmla="*/ 5040313 h 22"/>
                  <a:gd name="T44" fmla="*/ 30241421 w 21"/>
                  <a:gd name="T45" fmla="*/ 2520950 h 22"/>
                  <a:gd name="T46" fmla="*/ 30241421 w 21"/>
                  <a:gd name="T47" fmla="*/ 0 h 22"/>
                  <a:gd name="T48" fmla="*/ 32760746 w 21"/>
                  <a:gd name="T49" fmla="*/ 0 h 22"/>
                  <a:gd name="T50" fmla="*/ 37800983 w 21"/>
                  <a:gd name="T51" fmla="*/ 0 h 22"/>
                  <a:gd name="T52" fmla="*/ 37800983 w 21"/>
                  <a:gd name="T53" fmla="*/ 0 h 22"/>
                  <a:gd name="T54" fmla="*/ 45362132 w 21"/>
                  <a:gd name="T55" fmla="*/ 0 h 22"/>
                  <a:gd name="T56" fmla="*/ 47881457 w 21"/>
                  <a:gd name="T57" fmla="*/ 0 h 22"/>
                  <a:gd name="T58" fmla="*/ 45362132 w 21"/>
                  <a:gd name="T59" fmla="*/ 2520950 h 22"/>
                  <a:gd name="T60" fmla="*/ 47881457 w 21"/>
                  <a:gd name="T61" fmla="*/ 2520950 h 22"/>
                  <a:gd name="T62" fmla="*/ 50402369 w 21"/>
                  <a:gd name="T63" fmla="*/ 5040313 h 22"/>
                  <a:gd name="T64" fmla="*/ 52921694 w 21"/>
                  <a:gd name="T65" fmla="*/ 15120938 h 22"/>
                  <a:gd name="T66" fmla="*/ 50402369 w 21"/>
                  <a:gd name="T67" fmla="*/ 17640300 h 22"/>
                  <a:gd name="T68" fmla="*/ 45362132 w 21"/>
                  <a:gd name="T69" fmla="*/ 22682200 h 22"/>
                  <a:gd name="T70" fmla="*/ 42841220 w 21"/>
                  <a:gd name="T71" fmla="*/ 25201563 h 22"/>
                  <a:gd name="T72" fmla="*/ 45362132 w 21"/>
                  <a:gd name="T73" fmla="*/ 25201563 h 22"/>
                  <a:gd name="T74" fmla="*/ 45362132 w 21"/>
                  <a:gd name="T75" fmla="*/ 27722513 h 22"/>
                  <a:gd name="T76" fmla="*/ 40321895 w 21"/>
                  <a:gd name="T77" fmla="*/ 27722513 h 22"/>
                  <a:gd name="T78" fmla="*/ 32760746 w 21"/>
                  <a:gd name="T79" fmla="*/ 30241875 h 22"/>
                  <a:gd name="T80" fmla="*/ 30241421 w 21"/>
                  <a:gd name="T81" fmla="*/ 35282188 h 22"/>
                  <a:gd name="T82" fmla="*/ 32760746 w 21"/>
                  <a:gd name="T83" fmla="*/ 37801550 h 22"/>
                  <a:gd name="T84" fmla="*/ 32760746 w 21"/>
                  <a:gd name="T85" fmla="*/ 37801550 h 22"/>
                  <a:gd name="T86" fmla="*/ 27720509 w 21"/>
                  <a:gd name="T87" fmla="*/ 42843450 h 22"/>
                  <a:gd name="T88" fmla="*/ 25201185 w 21"/>
                  <a:gd name="T89" fmla="*/ 42843450 h 22"/>
                  <a:gd name="T90" fmla="*/ 25201185 w 21"/>
                  <a:gd name="T91" fmla="*/ 45362813 h 22"/>
                  <a:gd name="T92" fmla="*/ 22680272 w 21"/>
                  <a:gd name="T93" fmla="*/ 45362813 h 22"/>
                  <a:gd name="T94" fmla="*/ 20160948 w 21"/>
                  <a:gd name="T95" fmla="*/ 47883763 h 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"/>
                  <a:gd name="T145" fmla="*/ 0 h 22"/>
                  <a:gd name="T146" fmla="*/ 21 w 21"/>
                  <a:gd name="T147" fmla="*/ 22 h 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" h="22">
                    <a:moveTo>
                      <a:pt x="8" y="19"/>
                    </a:moveTo>
                    <a:lnTo>
                      <a:pt x="7" y="19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61" name="Freeform 1050"/>
              <p:cNvSpPr>
                <a:spLocks noEditPoints="1"/>
              </p:cNvSpPr>
              <p:nvPr/>
            </p:nvSpPr>
            <p:spPr bwMode="auto">
              <a:xfrm>
                <a:off x="4846638" y="2643188"/>
                <a:ext cx="90487" cy="161925"/>
              </a:xfrm>
              <a:custGeom>
                <a:avLst/>
                <a:gdLst>
                  <a:gd name="T0" fmla="*/ 141127970 w 57"/>
                  <a:gd name="T1" fmla="*/ 158769050 h 102"/>
                  <a:gd name="T2" fmla="*/ 143647319 w 57"/>
                  <a:gd name="T3" fmla="*/ 171370625 h 102"/>
                  <a:gd name="T4" fmla="*/ 138607034 w 57"/>
                  <a:gd name="T5" fmla="*/ 181451250 h 102"/>
                  <a:gd name="T6" fmla="*/ 118445896 w 57"/>
                  <a:gd name="T7" fmla="*/ 191531875 h 102"/>
                  <a:gd name="T8" fmla="*/ 103325042 w 57"/>
                  <a:gd name="T9" fmla="*/ 204133450 h 102"/>
                  <a:gd name="T10" fmla="*/ 93244472 w 57"/>
                  <a:gd name="T11" fmla="*/ 211693125 h 102"/>
                  <a:gd name="T12" fmla="*/ 95765408 w 57"/>
                  <a:gd name="T13" fmla="*/ 236894688 h 102"/>
                  <a:gd name="T14" fmla="*/ 75604270 w 57"/>
                  <a:gd name="T15" fmla="*/ 254536575 h 102"/>
                  <a:gd name="T16" fmla="*/ 65523700 w 57"/>
                  <a:gd name="T17" fmla="*/ 224294700 h 102"/>
                  <a:gd name="T18" fmla="*/ 52922195 w 57"/>
                  <a:gd name="T19" fmla="*/ 189012513 h 102"/>
                  <a:gd name="T20" fmla="*/ 27720772 w 57"/>
                  <a:gd name="T21" fmla="*/ 171370625 h 102"/>
                  <a:gd name="T22" fmla="*/ 20161139 w 57"/>
                  <a:gd name="T23" fmla="*/ 151209375 h 102"/>
                  <a:gd name="T24" fmla="*/ 7559633 w 57"/>
                  <a:gd name="T25" fmla="*/ 143648113 h 102"/>
                  <a:gd name="T26" fmla="*/ 0 w 57"/>
                  <a:gd name="T27" fmla="*/ 123488450 h 102"/>
                  <a:gd name="T28" fmla="*/ 0 w 57"/>
                  <a:gd name="T29" fmla="*/ 115927188 h 102"/>
                  <a:gd name="T30" fmla="*/ 7559633 w 57"/>
                  <a:gd name="T31" fmla="*/ 113407825 h 102"/>
                  <a:gd name="T32" fmla="*/ 20161139 w 57"/>
                  <a:gd name="T33" fmla="*/ 100806250 h 102"/>
                  <a:gd name="T34" fmla="*/ 25201423 w 57"/>
                  <a:gd name="T35" fmla="*/ 93246575 h 102"/>
                  <a:gd name="T36" fmla="*/ 27720772 w 57"/>
                  <a:gd name="T37" fmla="*/ 73083738 h 102"/>
                  <a:gd name="T38" fmla="*/ 27720772 w 57"/>
                  <a:gd name="T39" fmla="*/ 63004700 h 102"/>
                  <a:gd name="T40" fmla="*/ 25201423 w 57"/>
                  <a:gd name="T41" fmla="*/ 55443438 h 102"/>
                  <a:gd name="T42" fmla="*/ 27720772 w 57"/>
                  <a:gd name="T43" fmla="*/ 42843450 h 102"/>
                  <a:gd name="T44" fmla="*/ 25201423 w 57"/>
                  <a:gd name="T45" fmla="*/ 30241875 h 102"/>
                  <a:gd name="T46" fmla="*/ 27720772 w 57"/>
                  <a:gd name="T47" fmla="*/ 27722513 h 102"/>
                  <a:gd name="T48" fmla="*/ 40322277 w 57"/>
                  <a:gd name="T49" fmla="*/ 12601575 h 102"/>
                  <a:gd name="T50" fmla="*/ 50402846 w 57"/>
                  <a:gd name="T51" fmla="*/ 10080625 h 102"/>
                  <a:gd name="T52" fmla="*/ 57962480 w 57"/>
                  <a:gd name="T53" fmla="*/ 5040313 h 102"/>
                  <a:gd name="T54" fmla="*/ 80644554 w 57"/>
                  <a:gd name="T55" fmla="*/ 2520950 h 102"/>
                  <a:gd name="T56" fmla="*/ 83163903 w 57"/>
                  <a:gd name="T57" fmla="*/ 7561263 h 102"/>
                  <a:gd name="T58" fmla="*/ 98284757 w 57"/>
                  <a:gd name="T59" fmla="*/ 5040313 h 102"/>
                  <a:gd name="T60" fmla="*/ 95765408 w 57"/>
                  <a:gd name="T61" fmla="*/ 10080625 h 102"/>
                  <a:gd name="T62" fmla="*/ 95765408 w 57"/>
                  <a:gd name="T63" fmla="*/ 20161250 h 102"/>
                  <a:gd name="T64" fmla="*/ 103325042 w 57"/>
                  <a:gd name="T65" fmla="*/ 22682200 h 102"/>
                  <a:gd name="T66" fmla="*/ 110886262 w 57"/>
                  <a:gd name="T67" fmla="*/ 20161250 h 102"/>
                  <a:gd name="T68" fmla="*/ 118445896 w 57"/>
                  <a:gd name="T69" fmla="*/ 12601575 h 102"/>
                  <a:gd name="T70" fmla="*/ 123486180 w 57"/>
                  <a:gd name="T71" fmla="*/ 22682200 h 102"/>
                  <a:gd name="T72" fmla="*/ 115926547 w 57"/>
                  <a:gd name="T73" fmla="*/ 32761238 h 102"/>
                  <a:gd name="T74" fmla="*/ 105845978 w 57"/>
                  <a:gd name="T75" fmla="*/ 35282188 h 102"/>
                  <a:gd name="T76" fmla="*/ 110886262 w 57"/>
                  <a:gd name="T77" fmla="*/ 52924075 h 102"/>
                  <a:gd name="T78" fmla="*/ 118445896 w 57"/>
                  <a:gd name="T79" fmla="*/ 57964388 h 102"/>
                  <a:gd name="T80" fmla="*/ 123486180 w 57"/>
                  <a:gd name="T81" fmla="*/ 65524063 h 102"/>
                  <a:gd name="T82" fmla="*/ 128526465 w 57"/>
                  <a:gd name="T83" fmla="*/ 75604688 h 102"/>
                  <a:gd name="T84" fmla="*/ 118445896 w 57"/>
                  <a:gd name="T85" fmla="*/ 93246575 h 102"/>
                  <a:gd name="T86" fmla="*/ 105845978 w 57"/>
                  <a:gd name="T87" fmla="*/ 100806250 h 102"/>
                  <a:gd name="T88" fmla="*/ 90725124 w 57"/>
                  <a:gd name="T89" fmla="*/ 113407825 h 102"/>
                  <a:gd name="T90" fmla="*/ 90725124 w 57"/>
                  <a:gd name="T91" fmla="*/ 120967500 h 102"/>
                  <a:gd name="T92" fmla="*/ 100805693 w 57"/>
                  <a:gd name="T93" fmla="*/ 133567488 h 102"/>
                  <a:gd name="T94" fmla="*/ 110886262 w 57"/>
                  <a:gd name="T95" fmla="*/ 133567488 h 102"/>
                  <a:gd name="T96" fmla="*/ 113405611 w 57"/>
                  <a:gd name="T97" fmla="*/ 138607800 h 102"/>
                  <a:gd name="T98" fmla="*/ 120966832 w 57"/>
                  <a:gd name="T99" fmla="*/ 133567488 h 102"/>
                  <a:gd name="T100" fmla="*/ 128526465 w 57"/>
                  <a:gd name="T101" fmla="*/ 138607800 h 102"/>
                  <a:gd name="T102" fmla="*/ 138607034 w 57"/>
                  <a:gd name="T103" fmla="*/ 148688425 h 102"/>
                  <a:gd name="T104" fmla="*/ 118445896 w 57"/>
                  <a:gd name="T105" fmla="*/ 133567488 h 102"/>
                  <a:gd name="T106" fmla="*/ 115926547 w 57"/>
                  <a:gd name="T107" fmla="*/ 133567488 h 102"/>
                  <a:gd name="T108" fmla="*/ 115926547 w 57"/>
                  <a:gd name="T109" fmla="*/ 123488450 h 102"/>
                  <a:gd name="T110" fmla="*/ 126007116 w 57"/>
                  <a:gd name="T111" fmla="*/ 126007813 h 102"/>
                  <a:gd name="T112" fmla="*/ 118445896 w 57"/>
                  <a:gd name="T113" fmla="*/ 133567488 h 102"/>
                  <a:gd name="T114" fmla="*/ 136087686 w 57"/>
                  <a:gd name="T115" fmla="*/ 90725625 h 102"/>
                  <a:gd name="T116" fmla="*/ 128526465 w 57"/>
                  <a:gd name="T117" fmla="*/ 95765938 h 1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102"/>
                  <a:gd name="T179" fmla="*/ 57 w 57"/>
                  <a:gd name="T180" fmla="*/ 102 h 1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102">
                    <a:moveTo>
                      <a:pt x="57" y="59"/>
                    </a:moveTo>
                    <a:lnTo>
                      <a:pt x="57" y="60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7"/>
                    </a:lnTo>
                    <a:lnTo>
                      <a:pt x="56" y="68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1" y="73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7" y="75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8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1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7" y="83"/>
                    </a:lnTo>
                    <a:lnTo>
                      <a:pt x="37" y="84"/>
                    </a:lnTo>
                    <a:lnTo>
                      <a:pt x="38" y="86"/>
                    </a:lnTo>
                    <a:lnTo>
                      <a:pt x="38" y="87"/>
                    </a:lnTo>
                    <a:lnTo>
                      <a:pt x="39" y="89"/>
                    </a:lnTo>
                    <a:lnTo>
                      <a:pt x="39" y="92"/>
                    </a:lnTo>
                    <a:lnTo>
                      <a:pt x="39" y="93"/>
                    </a:lnTo>
                    <a:lnTo>
                      <a:pt x="38" y="94"/>
                    </a:lnTo>
                    <a:lnTo>
                      <a:pt x="36" y="96"/>
                    </a:lnTo>
                    <a:lnTo>
                      <a:pt x="35" y="98"/>
                    </a:lnTo>
                    <a:lnTo>
                      <a:pt x="33" y="100"/>
                    </a:lnTo>
                    <a:lnTo>
                      <a:pt x="32" y="100"/>
                    </a:lnTo>
                    <a:lnTo>
                      <a:pt x="31" y="101"/>
                    </a:lnTo>
                    <a:lnTo>
                      <a:pt x="30" y="101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8" y="97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6" y="89"/>
                    </a:lnTo>
                    <a:lnTo>
                      <a:pt x="24" y="88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2" y="77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2" y="69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10" y="64"/>
                    </a:lnTo>
                    <a:lnTo>
                      <a:pt x="9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8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50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9" y="32"/>
                    </a:lnTo>
                    <a:lnTo>
                      <a:pt x="48" y="36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41" y="40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8" y="50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1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51" y="58"/>
                    </a:lnTo>
                    <a:lnTo>
                      <a:pt x="51" y="59"/>
                    </a:lnTo>
                    <a:lnTo>
                      <a:pt x="54" y="59"/>
                    </a:lnTo>
                    <a:lnTo>
                      <a:pt x="55" y="59"/>
                    </a:lnTo>
                    <a:lnTo>
                      <a:pt x="56" y="59"/>
                    </a:lnTo>
                    <a:lnTo>
                      <a:pt x="57" y="59"/>
                    </a:lnTo>
                    <a:moveTo>
                      <a:pt x="47" y="53"/>
                    </a:moveTo>
                    <a:lnTo>
                      <a:pt x="47" y="53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47" y="53"/>
                    </a:lnTo>
                    <a:moveTo>
                      <a:pt x="51" y="38"/>
                    </a:moveTo>
                    <a:lnTo>
                      <a:pt x="51" y="38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2" y="38"/>
                    </a:lnTo>
                    <a:lnTo>
                      <a:pt x="51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62" name="Freeform 1051"/>
              <p:cNvSpPr>
                <a:spLocks/>
              </p:cNvSpPr>
              <p:nvPr/>
            </p:nvSpPr>
            <p:spPr bwMode="auto">
              <a:xfrm>
                <a:off x="5465763" y="2733676"/>
                <a:ext cx="96837" cy="93662"/>
              </a:xfrm>
              <a:custGeom>
                <a:avLst/>
                <a:gdLst>
                  <a:gd name="T0" fmla="*/ 146168308 w 61"/>
                  <a:gd name="T1" fmla="*/ 45362570 h 59"/>
                  <a:gd name="T2" fmla="*/ 126007162 w 61"/>
                  <a:gd name="T3" fmla="*/ 52923792 h 59"/>
                  <a:gd name="T4" fmla="*/ 105846016 w 61"/>
                  <a:gd name="T5" fmla="*/ 55443142 h 59"/>
                  <a:gd name="T6" fmla="*/ 90725157 w 61"/>
                  <a:gd name="T7" fmla="*/ 63004364 h 59"/>
                  <a:gd name="T8" fmla="*/ 73083360 w 61"/>
                  <a:gd name="T9" fmla="*/ 65523713 h 59"/>
                  <a:gd name="T10" fmla="*/ 90725157 w 61"/>
                  <a:gd name="T11" fmla="*/ 85684855 h 59"/>
                  <a:gd name="T12" fmla="*/ 108365365 w 61"/>
                  <a:gd name="T13" fmla="*/ 100805712 h 59"/>
                  <a:gd name="T14" fmla="*/ 90725157 w 61"/>
                  <a:gd name="T15" fmla="*/ 120966854 h 59"/>
                  <a:gd name="T16" fmla="*/ 73083360 w 61"/>
                  <a:gd name="T17" fmla="*/ 123487791 h 59"/>
                  <a:gd name="T18" fmla="*/ 55443151 w 61"/>
                  <a:gd name="T19" fmla="*/ 138608648 h 59"/>
                  <a:gd name="T20" fmla="*/ 37801355 w 61"/>
                  <a:gd name="T21" fmla="*/ 148689219 h 59"/>
                  <a:gd name="T22" fmla="*/ 7559636 w 61"/>
                  <a:gd name="T23" fmla="*/ 143648933 h 59"/>
                  <a:gd name="T24" fmla="*/ 0 w 61"/>
                  <a:gd name="T25" fmla="*/ 141127997 h 59"/>
                  <a:gd name="T26" fmla="*/ 0 w 61"/>
                  <a:gd name="T27" fmla="*/ 138608648 h 59"/>
                  <a:gd name="T28" fmla="*/ 0 w 61"/>
                  <a:gd name="T29" fmla="*/ 136087711 h 59"/>
                  <a:gd name="T30" fmla="*/ 0 w 61"/>
                  <a:gd name="T31" fmla="*/ 136087711 h 59"/>
                  <a:gd name="T32" fmla="*/ 5040286 w 61"/>
                  <a:gd name="T33" fmla="*/ 123487791 h 59"/>
                  <a:gd name="T34" fmla="*/ 5040286 w 61"/>
                  <a:gd name="T35" fmla="*/ 123487791 h 59"/>
                  <a:gd name="T36" fmla="*/ 5040286 w 61"/>
                  <a:gd name="T37" fmla="*/ 118447505 h 59"/>
                  <a:gd name="T38" fmla="*/ 5040286 w 61"/>
                  <a:gd name="T39" fmla="*/ 115926569 h 59"/>
                  <a:gd name="T40" fmla="*/ 7559636 w 61"/>
                  <a:gd name="T41" fmla="*/ 115926569 h 59"/>
                  <a:gd name="T42" fmla="*/ 7559636 w 61"/>
                  <a:gd name="T43" fmla="*/ 103326648 h 59"/>
                  <a:gd name="T44" fmla="*/ 7559636 w 61"/>
                  <a:gd name="T45" fmla="*/ 98286363 h 59"/>
                  <a:gd name="T46" fmla="*/ 10080573 w 61"/>
                  <a:gd name="T47" fmla="*/ 95765426 h 59"/>
                  <a:gd name="T48" fmla="*/ 10080573 w 61"/>
                  <a:gd name="T49" fmla="*/ 93246077 h 59"/>
                  <a:gd name="T50" fmla="*/ 12599922 w 61"/>
                  <a:gd name="T51" fmla="*/ 88205792 h 59"/>
                  <a:gd name="T52" fmla="*/ 15120859 w 61"/>
                  <a:gd name="T53" fmla="*/ 88205792 h 59"/>
                  <a:gd name="T54" fmla="*/ 15120859 w 61"/>
                  <a:gd name="T55" fmla="*/ 78125220 h 59"/>
                  <a:gd name="T56" fmla="*/ 15120859 w 61"/>
                  <a:gd name="T57" fmla="*/ 75604284 h 59"/>
                  <a:gd name="T58" fmla="*/ 15120859 w 61"/>
                  <a:gd name="T59" fmla="*/ 70563998 h 59"/>
                  <a:gd name="T60" fmla="*/ 20161146 w 61"/>
                  <a:gd name="T61" fmla="*/ 70563998 h 59"/>
                  <a:gd name="T62" fmla="*/ 20161146 w 61"/>
                  <a:gd name="T63" fmla="*/ 68044649 h 59"/>
                  <a:gd name="T64" fmla="*/ 20161146 w 61"/>
                  <a:gd name="T65" fmla="*/ 65523713 h 59"/>
                  <a:gd name="T66" fmla="*/ 20161146 w 61"/>
                  <a:gd name="T67" fmla="*/ 63004364 h 59"/>
                  <a:gd name="T68" fmla="*/ 20161146 w 61"/>
                  <a:gd name="T69" fmla="*/ 60483427 h 59"/>
                  <a:gd name="T70" fmla="*/ 22680495 w 61"/>
                  <a:gd name="T71" fmla="*/ 52923792 h 59"/>
                  <a:gd name="T72" fmla="*/ 20161146 w 61"/>
                  <a:gd name="T73" fmla="*/ 47883507 h 59"/>
                  <a:gd name="T74" fmla="*/ 22680495 w 61"/>
                  <a:gd name="T75" fmla="*/ 42843221 h 59"/>
                  <a:gd name="T76" fmla="*/ 22680495 w 61"/>
                  <a:gd name="T77" fmla="*/ 32762650 h 59"/>
                  <a:gd name="T78" fmla="*/ 22680495 w 61"/>
                  <a:gd name="T79" fmla="*/ 32762650 h 59"/>
                  <a:gd name="T80" fmla="*/ 22680495 w 61"/>
                  <a:gd name="T81" fmla="*/ 25201428 h 59"/>
                  <a:gd name="T82" fmla="*/ 25201432 w 61"/>
                  <a:gd name="T83" fmla="*/ 22682079 h 59"/>
                  <a:gd name="T84" fmla="*/ 27720782 w 61"/>
                  <a:gd name="T85" fmla="*/ 22682079 h 59"/>
                  <a:gd name="T86" fmla="*/ 32761068 w 61"/>
                  <a:gd name="T87" fmla="*/ 22682079 h 59"/>
                  <a:gd name="T88" fmla="*/ 37801355 w 61"/>
                  <a:gd name="T89" fmla="*/ 25201428 h 59"/>
                  <a:gd name="T90" fmla="*/ 42841641 w 61"/>
                  <a:gd name="T91" fmla="*/ 27722365 h 59"/>
                  <a:gd name="T92" fmla="*/ 45362578 w 61"/>
                  <a:gd name="T93" fmla="*/ 27722365 h 59"/>
                  <a:gd name="T94" fmla="*/ 50402865 w 61"/>
                  <a:gd name="T95" fmla="*/ 32762650 h 59"/>
                  <a:gd name="T96" fmla="*/ 55443151 w 61"/>
                  <a:gd name="T97" fmla="*/ 32762650 h 59"/>
                  <a:gd name="T98" fmla="*/ 57962501 w 61"/>
                  <a:gd name="T99" fmla="*/ 37802936 h 59"/>
                  <a:gd name="T100" fmla="*/ 68043074 w 61"/>
                  <a:gd name="T101" fmla="*/ 37802936 h 59"/>
                  <a:gd name="T102" fmla="*/ 78123647 w 61"/>
                  <a:gd name="T103" fmla="*/ 30241714 h 59"/>
                  <a:gd name="T104" fmla="*/ 90725157 w 61"/>
                  <a:gd name="T105" fmla="*/ 22682079 h 59"/>
                  <a:gd name="T106" fmla="*/ 95765443 w 61"/>
                  <a:gd name="T107" fmla="*/ 22682079 h 59"/>
                  <a:gd name="T108" fmla="*/ 120966875 w 61"/>
                  <a:gd name="T109" fmla="*/ 7561222 h 59"/>
                  <a:gd name="T110" fmla="*/ 133566798 w 61"/>
                  <a:gd name="T111" fmla="*/ 0 h 59"/>
                  <a:gd name="T112" fmla="*/ 146168308 w 61"/>
                  <a:gd name="T113" fmla="*/ 30241714 h 59"/>
                  <a:gd name="T114" fmla="*/ 146168308 w 61"/>
                  <a:gd name="T115" fmla="*/ 37802936 h 59"/>
                  <a:gd name="T116" fmla="*/ 153727944 w 61"/>
                  <a:gd name="T117" fmla="*/ 40322285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"/>
                  <a:gd name="T178" fmla="*/ 0 h 59"/>
                  <a:gd name="T179" fmla="*/ 61 w 6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" h="59">
                    <a:moveTo>
                      <a:pt x="60" y="17"/>
                    </a:moveTo>
                    <a:lnTo>
                      <a:pt x="58" y="18"/>
                    </a:lnTo>
                    <a:lnTo>
                      <a:pt x="57" y="19"/>
                    </a:lnTo>
                    <a:lnTo>
                      <a:pt x="50" y="21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39" y="24"/>
                    </a:lnTo>
                    <a:lnTo>
                      <a:pt x="36" y="25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33" y="30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43" y="40"/>
                    </a:lnTo>
                    <a:lnTo>
                      <a:pt x="38" y="43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2" y="55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8" y="58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1" y="12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2" y="6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8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0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63" name="Freeform 1052"/>
              <p:cNvSpPr>
                <a:spLocks/>
              </p:cNvSpPr>
              <p:nvPr/>
            </p:nvSpPr>
            <p:spPr bwMode="auto">
              <a:xfrm>
                <a:off x="5449888" y="2735263"/>
                <a:ext cx="31750" cy="85725"/>
              </a:xfrm>
              <a:custGeom>
                <a:avLst/>
                <a:gdLst>
                  <a:gd name="T0" fmla="*/ 50403125 w 20"/>
                  <a:gd name="T1" fmla="*/ 0 h 54"/>
                  <a:gd name="T2" fmla="*/ 50403125 w 20"/>
                  <a:gd name="T3" fmla="*/ 2520950 h 54"/>
                  <a:gd name="T4" fmla="*/ 50403125 w 20"/>
                  <a:gd name="T5" fmla="*/ 5040313 h 54"/>
                  <a:gd name="T6" fmla="*/ 50403125 w 20"/>
                  <a:gd name="T7" fmla="*/ 12601575 h 54"/>
                  <a:gd name="T8" fmla="*/ 47883763 w 20"/>
                  <a:gd name="T9" fmla="*/ 15120938 h 54"/>
                  <a:gd name="T10" fmla="*/ 50403125 w 20"/>
                  <a:gd name="T11" fmla="*/ 17640300 h 54"/>
                  <a:gd name="T12" fmla="*/ 50403125 w 20"/>
                  <a:gd name="T13" fmla="*/ 20161250 h 54"/>
                  <a:gd name="T14" fmla="*/ 47883763 w 20"/>
                  <a:gd name="T15" fmla="*/ 22682200 h 54"/>
                  <a:gd name="T16" fmla="*/ 47883763 w 20"/>
                  <a:gd name="T17" fmla="*/ 30241875 h 54"/>
                  <a:gd name="T18" fmla="*/ 40322500 w 20"/>
                  <a:gd name="T19" fmla="*/ 27722513 h 54"/>
                  <a:gd name="T20" fmla="*/ 35282188 w 20"/>
                  <a:gd name="T21" fmla="*/ 27722513 h 54"/>
                  <a:gd name="T22" fmla="*/ 32761238 w 20"/>
                  <a:gd name="T23" fmla="*/ 25201563 h 54"/>
                  <a:gd name="T24" fmla="*/ 27720925 w 20"/>
                  <a:gd name="T25" fmla="*/ 30241875 h 54"/>
                  <a:gd name="T26" fmla="*/ 27720925 w 20"/>
                  <a:gd name="T27" fmla="*/ 35282188 h 54"/>
                  <a:gd name="T28" fmla="*/ 25201563 w 20"/>
                  <a:gd name="T29" fmla="*/ 40322500 h 54"/>
                  <a:gd name="T30" fmla="*/ 27720925 w 20"/>
                  <a:gd name="T31" fmla="*/ 45362813 h 54"/>
                  <a:gd name="T32" fmla="*/ 25201563 w 20"/>
                  <a:gd name="T33" fmla="*/ 50403125 h 54"/>
                  <a:gd name="T34" fmla="*/ 27720925 w 20"/>
                  <a:gd name="T35" fmla="*/ 50403125 h 54"/>
                  <a:gd name="T36" fmla="*/ 35282188 w 20"/>
                  <a:gd name="T37" fmla="*/ 52924075 h 54"/>
                  <a:gd name="T38" fmla="*/ 30241875 w 20"/>
                  <a:gd name="T39" fmla="*/ 57964388 h 54"/>
                  <a:gd name="T40" fmla="*/ 25201563 w 20"/>
                  <a:gd name="T41" fmla="*/ 60483750 h 54"/>
                  <a:gd name="T42" fmla="*/ 25201563 w 20"/>
                  <a:gd name="T43" fmla="*/ 63004700 h 54"/>
                  <a:gd name="T44" fmla="*/ 22682200 w 20"/>
                  <a:gd name="T45" fmla="*/ 68045013 h 54"/>
                  <a:gd name="T46" fmla="*/ 25201563 w 20"/>
                  <a:gd name="T47" fmla="*/ 68045013 h 54"/>
                  <a:gd name="T48" fmla="*/ 35282188 w 20"/>
                  <a:gd name="T49" fmla="*/ 68045013 h 54"/>
                  <a:gd name="T50" fmla="*/ 40322500 w 20"/>
                  <a:gd name="T51" fmla="*/ 65524063 h 54"/>
                  <a:gd name="T52" fmla="*/ 45362813 w 20"/>
                  <a:gd name="T53" fmla="*/ 65524063 h 54"/>
                  <a:gd name="T54" fmla="*/ 40322500 w 20"/>
                  <a:gd name="T55" fmla="*/ 68045013 h 54"/>
                  <a:gd name="T56" fmla="*/ 40322500 w 20"/>
                  <a:gd name="T57" fmla="*/ 75604688 h 54"/>
                  <a:gd name="T58" fmla="*/ 40322500 w 20"/>
                  <a:gd name="T59" fmla="*/ 85685313 h 54"/>
                  <a:gd name="T60" fmla="*/ 37801550 w 20"/>
                  <a:gd name="T61" fmla="*/ 85685313 h 54"/>
                  <a:gd name="T62" fmla="*/ 35282188 w 20"/>
                  <a:gd name="T63" fmla="*/ 93246575 h 54"/>
                  <a:gd name="T64" fmla="*/ 32761238 w 20"/>
                  <a:gd name="T65" fmla="*/ 100806250 h 54"/>
                  <a:gd name="T66" fmla="*/ 32761238 w 20"/>
                  <a:gd name="T67" fmla="*/ 113407825 h 54"/>
                  <a:gd name="T68" fmla="*/ 30241875 w 20"/>
                  <a:gd name="T69" fmla="*/ 115927188 h 54"/>
                  <a:gd name="T70" fmla="*/ 30241875 w 20"/>
                  <a:gd name="T71" fmla="*/ 120967500 h 54"/>
                  <a:gd name="T72" fmla="*/ 27720925 w 20"/>
                  <a:gd name="T73" fmla="*/ 131048125 h 54"/>
                  <a:gd name="T74" fmla="*/ 25201563 w 20"/>
                  <a:gd name="T75" fmla="*/ 133569075 h 54"/>
                  <a:gd name="T76" fmla="*/ 25201563 w 20"/>
                  <a:gd name="T77" fmla="*/ 136088438 h 54"/>
                  <a:gd name="T78" fmla="*/ 22682200 w 20"/>
                  <a:gd name="T79" fmla="*/ 133569075 h 54"/>
                  <a:gd name="T80" fmla="*/ 22682200 w 20"/>
                  <a:gd name="T81" fmla="*/ 128528763 h 54"/>
                  <a:gd name="T82" fmla="*/ 12601575 w 20"/>
                  <a:gd name="T83" fmla="*/ 105846563 h 54"/>
                  <a:gd name="T84" fmla="*/ 10080625 w 20"/>
                  <a:gd name="T85" fmla="*/ 98286888 h 54"/>
                  <a:gd name="T86" fmla="*/ 2520950 w 20"/>
                  <a:gd name="T87" fmla="*/ 75604688 h 54"/>
                  <a:gd name="T88" fmla="*/ 5040313 w 20"/>
                  <a:gd name="T89" fmla="*/ 70564375 h 54"/>
                  <a:gd name="T90" fmla="*/ 7559675 w 20"/>
                  <a:gd name="T91" fmla="*/ 65524063 h 54"/>
                  <a:gd name="T92" fmla="*/ 10080625 w 20"/>
                  <a:gd name="T93" fmla="*/ 63004700 h 54"/>
                  <a:gd name="T94" fmla="*/ 7559675 w 20"/>
                  <a:gd name="T95" fmla="*/ 60483750 h 54"/>
                  <a:gd name="T96" fmla="*/ 12601575 w 20"/>
                  <a:gd name="T97" fmla="*/ 50403125 h 54"/>
                  <a:gd name="T98" fmla="*/ 15120938 w 20"/>
                  <a:gd name="T99" fmla="*/ 45362813 h 54"/>
                  <a:gd name="T100" fmla="*/ 17640300 w 20"/>
                  <a:gd name="T101" fmla="*/ 40322500 h 54"/>
                  <a:gd name="T102" fmla="*/ 22682200 w 20"/>
                  <a:gd name="T103" fmla="*/ 30241875 h 54"/>
                  <a:gd name="T104" fmla="*/ 25201563 w 20"/>
                  <a:gd name="T105" fmla="*/ 17640300 h 54"/>
                  <a:gd name="T106" fmla="*/ 27720925 w 20"/>
                  <a:gd name="T107" fmla="*/ 17640300 h 54"/>
                  <a:gd name="T108" fmla="*/ 30241875 w 20"/>
                  <a:gd name="T109" fmla="*/ 15120938 h 54"/>
                  <a:gd name="T110" fmla="*/ 30241875 w 20"/>
                  <a:gd name="T111" fmla="*/ 12601575 h 54"/>
                  <a:gd name="T112" fmla="*/ 30241875 w 20"/>
                  <a:gd name="T113" fmla="*/ 5040313 h 54"/>
                  <a:gd name="T114" fmla="*/ 37801550 w 20"/>
                  <a:gd name="T115" fmla="*/ 5040313 h 54"/>
                  <a:gd name="T116" fmla="*/ 40322500 w 20"/>
                  <a:gd name="T117" fmla="*/ 7561263 h 54"/>
                  <a:gd name="T118" fmla="*/ 45362813 w 20"/>
                  <a:gd name="T119" fmla="*/ 5040313 h 54"/>
                  <a:gd name="T120" fmla="*/ 50403125 w 20"/>
                  <a:gd name="T121" fmla="*/ 0 h 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"/>
                  <a:gd name="T184" fmla="*/ 0 h 54"/>
                  <a:gd name="T185" fmla="*/ 20 w 20"/>
                  <a:gd name="T186" fmla="*/ 54 h 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" h="54">
                    <a:moveTo>
                      <a:pt x="2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48"/>
                    </a:lnTo>
                    <a:lnTo>
                      <a:pt x="11" y="52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5" y="20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64" name="Freeform 1053"/>
              <p:cNvSpPr>
                <a:spLocks/>
              </p:cNvSpPr>
              <p:nvPr/>
            </p:nvSpPr>
            <p:spPr bwMode="auto">
              <a:xfrm>
                <a:off x="4887913" y="2736851"/>
                <a:ext cx="357187" cy="309562"/>
              </a:xfrm>
              <a:custGeom>
                <a:avLst/>
                <a:gdLst>
                  <a:gd name="T0" fmla="*/ 554433599 w 225"/>
                  <a:gd name="T1" fmla="*/ 65523957 h 195"/>
                  <a:gd name="T2" fmla="*/ 556952958 w 225"/>
                  <a:gd name="T3" fmla="*/ 90725478 h 195"/>
                  <a:gd name="T4" fmla="*/ 551912652 w 225"/>
                  <a:gd name="T5" fmla="*/ 113407642 h 195"/>
                  <a:gd name="T6" fmla="*/ 556952958 w 225"/>
                  <a:gd name="T7" fmla="*/ 136088218 h 195"/>
                  <a:gd name="T8" fmla="*/ 561993263 w 225"/>
                  <a:gd name="T9" fmla="*/ 196571870 h 195"/>
                  <a:gd name="T10" fmla="*/ 561993263 w 225"/>
                  <a:gd name="T11" fmla="*/ 236894305 h 195"/>
                  <a:gd name="T12" fmla="*/ 561993263 w 225"/>
                  <a:gd name="T13" fmla="*/ 327619783 h 195"/>
                  <a:gd name="T14" fmla="*/ 551912652 w 225"/>
                  <a:gd name="T15" fmla="*/ 471269251 h 195"/>
                  <a:gd name="T16" fmla="*/ 524191766 w 225"/>
                  <a:gd name="T17" fmla="*/ 476309556 h 195"/>
                  <a:gd name="T18" fmla="*/ 413305046 w 225"/>
                  <a:gd name="T19" fmla="*/ 435987121 h 195"/>
                  <a:gd name="T20" fmla="*/ 309977991 w 225"/>
                  <a:gd name="T21" fmla="*/ 385584077 h 195"/>
                  <a:gd name="T22" fmla="*/ 206652523 w 225"/>
                  <a:gd name="T23" fmla="*/ 365422860 h 195"/>
                  <a:gd name="T24" fmla="*/ 173889744 w 225"/>
                  <a:gd name="T25" fmla="*/ 378022827 h 195"/>
                  <a:gd name="T26" fmla="*/ 143647911 w 225"/>
                  <a:gd name="T27" fmla="*/ 355342251 h 195"/>
                  <a:gd name="T28" fmla="*/ 103325468 w 225"/>
                  <a:gd name="T29" fmla="*/ 350301947 h 195"/>
                  <a:gd name="T30" fmla="*/ 75604582 w 225"/>
                  <a:gd name="T31" fmla="*/ 317539175 h 195"/>
                  <a:gd name="T32" fmla="*/ 47882108 w 225"/>
                  <a:gd name="T33" fmla="*/ 307458566 h 195"/>
                  <a:gd name="T34" fmla="*/ 27720886 w 225"/>
                  <a:gd name="T35" fmla="*/ 302418262 h 195"/>
                  <a:gd name="T36" fmla="*/ 17640275 w 225"/>
                  <a:gd name="T37" fmla="*/ 274697381 h 195"/>
                  <a:gd name="T38" fmla="*/ 10080611 w 225"/>
                  <a:gd name="T39" fmla="*/ 244455555 h 195"/>
                  <a:gd name="T40" fmla="*/ 22680581 w 225"/>
                  <a:gd name="T41" fmla="*/ 226813696 h 195"/>
                  <a:gd name="T42" fmla="*/ 15120916 w 225"/>
                  <a:gd name="T43" fmla="*/ 206652479 h 195"/>
                  <a:gd name="T44" fmla="*/ 15120916 w 225"/>
                  <a:gd name="T45" fmla="*/ 178931598 h 195"/>
                  <a:gd name="T46" fmla="*/ 17640275 w 225"/>
                  <a:gd name="T47" fmla="*/ 156249435 h 195"/>
                  <a:gd name="T48" fmla="*/ 12599970 w 225"/>
                  <a:gd name="T49" fmla="*/ 133568859 h 195"/>
                  <a:gd name="T50" fmla="*/ 0 w 225"/>
                  <a:gd name="T51" fmla="*/ 110886696 h 195"/>
                  <a:gd name="T52" fmla="*/ 17640275 w 225"/>
                  <a:gd name="T53" fmla="*/ 103327033 h 195"/>
                  <a:gd name="T54" fmla="*/ 30241833 w 225"/>
                  <a:gd name="T55" fmla="*/ 70564261 h 195"/>
                  <a:gd name="T56" fmla="*/ 40322444 w 225"/>
                  <a:gd name="T57" fmla="*/ 55443348 h 195"/>
                  <a:gd name="T58" fmla="*/ 57962719 w 225"/>
                  <a:gd name="T59" fmla="*/ 37803076 h 195"/>
                  <a:gd name="T60" fmla="*/ 78123941 w 225"/>
                  <a:gd name="T61" fmla="*/ 22682163 h 195"/>
                  <a:gd name="T62" fmla="*/ 78123941 w 225"/>
                  <a:gd name="T63" fmla="*/ 0 h 195"/>
                  <a:gd name="T64" fmla="*/ 95765803 w 225"/>
                  <a:gd name="T65" fmla="*/ 10080609 h 195"/>
                  <a:gd name="T66" fmla="*/ 120967331 w 225"/>
                  <a:gd name="T67" fmla="*/ 15120913 h 195"/>
                  <a:gd name="T68" fmla="*/ 141128552 w 225"/>
                  <a:gd name="T69" fmla="*/ 12601555 h 195"/>
                  <a:gd name="T70" fmla="*/ 163809133 w 225"/>
                  <a:gd name="T71" fmla="*/ 15120913 h 195"/>
                  <a:gd name="T72" fmla="*/ 181450996 w 225"/>
                  <a:gd name="T73" fmla="*/ 22682163 h 195"/>
                  <a:gd name="T74" fmla="*/ 204131577 w 225"/>
                  <a:gd name="T75" fmla="*/ 27722468 h 195"/>
                  <a:gd name="T76" fmla="*/ 216733134 w 225"/>
                  <a:gd name="T77" fmla="*/ 47883685 h 195"/>
                  <a:gd name="T78" fmla="*/ 241934661 w 225"/>
                  <a:gd name="T79" fmla="*/ 70564261 h 195"/>
                  <a:gd name="T80" fmla="*/ 269655548 w 225"/>
                  <a:gd name="T81" fmla="*/ 73085207 h 195"/>
                  <a:gd name="T82" fmla="*/ 289816769 w 225"/>
                  <a:gd name="T83" fmla="*/ 80644870 h 195"/>
                  <a:gd name="T84" fmla="*/ 317539243 w 225"/>
                  <a:gd name="T85" fmla="*/ 88206120 h 195"/>
                  <a:gd name="T86" fmla="*/ 340219824 w 225"/>
                  <a:gd name="T87" fmla="*/ 105846392 h 195"/>
                  <a:gd name="T88" fmla="*/ 378022908 w 225"/>
                  <a:gd name="T89" fmla="*/ 93246424 h 195"/>
                  <a:gd name="T90" fmla="*/ 385582573 w 225"/>
                  <a:gd name="T91" fmla="*/ 68044903 h 195"/>
                  <a:gd name="T92" fmla="*/ 378022908 w 225"/>
                  <a:gd name="T93" fmla="*/ 47883685 h 195"/>
                  <a:gd name="T94" fmla="*/ 405743795 w 225"/>
                  <a:gd name="T95" fmla="*/ 20161217 h 195"/>
                  <a:gd name="T96" fmla="*/ 428425963 w 225"/>
                  <a:gd name="T97" fmla="*/ 15120913 h 195"/>
                  <a:gd name="T98" fmla="*/ 446066238 w 225"/>
                  <a:gd name="T99" fmla="*/ 12601555 h 195"/>
                  <a:gd name="T100" fmla="*/ 468748406 w 225"/>
                  <a:gd name="T101" fmla="*/ 15120913 h 195"/>
                  <a:gd name="T102" fmla="*/ 493949934 w 225"/>
                  <a:gd name="T103" fmla="*/ 20161217 h 195"/>
                  <a:gd name="T104" fmla="*/ 506549903 w 225"/>
                  <a:gd name="T105" fmla="*/ 37803076 h 195"/>
                  <a:gd name="T106" fmla="*/ 526711125 w 225"/>
                  <a:gd name="T107" fmla="*/ 42843381 h 195"/>
                  <a:gd name="T108" fmla="*/ 556952958 w 225"/>
                  <a:gd name="T109" fmla="*/ 42843381 h 1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5"/>
                  <a:gd name="T166" fmla="*/ 0 h 195"/>
                  <a:gd name="T167" fmla="*/ 225 w 225"/>
                  <a:gd name="T168" fmla="*/ 195 h 1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5" h="195">
                    <a:moveTo>
                      <a:pt x="225" y="23"/>
                    </a:moveTo>
                    <a:lnTo>
                      <a:pt x="224" y="23"/>
                    </a:lnTo>
                    <a:lnTo>
                      <a:pt x="224" y="24"/>
                    </a:lnTo>
                    <a:lnTo>
                      <a:pt x="223" y="24"/>
                    </a:lnTo>
                    <a:lnTo>
                      <a:pt x="223" y="25"/>
                    </a:lnTo>
                    <a:lnTo>
                      <a:pt x="221" y="25"/>
                    </a:lnTo>
                    <a:lnTo>
                      <a:pt x="220" y="26"/>
                    </a:lnTo>
                    <a:lnTo>
                      <a:pt x="220" y="29"/>
                    </a:lnTo>
                    <a:lnTo>
                      <a:pt x="221" y="30"/>
                    </a:lnTo>
                    <a:lnTo>
                      <a:pt x="221" y="32"/>
                    </a:lnTo>
                    <a:lnTo>
                      <a:pt x="221" y="33"/>
                    </a:lnTo>
                    <a:lnTo>
                      <a:pt x="223" y="34"/>
                    </a:lnTo>
                    <a:lnTo>
                      <a:pt x="223" y="35"/>
                    </a:lnTo>
                    <a:lnTo>
                      <a:pt x="221" y="36"/>
                    </a:lnTo>
                    <a:lnTo>
                      <a:pt x="221" y="38"/>
                    </a:lnTo>
                    <a:lnTo>
                      <a:pt x="220" y="39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18" y="43"/>
                    </a:lnTo>
                    <a:lnTo>
                      <a:pt x="218" y="44"/>
                    </a:lnTo>
                    <a:lnTo>
                      <a:pt x="219" y="45"/>
                    </a:lnTo>
                    <a:lnTo>
                      <a:pt x="219" y="46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0" y="48"/>
                    </a:lnTo>
                    <a:lnTo>
                      <a:pt x="220" y="52"/>
                    </a:lnTo>
                    <a:lnTo>
                      <a:pt x="220" y="53"/>
                    </a:lnTo>
                    <a:lnTo>
                      <a:pt x="221" y="54"/>
                    </a:lnTo>
                    <a:lnTo>
                      <a:pt x="223" y="56"/>
                    </a:lnTo>
                    <a:lnTo>
                      <a:pt x="223" y="61"/>
                    </a:lnTo>
                    <a:lnTo>
                      <a:pt x="223" y="70"/>
                    </a:lnTo>
                    <a:lnTo>
                      <a:pt x="223" y="72"/>
                    </a:lnTo>
                    <a:lnTo>
                      <a:pt x="223" y="74"/>
                    </a:lnTo>
                    <a:lnTo>
                      <a:pt x="223" y="75"/>
                    </a:lnTo>
                    <a:lnTo>
                      <a:pt x="223" y="78"/>
                    </a:lnTo>
                    <a:lnTo>
                      <a:pt x="223" y="79"/>
                    </a:lnTo>
                    <a:lnTo>
                      <a:pt x="223" y="80"/>
                    </a:lnTo>
                    <a:lnTo>
                      <a:pt x="223" y="82"/>
                    </a:lnTo>
                    <a:lnTo>
                      <a:pt x="223" y="88"/>
                    </a:lnTo>
                    <a:lnTo>
                      <a:pt x="223" y="89"/>
                    </a:lnTo>
                    <a:lnTo>
                      <a:pt x="223" y="92"/>
                    </a:lnTo>
                    <a:lnTo>
                      <a:pt x="223" y="94"/>
                    </a:lnTo>
                    <a:lnTo>
                      <a:pt x="223" y="95"/>
                    </a:lnTo>
                    <a:lnTo>
                      <a:pt x="223" y="103"/>
                    </a:lnTo>
                    <a:lnTo>
                      <a:pt x="223" y="110"/>
                    </a:lnTo>
                    <a:lnTo>
                      <a:pt x="223" y="117"/>
                    </a:lnTo>
                    <a:lnTo>
                      <a:pt x="223" y="120"/>
                    </a:lnTo>
                    <a:lnTo>
                      <a:pt x="223" y="126"/>
                    </a:lnTo>
                    <a:lnTo>
                      <a:pt x="223" y="130"/>
                    </a:lnTo>
                    <a:lnTo>
                      <a:pt x="223" y="137"/>
                    </a:lnTo>
                    <a:lnTo>
                      <a:pt x="223" y="155"/>
                    </a:lnTo>
                    <a:lnTo>
                      <a:pt x="223" y="158"/>
                    </a:lnTo>
                    <a:lnTo>
                      <a:pt x="223" y="159"/>
                    </a:lnTo>
                    <a:lnTo>
                      <a:pt x="223" y="174"/>
                    </a:lnTo>
                    <a:lnTo>
                      <a:pt x="223" y="187"/>
                    </a:lnTo>
                    <a:lnTo>
                      <a:pt x="219" y="187"/>
                    </a:lnTo>
                    <a:lnTo>
                      <a:pt x="217" y="187"/>
                    </a:lnTo>
                    <a:lnTo>
                      <a:pt x="216" y="187"/>
                    </a:lnTo>
                    <a:lnTo>
                      <a:pt x="215" y="187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8" y="187"/>
                    </a:lnTo>
                    <a:lnTo>
                      <a:pt x="208" y="189"/>
                    </a:lnTo>
                    <a:lnTo>
                      <a:pt x="208" y="195"/>
                    </a:lnTo>
                    <a:lnTo>
                      <a:pt x="200" y="191"/>
                    </a:lnTo>
                    <a:lnTo>
                      <a:pt x="195" y="187"/>
                    </a:lnTo>
                    <a:lnTo>
                      <a:pt x="184" y="183"/>
                    </a:lnTo>
                    <a:lnTo>
                      <a:pt x="177" y="178"/>
                    </a:lnTo>
                    <a:lnTo>
                      <a:pt x="171" y="176"/>
                    </a:lnTo>
                    <a:lnTo>
                      <a:pt x="164" y="173"/>
                    </a:lnTo>
                    <a:lnTo>
                      <a:pt x="156" y="168"/>
                    </a:lnTo>
                    <a:lnTo>
                      <a:pt x="150" y="165"/>
                    </a:lnTo>
                    <a:lnTo>
                      <a:pt x="141" y="160"/>
                    </a:lnTo>
                    <a:lnTo>
                      <a:pt x="137" y="159"/>
                    </a:lnTo>
                    <a:lnTo>
                      <a:pt x="134" y="157"/>
                    </a:lnTo>
                    <a:lnTo>
                      <a:pt x="128" y="155"/>
                    </a:lnTo>
                    <a:lnTo>
                      <a:pt x="123" y="153"/>
                    </a:lnTo>
                    <a:lnTo>
                      <a:pt x="118" y="150"/>
                    </a:lnTo>
                    <a:lnTo>
                      <a:pt x="118" y="149"/>
                    </a:lnTo>
                    <a:lnTo>
                      <a:pt x="108" y="145"/>
                    </a:lnTo>
                    <a:lnTo>
                      <a:pt x="99" y="141"/>
                    </a:lnTo>
                    <a:lnTo>
                      <a:pt x="95" y="139"/>
                    </a:lnTo>
                    <a:lnTo>
                      <a:pt x="85" y="142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8" y="147"/>
                    </a:lnTo>
                    <a:lnTo>
                      <a:pt x="72" y="149"/>
                    </a:lnTo>
                    <a:lnTo>
                      <a:pt x="71" y="149"/>
                    </a:lnTo>
                    <a:lnTo>
                      <a:pt x="69" y="150"/>
                    </a:lnTo>
                    <a:lnTo>
                      <a:pt x="65" y="147"/>
                    </a:lnTo>
                    <a:lnTo>
                      <a:pt x="60" y="144"/>
                    </a:lnTo>
                    <a:lnTo>
                      <a:pt x="60" y="142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7" y="141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6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1" y="139"/>
                    </a:lnTo>
                    <a:lnTo>
                      <a:pt x="38" y="138"/>
                    </a:lnTo>
                    <a:lnTo>
                      <a:pt x="37" y="136"/>
                    </a:lnTo>
                    <a:lnTo>
                      <a:pt x="34" y="131"/>
                    </a:lnTo>
                    <a:lnTo>
                      <a:pt x="33" y="131"/>
                    </a:lnTo>
                    <a:lnTo>
                      <a:pt x="31" y="127"/>
                    </a:lnTo>
                    <a:lnTo>
                      <a:pt x="30" y="127"/>
                    </a:lnTo>
                    <a:lnTo>
                      <a:pt x="30" y="126"/>
                    </a:lnTo>
                    <a:lnTo>
                      <a:pt x="29" y="126"/>
                    </a:lnTo>
                    <a:lnTo>
                      <a:pt x="28" y="126"/>
                    </a:lnTo>
                    <a:lnTo>
                      <a:pt x="24" y="125"/>
                    </a:lnTo>
                    <a:lnTo>
                      <a:pt x="23" y="125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9" y="122"/>
                    </a:lnTo>
                    <a:lnTo>
                      <a:pt x="19" y="123"/>
                    </a:lnTo>
                    <a:lnTo>
                      <a:pt x="18" y="123"/>
                    </a:lnTo>
                    <a:lnTo>
                      <a:pt x="15" y="125"/>
                    </a:lnTo>
                    <a:lnTo>
                      <a:pt x="13" y="122"/>
                    </a:lnTo>
                    <a:lnTo>
                      <a:pt x="12" y="121"/>
                    </a:lnTo>
                    <a:lnTo>
                      <a:pt x="12" y="120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0" y="116"/>
                    </a:lnTo>
                    <a:lnTo>
                      <a:pt x="10" y="112"/>
                    </a:lnTo>
                    <a:lnTo>
                      <a:pt x="9" y="111"/>
                    </a:lnTo>
                    <a:lnTo>
                      <a:pt x="7" y="109"/>
                    </a:lnTo>
                    <a:lnTo>
                      <a:pt x="6" y="108"/>
                    </a:lnTo>
                    <a:lnTo>
                      <a:pt x="2" y="102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99"/>
                    </a:lnTo>
                    <a:lnTo>
                      <a:pt x="2" y="98"/>
                    </a:lnTo>
                    <a:lnTo>
                      <a:pt x="4" y="97"/>
                    </a:lnTo>
                    <a:lnTo>
                      <a:pt x="5" y="95"/>
                    </a:lnTo>
                    <a:lnTo>
                      <a:pt x="7" y="95"/>
                    </a:lnTo>
                    <a:lnTo>
                      <a:pt x="7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6" y="89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5" y="84"/>
                    </a:lnTo>
                    <a:lnTo>
                      <a:pt x="6" y="82"/>
                    </a:lnTo>
                    <a:lnTo>
                      <a:pt x="6" y="81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9" y="76"/>
                    </a:lnTo>
                    <a:lnTo>
                      <a:pt x="7" y="74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7" y="62"/>
                    </a:lnTo>
                    <a:lnTo>
                      <a:pt x="7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8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8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6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102" y="28"/>
                    </a:lnTo>
                    <a:lnTo>
                      <a:pt x="103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13" y="30"/>
                    </a:lnTo>
                    <a:lnTo>
                      <a:pt x="114" y="30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6" y="32"/>
                    </a:lnTo>
                    <a:lnTo>
                      <a:pt x="117" y="32"/>
                    </a:lnTo>
                    <a:lnTo>
                      <a:pt x="119" y="33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6" y="35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8" y="37"/>
                    </a:lnTo>
                    <a:lnTo>
                      <a:pt x="131" y="39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5" y="42"/>
                    </a:lnTo>
                    <a:lnTo>
                      <a:pt x="136" y="42"/>
                    </a:lnTo>
                    <a:lnTo>
                      <a:pt x="137" y="42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5" y="39"/>
                    </a:lnTo>
                    <a:lnTo>
                      <a:pt x="147" y="38"/>
                    </a:lnTo>
                    <a:lnTo>
                      <a:pt x="150" y="37"/>
                    </a:lnTo>
                    <a:lnTo>
                      <a:pt x="152" y="34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3" y="28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6"/>
                    </a:lnTo>
                    <a:lnTo>
                      <a:pt x="151" y="25"/>
                    </a:lnTo>
                    <a:lnTo>
                      <a:pt x="151" y="24"/>
                    </a:lnTo>
                    <a:lnTo>
                      <a:pt x="150" y="22"/>
                    </a:lnTo>
                    <a:lnTo>
                      <a:pt x="150" y="20"/>
                    </a:lnTo>
                    <a:lnTo>
                      <a:pt x="150" y="19"/>
                    </a:lnTo>
                    <a:lnTo>
                      <a:pt x="151" y="18"/>
                    </a:lnTo>
                    <a:lnTo>
                      <a:pt x="151" y="17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6" y="11"/>
                    </a:lnTo>
                    <a:lnTo>
                      <a:pt x="159" y="9"/>
                    </a:lnTo>
                    <a:lnTo>
                      <a:pt x="161" y="8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5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2" y="5"/>
                    </a:lnTo>
                    <a:lnTo>
                      <a:pt x="173" y="5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7" y="5"/>
                    </a:lnTo>
                    <a:lnTo>
                      <a:pt x="178" y="5"/>
                    </a:lnTo>
                    <a:lnTo>
                      <a:pt x="179" y="5"/>
                    </a:lnTo>
                    <a:lnTo>
                      <a:pt x="180" y="5"/>
                    </a:lnTo>
                    <a:lnTo>
                      <a:pt x="181" y="5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6" y="6"/>
                    </a:lnTo>
                    <a:lnTo>
                      <a:pt x="187" y="6"/>
                    </a:lnTo>
                    <a:lnTo>
                      <a:pt x="188" y="6"/>
                    </a:lnTo>
                    <a:lnTo>
                      <a:pt x="191" y="7"/>
                    </a:lnTo>
                    <a:lnTo>
                      <a:pt x="192" y="7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6" y="9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200" y="15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3" y="15"/>
                    </a:lnTo>
                    <a:lnTo>
                      <a:pt x="206" y="15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6" y="17"/>
                    </a:lnTo>
                    <a:lnTo>
                      <a:pt x="217" y="17"/>
                    </a:lnTo>
                    <a:lnTo>
                      <a:pt x="218" y="17"/>
                    </a:lnTo>
                    <a:lnTo>
                      <a:pt x="219" y="17"/>
                    </a:lnTo>
                    <a:lnTo>
                      <a:pt x="220" y="17"/>
                    </a:lnTo>
                    <a:lnTo>
                      <a:pt x="221" y="17"/>
                    </a:lnTo>
                    <a:lnTo>
                      <a:pt x="223" y="18"/>
                    </a:lnTo>
                    <a:lnTo>
                      <a:pt x="223" y="19"/>
                    </a:lnTo>
                    <a:lnTo>
                      <a:pt x="224" y="20"/>
                    </a:lnTo>
                    <a:lnTo>
                      <a:pt x="224" y="22"/>
                    </a:lnTo>
                    <a:lnTo>
                      <a:pt x="225" y="22"/>
                    </a:lnTo>
                    <a:lnTo>
                      <a:pt x="225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65" name="Freeform 1054"/>
              <p:cNvSpPr>
                <a:spLocks/>
              </p:cNvSpPr>
              <p:nvPr/>
            </p:nvSpPr>
            <p:spPr bwMode="auto">
              <a:xfrm>
                <a:off x="5464175" y="2751138"/>
                <a:ext cx="15875" cy="26988"/>
              </a:xfrm>
              <a:custGeom>
                <a:avLst/>
                <a:gdLst>
                  <a:gd name="T0" fmla="*/ 25201563 w 10"/>
                  <a:gd name="T1" fmla="*/ 5040406 h 17"/>
                  <a:gd name="T2" fmla="*/ 25201563 w 10"/>
                  <a:gd name="T3" fmla="*/ 15121218 h 17"/>
                  <a:gd name="T4" fmla="*/ 22682200 w 10"/>
                  <a:gd name="T5" fmla="*/ 20161624 h 17"/>
                  <a:gd name="T6" fmla="*/ 25201563 w 10"/>
                  <a:gd name="T7" fmla="*/ 25202029 h 17"/>
                  <a:gd name="T8" fmla="*/ 22682200 w 10"/>
                  <a:gd name="T9" fmla="*/ 32761844 h 17"/>
                  <a:gd name="T10" fmla="*/ 22682200 w 10"/>
                  <a:gd name="T11" fmla="*/ 35282841 h 17"/>
                  <a:gd name="T12" fmla="*/ 22682200 w 10"/>
                  <a:gd name="T13" fmla="*/ 37802250 h 17"/>
                  <a:gd name="T14" fmla="*/ 22682200 w 10"/>
                  <a:gd name="T15" fmla="*/ 40323247 h 17"/>
                  <a:gd name="T16" fmla="*/ 17640300 w 10"/>
                  <a:gd name="T17" fmla="*/ 40323247 h 17"/>
                  <a:gd name="T18" fmla="*/ 12601575 w 10"/>
                  <a:gd name="T19" fmla="*/ 42842656 h 17"/>
                  <a:gd name="T20" fmla="*/ 10080625 w 10"/>
                  <a:gd name="T21" fmla="*/ 42842656 h 17"/>
                  <a:gd name="T22" fmla="*/ 2520950 w 10"/>
                  <a:gd name="T23" fmla="*/ 42842656 h 17"/>
                  <a:gd name="T24" fmla="*/ 0 w 10"/>
                  <a:gd name="T25" fmla="*/ 42842656 h 17"/>
                  <a:gd name="T26" fmla="*/ 0 w 10"/>
                  <a:gd name="T27" fmla="*/ 40323247 h 17"/>
                  <a:gd name="T28" fmla="*/ 2520950 w 10"/>
                  <a:gd name="T29" fmla="*/ 37802250 h 17"/>
                  <a:gd name="T30" fmla="*/ 2520950 w 10"/>
                  <a:gd name="T31" fmla="*/ 35282841 h 17"/>
                  <a:gd name="T32" fmla="*/ 2520950 w 10"/>
                  <a:gd name="T33" fmla="*/ 35282841 h 17"/>
                  <a:gd name="T34" fmla="*/ 7559675 w 10"/>
                  <a:gd name="T35" fmla="*/ 32761844 h 17"/>
                  <a:gd name="T36" fmla="*/ 10080625 w 10"/>
                  <a:gd name="T37" fmla="*/ 27721439 h 17"/>
                  <a:gd name="T38" fmla="*/ 10080625 w 10"/>
                  <a:gd name="T39" fmla="*/ 27721439 h 17"/>
                  <a:gd name="T40" fmla="*/ 5040313 w 10"/>
                  <a:gd name="T41" fmla="*/ 25202029 h 17"/>
                  <a:gd name="T42" fmla="*/ 2520950 w 10"/>
                  <a:gd name="T43" fmla="*/ 25202029 h 17"/>
                  <a:gd name="T44" fmla="*/ 2520950 w 10"/>
                  <a:gd name="T45" fmla="*/ 25202029 h 17"/>
                  <a:gd name="T46" fmla="*/ 5040313 w 10"/>
                  <a:gd name="T47" fmla="*/ 20161624 h 17"/>
                  <a:gd name="T48" fmla="*/ 5040313 w 10"/>
                  <a:gd name="T49" fmla="*/ 17640627 h 17"/>
                  <a:gd name="T50" fmla="*/ 2520950 w 10"/>
                  <a:gd name="T51" fmla="*/ 15121218 h 17"/>
                  <a:gd name="T52" fmla="*/ 5040313 w 10"/>
                  <a:gd name="T53" fmla="*/ 10080812 h 17"/>
                  <a:gd name="T54" fmla="*/ 5040313 w 10"/>
                  <a:gd name="T55" fmla="*/ 5040406 h 17"/>
                  <a:gd name="T56" fmla="*/ 5040313 w 10"/>
                  <a:gd name="T57" fmla="*/ 2519409 h 17"/>
                  <a:gd name="T58" fmla="*/ 10080625 w 10"/>
                  <a:gd name="T59" fmla="*/ 0 h 17"/>
                  <a:gd name="T60" fmla="*/ 12601575 w 10"/>
                  <a:gd name="T61" fmla="*/ 2519409 h 17"/>
                  <a:gd name="T62" fmla="*/ 15120938 w 10"/>
                  <a:gd name="T63" fmla="*/ 2519409 h 17"/>
                  <a:gd name="T64" fmla="*/ 17640300 w 10"/>
                  <a:gd name="T65" fmla="*/ 2519409 h 17"/>
                  <a:gd name="T66" fmla="*/ 22682200 w 10"/>
                  <a:gd name="T67" fmla="*/ 5040406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"/>
                  <a:gd name="T103" fmla="*/ 0 h 17"/>
                  <a:gd name="T104" fmla="*/ 10 w 1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" h="17">
                    <a:moveTo>
                      <a:pt x="10" y="2"/>
                    </a:moveTo>
                    <a:lnTo>
                      <a:pt x="10" y="2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66" name="Freeform 1056"/>
              <p:cNvSpPr>
                <a:spLocks/>
              </p:cNvSpPr>
              <p:nvPr/>
            </p:nvSpPr>
            <p:spPr bwMode="auto">
              <a:xfrm>
                <a:off x="5233988" y="2773363"/>
                <a:ext cx="250825" cy="215900"/>
              </a:xfrm>
              <a:custGeom>
                <a:avLst/>
                <a:gdLst>
                  <a:gd name="T0" fmla="*/ 35282188 w 158"/>
                  <a:gd name="T1" fmla="*/ 2520950 h 136"/>
                  <a:gd name="T2" fmla="*/ 52922488 w 158"/>
                  <a:gd name="T3" fmla="*/ 2520950 h 136"/>
                  <a:gd name="T4" fmla="*/ 78124050 w 158"/>
                  <a:gd name="T5" fmla="*/ 5040313 h 136"/>
                  <a:gd name="T6" fmla="*/ 95765938 w 158"/>
                  <a:gd name="T7" fmla="*/ 12599988 h 136"/>
                  <a:gd name="T8" fmla="*/ 113406238 w 158"/>
                  <a:gd name="T9" fmla="*/ 15120938 h 136"/>
                  <a:gd name="T10" fmla="*/ 133567488 w 158"/>
                  <a:gd name="T11" fmla="*/ 17640300 h 136"/>
                  <a:gd name="T12" fmla="*/ 156249688 w 158"/>
                  <a:gd name="T13" fmla="*/ 27720925 h 136"/>
                  <a:gd name="T14" fmla="*/ 171370625 w 158"/>
                  <a:gd name="T15" fmla="*/ 22680613 h 136"/>
                  <a:gd name="T16" fmla="*/ 191531875 w 158"/>
                  <a:gd name="T17" fmla="*/ 10080625 h 136"/>
                  <a:gd name="T18" fmla="*/ 204131863 w 158"/>
                  <a:gd name="T19" fmla="*/ 2520950 h 136"/>
                  <a:gd name="T20" fmla="*/ 214212488 w 158"/>
                  <a:gd name="T21" fmla="*/ 2520950 h 136"/>
                  <a:gd name="T22" fmla="*/ 209172175 w 158"/>
                  <a:gd name="T23" fmla="*/ 7559675 h 136"/>
                  <a:gd name="T24" fmla="*/ 229333425 w 158"/>
                  <a:gd name="T25" fmla="*/ 5040313 h 136"/>
                  <a:gd name="T26" fmla="*/ 234373738 w 158"/>
                  <a:gd name="T27" fmla="*/ 2520950 h 136"/>
                  <a:gd name="T28" fmla="*/ 252015625 w 158"/>
                  <a:gd name="T29" fmla="*/ 5040313 h 136"/>
                  <a:gd name="T30" fmla="*/ 264615613 w 158"/>
                  <a:gd name="T31" fmla="*/ 7559675 h 136"/>
                  <a:gd name="T32" fmla="*/ 259575300 w 158"/>
                  <a:gd name="T33" fmla="*/ 5040313 h 136"/>
                  <a:gd name="T34" fmla="*/ 259575300 w 158"/>
                  <a:gd name="T35" fmla="*/ 12599988 h 136"/>
                  <a:gd name="T36" fmla="*/ 272176875 w 158"/>
                  <a:gd name="T37" fmla="*/ 15120938 h 136"/>
                  <a:gd name="T38" fmla="*/ 277217188 w 158"/>
                  <a:gd name="T39" fmla="*/ 12599988 h 136"/>
                  <a:gd name="T40" fmla="*/ 299897800 w 158"/>
                  <a:gd name="T41" fmla="*/ 15120938 h 136"/>
                  <a:gd name="T42" fmla="*/ 312499375 w 158"/>
                  <a:gd name="T43" fmla="*/ 15120938 h 136"/>
                  <a:gd name="T44" fmla="*/ 330141263 w 158"/>
                  <a:gd name="T45" fmla="*/ 15120938 h 136"/>
                  <a:gd name="T46" fmla="*/ 347781563 w 158"/>
                  <a:gd name="T47" fmla="*/ 27720925 h 136"/>
                  <a:gd name="T48" fmla="*/ 360383138 w 158"/>
                  <a:gd name="T49" fmla="*/ 57962800 h 136"/>
                  <a:gd name="T50" fmla="*/ 357862188 w 158"/>
                  <a:gd name="T51" fmla="*/ 83165950 h 136"/>
                  <a:gd name="T52" fmla="*/ 352821875 w 158"/>
                  <a:gd name="T53" fmla="*/ 105846563 h 136"/>
                  <a:gd name="T54" fmla="*/ 350302513 w 158"/>
                  <a:gd name="T55" fmla="*/ 128527175 h 136"/>
                  <a:gd name="T56" fmla="*/ 332660625 w 158"/>
                  <a:gd name="T57" fmla="*/ 131048125 h 136"/>
                  <a:gd name="T58" fmla="*/ 312499375 w 158"/>
                  <a:gd name="T59" fmla="*/ 115927188 h 136"/>
                  <a:gd name="T60" fmla="*/ 302418750 w 158"/>
                  <a:gd name="T61" fmla="*/ 95765938 h 136"/>
                  <a:gd name="T62" fmla="*/ 284776863 w 158"/>
                  <a:gd name="T63" fmla="*/ 70564375 h 136"/>
                  <a:gd name="T64" fmla="*/ 279736550 w 158"/>
                  <a:gd name="T65" fmla="*/ 57962800 h 136"/>
                  <a:gd name="T66" fmla="*/ 274696238 w 158"/>
                  <a:gd name="T67" fmla="*/ 73083738 h 136"/>
                  <a:gd name="T68" fmla="*/ 284776863 w 158"/>
                  <a:gd name="T69" fmla="*/ 88204675 h 136"/>
                  <a:gd name="T70" fmla="*/ 289817175 w 158"/>
                  <a:gd name="T71" fmla="*/ 105846563 h 136"/>
                  <a:gd name="T72" fmla="*/ 304938113 w 158"/>
                  <a:gd name="T73" fmla="*/ 123486863 h 136"/>
                  <a:gd name="T74" fmla="*/ 320059050 w 158"/>
                  <a:gd name="T75" fmla="*/ 133567488 h 136"/>
                  <a:gd name="T76" fmla="*/ 320059050 w 158"/>
                  <a:gd name="T77" fmla="*/ 146169063 h 136"/>
                  <a:gd name="T78" fmla="*/ 327620313 w 158"/>
                  <a:gd name="T79" fmla="*/ 156249688 h 136"/>
                  <a:gd name="T80" fmla="*/ 332660625 w 158"/>
                  <a:gd name="T81" fmla="*/ 178930300 h 136"/>
                  <a:gd name="T82" fmla="*/ 345262200 w 158"/>
                  <a:gd name="T83" fmla="*/ 199091550 h 136"/>
                  <a:gd name="T84" fmla="*/ 360383138 w 158"/>
                  <a:gd name="T85" fmla="*/ 224293113 h 136"/>
                  <a:gd name="T86" fmla="*/ 367942813 w 158"/>
                  <a:gd name="T87" fmla="*/ 239414050 h 136"/>
                  <a:gd name="T88" fmla="*/ 380544388 w 158"/>
                  <a:gd name="T89" fmla="*/ 262096250 h 136"/>
                  <a:gd name="T90" fmla="*/ 398184688 w 158"/>
                  <a:gd name="T91" fmla="*/ 272176875 h 136"/>
                  <a:gd name="T92" fmla="*/ 388104063 w 158"/>
                  <a:gd name="T93" fmla="*/ 282257500 h 136"/>
                  <a:gd name="T94" fmla="*/ 390625013 w 158"/>
                  <a:gd name="T95" fmla="*/ 297378438 h 136"/>
                  <a:gd name="T96" fmla="*/ 380544388 w 158"/>
                  <a:gd name="T97" fmla="*/ 320059050 h 136"/>
                  <a:gd name="T98" fmla="*/ 241935000 w 158"/>
                  <a:gd name="T99" fmla="*/ 342741250 h 136"/>
                  <a:gd name="T100" fmla="*/ 12599988 w 158"/>
                  <a:gd name="T101" fmla="*/ 342741250 h 136"/>
                  <a:gd name="T102" fmla="*/ 12599988 w 158"/>
                  <a:gd name="T103" fmla="*/ 244454363 h 136"/>
                  <a:gd name="T104" fmla="*/ 12599988 w 158"/>
                  <a:gd name="T105" fmla="*/ 173889988 h 136"/>
                  <a:gd name="T106" fmla="*/ 12599988 w 158"/>
                  <a:gd name="T107" fmla="*/ 138607800 h 136"/>
                  <a:gd name="T108" fmla="*/ 12599988 w 158"/>
                  <a:gd name="T109" fmla="*/ 83165950 h 136"/>
                  <a:gd name="T110" fmla="*/ 2520950 w 158"/>
                  <a:gd name="T111" fmla="*/ 60483750 h 136"/>
                  <a:gd name="T112" fmla="*/ 2520950 w 158"/>
                  <a:gd name="T113" fmla="*/ 45362813 h 136"/>
                  <a:gd name="T114" fmla="*/ 7559675 w 158"/>
                  <a:gd name="T115" fmla="*/ 25201563 h 136"/>
                  <a:gd name="T116" fmla="*/ 12599988 w 158"/>
                  <a:gd name="T117" fmla="*/ 5040313 h 1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8"/>
                  <a:gd name="T178" fmla="*/ 0 h 136"/>
                  <a:gd name="T179" fmla="*/ 158 w 158"/>
                  <a:gd name="T180" fmla="*/ 136 h 1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8" h="136">
                    <a:moveTo>
                      <a:pt x="7" y="1"/>
                    </a:move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7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0" y="4"/>
                    </a:lnTo>
                    <a:lnTo>
                      <a:pt x="81" y="2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2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5" y="3"/>
                    </a:lnTo>
                    <a:lnTo>
                      <a:pt x="104" y="3"/>
                    </a:lnTo>
                    <a:lnTo>
                      <a:pt x="103" y="3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1" y="4"/>
                    </a:lnTo>
                    <a:lnTo>
                      <a:pt x="101" y="5"/>
                    </a:lnTo>
                    <a:lnTo>
                      <a:pt x="103" y="6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6"/>
                    </a:lnTo>
                    <a:lnTo>
                      <a:pt x="106" y="7"/>
                    </a:lnTo>
                    <a:lnTo>
                      <a:pt x="108" y="6"/>
                    </a:lnTo>
                    <a:lnTo>
                      <a:pt x="108" y="5"/>
                    </a:lnTo>
                    <a:lnTo>
                      <a:pt x="108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2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9" y="6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4"/>
                    </a:lnTo>
                    <a:lnTo>
                      <a:pt x="136" y="5"/>
                    </a:lnTo>
                    <a:lnTo>
                      <a:pt x="137" y="6"/>
                    </a:lnTo>
                    <a:lnTo>
                      <a:pt x="138" y="11"/>
                    </a:lnTo>
                    <a:lnTo>
                      <a:pt x="139" y="13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8"/>
                    </a:lnTo>
                    <a:lnTo>
                      <a:pt x="142" y="21"/>
                    </a:lnTo>
                    <a:lnTo>
                      <a:pt x="143" y="23"/>
                    </a:lnTo>
                    <a:lnTo>
                      <a:pt x="145" y="27"/>
                    </a:lnTo>
                    <a:lnTo>
                      <a:pt x="145" y="28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3" y="32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1" y="37"/>
                    </a:lnTo>
                    <a:lnTo>
                      <a:pt x="141" y="39"/>
                    </a:lnTo>
                    <a:lnTo>
                      <a:pt x="141" y="40"/>
                    </a:lnTo>
                    <a:lnTo>
                      <a:pt x="141" y="41"/>
                    </a:lnTo>
                    <a:lnTo>
                      <a:pt x="140" y="42"/>
                    </a:lnTo>
                    <a:lnTo>
                      <a:pt x="140" y="43"/>
                    </a:lnTo>
                    <a:lnTo>
                      <a:pt x="139" y="44"/>
                    </a:lnTo>
                    <a:lnTo>
                      <a:pt x="138" y="47"/>
                    </a:lnTo>
                    <a:lnTo>
                      <a:pt x="138" y="48"/>
                    </a:lnTo>
                    <a:lnTo>
                      <a:pt x="139" y="49"/>
                    </a:lnTo>
                    <a:lnTo>
                      <a:pt x="139" y="51"/>
                    </a:lnTo>
                    <a:lnTo>
                      <a:pt x="138" y="51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2" y="52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0"/>
                    </a:lnTo>
                    <a:lnTo>
                      <a:pt x="127" y="48"/>
                    </a:lnTo>
                    <a:lnTo>
                      <a:pt x="126" y="47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4"/>
                    </a:lnTo>
                    <a:lnTo>
                      <a:pt x="121" y="43"/>
                    </a:lnTo>
                    <a:lnTo>
                      <a:pt x="121" y="42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0" y="37"/>
                    </a:lnTo>
                    <a:lnTo>
                      <a:pt x="118" y="34"/>
                    </a:lnTo>
                    <a:lnTo>
                      <a:pt x="117" y="34"/>
                    </a:lnTo>
                    <a:lnTo>
                      <a:pt x="117" y="33"/>
                    </a:lnTo>
                    <a:lnTo>
                      <a:pt x="114" y="30"/>
                    </a:lnTo>
                    <a:lnTo>
                      <a:pt x="113" y="28"/>
                    </a:lnTo>
                    <a:lnTo>
                      <a:pt x="113" y="27"/>
                    </a:lnTo>
                    <a:lnTo>
                      <a:pt x="113" y="25"/>
                    </a:lnTo>
                    <a:lnTo>
                      <a:pt x="112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0" y="25"/>
                    </a:lnTo>
                    <a:lnTo>
                      <a:pt x="110" y="27"/>
                    </a:lnTo>
                    <a:lnTo>
                      <a:pt x="109" y="28"/>
                    </a:lnTo>
                    <a:lnTo>
                      <a:pt x="109" y="29"/>
                    </a:lnTo>
                    <a:lnTo>
                      <a:pt x="110" y="30"/>
                    </a:lnTo>
                    <a:lnTo>
                      <a:pt x="112" y="31"/>
                    </a:lnTo>
                    <a:lnTo>
                      <a:pt x="112" y="32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3" y="35"/>
                    </a:lnTo>
                    <a:lnTo>
                      <a:pt x="112" y="37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7" y="43"/>
                    </a:lnTo>
                    <a:lnTo>
                      <a:pt x="118" y="44"/>
                    </a:lnTo>
                    <a:lnTo>
                      <a:pt x="119" y="46"/>
                    </a:lnTo>
                    <a:lnTo>
                      <a:pt x="120" y="47"/>
                    </a:lnTo>
                    <a:lnTo>
                      <a:pt x="121" y="48"/>
                    </a:lnTo>
                    <a:lnTo>
                      <a:pt x="121" y="49"/>
                    </a:lnTo>
                    <a:lnTo>
                      <a:pt x="122" y="50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7" y="53"/>
                    </a:lnTo>
                    <a:lnTo>
                      <a:pt x="127" y="55"/>
                    </a:lnTo>
                    <a:lnTo>
                      <a:pt x="126" y="53"/>
                    </a:lnTo>
                    <a:lnTo>
                      <a:pt x="124" y="53"/>
                    </a:lnTo>
                    <a:lnTo>
                      <a:pt x="126" y="56"/>
                    </a:lnTo>
                    <a:lnTo>
                      <a:pt x="126" y="57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8" y="60"/>
                    </a:lnTo>
                    <a:lnTo>
                      <a:pt x="128" y="61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0" y="62"/>
                    </a:lnTo>
                    <a:lnTo>
                      <a:pt x="130" y="63"/>
                    </a:lnTo>
                    <a:lnTo>
                      <a:pt x="131" y="66"/>
                    </a:lnTo>
                    <a:lnTo>
                      <a:pt x="131" y="68"/>
                    </a:lnTo>
                    <a:lnTo>
                      <a:pt x="131" y="70"/>
                    </a:lnTo>
                    <a:lnTo>
                      <a:pt x="132" y="70"/>
                    </a:lnTo>
                    <a:lnTo>
                      <a:pt x="132" y="71"/>
                    </a:lnTo>
                    <a:lnTo>
                      <a:pt x="133" y="72"/>
                    </a:lnTo>
                    <a:lnTo>
                      <a:pt x="134" y="75"/>
                    </a:lnTo>
                    <a:lnTo>
                      <a:pt x="134" y="76"/>
                    </a:lnTo>
                    <a:lnTo>
                      <a:pt x="136" y="76"/>
                    </a:lnTo>
                    <a:lnTo>
                      <a:pt x="136" y="77"/>
                    </a:lnTo>
                    <a:lnTo>
                      <a:pt x="137" y="79"/>
                    </a:lnTo>
                    <a:lnTo>
                      <a:pt x="138" y="81"/>
                    </a:lnTo>
                    <a:lnTo>
                      <a:pt x="139" y="82"/>
                    </a:lnTo>
                    <a:lnTo>
                      <a:pt x="140" y="84"/>
                    </a:lnTo>
                    <a:lnTo>
                      <a:pt x="141" y="86"/>
                    </a:lnTo>
                    <a:lnTo>
                      <a:pt x="141" y="87"/>
                    </a:lnTo>
                    <a:lnTo>
                      <a:pt x="143" y="89"/>
                    </a:lnTo>
                    <a:lnTo>
                      <a:pt x="143" y="91"/>
                    </a:lnTo>
                    <a:lnTo>
                      <a:pt x="145" y="91"/>
                    </a:lnTo>
                    <a:lnTo>
                      <a:pt x="145" y="93"/>
                    </a:lnTo>
                    <a:lnTo>
                      <a:pt x="146" y="93"/>
                    </a:lnTo>
                    <a:lnTo>
                      <a:pt x="146" y="94"/>
                    </a:lnTo>
                    <a:lnTo>
                      <a:pt x="146" y="95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9" y="102"/>
                    </a:lnTo>
                    <a:lnTo>
                      <a:pt x="150" y="103"/>
                    </a:lnTo>
                    <a:lnTo>
                      <a:pt x="151" y="103"/>
                    </a:lnTo>
                    <a:lnTo>
                      <a:pt x="151" y="104"/>
                    </a:lnTo>
                    <a:lnTo>
                      <a:pt x="152" y="105"/>
                    </a:lnTo>
                    <a:lnTo>
                      <a:pt x="154" y="106"/>
                    </a:lnTo>
                    <a:lnTo>
                      <a:pt x="155" y="107"/>
                    </a:lnTo>
                    <a:lnTo>
                      <a:pt x="157" y="107"/>
                    </a:lnTo>
                    <a:lnTo>
                      <a:pt x="157" y="108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5" y="109"/>
                    </a:lnTo>
                    <a:lnTo>
                      <a:pt x="155" y="108"/>
                    </a:lnTo>
                    <a:lnTo>
                      <a:pt x="154" y="108"/>
                    </a:lnTo>
                    <a:lnTo>
                      <a:pt x="154" y="110"/>
                    </a:lnTo>
                    <a:lnTo>
                      <a:pt x="154" y="112"/>
                    </a:lnTo>
                    <a:lnTo>
                      <a:pt x="154" y="113"/>
                    </a:lnTo>
                    <a:lnTo>
                      <a:pt x="154" y="114"/>
                    </a:lnTo>
                    <a:lnTo>
                      <a:pt x="154" y="115"/>
                    </a:lnTo>
                    <a:lnTo>
                      <a:pt x="154" y="116"/>
                    </a:lnTo>
                    <a:lnTo>
                      <a:pt x="155" y="117"/>
                    </a:lnTo>
                    <a:lnTo>
                      <a:pt x="155" y="118"/>
                    </a:lnTo>
                    <a:lnTo>
                      <a:pt x="155" y="119"/>
                    </a:lnTo>
                    <a:lnTo>
                      <a:pt x="156" y="121"/>
                    </a:lnTo>
                    <a:lnTo>
                      <a:pt x="156" y="122"/>
                    </a:lnTo>
                    <a:lnTo>
                      <a:pt x="156" y="123"/>
                    </a:lnTo>
                    <a:lnTo>
                      <a:pt x="157" y="124"/>
                    </a:lnTo>
                    <a:lnTo>
                      <a:pt x="151" y="127"/>
                    </a:lnTo>
                    <a:lnTo>
                      <a:pt x="148" y="126"/>
                    </a:lnTo>
                    <a:lnTo>
                      <a:pt x="143" y="133"/>
                    </a:lnTo>
                    <a:lnTo>
                      <a:pt x="136" y="134"/>
                    </a:lnTo>
                    <a:lnTo>
                      <a:pt x="134" y="136"/>
                    </a:lnTo>
                    <a:lnTo>
                      <a:pt x="121" y="136"/>
                    </a:lnTo>
                    <a:lnTo>
                      <a:pt x="96" y="136"/>
                    </a:lnTo>
                    <a:lnTo>
                      <a:pt x="96" y="134"/>
                    </a:lnTo>
                    <a:lnTo>
                      <a:pt x="96" y="133"/>
                    </a:lnTo>
                    <a:lnTo>
                      <a:pt x="95" y="133"/>
                    </a:lnTo>
                    <a:lnTo>
                      <a:pt x="94" y="135"/>
                    </a:lnTo>
                    <a:lnTo>
                      <a:pt x="93" y="136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14"/>
                    </a:lnTo>
                    <a:lnTo>
                      <a:pt x="5" y="107"/>
                    </a:lnTo>
                    <a:lnTo>
                      <a:pt x="5" y="103"/>
                    </a:lnTo>
                    <a:lnTo>
                      <a:pt x="5" y="97"/>
                    </a:lnTo>
                    <a:lnTo>
                      <a:pt x="5" y="94"/>
                    </a:lnTo>
                    <a:lnTo>
                      <a:pt x="5" y="87"/>
                    </a:lnTo>
                    <a:lnTo>
                      <a:pt x="5" y="80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67" name="Freeform 1057"/>
              <p:cNvSpPr>
                <a:spLocks/>
              </p:cNvSpPr>
              <p:nvPr/>
            </p:nvSpPr>
            <p:spPr bwMode="auto">
              <a:xfrm>
                <a:off x="5449888" y="2773363"/>
                <a:ext cx="6350" cy="7938"/>
              </a:xfrm>
              <a:custGeom>
                <a:avLst/>
                <a:gdLst>
                  <a:gd name="T0" fmla="*/ 0 w 4"/>
                  <a:gd name="T1" fmla="*/ 12600781 h 5"/>
                  <a:gd name="T2" fmla="*/ 0 w 4"/>
                  <a:gd name="T3" fmla="*/ 10081260 h 5"/>
                  <a:gd name="T4" fmla="*/ 0 w 4"/>
                  <a:gd name="T5" fmla="*/ 10081260 h 5"/>
                  <a:gd name="T6" fmla="*/ 0 w 4"/>
                  <a:gd name="T7" fmla="*/ 7560151 h 5"/>
                  <a:gd name="T8" fmla="*/ 0 w 4"/>
                  <a:gd name="T9" fmla="*/ 7560151 h 5"/>
                  <a:gd name="T10" fmla="*/ 5040313 w 4"/>
                  <a:gd name="T11" fmla="*/ 5040630 h 5"/>
                  <a:gd name="T12" fmla="*/ 7559675 w 4"/>
                  <a:gd name="T13" fmla="*/ 2519521 h 5"/>
                  <a:gd name="T14" fmla="*/ 7559675 w 4"/>
                  <a:gd name="T15" fmla="*/ 0 h 5"/>
                  <a:gd name="T16" fmla="*/ 7559675 w 4"/>
                  <a:gd name="T17" fmla="*/ 0 h 5"/>
                  <a:gd name="T18" fmla="*/ 10080625 w 4"/>
                  <a:gd name="T19" fmla="*/ 2519521 h 5"/>
                  <a:gd name="T20" fmla="*/ 10080625 w 4"/>
                  <a:gd name="T21" fmla="*/ 2519521 h 5"/>
                  <a:gd name="T22" fmla="*/ 7559675 w 4"/>
                  <a:gd name="T23" fmla="*/ 5040630 h 5"/>
                  <a:gd name="T24" fmla="*/ 7559675 w 4"/>
                  <a:gd name="T25" fmla="*/ 5040630 h 5"/>
                  <a:gd name="T26" fmla="*/ 5040313 w 4"/>
                  <a:gd name="T27" fmla="*/ 7560151 h 5"/>
                  <a:gd name="T28" fmla="*/ 5040313 w 4"/>
                  <a:gd name="T29" fmla="*/ 7560151 h 5"/>
                  <a:gd name="T30" fmla="*/ 5040313 w 4"/>
                  <a:gd name="T31" fmla="*/ 10081260 h 5"/>
                  <a:gd name="T32" fmla="*/ 2520950 w 4"/>
                  <a:gd name="T33" fmla="*/ 12600781 h 5"/>
                  <a:gd name="T34" fmla="*/ 0 w 4"/>
                  <a:gd name="T35" fmla="*/ 12600781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5"/>
                  <a:gd name="T56" fmla="*/ 4 w 4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68" name="Freeform 1058"/>
              <p:cNvSpPr>
                <a:spLocks/>
              </p:cNvSpPr>
              <p:nvPr/>
            </p:nvSpPr>
            <p:spPr bwMode="auto">
              <a:xfrm>
                <a:off x="6483350" y="2798763"/>
                <a:ext cx="184150" cy="93663"/>
              </a:xfrm>
              <a:custGeom>
                <a:avLst/>
                <a:gdLst>
                  <a:gd name="T0" fmla="*/ 289818763 w 116"/>
                  <a:gd name="T1" fmla="*/ 103326164 h 59"/>
                  <a:gd name="T2" fmla="*/ 284778450 w 116"/>
                  <a:gd name="T3" fmla="*/ 115927806 h 59"/>
                  <a:gd name="T4" fmla="*/ 289818763 w 116"/>
                  <a:gd name="T5" fmla="*/ 128527861 h 59"/>
                  <a:gd name="T6" fmla="*/ 287297813 w 116"/>
                  <a:gd name="T7" fmla="*/ 141129503 h 59"/>
                  <a:gd name="T8" fmla="*/ 282257500 w 116"/>
                  <a:gd name="T9" fmla="*/ 146169843 h 59"/>
                  <a:gd name="T10" fmla="*/ 269657513 w 116"/>
                  <a:gd name="T11" fmla="*/ 146169843 h 59"/>
                  <a:gd name="T12" fmla="*/ 259576888 w 116"/>
                  <a:gd name="T13" fmla="*/ 148689219 h 59"/>
                  <a:gd name="T14" fmla="*/ 244455950 w 116"/>
                  <a:gd name="T15" fmla="*/ 141129503 h 59"/>
                  <a:gd name="T16" fmla="*/ 224294700 w 116"/>
                  <a:gd name="T17" fmla="*/ 138608540 h 59"/>
                  <a:gd name="T18" fmla="*/ 216733438 w 116"/>
                  <a:gd name="T19" fmla="*/ 136089164 h 59"/>
                  <a:gd name="T20" fmla="*/ 201612500 w 116"/>
                  <a:gd name="T21" fmla="*/ 136089164 h 59"/>
                  <a:gd name="T22" fmla="*/ 196572188 w 116"/>
                  <a:gd name="T23" fmla="*/ 131048825 h 59"/>
                  <a:gd name="T24" fmla="*/ 189012513 w 116"/>
                  <a:gd name="T25" fmla="*/ 133568201 h 59"/>
                  <a:gd name="T26" fmla="*/ 171370625 w 116"/>
                  <a:gd name="T27" fmla="*/ 123487522 h 59"/>
                  <a:gd name="T28" fmla="*/ 166330313 w 116"/>
                  <a:gd name="T29" fmla="*/ 118447182 h 59"/>
                  <a:gd name="T30" fmla="*/ 163810950 w 116"/>
                  <a:gd name="T31" fmla="*/ 110887467 h 59"/>
                  <a:gd name="T32" fmla="*/ 143649700 w 116"/>
                  <a:gd name="T33" fmla="*/ 108366503 h 59"/>
                  <a:gd name="T34" fmla="*/ 136088438 w 116"/>
                  <a:gd name="T35" fmla="*/ 110887467 h 59"/>
                  <a:gd name="T36" fmla="*/ 126007813 w 116"/>
                  <a:gd name="T37" fmla="*/ 108366503 h 59"/>
                  <a:gd name="T38" fmla="*/ 118448138 w 116"/>
                  <a:gd name="T39" fmla="*/ 110887467 h 59"/>
                  <a:gd name="T40" fmla="*/ 108367513 w 116"/>
                  <a:gd name="T41" fmla="*/ 108366503 h 59"/>
                  <a:gd name="T42" fmla="*/ 98286888 w 116"/>
                  <a:gd name="T43" fmla="*/ 103326164 h 59"/>
                  <a:gd name="T44" fmla="*/ 93246575 w 116"/>
                  <a:gd name="T45" fmla="*/ 100806788 h 59"/>
                  <a:gd name="T46" fmla="*/ 80645000 w 116"/>
                  <a:gd name="T47" fmla="*/ 98285825 h 59"/>
                  <a:gd name="T48" fmla="*/ 70564375 w 116"/>
                  <a:gd name="T49" fmla="*/ 90726109 h 59"/>
                  <a:gd name="T50" fmla="*/ 50403125 w 116"/>
                  <a:gd name="T51" fmla="*/ 85685770 h 59"/>
                  <a:gd name="T52" fmla="*/ 37801550 w 116"/>
                  <a:gd name="T53" fmla="*/ 75605091 h 59"/>
                  <a:gd name="T54" fmla="*/ 17641888 w 116"/>
                  <a:gd name="T55" fmla="*/ 65524412 h 59"/>
                  <a:gd name="T56" fmla="*/ 12601575 w 116"/>
                  <a:gd name="T57" fmla="*/ 65524412 h 59"/>
                  <a:gd name="T58" fmla="*/ 0 w 116"/>
                  <a:gd name="T59" fmla="*/ 55443733 h 59"/>
                  <a:gd name="T60" fmla="*/ 10080625 w 116"/>
                  <a:gd name="T61" fmla="*/ 40322715 h 59"/>
                  <a:gd name="T62" fmla="*/ 12601575 w 116"/>
                  <a:gd name="T63" fmla="*/ 32761412 h 59"/>
                  <a:gd name="T64" fmla="*/ 12601575 w 116"/>
                  <a:gd name="T65" fmla="*/ 22680734 h 59"/>
                  <a:gd name="T66" fmla="*/ 20161250 w 116"/>
                  <a:gd name="T67" fmla="*/ 17640394 h 59"/>
                  <a:gd name="T68" fmla="*/ 35282188 w 116"/>
                  <a:gd name="T69" fmla="*/ 10080679 h 59"/>
                  <a:gd name="T70" fmla="*/ 40322500 w 116"/>
                  <a:gd name="T71" fmla="*/ 15121018 h 59"/>
                  <a:gd name="T72" fmla="*/ 47883763 w 116"/>
                  <a:gd name="T73" fmla="*/ 7559715 h 59"/>
                  <a:gd name="T74" fmla="*/ 52924075 w 116"/>
                  <a:gd name="T75" fmla="*/ 5040339 h 59"/>
                  <a:gd name="T76" fmla="*/ 60483750 w 116"/>
                  <a:gd name="T77" fmla="*/ 5040339 h 59"/>
                  <a:gd name="T78" fmla="*/ 75604688 w 116"/>
                  <a:gd name="T79" fmla="*/ 15121018 h 59"/>
                  <a:gd name="T80" fmla="*/ 100806250 w 116"/>
                  <a:gd name="T81" fmla="*/ 30242036 h 59"/>
                  <a:gd name="T82" fmla="*/ 110886875 w 116"/>
                  <a:gd name="T83" fmla="*/ 30242036 h 59"/>
                  <a:gd name="T84" fmla="*/ 120967500 w 116"/>
                  <a:gd name="T85" fmla="*/ 37801752 h 59"/>
                  <a:gd name="T86" fmla="*/ 128528763 w 116"/>
                  <a:gd name="T87" fmla="*/ 45363055 h 59"/>
                  <a:gd name="T88" fmla="*/ 141128750 w 116"/>
                  <a:gd name="T89" fmla="*/ 40322715 h 59"/>
                  <a:gd name="T90" fmla="*/ 148688425 w 116"/>
                  <a:gd name="T91" fmla="*/ 52922770 h 59"/>
                  <a:gd name="T92" fmla="*/ 156249688 w 116"/>
                  <a:gd name="T93" fmla="*/ 57963109 h 59"/>
                  <a:gd name="T94" fmla="*/ 166330313 w 116"/>
                  <a:gd name="T95" fmla="*/ 65524412 h 59"/>
                  <a:gd name="T96" fmla="*/ 178931888 w 116"/>
                  <a:gd name="T97" fmla="*/ 65524412 h 59"/>
                  <a:gd name="T98" fmla="*/ 181451250 w 116"/>
                  <a:gd name="T99" fmla="*/ 75605091 h 59"/>
                  <a:gd name="T100" fmla="*/ 191531875 w 116"/>
                  <a:gd name="T101" fmla="*/ 80645431 h 59"/>
                  <a:gd name="T102" fmla="*/ 201612500 w 116"/>
                  <a:gd name="T103" fmla="*/ 78124467 h 59"/>
                  <a:gd name="T104" fmla="*/ 206652813 w 116"/>
                  <a:gd name="T105" fmla="*/ 83164806 h 59"/>
                  <a:gd name="T106" fmla="*/ 219254388 w 116"/>
                  <a:gd name="T107" fmla="*/ 90726109 h 59"/>
                  <a:gd name="T108" fmla="*/ 219254388 w 116"/>
                  <a:gd name="T109" fmla="*/ 85685770 h 59"/>
                  <a:gd name="T110" fmla="*/ 234375325 w 116"/>
                  <a:gd name="T111" fmla="*/ 88205146 h 59"/>
                  <a:gd name="T112" fmla="*/ 239415638 w 116"/>
                  <a:gd name="T113" fmla="*/ 85685770 h 59"/>
                  <a:gd name="T114" fmla="*/ 252015625 w 116"/>
                  <a:gd name="T115" fmla="*/ 90726109 h 59"/>
                  <a:gd name="T116" fmla="*/ 267136563 w 116"/>
                  <a:gd name="T117" fmla="*/ 93245485 h 59"/>
                  <a:gd name="T118" fmla="*/ 274697825 w 116"/>
                  <a:gd name="T119" fmla="*/ 93245485 h 59"/>
                  <a:gd name="T120" fmla="*/ 284778450 w 116"/>
                  <a:gd name="T121" fmla="*/ 90726109 h 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59"/>
                  <a:gd name="T185" fmla="*/ 116 w 116"/>
                  <a:gd name="T186" fmla="*/ 59 h 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59">
                    <a:moveTo>
                      <a:pt x="115" y="37"/>
                    </a:moveTo>
                    <a:lnTo>
                      <a:pt x="115" y="37"/>
                    </a:lnTo>
                    <a:lnTo>
                      <a:pt x="116" y="37"/>
                    </a:lnTo>
                    <a:lnTo>
                      <a:pt x="116" y="39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4" y="45"/>
                    </a:lnTo>
                    <a:lnTo>
                      <a:pt x="113" y="46"/>
                    </a:lnTo>
                    <a:lnTo>
                      <a:pt x="113" y="47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5" y="51"/>
                    </a:lnTo>
                    <a:lnTo>
                      <a:pt x="116" y="53"/>
                    </a:lnTo>
                    <a:lnTo>
                      <a:pt x="115" y="54"/>
                    </a:lnTo>
                    <a:lnTo>
                      <a:pt x="115" y="55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4" y="58"/>
                    </a:lnTo>
                    <a:lnTo>
                      <a:pt x="113" y="59"/>
                    </a:lnTo>
                    <a:lnTo>
                      <a:pt x="113" y="58"/>
                    </a:lnTo>
                    <a:lnTo>
                      <a:pt x="112" y="58"/>
                    </a:lnTo>
                    <a:lnTo>
                      <a:pt x="112" y="56"/>
                    </a:lnTo>
                    <a:lnTo>
                      <a:pt x="110" y="56"/>
                    </a:lnTo>
                    <a:lnTo>
                      <a:pt x="108" y="58"/>
                    </a:lnTo>
                    <a:lnTo>
                      <a:pt x="107" y="58"/>
                    </a:lnTo>
                    <a:lnTo>
                      <a:pt x="106" y="58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3" y="59"/>
                    </a:lnTo>
                    <a:lnTo>
                      <a:pt x="101" y="58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6" y="54"/>
                    </a:lnTo>
                    <a:lnTo>
                      <a:pt x="85" y="54"/>
                    </a:lnTo>
                    <a:lnTo>
                      <a:pt x="84" y="54"/>
                    </a:lnTo>
                    <a:lnTo>
                      <a:pt x="82" y="55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1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5" y="53"/>
                    </a:lnTo>
                    <a:lnTo>
                      <a:pt x="73" y="53"/>
                    </a:lnTo>
                    <a:lnTo>
                      <a:pt x="73" y="52"/>
                    </a:lnTo>
                    <a:lnTo>
                      <a:pt x="72" y="52"/>
                    </a:lnTo>
                    <a:lnTo>
                      <a:pt x="70" y="50"/>
                    </a:lnTo>
                    <a:lnTo>
                      <a:pt x="68" y="50"/>
                    </a:lnTo>
                    <a:lnTo>
                      <a:pt x="68" y="49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6" y="46"/>
                    </a:lnTo>
                    <a:lnTo>
                      <a:pt x="66" y="45"/>
                    </a:lnTo>
                    <a:lnTo>
                      <a:pt x="65" y="44"/>
                    </a:lnTo>
                    <a:lnTo>
                      <a:pt x="63" y="44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6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2" y="39"/>
                    </a:lnTo>
                    <a:lnTo>
                      <a:pt x="30" y="37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0" y="34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5" y="13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8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2" y="33"/>
                    </a:lnTo>
                    <a:lnTo>
                      <a:pt x="84" y="35"/>
                    </a:lnTo>
                    <a:lnTo>
                      <a:pt x="84" y="36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5"/>
                    </a:lnTo>
                    <a:lnTo>
                      <a:pt x="86" y="34"/>
                    </a:lnTo>
                    <a:lnTo>
                      <a:pt x="87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34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8" y="36"/>
                    </a:lnTo>
                    <a:lnTo>
                      <a:pt x="99" y="35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5" y="37"/>
                    </a:lnTo>
                    <a:lnTo>
                      <a:pt x="106" y="37"/>
                    </a:lnTo>
                    <a:lnTo>
                      <a:pt x="107" y="37"/>
                    </a:lnTo>
                    <a:lnTo>
                      <a:pt x="108" y="37"/>
                    </a:lnTo>
                    <a:lnTo>
                      <a:pt x="109" y="37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5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69" name="Freeform 1059"/>
              <p:cNvSpPr>
                <a:spLocks/>
              </p:cNvSpPr>
              <p:nvPr/>
            </p:nvSpPr>
            <p:spPr bwMode="auto">
              <a:xfrm>
                <a:off x="4289425" y="2862263"/>
                <a:ext cx="192088" cy="155575"/>
              </a:xfrm>
              <a:custGeom>
                <a:avLst/>
                <a:gdLst>
                  <a:gd name="T0" fmla="*/ 304940494 w 121"/>
                  <a:gd name="T1" fmla="*/ 12601575 h 98"/>
                  <a:gd name="T2" fmla="*/ 304940494 w 121"/>
                  <a:gd name="T3" fmla="*/ 55443438 h 98"/>
                  <a:gd name="T4" fmla="*/ 272177583 w 121"/>
                  <a:gd name="T5" fmla="*/ 57964388 h 98"/>
                  <a:gd name="T6" fmla="*/ 257056607 w 121"/>
                  <a:gd name="T7" fmla="*/ 57964388 h 98"/>
                  <a:gd name="T8" fmla="*/ 229335609 w 121"/>
                  <a:gd name="T9" fmla="*/ 57964388 h 98"/>
                  <a:gd name="T10" fmla="*/ 183972679 w 121"/>
                  <a:gd name="T11" fmla="*/ 70564375 h 98"/>
                  <a:gd name="T12" fmla="*/ 183972679 w 121"/>
                  <a:gd name="T13" fmla="*/ 85685313 h 98"/>
                  <a:gd name="T14" fmla="*/ 183972679 w 121"/>
                  <a:gd name="T15" fmla="*/ 103327200 h 98"/>
                  <a:gd name="T16" fmla="*/ 183972679 w 121"/>
                  <a:gd name="T17" fmla="*/ 136088438 h 98"/>
                  <a:gd name="T18" fmla="*/ 173892028 w 121"/>
                  <a:gd name="T19" fmla="*/ 153728738 h 98"/>
                  <a:gd name="T20" fmla="*/ 158771051 w 121"/>
                  <a:gd name="T21" fmla="*/ 158769050 h 98"/>
                  <a:gd name="T22" fmla="*/ 143650074 w 121"/>
                  <a:gd name="T23" fmla="*/ 173891575 h 98"/>
                  <a:gd name="T24" fmla="*/ 146169443 w 121"/>
                  <a:gd name="T25" fmla="*/ 186491563 h 98"/>
                  <a:gd name="T26" fmla="*/ 146169443 w 121"/>
                  <a:gd name="T27" fmla="*/ 201612500 h 98"/>
                  <a:gd name="T28" fmla="*/ 136088792 w 121"/>
                  <a:gd name="T29" fmla="*/ 224294700 h 98"/>
                  <a:gd name="T30" fmla="*/ 95766187 w 121"/>
                  <a:gd name="T31" fmla="*/ 224294700 h 98"/>
                  <a:gd name="T32" fmla="*/ 50403256 w 121"/>
                  <a:gd name="T33" fmla="*/ 224294700 h 98"/>
                  <a:gd name="T34" fmla="*/ 20161302 w 121"/>
                  <a:gd name="T35" fmla="*/ 224294700 h 98"/>
                  <a:gd name="T36" fmla="*/ 2520957 w 121"/>
                  <a:gd name="T37" fmla="*/ 239415638 h 98"/>
                  <a:gd name="T38" fmla="*/ 2520957 w 121"/>
                  <a:gd name="T39" fmla="*/ 246975313 h 98"/>
                  <a:gd name="T40" fmla="*/ 2520957 w 121"/>
                  <a:gd name="T41" fmla="*/ 236894688 h 98"/>
                  <a:gd name="T42" fmla="*/ 5040326 w 121"/>
                  <a:gd name="T43" fmla="*/ 221773750 h 98"/>
                  <a:gd name="T44" fmla="*/ 5040326 w 121"/>
                  <a:gd name="T45" fmla="*/ 211693125 h 98"/>
                  <a:gd name="T46" fmla="*/ 12601608 w 121"/>
                  <a:gd name="T47" fmla="*/ 199093138 h 98"/>
                  <a:gd name="T48" fmla="*/ 20161302 w 121"/>
                  <a:gd name="T49" fmla="*/ 191531875 h 98"/>
                  <a:gd name="T50" fmla="*/ 25201628 w 121"/>
                  <a:gd name="T51" fmla="*/ 189012513 h 98"/>
                  <a:gd name="T52" fmla="*/ 27722585 w 121"/>
                  <a:gd name="T53" fmla="*/ 178931888 h 98"/>
                  <a:gd name="T54" fmla="*/ 27722585 w 121"/>
                  <a:gd name="T55" fmla="*/ 173891575 h 98"/>
                  <a:gd name="T56" fmla="*/ 35282279 w 121"/>
                  <a:gd name="T57" fmla="*/ 168851263 h 98"/>
                  <a:gd name="T58" fmla="*/ 35282279 w 121"/>
                  <a:gd name="T59" fmla="*/ 163810950 h 98"/>
                  <a:gd name="T60" fmla="*/ 40322605 w 121"/>
                  <a:gd name="T61" fmla="*/ 153728738 h 98"/>
                  <a:gd name="T62" fmla="*/ 42843562 w 121"/>
                  <a:gd name="T63" fmla="*/ 148688425 h 98"/>
                  <a:gd name="T64" fmla="*/ 45362931 w 121"/>
                  <a:gd name="T65" fmla="*/ 143648113 h 98"/>
                  <a:gd name="T66" fmla="*/ 47883887 w 121"/>
                  <a:gd name="T67" fmla="*/ 133567488 h 98"/>
                  <a:gd name="T68" fmla="*/ 42843562 w 121"/>
                  <a:gd name="T69" fmla="*/ 141128750 h 98"/>
                  <a:gd name="T70" fmla="*/ 45362931 w 121"/>
                  <a:gd name="T71" fmla="*/ 136088438 h 98"/>
                  <a:gd name="T72" fmla="*/ 57964538 w 121"/>
                  <a:gd name="T73" fmla="*/ 128527175 h 98"/>
                  <a:gd name="T74" fmla="*/ 65524233 w 121"/>
                  <a:gd name="T75" fmla="*/ 118448138 h 98"/>
                  <a:gd name="T76" fmla="*/ 68045190 w 121"/>
                  <a:gd name="T77" fmla="*/ 115927188 h 98"/>
                  <a:gd name="T78" fmla="*/ 73085515 w 121"/>
                  <a:gd name="T79" fmla="*/ 110886875 h 98"/>
                  <a:gd name="T80" fmla="*/ 83166166 w 121"/>
                  <a:gd name="T81" fmla="*/ 95765938 h 98"/>
                  <a:gd name="T82" fmla="*/ 83166166 w 121"/>
                  <a:gd name="T83" fmla="*/ 85685313 h 98"/>
                  <a:gd name="T84" fmla="*/ 85685536 w 121"/>
                  <a:gd name="T85" fmla="*/ 78124050 h 98"/>
                  <a:gd name="T86" fmla="*/ 90725861 w 121"/>
                  <a:gd name="T87" fmla="*/ 65524063 h 98"/>
                  <a:gd name="T88" fmla="*/ 93246818 w 121"/>
                  <a:gd name="T89" fmla="*/ 60483750 h 98"/>
                  <a:gd name="T90" fmla="*/ 95766187 w 121"/>
                  <a:gd name="T91" fmla="*/ 57964388 h 98"/>
                  <a:gd name="T92" fmla="*/ 95766187 w 121"/>
                  <a:gd name="T93" fmla="*/ 50403125 h 98"/>
                  <a:gd name="T94" fmla="*/ 100806512 w 121"/>
                  <a:gd name="T95" fmla="*/ 50403125 h 98"/>
                  <a:gd name="T96" fmla="*/ 105846838 w 121"/>
                  <a:gd name="T97" fmla="*/ 45362813 h 98"/>
                  <a:gd name="T98" fmla="*/ 115927489 w 121"/>
                  <a:gd name="T99" fmla="*/ 40322500 h 98"/>
                  <a:gd name="T100" fmla="*/ 128529097 w 121"/>
                  <a:gd name="T101" fmla="*/ 32761238 h 98"/>
                  <a:gd name="T102" fmla="*/ 131048466 w 121"/>
                  <a:gd name="T103" fmla="*/ 27722513 h 98"/>
                  <a:gd name="T104" fmla="*/ 133569423 w 121"/>
                  <a:gd name="T105" fmla="*/ 17640300 h 98"/>
                  <a:gd name="T106" fmla="*/ 136088792 w 121"/>
                  <a:gd name="T107" fmla="*/ 12601575 h 98"/>
                  <a:gd name="T108" fmla="*/ 141129117 w 121"/>
                  <a:gd name="T109" fmla="*/ 5040313 h 98"/>
                  <a:gd name="T110" fmla="*/ 156250094 w 121"/>
                  <a:gd name="T111" fmla="*/ 0 h 98"/>
                  <a:gd name="T112" fmla="*/ 254537238 w 121"/>
                  <a:gd name="T113" fmla="*/ 0 h 98"/>
                  <a:gd name="T114" fmla="*/ 269658214 w 121"/>
                  <a:gd name="T115" fmla="*/ 0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98"/>
                  <a:gd name="T176" fmla="*/ 121 w 12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98">
                    <a:moveTo>
                      <a:pt x="121" y="0"/>
                    </a:moveTo>
                    <a:lnTo>
                      <a:pt x="121" y="1"/>
                    </a:lnTo>
                    <a:lnTo>
                      <a:pt x="121" y="2"/>
                    </a:lnTo>
                    <a:lnTo>
                      <a:pt x="121" y="5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21" y="22"/>
                    </a:lnTo>
                    <a:lnTo>
                      <a:pt x="121" y="23"/>
                    </a:lnTo>
                    <a:lnTo>
                      <a:pt x="110" y="23"/>
                    </a:lnTo>
                    <a:lnTo>
                      <a:pt x="108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3" y="23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94" y="23"/>
                    </a:lnTo>
                    <a:lnTo>
                      <a:pt x="91" y="23"/>
                    </a:lnTo>
                    <a:lnTo>
                      <a:pt x="84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7"/>
                    </a:lnTo>
                    <a:lnTo>
                      <a:pt x="73" y="52"/>
                    </a:lnTo>
                    <a:lnTo>
                      <a:pt x="73" y="54"/>
                    </a:lnTo>
                    <a:lnTo>
                      <a:pt x="73" y="60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0" y="66"/>
                    </a:lnTo>
                    <a:lnTo>
                      <a:pt x="58" y="67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2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0"/>
                    </a:lnTo>
                    <a:lnTo>
                      <a:pt x="58" y="84"/>
                    </a:lnTo>
                    <a:lnTo>
                      <a:pt x="58" y="88"/>
                    </a:lnTo>
                    <a:lnTo>
                      <a:pt x="60" y="89"/>
                    </a:lnTo>
                    <a:lnTo>
                      <a:pt x="54" y="89"/>
                    </a:lnTo>
                    <a:lnTo>
                      <a:pt x="46" y="89"/>
                    </a:lnTo>
                    <a:lnTo>
                      <a:pt x="40" y="89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0" y="89"/>
                    </a:lnTo>
                    <a:lnTo>
                      <a:pt x="27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8" y="89"/>
                    </a:lnTo>
                    <a:lnTo>
                      <a:pt x="2" y="89"/>
                    </a:lnTo>
                    <a:lnTo>
                      <a:pt x="2" y="90"/>
                    </a:lnTo>
                    <a:lnTo>
                      <a:pt x="2" y="93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97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4" y="81"/>
                    </a:lnTo>
                    <a:lnTo>
                      <a:pt x="5" y="79"/>
                    </a:lnTo>
                    <a:lnTo>
                      <a:pt x="6" y="77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11" y="72"/>
                    </a:lnTo>
                    <a:lnTo>
                      <a:pt x="11" y="71"/>
                    </a:lnTo>
                    <a:lnTo>
                      <a:pt x="11" y="70"/>
                    </a:lnTo>
                    <a:lnTo>
                      <a:pt x="11" y="69"/>
                    </a:lnTo>
                    <a:lnTo>
                      <a:pt x="12" y="68"/>
                    </a:lnTo>
                    <a:lnTo>
                      <a:pt x="14" y="67"/>
                    </a:lnTo>
                    <a:lnTo>
                      <a:pt x="15" y="66"/>
                    </a:lnTo>
                    <a:lnTo>
                      <a:pt x="14" y="65"/>
                    </a:lnTo>
                    <a:lnTo>
                      <a:pt x="15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9" y="57"/>
                    </a:lnTo>
                    <a:lnTo>
                      <a:pt x="19" y="54"/>
                    </a:lnTo>
                    <a:lnTo>
                      <a:pt x="20" y="53"/>
                    </a:lnTo>
                    <a:lnTo>
                      <a:pt x="19" y="53"/>
                    </a:lnTo>
                    <a:lnTo>
                      <a:pt x="18" y="54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0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5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5" y="4"/>
                    </a:lnTo>
                    <a:lnTo>
                      <a:pt x="55" y="3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1" y="0"/>
                    </a:lnTo>
                    <a:lnTo>
                      <a:pt x="12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70" name="Freeform 1060"/>
              <p:cNvSpPr>
                <a:spLocks noEditPoints="1"/>
              </p:cNvSpPr>
              <p:nvPr/>
            </p:nvSpPr>
            <p:spPr bwMode="auto">
              <a:xfrm>
                <a:off x="5670550" y="2587626"/>
                <a:ext cx="434975" cy="333375"/>
              </a:xfrm>
              <a:custGeom>
                <a:avLst/>
                <a:gdLst>
                  <a:gd name="T0" fmla="*/ 63003113 w 274"/>
                  <a:gd name="T1" fmla="*/ 35282188 h 210"/>
                  <a:gd name="T2" fmla="*/ 98285300 w 274"/>
                  <a:gd name="T3" fmla="*/ 27722513 h 210"/>
                  <a:gd name="T4" fmla="*/ 126007813 w 274"/>
                  <a:gd name="T5" fmla="*/ 12601575 h 210"/>
                  <a:gd name="T6" fmla="*/ 146169063 w 274"/>
                  <a:gd name="T7" fmla="*/ 17640300 h 210"/>
                  <a:gd name="T8" fmla="*/ 151209375 w 274"/>
                  <a:gd name="T9" fmla="*/ 40322500 h 210"/>
                  <a:gd name="T10" fmla="*/ 219252800 w 274"/>
                  <a:gd name="T11" fmla="*/ 50403125 h 210"/>
                  <a:gd name="T12" fmla="*/ 289817175 w 274"/>
                  <a:gd name="T13" fmla="*/ 70564375 h 210"/>
                  <a:gd name="T14" fmla="*/ 367942813 w 274"/>
                  <a:gd name="T15" fmla="*/ 88206263 h 210"/>
                  <a:gd name="T16" fmla="*/ 393144375 w 274"/>
                  <a:gd name="T17" fmla="*/ 70564375 h 210"/>
                  <a:gd name="T18" fmla="*/ 423386250 w 274"/>
                  <a:gd name="T19" fmla="*/ 63004700 h 210"/>
                  <a:gd name="T20" fmla="*/ 456147488 w 274"/>
                  <a:gd name="T21" fmla="*/ 52924075 h 210"/>
                  <a:gd name="T22" fmla="*/ 483870000 w 274"/>
                  <a:gd name="T23" fmla="*/ 68043425 h 210"/>
                  <a:gd name="T24" fmla="*/ 539313438 w 274"/>
                  <a:gd name="T25" fmla="*/ 80645000 h 210"/>
                  <a:gd name="T26" fmla="*/ 572074675 w 274"/>
                  <a:gd name="T27" fmla="*/ 98286888 h 210"/>
                  <a:gd name="T28" fmla="*/ 614918125 w 274"/>
                  <a:gd name="T29" fmla="*/ 120967500 h 210"/>
                  <a:gd name="T30" fmla="*/ 617437488 w 274"/>
                  <a:gd name="T31" fmla="*/ 156249688 h 210"/>
                  <a:gd name="T32" fmla="*/ 599797188 w 274"/>
                  <a:gd name="T33" fmla="*/ 191531875 h 210"/>
                  <a:gd name="T34" fmla="*/ 592235925 w 274"/>
                  <a:gd name="T35" fmla="*/ 214214075 h 210"/>
                  <a:gd name="T36" fmla="*/ 602316550 w 274"/>
                  <a:gd name="T37" fmla="*/ 226814063 h 210"/>
                  <a:gd name="T38" fmla="*/ 599797188 w 274"/>
                  <a:gd name="T39" fmla="*/ 277217188 h 210"/>
                  <a:gd name="T40" fmla="*/ 637598738 w 274"/>
                  <a:gd name="T41" fmla="*/ 307459063 h 210"/>
                  <a:gd name="T42" fmla="*/ 619958438 w 274"/>
                  <a:gd name="T43" fmla="*/ 378023438 h 210"/>
                  <a:gd name="T44" fmla="*/ 660280938 w 274"/>
                  <a:gd name="T45" fmla="*/ 410786263 h 210"/>
                  <a:gd name="T46" fmla="*/ 670361563 w 274"/>
                  <a:gd name="T47" fmla="*/ 446068450 h 210"/>
                  <a:gd name="T48" fmla="*/ 685482500 w 274"/>
                  <a:gd name="T49" fmla="*/ 471270013 h 210"/>
                  <a:gd name="T50" fmla="*/ 650200313 w 274"/>
                  <a:gd name="T51" fmla="*/ 483870000 h 210"/>
                  <a:gd name="T52" fmla="*/ 630039063 w 274"/>
                  <a:gd name="T53" fmla="*/ 511592513 h 210"/>
                  <a:gd name="T54" fmla="*/ 594756875 w 274"/>
                  <a:gd name="T55" fmla="*/ 519152188 h 210"/>
                  <a:gd name="T56" fmla="*/ 574595625 w 274"/>
                  <a:gd name="T57" fmla="*/ 516632825 h 210"/>
                  <a:gd name="T58" fmla="*/ 539313438 w 274"/>
                  <a:gd name="T59" fmla="*/ 516632825 h 210"/>
                  <a:gd name="T60" fmla="*/ 504031250 w 274"/>
                  <a:gd name="T61" fmla="*/ 511592513 h 210"/>
                  <a:gd name="T62" fmla="*/ 476308738 w 274"/>
                  <a:gd name="T63" fmla="*/ 498990938 h 210"/>
                  <a:gd name="T64" fmla="*/ 463708750 w 274"/>
                  <a:gd name="T65" fmla="*/ 463708750 h 210"/>
                  <a:gd name="T66" fmla="*/ 415824988 w 274"/>
                  <a:gd name="T67" fmla="*/ 461189388 h 210"/>
                  <a:gd name="T68" fmla="*/ 385583113 w 274"/>
                  <a:gd name="T69" fmla="*/ 476310325 h 210"/>
                  <a:gd name="T70" fmla="*/ 342741250 w 274"/>
                  <a:gd name="T71" fmla="*/ 468749063 h 210"/>
                  <a:gd name="T72" fmla="*/ 307459063 w 274"/>
                  <a:gd name="T73" fmla="*/ 446068450 h 210"/>
                  <a:gd name="T74" fmla="*/ 264615613 w 274"/>
                  <a:gd name="T75" fmla="*/ 425907200 h 210"/>
                  <a:gd name="T76" fmla="*/ 244454363 w 274"/>
                  <a:gd name="T77" fmla="*/ 393144375 h 210"/>
                  <a:gd name="T78" fmla="*/ 236894688 w 274"/>
                  <a:gd name="T79" fmla="*/ 370463763 h 210"/>
                  <a:gd name="T80" fmla="*/ 206652813 w 274"/>
                  <a:gd name="T81" fmla="*/ 345262200 h 210"/>
                  <a:gd name="T82" fmla="*/ 178930300 w 274"/>
                  <a:gd name="T83" fmla="*/ 335181575 h 210"/>
                  <a:gd name="T84" fmla="*/ 176410938 w 274"/>
                  <a:gd name="T85" fmla="*/ 345262200 h 210"/>
                  <a:gd name="T86" fmla="*/ 146169063 w 274"/>
                  <a:gd name="T87" fmla="*/ 335181575 h 210"/>
                  <a:gd name="T88" fmla="*/ 131048125 w 274"/>
                  <a:gd name="T89" fmla="*/ 304938113 h 210"/>
                  <a:gd name="T90" fmla="*/ 120967500 w 274"/>
                  <a:gd name="T91" fmla="*/ 269655925 h 210"/>
                  <a:gd name="T92" fmla="*/ 85685313 w 274"/>
                  <a:gd name="T93" fmla="*/ 249496263 h 210"/>
                  <a:gd name="T94" fmla="*/ 70564375 w 274"/>
                  <a:gd name="T95" fmla="*/ 226814063 h 210"/>
                  <a:gd name="T96" fmla="*/ 50403125 w 274"/>
                  <a:gd name="T97" fmla="*/ 211693125 h 210"/>
                  <a:gd name="T98" fmla="*/ 60483750 w 274"/>
                  <a:gd name="T99" fmla="*/ 189012513 h 210"/>
                  <a:gd name="T100" fmla="*/ 75604688 w 274"/>
                  <a:gd name="T101" fmla="*/ 168851263 h 210"/>
                  <a:gd name="T102" fmla="*/ 83165950 w 274"/>
                  <a:gd name="T103" fmla="*/ 143648113 h 210"/>
                  <a:gd name="T104" fmla="*/ 50403125 w 274"/>
                  <a:gd name="T105" fmla="*/ 136088438 h 210"/>
                  <a:gd name="T106" fmla="*/ 32761238 w 274"/>
                  <a:gd name="T107" fmla="*/ 108367513 h 210"/>
                  <a:gd name="T108" fmla="*/ 17640300 w 274"/>
                  <a:gd name="T109" fmla="*/ 73083738 h 210"/>
                  <a:gd name="T110" fmla="*/ 10080625 w 274"/>
                  <a:gd name="T111" fmla="*/ 35282188 h 210"/>
                  <a:gd name="T112" fmla="*/ 10080625 w 274"/>
                  <a:gd name="T113" fmla="*/ 15120938 h 210"/>
                  <a:gd name="T114" fmla="*/ 35282188 w 274"/>
                  <a:gd name="T115" fmla="*/ 15120938 h 210"/>
                  <a:gd name="T116" fmla="*/ 428426563 w 274"/>
                  <a:gd name="T117" fmla="*/ 463708750 h 210"/>
                  <a:gd name="T118" fmla="*/ 423386250 w 274"/>
                  <a:gd name="T119" fmla="*/ 468749063 h 2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210"/>
                  <a:gd name="T182" fmla="*/ 274 w 274"/>
                  <a:gd name="T183" fmla="*/ 210 h 2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210">
                    <a:moveTo>
                      <a:pt x="14" y="6"/>
                    </a:moveTo>
                    <a:lnTo>
                      <a:pt x="14" y="7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2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2" y="17"/>
                    </a:lnTo>
                    <a:lnTo>
                      <a:pt x="65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80" y="23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1" y="19"/>
                    </a:lnTo>
                    <a:lnTo>
                      <a:pt x="95" y="18"/>
                    </a:lnTo>
                    <a:lnTo>
                      <a:pt x="97" y="18"/>
                    </a:lnTo>
                    <a:lnTo>
                      <a:pt x="100" y="17"/>
                    </a:lnTo>
                    <a:lnTo>
                      <a:pt x="103" y="16"/>
                    </a:lnTo>
                    <a:lnTo>
                      <a:pt x="106" y="19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4" y="30"/>
                    </a:lnTo>
                    <a:lnTo>
                      <a:pt x="125" y="30"/>
                    </a:lnTo>
                    <a:lnTo>
                      <a:pt x="127" y="32"/>
                    </a:lnTo>
                    <a:lnTo>
                      <a:pt x="128" y="33"/>
                    </a:lnTo>
                    <a:lnTo>
                      <a:pt x="131" y="34"/>
                    </a:lnTo>
                    <a:lnTo>
                      <a:pt x="135" y="36"/>
                    </a:lnTo>
                    <a:lnTo>
                      <a:pt x="137" y="35"/>
                    </a:lnTo>
                    <a:lnTo>
                      <a:pt x="141" y="35"/>
                    </a:lnTo>
                    <a:lnTo>
                      <a:pt x="144" y="36"/>
                    </a:lnTo>
                    <a:lnTo>
                      <a:pt x="146" y="35"/>
                    </a:lnTo>
                    <a:lnTo>
                      <a:pt x="147" y="35"/>
                    </a:lnTo>
                    <a:lnTo>
                      <a:pt x="149" y="34"/>
                    </a:lnTo>
                    <a:lnTo>
                      <a:pt x="150" y="34"/>
                    </a:lnTo>
                    <a:lnTo>
                      <a:pt x="151" y="34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4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9" y="26"/>
                    </a:lnTo>
                    <a:lnTo>
                      <a:pt x="161" y="26"/>
                    </a:lnTo>
                    <a:lnTo>
                      <a:pt x="161" y="25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5" y="25"/>
                    </a:lnTo>
                    <a:lnTo>
                      <a:pt x="166" y="25"/>
                    </a:lnTo>
                    <a:lnTo>
                      <a:pt x="166" y="24"/>
                    </a:lnTo>
                    <a:lnTo>
                      <a:pt x="168" y="24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5"/>
                    </a:lnTo>
                    <a:lnTo>
                      <a:pt x="175" y="24"/>
                    </a:lnTo>
                    <a:lnTo>
                      <a:pt x="174" y="24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1" y="21"/>
                    </a:lnTo>
                    <a:lnTo>
                      <a:pt x="181" y="23"/>
                    </a:lnTo>
                    <a:lnTo>
                      <a:pt x="182" y="23"/>
                    </a:lnTo>
                    <a:lnTo>
                      <a:pt x="183" y="23"/>
                    </a:lnTo>
                    <a:lnTo>
                      <a:pt x="186" y="24"/>
                    </a:lnTo>
                    <a:lnTo>
                      <a:pt x="187" y="23"/>
                    </a:lnTo>
                    <a:lnTo>
                      <a:pt x="187" y="21"/>
                    </a:lnTo>
                    <a:lnTo>
                      <a:pt x="188" y="23"/>
                    </a:lnTo>
                    <a:lnTo>
                      <a:pt x="190" y="25"/>
                    </a:lnTo>
                    <a:lnTo>
                      <a:pt x="189" y="26"/>
                    </a:lnTo>
                    <a:lnTo>
                      <a:pt x="190" y="26"/>
                    </a:lnTo>
                    <a:lnTo>
                      <a:pt x="191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4" y="27"/>
                    </a:lnTo>
                    <a:lnTo>
                      <a:pt x="201" y="29"/>
                    </a:lnTo>
                    <a:lnTo>
                      <a:pt x="201" y="30"/>
                    </a:lnTo>
                    <a:lnTo>
                      <a:pt x="205" y="32"/>
                    </a:lnTo>
                    <a:lnTo>
                      <a:pt x="206" y="32"/>
                    </a:lnTo>
                    <a:lnTo>
                      <a:pt x="208" y="30"/>
                    </a:lnTo>
                    <a:lnTo>
                      <a:pt x="209" y="30"/>
                    </a:lnTo>
                    <a:lnTo>
                      <a:pt x="210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5" y="32"/>
                    </a:lnTo>
                    <a:lnTo>
                      <a:pt x="216" y="33"/>
                    </a:lnTo>
                    <a:lnTo>
                      <a:pt x="217" y="33"/>
                    </a:lnTo>
                    <a:lnTo>
                      <a:pt x="218" y="33"/>
                    </a:lnTo>
                    <a:lnTo>
                      <a:pt x="218" y="34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7"/>
                    </a:lnTo>
                    <a:lnTo>
                      <a:pt x="220" y="37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27" y="39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1" y="45"/>
                    </a:lnTo>
                    <a:lnTo>
                      <a:pt x="234" y="45"/>
                    </a:lnTo>
                    <a:lnTo>
                      <a:pt x="236" y="45"/>
                    </a:lnTo>
                    <a:lnTo>
                      <a:pt x="238" y="45"/>
                    </a:lnTo>
                    <a:lnTo>
                      <a:pt x="240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6"/>
                    </a:lnTo>
                    <a:lnTo>
                      <a:pt x="244" y="48"/>
                    </a:lnTo>
                    <a:lnTo>
                      <a:pt x="244" y="51"/>
                    </a:lnTo>
                    <a:lnTo>
                      <a:pt x="244" y="52"/>
                    </a:lnTo>
                    <a:lnTo>
                      <a:pt x="244" y="53"/>
                    </a:lnTo>
                    <a:lnTo>
                      <a:pt x="244" y="54"/>
                    </a:lnTo>
                    <a:lnTo>
                      <a:pt x="244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5" y="57"/>
                    </a:lnTo>
                    <a:lnTo>
                      <a:pt x="244" y="58"/>
                    </a:lnTo>
                    <a:lnTo>
                      <a:pt x="245" y="60"/>
                    </a:lnTo>
                    <a:lnTo>
                      <a:pt x="245" y="61"/>
                    </a:lnTo>
                    <a:lnTo>
                      <a:pt x="245" y="62"/>
                    </a:lnTo>
                    <a:lnTo>
                      <a:pt x="244" y="64"/>
                    </a:lnTo>
                    <a:lnTo>
                      <a:pt x="243" y="65"/>
                    </a:lnTo>
                    <a:lnTo>
                      <a:pt x="243" y="66"/>
                    </a:lnTo>
                    <a:lnTo>
                      <a:pt x="243" y="67"/>
                    </a:lnTo>
                    <a:lnTo>
                      <a:pt x="243" y="68"/>
                    </a:lnTo>
                    <a:lnTo>
                      <a:pt x="243" y="71"/>
                    </a:lnTo>
                    <a:lnTo>
                      <a:pt x="242" y="72"/>
                    </a:lnTo>
                    <a:lnTo>
                      <a:pt x="240" y="74"/>
                    </a:lnTo>
                    <a:lnTo>
                      <a:pt x="239" y="75"/>
                    </a:lnTo>
                    <a:lnTo>
                      <a:pt x="238" y="75"/>
                    </a:lnTo>
                    <a:lnTo>
                      <a:pt x="237" y="75"/>
                    </a:lnTo>
                    <a:lnTo>
                      <a:pt x="238" y="76"/>
                    </a:lnTo>
                    <a:lnTo>
                      <a:pt x="239" y="77"/>
                    </a:lnTo>
                    <a:lnTo>
                      <a:pt x="239" y="79"/>
                    </a:lnTo>
                    <a:lnTo>
                      <a:pt x="238" y="79"/>
                    </a:lnTo>
                    <a:lnTo>
                      <a:pt x="237" y="79"/>
                    </a:lnTo>
                    <a:lnTo>
                      <a:pt x="236" y="79"/>
                    </a:lnTo>
                    <a:lnTo>
                      <a:pt x="235" y="80"/>
                    </a:lnTo>
                    <a:lnTo>
                      <a:pt x="235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5" y="83"/>
                    </a:lnTo>
                    <a:lnTo>
                      <a:pt x="235" y="85"/>
                    </a:lnTo>
                    <a:lnTo>
                      <a:pt x="235" y="86"/>
                    </a:lnTo>
                    <a:lnTo>
                      <a:pt x="234" y="86"/>
                    </a:lnTo>
                    <a:lnTo>
                      <a:pt x="234" y="88"/>
                    </a:lnTo>
                    <a:lnTo>
                      <a:pt x="235" y="88"/>
                    </a:lnTo>
                    <a:lnTo>
                      <a:pt x="235" y="89"/>
                    </a:lnTo>
                    <a:lnTo>
                      <a:pt x="236" y="89"/>
                    </a:lnTo>
                    <a:lnTo>
                      <a:pt x="237" y="89"/>
                    </a:lnTo>
                    <a:lnTo>
                      <a:pt x="238" y="89"/>
                    </a:lnTo>
                    <a:lnTo>
                      <a:pt x="239" y="89"/>
                    </a:lnTo>
                    <a:lnTo>
                      <a:pt x="239" y="90"/>
                    </a:lnTo>
                    <a:lnTo>
                      <a:pt x="240" y="90"/>
                    </a:lnTo>
                    <a:lnTo>
                      <a:pt x="239" y="90"/>
                    </a:lnTo>
                    <a:lnTo>
                      <a:pt x="238" y="92"/>
                    </a:lnTo>
                    <a:lnTo>
                      <a:pt x="237" y="92"/>
                    </a:lnTo>
                    <a:lnTo>
                      <a:pt x="237" y="93"/>
                    </a:lnTo>
                    <a:lnTo>
                      <a:pt x="236" y="94"/>
                    </a:lnTo>
                    <a:lnTo>
                      <a:pt x="235" y="95"/>
                    </a:lnTo>
                    <a:lnTo>
                      <a:pt x="235" y="96"/>
                    </a:lnTo>
                    <a:lnTo>
                      <a:pt x="236" y="100"/>
                    </a:lnTo>
                    <a:lnTo>
                      <a:pt x="237" y="102"/>
                    </a:lnTo>
                    <a:lnTo>
                      <a:pt x="238" y="107"/>
                    </a:lnTo>
                    <a:lnTo>
                      <a:pt x="239" y="108"/>
                    </a:lnTo>
                    <a:lnTo>
                      <a:pt x="239" y="109"/>
                    </a:lnTo>
                    <a:lnTo>
                      <a:pt x="238" y="110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8" y="114"/>
                    </a:lnTo>
                    <a:lnTo>
                      <a:pt x="238" y="116"/>
                    </a:lnTo>
                    <a:lnTo>
                      <a:pt x="239" y="119"/>
                    </a:lnTo>
                    <a:lnTo>
                      <a:pt x="243" y="119"/>
                    </a:lnTo>
                    <a:lnTo>
                      <a:pt x="244" y="119"/>
                    </a:lnTo>
                    <a:lnTo>
                      <a:pt x="247" y="120"/>
                    </a:lnTo>
                    <a:lnTo>
                      <a:pt x="252" y="120"/>
                    </a:lnTo>
                    <a:lnTo>
                      <a:pt x="252" y="121"/>
                    </a:lnTo>
                    <a:lnTo>
                      <a:pt x="252" y="122"/>
                    </a:lnTo>
                    <a:lnTo>
                      <a:pt x="253" y="122"/>
                    </a:lnTo>
                    <a:lnTo>
                      <a:pt x="253" y="123"/>
                    </a:lnTo>
                    <a:lnTo>
                      <a:pt x="253" y="126"/>
                    </a:lnTo>
                    <a:lnTo>
                      <a:pt x="252" y="129"/>
                    </a:lnTo>
                    <a:lnTo>
                      <a:pt x="246" y="135"/>
                    </a:lnTo>
                    <a:lnTo>
                      <a:pt x="245" y="136"/>
                    </a:lnTo>
                    <a:lnTo>
                      <a:pt x="244" y="137"/>
                    </a:lnTo>
                    <a:lnTo>
                      <a:pt x="242" y="139"/>
                    </a:lnTo>
                    <a:lnTo>
                      <a:pt x="239" y="141"/>
                    </a:lnTo>
                    <a:lnTo>
                      <a:pt x="242" y="145"/>
                    </a:lnTo>
                    <a:lnTo>
                      <a:pt x="245" y="148"/>
                    </a:lnTo>
                    <a:lnTo>
                      <a:pt x="246" y="148"/>
                    </a:lnTo>
                    <a:lnTo>
                      <a:pt x="246" y="150"/>
                    </a:lnTo>
                    <a:lnTo>
                      <a:pt x="247" y="151"/>
                    </a:lnTo>
                    <a:lnTo>
                      <a:pt x="248" y="152"/>
                    </a:lnTo>
                    <a:lnTo>
                      <a:pt x="249" y="154"/>
                    </a:lnTo>
                    <a:lnTo>
                      <a:pt x="249" y="155"/>
                    </a:lnTo>
                    <a:lnTo>
                      <a:pt x="250" y="157"/>
                    </a:lnTo>
                    <a:lnTo>
                      <a:pt x="253" y="159"/>
                    </a:lnTo>
                    <a:lnTo>
                      <a:pt x="254" y="160"/>
                    </a:lnTo>
                    <a:lnTo>
                      <a:pt x="255" y="160"/>
                    </a:lnTo>
                    <a:lnTo>
                      <a:pt x="258" y="161"/>
                    </a:lnTo>
                    <a:lnTo>
                      <a:pt x="259" y="161"/>
                    </a:lnTo>
                    <a:lnTo>
                      <a:pt x="261" y="163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4" y="165"/>
                    </a:lnTo>
                    <a:lnTo>
                      <a:pt x="265" y="165"/>
                    </a:lnTo>
                    <a:lnTo>
                      <a:pt x="266" y="165"/>
                    </a:lnTo>
                    <a:lnTo>
                      <a:pt x="266" y="166"/>
                    </a:lnTo>
                    <a:lnTo>
                      <a:pt x="266" y="167"/>
                    </a:lnTo>
                    <a:lnTo>
                      <a:pt x="266" y="168"/>
                    </a:lnTo>
                    <a:lnTo>
                      <a:pt x="266" y="169"/>
                    </a:lnTo>
                    <a:lnTo>
                      <a:pt x="266" y="170"/>
                    </a:lnTo>
                    <a:lnTo>
                      <a:pt x="267" y="172"/>
                    </a:lnTo>
                    <a:lnTo>
                      <a:pt x="267" y="176"/>
                    </a:lnTo>
                    <a:lnTo>
                      <a:pt x="266" y="177"/>
                    </a:lnTo>
                    <a:lnTo>
                      <a:pt x="266" y="178"/>
                    </a:lnTo>
                    <a:lnTo>
                      <a:pt x="267" y="179"/>
                    </a:lnTo>
                    <a:lnTo>
                      <a:pt x="268" y="179"/>
                    </a:lnTo>
                    <a:lnTo>
                      <a:pt x="270" y="179"/>
                    </a:lnTo>
                    <a:lnTo>
                      <a:pt x="272" y="178"/>
                    </a:lnTo>
                    <a:lnTo>
                      <a:pt x="274" y="179"/>
                    </a:lnTo>
                    <a:lnTo>
                      <a:pt x="274" y="180"/>
                    </a:lnTo>
                    <a:lnTo>
                      <a:pt x="273" y="180"/>
                    </a:lnTo>
                    <a:lnTo>
                      <a:pt x="273" y="182"/>
                    </a:lnTo>
                    <a:lnTo>
                      <a:pt x="273" y="183"/>
                    </a:lnTo>
                    <a:lnTo>
                      <a:pt x="273" y="184"/>
                    </a:lnTo>
                    <a:lnTo>
                      <a:pt x="272" y="187"/>
                    </a:lnTo>
                    <a:lnTo>
                      <a:pt x="271" y="187"/>
                    </a:lnTo>
                    <a:lnTo>
                      <a:pt x="270" y="187"/>
                    </a:lnTo>
                    <a:lnTo>
                      <a:pt x="267" y="187"/>
                    </a:lnTo>
                    <a:lnTo>
                      <a:pt x="266" y="187"/>
                    </a:lnTo>
                    <a:lnTo>
                      <a:pt x="265" y="188"/>
                    </a:lnTo>
                    <a:lnTo>
                      <a:pt x="264" y="188"/>
                    </a:lnTo>
                    <a:lnTo>
                      <a:pt x="263" y="188"/>
                    </a:lnTo>
                    <a:lnTo>
                      <a:pt x="262" y="188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9" y="192"/>
                    </a:lnTo>
                    <a:lnTo>
                      <a:pt x="258" y="192"/>
                    </a:lnTo>
                    <a:lnTo>
                      <a:pt x="257" y="191"/>
                    </a:lnTo>
                    <a:lnTo>
                      <a:pt x="257" y="192"/>
                    </a:lnTo>
                    <a:lnTo>
                      <a:pt x="256" y="192"/>
                    </a:lnTo>
                    <a:lnTo>
                      <a:pt x="254" y="193"/>
                    </a:lnTo>
                    <a:lnTo>
                      <a:pt x="253" y="193"/>
                    </a:lnTo>
                    <a:lnTo>
                      <a:pt x="253" y="194"/>
                    </a:lnTo>
                    <a:lnTo>
                      <a:pt x="253" y="195"/>
                    </a:lnTo>
                    <a:lnTo>
                      <a:pt x="253" y="197"/>
                    </a:lnTo>
                    <a:lnTo>
                      <a:pt x="252" y="198"/>
                    </a:lnTo>
                    <a:lnTo>
                      <a:pt x="252" y="199"/>
                    </a:lnTo>
                    <a:lnTo>
                      <a:pt x="250" y="199"/>
                    </a:lnTo>
                    <a:lnTo>
                      <a:pt x="250" y="203"/>
                    </a:lnTo>
                    <a:lnTo>
                      <a:pt x="250" y="204"/>
                    </a:lnTo>
                    <a:lnTo>
                      <a:pt x="250" y="205"/>
                    </a:lnTo>
                    <a:lnTo>
                      <a:pt x="250" y="206"/>
                    </a:lnTo>
                    <a:lnTo>
                      <a:pt x="249" y="207"/>
                    </a:lnTo>
                    <a:lnTo>
                      <a:pt x="248" y="208"/>
                    </a:lnTo>
                    <a:lnTo>
                      <a:pt x="247" y="210"/>
                    </a:lnTo>
                    <a:lnTo>
                      <a:pt x="244" y="208"/>
                    </a:lnTo>
                    <a:lnTo>
                      <a:pt x="240" y="207"/>
                    </a:lnTo>
                    <a:lnTo>
                      <a:pt x="238" y="207"/>
                    </a:lnTo>
                    <a:lnTo>
                      <a:pt x="237" y="207"/>
                    </a:lnTo>
                    <a:lnTo>
                      <a:pt x="236" y="207"/>
                    </a:lnTo>
                    <a:lnTo>
                      <a:pt x="236" y="206"/>
                    </a:lnTo>
                    <a:lnTo>
                      <a:pt x="236" y="205"/>
                    </a:lnTo>
                    <a:lnTo>
                      <a:pt x="235" y="205"/>
                    </a:lnTo>
                    <a:lnTo>
                      <a:pt x="235" y="204"/>
                    </a:lnTo>
                    <a:lnTo>
                      <a:pt x="234" y="204"/>
                    </a:lnTo>
                    <a:lnTo>
                      <a:pt x="234" y="205"/>
                    </a:lnTo>
                    <a:lnTo>
                      <a:pt x="233" y="205"/>
                    </a:lnTo>
                    <a:lnTo>
                      <a:pt x="233" y="206"/>
                    </a:lnTo>
                    <a:lnTo>
                      <a:pt x="234" y="207"/>
                    </a:lnTo>
                    <a:lnTo>
                      <a:pt x="233" y="207"/>
                    </a:lnTo>
                    <a:lnTo>
                      <a:pt x="231" y="206"/>
                    </a:lnTo>
                    <a:lnTo>
                      <a:pt x="229" y="205"/>
                    </a:lnTo>
                    <a:lnTo>
                      <a:pt x="228" y="205"/>
                    </a:lnTo>
                    <a:lnTo>
                      <a:pt x="226" y="205"/>
                    </a:lnTo>
                    <a:lnTo>
                      <a:pt x="225" y="205"/>
                    </a:lnTo>
                    <a:lnTo>
                      <a:pt x="224" y="205"/>
                    </a:lnTo>
                    <a:lnTo>
                      <a:pt x="222" y="205"/>
                    </a:lnTo>
                    <a:lnTo>
                      <a:pt x="221" y="205"/>
                    </a:lnTo>
                    <a:lnTo>
                      <a:pt x="220" y="205"/>
                    </a:lnTo>
                    <a:lnTo>
                      <a:pt x="220" y="204"/>
                    </a:lnTo>
                    <a:lnTo>
                      <a:pt x="219" y="204"/>
                    </a:lnTo>
                    <a:lnTo>
                      <a:pt x="218" y="204"/>
                    </a:lnTo>
                    <a:lnTo>
                      <a:pt x="216" y="205"/>
                    </a:lnTo>
                    <a:lnTo>
                      <a:pt x="215" y="205"/>
                    </a:lnTo>
                    <a:lnTo>
                      <a:pt x="214" y="205"/>
                    </a:lnTo>
                    <a:lnTo>
                      <a:pt x="212" y="205"/>
                    </a:lnTo>
                    <a:lnTo>
                      <a:pt x="212" y="204"/>
                    </a:lnTo>
                    <a:lnTo>
                      <a:pt x="211" y="204"/>
                    </a:lnTo>
                    <a:lnTo>
                      <a:pt x="211" y="203"/>
                    </a:lnTo>
                    <a:lnTo>
                      <a:pt x="210" y="203"/>
                    </a:lnTo>
                    <a:lnTo>
                      <a:pt x="209" y="203"/>
                    </a:lnTo>
                    <a:lnTo>
                      <a:pt x="206" y="203"/>
                    </a:lnTo>
                    <a:lnTo>
                      <a:pt x="205" y="202"/>
                    </a:lnTo>
                    <a:lnTo>
                      <a:pt x="203" y="202"/>
                    </a:lnTo>
                    <a:lnTo>
                      <a:pt x="203" y="203"/>
                    </a:lnTo>
                    <a:lnTo>
                      <a:pt x="201" y="203"/>
                    </a:lnTo>
                    <a:lnTo>
                      <a:pt x="200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8" y="202"/>
                    </a:lnTo>
                    <a:lnTo>
                      <a:pt x="198" y="201"/>
                    </a:lnTo>
                    <a:lnTo>
                      <a:pt x="197" y="201"/>
                    </a:lnTo>
                    <a:lnTo>
                      <a:pt x="196" y="202"/>
                    </a:lnTo>
                    <a:lnTo>
                      <a:pt x="196" y="201"/>
                    </a:lnTo>
                    <a:lnTo>
                      <a:pt x="194" y="201"/>
                    </a:lnTo>
                    <a:lnTo>
                      <a:pt x="193" y="201"/>
                    </a:lnTo>
                    <a:lnTo>
                      <a:pt x="191" y="201"/>
                    </a:lnTo>
                    <a:lnTo>
                      <a:pt x="189" y="199"/>
                    </a:lnTo>
                    <a:lnTo>
                      <a:pt x="189" y="198"/>
                    </a:lnTo>
                    <a:lnTo>
                      <a:pt x="188" y="198"/>
                    </a:lnTo>
                    <a:lnTo>
                      <a:pt x="188" y="197"/>
                    </a:lnTo>
                    <a:lnTo>
                      <a:pt x="188" y="196"/>
                    </a:lnTo>
                    <a:lnTo>
                      <a:pt x="187" y="196"/>
                    </a:lnTo>
                    <a:lnTo>
                      <a:pt x="187" y="195"/>
                    </a:lnTo>
                    <a:lnTo>
                      <a:pt x="186" y="191"/>
                    </a:lnTo>
                    <a:lnTo>
                      <a:pt x="186" y="189"/>
                    </a:lnTo>
                    <a:lnTo>
                      <a:pt x="186" y="188"/>
                    </a:lnTo>
                    <a:lnTo>
                      <a:pt x="186" y="187"/>
                    </a:lnTo>
                    <a:lnTo>
                      <a:pt x="186" y="186"/>
                    </a:lnTo>
                    <a:lnTo>
                      <a:pt x="184" y="185"/>
                    </a:lnTo>
                    <a:lnTo>
                      <a:pt x="184" y="184"/>
                    </a:lnTo>
                    <a:lnTo>
                      <a:pt x="182" y="183"/>
                    </a:lnTo>
                    <a:lnTo>
                      <a:pt x="182" y="182"/>
                    </a:lnTo>
                    <a:lnTo>
                      <a:pt x="181" y="180"/>
                    </a:lnTo>
                    <a:lnTo>
                      <a:pt x="180" y="180"/>
                    </a:lnTo>
                    <a:lnTo>
                      <a:pt x="179" y="180"/>
                    </a:lnTo>
                    <a:lnTo>
                      <a:pt x="178" y="180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2" y="180"/>
                    </a:lnTo>
                    <a:lnTo>
                      <a:pt x="170" y="182"/>
                    </a:lnTo>
                    <a:lnTo>
                      <a:pt x="168" y="183"/>
                    </a:lnTo>
                    <a:lnTo>
                      <a:pt x="165" y="183"/>
                    </a:lnTo>
                    <a:lnTo>
                      <a:pt x="164" y="183"/>
                    </a:lnTo>
                    <a:lnTo>
                      <a:pt x="164" y="184"/>
                    </a:lnTo>
                    <a:lnTo>
                      <a:pt x="164" y="185"/>
                    </a:lnTo>
                    <a:lnTo>
                      <a:pt x="163" y="186"/>
                    </a:lnTo>
                    <a:lnTo>
                      <a:pt x="162" y="186"/>
                    </a:lnTo>
                    <a:lnTo>
                      <a:pt x="161" y="186"/>
                    </a:lnTo>
                    <a:lnTo>
                      <a:pt x="161" y="185"/>
                    </a:lnTo>
                    <a:lnTo>
                      <a:pt x="160" y="185"/>
                    </a:lnTo>
                    <a:lnTo>
                      <a:pt x="159" y="185"/>
                    </a:lnTo>
                    <a:lnTo>
                      <a:pt x="158" y="186"/>
                    </a:lnTo>
                    <a:lnTo>
                      <a:pt x="154" y="189"/>
                    </a:lnTo>
                    <a:lnTo>
                      <a:pt x="153" y="189"/>
                    </a:lnTo>
                    <a:lnTo>
                      <a:pt x="151" y="189"/>
                    </a:lnTo>
                    <a:lnTo>
                      <a:pt x="149" y="188"/>
                    </a:lnTo>
                    <a:lnTo>
                      <a:pt x="146" y="187"/>
                    </a:lnTo>
                    <a:lnTo>
                      <a:pt x="146" y="186"/>
                    </a:lnTo>
                    <a:lnTo>
                      <a:pt x="145" y="186"/>
                    </a:lnTo>
                    <a:lnTo>
                      <a:pt x="144" y="186"/>
                    </a:lnTo>
                    <a:lnTo>
                      <a:pt x="143" y="186"/>
                    </a:lnTo>
                    <a:lnTo>
                      <a:pt x="141" y="186"/>
                    </a:lnTo>
                    <a:lnTo>
                      <a:pt x="140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6" y="186"/>
                    </a:lnTo>
                    <a:lnTo>
                      <a:pt x="134" y="184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2" y="182"/>
                    </a:lnTo>
                    <a:lnTo>
                      <a:pt x="131" y="182"/>
                    </a:lnTo>
                    <a:lnTo>
                      <a:pt x="129" y="182"/>
                    </a:lnTo>
                    <a:lnTo>
                      <a:pt x="128" y="182"/>
                    </a:lnTo>
                    <a:lnTo>
                      <a:pt x="127" y="180"/>
                    </a:lnTo>
                    <a:lnTo>
                      <a:pt x="125" y="179"/>
                    </a:lnTo>
                    <a:lnTo>
                      <a:pt x="124" y="178"/>
                    </a:lnTo>
                    <a:lnTo>
                      <a:pt x="123" y="178"/>
                    </a:lnTo>
                    <a:lnTo>
                      <a:pt x="122" y="177"/>
                    </a:lnTo>
                    <a:lnTo>
                      <a:pt x="122" y="176"/>
                    </a:lnTo>
                    <a:lnTo>
                      <a:pt x="121" y="174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6" y="173"/>
                    </a:lnTo>
                    <a:lnTo>
                      <a:pt x="115" y="172"/>
                    </a:lnTo>
                    <a:lnTo>
                      <a:pt x="114" y="170"/>
                    </a:lnTo>
                    <a:lnTo>
                      <a:pt x="113" y="170"/>
                    </a:lnTo>
                    <a:lnTo>
                      <a:pt x="110" y="170"/>
                    </a:lnTo>
                    <a:lnTo>
                      <a:pt x="109" y="170"/>
                    </a:lnTo>
                    <a:lnTo>
                      <a:pt x="107" y="170"/>
                    </a:lnTo>
                    <a:lnTo>
                      <a:pt x="105" y="169"/>
                    </a:lnTo>
                    <a:lnTo>
                      <a:pt x="104" y="167"/>
                    </a:lnTo>
                    <a:lnTo>
                      <a:pt x="103" y="166"/>
                    </a:lnTo>
                    <a:lnTo>
                      <a:pt x="103" y="164"/>
                    </a:lnTo>
                    <a:lnTo>
                      <a:pt x="100" y="163"/>
                    </a:lnTo>
                    <a:lnTo>
                      <a:pt x="100" y="161"/>
                    </a:lnTo>
                    <a:lnTo>
                      <a:pt x="100" y="160"/>
                    </a:lnTo>
                    <a:lnTo>
                      <a:pt x="100" y="159"/>
                    </a:lnTo>
                    <a:lnTo>
                      <a:pt x="100" y="158"/>
                    </a:lnTo>
                    <a:lnTo>
                      <a:pt x="99" y="158"/>
                    </a:lnTo>
                    <a:lnTo>
                      <a:pt x="99" y="157"/>
                    </a:lnTo>
                    <a:lnTo>
                      <a:pt x="98" y="156"/>
                    </a:lnTo>
                    <a:lnTo>
                      <a:pt x="97" y="156"/>
                    </a:lnTo>
                    <a:lnTo>
                      <a:pt x="96" y="155"/>
                    </a:lnTo>
                    <a:lnTo>
                      <a:pt x="96" y="154"/>
                    </a:lnTo>
                    <a:lnTo>
                      <a:pt x="97" y="155"/>
                    </a:lnTo>
                    <a:lnTo>
                      <a:pt x="98" y="154"/>
                    </a:lnTo>
                    <a:lnTo>
                      <a:pt x="98" y="152"/>
                    </a:lnTo>
                    <a:lnTo>
                      <a:pt x="97" y="152"/>
                    </a:lnTo>
                    <a:lnTo>
                      <a:pt x="96" y="152"/>
                    </a:lnTo>
                    <a:lnTo>
                      <a:pt x="95" y="152"/>
                    </a:lnTo>
                    <a:lnTo>
                      <a:pt x="94" y="151"/>
                    </a:lnTo>
                    <a:lnTo>
                      <a:pt x="94" y="150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1" y="145"/>
                    </a:lnTo>
                    <a:lnTo>
                      <a:pt x="90" y="145"/>
                    </a:lnTo>
                    <a:lnTo>
                      <a:pt x="89" y="142"/>
                    </a:lnTo>
                    <a:lnTo>
                      <a:pt x="88" y="141"/>
                    </a:lnTo>
                    <a:lnTo>
                      <a:pt x="87" y="141"/>
                    </a:ln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7"/>
                    </a:lnTo>
                    <a:lnTo>
                      <a:pt x="85" y="137"/>
                    </a:lnTo>
                    <a:lnTo>
                      <a:pt x="84" y="137"/>
                    </a:lnTo>
                    <a:lnTo>
                      <a:pt x="82" y="137"/>
                    </a:lnTo>
                    <a:lnTo>
                      <a:pt x="80" y="138"/>
                    </a:lnTo>
                    <a:lnTo>
                      <a:pt x="79" y="139"/>
                    </a:lnTo>
                    <a:lnTo>
                      <a:pt x="78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3" y="137"/>
                    </a:lnTo>
                    <a:lnTo>
                      <a:pt x="70" y="136"/>
                    </a:lnTo>
                    <a:lnTo>
                      <a:pt x="69" y="135"/>
                    </a:lnTo>
                    <a:lnTo>
                      <a:pt x="71" y="133"/>
                    </a:lnTo>
                    <a:lnTo>
                      <a:pt x="72" y="135"/>
                    </a:lnTo>
                    <a:lnTo>
                      <a:pt x="73" y="135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2"/>
                    </a:lnTo>
                    <a:lnTo>
                      <a:pt x="72" y="132"/>
                    </a:lnTo>
                    <a:lnTo>
                      <a:pt x="71" y="132"/>
                    </a:lnTo>
                    <a:lnTo>
                      <a:pt x="70" y="132"/>
                    </a:lnTo>
                    <a:lnTo>
                      <a:pt x="69" y="135"/>
                    </a:lnTo>
                    <a:lnTo>
                      <a:pt x="69" y="136"/>
                    </a:lnTo>
                    <a:lnTo>
                      <a:pt x="69" y="137"/>
                    </a:lnTo>
                    <a:lnTo>
                      <a:pt x="70" y="137"/>
                    </a:lnTo>
                    <a:lnTo>
                      <a:pt x="69" y="138"/>
                    </a:lnTo>
                    <a:lnTo>
                      <a:pt x="69" y="139"/>
                    </a:lnTo>
                    <a:lnTo>
                      <a:pt x="67" y="139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2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0" y="135"/>
                    </a:lnTo>
                    <a:lnTo>
                      <a:pt x="59" y="133"/>
                    </a:lnTo>
                    <a:lnTo>
                      <a:pt x="58" y="133"/>
                    </a:lnTo>
                    <a:lnTo>
                      <a:pt x="57" y="133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7" y="130"/>
                    </a:lnTo>
                    <a:lnTo>
                      <a:pt x="57" y="127"/>
                    </a:lnTo>
                    <a:lnTo>
                      <a:pt x="57" y="126"/>
                    </a:lnTo>
                    <a:lnTo>
                      <a:pt x="56" y="126"/>
                    </a:lnTo>
                    <a:lnTo>
                      <a:pt x="54" y="126"/>
                    </a:lnTo>
                    <a:lnTo>
                      <a:pt x="52" y="126"/>
                    </a:lnTo>
                    <a:lnTo>
                      <a:pt x="52" y="123"/>
                    </a:lnTo>
                    <a:lnTo>
                      <a:pt x="52" y="122"/>
                    </a:lnTo>
                    <a:lnTo>
                      <a:pt x="52" y="121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18"/>
                    </a:lnTo>
                    <a:lnTo>
                      <a:pt x="53" y="117"/>
                    </a:lnTo>
                    <a:lnTo>
                      <a:pt x="53" y="116"/>
                    </a:lnTo>
                    <a:lnTo>
                      <a:pt x="54" y="114"/>
                    </a:lnTo>
                    <a:lnTo>
                      <a:pt x="54" y="113"/>
                    </a:lnTo>
                    <a:lnTo>
                      <a:pt x="53" y="113"/>
                    </a:lnTo>
                    <a:lnTo>
                      <a:pt x="52" y="112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3" y="104"/>
                    </a:lnTo>
                    <a:lnTo>
                      <a:pt x="41" y="103"/>
                    </a:lnTo>
                    <a:lnTo>
                      <a:pt x="41" y="102"/>
                    </a:lnTo>
                    <a:lnTo>
                      <a:pt x="40" y="102"/>
                    </a:lnTo>
                    <a:lnTo>
                      <a:pt x="39" y="101"/>
                    </a:lnTo>
                    <a:lnTo>
                      <a:pt x="38" y="100"/>
                    </a:lnTo>
                    <a:lnTo>
                      <a:pt x="35" y="99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8"/>
                    </a:lnTo>
                    <a:lnTo>
                      <a:pt x="31" y="98"/>
                    </a:lnTo>
                    <a:lnTo>
                      <a:pt x="30" y="98"/>
                    </a:lnTo>
                    <a:lnTo>
                      <a:pt x="29" y="96"/>
                    </a:lnTo>
                    <a:lnTo>
                      <a:pt x="30" y="95"/>
                    </a:lnTo>
                    <a:lnTo>
                      <a:pt x="31" y="94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8" y="89"/>
                    </a:lnTo>
                    <a:lnTo>
                      <a:pt x="26" y="88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4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2"/>
                    </a:lnTo>
                    <a:lnTo>
                      <a:pt x="21" y="81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2" y="74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3" y="72"/>
                    </a:lnTo>
                    <a:lnTo>
                      <a:pt x="23" y="71"/>
                    </a:lnTo>
                    <a:lnTo>
                      <a:pt x="24" y="71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6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7" y="29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6"/>
                    </a:lnTo>
                    <a:moveTo>
                      <a:pt x="160" y="188"/>
                    </a:moveTo>
                    <a:lnTo>
                      <a:pt x="160" y="187"/>
                    </a:lnTo>
                    <a:lnTo>
                      <a:pt x="161" y="187"/>
                    </a:lnTo>
                    <a:lnTo>
                      <a:pt x="163" y="186"/>
                    </a:lnTo>
                    <a:lnTo>
                      <a:pt x="164" y="186"/>
                    </a:lnTo>
                    <a:lnTo>
                      <a:pt x="165" y="186"/>
                    </a:lnTo>
                    <a:lnTo>
                      <a:pt x="165" y="185"/>
                    </a:lnTo>
                    <a:lnTo>
                      <a:pt x="166" y="185"/>
                    </a:lnTo>
                    <a:lnTo>
                      <a:pt x="166" y="184"/>
                    </a:lnTo>
                    <a:lnTo>
                      <a:pt x="166" y="183"/>
                    </a:lnTo>
                    <a:lnTo>
                      <a:pt x="168" y="184"/>
                    </a:lnTo>
                    <a:lnTo>
                      <a:pt x="170" y="184"/>
                    </a:lnTo>
                    <a:lnTo>
                      <a:pt x="170" y="183"/>
                    </a:lnTo>
                    <a:lnTo>
                      <a:pt x="171" y="183"/>
                    </a:lnTo>
                    <a:lnTo>
                      <a:pt x="172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4"/>
                    </a:lnTo>
                    <a:lnTo>
                      <a:pt x="172" y="184"/>
                    </a:lnTo>
                    <a:lnTo>
                      <a:pt x="172" y="185"/>
                    </a:lnTo>
                    <a:lnTo>
                      <a:pt x="171" y="186"/>
                    </a:lnTo>
                    <a:lnTo>
                      <a:pt x="170" y="186"/>
                    </a:lnTo>
                    <a:lnTo>
                      <a:pt x="169" y="186"/>
                    </a:lnTo>
                    <a:lnTo>
                      <a:pt x="168" y="186"/>
                    </a:lnTo>
                    <a:lnTo>
                      <a:pt x="165" y="187"/>
                    </a:lnTo>
                    <a:lnTo>
                      <a:pt x="164" y="187"/>
                    </a:lnTo>
                    <a:lnTo>
                      <a:pt x="161" y="188"/>
                    </a:lnTo>
                    <a:lnTo>
                      <a:pt x="160" y="188"/>
                    </a:lnTo>
                    <a:moveTo>
                      <a:pt x="165" y="185"/>
                    </a:moveTo>
                    <a:lnTo>
                      <a:pt x="164" y="185"/>
                    </a:lnTo>
                    <a:lnTo>
                      <a:pt x="165" y="184"/>
                    </a:lnTo>
                    <a:lnTo>
                      <a:pt x="166" y="184"/>
                    </a:lnTo>
                    <a:lnTo>
                      <a:pt x="166" y="185"/>
                    </a:lnTo>
                    <a:lnTo>
                      <a:pt x="165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71" name="Freeform 1061"/>
              <p:cNvSpPr>
                <a:spLocks/>
              </p:cNvSpPr>
              <p:nvPr/>
            </p:nvSpPr>
            <p:spPr bwMode="auto">
              <a:xfrm>
                <a:off x="5822950" y="2895601"/>
                <a:ext cx="17463" cy="39687"/>
              </a:xfrm>
              <a:custGeom>
                <a:avLst/>
                <a:gdLst>
                  <a:gd name="T0" fmla="*/ 10080914 w 11"/>
                  <a:gd name="T1" fmla="*/ 63003906 h 25"/>
                  <a:gd name="T2" fmla="*/ 5040457 w 11"/>
                  <a:gd name="T3" fmla="*/ 57963657 h 25"/>
                  <a:gd name="T4" fmla="*/ 2521022 w 11"/>
                  <a:gd name="T5" fmla="*/ 50402490 h 25"/>
                  <a:gd name="T6" fmla="*/ 2521022 w 11"/>
                  <a:gd name="T7" fmla="*/ 47883159 h 25"/>
                  <a:gd name="T8" fmla="*/ 0 w 11"/>
                  <a:gd name="T9" fmla="*/ 40321992 h 25"/>
                  <a:gd name="T10" fmla="*/ 0 w 11"/>
                  <a:gd name="T11" fmla="*/ 35281743 h 25"/>
                  <a:gd name="T12" fmla="*/ 0 w 11"/>
                  <a:gd name="T13" fmla="*/ 32762412 h 25"/>
                  <a:gd name="T14" fmla="*/ 0 w 11"/>
                  <a:gd name="T15" fmla="*/ 25201245 h 25"/>
                  <a:gd name="T16" fmla="*/ 0 w 11"/>
                  <a:gd name="T17" fmla="*/ 25201245 h 25"/>
                  <a:gd name="T18" fmla="*/ 2521022 w 11"/>
                  <a:gd name="T19" fmla="*/ 25201245 h 25"/>
                  <a:gd name="T20" fmla="*/ 2521022 w 11"/>
                  <a:gd name="T21" fmla="*/ 22681914 h 25"/>
                  <a:gd name="T22" fmla="*/ 2521022 w 11"/>
                  <a:gd name="T23" fmla="*/ 22681914 h 25"/>
                  <a:gd name="T24" fmla="*/ 5040457 w 11"/>
                  <a:gd name="T25" fmla="*/ 20160996 h 25"/>
                  <a:gd name="T26" fmla="*/ 5040457 w 11"/>
                  <a:gd name="T27" fmla="*/ 20160996 h 25"/>
                  <a:gd name="T28" fmla="*/ 2521022 w 11"/>
                  <a:gd name="T29" fmla="*/ 17641665 h 25"/>
                  <a:gd name="T30" fmla="*/ 2521022 w 11"/>
                  <a:gd name="T31" fmla="*/ 12601416 h 25"/>
                  <a:gd name="T32" fmla="*/ 5040457 w 11"/>
                  <a:gd name="T33" fmla="*/ 12601416 h 25"/>
                  <a:gd name="T34" fmla="*/ 5040457 w 11"/>
                  <a:gd name="T35" fmla="*/ 12601416 h 25"/>
                  <a:gd name="T36" fmla="*/ 5040457 w 11"/>
                  <a:gd name="T37" fmla="*/ 10080498 h 25"/>
                  <a:gd name="T38" fmla="*/ 7561479 w 11"/>
                  <a:gd name="T39" fmla="*/ 7561167 h 25"/>
                  <a:gd name="T40" fmla="*/ 12601936 w 11"/>
                  <a:gd name="T41" fmla="*/ 2520918 h 25"/>
                  <a:gd name="T42" fmla="*/ 20161827 w 11"/>
                  <a:gd name="T43" fmla="*/ 2520918 h 25"/>
                  <a:gd name="T44" fmla="*/ 20161827 w 11"/>
                  <a:gd name="T45" fmla="*/ 2520918 h 25"/>
                  <a:gd name="T46" fmla="*/ 22682849 w 11"/>
                  <a:gd name="T47" fmla="*/ 7561167 h 25"/>
                  <a:gd name="T48" fmla="*/ 25202284 w 11"/>
                  <a:gd name="T49" fmla="*/ 7561167 h 25"/>
                  <a:gd name="T50" fmla="*/ 27723306 w 11"/>
                  <a:gd name="T51" fmla="*/ 7561167 h 25"/>
                  <a:gd name="T52" fmla="*/ 27723306 w 11"/>
                  <a:gd name="T53" fmla="*/ 12601416 h 25"/>
                  <a:gd name="T54" fmla="*/ 27723306 w 11"/>
                  <a:gd name="T55" fmla="*/ 20160996 h 25"/>
                  <a:gd name="T56" fmla="*/ 25202284 w 11"/>
                  <a:gd name="T57" fmla="*/ 20160996 h 25"/>
                  <a:gd name="T58" fmla="*/ 25202284 w 11"/>
                  <a:gd name="T59" fmla="*/ 22681914 h 25"/>
                  <a:gd name="T60" fmla="*/ 25202284 w 11"/>
                  <a:gd name="T61" fmla="*/ 25201245 h 25"/>
                  <a:gd name="T62" fmla="*/ 25202284 w 11"/>
                  <a:gd name="T63" fmla="*/ 27722163 h 25"/>
                  <a:gd name="T64" fmla="*/ 25202284 w 11"/>
                  <a:gd name="T65" fmla="*/ 30241494 h 25"/>
                  <a:gd name="T66" fmla="*/ 25202284 w 11"/>
                  <a:gd name="T67" fmla="*/ 30241494 h 25"/>
                  <a:gd name="T68" fmla="*/ 27723306 w 11"/>
                  <a:gd name="T69" fmla="*/ 32762412 h 25"/>
                  <a:gd name="T70" fmla="*/ 27723306 w 11"/>
                  <a:gd name="T71" fmla="*/ 32762412 h 25"/>
                  <a:gd name="T72" fmla="*/ 27723306 w 11"/>
                  <a:gd name="T73" fmla="*/ 42842910 h 25"/>
                  <a:gd name="T74" fmla="*/ 25202284 w 11"/>
                  <a:gd name="T75" fmla="*/ 47883159 h 25"/>
                  <a:gd name="T76" fmla="*/ 25202284 w 11"/>
                  <a:gd name="T77" fmla="*/ 50402490 h 25"/>
                  <a:gd name="T78" fmla="*/ 22682849 w 11"/>
                  <a:gd name="T79" fmla="*/ 52923408 h 25"/>
                  <a:gd name="T80" fmla="*/ 20161827 w 11"/>
                  <a:gd name="T81" fmla="*/ 55442739 h 25"/>
                  <a:gd name="T82" fmla="*/ 20161827 w 11"/>
                  <a:gd name="T83" fmla="*/ 55442739 h 25"/>
                  <a:gd name="T84" fmla="*/ 17642393 w 11"/>
                  <a:gd name="T85" fmla="*/ 52923408 h 25"/>
                  <a:gd name="T86" fmla="*/ 12601936 w 11"/>
                  <a:gd name="T87" fmla="*/ 55442739 h 25"/>
                  <a:gd name="T88" fmla="*/ 17642393 w 11"/>
                  <a:gd name="T89" fmla="*/ 55442739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25"/>
                  <a:gd name="T137" fmla="*/ 11 w 11"/>
                  <a:gd name="T138" fmla="*/ 25 h 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25">
                    <a:moveTo>
                      <a:pt x="7" y="22"/>
                    </a:moveTo>
                    <a:lnTo>
                      <a:pt x="4" y="25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2"/>
                    </a:lnTo>
                    <a:lnTo>
                      <a:pt x="7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72" name="Freeform 1062"/>
              <p:cNvSpPr>
                <a:spLocks noEditPoints="1"/>
              </p:cNvSpPr>
              <p:nvPr/>
            </p:nvSpPr>
            <p:spPr bwMode="auto">
              <a:xfrm>
                <a:off x="5815013" y="2894013"/>
                <a:ext cx="7937" cy="15875"/>
              </a:xfrm>
              <a:custGeom>
                <a:avLst/>
                <a:gdLst>
                  <a:gd name="T0" fmla="*/ 5039995 w 5"/>
                  <a:gd name="T1" fmla="*/ 15120938 h 10"/>
                  <a:gd name="T2" fmla="*/ 0 w 5"/>
                  <a:gd name="T3" fmla="*/ 10080625 h 10"/>
                  <a:gd name="T4" fmla="*/ 0 w 5"/>
                  <a:gd name="T5" fmla="*/ 10080625 h 10"/>
                  <a:gd name="T6" fmla="*/ 0 w 5"/>
                  <a:gd name="T7" fmla="*/ 7559675 h 10"/>
                  <a:gd name="T8" fmla="*/ 0 w 5"/>
                  <a:gd name="T9" fmla="*/ 7559675 h 10"/>
                  <a:gd name="T10" fmla="*/ 0 w 5"/>
                  <a:gd name="T11" fmla="*/ 5040313 h 10"/>
                  <a:gd name="T12" fmla="*/ 0 w 5"/>
                  <a:gd name="T13" fmla="*/ 5040313 h 10"/>
                  <a:gd name="T14" fmla="*/ 0 w 5"/>
                  <a:gd name="T15" fmla="*/ 2520950 h 10"/>
                  <a:gd name="T16" fmla="*/ 0 w 5"/>
                  <a:gd name="T17" fmla="*/ 0 h 10"/>
                  <a:gd name="T18" fmla="*/ 0 w 5"/>
                  <a:gd name="T19" fmla="*/ 0 h 10"/>
                  <a:gd name="T20" fmla="*/ 5039995 w 5"/>
                  <a:gd name="T21" fmla="*/ 0 h 10"/>
                  <a:gd name="T22" fmla="*/ 5039995 w 5"/>
                  <a:gd name="T23" fmla="*/ 0 h 10"/>
                  <a:gd name="T24" fmla="*/ 7559199 w 5"/>
                  <a:gd name="T25" fmla="*/ 2520950 h 10"/>
                  <a:gd name="T26" fmla="*/ 5039995 w 5"/>
                  <a:gd name="T27" fmla="*/ 2520950 h 10"/>
                  <a:gd name="T28" fmla="*/ 5039995 w 5"/>
                  <a:gd name="T29" fmla="*/ 2520950 h 10"/>
                  <a:gd name="T30" fmla="*/ 7559199 w 5"/>
                  <a:gd name="T31" fmla="*/ 5040313 h 10"/>
                  <a:gd name="T32" fmla="*/ 7559199 w 5"/>
                  <a:gd name="T33" fmla="*/ 5040313 h 10"/>
                  <a:gd name="T34" fmla="*/ 7559199 w 5"/>
                  <a:gd name="T35" fmla="*/ 7559675 h 10"/>
                  <a:gd name="T36" fmla="*/ 7559199 w 5"/>
                  <a:gd name="T37" fmla="*/ 10080625 h 10"/>
                  <a:gd name="T38" fmla="*/ 7559199 w 5"/>
                  <a:gd name="T39" fmla="*/ 12601575 h 10"/>
                  <a:gd name="T40" fmla="*/ 5039995 w 5"/>
                  <a:gd name="T41" fmla="*/ 12601575 h 10"/>
                  <a:gd name="T42" fmla="*/ 12599194 w 5"/>
                  <a:gd name="T43" fmla="*/ 25201563 h 10"/>
                  <a:gd name="T44" fmla="*/ 10079990 w 5"/>
                  <a:gd name="T45" fmla="*/ 25201563 h 10"/>
                  <a:gd name="T46" fmla="*/ 10079990 w 5"/>
                  <a:gd name="T47" fmla="*/ 20161250 h 10"/>
                  <a:gd name="T48" fmla="*/ 10079990 w 5"/>
                  <a:gd name="T49" fmla="*/ 20161250 h 10"/>
                  <a:gd name="T50" fmla="*/ 12599194 w 5"/>
                  <a:gd name="T51" fmla="*/ 20161250 h 10"/>
                  <a:gd name="T52" fmla="*/ 12599194 w 5"/>
                  <a:gd name="T53" fmla="*/ 20161250 h 10"/>
                  <a:gd name="T54" fmla="*/ 12599194 w 5"/>
                  <a:gd name="T55" fmla="*/ 20161250 h 10"/>
                  <a:gd name="T56" fmla="*/ 12599194 w 5"/>
                  <a:gd name="T57" fmla="*/ 22682200 h 10"/>
                  <a:gd name="T58" fmla="*/ 7559199 w 5"/>
                  <a:gd name="T59" fmla="*/ 0 h 10"/>
                  <a:gd name="T60" fmla="*/ 7559199 w 5"/>
                  <a:gd name="T61" fmla="*/ 0 h 10"/>
                  <a:gd name="T62" fmla="*/ 7559199 w 5"/>
                  <a:gd name="T63" fmla="*/ 0 h 10"/>
                  <a:gd name="T64" fmla="*/ 7559199 w 5"/>
                  <a:gd name="T65" fmla="*/ 0 h 10"/>
                  <a:gd name="T66" fmla="*/ 7559199 w 5"/>
                  <a:gd name="T67" fmla="*/ 0 h 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"/>
                  <a:gd name="T103" fmla="*/ 0 h 10"/>
                  <a:gd name="T104" fmla="*/ 5 w 5"/>
                  <a:gd name="T105" fmla="*/ 10 h 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" h="10">
                    <a:moveTo>
                      <a:pt x="2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moveTo>
                      <a:pt x="5" y="10"/>
                    </a:move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73" name="Freeform 1064"/>
              <p:cNvSpPr>
                <a:spLocks noEditPoints="1"/>
              </p:cNvSpPr>
              <p:nvPr/>
            </p:nvSpPr>
            <p:spPr bwMode="auto">
              <a:xfrm>
                <a:off x="7345363" y="2914651"/>
                <a:ext cx="85725" cy="76200"/>
              </a:xfrm>
              <a:custGeom>
                <a:avLst/>
                <a:gdLst>
                  <a:gd name="T0" fmla="*/ 2520950 w 54"/>
                  <a:gd name="T1" fmla="*/ 32761238 h 48"/>
                  <a:gd name="T2" fmla="*/ 5040313 w 54"/>
                  <a:gd name="T3" fmla="*/ 27722513 h 48"/>
                  <a:gd name="T4" fmla="*/ 0 w 54"/>
                  <a:gd name="T5" fmla="*/ 35282188 h 48"/>
                  <a:gd name="T6" fmla="*/ 88206263 w 54"/>
                  <a:gd name="T7" fmla="*/ 120967500 h 48"/>
                  <a:gd name="T8" fmla="*/ 88206263 w 54"/>
                  <a:gd name="T9" fmla="*/ 113407825 h 48"/>
                  <a:gd name="T10" fmla="*/ 85685313 w 54"/>
                  <a:gd name="T11" fmla="*/ 108367513 h 48"/>
                  <a:gd name="T12" fmla="*/ 78124050 w 54"/>
                  <a:gd name="T13" fmla="*/ 105846563 h 48"/>
                  <a:gd name="T14" fmla="*/ 78124050 w 54"/>
                  <a:gd name="T15" fmla="*/ 103327200 h 48"/>
                  <a:gd name="T16" fmla="*/ 73083738 w 54"/>
                  <a:gd name="T17" fmla="*/ 98286888 h 48"/>
                  <a:gd name="T18" fmla="*/ 73083738 w 54"/>
                  <a:gd name="T19" fmla="*/ 98286888 h 48"/>
                  <a:gd name="T20" fmla="*/ 73083738 w 54"/>
                  <a:gd name="T21" fmla="*/ 95765938 h 48"/>
                  <a:gd name="T22" fmla="*/ 70564375 w 54"/>
                  <a:gd name="T23" fmla="*/ 95765938 h 48"/>
                  <a:gd name="T24" fmla="*/ 70564375 w 54"/>
                  <a:gd name="T25" fmla="*/ 90725625 h 48"/>
                  <a:gd name="T26" fmla="*/ 68045013 w 54"/>
                  <a:gd name="T27" fmla="*/ 83165950 h 48"/>
                  <a:gd name="T28" fmla="*/ 65524063 w 54"/>
                  <a:gd name="T29" fmla="*/ 83165950 h 48"/>
                  <a:gd name="T30" fmla="*/ 65524063 w 54"/>
                  <a:gd name="T31" fmla="*/ 80645000 h 48"/>
                  <a:gd name="T32" fmla="*/ 65524063 w 54"/>
                  <a:gd name="T33" fmla="*/ 80645000 h 48"/>
                  <a:gd name="T34" fmla="*/ 68045013 w 54"/>
                  <a:gd name="T35" fmla="*/ 73083738 h 48"/>
                  <a:gd name="T36" fmla="*/ 68045013 w 54"/>
                  <a:gd name="T37" fmla="*/ 65524063 h 48"/>
                  <a:gd name="T38" fmla="*/ 68045013 w 54"/>
                  <a:gd name="T39" fmla="*/ 63003113 h 48"/>
                  <a:gd name="T40" fmla="*/ 70564375 w 54"/>
                  <a:gd name="T41" fmla="*/ 52924075 h 48"/>
                  <a:gd name="T42" fmla="*/ 73083738 w 54"/>
                  <a:gd name="T43" fmla="*/ 47883763 h 48"/>
                  <a:gd name="T44" fmla="*/ 78124050 w 54"/>
                  <a:gd name="T45" fmla="*/ 40322500 h 48"/>
                  <a:gd name="T46" fmla="*/ 80645000 w 54"/>
                  <a:gd name="T47" fmla="*/ 35282188 h 48"/>
                  <a:gd name="T48" fmla="*/ 85685313 w 54"/>
                  <a:gd name="T49" fmla="*/ 32761238 h 48"/>
                  <a:gd name="T50" fmla="*/ 88206263 w 54"/>
                  <a:gd name="T51" fmla="*/ 27722513 h 48"/>
                  <a:gd name="T52" fmla="*/ 93246575 w 54"/>
                  <a:gd name="T53" fmla="*/ 20161250 h 48"/>
                  <a:gd name="T54" fmla="*/ 95765938 w 54"/>
                  <a:gd name="T55" fmla="*/ 15120938 h 48"/>
                  <a:gd name="T56" fmla="*/ 103327200 w 54"/>
                  <a:gd name="T57" fmla="*/ 10080625 h 48"/>
                  <a:gd name="T58" fmla="*/ 110886875 w 54"/>
                  <a:gd name="T59" fmla="*/ 5040313 h 48"/>
                  <a:gd name="T60" fmla="*/ 113407825 w 54"/>
                  <a:gd name="T61" fmla="*/ 5040313 h 48"/>
                  <a:gd name="T62" fmla="*/ 113407825 w 54"/>
                  <a:gd name="T63" fmla="*/ 5040313 h 48"/>
                  <a:gd name="T64" fmla="*/ 115927188 w 54"/>
                  <a:gd name="T65" fmla="*/ 2520950 h 48"/>
                  <a:gd name="T66" fmla="*/ 120967500 w 54"/>
                  <a:gd name="T67" fmla="*/ 2520950 h 48"/>
                  <a:gd name="T68" fmla="*/ 123488450 w 54"/>
                  <a:gd name="T69" fmla="*/ 5040313 h 48"/>
                  <a:gd name="T70" fmla="*/ 136088438 w 54"/>
                  <a:gd name="T71" fmla="*/ 12601575 h 48"/>
                  <a:gd name="T72" fmla="*/ 133569075 w 54"/>
                  <a:gd name="T73" fmla="*/ 12601575 h 48"/>
                  <a:gd name="T74" fmla="*/ 126007813 w 54"/>
                  <a:gd name="T75" fmla="*/ 17640300 h 48"/>
                  <a:gd name="T76" fmla="*/ 126007813 w 54"/>
                  <a:gd name="T77" fmla="*/ 20161250 h 48"/>
                  <a:gd name="T78" fmla="*/ 128528763 w 54"/>
                  <a:gd name="T79" fmla="*/ 25201563 h 48"/>
                  <a:gd name="T80" fmla="*/ 128528763 w 54"/>
                  <a:gd name="T81" fmla="*/ 32761238 h 48"/>
                  <a:gd name="T82" fmla="*/ 126007813 w 54"/>
                  <a:gd name="T83" fmla="*/ 32761238 h 48"/>
                  <a:gd name="T84" fmla="*/ 126007813 w 54"/>
                  <a:gd name="T85" fmla="*/ 37801550 h 48"/>
                  <a:gd name="T86" fmla="*/ 120967500 w 54"/>
                  <a:gd name="T87" fmla="*/ 40322500 h 48"/>
                  <a:gd name="T88" fmla="*/ 120967500 w 54"/>
                  <a:gd name="T89" fmla="*/ 45362813 h 48"/>
                  <a:gd name="T90" fmla="*/ 115927188 w 54"/>
                  <a:gd name="T91" fmla="*/ 65524063 h 48"/>
                  <a:gd name="T92" fmla="*/ 115927188 w 54"/>
                  <a:gd name="T93" fmla="*/ 70564375 h 48"/>
                  <a:gd name="T94" fmla="*/ 103327200 w 54"/>
                  <a:gd name="T95" fmla="*/ 93246575 h 48"/>
                  <a:gd name="T96" fmla="*/ 100806250 w 54"/>
                  <a:gd name="T97" fmla="*/ 93246575 h 48"/>
                  <a:gd name="T98" fmla="*/ 95765938 w 54"/>
                  <a:gd name="T99" fmla="*/ 98286888 h 48"/>
                  <a:gd name="T100" fmla="*/ 93246575 w 54"/>
                  <a:gd name="T101" fmla="*/ 110886875 h 48"/>
                  <a:gd name="T102" fmla="*/ 93246575 w 54"/>
                  <a:gd name="T103" fmla="*/ 120967500 h 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48"/>
                  <a:gd name="T158" fmla="*/ 54 w 54"/>
                  <a:gd name="T159" fmla="*/ 48 h 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48">
                    <a:moveTo>
                      <a:pt x="0" y="14"/>
                    </a:moveTo>
                    <a:lnTo>
                      <a:pt x="0" y="14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4"/>
                    </a:lnTo>
                    <a:moveTo>
                      <a:pt x="37" y="48"/>
                    </a:moveTo>
                    <a:lnTo>
                      <a:pt x="35" y="48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6"/>
                    </a:lnTo>
                    <a:lnTo>
                      <a:pt x="27" y="35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29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1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4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1" y="6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7" y="23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4" y="32"/>
                    </a:lnTo>
                    <a:lnTo>
                      <a:pt x="42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38" y="39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7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74" name="Freeform 1065"/>
              <p:cNvSpPr>
                <a:spLocks noEditPoints="1"/>
              </p:cNvSpPr>
              <p:nvPr/>
            </p:nvSpPr>
            <p:spPr bwMode="auto">
              <a:xfrm>
                <a:off x="5840413" y="2897188"/>
                <a:ext cx="107950" cy="77788"/>
              </a:xfrm>
              <a:custGeom>
                <a:avLst/>
                <a:gdLst>
                  <a:gd name="T0" fmla="*/ 171370625 w 68"/>
                  <a:gd name="T1" fmla="*/ 17640413 h 49"/>
                  <a:gd name="T2" fmla="*/ 171370625 w 68"/>
                  <a:gd name="T3" fmla="*/ 25201724 h 49"/>
                  <a:gd name="T4" fmla="*/ 171370625 w 68"/>
                  <a:gd name="T5" fmla="*/ 27721103 h 49"/>
                  <a:gd name="T6" fmla="*/ 171370625 w 68"/>
                  <a:gd name="T7" fmla="*/ 37801793 h 49"/>
                  <a:gd name="T8" fmla="*/ 171370625 w 68"/>
                  <a:gd name="T9" fmla="*/ 40322759 h 49"/>
                  <a:gd name="T10" fmla="*/ 168851263 w 68"/>
                  <a:gd name="T11" fmla="*/ 42842138 h 49"/>
                  <a:gd name="T12" fmla="*/ 168851263 w 68"/>
                  <a:gd name="T13" fmla="*/ 42842138 h 49"/>
                  <a:gd name="T14" fmla="*/ 168851263 w 68"/>
                  <a:gd name="T15" fmla="*/ 45363104 h 49"/>
                  <a:gd name="T16" fmla="*/ 163810950 w 68"/>
                  <a:gd name="T17" fmla="*/ 47882483 h 49"/>
                  <a:gd name="T18" fmla="*/ 161290000 w 68"/>
                  <a:gd name="T19" fmla="*/ 47882483 h 49"/>
                  <a:gd name="T20" fmla="*/ 158769050 w 68"/>
                  <a:gd name="T21" fmla="*/ 42842138 h 49"/>
                  <a:gd name="T22" fmla="*/ 161290000 w 68"/>
                  <a:gd name="T23" fmla="*/ 42842138 h 49"/>
                  <a:gd name="T24" fmla="*/ 158769050 w 68"/>
                  <a:gd name="T25" fmla="*/ 40322759 h 49"/>
                  <a:gd name="T26" fmla="*/ 156249688 w 68"/>
                  <a:gd name="T27" fmla="*/ 42842138 h 49"/>
                  <a:gd name="T28" fmla="*/ 153728738 w 68"/>
                  <a:gd name="T29" fmla="*/ 42842138 h 49"/>
                  <a:gd name="T30" fmla="*/ 153728738 w 68"/>
                  <a:gd name="T31" fmla="*/ 50403449 h 49"/>
                  <a:gd name="T32" fmla="*/ 148688425 w 68"/>
                  <a:gd name="T33" fmla="*/ 55443794 h 49"/>
                  <a:gd name="T34" fmla="*/ 153728738 w 68"/>
                  <a:gd name="T35" fmla="*/ 65524484 h 49"/>
                  <a:gd name="T36" fmla="*/ 156249688 w 68"/>
                  <a:gd name="T37" fmla="*/ 68043862 h 49"/>
                  <a:gd name="T38" fmla="*/ 141128750 w 68"/>
                  <a:gd name="T39" fmla="*/ 93245587 h 49"/>
                  <a:gd name="T40" fmla="*/ 37801550 w 68"/>
                  <a:gd name="T41" fmla="*/ 113406966 h 49"/>
                  <a:gd name="T42" fmla="*/ 2520950 w 68"/>
                  <a:gd name="T43" fmla="*/ 65524484 h 49"/>
                  <a:gd name="T44" fmla="*/ 5040313 w 68"/>
                  <a:gd name="T45" fmla="*/ 70564829 h 49"/>
                  <a:gd name="T46" fmla="*/ 7559675 w 68"/>
                  <a:gd name="T47" fmla="*/ 75605173 h 49"/>
                  <a:gd name="T48" fmla="*/ 15120938 w 68"/>
                  <a:gd name="T49" fmla="*/ 75605173 h 49"/>
                  <a:gd name="T50" fmla="*/ 22680613 w 68"/>
                  <a:gd name="T51" fmla="*/ 75605173 h 49"/>
                  <a:gd name="T52" fmla="*/ 30241875 w 68"/>
                  <a:gd name="T53" fmla="*/ 73084207 h 49"/>
                  <a:gd name="T54" fmla="*/ 37801550 w 68"/>
                  <a:gd name="T55" fmla="*/ 68043862 h 49"/>
                  <a:gd name="T56" fmla="*/ 42843450 w 68"/>
                  <a:gd name="T57" fmla="*/ 70564829 h 49"/>
                  <a:gd name="T58" fmla="*/ 52922488 w 68"/>
                  <a:gd name="T59" fmla="*/ 70564829 h 49"/>
                  <a:gd name="T60" fmla="*/ 63003113 w 68"/>
                  <a:gd name="T61" fmla="*/ 70564829 h 49"/>
                  <a:gd name="T62" fmla="*/ 70564375 w 68"/>
                  <a:gd name="T63" fmla="*/ 73084207 h 49"/>
                  <a:gd name="T64" fmla="*/ 70564375 w 68"/>
                  <a:gd name="T65" fmla="*/ 73084207 h 49"/>
                  <a:gd name="T66" fmla="*/ 93244988 w 68"/>
                  <a:gd name="T67" fmla="*/ 68043862 h 49"/>
                  <a:gd name="T68" fmla="*/ 100806250 w 68"/>
                  <a:gd name="T69" fmla="*/ 65524484 h 49"/>
                  <a:gd name="T70" fmla="*/ 105846563 w 68"/>
                  <a:gd name="T71" fmla="*/ 60484139 h 49"/>
                  <a:gd name="T72" fmla="*/ 108365925 w 68"/>
                  <a:gd name="T73" fmla="*/ 60484139 h 49"/>
                  <a:gd name="T74" fmla="*/ 110886875 w 68"/>
                  <a:gd name="T75" fmla="*/ 47882483 h 49"/>
                  <a:gd name="T76" fmla="*/ 120967500 w 68"/>
                  <a:gd name="T77" fmla="*/ 40322759 h 49"/>
                  <a:gd name="T78" fmla="*/ 123486863 w 68"/>
                  <a:gd name="T79" fmla="*/ 40322759 h 49"/>
                  <a:gd name="T80" fmla="*/ 131048125 w 68"/>
                  <a:gd name="T81" fmla="*/ 32761448 h 49"/>
                  <a:gd name="T82" fmla="*/ 131048125 w 68"/>
                  <a:gd name="T83" fmla="*/ 30242069 h 49"/>
                  <a:gd name="T84" fmla="*/ 136088438 w 68"/>
                  <a:gd name="T85" fmla="*/ 27721103 h 49"/>
                  <a:gd name="T86" fmla="*/ 138607800 w 68"/>
                  <a:gd name="T87" fmla="*/ 25201724 h 49"/>
                  <a:gd name="T88" fmla="*/ 141128750 w 68"/>
                  <a:gd name="T89" fmla="*/ 22680758 h 49"/>
                  <a:gd name="T90" fmla="*/ 141128750 w 68"/>
                  <a:gd name="T91" fmla="*/ 20161380 h 49"/>
                  <a:gd name="T92" fmla="*/ 143648113 w 68"/>
                  <a:gd name="T93" fmla="*/ 20161380 h 49"/>
                  <a:gd name="T94" fmla="*/ 143648113 w 68"/>
                  <a:gd name="T95" fmla="*/ 20161380 h 49"/>
                  <a:gd name="T96" fmla="*/ 146169063 w 68"/>
                  <a:gd name="T97" fmla="*/ 20161380 h 49"/>
                  <a:gd name="T98" fmla="*/ 153728738 w 68"/>
                  <a:gd name="T99" fmla="*/ 15121035 h 49"/>
                  <a:gd name="T100" fmla="*/ 161290000 w 68"/>
                  <a:gd name="T101" fmla="*/ 2519379 h 49"/>
                  <a:gd name="T102" fmla="*/ 163810950 w 68"/>
                  <a:gd name="T103" fmla="*/ 2519379 h 49"/>
                  <a:gd name="T104" fmla="*/ 163810950 w 68"/>
                  <a:gd name="T105" fmla="*/ 15121035 h 49"/>
                  <a:gd name="T106" fmla="*/ 163810950 w 68"/>
                  <a:gd name="T107" fmla="*/ 17640413 h 49"/>
                  <a:gd name="T108" fmla="*/ 78124050 w 68"/>
                  <a:gd name="T109" fmla="*/ 70564829 h 49"/>
                  <a:gd name="T110" fmla="*/ 73083738 w 68"/>
                  <a:gd name="T111" fmla="*/ 70564829 h 49"/>
                  <a:gd name="T112" fmla="*/ 73083738 w 68"/>
                  <a:gd name="T113" fmla="*/ 70564829 h 49"/>
                  <a:gd name="T114" fmla="*/ 75604688 w 68"/>
                  <a:gd name="T115" fmla="*/ 68043862 h 49"/>
                  <a:gd name="T116" fmla="*/ 85685313 w 68"/>
                  <a:gd name="T117" fmla="*/ 68043862 h 49"/>
                  <a:gd name="T118" fmla="*/ 83165950 w 68"/>
                  <a:gd name="T119" fmla="*/ 70564829 h 49"/>
                  <a:gd name="T120" fmla="*/ 105846563 w 68"/>
                  <a:gd name="T121" fmla="*/ 60484139 h 49"/>
                  <a:gd name="T122" fmla="*/ 105846563 w 68"/>
                  <a:gd name="T123" fmla="*/ 60484139 h 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"/>
                  <a:gd name="T187" fmla="*/ 0 h 49"/>
                  <a:gd name="T188" fmla="*/ 68 w 68"/>
                  <a:gd name="T189" fmla="*/ 49 h 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" h="49">
                    <a:moveTo>
                      <a:pt x="67" y="7"/>
                    </a:moveTo>
                    <a:lnTo>
                      <a:pt x="67" y="7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68" y="12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4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4" y="17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59" y="22"/>
                    </a:lnTo>
                    <a:lnTo>
                      <a:pt x="61" y="24"/>
                    </a:lnTo>
                    <a:lnTo>
                      <a:pt x="61" y="26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1" y="29"/>
                    </a:lnTo>
                    <a:lnTo>
                      <a:pt x="57" y="30"/>
                    </a:lnTo>
                    <a:lnTo>
                      <a:pt x="56" y="37"/>
                    </a:lnTo>
                    <a:lnTo>
                      <a:pt x="52" y="48"/>
                    </a:lnTo>
                    <a:lnTo>
                      <a:pt x="51" y="49"/>
                    </a:lnTo>
                    <a:lnTo>
                      <a:pt x="15" y="4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1" y="6"/>
                    </a:lnTo>
                    <a:lnTo>
                      <a:pt x="63" y="3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7"/>
                    </a:lnTo>
                    <a:moveTo>
                      <a:pt x="31" y="28"/>
                    </a:move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3" y="26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8"/>
                    </a:lnTo>
                    <a:moveTo>
                      <a:pt x="42" y="24"/>
                    </a:moveTo>
                    <a:lnTo>
                      <a:pt x="39" y="24"/>
                    </a:lnTo>
                    <a:lnTo>
                      <a:pt x="40" y="22"/>
                    </a:lnTo>
                    <a:lnTo>
                      <a:pt x="42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75" name="Freeform 1066"/>
              <p:cNvSpPr>
                <a:spLocks/>
              </p:cNvSpPr>
              <p:nvPr/>
            </p:nvSpPr>
            <p:spPr bwMode="auto">
              <a:xfrm>
                <a:off x="4681538" y="2955926"/>
                <a:ext cx="355600" cy="266700"/>
              </a:xfrm>
              <a:custGeom>
                <a:avLst/>
                <a:gdLst>
                  <a:gd name="T0" fmla="*/ 524192500 w 224"/>
                  <a:gd name="T1" fmla="*/ 20161250 h 168"/>
                  <a:gd name="T2" fmla="*/ 534273125 w 224"/>
                  <a:gd name="T3" fmla="*/ 57962800 h 168"/>
                  <a:gd name="T4" fmla="*/ 549394063 w 224"/>
                  <a:gd name="T5" fmla="*/ 90725625 h 168"/>
                  <a:gd name="T6" fmla="*/ 549394063 w 224"/>
                  <a:gd name="T7" fmla="*/ 98286888 h 168"/>
                  <a:gd name="T8" fmla="*/ 556955325 w 224"/>
                  <a:gd name="T9" fmla="*/ 123486863 h 168"/>
                  <a:gd name="T10" fmla="*/ 549394063 w 224"/>
                  <a:gd name="T11" fmla="*/ 186491563 h 168"/>
                  <a:gd name="T12" fmla="*/ 546874700 w 224"/>
                  <a:gd name="T13" fmla="*/ 236894688 h 168"/>
                  <a:gd name="T14" fmla="*/ 504031250 w 224"/>
                  <a:gd name="T15" fmla="*/ 282257500 h 168"/>
                  <a:gd name="T16" fmla="*/ 483870000 w 224"/>
                  <a:gd name="T17" fmla="*/ 309978425 h 168"/>
                  <a:gd name="T18" fmla="*/ 478829688 w 224"/>
                  <a:gd name="T19" fmla="*/ 322580000 h 168"/>
                  <a:gd name="T20" fmla="*/ 473789375 w 224"/>
                  <a:gd name="T21" fmla="*/ 325100950 h 168"/>
                  <a:gd name="T22" fmla="*/ 468749063 w 224"/>
                  <a:gd name="T23" fmla="*/ 355342825 h 168"/>
                  <a:gd name="T24" fmla="*/ 453628125 w 224"/>
                  <a:gd name="T25" fmla="*/ 357862188 h 168"/>
                  <a:gd name="T26" fmla="*/ 443547500 w 224"/>
                  <a:gd name="T27" fmla="*/ 370463763 h 168"/>
                  <a:gd name="T28" fmla="*/ 423386250 w 224"/>
                  <a:gd name="T29" fmla="*/ 370463763 h 168"/>
                  <a:gd name="T30" fmla="*/ 400705638 w 224"/>
                  <a:gd name="T31" fmla="*/ 360383138 h 168"/>
                  <a:gd name="T32" fmla="*/ 388104063 w 224"/>
                  <a:gd name="T33" fmla="*/ 362902500 h 168"/>
                  <a:gd name="T34" fmla="*/ 383063750 w 224"/>
                  <a:gd name="T35" fmla="*/ 360383138 h 168"/>
                  <a:gd name="T36" fmla="*/ 367942813 w 224"/>
                  <a:gd name="T37" fmla="*/ 362902500 h 168"/>
                  <a:gd name="T38" fmla="*/ 357862188 w 224"/>
                  <a:gd name="T39" fmla="*/ 367942813 h 168"/>
                  <a:gd name="T40" fmla="*/ 337700938 w 224"/>
                  <a:gd name="T41" fmla="*/ 383063750 h 168"/>
                  <a:gd name="T42" fmla="*/ 315018738 w 224"/>
                  <a:gd name="T43" fmla="*/ 380544388 h 168"/>
                  <a:gd name="T44" fmla="*/ 297378438 w 224"/>
                  <a:gd name="T45" fmla="*/ 372983125 h 168"/>
                  <a:gd name="T46" fmla="*/ 289817175 w 224"/>
                  <a:gd name="T47" fmla="*/ 370463763 h 168"/>
                  <a:gd name="T48" fmla="*/ 257055938 w 224"/>
                  <a:gd name="T49" fmla="*/ 372983125 h 168"/>
                  <a:gd name="T50" fmla="*/ 236894688 w 224"/>
                  <a:gd name="T51" fmla="*/ 372983125 h 168"/>
                  <a:gd name="T52" fmla="*/ 216733438 w 224"/>
                  <a:gd name="T53" fmla="*/ 352821875 h 168"/>
                  <a:gd name="T54" fmla="*/ 194052825 w 224"/>
                  <a:gd name="T55" fmla="*/ 347781563 h 168"/>
                  <a:gd name="T56" fmla="*/ 171370625 w 224"/>
                  <a:gd name="T57" fmla="*/ 350302513 h 168"/>
                  <a:gd name="T58" fmla="*/ 141128750 w 224"/>
                  <a:gd name="T59" fmla="*/ 360383138 h 168"/>
                  <a:gd name="T60" fmla="*/ 123488450 w 224"/>
                  <a:gd name="T61" fmla="*/ 393144375 h 168"/>
                  <a:gd name="T62" fmla="*/ 120967500 w 224"/>
                  <a:gd name="T63" fmla="*/ 415826575 h 168"/>
                  <a:gd name="T64" fmla="*/ 118448138 w 224"/>
                  <a:gd name="T65" fmla="*/ 418345938 h 168"/>
                  <a:gd name="T66" fmla="*/ 108367513 w 224"/>
                  <a:gd name="T67" fmla="*/ 410786263 h 168"/>
                  <a:gd name="T68" fmla="*/ 88206263 w 224"/>
                  <a:gd name="T69" fmla="*/ 398184688 h 168"/>
                  <a:gd name="T70" fmla="*/ 78124050 w 224"/>
                  <a:gd name="T71" fmla="*/ 408265313 h 168"/>
                  <a:gd name="T72" fmla="*/ 70564375 w 224"/>
                  <a:gd name="T73" fmla="*/ 398184688 h 168"/>
                  <a:gd name="T74" fmla="*/ 63004700 w 224"/>
                  <a:gd name="T75" fmla="*/ 385584700 h 168"/>
                  <a:gd name="T76" fmla="*/ 27722513 w 224"/>
                  <a:gd name="T77" fmla="*/ 375504075 h 168"/>
                  <a:gd name="T78" fmla="*/ 32762825 w 224"/>
                  <a:gd name="T79" fmla="*/ 362902500 h 168"/>
                  <a:gd name="T80" fmla="*/ 30241875 w 224"/>
                  <a:gd name="T81" fmla="*/ 357862188 h 168"/>
                  <a:gd name="T82" fmla="*/ 10080625 w 224"/>
                  <a:gd name="T83" fmla="*/ 345262200 h 168"/>
                  <a:gd name="T84" fmla="*/ 2520950 w 224"/>
                  <a:gd name="T85" fmla="*/ 327620313 h 168"/>
                  <a:gd name="T86" fmla="*/ 0 w 224"/>
                  <a:gd name="T87" fmla="*/ 309978425 h 168"/>
                  <a:gd name="T88" fmla="*/ 7561263 w 224"/>
                  <a:gd name="T89" fmla="*/ 304938113 h 168"/>
                  <a:gd name="T90" fmla="*/ 17641888 w 224"/>
                  <a:gd name="T91" fmla="*/ 304938113 h 168"/>
                  <a:gd name="T92" fmla="*/ 63004700 w 224"/>
                  <a:gd name="T93" fmla="*/ 292338125 h 168"/>
                  <a:gd name="T94" fmla="*/ 108367513 w 224"/>
                  <a:gd name="T95" fmla="*/ 289817175 h 168"/>
                  <a:gd name="T96" fmla="*/ 128528763 w 224"/>
                  <a:gd name="T97" fmla="*/ 279736550 h 168"/>
                  <a:gd name="T98" fmla="*/ 133569075 w 224"/>
                  <a:gd name="T99" fmla="*/ 264615613 h 168"/>
                  <a:gd name="T100" fmla="*/ 143648113 w 224"/>
                  <a:gd name="T101" fmla="*/ 241935000 h 168"/>
                  <a:gd name="T102" fmla="*/ 143648113 w 224"/>
                  <a:gd name="T103" fmla="*/ 196572188 h 168"/>
                  <a:gd name="T104" fmla="*/ 153728738 w 224"/>
                  <a:gd name="T105" fmla="*/ 156249688 h 168"/>
                  <a:gd name="T106" fmla="*/ 204133450 w 224"/>
                  <a:gd name="T107" fmla="*/ 141128750 h 168"/>
                  <a:gd name="T108" fmla="*/ 264617200 w 224"/>
                  <a:gd name="T109" fmla="*/ 90725625 h 168"/>
                  <a:gd name="T110" fmla="*/ 332660625 w 224"/>
                  <a:gd name="T111" fmla="*/ 50403125 h 168"/>
                  <a:gd name="T112" fmla="*/ 388104063 w 224"/>
                  <a:gd name="T113" fmla="*/ 17640300 h 168"/>
                  <a:gd name="T114" fmla="*/ 435987825 w 224"/>
                  <a:gd name="T115" fmla="*/ 2520950 h 168"/>
                  <a:gd name="T116" fmla="*/ 473789375 w 224"/>
                  <a:gd name="T117" fmla="*/ 10080625 h 1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"/>
                  <a:gd name="T178" fmla="*/ 0 h 168"/>
                  <a:gd name="T179" fmla="*/ 224 w 224"/>
                  <a:gd name="T180" fmla="*/ 168 h 1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" h="168">
                    <a:moveTo>
                      <a:pt x="195" y="9"/>
                    </a:moveTo>
                    <a:lnTo>
                      <a:pt x="199" y="12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8" y="9"/>
                    </a:lnTo>
                    <a:lnTo>
                      <a:pt x="208" y="8"/>
                    </a:lnTo>
                    <a:lnTo>
                      <a:pt x="209" y="8"/>
                    </a:lnTo>
                    <a:lnTo>
                      <a:pt x="210" y="7"/>
                    </a:lnTo>
                    <a:lnTo>
                      <a:pt x="210" y="8"/>
                    </a:lnTo>
                    <a:lnTo>
                      <a:pt x="210" y="11"/>
                    </a:lnTo>
                    <a:lnTo>
                      <a:pt x="212" y="18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2" y="26"/>
                    </a:lnTo>
                    <a:lnTo>
                      <a:pt x="212" y="27"/>
                    </a:lnTo>
                    <a:lnTo>
                      <a:pt x="212" y="28"/>
                    </a:lnTo>
                    <a:lnTo>
                      <a:pt x="214" y="29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6"/>
                    </a:lnTo>
                    <a:lnTo>
                      <a:pt x="218" y="37"/>
                    </a:lnTo>
                    <a:lnTo>
                      <a:pt x="218" y="38"/>
                    </a:lnTo>
                    <a:lnTo>
                      <a:pt x="218" y="39"/>
                    </a:lnTo>
                    <a:lnTo>
                      <a:pt x="219" y="39"/>
                    </a:lnTo>
                    <a:lnTo>
                      <a:pt x="219" y="40"/>
                    </a:lnTo>
                    <a:lnTo>
                      <a:pt x="224" y="45"/>
                    </a:lnTo>
                    <a:lnTo>
                      <a:pt x="223" y="48"/>
                    </a:lnTo>
                    <a:lnTo>
                      <a:pt x="221" y="49"/>
                    </a:lnTo>
                    <a:lnTo>
                      <a:pt x="220" y="50"/>
                    </a:lnTo>
                    <a:lnTo>
                      <a:pt x="220" y="54"/>
                    </a:lnTo>
                    <a:lnTo>
                      <a:pt x="220" y="55"/>
                    </a:lnTo>
                    <a:lnTo>
                      <a:pt x="219" y="64"/>
                    </a:lnTo>
                    <a:lnTo>
                      <a:pt x="219" y="66"/>
                    </a:lnTo>
                    <a:lnTo>
                      <a:pt x="218" y="67"/>
                    </a:lnTo>
                    <a:lnTo>
                      <a:pt x="218" y="74"/>
                    </a:lnTo>
                    <a:lnTo>
                      <a:pt x="218" y="75"/>
                    </a:lnTo>
                    <a:lnTo>
                      <a:pt x="218" y="78"/>
                    </a:lnTo>
                    <a:lnTo>
                      <a:pt x="217" y="87"/>
                    </a:lnTo>
                    <a:lnTo>
                      <a:pt x="217" y="94"/>
                    </a:lnTo>
                    <a:lnTo>
                      <a:pt x="215" y="96"/>
                    </a:lnTo>
                    <a:lnTo>
                      <a:pt x="214" y="97"/>
                    </a:lnTo>
                    <a:lnTo>
                      <a:pt x="211" y="100"/>
                    </a:lnTo>
                    <a:lnTo>
                      <a:pt x="209" y="102"/>
                    </a:lnTo>
                    <a:lnTo>
                      <a:pt x="204" y="107"/>
                    </a:lnTo>
                    <a:lnTo>
                      <a:pt x="201" y="111"/>
                    </a:lnTo>
                    <a:lnTo>
                      <a:pt x="200" y="112"/>
                    </a:lnTo>
                    <a:lnTo>
                      <a:pt x="199" y="114"/>
                    </a:lnTo>
                    <a:lnTo>
                      <a:pt x="197" y="116"/>
                    </a:lnTo>
                    <a:lnTo>
                      <a:pt x="196" y="118"/>
                    </a:lnTo>
                    <a:lnTo>
                      <a:pt x="193" y="120"/>
                    </a:lnTo>
                    <a:lnTo>
                      <a:pt x="192" y="122"/>
                    </a:lnTo>
                    <a:lnTo>
                      <a:pt x="192" y="123"/>
                    </a:lnTo>
                    <a:lnTo>
                      <a:pt x="193" y="124"/>
                    </a:lnTo>
                    <a:lnTo>
                      <a:pt x="192" y="125"/>
                    </a:lnTo>
                    <a:lnTo>
                      <a:pt x="191" y="127"/>
                    </a:lnTo>
                    <a:lnTo>
                      <a:pt x="191" y="128"/>
                    </a:lnTo>
                    <a:lnTo>
                      <a:pt x="190" y="128"/>
                    </a:lnTo>
                    <a:lnTo>
                      <a:pt x="189" y="128"/>
                    </a:lnTo>
                    <a:lnTo>
                      <a:pt x="189" y="129"/>
                    </a:lnTo>
                    <a:lnTo>
                      <a:pt x="188" y="129"/>
                    </a:lnTo>
                    <a:lnTo>
                      <a:pt x="189" y="131"/>
                    </a:lnTo>
                    <a:lnTo>
                      <a:pt x="190" y="135"/>
                    </a:lnTo>
                    <a:lnTo>
                      <a:pt x="190" y="138"/>
                    </a:lnTo>
                    <a:lnTo>
                      <a:pt x="190" y="139"/>
                    </a:lnTo>
                    <a:lnTo>
                      <a:pt x="187" y="139"/>
                    </a:lnTo>
                    <a:lnTo>
                      <a:pt x="186" y="141"/>
                    </a:lnTo>
                    <a:lnTo>
                      <a:pt x="184" y="142"/>
                    </a:lnTo>
                    <a:lnTo>
                      <a:pt x="183" y="142"/>
                    </a:lnTo>
                    <a:lnTo>
                      <a:pt x="182" y="141"/>
                    </a:lnTo>
                    <a:lnTo>
                      <a:pt x="180" y="142"/>
                    </a:lnTo>
                    <a:lnTo>
                      <a:pt x="179" y="143"/>
                    </a:lnTo>
                    <a:lnTo>
                      <a:pt x="178" y="144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6" y="147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2" y="148"/>
                    </a:lnTo>
                    <a:lnTo>
                      <a:pt x="170" y="148"/>
                    </a:lnTo>
                    <a:lnTo>
                      <a:pt x="168" y="147"/>
                    </a:lnTo>
                    <a:lnTo>
                      <a:pt x="165" y="146"/>
                    </a:lnTo>
                    <a:lnTo>
                      <a:pt x="161" y="144"/>
                    </a:lnTo>
                    <a:lnTo>
                      <a:pt x="160" y="144"/>
                    </a:lnTo>
                    <a:lnTo>
                      <a:pt x="159" y="143"/>
                    </a:lnTo>
                    <a:lnTo>
                      <a:pt x="158" y="143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5" y="144"/>
                    </a:lnTo>
                    <a:lnTo>
                      <a:pt x="154" y="144"/>
                    </a:lnTo>
                    <a:lnTo>
                      <a:pt x="153" y="144"/>
                    </a:lnTo>
                    <a:lnTo>
                      <a:pt x="152" y="144"/>
                    </a:lnTo>
                    <a:lnTo>
                      <a:pt x="152" y="143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9" y="144"/>
                    </a:lnTo>
                    <a:lnTo>
                      <a:pt x="148" y="144"/>
                    </a:lnTo>
                    <a:lnTo>
                      <a:pt x="146" y="144"/>
                    </a:lnTo>
                    <a:lnTo>
                      <a:pt x="145" y="144"/>
                    </a:lnTo>
                    <a:lnTo>
                      <a:pt x="144" y="144"/>
                    </a:lnTo>
                    <a:lnTo>
                      <a:pt x="142" y="146"/>
                    </a:lnTo>
                    <a:lnTo>
                      <a:pt x="141" y="146"/>
                    </a:lnTo>
                    <a:lnTo>
                      <a:pt x="139" y="147"/>
                    </a:lnTo>
                    <a:lnTo>
                      <a:pt x="139" y="148"/>
                    </a:lnTo>
                    <a:lnTo>
                      <a:pt x="137" y="148"/>
                    </a:lnTo>
                    <a:lnTo>
                      <a:pt x="135" y="151"/>
                    </a:lnTo>
                    <a:lnTo>
                      <a:pt x="134" y="152"/>
                    </a:lnTo>
                    <a:lnTo>
                      <a:pt x="131" y="152"/>
                    </a:lnTo>
                    <a:lnTo>
                      <a:pt x="128" y="151"/>
                    </a:lnTo>
                    <a:lnTo>
                      <a:pt x="126" y="151"/>
                    </a:lnTo>
                    <a:lnTo>
                      <a:pt x="125" y="151"/>
                    </a:lnTo>
                    <a:lnTo>
                      <a:pt x="122" y="151"/>
                    </a:lnTo>
                    <a:lnTo>
                      <a:pt x="120" y="150"/>
                    </a:lnTo>
                    <a:lnTo>
                      <a:pt x="120" y="149"/>
                    </a:lnTo>
                    <a:lnTo>
                      <a:pt x="118" y="148"/>
                    </a:lnTo>
                    <a:lnTo>
                      <a:pt x="117" y="148"/>
                    </a:lnTo>
                    <a:lnTo>
                      <a:pt x="116" y="148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4" y="146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2" y="144"/>
                    </a:lnTo>
                    <a:lnTo>
                      <a:pt x="108" y="144"/>
                    </a:lnTo>
                    <a:lnTo>
                      <a:pt x="102" y="148"/>
                    </a:lnTo>
                    <a:lnTo>
                      <a:pt x="99" y="148"/>
                    </a:lnTo>
                    <a:lnTo>
                      <a:pt x="98" y="149"/>
                    </a:lnTo>
                    <a:lnTo>
                      <a:pt x="97" y="149"/>
                    </a:lnTo>
                    <a:lnTo>
                      <a:pt x="96" y="149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2" y="144"/>
                    </a:lnTo>
                    <a:lnTo>
                      <a:pt x="90" y="143"/>
                    </a:lnTo>
                    <a:lnTo>
                      <a:pt x="88" y="141"/>
                    </a:lnTo>
                    <a:lnTo>
                      <a:pt x="88" y="140"/>
                    </a:lnTo>
                    <a:lnTo>
                      <a:pt x="86" y="140"/>
                    </a:lnTo>
                    <a:lnTo>
                      <a:pt x="84" y="140"/>
                    </a:lnTo>
                    <a:lnTo>
                      <a:pt x="83" y="139"/>
                    </a:lnTo>
                    <a:lnTo>
                      <a:pt x="81" y="139"/>
                    </a:lnTo>
                    <a:lnTo>
                      <a:pt x="80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6" y="137"/>
                    </a:lnTo>
                    <a:lnTo>
                      <a:pt x="74" y="138"/>
                    </a:lnTo>
                    <a:lnTo>
                      <a:pt x="72" y="138"/>
                    </a:lnTo>
                    <a:lnTo>
                      <a:pt x="72" y="139"/>
                    </a:lnTo>
                    <a:lnTo>
                      <a:pt x="71" y="139"/>
                    </a:lnTo>
                    <a:lnTo>
                      <a:pt x="68" y="139"/>
                    </a:lnTo>
                    <a:lnTo>
                      <a:pt x="67" y="139"/>
                    </a:lnTo>
                    <a:lnTo>
                      <a:pt x="66" y="138"/>
                    </a:lnTo>
                    <a:lnTo>
                      <a:pt x="62" y="139"/>
                    </a:lnTo>
                    <a:lnTo>
                      <a:pt x="60" y="140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6" y="143"/>
                    </a:lnTo>
                    <a:lnTo>
                      <a:pt x="56" y="146"/>
                    </a:lnTo>
                    <a:lnTo>
                      <a:pt x="56" y="147"/>
                    </a:lnTo>
                    <a:lnTo>
                      <a:pt x="56" y="149"/>
                    </a:lnTo>
                    <a:lnTo>
                      <a:pt x="55" y="150"/>
                    </a:lnTo>
                    <a:lnTo>
                      <a:pt x="53" y="152"/>
                    </a:lnTo>
                    <a:lnTo>
                      <a:pt x="52" y="153"/>
                    </a:lnTo>
                    <a:lnTo>
                      <a:pt x="49" y="156"/>
                    </a:lnTo>
                    <a:lnTo>
                      <a:pt x="49" y="157"/>
                    </a:lnTo>
                    <a:lnTo>
                      <a:pt x="49" y="160"/>
                    </a:lnTo>
                    <a:lnTo>
                      <a:pt x="49" y="162"/>
                    </a:lnTo>
                    <a:lnTo>
                      <a:pt x="49" y="163"/>
                    </a:lnTo>
                    <a:lnTo>
                      <a:pt x="48" y="165"/>
                    </a:lnTo>
                    <a:lnTo>
                      <a:pt x="49" y="166"/>
                    </a:lnTo>
                    <a:lnTo>
                      <a:pt x="49" y="167"/>
                    </a:lnTo>
                    <a:lnTo>
                      <a:pt x="48" y="168"/>
                    </a:lnTo>
                    <a:lnTo>
                      <a:pt x="48" y="167"/>
                    </a:lnTo>
                    <a:lnTo>
                      <a:pt x="47" y="167"/>
                    </a:lnTo>
                    <a:lnTo>
                      <a:pt x="47" y="166"/>
                    </a:lnTo>
                    <a:lnTo>
                      <a:pt x="44" y="165"/>
                    </a:lnTo>
                    <a:lnTo>
                      <a:pt x="43" y="165"/>
                    </a:lnTo>
                    <a:lnTo>
                      <a:pt x="43" y="163"/>
                    </a:lnTo>
                    <a:lnTo>
                      <a:pt x="42" y="162"/>
                    </a:lnTo>
                    <a:lnTo>
                      <a:pt x="40" y="160"/>
                    </a:lnTo>
                    <a:lnTo>
                      <a:pt x="38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4" y="159"/>
                    </a:lnTo>
                    <a:lnTo>
                      <a:pt x="33" y="159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31" y="162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30" y="163"/>
                    </a:lnTo>
                    <a:lnTo>
                      <a:pt x="27" y="158"/>
                    </a:lnTo>
                    <a:lnTo>
                      <a:pt x="28" y="158"/>
                    </a:lnTo>
                    <a:lnTo>
                      <a:pt x="29" y="158"/>
                    </a:lnTo>
                    <a:lnTo>
                      <a:pt x="29" y="157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8" y="153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5"/>
                    </a:lnTo>
                    <a:lnTo>
                      <a:pt x="20" y="155"/>
                    </a:lnTo>
                    <a:lnTo>
                      <a:pt x="15" y="151"/>
                    </a:lnTo>
                    <a:lnTo>
                      <a:pt x="13" y="149"/>
                    </a:lnTo>
                    <a:lnTo>
                      <a:pt x="11" y="149"/>
                    </a:lnTo>
                    <a:lnTo>
                      <a:pt x="11" y="148"/>
                    </a:lnTo>
                    <a:lnTo>
                      <a:pt x="11" y="144"/>
                    </a:lnTo>
                    <a:lnTo>
                      <a:pt x="12" y="144"/>
                    </a:lnTo>
                    <a:lnTo>
                      <a:pt x="13" y="144"/>
                    </a:lnTo>
                    <a:lnTo>
                      <a:pt x="15" y="144"/>
                    </a:lnTo>
                    <a:lnTo>
                      <a:pt x="14" y="143"/>
                    </a:lnTo>
                    <a:lnTo>
                      <a:pt x="13" y="143"/>
                    </a:lnTo>
                    <a:lnTo>
                      <a:pt x="12" y="142"/>
                    </a:lnTo>
                    <a:lnTo>
                      <a:pt x="11" y="142"/>
                    </a:lnTo>
                    <a:lnTo>
                      <a:pt x="11" y="141"/>
                    </a:lnTo>
                    <a:lnTo>
                      <a:pt x="7" y="140"/>
                    </a:lnTo>
                    <a:lnTo>
                      <a:pt x="5" y="140"/>
                    </a:lnTo>
                    <a:lnTo>
                      <a:pt x="5" y="139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3"/>
                    </a:lnTo>
                    <a:lnTo>
                      <a:pt x="2" y="132"/>
                    </a:lnTo>
                    <a:lnTo>
                      <a:pt x="3" y="131"/>
                    </a:lnTo>
                    <a:lnTo>
                      <a:pt x="2" y="131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7" y="121"/>
                    </a:lnTo>
                    <a:lnTo>
                      <a:pt x="10" y="121"/>
                    </a:lnTo>
                    <a:lnTo>
                      <a:pt x="11" y="121"/>
                    </a:lnTo>
                    <a:lnTo>
                      <a:pt x="12" y="120"/>
                    </a:lnTo>
                    <a:lnTo>
                      <a:pt x="15" y="116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32" y="116"/>
                    </a:lnTo>
                    <a:lnTo>
                      <a:pt x="34" y="115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3" y="115"/>
                    </a:lnTo>
                    <a:lnTo>
                      <a:pt x="47" y="115"/>
                    </a:lnTo>
                    <a:lnTo>
                      <a:pt x="47" y="114"/>
                    </a:lnTo>
                    <a:lnTo>
                      <a:pt x="48" y="113"/>
                    </a:lnTo>
                    <a:lnTo>
                      <a:pt x="50" y="112"/>
                    </a:lnTo>
                    <a:lnTo>
                      <a:pt x="50" y="111"/>
                    </a:lnTo>
                    <a:lnTo>
                      <a:pt x="51" y="111"/>
                    </a:lnTo>
                    <a:lnTo>
                      <a:pt x="52" y="111"/>
                    </a:lnTo>
                    <a:lnTo>
                      <a:pt x="52" y="110"/>
                    </a:lnTo>
                    <a:lnTo>
                      <a:pt x="53" y="107"/>
                    </a:lnTo>
                    <a:lnTo>
                      <a:pt x="53" y="105"/>
                    </a:lnTo>
                    <a:lnTo>
                      <a:pt x="55" y="102"/>
                    </a:lnTo>
                    <a:lnTo>
                      <a:pt x="56" y="102"/>
                    </a:lnTo>
                    <a:lnTo>
                      <a:pt x="57" y="101"/>
                    </a:lnTo>
                    <a:lnTo>
                      <a:pt x="57" y="96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7" y="88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7" y="78"/>
                    </a:lnTo>
                    <a:lnTo>
                      <a:pt x="57" y="69"/>
                    </a:lnTo>
                    <a:lnTo>
                      <a:pt x="57" y="68"/>
                    </a:lnTo>
                    <a:lnTo>
                      <a:pt x="57" y="66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9" y="62"/>
                    </a:lnTo>
                    <a:lnTo>
                      <a:pt x="61" y="62"/>
                    </a:lnTo>
                    <a:lnTo>
                      <a:pt x="67" y="60"/>
                    </a:lnTo>
                    <a:lnTo>
                      <a:pt x="72" y="59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9" y="57"/>
                    </a:lnTo>
                    <a:lnTo>
                      <a:pt x="81" y="56"/>
                    </a:lnTo>
                    <a:lnTo>
                      <a:pt x="86" y="51"/>
                    </a:lnTo>
                    <a:lnTo>
                      <a:pt x="89" y="49"/>
                    </a:lnTo>
                    <a:lnTo>
                      <a:pt x="92" y="47"/>
                    </a:lnTo>
                    <a:lnTo>
                      <a:pt x="95" y="44"/>
                    </a:lnTo>
                    <a:lnTo>
                      <a:pt x="103" y="38"/>
                    </a:lnTo>
                    <a:lnTo>
                      <a:pt x="105" y="36"/>
                    </a:lnTo>
                    <a:lnTo>
                      <a:pt x="107" y="36"/>
                    </a:lnTo>
                    <a:lnTo>
                      <a:pt x="109" y="34"/>
                    </a:lnTo>
                    <a:lnTo>
                      <a:pt x="112" y="32"/>
                    </a:lnTo>
                    <a:lnTo>
                      <a:pt x="118" y="28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32" y="20"/>
                    </a:lnTo>
                    <a:lnTo>
                      <a:pt x="135" y="18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8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4" y="7"/>
                    </a:lnTo>
                    <a:lnTo>
                      <a:pt x="163" y="2"/>
                    </a:lnTo>
                    <a:lnTo>
                      <a:pt x="164" y="1"/>
                    </a:lnTo>
                    <a:lnTo>
                      <a:pt x="168" y="0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3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80" y="2"/>
                    </a:lnTo>
                    <a:lnTo>
                      <a:pt x="183" y="3"/>
                    </a:lnTo>
                    <a:lnTo>
                      <a:pt x="187" y="3"/>
                    </a:lnTo>
                    <a:lnTo>
                      <a:pt x="187" y="4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90" y="4"/>
                    </a:lnTo>
                    <a:lnTo>
                      <a:pt x="190" y="6"/>
                    </a:lnTo>
                    <a:lnTo>
                      <a:pt x="19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76" name="Freeform 1067"/>
              <p:cNvSpPr>
                <a:spLocks/>
              </p:cNvSpPr>
              <p:nvPr/>
            </p:nvSpPr>
            <p:spPr bwMode="auto">
              <a:xfrm>
                <a:off x="4979988" y="2957513"/>
                <a:ext cx="238125" cy="360363"/>
              </a:xfrm>
              <a:custGeom>
                <a:avLst/>
                <a:gdLst>
                  <a:gd name="T0" fmla="*/ 362902500 w 150"/>
                  <a:gd name="T1" fmla="*/ 274696619 h 227"/>
                  <a:gd name="T2" fmla="*/ 355342825 w 150"/>
                  <a:gd name="T3" fmla="*/ 277217572 h 227"/>
                  <a:gd name="T4" fmla="*/ 340221888 w 150"/>
                  <a:gd name="T5" fmla="*/ 282257892 h 227"/>
                  <a:gd name="T6" fmla="*/ 340221888 w 150"/>
                  <a:gd name="T7" fmla="*/ 289817577 h 227"/>
                  <a:gd name="T8" fmla="*/ 332660625 w 150"/>
                  <a:gd name="T9" fmla="*/ 302419170 h 227"/>
                  <a:gd name="T10" fmla="*/ 322580000 w 150"/>
                  <a:gd name="T11" fmla="*/ 317540128 h 227"/>
                  <a:gd name="T12" fmla="*/ 327620313 w 150"/>
                  <a:gd name="T13" fmla="*/ 330140133 h 227"/>
                  <a:gd name="T14" fmla="*/ 309978425 w 150"/>
                  <a:gd name="T15" fmla="*/ 345261092 h 227"/>
                  <a:gd name="T16" fmla="*/ 307459063 w 150"/>
                  <a:gd name="T17" fmla="*/ 367943323 h 227"/>
                  <a:gd name="T18" fmla="*/ 304938113 w 150"/>
                  <a:gd name="T19" fmla="*/ 388104601 h 227"/>
                  <a:gd name="T20" fmla="*/ 315018738 w 150"/>
                  <a:gd name="T21" fmla="*/ 380543328 h 227"/>
                  <a:gd name="T22" fmla="*/ 327620313 w 150"/>
                  <a:gd name="T23" fmla="*/ 413306198 h 227"/>
                  <a:gd name="T24" fmla="*/ 335181575 w 150"/>
                  <a:gd name="T25" fmla="*/ 428427157 h 227"/>
                  <a:gd name="T26" fmla="*/ 325100950 w 150"/>
                  <a:gd name="T27" fmla="*/ 446067481 h 227"/>
                  <a:gd name="T28" fmla="*/ 302418750 w 150"/>
                  <a:gd name="T29" fmla="*/ 453628754 h 227"/>
                  <a:gd name="T30" fmla="*/ 294857488 w 150"/>
                  <a:gd name="T31" fmla="*/ 466228759 h 227"/>
                  <a:gd name="T32" fmla="*/ 289817175 w 150"/>
                  <a:gd name="T33" fmla="*/ 473790032 h 227"/>
                  <a:gd name="T34" fmla="*/ 282257500 w 150"/>
                  <a:gd name="T35" fmla="*/ 483870671 h 227"/>
                  <a:gd name="T36" fmla="*/ 264615613 w 150"/>
                  <a:gd name="T37" fmla="*/ 498991630 h 227"/>
                  <a:gd name="T38" fmla="*/ 252015625 w 150"/>
                  <a:gd name="T39" fmla="*/ 511591635 h 227"/>
                  <a:gd name="T40" fmla="*/ 231854375 w 150"/>
                  <a:gd name="T41" fmla="*/ 514112588 h 227"/>
                  <a:gd name="T42" fmla="*/ 196572188 w 150"/>
                  <a:gd name="T43" fmla="*/ 516631954 h 227"/>
                  <a:gd name="T44" fmla="*/ 204131863 w 150"/>
                  <a:gd name="T45" fmla="*/ 529233547 h 227"/>
                  <a:gd name="T46" fmla="*/ 194051238 w 150"/>
                  <a:gd name="T47" fmla="*/ 541833552 h 227"/>
                  <a:gd name="T48" fmla="*/ 186491563 w 150"/>
                  <a:gd name="T49" fmla="*/ 549394825 h 227"/>
                  <a:gd name="T50" fmla="*/ 151209375 w 150"/>
                  <a:gd name="T51" fmla="*/ 554435144 h 227"/>
                  <a:gd name="T52" fmla="*/ 136088438 w 150"/>
                  <a:gd name="T53" fmla="*/ 559475464 h 227"/>
                  <a:gd name="T54" fmla="*/ 120967500 w 150"/>
                  <a:gd name="T55" fmla="*/ 567035149 h 227"/>
                  <a:gd name="T56" fmla="*/ 110886875 w 150"/>
                  <a:gd name="T57" fmla="*/ 559475464 h 227"/>
                  <a:gd name="T58" fmla="*/ 95765938 w 150"/>
                  <a:gd name="T59" fmla="*/ 567035149 h 227"/>
                  <a:gd name="T60" fmla="*/ 80645000 w 150"/>
                  <a:gd name="T61" fmla="*/ 569556103 h 227"/>
                  <a:gd name="T62" fmla="*/ 75604688 w 150"/>
                  <a:gd name="T63" fmla="*/ 567035149 h 227"/>
                  <a:gd name="T64" fmla="*/ 70564375 w 150"/>
                  <a:gd name="T65" fmla="*/ 556954510 h 227"/>
                  <a:gd name="T66" fmla="*/ 65524063 w 150"/>
                  <a:gd name="T67" fmla="*/ 536793232 h 227"/>
                  <a:gd name="T68" fmla="*/ 40322500 w 150"/>
                  <a:gd name="T69" fmla="*/ 516631954 h 227"/>
                  <a:gd name="T70" fmla="*/ 22682200 w 150"/>
                  <a:gd name="T71" fmla="*/ 488910991 h 227"/>
                  <a:gd name="T72" fmla="*/ 35282188 w 150"/>
                  <a:gd name="T73" fmla="*/ 478830352 h 227"/>
                  <a:gd name="T74" fmla="*/ 57962800 w 150"/>
                  <a:gd name="T75" fmla="*/ 483870671 h 227"/>
                  <a:gd name="T76" fmla="*/ 78124050 w 150"/>
                  <a:gd name="T77" fmla="*/ 478830352 h 227"/>
                  <a:gd name="T78" fmla="*/ 60483750 w 150"/>
                  <a:gd name="T79" fmla="*/ 463709393 h 227"/>
                  <a:gd name="T80" fmla="*/ 57962800 w 150"/>
                  <a:gd name="T81" fmla="*/ 448588435 h 227"/>
                  <a:gd name="T82" fmla="*/ 57962800 w 150"/>
                  <a:gd name="T83" fmla="*/ 423386837 h 227"/>
                  <a:gd name="T84" fmla="*/ 52922488 w 150"/>
                  <a:gd name="T85" fmla="*/ 400704606 h 227"/>
                  <a:gd name="T86" fmla="*/ 40322500 w 150"/>
                  <a:gd name="T87" fmla="*/ 378023962 h 227"/>
                  <a:gd name="T88" fmla="*/ 35282188 w 150"/>
                  <a:gd name="T89" fmla="*/ 370462689 h 227"/>
                  <a:gd name="T90" fmla="*/ 5040313 w 150"/>
                  <a:gd name="T91" fmla="*/ 345261092 h 227"/>
                  <a:gd name="T92" fmla="*/ 2520950 w 150"/>
                  <a:gd name="T93" fmla="*/ 320059494 h 227"/>
                  <a:gd name="T94" fmla="*/ 12599988 w 150"/>
                  <a:gd name="T95" fmla="*/ 309978855 h 227"/>
                  <a:gd name="T96" fmla="*/ 30241875 w 150"/>
                  <a:gd name="T97" fmla="*/ 279736938 h 227"/>
                  <a:gd name="T98" fmla="*/ 73083738 w 150"/>
                  <a:gd name="T99" fmla="*/ 234374063 h 227"/>
                  <a:gd name="T100" fmla="*/ 78124050 w 150"/>
                  <a:gd name="T101" fmla="*/ 163809590 h 227"/>
                  <a:gd name="T102" fmla="*/ 90725625 w 150"/>
                  <a:gd name="T103" fmla="*/ 110887029 h 227"/>
                  <a:gd name="T104" fmla="*/ 75604688 w 150"/>
                  <a:gd name="T105" fmla="*/ 90725751 h 227"/>
                  <a:gd name="T106" fmla="*/ 60483750 w 150"/>
                  <a:gd name="T107" fmla="*/ 65524153 h 227"/>
                  <a:gd name="T108" fmla="*/ 60483750 w 150"/>
                  <a:gd name="T109" fmla="*/ 15120958 h 227"/>
                  <a:gd name="T110" fmla="*/ 176410938 w 150"/>
                  <a:gd name="T111" fmla="*/ 40322556 h 227"/>
                  <a:gd name="T112" fmla="*/ 299897800 w 150"/>
                  <a:gd name="T113" fmla="*/ 98285436 h 227"/>
                  <a:gd name="T114" fmla="*/ 378023438 w 150"/>
                  <a:gd name="T115" fmla="*/ 166330543 h 2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0"/>
                  <a:gd name="T175" fmla="*/ 0 h 227"/>
                  <a:gd name="T176" fmla="*/ 150 w 150"/>
                  <a:gd name="T177" fmla="*/ 227 h 2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0" h="227">
                    <a:moveTo>
                      <a:pt x="150" y="108"/>
                    </a:moveTo>
                    <a:lnTo>
                      <a:pt x="150" y="110"/>
                    </a:lnTo>
                    <a:lnTo>
                      <a:pt x="149" y="110"/>
                    </a:lnTo>
                    <a:lnTo>
                      <a:pt x="148" y="110"/>
                    </a:lnTo>
                    <a:lnTo>
                      <a:pt x="148" y="109"/>
                    </a:lnTo>
                    <a:lnTo>
                      <a:pt x="145" y="109"/>
                    </a:lnTo>
                    <a:lnTo>
                      <a:pt x="144" y="109"/>
                    </a:lnTo>
                    <a:lnTo>
                      <a:pt x="143" y="109"/>
                    </a:lnTo>
                    <a:lnTo>
                      <a:pt x="142" y="110"/>
                    </a:lnTo>
                    <a:lnTo>
                      <a:pt x="141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38" y="110"/>
                    </a:lnTo>
                    <a:lnTo>
                      <a:pt x="135" y="112"/>
                    </a:lnTo>
                    <a:lnTo>
                      <a:pt x="134" y="112"/>
                    </a:lnTo>
                    <a:lnTo>
                      <a:pt x="134" y="113"/>
                    </a:lnTo>
                    <a:lnTo>
                      <a:pt x="135" y="113"/>
                    </a:lnTo>
                    <a:lnTo>
                      <a:pt x="135" y="114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4" y="118"/>
                    </a:lnTo>
                    <a:lnTo>
                      <a:pt x="134" y="119"/>
                    </a:lnTo>
                    <a:lnTo>
                      <a:pt x="133" y="119"/>
                    </a:lnTo>
                    <a:lnTo>
                      <a:pt x="133" y="120"/>
                    </a:lnTo>
                    <a:lnTo>
                      <a:pt x="132" y="120"/>
                    </a:lnTo>
                    <a:lnTo>
                      <a:pt x="131" y="122"/>
                    </a:lnTo>
                    <a:lnTo>
                      <a:pt x="131" y="123"/>
                    </a:lnTo>
                    <a:lnTo>
                      <a:pt x="132" y="124"/>
                    </a:lnTo>
                    <a:lnTo>
                      <a:pt x="129" y="124"/>
                    </a:lnTo>
                    <a:lnTo>
                      <a:pt x="129" y="126"/>
                    </a:lnTo>
                    <a:lnTo>
                      <a:pt x="128" y="126"/>
                    </a:lnTo>
                    <a:lnTo>
                      <a:pt x="128" y="127"/>
                    </a:lnTo>
                    <a:lnTo>
                      <a:pt x="128" y="128"/>
                    </a:lnTo>
                    <a:lnTo>
                      <a:pt x="128" y="129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3"/>
                    </a:lnTo>
                    <a:lnTo>
                      <a:pt x="126" y="133"/>
                    </a:lnTo>
                    <a:lnTo>
                      <a:pt x="125" y="134"/>
                    </a:lnTo>
                    <a:lnTo>
                      <a:pt x="124" y="136"/>
                    </a:lnTo>
                    <a:lnTo>
                      <a:pt x="123" y="137"/>
                    </a:lnTo>
                    <a:lnTo>
                      <a:pt x="123" y="139"/>
                    </a:lnTo>
                    <a:lnTo>
                      <a:pt x="125" y="141"/>
                    </a:lnTo>
                    <a:lnTo>
                      <a:pt x="125" y="143"/>
                    </a:lnTo>
                    <a:lnTo>
                      <a:pt x="124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8"/>
                    </a:lnTo>
                    <a:lnTo>
                      <a:pt x="120" y="149"/>
                    </a:lnTo>
                    <a:lnTo>
                      <a:pt x="119" y="151"/>
                    </a:lnTo>
                    <a:lnTo>
                      <a:pt x="120" y="152"/>
                    </a:lnTo>
                    <a:lnTo>
                      <a:pt x="121" y="154"/>
                    </a:lnTo>
                    <a:lnTo>
                      <a:pt x="122" y="154"/>
                    </a:lnTo>
                    <a:lnTo>
                      <a:pt x="123" y="154"/>
                    </a:lnTo>
                    <a:lnTo>
                      <a:pt x="124" y="154"/>
                    </a:lnTo>
                    <a:lnTo>
                      <a:pt x="124" y="152"/>
                    </a:lnTo>
                    <a:lnTo>
                      <a:pt x="125" y="151"/>
                    </a:lnTo>
                    <a:lnTo>
                      <a:pt x="126" y="152"/>
                    </a:lnTo>
                    <a:lnTo>
                      <a:pt x="129" y="154"/>
                    </a:lnTo>
                    <a:lnTo>
                      <a:pt x="128" y="156"/>
                    </a:lnTo>
                    <a:lnTo>
                      <a:pt x="128" y="158"/>
                    </a:lnTo>
                    <a:lnTo>
                      <a:pt x="129" y="160"/>
                    </a:lnTo>
                    <a:lnTo>
                      <a:pt x="130" y="161"/>
                    </a:lnTo>
                    <a:lnTo>
                      <a:pt x="130" y="162"/>
                    </a:lnTo>
                    <a:lnTo>
                      <a:pt x="130" y="164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0" y="169"/>
                    </a:lnTo>
                    <a:lnTo>
                      <a:pt x="131" y="169"/>
                    </a:lnTo>
                    <a:lnTo>
                      <a:pt x="133" y="170"/>
                    </a:lnTo>
                    <a:lnTo>
                      <a:pt x="135" y="170"/>
                    </a:lnTo>
                    <a:lnTo>
                      <a:pt x="135" y="173"/>
                    </a:lnTo>
                    <a:lnTo>
                      <a:pt x="135" y="174"/>
                    </a:lnTo>
                    <a:lnTo>
                      <a:pt x="134" y="177"/>
                    </a:lnTo>
                    <a:lnTo>
                      <a:pt x="134" y="178"/>
                    </a:lnTo>
                    <a:lnTo>
                      <a:pt x="133" y="178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8" y="177"/>
                    </a:lnTo>
                    <a:lnTo>
                      <a:pt x="126" y="177"/>
                    </a:lnTo>
                    <a:lnTo>
                      <a:pt x="125" y="178"/>
                    </a:lnTo>
                    <a:lnTo>
                      <a:pt x="122" y="180"/>
                    </a:lnTo>
                    <a:lnTo>
                      <a:pt x="121" y="180"/>
                    </a:lnTo>
                    <a:lnTo>
                      <a:pt x="120" y="180"/>
                    </a:lnTo>
                    <a:lnTo>
                      <a:pt x="119" y="182"/>
                    </a:lnTo>
                    <a:lnTo>
                      <a:pt x="117" y="182"/>
                    </a:lnTo>
                    <a:lnTo>
                      <a:pt x="117" y="183"/>
                    </a:lnTo>
                    <a:lnTo>
                      <a:pt x="117" y="184"/>
                    </a:lnTo>
                    <a:lnTo>
                      <a:pt x="117" y="185"/>
                    </a:lnTo>
                    <a:lnTo>
                      <a:pt x="117" y="187"/>
                    </a:lnTo>
                    <a:lnTo>
                      <a:pt x="116" y="187"/>
                    </a:lnTo>
                    <a:lnTo>
                      <a:pt x="116" y="188"/>
                    </a:lnTo>
                    <a:lnTo>
                      <a:pt x="115" y="188"/>
                    </a:lnTo>
                    <a:lnTo>
                      <a:pt x="114" y="188"/>
                    </a:lnTo>
                    <a:lnTo>
                      <a:pt x="114" y="189"/>
                    </a:lnTo>
                    <a:lnTo>
                      <a:pt x="114" y="190"/>
                    </a:lnTo>
                    <a:lnTo>
                      <a:pt x="113" y="190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1" y="192"/>
                    </a:lnTo>
                    <a:lnTo>
                      <a:pt x="109" y="194"/>
                    </a:lnTo>
                    <a:lnTo>
                      <a:pt x="107" y="196"/>
                    </a:lnTo>
                    <a:lnTo>
                      <a:pt x="106" y="197"/>
                    </a:lnTo>
                    <a:lnTo>
                      <a:pt x="105" y="198"/>
                    </a:lnTo>
                    <a:lnTo>
                      <a:pt x="105" y="199"/>
                    </a:lnTo>
                    <a:lnTo>
                      <a:pt x="104" y="199"/>
                    </a:lnTo>
                    <a:lnTo>
                      <a:pt x="101" y="202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98" y="204"/>
                    </a:lnTo>
                    <a:lnTo>
                      <a:pt x="97" y="204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3" y="204"/>
                    </a:lnTo>
                    <a:lnTo>
                      <a:pt x="92" y="204"/>
                    </a:lnTo>
                    <a:lnTo>
                      <a:pt x="91" y="204"/>
                    </a:lnTo>
                    <a:lnTo>
                      <a:pt x="87" y="205"/>
                    </a:lnTo>
                    <a:lnTo>
                      <a:pt x="85" y="205"/>
                    </a:lnTo>
                    <a:lnTo>
                      <a:pt x="82" y="205"/>
                    </a:lnTo>
                    <a:lnTo>
                      <a:pt x="81" y="205"/>
                    </a:lnTo>
                    <a:lnTo>
                      <a:pt x="79" y="205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7" y="206"/>
                    </a:lnTo>
                    <a:lnTo>
                      <a:pt x="77" y="207"/>
                    </a:lnTo>
                    <a:lnTo>
                      <a:pt x="78" y="208"/>
                    </a:lnTo>
                    <a:lnTo>
                      <a:pt x="79" y="208"/>
                    </a:lnTo>
                    <a:lnTo>
                      <a:pt x="81" y="210"/>
                    </a:lnTo>
                    <a:lnTo>
                      <a:pt x="81" y="211"/>
                    </a:lnTo>
                    <a:lnTo>
                      <a:pt x="79" y="211"/>
                    </a:lnTo>
                    <a:lnTo>
                      <a:pt x="78" y="212"/>
                    </a:lnTo>
                    <a:lnTo>
                      <a:pt x="78" y="213"/>
                    </a:lnTo>
                    <a:lnTo>
                      <a:pt x="78" y="214"/>
                    </a:lnTo>
                    <a:lnTo>
                      <a:pt x="77" y="214"/>
                    </a:lnTo>
                    <a:lnTo>
                      <a:pt x="77" y="215"/>
                    </a:lnTo>
                    <a:lnTo>
                      <a:pt x="76" y="215"/>
                    </a:lnTo>
                    <a:lnTo>
                      <a:pt x="76" y="216"/>
                    </a:lnTo>
                    <a:lnTo>
                      <a:pt x="75" y="216"/>
                    </a:lnTo>
                    <a:lnTo>
                      <a:pt x="74" y="216"/>
                    </a:lnTo>
                    <a:lnTo>
                      <a:pt x="74" y="217"/>
                    </a:lnTo>
                    <a:lnTo>
                      <a:pt x="74" y="218"/>
                    </a:lnTo>
                    <a:lnTo>
                      <a:pt x="73" y="218"/>
                    </a:lnTo>
                    <a:lnTo>
                      <a:pt x="70" y="218"/>
                    </a:lnTo>
                    <a:lnTo>
                      <a:pt x="68" y="218"/>
                    </a:lnTo>
                    <a:lnTo>
                      <a:pt x="65" y="220"/>
                    </a:lnTo>
                    <a:lnTo>
                      <a:pt x="63" y="220"/>
                    </a:lnTo>
                    <a:lnTo>
                      <a:pt x="60" y="220"/>
                    </a:lnTo>
                    <a:lnTo>
                      <a:pt x="59" y="220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7" y="221"/>
                    </a:lnTo>
                    <a:lnTo>
                      <a:pt x="56" y="221"/>
                    </a:lnTo>
                    <a:lnTo>
                      <a:pt x="54" y="222"/>
                    </a:lnTo>
                    <a:lnTo>
                      <a:pt x="54" y="223"/>
                    </a:lnTo>
                    <a:lnTo>
                      <a:pt x="53" y="224"/>
                    </a:lnTo>
                    <a:lnTo>
                      <a:pt x="51" y="224"/>
                    </a:lnTo>
                    <a:lnTo>
                      <a:pt x="50" y="224"/>
                    </a:lnTo>
                    <a:lnTo>
                      <a:pt x="49" y="224"/>
                    </a:lnTo>
                    <a:lnTo>
                      <a:pt x="49" y="225"/>
                    </a:lnTo>
                    <a:lnTo>
                      <a:pt x="48" y="225"/>
                    </a:lnTo>
                    <a:lnTo>
                      <a:pt x="47" y="225"/>
                    </a:lnTo>
                    <a:lnTo>
                      <a:pt x="45" y="222"/>
                    </a:lnTo>
                    <a:lnTo>
                      <a:pt x="45" y="221"/>
                    </a:lnTo>
                    <a:lnTo>
                      <a:pt x="44" y="221"/>
                    </a:lnTo>
                    <a:lnTo>
                      <a:pt x="44" y="222"/>
                    </a:lnTo>
                    <a:lnTo>
                      <a:pt x="42" y="222"/>
                    </a:lnTo>
                    <a:lnTo>
                      <a:pt x="42" y="223"/>
                    </a:lnTo>
                    <a:lnTo>
                      <a:pt x="42" y="224"/>
                    </a:lnTo>
                    <a:lnTo>
                      <a:pt x="39" y="225"/>
                    </a:lnTo>
                    <a:lnTo>
                      <a:pt x="38" y="225"/>
                    </a:lnTo>
                    <a:lnTo>
                      <a:pt x="37" y="225"/>
                    </a:lnTo>
                    <a:lnTo>
                      <a:pt x="37" y="226"/>
                    </a:lnTo>
                    <a:lnTo>
                      <a:pt x="36" y="226"/>
                    </a:lnTo>
                    <a:lnTo>
                      <a:pt x="35" y="226"/>
                    </a:lnTo>
                    <a:lnTo>
                      <a:pt x="33" y="227"/>
                    </a:lnTo>
                    <a:lnTo>
                      <a:pt x="32" y="226"/>
                    </a:lnTo>
                    <a:lnTo>
                      <a:pt x="31" y="226"/>
                    </a:lnTo>
                    <a:lnTo>
                      <a:pt x="30" y="226"/>
                    </a:lnTo>
                    <a:lnTo>
                      <a:pt x="29" y="226"/>
                    </a:lnTo>
                    <a:lnTo>
                      <a:pt x="30" y="225"/>
                    </a:lnTo>
                    <a:lnTo>
                      <a:pt x="30" y="224"/>
                    </a:lnTo>
                    <a:lnTo>
                      <a:pt x="30" y="223"/>
                    </a:lnTo>
                    <a:lnTo>
                      <a:pt x="29" y="223"/>
                    </a:lnTo>
                    <a:lnTo>
                      <a:pt x="29" y="222"/>
                    </a:lnTo>
                    <a:lnTo>
                      <a:pt x="28" y="221"/>
                    </a:lnTo>
                    <a:lnTo>
                      <a:pt x="28" y="218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6" y="214"/>
                    </a:lnTo>
                    <a:lnTo>
                      <a:pt x="26" y="213"/>
                    </a:lnTo>
                    <a:lnTo>
                      <a:pt x="24" y="213"/>
                    </a:lnTo>
                    <a:lnTo>
                      <a:pt x="23" y="211"/>
                    </a:lnTo>
                    <a:lnTo>
                      <a:pt x="21" y="208"/>
                    </a:lnTo>
                    <a:lnTo>
                      <a:pt x="20" y="207"/>
                    </a:lnTo>
                    <a:lnTo>
                      <a:pt x="17" y="206"/>
                    </a:lnTo>
                    <a:lnTo>
                      <a:pt x="16" y="205"/>
                    </a:lnTo>
                    <a:lnTo>
                      <a:pt x="13" y="203"/>
                    </a:lnTo>
                    <a:lnTo>
                      <a:pt x="13" y="202"/>
                    </a:lnTo>
                    <a:lnTo>
                      <a:pt x="12" y="202"/>
                    </a:lnTo>
                    <a:lnTo>
                      <a:pt x="8" y="196"/>
                    </a:lnTo>
                    <a:lnTo>
                      <a:pt x="8" y="195"/>
                    </a:lnTo>
                    <a:lnTo>
                      <a:pt x="9" y="194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10" y="192"/>
                    </a:lnTo>
                    <a:lnTo>
                      <a:pt x="11" y="192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2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3" y="192"/>
                    </a:lnTo>
                    <a:lnTo>
                      <a:pt x="24" y="190"/>
                    </a:lnTo>
                    <a:lnTo>
                      <a:pt x="26" y="190"/>
                    </a:lnTo>
                    <a:lnTo>
                      <a:pt x="26" y="192"/>
                    </a:lnTo>
                    <a:lnTo>
                      <a:pt x="28" y="192"/>
                    </a:lnTo>
                    <a:lnTo>
                      <a:pt x="30" y="192"/>
                    </a:lnTo>
                    <a:lnTo>
                      <a:pt x="31" y="190"/>
                    </a:lnTo>
                    <a:lnTo>
                      <a:pt x="30" y="190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8" y="187"/>
                    </a:lnTo>
                    <a:lnTo>
                      <a:pt x="26" y="185"/>
                    </a:lnTo>
                    <a:lnTo>
                      <a:pt x="24" y="184"/>
                    </a:lnTo>
                    <a:lnTo>
                      <a:pt x="24" y="183"/>
                    </a:lnTo>
                    <a:lnTo>
                      <a:pt x="24" y="182"/>
                    </a:lnTo>
                    <a:lnTo>
                      <a:pt x="23" y="180"/>
                    </a:lnTo>
                    <a:lnTo>
                      <a:pt x="23" y="179"/>
                    </a:lnTo>
                    <a:lnTo>
                      <a:pt x="23" y="178"/>
                    </a:lnTo>
                    <a:lnTo>
                      <a:pt x="22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1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23" y="166"/>
                    </a:lnTo>
                    <a:lnTo>
                      <a:pt x="22" y="161"/>
                    </a:lnTo>
                    <a:lnTo>
                      <a:pt x="21" y="161"/>
                    </a:lnTo>
                    <a:lnTo>
                      <a:pt x="21" y="160"/>
                    </a:lnTo>
                    <a:lnTo>
                      <a:pt x="21" y="159"/>
                    </a:lnTo>
                    <a:lnTo>
                      <a:pt x="21" y="158"/>
                    </a:lnTo>
                    <a:lnTo>
                      <a:pt x="21" y="157"/>
                    </a:lnTo>
                    <a:lnTo>
                      <a:pt x="20" y="154"/>
                    </a:lnTo>
                    <a:lnTo>
                      <a:pt x="18" y="152"/>
                    </a:lnTo>
                    <a:lnTo>
                      <a:pt x="17" y="152"/>
                    </a:lnTo>
                    <a:lnTo>
                      <a:pt x="16" y="151"/>
                    </a:lnTo>
                    <a:lnTo>
                      <a:pt x="16" y="150"/>
                    </a:lnTo>
                    <a:lnTo>
                      <a:pt x="16" y="149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9" y="147"/>
                    </a:lnTo>
                    <a:lnTo>
                      <a:pt x="7" y="143"/>
                    </a:lnTo>
                    <a:lnTo>
                      <a:pt x="4" y="141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2" y="134"/>
                    </a:lnTo>
                    <a:lnTo>
                      <a:pt x="1" y="130"/>
                    </a:lnTo>
                    <a:lnTo>
                      <a:pt x="0" y="128"/>
                    </a:lnTo>
                    <a:lnTo>
                      <a:pt x="1" y="128"/>
                    </a:lnTo>
                    <a:lnTo>
                      <a:pt x="1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3" y="126"/>
                    </a:lnTo>
                    <a:lnTo>
                      <a:pt x="4" y="124"/>
                    </a:lnTo>
                    <a:lnTo>
                      <a:pt x="5" y="123"/>
                    </a:lnTo>
                    <a:lnTo>
                      <a:pt x="4" y="122"/>
                    </a:lnTo>
                    <a:lnTo>
                      <a:pt x="4" y="121"/>
                    </a:lnTo>
                    <a:lnTo>
                      <a:pt x="5" y="119"/>
                    </a:lnTo>
                    <a:lnTo>
                      <a:pt x="8" y="117"/>
                    </a:lnTo>
                    <a:lnTo>
                      <a:pt x="9" y="115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3" y="110"/>
                    </a:lnTo>
                    <a:lnTo>
                      <a:pt x="16" y="106"/>
                    </a:lnTo>
                    <a:lnTo>
                      <a:pt x="21" y="101"/>
                    </a:lnTo>
                    <a:lnTo>
                      <a:pt x="23" y="99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9" y="93"/>
                    </a:lnTo>
                    <a:lnTo>
                      <a:pt x="29" y="86"/>
                    </a:lnTo>
                    <a:lnTo>
                      <a:pt x="30" y="77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66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8"/>
                    </a:lnTo>
                    <a:lnTo>
                      <a:pt x="35" y="47"/>
                    </a:lnTo>
                    <a:lnTo>
                      <a:pt x="36" y="44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7" y="3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50" y="6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5" y="14"/>
                    </a:lnTo>
                    <a:lnTo>
                      <a:pt x="70" y="16"/>
                    </a:lnTo>
                    <a:lnTo>
                      <a:pt x="76" y="18"/>
                    </a:lnTo>
                    <a:lnTo>
                      <a:pt x="79" y="20"/>
                    </a:lnTo>
                    <a:lnTo>
                      <a:pt x="83" y="21"/>
                    </a:lnTo>
                    <a:lnTo>
                      <a:pt x="92" y="26"/>
                    </a:lnTo>
                    <a:lnTo>
                      <a:pt x="98" y="29"/>
                    </a:lnTo>
                    <a:lnTo>
                      <a:pt x="106" y="34"/>
                    </a:lnTo>
                    <a:lnTo>
                      <a:pt x="113" y="37"/>
                    </a:lnTo>
                    <a:lnTo>
                      <a:pt x="119" y="39"/>
                    </a:lnTo>
                    <a:lnTo>
                      <a:pt x="126" y="44"/>
                    </a:lnTo>
                    <a:lnTo>
                      <a:pt x="137" y="48"/>
                    </a:lnTo>
                    <a:lnTo>
                      <a:pt x="142" y="52"/>
                    </a:lnTo>
                    <a:lnTo>
                      <a:pt x="150" y="56"/>
                    </a:lnTo>
                    <a:lnTo>
                      <a:pt x="150" y="57"/>
                    </a:lnTo>
                    <a:lnTo>
                      <a:pt x="150" y="65"/>
                    </a:lnTo>
                    <a:lnTo>
                      <a:pt x="150" y="66"/>
                    </a:lnTo>
                    <a:lnTo>
                      <a:pt x="150" y="70"/>
                    </a:lnTo>
                    <a:lnTo>
                      <a:pt x="150" y="73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50" y="1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77" name="Freeform 1068"/>
              <p:cNvSpPr>
                <a:spLocks noEditPoints="1"/>
              </p:cNvSpPr>
              <p:nvPr/>
            </p:nvSpPr>
            <p:spPr bwMode="auto">
              <a:xfrm>
                <a:off x="6981825" y="2959101"/>
                <a:ext cx="166688" cy="334962"/>
              </a:xfrm>
              <a:custGeom>
                <a:avLst/>
                <a:gdLst>
                  <a:gd name="T0" fmla="*/ 186492122 w 105"/>
                  <a:gd name="T1" fmla="*/ 80644880 h 211"/>
                  <a:gd name="T2" fmla="*/ 171371139 w 105"/>
                  <a:gd name="T3" fmla="*/ 88206131 h 211"/>
                  <a:gd name="T4" fmla="*/ 163811441 w 105"/>
                  <a:gd name="T5" fmla="*/ 90725490 h 211"/>
                  <a:gd name="T6" fmla="*/ 156250156 w 105"/>
                  <a:gd name="T7" fmla="*/ 113407656 h 211"/>
                  <a:gd name="T8" fmla="*/ 131048518 w 105"/>
                  <a:gd name="T9" fmla="*/ 136088234 h 211"/>
                  <a:gd name="T10" fmla="*/ 131048518 w 105"/>
                  <a:gd name="T11" fmla="*/ 166330064 h 211"/>
                  <a:gd name="T12" fmla="*/ 153730786 w 105"/>
                  <a:gd name="T13" fmla="*/ 199092840 h 211"/>
                  <a:gd name="T14" fmla="*/ 181451794 w 105"/>
                  <a:gd name="T15" fmla="*/ 231854029 h 211"/>
                  <a:gd name="T16" fmla="*/ 206653432 w 105"/>
                  <a:gd name="T17" fmla="*/ 254536195 h 211"/>
                  <a:gd name="T18" fmla="*/ 221774415 w 105"/>
                  <a:gd name="T19" fmla="*/ 259576500 h 211"/>
                  <a:gd name="T20" fmla="*/ 241935726 w 105"/>
                  <a:gd name="T21" fmla="*/ 294858635 h 211"/>
                  <a:gd name="T22" fmla="*/ 252016381 w 105"/>
                  <a:gd name="T23" fmla="*/ 330140770 h 211"/>
                  <a:gd name="T24" fmla="*/ 254537339 w 105"/>
                  <a:gd name="T25" fmla="*/ 350301990 h 211"/>
                  <a:gd name="T26" fmla="*/ 252016381 w 105"/>
                  <a:gd name="T27" fmla="*/ 385584124 h 211"/>
                  <a:gd name="T28" fmla="*/ 252016381 w 105"/>
                  <a:gd name="T29" fmla="*/ 400705039 h 211"/>
                  <a:gd name="T30" fmla="*/ 246976053 w 105"/>
                  <a:gd name="T31" fmla="*/ 425906564 h 211"/>
                  <a:gd name="T32" fmla="*/ 211693760 w 105"/>
                  <a:gd name="T33" fmla="*/ 446067784 h 211"/>
                  <a:gd name="T34" fmla="*/ 181451794 w 105"/>
                  <a:gd name="T35" fmla="*/ 463708058 h 211"/>
                  <a:gd name="T36" fmla="*/ 171371139 w 105"/>
                  <a:gd name="T37" fmla="*/ 456148394 h 211"/>
                  <a:gd name="T38" fmla="*/ 158771114 w 105"/>
                  <a:gd name="T39" fmla="*/ 468748363 h 211"/>
                  <a:gd name="T40" fmla="*/ 158771114 w 105"/>
                  <a:gd name="T41" fmla="*/ 481349919 h 211"/>
                  <a:gd name="T42" fmla="*/ 161290484 w 105"/>
                  <a:gd name="T43" fmla="*/ 483869278 h 211"/>
                  <a:gd name="T44" fmla="*/ 151209829 w 105"/>
                  <a:gd name="T45" fmla="*/ 476309614 h 211"/>
                  <a:gd name="T46" fmla="*/ 131048518 w 105"/>
                  <a:gd name="T47" fmla="*/ 476309614 h 211"/>
                  <a:gd name="T48" fmla="*/ 133569476 w 105"/>
                  <a:gd name="T49" fmla="*/ 506551444 h 211"/>
                  <a:gd name="T50" fmla="*/ 93246855 w 105"/>
                  <a:gd name="T51" fmla="*/ 529232023 h 211"/>
                  <a:gd name="T52" fmla="*/ 95766225 w 105"/>
                  <a:gd name="T53" fmla="*/ 486390224 h 211"/>
                  <a:gd name="T54" fmla="*/ 93246855 w 105"/>
                  <a:gd name="T55" fmla="*/ 468748363 h 211"/>
                  <a:gd name="T56" fmla="*/ 100806552 w 105"/>
                  <a:gd name="T57" fmla="*/ 458667753 h 211"/>
                  <a:gd name="T58" fmla="*/ 115927535 w 105"/>
                  <a:gd name="T59" fmla="*/ 446067784 h 211"/>
                  <a:gd name="T60" fmla="*/ 141129173 w 105"/>
                  <a:gd name="T61" fmla="*/ 446067784 h 211"/>
                  <a:gd name="T62" fmla="*/ 136088846 w 105"/>
                  <a:gd name="T63" fmla="*/ 418345313 h 211"/>
                  <a:gd name="T64" fmla="*/ 166330811 w 105"/>
                  <a:gd name="T65" fmla="*/ 403224398 h 211"/>
                  <a:gd name="T66" fmla="*/ 196572777 w 105"/>
                  <a:gd name="T67" fmla="*/ 388103483 h 211"/>
                  <a:gd name="T68" fmla="*/ 186492122 w 105"/>
                  <a:gd name="T69" fmla="*/ 332660128 h 211"/>
                  <a:gd name="T70" fmla="*/ 189013079 w 105"/>
                  <a:gd name="T71" fmla="*/ 299898940 h 211"/>
                  <a:gd name="T72" fmla="*/ 181451794 w 105"/>
                  <a:gd name="T73" fmla="*/ 269657110 h 211"/>
                  <a:gd name="T74" fmla="*/ 171371139 w 105"/>
                  <a:gd name="T75" fmla="*/ 244455585 h 211"/>
                  <a:gd name="T76" fmla="*/ 153730786 w 105"/>
                  <a:gd name="T77" fmla="*/ 226813724 h 211"/>
                  <a:gd name="T78" fmla="*/ 126008190 w 105"/>
                  <a:gd name="T79" fmla="*/ 191531589 h 211"/>
                  <a:gd name="T80" fmla="*/ 105846880 w 105"/>
                  <a:gd name="T81" fmla="*/ 166330064 h 211"/>
                  <a:gd name="T82" fmla="*/ 65524259 w 105"/>
                  <a:gd name="T83" fmla="*/ 146168844 h 211"/>
                  <a:gd name="T84" fmla="*/ 70564587 w 105"/>
                  <a:gd name="T85" fmla="*/ 131047929 h 211"/>
                  <a:gd name="T86" fmla="*/ 100806552 w 105"/>
                  <a:gd name="T87" fmla="*/ 120967319 h 211"/>
                  <a:gd name="T88" fmla="*/ 88206527 w 105"/>
                  <a:gd name="T89" fmla="*/ 98286741 h 211"/>
                  <a:gd name="T90" fmla="*/ 57964561 w 105"/>
                  <a:gd name="T91" fmla="*/ 95765795 h 211"/>
                  <a:gd name="T92" fmla="*/ 25201638 w 105"/>
                  <a:gd name="T93" fmla="*/ 75604575 h 211"/>
                  <a:gd name="T94" fmla="*/ 15120983 w 105"/>
                  <a:gd name="T95" fmla="*/ 50403050 h 211"/>
                  <a:gd name="T96" fmla="*/ 20161310 w 105"/>
                  <a:gd name="T97" fmla="*/ 22682166 h 211"/>
                  <a:gd name="T98" fmla="*/ 52924234 w 105"/>
                  <a:gd name="T99" fmla="*/ 25201525 h 211"/>
                  <a:gd name="T100" fmla="*/ 78125872 w 105"/>
                  <a:gd name="T101" fmla="*/ 22682166 h 211"/>
                  <a:gd name="T102" fmla="*/ 115927535 w 105"/>
                  <a:gd name="T103" fmla="*/ 2520946 h 211"/>
                  <a:gd name="T104" fmla="*/ 143650131 w 105"/>
                  <a:gd name="T105" fmla="*/ 15120915 h 211"/>
                  <a:gd name="T106" fmla="*/ 158771114 w 105"/>
                  <a:gd name="T107" fmla="*/ 25201525 h 211"/>
                  <a:gd name="T108" fmla="*/ 176411467 w 105"/>
                  <a:gd name="T109" fmla="*/ 52923996 h 211"/>
                  <a:gd name="T110" fmla="*/ 206653432 w 105"/>
                  <a:gd name="T111" fmla="*/ 65523965 h 211"/>
                  <a:gd name="T112" fmla="*/ 68045217 w 105"/>
                  <a:gd name="T113" fmla="*/ 471269309 h 211"/>
                  <a:gd name="T114" fmla="*/ 163811441 w 105"/>
                  <a:gd name="T115" fmla="*/ 461188699 h 211"/>
                  <a:gd name="T116" fmla="*/ 173892097 w 105"/>
                  <a:gd name="T117" fmla="*/ 93246436 h 2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"/>
                  <a:gd name="T178" fmla="*/ 0 h 211"/>
                  <a:gd name="T179" fmla="*/ 105 w 105"/>
                  <a:gd name="T180" fmla="*/ 211 h 2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" h="211">
                    <a:moveTo>
                      <a:pt x="83" y="26"/>
                    </a:moveTo>
                    <a:lnTo>
                      <a:pt x="84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8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5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1" y="33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6" y="33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5" y="36"/>
                    </a:lnTo>
                    <a:lnTo>
                      <a:pt x="65" y="37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3" y="43"/>
                    </a:lnTo>
                    <a:lnTo>
                      <a:pt x="63" y="44"/>
                    </a:lnTo>
                    <a:lnTo>
                      <a:pt x="62" y="43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3" y="51"/>
                    </a:lnTo>
                    <a:lnTo>
                      <a:pt x="52" y="54"/>
                    </a:lnTo>
                    <a:lnTo>
                      <a:pt x="52" y="55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1" y="58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51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2" y="66"/>
                    </a:lnTo>
                    <a:lnTo>
                      <a:pt x="52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7" y="72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1" y="77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4" y="84"/>
                    </a:lnTo>
                    <a:lnTo>
                      <a:pt x="65" y="85"/>
                    </a:lnTo>
                    <a:lnTo>
                      <a:pt x="66" y="86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0" y="89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2" y="92"/>
                    </a:lnTo>
                    <a:lnTo>
                      <a:pt x="74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7" y="97"/>
                    </a:lnTo>
                    <a:lnTo>
                      <a:pt x="78" y="97"/>
                    </a:lnTo>
                    <a:lnTo>
                      <a:pt x="79" y="98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1" y="100"/>
                    </a:lnTo>
                    <a:lnTo>
                      <a:pt x="81" y="101"/>
                    </a:lnTo>
                    <a:lnTo>
                      <a:pt x="82" y="101"/>
                    </a:lnTo>
                    <a:lnTo>
                      <a:pt x="82" y="100"/>
                    </a:lnTo>
                    <a:lnTo>
                      <a:pt x="83" y="100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5" y="102"/>
                    </a:lnTo>
                    <a:lnTo>
                      <a:pt x="85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7" y="103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8" y="105"/>
                    </a:lnTo>
                    <a:lnTo>
                      <a:pt x="89" y="108"/>
                    </a:lnTo>
                    <a:lnTo>
                      <a:pt x="91" y="110"/>
                    </a:lnTo>
                    <a:lnTo>
                      <a:pt x="92" y="112"/>
                    </a:lnTo>
                    <a:lnTo>
                      <a:pt x="93" y="113"/>
                    </a:lnTo>
                    <a:lnTo>
                      <a:pt x="94" y="113"/>
                    </a:lnTo>
                    <a:lnTo>
                      <a:pt x="94" y="112"/>
                    </a:lnTo>
                    <a:lnTo>
                      <a:pt x="94" y="113"/>
                    </a:lnTo>
                    <a:lnTo>
                      <a:pt x="96" y="114"/>
                    </a:lnTo>
                    <a:lnTo>
                      <a:pt x="96" y="117"/>
                    </a:lnTo>
                    <a:lnTo>
                      <a:pt x="97" y="119"/>
                    </a:lnTo>
                    <a:lnTo>
                      <a:pt x="97" y="120"/>
                    </a:lnTo>
                    <a:lnTo>
                      <a:pt x="97" y="121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99" y="123"/>
                    </a:lnTo>
                    <a:lnTo>
                      <a:pt x="99" y="126"/>
                    </a:lnTo>
                    <a:lnTo>
                      <a:pt x="99" y="127"/>
                    </a:lnTo>
                    <a:lnTo>
                      <a:pt x="100" y="128"/>
                    </a:lnTo>
                    <a:lnTo>
                      <a:pt x="100" y="129"/>
                    </a:lnTo>
                    <a:lnTo>
                      <a:pt x="100" y="130"/>
                    </a:lnTo>
                    <a:lnTo>
                      <a:pt x="100" y="131"/>
                    </a:lnTo>
                    <a:lnTo>
                      <a:pt x="101" y="132"/>
                    </a:lnTo>
                    <a:lnTo>
                      <a:pt x="102" y="135"/>
                    </a:lnTo>
                    <a:lnTo>
                      <a:pt x="102" y="136"/>
                    </a:lnTo>
                    <a:lnTo>
                      <a:pt x="101" y="137"/>
                    </a:lnTo>
                    <a:lnTo>
                      <a:pt x="101" y="136"/>
                    </a:lnTo>
                    <a:lnTo>
                      <a:pt x="101" y="135"/>
                    </a:lnTo>
                    <a:lnTo>
                      <a:pt x="100" y="136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101" y="137"/>
                    </a:lnTo>
                    <a:lnTo>
                      <a:pt x="101" y="138"/>
                    </a:lnTo>
                    <a:lnTo>
                      <a:pt x="101" y="139"/>
                    </a:lnTo>
                    <a:lnTo>
                      <a:pt x="101" y="140"/>
                    </a:lnTo>
                    <a:lnTo>
                      <a:pt x="101" y="141"/>
                    </a:lnTo>
                    <a:lnTo>
                      <a:pt x="101" y="146"/>
                    </a:lnTo>
                    <a:lnTo>
                      <a:pt x="102" y="146"/>
                    </a:lnTo>
                    <a:lnTo>
                      <a:pt x="102" y="147"/>
                    </a:lnTo>
                    <a:lnTo>
                      <a:pt x="103" y="147"/>
                    </a:lnTo>
                    <a:lnTo>
                      <a:pt x="103" y="148"/>
                    </a:lnTo>
                    <a:lnTo>
                      <a:pt x="105" y="149"/>
                    </a:lnTo>
                    <a:lnTo>
                      <a:pt x="103" y="149"/>
                    </a:lnTo>
                    <a:lnTo>
                      <a:pt x="102" y="150"/>
                    </a:lnTo>
                    <a:lnTo>
                      <a:pt x="101" y="151"/>
                    </a:lnTo>
                    <a:lnTo>
                      <a:pt x="100" y="153"/>
                    </a:lnTo>
                    <a:lnTo>
                      <a:pt x="100" y="154"/>
                    </a:lnTo>
                    <a:lnTo>
                      <a:pt x="101" y="155"/>
                    </a:lnTo>
                    <a:lnTo>
                      <a:pt x="102" y="156"/>
                    </a:lnTo>
                    <a:lnTo>
                      <a:pt x="101" y="157"/>
                    </a:lnTo>
                    <a:lnTo>
                      <a:pt x="101" y="156"/>
                    </a:lnTo>
                    <a:lnTo>
                      <a:pt x="100" y="155"/>
                    </a:lnTo>
                    <a:lnTo>
                      <a:pt x="100" y="156"/>
                    </a:lnTo>
                    <a:lnTo>
                      <a:pt x="100" y="157"/>
                    </a:lnTo>
                    <a:lnTo>
                      <a:pt x="100" y="160"/>
                    </a:lnTo>
                    <a:lnTo>
                      <a:pt x="101" y="163"/>
                    </a:lnTo>
                    <a:lnTo>
                      <a:pt x="101" y="161"/>
                    </a:lnTo>
                    <a:lnTo>
                      <a:pt x="100" y="159"/>
                    </a:lnTo>
                    <a:lnTo>
                      <a:pt x="100" y="160"/>
                    </a:lnTo>
                    <a:lnTo>
                      <a:pt x="100" y="161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4"/>
                    </a:lnTo>
                    <a:lnTo>
                      <a:pt x="100" y="165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99" y="167"/>
                    </a:lnTo>
                    <a:lnTo>
                      <a:pt x="98" y="167"/>
                    </a:lnTo>
                    <a:lnTo>
                      <a:pt x="98" y="168"/>
                    </a:lnTo>
                    <a:lnTo>
                      <a:pt x="98" y="169"/>
                    </a:lnTo>
                    <a:lnTo>
                      <a:pt x="98" y="170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0"/>
                    </a:lnTo>
                    <a:lnTo>
                      <a:pt x="94" y="172"/>
                    </a:lnTo>
                    <a:lnTo>
                      <a:pt x="92" y="173"/>
                    </a:lnTo>
                    <a:lnTo>
                      <a:pt x="91" y="173"/>
                    </a:lnTo>
                    <a:lnTo>
                      <a:pt x="91" y="174"/>
                    </a:lnTo>
                    <a:lnTo>
                      <a:pt x="90" y="174"/>
                    </a:lnTo>
                    <a:lnTo>
                      <a:pt x="87" y="176"/>
                    </a:lnTo>
                    <a:lnTo>
                      <a:pt x="85" y="177"/>
                    </a:lnTo>
                    <a:lnTo>
                      <a:pt x="84" y="177"/>
                    </a:lnTo>
                    <a:lnTo>
                      <a:pt x="84" y="178"/>
                    </a:lnTo>
                    <a:lnTo>
                      <a:pt x="83" y="179"/>
                    </a:lnTo>
                    <a:lnTo>
                      <a:pt x="82" y="179"/>
                    </a:lnTo>
                    <a:lnTo>
                      <a:pt x="81" y="179"/>
                    </a:lnTo>
                    <a:lnTo>
                      <a:pt x="81" y="181"/>
                    </a:lnTo>
                    <a:lnTo>
                      <a:pt x="80" y="181"/>
                    </a:lnTo>
                    <a:lnTo>
                      <a:pt x="78" y="182"/>
                    </a:lnTo>
                    <a:lnTo>
                      <a:pt x="77" y="183"/>
                    </a:lnTo>
                    <a:lnTo>
                      <a:pt x="75" y="183"/>
                    </a:lnTo>
                    <a:lnTo>
                      <a:pt x="73" y="184"/>
                    </a:lnTo>
                    <a:lnTo>
                      <a:pt x="73" y="185"/>
                    </a:lnTo>
                    <a:lnTo>
                      <a:pt x="72" y="184"/>
                    </a:lnTo>
                    <a:lnTo>
                      <a:pt x="71" y="183"/>
                    </a:lnTo>
                    <a:lnTo>
                      <a:pt x="70" y="183"/>
                    </a:lnTo>
                    <a:lnTo>
                      <a:pt x="70" y="182"/>
                    </a:lnTo>
                    <a:lnTo>
                      <a:pt x="70" y="181"/>
                    </a:lnTo>
                    <a:lnTo>
                      <a:pt x="69" y="181"/>
                    </a:lnTo>
                    <a:lnTo>
                      <a:pt x="70" y="182"/>
                    </a:lnTo>
                    <a:lnTo>
                      <a:pt x="69" y="183"/>
                    </a:lnTo>
                    <a:lnTo>
                      <a:pt x="69" y="182"/>
                    </a:lnTo>
                    <a:lnTo>
                      <a:pt x="69" y="183"/>
                    </a:lnTo>
                    <a:lnTo>
                      <a:pt x="68" y="182"/>
                    </a:lnTo>
                    <a:lnTo>
                      <a:pt x="69" y="182"/>
                    </a:lnTo>
                    <a:lnTo>
                      <a:pt x="68" y="181"/>
                    </a:lnTo>
                    <a:lnTo>
                      <a:pt x="66" y="181"/>
                    </a:lnTo>
                    <a:lnTo>
                      <a:pt x="65" y="181"/>
                    </a:lnTo>
                    <a:lnTo>
                      <a:pt x="65" y="182"/>
                    </a:lnTo>
                    <a:lnTo>
                      <a:pt x="65" y="183"/>
                    </a:lnTo>
                    <a:lnTo>
                      <a:pt x="64" y="183"/>
                    </a:lnTo>
                    <a:lnTo>
                      <a:pt x="63" y="184"/>
                    </a:lnTo>
                    <a:lnTo>
                      <a:pt x="65" y="183"/>
                    </a:lnTo>
                    <a:lnTo>
                      <a:pt x="66" y="184"/>
                    </a:lnTo>
                    <a:lnTo>
                      <a:pt x="66" y="185"/>
                    </a:lnTo>
                    <a:lnTo>
                      <a:pt x="66" y="186"/>
                    </a:lnTo>
                    <a:lnTo>
                      <a:pt x="64" y="186"/>
                    </a:lnTo>
                    <a:lnTo>
                      <a:pt x="63" y="186"/>
                    </a:lnTo>
                    <a:lnTo>
                      <a:pt x="62" y="185"/>
                    </a:lnTo>
                    <a:lnTo>
                      <a:pt x="62" y="186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2" y="186"/>
                    </a:lnTo>
                    <a:lnTo>
                      <a:pt x="63" y="186"/>
                    </a:lnTo>
                    <a:lnTo>
                      <a:pt x="64" y="187"/>
                    </a:lnTo>
                    <a:lnTo>
                      <a:pt x="66" y="187"/>
                    </a:lnTo>
                    <a:lnTo>
                      <a:pt x="66" y="188"/>
                    </a:lnTo>
                    <a:lnTo>
                      <a:pt x="65" y="188"/>
                    </a:lnTo>
                    <a:lnTo>
                      <a:pt x="64" y="191"/>
                    </a:lnTo>
                    <a:lnTo>
                      <a:pt x="63" y="191"/>
                    </a:lnTo>
                    <a:lnTo>
                      <a:pt x="62" y="189"/>
                    </a:lnTo>
                    <a:lnTo>
                      <a:pt x="61" y="189"/>
                    </a:lnTo>
                    <a:lnTo>
                      <a:pt x="61" y="187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59" y="186"/>
                    </a:lnTo>
                    <a:lnTo>
                      <a:pt x="60" y="188"/>
                    </a:lnTo>
                    <a:lnTo>
                      <a:pt x="61" y="189"/>
                    </a:lnTo>
                    <a:lnTo>
                      <a:pt x="62" y="189"/>
                    </a:lnTo>
                    <a:lnTo>
                      <a:pt x="63" y="191"/>
                    </a:lnTo>
                    <a:lnTo>
                      <a:pt x="64" y="191"/>
                    </a:lnTo>
                    <a:lnTo>
                      <a:pt x="64" y="192"/>
                    </a:lnTo>
                    <a:lnTo>
                      <a:pt x="63" y="193"/>
                    </a:lnTo>
                    <a:lnTo>
                      <a:pt x="62" y="191"/>
                    </a:lnTo>
                    <a:lnTo>
                      <a:pt x="61" y="191"/>
                    </a:lnTo>
                    <a:lnTo>
                      <a:pt x="60" y="191"/>
                    </a:lnTo>
                    <a:lnTo>
                      <a:pt x="59" y="189"/>
                    </a:lnTo>
                    <a:lnTo>
                      <a:pt x="59" y="188"/>
                    </a:lnTo>
                    <a:lnTo>
                      <a:pt x="57" y="187"/>
                    </a:lnTo>
                    <a:lnTo>
                      <a:pt x="56" y="187"/>
                    </a:lnTo>
                    <a:lnTo>
                      <a:pt x="56" y="186"/>
                    </a:lnTo>
                    <a:lnTo>
                      <a:pt x="57" y="187"/>
                    </a:lnTo>
                    <a:lnTo>
                      <a:pt x="59" y="189"/>
                    </a:lnTo>
                    <a:lnTo>
                      <a:pt x="60" y="189"/>
                    </a:lnTo>
                    <a:lnTo>
                      <a:pt x="61" y="192"/>
                    </a:lnTo>
                    <a:lnTo>
                      <a:pt x="62" y="193"/>
                    </a:lnTo>
                    <a:lnTo>
                      <a:pt x="63" y="194"/>
                    </a:lnTo>
                    <a:lnTo>
                      <a:pt x="63" y="195"/>
                    </a:lnTo>
                    <a:lnTo>
                      <a:pt x="62" y="196"/>
                    </a:lnTo>
                    <a:lnTo>
                      <a:pt x="61" y="196"/>
                    </a:lnTo>
                    <a:lnTo>
                      <a:pt x="59" y="195"/>
                    </a:lnTo>
                    <a:lnTo>
                      <a:pt x="55" y="193"/>
                    </a:lnTo>
                    <a:lnTo>
                      <a:pt x="55" y="192"/>
                    </a:lnTo>
                    <a:lnTo>
                      <a:pt x="54" y="191"/>
                    </a:lnTo>
                    <a:lnTo>
                      <a:pt x="53" y="191"/>
                    </a:lnTo>
                    <a:lnTo>
                      <a:pt x="52" y="189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4" y="192"/>
                    </a:lnTo>
                    <a:lnTo>
                      <a:pt x="55" y="193"/>
                    </a:lnTo>
                    <a:lnTo>
                      <a:pt x="56" y="194"/>
                    </a:lnTo>
                    <a:lnTo>
                      <a:pt x="57" y="196"/>
                    </a:lnTo>
                    <a:lnTo>
                      <a:pt x="57" y="197"/>
                    </a:lnTo>
                    <a:lnTo>
                      <a:pt x="57" y="198"/>
                    </a:lnTo>
                    <a:lnTo>
                      <a:pt x="57" y="200"/>
                    </a:lnTo>
                    <a:lnTo>
                      <a:pt x="56" y="200"/>
                    </a:lnTo>
                    <a:lnTo>
                      <a:pt x="55" y="200"/>
                    </a:lnTo>
                    <a:lnTo>
                      <a:pt x="53" y="201"/>
                    </a:lnTo>
                    <a:lnTo>
                      <a:pt x="52" y="201"/>
                    </a:lnTo>
                    <a:lnTo>
                      <a:pt x="50" y="202"/>
                    </a:lnTo>
                    <a:lnTo>
                      <a:pt x="49" y="202"/>
                    </a:lnTo>
                    <a:lnTo>
                      <a:pt x="47" y="203"/>
                    </a:lnTo>
                    <a:lnTo>
                      <a:pt x="46" y="204"/>
                    </a:lnTo>
                    <a:lnTo>
                      <a:pt x="46" y="205"/>
                    </a:lnTo>
                    <a:lnTo>
                      <a:pt x="45" y="206"/>
                    </a:lnTo>
                    <a:lnTo>
                      <a:pt x="45" y="207"/>
                    </a:lnTo>
                    <a:lnTo>
                      <a:pt x="42" y="210"/>
                    </a:lnTo>
                    <a:lnTo>
                      <a:pt x="41" y="210"/>
                    </a:lnTo>
                    <a:lnTo>
                      <a:pt x="38" y="211"/>
                    </a:lnTo>
                    <a:lnTo>
                      <a:pt x="37" y="210"/>
                    </a:lnTo>
                    <a:lnTo>
                      <a:pt x="38" y="209"/>
                    </a:lnTo>
                    <a:lnTo>
                      <a:pt x="40" y="209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7" y="207"/>
                    </a:lnTo>
                    <a:lnTo>
                      <a:pt x="37" y="204"/>
                    </a:lnTo>
                    <a:lnTo>
                      <a:pt x="38" y="201"/>
                    </a:lnTo>
                    <a:lnTo>
                      <a:pt x="38" y="200"/>
                    </a:lnTo>
                    <a:lnTo>
                      <a:pt x="38" y="197"/>
                    </a:lnTo>
                    <a:lnTo>
                      <a:pt x="38" y="196"/>
                    </a:lnTo>
                    <a:lnTo>
                      <a:pt x="38" y="194"/>
                    </a:lnTo>
                    <a:lnTo>
                      <a:pt x="38" y="193"/>
                    </a:lnTo>
                    <a:lnTo>
                      <a:pt x="40" y="193"/>
                    </a:lnTo>
                    <a:lnTo>
                      <a:pt x="41" y="191"/>
                    </a:lnTo>
                    <a:lnTo>
                      <a:pt x="42" y="191"/>
                    </a:lnTo>
                    <a:lnTo>
                      <a:pt x="42" y="192"/>
                    </a:lnTo>
                    <a:lnTo>
                      <a:pt x="42" y="191"/>
                    </a:lnTo>
                    <a:lnTo>
                      <a:pt x="42" y="189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8" y="188"/>
                    </a:lnTo>
                    <a:lnTo>
                      <a:pt x="38" y="187"/>
                    </a:lnTo>
                    <a:lnTo>
                      <a:pt x="37" y="187"/>
                    </a:lnTo>
                    <a:lnTo>
                      <a:pt x="37" y="186"/>
                    </a:lnTo>
                    <a:lnTo>
                      <a:pt x="36" y="186"/>
                    </a:lnTo>
                    <a:lnTo>
                      <a:pt x="36" y="187"/>
                    </a:lnTo>
                    <a:lnTo>
                      <a:pt x="35" y="187"/>
                    </a:lnTo>
                    <a:lnTo>
                      <a:pt x="35" y="186"/>
                    </a:lnTo>
                    <a:lnTo>
                      <a:pt x="34" y="184"/>
                    </a:lnTo>
                    <a:lnTo>
                      <a:pt x="33" y="184"/>
                    </a:lnTo>
                    <a:lnTo>
                      <a:pt x="34" y="183"/>
                    </a:lnTo>
                    <a:lnTo>
                      <a:pt x="35" y="183"/>
                    </a:lnTo>
                    <a:lnTo>
                      <a:pt x="36" y="183"/>
                    </a:lnTo>
                    <a:lnTo>
                      <a:pt x="37" y="183"/>
                    </a:lnTo>
                    <a:lnTo>
                      <a:pt x="38" y="183"/>
                    </a:lnTo>
                    <a:lnTo>
                      <a:pt x="40" y="182"/>
                    </a:lnTo>
                    <a:lnTo>
                      <a:pt x="40" y="181"/>
                    </a:lnTo>
                    <a:lnTo>
                      <a:pt x="41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2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2" y="176"/>
                    </a:lnTo>
                    <a:lnTo>
                      <a:pt x="43" y="177"/>
                    </a:lnTo>
                    <a:lnTo>
                      <a:pt x="44" y="177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6" y="176"/>
                    </a:lnTo>
                    <a:lnTo>
                      <a:pt x="49" y="176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5"/>
                    </a:lnTo>
                    <a:lnTo>
                      <a:pt x="52" y="175"/>
                    </a:lnTo>
                    <a:lnTo>
                      <a:pt x="53" y="177"/>
                    </a:lnTo>
                    <a:lnTo>
                      <a:pt x="54" y="177"/>
                    </a:lnTo>
                    <a:lnTo>
                      <a:pt x="56" y="178"/>
                    </a:lnTo>
                    <a:lnTo>
                      <a:pt x="57" y="179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7" y="176"/>
                    </a:lnTo>
                    <a:lnTo>
                      <a:pt x="57" y="175"/>
                    </a:lnTo>
                    <a:lnTo>
                      <a:pt x="57" y="174"/>
                    </a:lnTo>
                    <a:lnTo>
                      <a:pt x="56" y="175"/>
                    </a:lnTo>
                    <a:lnTo>
                      <a:pt x="54" y="173"/>
                    </a:lnTo>
                    <a:lnTo>
                      <a:pt x="53" y="172"/>
                    </a:lnTo>
                    <a:lnTo>
                      <a:pt x="53" y="170"/>
                    </a:lnTo>
                    <a:lnTo>
                      <a:pt x="53" y="169"/>
                    </a:lnTo>
                    <a:lnTo>
                      <a:pt x="53" y="168"/>
                    </a:lnTo>
                    <a:lnTo>
                      <a:pt x="52" y="167"/>
                    </a:lnTo>
                    <a:lnTo>
                      <a:pt x="53" y="166"/>
                    </a:lnTo>
                    <a:lnTo>
                      <a:pt x="54" y="166"/>
                    </a:lnTo>
                    <a:lnTo>
                      <a:pt x="55" y="166"/>
                    </a:lnTo>
                    <a:lnTo>
                      <a:pt x="55" y="165"/>
                    </a:lnTo>
                    <a:lnTo>
                      <a:pt x="56" y="165"/>
                    </a:lnTo>
                    <a:lnTo>
                      <a:pt x="59" y="166"/>
                    </a:lnTo>
                    <a:lnTo>
                      <a:pt x="61" y="166"/>
                    </a:lnTo>
                    <a:lnTo>
                      <a:pt x="61" y="165"/>
                    </a:lnTo>
                    <a:lnTo>
                      <a:pt x="61" y="164"/>
                    </a:lnTo>
                    <a:lnTo>
                      <a:pt x="61" y="163"/>
                    </a:lnTo>
                    <a:lnTo>
                      <a:pt x="61" y="161"/>
                    </a:lnTo>
                    <a:lnTo>
                      <a:pt x="64" y="161"/>
                    </a:lnTo>
                    <a:lnTo>
                      <a:pt x="65" y="161"/>
                    </a:lnTo>
                    <a:lnTo>
                      <a:pt x="66" y="160"/>
                    </a:lnTo>
                    <a:lnTo>
                      <a:pt x="68" y="160"/>
                    </a:lnTo>
                    <a:lnTo>
                      <a:pt x="69" y="160"/>
                    </a:lnTo>
                    <a:lnTo>
                      <a:pt x="70" y="159"/>
                    </a:lnTo>
                    <a:lnTo>
                      <a:pt x="71" y="158"/>
                    </a:lnTo>
                    <a:lnTo>
                      <a:pt x="71" y="157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4" y="157"/>
                    </a:lnTo>
                    <a:lnTo>
                      <a:pt x="75" y="158"/>
                    </a:lnTo>
                    <a:lnTo>
                      <a:pt x="77" y="157"/>
                    </a:lnTo>
                    <a:lnTo>
                      <a:pt x="77" y="156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77" y="150"/>
                    </a:lnTo>
                    <a:lnTo>
                      <a:pt x="77" y="149"/>
                    </a:lnTo>
                    <a:lnTo>
                      <a:pt x="77" y="148"/>
                    </a:lnTo>
                    <a:lnTo>
                      <a:pt x="75" y="147"/>
                    </a:lnTo>
                    <a:lnTo>
                      <a:pt x="78" y="142"/>
                    </a:lnTo>
                    <a:lnTo>
                      <a:pt x="78" y="141"/>
                    </a:lnTo>
                    <a:lnTo>
                      <a:pt x="78" y="139"/>
                    </a:lnTo>
                    <a:lnTo>
                      <a:pt x="75" y="136"/>
                    </a:lnTo>
                    <a:lnTo>
                      <a:pt x="75" y="133"/>
                    </a:lnTo>
                    <a:lnTo>
                      <a:pt x="74" y="133"/>
                    </a:lnTo>
                    <a:lnTo>
                      <a:pt x="74" y="132"/>
                    </a:lnTo>
                    <a:lnTo>
                      <a:pt x="74" y="131"/>
                    </a:lnTo>
                    <a:lnTo>
                      <a:pt x="74" y="130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4" y="127"/>
                    </a:lnTo>
                    <a:lnTo>
                      <a:pt x="75" y="127"/>
                    </a:lnTo>
                    <a:lnTo>
                      <a:pt x="77" y="126"/>
                    </a:lnTo>
                    <a:lnTo>
                      <a:pt x="77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7" y="120"/>
                    </a:lnTo>
                    <a:lnTo>
                      <a:pt x="75" y="119"/>
                    </a:lnTo>
                    <a:lnTo>
                      <a:pt x="75" y="118"/>
                    </a:lnTo>
                    <a:lnTo>
                      <a:pt x="78" y="118"/>
                    </a:lnTo>
                    <a:lnTo>
                      <a:pt x="78" y="117"/>
                    </a:lnTo>
                    <a:lnTo>
                      <a:pt x="79" y="116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2"/>
                    </a:lnTo>
                    <a:lnTo>
                      <a:pt x="75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2" y="108"/>
                    </a:lnTo>
                    <a:lnTo>
                      <a:pt x="72" y="107"/>
                    </a:lnTo>
                    <a:lnTo>
                      <a:pt x="73" y="107"/>
                    </a:lnTo>
                    <a:lnTo>
                      <a:pt x="74" y="105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2" y="102"/>
                    </a:lnTo>
                    <a:lnTo>
                      <a:pt x="71" y="102"/>
                    </a:lnTo>
                    <a:lnTo>
                      <a:pt x="71" y="101"/>
                    </a:lnTo>
                    <a:lnTo>
                      <a:pt x="70" y="100"/>
                    </a:lnTo>
                    <a:lnTo>
                      <a:pt x="69" y="100"/>
                    </a:lnTo>
                    <a:lnTo>
                      <a:pt x="68" y="98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6" y="98"/>
                    </a:lnTo>
                    <a:lnTo>
                      <a:pt x="66" y="99"/>
                    </a:lnTo>
                    <a:lnTo>
                      <a:pt x="65" y="99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3" y="95"/>
                    </a:lnTo>
                    <a:lnTo>
                      <a:pt x="63" y="92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0"/>
                    </a:lnTo>
                    <a:lnTo>
                      <a:pt x="60" y="88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6"/>
                    </a:lnTo>
                    <a:lnTo>
                      <a:pt x="56" y="85"/>
                    </a:lnTo>
                    <a:lnTo>
                      <a:pt x="55" y="84"/>
                    </a:lnTo>
                    <a:lnTo>
                      <a:pt x="54" y="83"/>
                    </a:lnTo>
                    <a:lnTo>
                      <a:pt x="53" y="82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0" y="76"/>
                    </a:lnTo>
                    <a:lnTo>
                      <a:pt x="49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2"/>
                    </a:lnTo>
                    <a:lnTo>
                      <a:pt x="42" y="70"/>
                    </a:lnTo>
                    <a:lnTo>
                      <a:pt x="42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5"/>
                    </a:lnTo>
                    <a:lnTo>
                      <a:pt x="37" y="65"/>
                    </a:lnTo>
                    <a:lnTo>
                      <a:pt x="36" y="64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7" y="52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1" y="47"/>
                    </a:lnTo>
                    <a:lnTo>
                      <a:pt x="41" y="46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9" y="2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8" y="19"/>
                    </a:lnTo>
                    <a:lnTo>
                      <a:pt x="70" y="20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3" y="26"/>
                    </a:lnTo>
                    <a:moveTo>
                      <a:pt x="27" y="188"/>
                    </a:moveTo>
                    <a:lnTo>
                      <a:pt x="26" y="187"/>
                    </a:lnTo>
                    <a:lnTo>
                      <a:pt x="26" y="186"/>
                    </a:lnTo>
                    <a:lnTo>
                      <a:pt x="25" y="186"/>
                    </a:lnTo>
                    <a:lnTo>
                      <a:pt x="24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7" y="185"/>
                    </a:lnTo>
                    <a:lnTo>
                      <a:pt x="27" y="186"/>
                    </a:lnTo>
                    <a:lnTo>
                      <a:pt x="27" y="187"/>
                    </a:lnTo>
                    <a:lnTo>
                      <a:pt x="27" y="188"/>
                    </a:lnTo>
                    <a:moveTo>
                      <a:pt x="74" y="33"/>
                    </a:moveTo>
                    <a:lnTo>
                      <a:pt x="75" y="30"/>
                    </a:lnTo>
                    <a:lnTo>
                      <a:pt x="75" y="29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7" y="32"/>
                    </a:lnTo>
                    <a:lnTo>
                      <a:pt x="75" y="33"/>
                    </a:lnTo>
                    <a:lnTo>
                      <a:pt x="74" y="33"/>
                    </a:lnTo>
                    <a:moveTo>
                      <a:pt x="66" y="184"/>
                    </a:moveTo>
                    <a:lnTo>
                      <a:pt x="65" y="184"/>
                    </a:lnTo>
                    <a:lnTo>
                      <a:pt x="65" y="183"/>
                    </a:lnTo>
                    <a:lnTo>
                      <a:pt x="65" y="182"/>
                    </a:lnTo>
                    <a:lnTo>
                      <a:pt x="66" y="182"/>
                    </a:lnTo>
                    <a:lnTo>
                      <a:pt x="65" y="182"/>
                    </a:lnTo>
                    <a:lnTo>
                      <a:pt x="65" y="181"/>
                    </a:lnTo>
                    <a:lnTo>
                      <a:pt x="66" y="181"/>
                    </a:lnTo>
                    <a:lnTo>
                      <a:pt x="66" y="182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4"/>
                    </a:lnTo>
                    <a:lnTo>
                      <a:pt x="66" y="184"/>
                    </a:lnTo>
                    <a:moveTo>
                      <a:pt x="70" y="38"/>
                    </a:moveTo>
                    <a:lnTo>
                      <a:pt x="69" y="37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0" y="37"/>
                    </a:lnTo>
                    <a:lnTo>
                      <a:pt x="70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78" name="Freeform 1070"/>
              <p:cNvSpPr>
                <a:spLocks/>
              </p:cNvSpPr>
              <p:nvPr/>
            </p:nvSpPr>
            <p:spPr bwMode="auto">
              <a:xfrm>
                <a:off x="5421313" y="3149601"/>
                <a:ext cx="338137" cy="260350"/>
              </a:xfrm>
              <a:custGeom>
                <a:avLst/>
                <a:gdLst>
                  <a:gd name="T0" fmla="*/ 100806101 w 213"/>
                  <a:gd name="T1" fmla="*/ 345262200 h 164"/>
                  <a:gd name="T2" fmla="*/ 83164240 w 213"/>
                  <a:gd name="T3" fmla="*/ 342741250 h 164"/>
                  <a:gd name="T4" fmla="*/ 73083629 w 213"/>
                  <a:gd name="T5" fmla="*/ 325100950 h 164"/>
                  <a:gd name="T6" fmla="*/ 68043324 w 213"/>
                  <a:gd name="T7" fmla="*/ 309978425 h 164"/>
                  <a:gd name="T8" fmla="*/ 55443356 w 213"/>
                  <a:gd name="T9" fmla="*/ 294857488 h 164"/>
                  <a:gd name="T10" fmla="*/ 45362745 w 213"/>
                  <a:gd name="T11" fmla="*/ 282257500 h 164"/>
                  <a:gd name="T12" fmla="*/ 30241830 w 213"/>
                  <a:gd name="T13" fmla="*/ 264615613 h 164"/>
                  <a:gd name="T14" fmla="*/ 0 w 213"/>
                  <a:gd name="T15" fmla="*/ 254534988 h 164"/>
                  <a:gd name="T16" fmla="*/ 5040305 w 213"/>
                  <a:gd name="T17" fmla="*/ 236894688 h 164"/>
                  <a:gd name="T18" fmla="*/ 25201525 w 213"/>
                  <a:gd name="T19" fmla="*/ 231854375 h 164"/>
                  <a:gd name="T20" fmla="*/ 37801494 w 213"/>
                  <a:gd name="T21" fmla="*/ 229333425 h 164"/>
                  <a:gd name="T22" fmla="*/ 37801494 w 213"/>
                  <a:gd name="T23" fmla="*/ 194052825 h 164"/>
                  <a:gd name="T24" fmla="*/ 47882104 w 213"/>
                  <a:gd name="T25" fmla="*/ 171370625 h 164"/>
                  <a:gd name="T26" fmla="*/ 55443356 w 213"/>
                  <a:gd name="T27" fmla="*/ 143648113 h 164"/>
                  <a:gd name="T28" fmla="*/ 70564271 w 213"/>
                  <a:gd name="T29" fmla="*/ 141128750 h 164"/>
                  <a:gd name="T30" fmla="*/ 75604576 w 213"/>
                  <a:gd name="T31" fmla="*/ 120967500 h 164"/>
                  <a:gd name="T32" fmla="*/ 78123934 w 213"/>
                  <a:gd name="T33" fmla="*/ 108365925 h 164"/>
                  <a:gd name="T34" fmla="*/ 105846406 w 213"/>
                  <a:gd name="T35" fmla="*/ 78124050 h 164"/>
                  <a:gd name="T36" fmla="*/ 115927016 w 213"/>
                  <a:gd name="T37" fmla="*/ 55443438 h 164"/>
                  <a:gd name="T38" fmla="*/ 123486680 w 213"/>
                  <a:gd name="T39" fmla="*/ 45362813 h 164"/>
                  <a:gd name="T40" fmla="*/ 138607595 w 213"/>
                  <a:gd name="T41" fmla="*/ 20161250 h 164"/>
                  <a:gd name="T42" fmla="*/ 151209151 w 213"/>
                  <a:gd name="T43" fmla="*/ 17640300 h 164"/>
                  <a:gd name="T44" fmla="*/ 176410677 w 213"/>
                  <a:gd name="T45" fmla="*/ 2520950 h 164"/>
                  <a:gd name="T46" fmla="*/ 191531592 w 213"/>
                  <a:gd name="T47" fmla="*/ 15120938 h 164"/>
                  <a:gd name="T48" fmla="*/ 216733117 w 213"/>
                  <a:gd name="T49" fmla="*/ 12601575 h 164"/>
                  <a:gd name="T50" fmla="*/ 226813727 w 213"/>
                  <a:gd name="T51" fmla="*/ 17640300 h 164"/>
                  <a:gd name="T52" fmla="*/ 236894337 w 213"/>
                  <a:gd name="T53" fmla="*/ 12601575 h 164"/>
                  <a:gd name="T54" fmla="*/ 257055557 w 213"/>
                  <a:gd name="T55" fmla="*/ 15120938 h 164"/>
                  <a:gd name="T56" fmla="*/ 317539218 w 213"/>
                  <a:gd name="T57" fmla="*/ 65524063 h 164"/>
                  <a:gd name="T58" fmla="*/ 335179492 w 213"/>
                  <a:gd name="T59" fmla="*/ 90725625 h 164"/>
                  <a:gd name="T60" fmla="*/ 325098882 w 213"/>
                  <a:gd name="T61" fmla="*/ 108365925 h 164"/>
                  <a:gd name="T62" fmla="*/ 315018272 w 213"/>
                  <a:gd name="T63" fmla="*/ 126007813 h 164"/>
                  <a:gd name="T64" fmla="*/ 320058577 w 213"/>
                  <a:gd name="T65" fmla="*/ 141128750 h 164"/>
                  <a:gd name="T66" fmla="*/ 340219797 w 213"/>
                  <a:gd name="T67" fmla="*/ 138607800 h 164"/>
                  <a:gd name="T68" fmla="*/ 352821353 w 213"/>
                  <a:gd name="T69" fmla="*/ 143648113 h 164"/>
                  <a:gd name="T70" fmla="*/ 350300407 w 213"/>
                  <a:gd name="T71" fmla="*/ 161290000 h 164"/>
                  <a:gd name="T72" fmla="*/ 360381017 w 213"/>
                  <a:gd name="T73" fmla="*/ 173891575 h 164"/>
                  <a:gd name="T74" fmla="*/ 365421322 w 213"/>
                  <a:gd name="T75" fmla="*/ 186491563 h 164"/>
                  <a:gd name="T76" fmla="*/ 380542237 w 213"/>
                  <a:gd name="T77" fmla="*/ 201612500 h 164"/>
                  <a:gd name="T78" fmla="*/ 446066203 w 213"/>
                  <a:gd name="T79" fmla="*/ 229333425 h 164"/>
                  <a:gd name="T80" fmla="*/ 501509558 w 213"/>
                  <a:gd name="T81" fmla="*/ 249494675 h 164"/>
                  <a:gd name="T82" fmla="*/ 531751389 w 213"/>
                  <a:gd name="T83" fmla="*/ 252015625 h 164"/>
                  <a:gd name="T84" fmla="*/ 471267728 w 213"/>
                  <a:gd name="T85" fmla="*/ 312499375 h 164"/>
                  <a:gd name="T86" fmla="*/ 430945288 w 213"/>
                  <a:gd name="T87" fmla="*/ 355342825 h 164"/>
                  <a:gd name="T88" fmla="*/ 395663152 w 213"/>
                  <a:gd name="T89" fmla="*/ 355342825 h 164"/>
                  <a:gd name="T90" fmla="*/ 380542237 w 213"/>
                  <a:gd name="T91" fmla="*/ 360383138 h 164"/>
                  <a:gd name="T92" fmla="*/ 362901963 w 213"/>
                  <a:gd name="T93" fmla="*/ 367942813 h 164"/>
                  <a:gd name="T94" fmla="*/ 350300407 w 213"/>
                  <a:gd name="T95" fmla="*/ 380544388 h 164"/>
                  <a:gd name="T96" fmla="*/ 332660133 w 213"/>
                  <a:gd name="T97" fmla="*/ 383063750 h 164"/>
                  <a:gd name="T98" fmla="*/ 320058577 w 213"/>
                  <a:gd name="T99" fmla="*/ 390625013 h 164"/>
                  <a:gd name="T100" fmla="*/ 304937662 w 213"/>
                  <a:gd name="T101" fmla="*/ 393144375 h 164"/>
                  <a:gd name="T102" fmla="*/ 287297388 w 213"/>
                  <a:gd name="T103" fmla="*/ 385584700 h 164"/>
                  <a:gd name="T104" fmla="*/ 257055557 w 213"/>
                  <a:gd name="T105" fmla="*/ 390625013 h 164"/>
                  <a:gd name="T106" fmla="*/ 234373391 w 213"/>
                  <a:gd name="T107" fmla="*/ 408265313 h 164"/>
                  <a:gd name="T108" fmla="*/ 216733117 w 213"/>
                  <a:gd name="T109" fmla="*/ 405745950 h 164"/>
                  <a:gd name="T110" fmla="*/ 196571897 w 213"/>
                  <a:gd name="T111" fmla="*/ 403225000 h 164"/>
                  <a:gd name="T112" fmla="*/ 153728510 w 213"/>
                  <a:gd name="T113" fmla="*/ 383063750 h 164"/>
                  <a:gd name="T114" fmla="*/ 118446375 w 213"/>
                  <a:gd name="T115" fmla="*/ 375504075 h 164"/>
                  <a:gd name="T116" fmla="*/ 103325460 w 213"/>
                  <a:gd name="T117" fmla="*/ 367942813 h 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3"/>
                  <a:gd name="T178" fmla="*/ 0 h 164"/>
                  <a:gd name="T179" fmla="*/ 213 w 213"/>
                  <a:gd name="T180" fmla="*/ 164 h 1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3" h="164">
                    <a:moveTo>
                      <a:pt x="41" y="146"/>
                    </a:moveTo>
                    <a:lnTo>
                      <a:pt x="39" y="143"/>
                    </a:lnTo>
                    <a:lnTo>
                      <a:pt x="40" y="140"/>
                    </a:lnTo>
                    <a:lnTo>
                      <a:pt x="40" y="139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3" y="136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30" y="131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27" y="123"/>
                    </a:lnTo>
                    <a:lnTo>
                      <a:pt x="27" y="122"/>
                    </a:lnTo>
                    <a:lnTo>
                      <a:pt x="27" y="121"/>
                    </a:lnTo>
                    <a:lnTo>
                      <a:pt x="25" y="118"/>
                    </a:lnTo>
                    <a:lnTo>
                      <a:pt x="24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4"/>
                    </a:lnTo>
                    <a:lnTo>
                      <a:pt x="21" y="113"/>
                    </a:lnTo>
                    <a:lnTo>
                      <a:pt x="20" y="113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6" y="111"/>
                    </a:lnTo>
                    <a:lnTo>
                      <a:pt x="16" y="110"/>
                    </a:lnTo>
                    <a:lnTo>
                      <a:pt x="15" y="110"/>
                    </a:lnTo>
                    <a:lnTo>
                      <a:pt x="14" y="109"/>
                    </a:lnTo>
                    <a:lnTo>
                      <a:pt x="14" y="108"/>
                    </a:lnTo>
                    <a:lnTo>
                      <a:pt x="12" y="105"/>
                    </a:lnTo>
                    <a:lnTo>
                      <a:pt x="10" y="103"/>
                    </a:lnTo>
                    <a:lnTo>
                      <a:pt x="9" y="103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1" y="101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1" y="99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3" y="95"/>
                    </a:lnTo>
                    <a:lnTo>
                      <a:pt x="2" y="94"/>
                    </a:lnTo>
                    <a:lnTo>
                      <a:pt x="2" y="93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10" y="92"/>
                    </a:lnTo>
                    <a:lnTo>
                      <a:pt x="10" y="93"/>
                    </a:lnTo>
                    <a:lnTo>
                      <a:pt x="11" y="93"/>
                    </a:lnTo>
                    <a:lnTo>
                      <a:pt x="12" y="92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6" y="90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5" y="76"/>
                    </a:lnTo>
                    <a:lnTo>
                      <a:pt x="16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69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1" y="58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30" y="48"/>
                    </a:lnTo>
                    <a:lnTo>
                      <a:pt x="30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3" y="39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5" y="31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49" y="16"/>
                    </a:lnTo>
                    <a:lnTo>
                      <a:pt x="49" y="13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5"/>
                    </a:lnTo>
                    <a:lnTo>
                      <a:pt x="76" y="6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5"/>
                    </a:lnTo>
                    <a:lnTo>
                      <a:pt x="87" y="3"/>
                    </a:lnTo>
                    <a:lnTo>
                      <a:pt x="88" y="5"/>
                    </a:lnTo>
                    <a:lnTo>
                      <a:pt x="89" y="6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3" y="6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12" y="11"/>
                    </a:lnTo>
                    <a:lnTo>
                      <a:pt x="118" y="19"/>
                    </a:lnTo>
                    <a:lnTo>
                      <a:pt x="122" y="21"/>
                    </a:lnTo>
                    <a:lnTo>
                      <a:pt x="126" y="26"/>
                    </a:lnTo>
                    <a:lnTo>
                      <a:pt x="129" y="30"/>
                    </a:lnTo>
                    <a:lnTo>
                      <a:pt x="131" y="30"/>
                    </a:lnTo>
                    <a:lnTo>
                      <a:pt x="132" y="33"/>
                    </a:lnTo>
                    <a:lnTo>
                      <a:pt x="134" y="35"/>
                    </a:lnTo>
                    <a:lnTo>
                      <a:pt x="133" y="35"/>
                    </a:lnTo>
                    <a:lnTo>
                      <a:pt x="133" y="36"/>
                    </a:lnTo>
                    <a:lnTo>
                      <a:pt x="132" y="37"/>
                    </a:lnTo>
                    <a:lnTo>
                      <a:pt x="132" y="38"/>
                    </a:lnTo>
                    <a:lnTo>
                      <a:pt x="131" y="39"/>
                    </a:lnTo>
                    <a:lnTo>
                      <a:pt x="130" y="40"/>
                    </a:lnTo>
                    <a:lnTo>
                      <a:pt x="129" y="41"/>
                    </a:lnTo>
                    <a:lnTo>
                      <a:pt x="129" y="43"/>
                    </a:lnTo>
                    <a:lnTo>
                      <a:pt x="127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4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5" y="55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1" y="56"/>
                    </a:lnTo>
                    <a:lnTo>
                      <a:pt x="132" y="56"/>
                    </a:lnTo>
                    <a:lnTo>
                      <a:pt x="133" y="55"/>
                    </a:lnTo>
                    <a:lnTo>
                      <a:pt x="135" y="55"/>
                    </a:lnTo>
                    <a:lnTo>
                      <a:pt x="136" y="54"/>
                    </a:lnTo>
                    <a:lnTo>
                      <a:pt x="137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37" y="61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9" y="63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0" y="65"/>
                    </a:lnTo>
                    <a:lnTo>
                      <a:pt x="140" y="67"/>
                    </a:lnTo>
                    <a:lnTo>
                      <a:pt x="141" y="67"/>
                    </a:lnTo>
                    <a:lnTo>
                      <a:pt x="142" y="68"/>
                    </a:lnTo>
                    <a:lnTo>
                      <a:pt x="143" y="69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5"/>
                    </a:lnTo>
                    <a:lnTo>
                      <a:pt x="148" y="76"/>
                    </a:lnTo>
                    <a:lnTo>
                      <a:pt x="149" y="77"/>
                    </a:lnTo>
                    <a:lnTo>
                      <a:pt x="149" y="78"/>
                    </a:lnTo>
                    <a:lnTo>
                      <a:pt x="150" y="80"/>
                    </a:lnTo>
                    <a:lnTo>
                      <a:pt x="151" y="80"/>
                    </a:lnTo>
                    <a:lnTo>
                      <a:pt x="152" y="81"/>
                    </a:lnTo>
                    <a:lnTo>
                      <a:pt x="157" y="84"/>
                    </a:lnTo>
                    <a:lnTo>
                      <a:pt x="166" y="87"/>
                    </a:lnTo>
                    <a:lnTo>
                      <a:pt x="171" y="89"/>
                    </a:lnTo>
                    <a:lnTo>
                      <a:pt x="173" y="90"/>
                    </a:lnTo>
                    <a:lnTo>
                      <a:pt x="177" y="91"/>
                    </a:lnTo>
                    <a:lnTo>
                      <a:pt x="179" y="92"/>
                    </a:lnTo>
                    <a:lnTo>
                      <a:pt x="186" y="94"/>
                    </a:lnTo>
                    <a:lnTo>
                      <a:pt x="189" y="95"/>
                    </a:lnTo>
                    <a:lnTo>
                      <a:pt x="192" y="96"/>
                    </a:lnTo>
                    <a:lnTo>
                      <a:pt x="196" y="97"/>
                    </a:lnTo>
                    <a:lnTo>
                      <a:pt x="199" y="99"/>
                    </a:lnTo>
                    <a:lnTo>
                      <a:pt x="200" y="99"/>
                    </a:lnTo>
                    <a:lnTo>
                      <a:pt x="208" y="99"/>
                    </a:lnTo>
                    <a:lnTo>
                      <a:pt x="209" y="99"/>
                    </a:lnTo>
                    <a:lnTo>
                      <a:pt x="211" y="99"/>
                    </a:lnTo>
                    <a:lnTo>
                      <a:pt x="213" y="99"/>
                    </a:lnTo>
                    <a:lnTo>
                      <a:pt x="211" y="100"/>
                    </a:lnTo>
                    <a:lnTo>
                      <a:pt x="210" y="101"/>
                    </a:lnTo>
                    <a:lnTo>
                      <a:pt x="208" y="103"/>
                    </a:lnTo>
                    <a:lnTo>
                      <a:pt x="207" y="104"/>
                    </a:lnTo>
                    <a:lnTo>
                      <a:pt x="199" y="112"/>
                    </a:lnTo>
                    <a:lnTo>
                      <a:pt x="192" y="118"/>
                    </a:lnTo>
                    <a:lnTo>
                      <a:pt x="187" y="124"/>
                    </a:lnTo>
                    <a:lnTo>
                      <a:pt x="185" y="127"/>
                    </a:lnTo>
                    <a:lnTo>
                      <a:pt x="181" y="130"/>
                    </a:lnTo>
                    <a:lnTo>
                      <a:pt x="178" y="134"/>
                    </a:lnTo>
                    <a:lnTo>
                      <a:pt x="176" y="136"/>
                    </a:lnTo>
                    <a:lnTo>
                      <a:pt x="172" y="140"/>
                    </a:lnTo>
                    <a:lnTo>
                      <a:pt x="171" y="141"/>
                    </a:lnTo>
                    <a:lnTo>
                      <a:pt x="170" y="142"/>
                    </a:lnTo>
                    <a:lnTo>
                      <a:pt x="163" y="142"/>
                    </a:lnTo>
                    <a:lnTo>
                      <a:pt x="161" y="141"/>
                    </a:lnTo>
                    <a:lnTo>
                      <a:pt x="160" y="141"/>
                    </a:lnTo>
                    <a:lnTo>
                      <a:pt x="158" y="141"/>
                    </a:lnTo>
                    <a:lnTo>
                      <a:pt x="157" y="141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2" y="142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8" y="145"/>
                    </a:lnTo>
                    <a:lnTo>
                      <a:pt x="146" y="145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3" y="147"/>
                    </a:lnTo>
                    <a:lnTo>
                      <a:pt x="142" y="148"/>
                    </a:lnTo>
                    <a:lnTo>
                      <a:pt x="141" y="149"/>
                    </a:lnTo>
                    <a:lnTo>
                      <a:pt x="141" y="150"/>
                    </a:lnTo>
                    <a:lnTo>
                      <a:pt x="140" y="151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6" y="151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3" y="152"/>
                    </a:lnTo>
                    <a:lnTo>
                      <a:pt x="132" y="152"/>
                    </a:lnTo>
                    <a:lnTo>
                      <a:pt x="131" y="152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5"/>
                    </a:lnTo>
                    <a:lnTo>
                      <a:pt x="126" y="156"/>
                    </a:lnTo>
                    <a:lnTo>
                      <a:pt x="125" y="156"/>
                    </a:lnTo>
                    <a:lnTo>
                      <a:pt x="124" y="155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1" y="156"/>
                    </a:lnTo>
                    <a:lnTo>
                      <a:pt x="117" y="156"/>
                    </a:lnTo>
                    <a:lnTo>
                      <a:pt x="116" y="156"/>
                    </a:lnTo>
                    <a:lnTo>
                      <a:pt x="115" y="156"/>
                    </a:lnTo>
                    <a:lnTo>
                      <a:pt x="115" y="155"/>
                    </a:lnTo>
                    <a:lnTo>
                      <a:pt x="114" y="155"/>
                    </a:lnTo>
                    <a:lnTo>
                      <a:pt x="114" y="153"/>
                    </a:lnTo>
                    <a:lnTo>
                      <a:pt x="112" y="152"/>
                    </a:lnTo>
                    <a:lnTo>
                      <a:pt x="112" y="151"/>
                    </a:lnTo>
                    <a:lnTo>
                      <a:pt x="111" y="151"/>
                    </a:lnTo>
                    <a:lnTo>
                      <a:pt x="109" y="152"/>
                    </a:lnTo>
                    <a:lnTo>
                      <a:pt x="105" y="153"/>
                    </a:lnTo>
                    <a:lnTo>
                      <a:pt x="102" y="155"/>
                    </a:lnTo>
                    <a:lnTo>
                      <a:pt x="99" y="156"/>
                    </a:lnTo>
                    <a:lnTo>
                      <a:pt x="97" y="157"/>
                    </a:lnTo>
                    <a:lnTo>
                      <a:pt x="96" y="160"/>
                    </a:lnTo>
                    <a:lnTo>
                      <a:pt x="94" y="162"/>
                    </a:lnTo>
                    <a:lnTo>
                      <a:pt x="93" y="164"/>
                    </a:lnTo>
                    <a:lnTo>
                      <a:pt x="93" y="162"/>
                    </a:lnTo>
                    <a:lnTo>
                      <a:pt x="92" y="162"/>
                    </a:lnTo>
                    <a:lnTo>
                      <a:pt x="90" y="162"/>
                    </a:lnTo>
                    <a:lnTo>
                      <a:pt x="89" y="162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6" y="161"/>
                    </a:lnTo>
                    <a:lnTo>
                      <a:pt x="85" y="162"/>
                    </a:lnTo>
                    <a:lnTo>
                      <a:pt x="84" y="162"/>
                    </a:lnTo>
                    <a:lnTo>
                      <a:pt x="83" y="161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78" y="160"/>
                    </a:lnTo>
                    <a:lnTo>
                      <a:pt x="77" y="161"/>
                    </a:lnTo>
                    <a:lnTo>
                      <a:pt x="76" y="160"/>
                    </a:lnTo>
                    <a:lnTo>
                      <a:pt x="73" y="160"/>
                    </a:lnTo>
                    <a:lnTo>
                      <a:pt x="71" y="160"/>
                    </a:lnTo>
                    <a:lnTo>
                      <a:pt x="71" y="159"/>
                    </a:lnTo>
                    <a:lnTo>
                      <a:pt x="61" y="152"/>
                    </a:lnTo>
                    <a:lnTo>
                      <a:pt x="59" y="151"/>
                    </a:lnTo>
                    <a:lnTo>
                      <a:pt x="58" y="150"/>
                    </a:lnTo>
                    <a:lnTo>
                      <a:pt x="56" y="149"/>
                    </a:lnTo>
                    <a:lnTo>
                      <a:pt x="52" y="149"/>
                    </a:lnTo>
                    <a:lnTo>
                      <a:pt x="49" y="149"/>
                    </a:lnTo>
                    <a:lnTo>
                      <a:pt x="47" y="149"/>
                    </a:lnTo>
                    <a:lnTo>
                      <a:pt x="46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2" y="146"/>
                    </a:lnTo>
                    <a:lnTo>
                      <a:pt x="41" y="14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79" name="Freeform 1072"/>
              <p:cNvSpPr>
                <a:spLocks/>
              </p:cNvSpPr>
              <p:nvPr/>
            </p:nvSpPr>
            <p:spPr bwMode="auto">
              <a:xfrm>
                <a:off x="6986588" y="3154363"/>
                <a:ext cx="119062" cy="96838"/>
              </a:xfrm>
              <a:custGeom>
                <a:avLst/>
                <a:gdLst>
                  <a:gd name="T0" fmla="*/ 63002848 w 75"/>
                  <a:gd name="T1" fmla="*/ 148689193 h 61"/>
                  <a:gd name="T2" fmla="*/ 52922265 w 75"/>
                  <a:gd name="T3" fmla="*/ 151210156 h 61"/>
                  <a:gd name="T4" fmla="*/ 45362622 w 75"/>
                  <a:gd name="T5" fmla="*/ 141129479 h 61"/>
                  <a:gd name="T6" fmla="*/ 50402913 w 75"/>
                  <a:gd name="T7" fmla="*/ 138608516 h 61"/>
                  <a:gd name="T8" fmla="*/ 40322331 w 75"/>
                  <a:gd name="T9" fmla="*/ 128527839 h 61"/>
                  <a:gd name="T10" fmla="*/ 30241748 w 75"/>
                  <a:gd name="T11" fmla="*/ 136089140 h 61"/>
                  <a:gd name="T12" fmla="*/ 27720809 w 75"/>
                  <a:gd name="T13" fmla="*/ 128527839 h 61"/>
                  <a:gd name="T14" fmla="*/ 22680517 w 75"/>
                  <a:gd name="T15" fmla="*/ 113406823 h 61"/>
                  <a:gd name="T16" fmla="*/ 22680517 w 75"/>
                  <a:gd name="T17" fmla="*/ 108366485 h 61"/>
                  <a:gd name="T18" fmla="*/ 22680517 w 75"/>
                  <a:gd name="T19" fmla="*/ 105847109 h 61"/>
                  <a:gd name="T20" fmla="*/ 17640226 w 75"/>
                  <a:gd name="T21" fmla="*/ 103326146 h 61"/>
                  <a:gd name="T22" fmla="*/ 22680517 w 75"/>
                  <a:gd name="T23" fmla="*/ 108366485 h 61"/>
                  <a:gd name="T24" fmla="*/ 17640226 w 75"/>
                  <a:gd name="T25" fmla="*/ 105847109 h 61"/>
                  <a:gd name="T26" fmla="*/ 12599935 w 75"/>
                  <a:gd name="T27" fmla="*/ 88205130 h 61"/>
                  <a:gd name="T28" fmla="*/ 5040291 w 75"/>
                  <a:gd name="T29" fmla="*/ 75605078 h 61"/>
                  <a:gd name="T30" fmla="*/ 5040291 w 75"/>
                  <a:gd name="T31" fmla="*/ 63003438 h 61"/>
                  <a:gd name="T32" fmla="*/ 0 w 75"/>
                  <a:gd name="T33" fmla="*/ 45363047 h 61"/>
                  <a:gd name="T34" fmla="*/ 7559643 w 75"/>
                  <a:gd name="T35" fmla="*/ 40322708 h 61"/>
                  <a:gd name="T36" fmla="*/ 12599935 w 75"/>
                  <a:gd name="T37" fmla="*/ 35282370 h 61"/>
                  <a:gd name="T38" fmla="*/ 17640226 w 75"/>
                  <a:gd name="T39" fmla="*/ 25201693 h 61"/>
                  <a:gd name="T40" fmla="*/ 22680517 w 75"/>
                  <a:gd name="T41" fmla="*/ 17640391 h 61"/>
                  <a:gd name="T42" fmla="*/ 30241748 w 75"/>
                  <a:gd name="T43" fmla="*/ 12600053 h 61"/>
                  <a:gd name="T44" fmla="*/ 40322331 w 75"/>
                  <a:gd name="T45" fmla="*/ 12600053 h 61"/>
                  <a:gd name="T46" fmla="*/ 60483496 w 75"/>
                  <a:gd name="T47" fmla="*/ 12600053 h 61"/>
                  <a:gd name="T48" fmla="*/ 75604370 w 75"/>
                  <a:gd name="T49" fmla="*/ 12600053 h 61"/>
                  <a:gd name="T50" fmla="*/ 85684953 w 75"/>
                  <a:gd name="T51" fmla="*/ 10080677 h 61"/>
                  <a:gd name="T52" fmla="*/ 95765535 w 75"/>
                  <a:gd name="T53" fmla="*/ 15121016 h 61"/>
                  <a:gd name="T54" fmla="*/ 100805827 w 75"/>
                  <a:gd name="T55" fmla="*/ 15121016 h 61"/>
                  <a:gd name="T56" fmla="*/ 108365470 w 75"/>
                  <a:gd name="T57" fmla="*/ 20161354 h 61"/>
                  <a:gd name="T58" fmla="*/ 123486344 w 75"/>
                  <a:gd name="T59" fmla="*/ 22680730 h 61"/>
                  <a:gd name="T60" fmla="*/ 136087866 w 75"/>
                  <a:gd name="T61" fmla="*/ 22680730 h 61"/>
                  <a:gd name="T62" fmla="*/ 133566927 w 75"/>
                  <a:gd name="T63" fmla="*/ 12600053 h 61"/>
                  <a:gd name="T64" fmla="*/ 141128157 w 75"/>
                  <a:gd name="T65" fmla="*/ 7559714 h 61"/>
                  <a:gd name="T66" fmla="*/ 146168449 w 75"/>
                  <a:gd name="T67" fmla="*/ 7559714 h 61"/>
                  <a:gd name="T68" fmla="*/ 156249031 w 75"/>
                  <a:gd name="T69" fmla="*/ 10080677 h 61"/>
                  <a:gd name="T70" fmla="*/ 173889257 w 75"/>
                  <a:gd name="T71" fmla="*/ 7559714 h 61"/>
                  <a:gd name="T72" fmla="*/ 186490779 w 75"/>
                  <a:gd name="T73" fmla="*/ 0 h 61"/>
                  <a:gd name="T74" fmla="*/ 178929549 w 75"/>
                  <a:gd name="T75" fmla="*/ 10080677 h 61"/>
                  <a:gd name="T76" fmla="*/ 178929549 w 75"/>
                  <a:gd name="T77" fmla="*/ 22680730 h 61"/>
                  <a:gd name="T78" fmla="*/ 189010131 w 75"/>
                  <a:gd name="T79" fmla="*/ 40322708 h 61"/>
                  <a:gd name="T80" fmla="*/ 186490779 w 75"/>
                  <a:gd name="T81" fmla="*/ 65524401 h 61"/>
                  <a:gd name="T82" fmla="*/ 181450488 w 75"/>
                  <a:gd name="T83" fmla="*/ 88205130 h 61"/>
                  <a:gd name="T84" fmla="*/ 173889257 w 75"/>
                  <a:gd name="T85" fmla="*/ 85685755 h 61"/>
                  <a:gd name="T86" fmla="*/ 166329614 w 75"/>
                  <a:gd name="T87" fmla="*/ 93245469 h 61"/>
                  <a:gd name="T88" fmla="*/ 156249031 w 75"/>
                  <a:gd name="T89" fmla="*/ 95766432 h 61"/>
                  <a:gd name="T90" fmla="*/ 146168449 w 75"/>
                  <a:gd name="T91" fmla="*/ 100806770 h 61"/>
                  <a:gd name="T92" fmla="*/ 141128157 w 75"/>
                  <a:gd name="T93" fmla="*/ 108366485 h 61"/>
                  <a:gd name="T94" fmla="*/ 128526635 w 75"/>
                  <a:gd name="T95" fmla="*/ 108366485 h 61"/>
                  <a:gd name="T96" fmla="*/ 123486344 w 75"/>
                  <a:gd name="T97" fmla="*/ 110887448 h 61"/>
                  <a:gd name="T98" fmla="*/ 128526635 w 75"/>
                  <a:gd name="T99" fmla="*/ 126008463 h 61"/>
                  <a:gd name="T100" fmla="*/ 136087866 w 75"/>
                  <a:gd name="T101" fmla="*/ 133568177 h 61"/>
                  <a:gd name="T102" fmla="*/ 128526635 w 75"/>
                  <a:gd name="T103" fmla="*/ 136089140 h 61"/>
                  <a:gd name="T104" fmla="*/ 118446053 w 75"/>
                  <a:gd name="T105" fmla="*/ 133568177 h 61"/>
                  <a:gd name="T106" fmla="*/ 108365470 w 75"/>
                  <a:gd name="T107" fmla="*/ 136089140 h 61"/>
                  <a:gd name="T108" fmla="*/ 98284887 w 75"/>
                  <a:gd name="T109" fmla="*/ 133568177 h 61"/>
                  <a:gd name="T110" fmla="*/ 98284887 w 75"/>
                  <a:gd name="T111" fmla="*/ 141129479 h 61"/>
                  <a:gd name="T112" fmla="*/ 93244596 w 75"/>
                  <a:gd name="T113" fmla="*/ 148689193 h 61"/>
                  <a:gd name="T114" fmla="*/ 85684953 w 75"/>
                  <a:gd name="T115" fmla="*/ 151210156 h 61"/>
                  <a:gd name="T116" fmla="*/ 78123722 w 75"/>
                  <a:gd name="T117" fmla="*/ 151210156 h 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"/>
                  <a:gd name="T178" fmla="*/ 0 h 61"/>
                  <a:gd name="T179" fmla="*/ 75 w 75"/>
                  <a:gd name="T180" fmla="*/ 61 h 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" h="61">
                    <a:moveTo>
                      <a:pt x="30" y="61"/>
                    </a:moveTo>
                    <a:lnTo>
                      <a:pt x="29" y="60"/>
                    </a:lnTo>
                    <a:lnTo>
                      <a:pt x="28" y="59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9" y="43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2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9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71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4" y="3"/>
                    </a:lnTo>
                    <a:lnTo>
                      <a:pt x="72" y="4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1" y="7"/>
                    </a:lnTo>
                    <a:lnTo>
                      <a:pt x="71" y="8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2" y="13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5" y="19"/>
                    </a:lnTo>
                    <a:lnTo>
                      <a:pt x="72" y="24"/>
                    </a:lnTo>
                    <a:lnTo>
                      <a:pt x="74" y="25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3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3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3" y="55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0" y="54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7" y="59"/>
                    </a:lnTo>
                    <a:lnTo>
                      <a:pt x="35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2" y="60"/>
                    </a:lnTo>
                    <a:lnTo>
                      <a:pt x="31" y="60"/>
                    </a:lnTo>
                    <a:lnTo>
                      <a:pt x="30" y="6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80" name="Freeform 1075"/>
              <p:cNvSpPr>
                <a:spLocks/>
              </p:cNvSpPr>
              <p:nvPr/>
            </p:nvSpPr>
            <p:spPr bwMode="auto">
              <a:xfrm>
                <a:off x="4297363" y="3175001"/>
                <a:ext cx="66675" cy="17462"/>
              </a:xfrm>
              <a:custGeom>
                <a:avLst/>
                <a:gdLst>
                  <a:gd name="T0" fmla="*/ 0 w 42"/>
                  <a:gd name="T1" fmla="*/ 20160673 h 11"/>
                  <a:gd name="T2" fmla="*/ 0 w 42"/>
                  <a:gd name="T3" fmla="*/ 12601214 h 11"/>
                  <a:gd name="T4" fmla="*/ 2520950 w 42"/>
                  <a:gd name="T5" fmla="*/ 10080336 h 11"/>
                  <a:gd name="T6" fmla="*/ 7559675 w 42"/>
                  <a:gd name="T7" fmla="*/ 10080336 h 11"/>
                  <a:gd name="T8" fmla="*/ 7559675 w 42"/>
                  <a:gd name="T9" fmla="*/ 12601214 h 11"/>
                  <a:gd name="T10" fmla="*/ 7559675 w 42"/>
                  <a:gd name="T11" fmla="*/ 12601214 h 11"/>
                  <a:gd name="T12" fmla="*/ 7559675 w 42"/>
                  <a:gd name="T13" fmla="*/ 15120505 h 11"/>
                  <a:gd name="T14" fmla="*/ 15120938 w 42"/>
                  <a:gd name="T15" fmla="*/ 20160673 h 11"/>
                  <a:gd name="T16" fmla="*/ 22682200 w 42"/>
                  <a:gd name="T17" fmla="*/ 20160673 h 11"/>
                  <a:gd name="T18" fmla="*/ 25201563 w 42"/>
                  <a:gd name="T19" fmla="*/ 20160673 h 11"/>
                  <a:gd name="T20" fmla="*/ 22682200 w 42"/>
                  <a:gd name="T21" fmla="*/ 15120505 h 11"/>
                  <a:gd name="T22" fmla="*/ 22682200 w 42"/>
                  <a:gd name="T23" fmla="*/ 12601214 h 11"/>
                  <a:gd name="T24" fmla="*/ 27720925 w 42"/>
                  <a:gd name="T25" fmla="*/ 12601214 h 11"/>
                  <a:gd name="T26" fmla="*/ 45362813 w 42"/>
                  <a:gd name="T27" fmla="*/ 10080336 h 11"/>
                  <a:gd name="T28" fmla="*/ 52924075 w 42"/>
                  <a:gd name="T29" fmla="*/ 12601214 h 11"/>
                  <a:gd name="T30" fmla="*/ 52924075 w 42"/>
                  <a:gd name="T31" fmla="*/ 10080336 h 11"/>
                  <a:gd name="T32" fmla="*/ 52924075 w 42"/>
                  <a:gd name="T33" fmla="*/ 12601214 h 11"/>
                  <a:gd name="T34" fmla="*/ 47883763 w 42"/>
                  <a:gd name="T35" fmla="*/ 10080336 h 11"/>
                  <a:gd name="T36" fmla="*/ 37801550 w 42"/>
                  <a:gd name="T37" fmla="*/ 10080336 h 11"/>
                  <a:gd name="T38" fmla="*/ 25201563 w 42"/>
                  <a:gd name="T39" fmla="*/ 12601214 h 11"/>
                  <a:gd name="T40" fmla="*/ 22682200 w 42"/>
                  <a:gd name="T41" fmla="*/ 12601214 h 11"/>
                  <a:gd name="T42" fmla="*/ 12601575 w 42"/>
                  <a:gd name="T43" fmla="*/ 15120505 h 11"/>
                  <a:gd name="T44" fmla="*/ 10080625 w 42"/>
                  <a:gd name="T45" fmla="*/ 12601214 h 11"/>
                  <a:gd name="T46" fmla="*/ 7559675 w 42"/>
                  <a:gd name="T47" fmla="*/ 7561046 h 11"/>
                  <a:gd name="T48" fmla="*/ 30241875 w 42"/>
                  <a:gd name="T49" fmla="*/ 7561046 h 11"/>
                  <a:gd name="T50" fmla="*/ 47883763 w 42"/>
                  <a:gd name="T51" fmla="*/ 7561046 h 11"/>
                  <a:gd name="T52" fmla="*/ 47883763 w 42"/>
                  <a:gd name="T53" fmla="*/ 2520878 h 11"/>
                  <a:gd name="T54" fmla="*/ 52924075 w 42"/>
                  <a:gd name="T55" fmla="*/ 0 h 11"/>
                  <a:gd name="T56" fmla="*/ 55443438 w 42"/>
                  <a:gd name="T57" fmla="*/ 0 h 11"/>
                  <a:gd name="T58" fmla="*/ 57962800 w 42"/>
                  <a:gd name="T59" fmla="*/ 0 h 11"/>
                  <a:gd name="T60" fmla="*/ 70564375 w 42"/>
                  <a:gd name="T61" fmla="*/ 0 h 11"/>
                  <a:gd name="T62" fmla="*/ 70564375 w 42"/>
                  <a:gd name="T63" fmla="*/ 2520878 h 11"/>
                  <a:gd name="T64" fmla="*/ 73083738 w 42"/>
                  <a:gd name="T65" fmla="*/ 5040168 h 11"/>
                  <a:gd name="T66" fmla="*/ 75604688 w 42"/>
                  <a:gd name="T67" fmla="*/ 5040168 h 11"/>
                  <a:gd name="T68" fmla="*/ 78124050 w 42"/>
                  <a:gd name="T69" fmla="*/ 5040168 h 11"/>
                  <a:gd name="T70" fmla="*/ 80645000 w 42"/>
                  <a:gd name="T71" fmla="*/ 5040168 h 11"/>
                  <a:gd name="T72" fmla="*/ 83165950 w 42"/>
                  <a:gd name="T73" fmla="*/ 7561046 h 11"/>
                  <a:gd name="T74" fmla="*/ 83165950 w 42"/>
                  <a:gd name="T75" fmla="*/ 10080336 h 11"/>
                  <a:gd name="T76" fmla="*/ 88206263 w 42"/>
                  <a:gd name="T77" fmla="*/ 12601214 h 11"/>
                  <a:gd name="T78" fmla="*/ 93246575 w 42"/>
                  <a:gd name="T79" fmla="*/ 10080336 h 11"/>
                  <a:gd name="T80" fmla="*/ 100806250 w 42"/>
                  <a:gd name="T81" fmla="*/ 7561046 h 11"/>
                  <a:gd name="T82" fmla="*/ 105846563 w 42"/>
                  <a:gd name="T83" fmla="*/ 10080336 h 11"/>
                  <a:gd name="T84" fmla="*/ 105846563 w 42"/>
                  <a:gd name="T85" fmla="*/ 12601214 h 11"/>
                  <a:gd name="T86" fmla="*/ 105846563 w 42"/>
                  <a:gd name="T87" fmla="*/ 15120505 h 11"/>
                  <a:gd name="T88" fmla="*/ 103327200 w 42"/>
                  <a:gd name="T89" fmla="*/ 15120505 h 11"/>
                  <a:gd name="T90" fmla="*/ 98286888 w 42"/>
                  <a:gd name="T91" fmla="*/ 20160673 h 11"/>
                  <a:gd name="T92" fmla="*/ 93246575 w 42"/>
                  <a:gd name="T93" fmla="*/ 20160673 h 11"/>
                  <a:gd name="T94" fmla="*/ 85685313 w 42"/>
                  <a:gd name="T95" fmla="*/ 20160673 h 11"/>
                  <a:gd name="T96" fmla="*/ 78124050 w 42"/>
                  <a:gd name="T97" fmla="*/ 15120505 h 11"/>
                  <a:gd name="T98" fmla="*/ 75604688 w 42"/>
                  <a:gd name="T99" fmla="*/ 15120505 h 11"/>
                  <a:gd name="T100" fmla="*/ 70564375 w 42"/>
                  <a:gd name="T101" fmla="*/ 12601214 h 11"/>
                  <a:gd name="T102" fmla="*/ 68043425 w 42"/>
                  <a:gd name="T103" fmla="*/ 10080336 h 11"/>
                  <a:gd name="T104" fmla="*/ 60483750 w 42"/>
                  <a:gd name="T105" fmla="*/ 7561046 h 11"/>
                  <a:gd name="T106" fmla="*/ 57962800 w 42"/>
                  <a:gd name="T107" fmla="*/ 7561046 h 11"/>
                  <a:gd name="T108" fmla="*/ 57962800 w 42"/>
                  <a:gd name="T109" fmla="*/ 10080336 h 11"/>
                  <a:gd name="T110" fmla="*/ 55443438 w 42"/>
                  <a:gd name="T111" fmla="*/ 12601214 h 11"/>
                  <a:gd name="T112" fmla="*/ 52924075 w 42"/>
                  <a:gd name="T113" fmla="*/ 15120505 h 11"/>
                  <a:gd name="T114" fmla="*/ 35282188 w 42"/>
                  <a:gd name="T115" fmla="*/ 15120505 h 11"/>
                  <a:gd name="T116" fmla="*/ 32761238 w 42"/>
                  <a:gd name="T117" fmla="*/ 22681551 h 11"/>
                  <a:gd name="T118" fmla="*/ 7559675 w 42"/>
                  <a:gd name="T119" fmla="*/ 22681551 h 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11"/>
                  <a:gd name="T182" fmla="*/ 42 w 42"/>
                  <a:gd name="T183" fmla="*/ 11 h 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11">
                    <a:moveTo>
                      <a:pt x="1" y="11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81" name="Freeform 1076"/>
              <p:cNvSpPr>
                <a:spLocks/>
              </p:cNvSpPr>
              <p:nvPr/>
            </p:nvSpPr>
            <p:spPr bwMode="auto">
              <a:xfrm>
                <a:off x="7940675" y="3178176"/>
                <a:ext cx="7938" cy="9525"/>
              </a:xfrm>
              <a:custGeom>
                <a:avLst/>
                <a:gdLst>
                  <a:gd name="T0" fmla="*/ 2521109 w 5"/>
                  <a:gd name="T1" fmla="*/ 15120938 h 6"/>
                  <a:gd name="T2" fmla="*/ 2521109 w 5"/>
                  <a:gd name="T3" fmla="*/ 15120938 h 6"/>
                  <a:gd name="T4" fmla="*/ 2521109 w 5"/>
                  <a:gd name="T5" fmla="*/ 15120938 h 6"/>
                  <a:gd name="T6" fmla="*/ 0 w 5"/>
                  <a:gd name="T7" fmla="*/ 15120938 h 6"/>
                  <a:gd name="T8" fmla="*/ 0 w 5"/>
                  <a:gd name="T9" fmla="*/ 15120938 h 6"/>
                  <a:gd name="T10" fmla="*/ 0 w 5"/>
                  <a:gd name="T11" fmla="*/ 15120938 h 6"/>
                  <a:gd name="T12" fmla="*/ 0 w 5"/>
                  <a:gd name="T13" fmla="*/ 10080625 h 6"/>
                  <a:gd name="T14" fmla="*/ 0 w 5"/>
                  <a:gd name="T15" fmla="*/ 7561263 h 6"/>
                  <a:gd name="T16" fmla="*/ 0 w 5"/>
                  <a:gd name="T17" fmla="*/ 7561263 h 6"/>
                  <a:gd name="T18" fmla="*/ 2521109 w 5"/>
                  <a:gd name="T19" fmla="*/ 5040313 h 6"/>
                  <a:gd name="T20" fmla="*/ 2521109 w 5"/>
                  <a:gd name="T21" fmla="*/ 5040313 h 6"/>
                  <a:gd name="T22" fmla="*/ 2521109 w 5"/>
                  <a:gd name="T23" fmla="*/ 5040313 h 6"/>
                  <a:gd name="T24" fmla="*/ 2521109 w 5"/>
                  <a:gd name="T25" fmla="*/ 5040313 h 6"/>
                  <a:gd name="T26" fmla="*/ 2521109 w 5"/>
                  <a:gd name="T27" fmla="*/ 5040313 h 6"/>
                  <a:gd name="T28" fmla="*/ 5040630 w 5"/>
                  <a:gd name="T29" fmla="*/ 5040313 h 6"/>
                  <a:gd name="T30" fmla="*/ 5040630 w 5"/>
                  <a:gd name="T31" fmla="*/ 5040313 h 6"/>
                  <a:gd name="T32" fmla="*/ 5040630 w 5"/>
                  <a:gd name="T33" fmla="*/ 2520950 h 6"/>
                  <a:gd name="T34" fmla="*/ 5040630 w 5"/>
                  <a:gd name="T35" fmla="*/ 2520950 h 6"/>
                  <a:gd name="T36" fmla="*/ 5040630 w 5"/>
                  <a:gd name="T37" fmla="*/ 0 h 6"/>
                  <a:gd name="T38" fmla="*/ 5040630 w 5"/>
                  <a:gd name="T39" fmla="*/ 0 h 6"/>
                  <a:gd name="T40" fmla="*/ 10081260 w 5"/>
                  <a:gd name="T41" fmla="*/ 0 h 6"/>
                  <a:gd name="T42" fmla="*/ 10081260 w 5"/>
                  <a:gd name="T43" fmla="*/ 0 h 6"/>
                  <a:gd name="T44" fmla="*/ 12602369 w 5"/>
                  <a:gd name="T45" fmla="*/ 2520950 h 6"/>
                  <a:gd name="T46" fmla="*/ 12602369 w 5"/>
                  <a:gd name="T47" fmla="*/ 2520950 h 6"/>
                  <a:gd name="T48" fmla="*/ 12602369 w 5"/>
                  <a:gd name="T49" fmla="*/ 2520950 h 6"/>
                  <a:gd name="T50" fmla="*/ 12602369 w 5"/>
                  <a:gd name="T51" fmla="*/ 2520950 h 6"/>
                  <a:gd name="T52" fmla="*/ 10081260 w 5"/>
                  <a:gd name="T53" fmla="*/ 5040313 h 6"/>
                  <a:gd name="T54" fmla="*/ 10081260 w 5"/>
                  <a:gd name="T55" fmla="*/ 5040313 h 6"/>
                  <a:gd name="T56" fmla="*/ 10081260 w 5"/>
                  <a:gd name="T57" fmla="*/ 5040313 h 6"/>
                  <a:gd name="T58" fmla="*/ 5040630 w 5"/>
                  <a:gd name="T59" fmla="*/ 5040313 h 6"/>
                  <a:gd name="T60" fmla="*/ 5040630 w 5"/>
                  <a:gd name="T61" fmla="*/ 7561263 h 6"/>
                  <a:gd name="T62" fmla="*/ 5040630 w 5"/>
                  <a:gd name="T63" fmla="*/ 7561263 h 6"/>
                  <a:gd name="T64" fmla="*/ 5040630 w 5"/>
                  <a:gd name="T65" fmla="*/ 7561263 h 6"/>
                  <a:gd name="T66" fmla="*/ 5040630 w 5"/>
                  <a:gd name="T67" fmla="*/ 7561263 h 6"/>
                  <a:gd name="T68" fmla="*/ 5040630 w 5"/>
                  <a:gd name="T69" fmla="*/ 7561263 h 6"/>
                  <a:gd name="T70" fmla="*/ 2521109 w 5"/>
                  <a:gd name="T71" fmla="*/ 10080625 h 6"/>
                  <a:gd name="T72" fmla="*/ 2521109 w 5"/>
                  <a:gd name="T73" fmla="*/ 10080625 h 6"/>
                  <a:gd name="T74" fmla="*/ 2521109 w 5"/>
                  <a:gd name="T75" fmla="*/ 10080625 h 6"/>
                  <a:gd name="T76" fmla="*/ 2521109 w 5"/>
                  <a:gd name="T77" fmla="*/ 15120938 h 6"/>
                  <a:gd name="T78" fmla="*/ 2521109 w 5"/>
                  <a:gd name="T79" fmla="*/ 15120938 h 6"/>
                  <a:gd name="T80" fmla="*/ 2521109 w 5"/>
                  <a:gd name="T81" fmla="*/ 15120938 h 6"/>
                  <a:gd name="T82" fmla="*/ 2521109 w 5"/>
                  <a:gd name="T83" fmla="*/ 15120938 h 6"/>
                  <a:gd name="T84" fmla="*/ 2521109 w 5"/>
                  <a:gd name="T85" fmla="*/ 15120938 h 6"/>
                  <a:gd name="T86" fmla="*/ 2521109 w 5"/>
                  <a:gd name="T87" fmla="*/ 15120938 h 6"/>
                  <a:gd name="T88" fmla="*/ 2521109 w 5"/>
                  <a:gd name="T89" fmla="*/ 15120938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"/>
                  <a:gd name="T136" fmla="*/ 0 h 6"/>
                  <a:gd name="T137" fmla="*/ 5 w 5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" h="6">
                    <a:moveTo>
                      <a:pt x="1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82" name="Freeform 1077"/>
              <p:cNvSpPr>
                <a:spLocks/>
              </p:cNvSpPr>
              <p:nvPr/>
            </p:nvSpPr>
            <p:spPr bwMode="auto">
              <a:xfrm>
                <a:off x="6789738" y="3322637"/>
                <a:ext cx="6350" cy="12700"/>
              </a:xfrm>
              <a:custGeom>
                <a:avLst/>
                <a:gdLst>
                  <a:gd name="T0" fmla="*/ 10080625 w 4"/>
                  <a:gd name="T1" fmla="*/ 15120938 h 8"/>
                  <a:gd name="T2" fmla="*/ 7559675 w 4"/>
                  <a:gd name="T3" fmla="*/ 20161250 h 8"/>
                  <a:gd name="T4" fmla="*/ 7559675 w 4"/>
                  <a:gd name="T5" fmla="*/ 15120938 h 8"/>
                  <a:gd name="T6" fmla="*/ 2520950 w 4"/>
                  <a:gd name="T7" fmla="*/ 12599988 h 8"/>
                  <a:gd name="T8" fmla="*/ 2520950 w 4"/>
                  <a:gd name="T9" fmla="*/ 10080625 h 8"/>
                  <a:gd name="T10" fmla="*/ 0 w 4"/>
                  <a:gd name="T11" fmla="*/ 7559675 h 8"/>
                  <a:gd name="T12" fmla="*/ 0 w 4"/>
                  <a:gd name="T13" fmla="*/ 5040313 h 8"/>
                  <a:gd name="T14" fmla="*/ 0 w 4"/>
                  <a:gd name="T15" fmla="*/ 2520950 h 8"/>
                  <a:gd name="T16" fmla="*/ 7559675 w 4"/>
                  <a:gd name="T17" fmla="*/ 0 h 8"/>
                  <a:gd name="T18" fmla="*/ 7559675 w 4"/>
                  <a:gd name="T19" fmla="*/ 2520950 h 8"/>
                  <a:gd name="T20" fmla="*/ 10080625 w 4"/>
                  <a:gd name="T21" fmla="*/ 2520950 h 8"/>
                  <a:gd name="T22" fmla="*/ 10080625 w 4"/>
                  <a:gd name="T23" fmla="*/ 5040313 h 8"/>
                  <a:gd name="T24" fmla="*/ 10080625 w 4"/>
                  <a:gd name="T25" fmla="*/ 7559675 h 8"/>
                  <a:gd name="T26" fmla="*/ 10080625 w 4"/>
                  <a:gd name="T27" fmla="*/ 10080625 h 8"/>
                  <a:gd name="T28" fmla="*/ 10080625 w 4"/>
                  <a:gd name="T29" fmla="*/ 15120938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8"/>
                  <a:gd name="T47" fmla="*/ 4 w 4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8">
                    <a:moveTo>
                      <a:pt x="4" y="6"/>
                    </a:moveTo>
                    <a:lnTo>
                      <a:pt x="3" y="8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83" name="Freeform 1078"/>
              <p:cNvSpPr>
                <a:spLocks/>
              </p:cNvSpPr>
              <p:nvPr/>
            </p:nvSpPr>
            <p:spPr bwMode="auto">
              <a:xfrm>
                <a:off x="6788150" y="3317875"/>
                <a:ext cx="3175" cy="4762"/>
              </a:xfrm>
              <a:custGeom>
                <a:avLst/>
                <a:gdLst>
                  <a:gd name="T0" fmla="*/ 5040313 w 2"/>
                  <a:gd name="T1" fmla="*/ 5039783 h 3"/>
                  <a:gd name="T2" fmla="*/ 2520950 w 2"/>
                  <a:gd name="T3" fmla="*/ 7560469 h 3"/>
                  <a:gd name="T4" fmla="*/ 0 w 2"/>
                  <a:gd name="T5" fmla="*/ 7560469 h 3"/>
                  <a:gd name="T6" fmla="*/ 0 w 2"/>
                  <a:gd name="T7" fmla="*/ 5039783 h 3"/>
                  <a:gd name="T8" fmla="*/ 2520950 w 2"/>
                  <a:gd name="T9" fmla="*/ 5039783 h 3"/>
                  <a:gd name="T10" fmla="*/ 2520950 w 2"/>
                  <a:gd name="T11" fmla="*/ 0 h 3"/>
                  <a:gd name="T12" fmla="*/ 5040313 w 2"/>
                  <a:gd name="T13" fmla="*/ 503978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84" name="Freeform 1079"/>
              <p:cNvSpPr>
                <a:spLocks/>
              </p:cNvSpPr>
              <p:nvPr/>
            </p:nvSpPr>
            <p:spPr bwMode="auto">
              <a:xfrm>
                <a:off x="6781800" y="3303587"/>
                <a:ext cx="3175" cy="4763"/>
              </a:xfrm>
              <a:custGeom>
                <a:avLst/>
                <a:gdLst>
                  <a:gd name="T0" fmla="*/ 5040313 w 2"/>
                  <a:gd name="T1" fmla="*/ 7560469 h 3"/>
                  <a:gd name="T2" fmla="*/ 2520950 w 2"/>
                  <a:gd name="T3" fmla="*/ 7560469 h 3"/>
                  <a:gd name="T4" fmla="*/ 0 w 2"/>
                  <a:gd name="T5" fmla="*/ 5040842 h 3"/>
                  <a:gd name="T6" fmla="*/ 2520950 w 2"/>
                  <a:gd name="T7" fmla="*/ 5040842 h 3"/>
                  <a:gd name="T8" fmla="*/ 2520950 w 2"/>
                  <a:gd name="T9" fmla="*/ 0 h 3"/>
                  <a:gd name="T10" fmla="*/ 5040313 w 2"/>
                  <a:gd name="T11" fmla="*/ 5040842 h 3"/>
                  <a:gd name="T12" fmla="*/ 5040313 w 2"/>
                  <a:gd name="T13" fmla="*/ 756046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85" name="Freeform 1080"/>
              <p:cNvSpPr>
                <a:spLocks/>
              </p:cNvSpPr>
              <p:nvPr/>
            </p:nvSpPr>
            <p:spPr bwMode="auto">
              <a:xfrm>
                <a:off x="6784975" y="3300412"/>
                <a:ext cx="1588" cy="6350"/>
              </a:xfrm>
              <a:custGeom>
                <a:avLst/>
                <a:gdLst>
                  <a:gd name="T0" fmla="*/ 2521744 w 1"/>
                  <a:gd name="T1" fmla="*/ 5040313 h 4"/>
                  <a:gd name="T2" fmla="*/ 2521744 w 1"/>
                  <a:gd name="T3" fmla="*/ 10080625 h 4"/>
                  <a:gd name="T4" fmla="*/ 0 w 1"/>
                  <a:gd name="T5" fmla="*/ 2520950 h 4"/>
                  <a:gd name="T6" fmla="*/ 2521744 w 1"/>
                  <a:gd name="T7" fmla="*/ 0 h 4"/>
                  <a:gd name="T8" fmla="*/ 2521744 w 1"/>
                  <a:gd name="T9" fmla="*/ 2520950 h 4"/>
                  <a:gd name="T10" fmla="*/ 2521744 w 1"/>
                  <a:gd name="T11" fmla="*/ 504031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1" y="2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86" name="Freeform 1081"/>
              <p:cNvSpPr>
                <a:spLocks/>
              </p:cNvSpPr>
              <p:nvPr/>
            </p:nvSpPr>
            <p:spPr bwMode="auto">
              <a:xfrm>
                <a:off x="6324600" y="3298825"/>
                <a:ext cx="1588" cy="1587"/>
              </a:xfrm>
              <a:custGeom>
                <a:avLst/>
                <a:gdLst>
                  <a:gd name="T0" fmla="*/ 0 w 1"/>
                  <a:gd name="T1" fmla="*/ 2520156 h 1"/>
                  <a:gd name="T2" fmla="*/ 0 w 1"/>
                  <a:gd name="T3" fmla="*/ 0 h 1"/>
                  <a:gd name="T4" fmla="*/ 2521744 w 1"/>
                  <a:gd name="T5" fmla="*/ 0 h 1"/>
                  <a:gd name="T6" fmla="*/ 0 w 1"/>
                  <a:gd name="T7" fmla="*/ 252015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87" name="Rectangle 1082"/>
              <p:cNvSpPr>
                <a:spLocks noChangeArrowheads="1"/>
              </p:cNvSpPr>
              <p:nvPr/>
            </p:nvSpPr>
            <p:spPr bwMode="auto">
              <a:xfrm>
                <a:off x="6769100" y="3278187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1688" name="Freeform 1083"/>
              <p:cNvSpPr>
                <a:spLocks/>
              </p:cNvSpPr>
              <p:nvPr/>
            </p:nvSpPr>
            <p:spPr bwMode="auto">
              <a:xfrm>
                <a:off x="6338888" y="3257550"/>
                <a:ext cx="0" cy="1587"/>
              </a:xfrm>
              <a:custGeom>
                <a:avLst/>
                <a:gdLst>
                  <a:gd name="T0" fmla="*/ 0 h 1"/>
                  <a:gd name="T1" fmla="*/ 2520156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89" name="Freeform 1084"/>
              <p:cNvSpPr>
                <a:spLocks/>
              </p:cNvSpPr>
              <p:nvPr/>
            </p:nvSpPr>
            <p:spPr bwMode="auto">
              <a:xfrm>
                <a:off x="6303963" y="3240087"/>
                <a:ext cx="3175" cy="1588"/>
              </a:xfrm>
              <a:custGeom>
                <a:avLst/>
                <a:gdLst>
                  <a:gd name="T0" fmla="*/ 0 w 2"/>
                  <a:gd name="T1" fmla="*/ 2520156 h 1"/>
                  <a:gd name="T2" fmla="*/ 5040313 w 2"/>
                  <a:gd name="T3" fmla="*/ 0 h 1"/>
                  <a:gd name="T4" fmla="*/ 5040313 w 2"/>
                  <a:gd name="T5" fmla="*/ 2520156 h 1"/>
                  <a:gd name="T6" fmla="*/ 0 w 2"/>
                  <a:gd name="T7" fmla="*/ 252015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90" name="Freeform 1085"/>
              <p:cNvSpPr>
                <a:spLocks/>
              </p:cNvSpPr>
              <p:nvPr/>
            </p:nvSpPr>
            <p:spPr bwMode="auto">
              <a:xfrm>
                <a:off x="6759575" y="3240087"/>
                <a:ext cx="6350" cy="9525"/>
              </a:xfrm>
              <a:custGeom>
                <a:avLst/>
                <a:gdLst>
                  <a:gd name="T0" fmla="*/ 7559675 w 4"/>
                  <a:gd name="T1" fmla="*/ 15120938 h 6"/>
                  <a:gd name="T2" fmla="*/ 2520950 w 4"/>
                  <a:gd name="T3" fmla="*/ 15120938 h 6"/>
                  <a:gd name="T4" fmla="*/ 0 w 4"/>
                  <a:gd name="T5" fmla="*/ 12601575 h 6"/>
                  <a:gd name="T6" fmla="*/ 0 w 4"/>
                  <a:gd name="T7" fmla="*/ 10080625 h 6"/>
                  <a:gd name="T8" fmla="*/ 0 w 4"/>
                  <a:gd name="T9" fmla="*/ 5040313 h 6"/>
                  <a:gd name="T10" fmla="*/ 0 w 4"/>
                  <a:gd name="T11" fmla="*/ 2520950 h 6"/>
                  <a:gd name="T12" fmla="*/ 2520950 w 4"/>
                  <a:gd name="T13" fmla="*/ 0 h 6"/>
                  <a:gd name="T14" fmla="*/ 7559675 w 4"/>
                  <a:gd name="T15" fmla="*/ 0 h 6"/>
                  <a:gd name="T16" fmla="*/ 10080625 w 4"/>
                  <a:gd name="T17" fmla="*/ 0 h 6"/>
                  <a:gd name="T18" fmla="*/ 10080625 w 4"/>
                  <a:gd name="T19" fmla="*/ 2520950 h 6"/>
                  <a:gd name="T20" fmla="*/ 10080625 w 4"/>
                  <a:gd name="T21" fmla="*/ 5040313 h 6"/>
                  <a:gd name="T22" fmla="*/ 10080625 w 4"/>
                  <a:gd name="T23" fmla="*/ 10080625 h 6"/>
                  <a:gd name="T24" fmla="*/ 10080625 w 4"/>
                  <a:gd name="T25" fmla="*/ 12601575 h 6"/>
                  <a:gd name="T26" fmla="*/ 7559675 w 4"/>
                  <a:gd name="T27" fmla="*/ 12601575 h 6"/>
                  <a:gd name="T28" fmla="*/ 7559675 w 4"/>
                  <a:gd name="T29" fmla="*/ 15120938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6"/>
                  <a:gd name="T47" fmla="*/ 4 w 4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91" name="Freeform 1086"/>
              <p:cNvSpPr>
                <a:spLocks/>
              </p:cNvSpPr>
              <p:nvPr/>
            </p:nvSpPr>
            <p:spPr bwMode="auto">
              <a:xfrm>
                <a:off x="6318250" y="3232150"/>
                <a:ext cx="0" cy="1587"/>
              </a:xfrm>
              <a:custGeom>
                <a:avLst/>
                <a:gdLst>
                  <a:gd name="T0" fmla="*/ 2520156 h 1"/>
                  <a:gd name="T1" fmla="*/ 0 h 1"/>
                  <a:gd name="T2" fmla="*/ 2520156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92" name="Freeform 1087"/>
              <p:cNvSpPr>
                <a:spLocks/>
              </p:cNvSpPr>
              <p:nvPr/>
            </p:nvSpPr>
            <p:spPr bwMode="auto">
              <a:xfrm>
                <a:off x="6765925" y="3225800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5040313 h 2"/>
                  <a:gd name="T4" fmla="*/ 2520950 w 2"/>
                  <a:gd name="T5" fmla="*/ 0 h 2"/>
                  <a:gd name="T6" fmla="*/ 5040313 w 2"/>
                  <a:gd name="T7" fmla="*/ 2520950 h 2"/>
                  <a:gd name="T8" fmla="*/ 5040313 w 2"/>
                  <a:gd name="T9" fmla="*/ 5040313 h 2"/>
                  <a:gd name="T10" fmla="*/ 2520950 w 2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93" name="Freeform 1088"/>
              <p:cNvSpPr>
                <a:spLocks/>
              </p:cNvSpPr>
              <p:nvPr/>
            </p:nvSpPr>
            <p:spPr bwMode="auto">
              <a:xfrm>
                <a:off x="6765925" y="3209925"/>
                <a:ext cx="4763" cy="15875"/>
              </a:xfrm>
              <a:custGeom>
                <a:avLst/>
                <a:gdLst>
                  <a:gd name="T0" fmla="*/ 5040842 w 3"/>
                  <a:gd name="T1" fmla="*/ 2520950 h 10"/>
                  <a:gd name="T2" fmla="*/ 7562056 w 3"/>
                  <a:gd name="T3" fmla="*/ 2520950 h 10"/>
                  <a:gd name="T4" fmla="*/ 5040842 w 3"/>
                  <a:gd name="T5" fmla="*/ 5040313 h 10"/>
                  <a:gd name="T6" fmla="*/ 7562056 w 3"/>
                  <a:gd name="T7" fmla="*/ 5040313 h 10"/>
                  <a:gd name="T8" fmla="*/ 7562056 w 3"/>
                  <a:gd name="T9" fmla="*/ 12601575 h 10"/>
                  <a:gd name="T10" fmla="*/ 7562056 w 3"/>
                  <a:gd name="T11" fmla="*/ 15120938 h 10"/>
                  <a:gd name="T12" fmla="*/ 7562056 w 3"/>
                  <a:gd name="T13" fmla="*/ 22682200 h 10"/>
                  <a:gd name="T14" fmla="*/ 5040842 w 3"/>
                  <a:gd name="T15" fmla="*/ 25201563 h 10"/>
                  <a:gd name="T16" fmla="*/ 2521215 w 3"/>
                  <a:gd name="T17" fmla="*/ 25201563 h 10"/>
                  <a:gd name="T18" fmla="*/ 2521215 w 3"/>
                  <a:gd name="T19" fmla="*/ 22682200 h 10"/>
                  <a:gd name="T20" fmla="*/ 0 w 3"/>
                  <a:gd name="T21" fmla="*/ 15120938 h 10"/>
                  <a:gd name="T22" fmla="*/ 0 w 3"/>
                  <a:gd name="T23" fmla="*/ 12601575 h 10"/>
                  <a:gd name="T24" fmla="*/ 2521215 w 3"/>
                  <a:gd name="T25" fmla="*/ 12601575 h 10"/>
                  <a:gd name="T26" fmla="*/ 2521215 w 3"/>
                  <a:gd name="T27" fmla="*/ 5040313 h 10"/>
                  <a:gd name="T28" fmla="*/ 2521215 w 3"/>
                  <a:gd name="T29" fmla="*/ 2520950 h 10"/>
                  <a:gd name="T30" fmla="*/ 2521215 w 3"/>
                  <a:gd name="T31" fmla="*/ 0 h 10"/>
                  <a:gd name="T32" fmla="*/ 5040842 w 3"/>
                  <a:gd name="T33" fmla="*/ 0 h 10"/>
                  <a:gd name="T34" fmla="*/ 5040842 w 3"/>
                  <a:gd name="T35" fmla="*/ 252095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"/>
                  <a:gd name="T55" fmla="*/ 0 h 10"/>
                  <a:gd name="T56" fmla="*/ 3 w 3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" h="10">
                    <a:moveTo>
                      <a:pt x="2" y="1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94" name="Freeform 1089"/>
              <p:cNvSpPr>
                <a:spLocks/>
              </p:cNvSpPr>
              <p:nvPr/>
            </p:nvSpPr>
            <p:spPr bwMode="auto">
              <a:xfrm>
                <a:off x="6769100" y="3208337"/>
                <a:ext cx="3175" cy="4763"/>
              </a:xfrm>
              <a:custGeom>
                <a:avLst/>
                <a:gdLst>
                  <a:gd name="T0" fmla="*/ 2520950 w 2"/>
                  <a:gd name="T1" fmla="*/ 0 h 3"/>
                  <a:gd name="T2" fmla="*/ 5040313 w 2"/>
                  <a:gd name="T3" fmla="*/ 0 h 3"/>
                  <a:gd name="T4" fmla="*/ 5040313 w 2"/>
                  <a:gd name="T5" fmla="*/ 2519627 h 3"/>
                  <a:gd name="T6" fmla="*/ 5040313 w 2"/>
                  <a:gd name="T7" fmla="*/ 5040842 h 3"/>
                  <a:gd name="T8" fmla="*/ 2520950 w 2"/>
                  <a:gd name="T9" fmla="*/ 7560469 h 3"/>
                  <a:gd name="T10" fmla="*/ 0 w 2"/>
                  <a:gd name="T11" fmla="*/ 7560469 h 3"/>
                  <a:gd name="T12" fmla="*/ 2520950 w 2"/>
                  <a:gd name="T13" fmla="*/ 5040842 h 3"/>
                  <a:gd name="T14" fmla="*/ 2520950 w 2"/>
                  <a:gd name="T15" fmla="*/ 2519627 h 3"/>
                  <a:gd name="T16" fmla="*/ 0 w 2"/>
                  <a:gd name="T17" fmla="*/ 2519627 h 3"/>
                  <a:gd name="T18" fmla="*/ 2520950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95" name="Freeform 1090"/>
              <p:cNvSpPr>
                <a:spLocks/>
              </p:cNvSpPr>
              <p:nvPr/>
            </p:nvSpPr>
            <p:spPr bwMode="auto">
              <a:xfrm>
                <a:off x="6769100" y="3194050"/>
                <a:ext cx="6350" cy="14287"/>
              </a:xfrm>
              <a:custGeom>
                <a:avLst/>
                <a:gdLst>
                  <a:gd name="T0" fmla="*/ 7559675 w 4"/>
                  <a:gd name="T1" fmla="*/ 0 h 9"/>
                  <a:gd name="T2" fmla="*/ 7559675 w 4"/>
                  <a:gd name="T3" fmla="*/ 2520862 h 9"/>
                  <a:gd name="T4" fmla="*/ 10080625 w 4"/>
                  <a:gd name="T5" fmla="*/ 7560998 h 9"/>
                  <a:gd name="T6" fmla="*/ 10080625 w 4"/>
                  <a:gd name="T7" fmla="*/ 15120408 h 9"/>
                  <a:gd name="T8" fmla="*/ 7559675 w 4"/>
                  <a:gd name="T9" fmla="*/ 17641270 h 9"/>
                  <a:gd name="T10" fmla="*/ 7559675 w 4"/>
                  <a:gd name="T11" fmla="*/ 20160544 h 9"/>
                  <a:gd name="T12" fmla="*/ 7559675 w 4"/>
                  <a:gd name="T13" fmla="*/ 17641270 h 9"/>
                  <a:gd name="T14" fmla="*/ 5040313 w 4"/>
                  <a:gd name="T15" fmla="*/ 17641270 h 9"/>
                  <a:gd name="T16" fmla="*/ 5040313 w 4"/>
                  <a:gd name="T17" fmla="*/ 20160544 h 9"/>
                  <a:gd name="T18" fmla="*/ 5040313 w 4"/>
                  <a:gd name="T19" fmla="*/ 22681406 h 9"/>
                  <a:gd name="T20" fmla="*/ 2520950 w 4"/>
                  <a:gd name="T21" fmla="*/ 22681406 h 9"/>
                  <a:gd name="T22" fmla="*/ 0 w 4"/>
                  <a:gd name="T23" fmla="*/ 22681406 h 9"/>
                  <a:gd name="T24" fmla="*/ 0 w 4"/>
                  <a:gd name="T25" fmla="*/ 20160544 h 9"/>
                  <a:gd name="T26" fmla="*/ 0 w 4"/>
                  <a:gd name="T27" fmla="*/ 7560998 h 9"/>
                  <a:gd name="T28" fmla="*/ 0 w 4"/>
                  <a:gd name="T29" fmla="*/ 5040136 h 9"/>
                  <a:gd name="T30" fmla="*/ 2520950 w 4"/>
                  <a:gd name="T31" fmla="*/ 2520862 h 9"/>
                  <a:gd name="T32" fmla="*/ 5040313 w 4"/>
                  <a:gd name="T33" fmla="*/ 2520862 h 9"/>
                  <a:gd name="T34" fmla="*/ 7559675 w 4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9"/>
                  <a:gd name="T56" fmla="*/ 4 w 4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9">
                    <a:moveTo>
                      <a:pt x="3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96" name="Freeform 1091"/>
              <p:cNvSpPr>
                <a:spLocks/>
              </p:cNvSpPr>
              <p:nvPr/>
            </p:nvSpPr>
            <p:spPr bwMode="auto">
              <a:xfrm>
                <a:off x="6770688" y="3179763"/>
                <a:ext cx="7937" cy="15875"/>
              </a:xfrm>
              <a:custGeom>
                <a:avLst/>
                <a:gdLst>
                  <a:gd name="T0" fmla="*/ 7559199 w 5"/>
                  <a:gd name="T1" fmla="*/ 12601575 h 10"/>
                  <a:gd name="T2" fmla="*/ 7559199 w 5"/>
                  <a:gd name="T3" fmla="*/ 17640300 h 10"/>
                  <a:gd name="T4" fmla="*/ 7559199 w 5"/>
                  <a:gd name="T5" fmla="*/ 20161250 h 10"/>
                  <a:gd name="T6" fmla="*/ 5039995 w 5"/>
                  <a:gd name="T7" fmla="*/ 20161250 h 10"/>
                  <a:gd name="T8" fmla="*/ 5039995 w 5"/>
                  <a:gd name="T9" fmla="*/ 17640300 h 10"/>
                  <a:gd name="T10" fmla="*/ 2519204 w 5"/>
                  <a:gd name="T11" fmla="*/ 22682200 h 10"/>
                  <a:gd name="T12" fmla="*/ 2519204 w 5"/>
                  <a:gd name="T13" fmla="*/ 25201563 h 10"/>
                  <a:gd name="T14" fmla="*/ 0 w 5"/>
                  <a:gd name="T15" fmla="*/ 25201563 h 10"/>
                  <a:gd name="T16" fmla="*/ 0 w 5"/>
                  <a:gd name="T17" fmla="*/ 22682200 h 10"/>
                  <a:gd name="T18" fmla="*/ 0 w 5"/>
                  <a:gd name="T19" fmla="*/ 20161250 h 10"/>
                  <a:gd name="T20" fmla="*/ 0 w 5"/>
                  <a:gd name="T21" fmla="*/ 17640300 h 10"/>
                  <a:gd name="T22" fmla="*/ 0 w 5"/>
                  <a:gd name="T23" fmla="*/ 15120938 h 10"/>
                  <a:gd name="T24" fmla="*/ 2519204 w 5"/>
                  <a:gd name="T25" fmla="*/ 7559675 h 10"/>
                  <a:gd name="T26" fmla="*/ 2519204 w 5"/>
                  <a:gd name="T27" fmla="*/ 5040313 h 10"/>
                  <a:gd name="T28" fmla="*/ 2519204 w 5"/>
                  <a:gd name="T29" fmla="*/ 2520950 h 10"/>
                  <a:gd name="T30" fmla="*/ 5039995 w 5"/>
                  <a:gd name="T31" fmla="*/ 0 h 10"/>
                  <a:gd name="T32" fmla="*/ 7559199 w 5"/>
                  <a:gd name="T33" fmla="*/ 0 h 10"/>
                  <a:gd name="T34" fmla="*/ 12599194 w 5"/>
                  <a:gd name="T35" fmla="*/ 5040313 h 10"/>
                  <a:gd name="T36" fmla="*/ 7559199 w 5"/>
                  <a:gd name="T37" fmla="*/ 12601575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10"/>
                  <a:gd name="T59" fmla="*/ 5 w 5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10">
                    <a:moveTo>
                      <a:pt x="3" y="5"/>
                    </a:moveTo>
                    <a:lnTo>
                      <a:pt x="3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97" name="Freeform 1092"/>
              <p:cNvSpPr>
                <a:spLocks/>
              </p:cNvSpPr>
              <p:nvPr/>
            </p:nvSpPr>
            <p:spPr bwMode="auto">
              <a:xfrm>
                <a:off x="6664325" y="2992438"/>
                <a:ext cx="1588" cy="6350"/>
              </a:xfrm>
              <a:custGeom>
                <a:avLst/>
                <a:gdLst>
                  <a:gd name="T0" fmla="*/ 2521744 w 1"/>
                  <a:gd name="T1" fmla="*/ 7559675 h 4"/>
                  <a:gd name="T2" fmla="*/ 2521744 w 1"/>
                  <a:gd name="T3" fmla="*/ 10080625 h 4"/>
                  <a:gd name="T4" fmla="*/ 0 w 1"/>
                  <a:gd name="T5" fmla="*/ 10080625 h 4"/>
                  <a:gd name="T6" fmla="*/ 0 w 1"/>
                  <a:gd name="T7" fmla="*/ 7559675 h 4"/>
                  <a:gd name="T8" fmla="*/ 0 w 1"/>
                  <a:gd name="T9" fmla="*/ 0 h 4"/>
                  <a:gd name="T10" fmla="*/ 2521744 w 1"/>
                  <a:gd name="T11" fmla="*/ 0 h 4"/>
                  <a:gd name="T12" fmla="*/ 2521744 w 1"/>
                  <a:gd name="T13" fmla="*/ 5040313 h 4"/>
                  <a:gd name="T14" fmla="*/ 2521744 w 1"/>
                  <a:gd name="T15" fmla="*/ 755967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3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98" name="Freeform 1093"/>
              <p:cNvSpPr>
                <a:spLocks/>
              </p:cNvSpPr>
              <p:nvPr/>
            </p:nvSpPr>
            <p:spPr bwMode="auto">
              <a:xfrm>
                <a:off x="6357938" y="2743201"/>
                <a:ext cx="511175" cy="560387"/>
              </a:xfrm>
              <a:custGeom>
                <a:avLst/>
                <a:gdLst>
                  <a:gd name="T0" fmla="*/ 146169063 w 322"/>
                  <a:gd name="T1" fmla="*/ 30241848 h 353"/>
                  <a:gd name="T2" fmla="*/ 183972200 w 322"/>
                  <a:gd name="T3" fmla="*/ 73085260 h 353"/>
                  <a:gd name="T4" fmla="*/ 231854375 w 322"/>
                  <a:gd name="T5" fmla="*/ 98286800 h 353"/>
                  <a:gd name="T6" fmla="*/ 206652813 w 322"/>
                  <a:gd name="T7" fmla="*/ 133568956 h 353"/>
                  <a:gd name="T8" fmla="*/ 239414050 w 322"/>
                  <a:gd name="T9" fmla="*/ 163810804 h 353"/>
                  <a:gd name="T10" fmla="*/ 292338125 w 322"/>
                  <a:gd name="T11" fmla="*/ 189012344 h 353"/>
                  <a:gd name="T12" fmla="*/ 335181575 w 322"/>
                  <a:gd name="T13" fmla="*/ 199092960 h 353"/>
                  <a:gd name="T14" fmla="*/ 375504075 w 322"/>
                  <a:gd name="T15" fmla="*/ 214213884 h 353"/>
                  <a:gd name="T16" fmla="*/ 423386250 w 322"/>
                  <a:gd name="T17" fmla="*/ 226813860 h 353"/>
                  <a:gd name="T18" fmla="*/ 481349050 w 322"/>
                  <a:gd name="T19" fmla="*/ 229334808 h 353"/>
                  <a:gd name="T20" fmla="*/ 486389363 w 322"/>
                  <a:gd name="T21" fmla="*/ 191531704 h 353"/>
                  <a:gd name="T22" fmla="*/ 511590925 w 322"/>
                  <a:gd name="T23" fmla="*/ 191531704 h 353"/>
                  <a:gd name="T24" fmla="*/ 529232813 w 322"/>
                  <a:gd name="T25" fmla="*/ 219254192 h 353"/>
                  <a:gd name="T26" fmla="*/ 582155300 w 322"/>
                  <a:gd name="T27" fmla="*/ 219254192 h 353"/>
                  <a:gd name="T28" fmla="*/ 645160000 w 322"/>
                  <a:gd name="T29" fmla="*/ 216733244 h 353"/>
                  <a:gd name="T30" fmla="*/ 781248438 w 322"/>
                  <a:gd name="T31" fmla="*/ 171370472 h 353"/>
                  <a:gd name="T32" fmla="*/ 803930638 w 322"/>
                  <a:gd name="T33" fmla="*/ 206652628 h 353"/>
                  <a:gd name="T34" fmla="*/ 766127500 w 322"/>
                  <a:gd name="T35" fmla="*/ 214213884 h 353"/>
                  <a:gd name="T36" fmla="*/ 738406575 w 322"/>
                  <a:gd name="T37" fmla="*/ 249496040 h 353"/>
                  <a:gd name="T38" fmla="*/ 715724375 w 322"/>
                  <a:gd name="T39" fmla="*/ 297378172 h 353"/>
                  <a:gd name="T40" fmla="*/ 675401875 w 322"/>
                  <a:gd name="T41" fmla="*/ 320060352 h 353"/>
                  <a:gd name="T42" fmla="*/ 667842200 w 322"/>
                  <a:gd name="T43" fmla="*/ 370463432 h 353"/>
                  <a:gd name="T44" fmla="*/ 652721263 w 322"/>
                  <a:gd name="T45" fmla="*/ 388103716 h 353"/>
                  <a:gd name="T46" fmla="*/ 635079375 w 322"/>
                  <a:gd name="T47" fmla="*/ 330140968 h 353"/>
                  <a:gd name="T48" fmla="*/ 612397175 w 322"/>
                  <a:gd name="T49" fmla="*/ 357861868 h 353"/>
                  <a:gd name="T50" fmla="*/ 594756875 w 322"/>
                  <a:gd name="T51" fmla="*/ 330140968 h 353"/>
                  <a:gd name="T52" fmla="*/ 632558425 w 322"/>
                  <a:gd name="T53" fmla="*/ 304939428 h 353"/>
                  <a:gd name="T54" fmla="*/ 607356863 w 322"/>
                  <a:gd name="T55" fmla="*/ 277216940 h 353"/>
                  <a:gd name="T56" fmla="*/ 546873113 w 322"/>
                  <a:gd name="T57" fmla="*/ 269657272 h 353"/>
                  <a:gd name="T58" fmla="*/ 536792488 w 322"/>
                  <a:gd name="T59" fmla="*/ 246975092 h 353"/>
                  <a:gd name="T60" fmla="*/ 496469988 w 322"/>
                  <a:gd name="T61" fmla="*/ 226813860 h 353"/>
                  <a:gd name="T62" fmla="*/ 488910313 w 322"/>
                  <a:gd name="T63" fmla="*/ 252015400 h 353"/>
                  <a:gd name="T64" fmla="*/ 514111875 w 322"/>
                  <a:gd name="T65" fmla="*/ 277216940 h 353"/>
                  <a:gd name="T66" fmla="*/ 496469988 w 322"/>
                  <a:gd name="T67" fmla="*/ 304939428 h 353"/>
                  <a:gd name="T68" fmla="*/ 511590925 w 322"/>
                  <a:gd name="T69" fmla="*/ 342740944 h 353"/>
                  <a:gd name="T70" fmla="*/ 521671550 w 322"/>
                  <a:gd name="T71" fmla="*/ 385584356 h 353"/>
                  <a:gd name="T72" fmla="*/ 509071563 w 322"/>
                  <a:gd name="T73" fmla="*/ 388103716 h 353"/>
                  <a:gd name="T74" fmla="*/ 504031250 w 322"/>
                  <a:gd name="T75" fmla="*/ 408264948 h 353"/>
                  <a:gd name="T76" fmla="*/ 493950625 w 322"/>
                  <a:gd name="T77" fmla="*/ 408264948 h 353"/>
                  <a:gd name="T78" fmla="*/ 481349050 w 322"/>
                  <a:gd name="T79" fmla="*/ 378023100 h 353"/>
                  <a:gd name="T80" fmla="*/ 451107175 w 322"/>
                  <a:gd name="T81" fmla="*/ 408264948 h 353"/>
                  <a:gd name="T82" fmla="*/ 438507188 w 322"/>
                  <a:gd name="T83" fmla="*/ 451108360 h 353"/>
                  <a:gd name="T84" fmla="*/ 418345938 w 322"/>
                  <a:gd name="T85" fmla="*/ 466229284 h 353"/>
                  <a:gd name="T86" fmla="*/ 380544388 w 322"/>
                  <a:gd name="T87" fmla="*/ 481350208 h 353"/>
                  <a:gd name="T88" fmla="*/ 357862188 w 322"/>
                  <a:gd name="T89" fmla="*/ 506551748 h 353"/>
                  <a:gd name="T90" fmla="*/ 299897800 w 322"/>
                  <a:gd name="T91" fmla="*/ 554433880 h 353"/>
                  <a:gd name="T92" fmla="*/ 269655925 w 322"/>
                  <a:gd name="T93" fmla="*/ 592236984 h 353"/>
                  <a:gd name="T94" fmla="*/ 229333425 w 322"/>
                  <a:gd name="T95" fmla="*/ 612398216 h 353"/>
                  <a:gd name="T96" fmla="*/ 201612500 w 322"/>
                  <a:gd name="T97" fmla="*/ 630038500 h 353"/>
                  <a:gd name="T98" fmla="*/ 206652813 w 322"/>
                  <a:gd name="T99" fmla="*/ 690522196 h 353"/>
                  <a:gd name="T100" fmla="*/ 209172175 w 322"/>
                  <a:gd name="T101" fmla="*/ 708164068 h 353"/>
                  <a:gd name="T102" fmla="*/ 189012513 w 322"/>
                  <a:gd name="T103" fmla="*/ 756046200 h 353"/>
                  <a:gd name="T104" fmla="*/ 186491563 w 322"/>
                  <a:gd name="T105" fmla="*/ 811489588 h 353"/>
                  <a:gd name="T106" fmla="*/ 158769050 w 322"/>
                  <a:gd name="T107" fmla="*/ 839212076 h 353"/>
                  <a:gd name="T108" fmla="*/ 138607800 w 322"/>
                  <a:gd name="T109" fmla="*/ 854333000 h 353"/>
                  <a:gd name="T110" fmla="*/ 90725625 w 322"/>
                  <a:gd name="T111" fmla="*/ 879534540 h 353"/>
                  <a:gd name="T112" fmla="*/ 65524063 w 322"/>
                  <a:gd name="T113" fmla="*/ 831650820 h 353"/>
                  <a:gd name="T114" fmla="*/ 68043425 w 322"/>
                  <a:gd name="T115" fmla="*/ 826610512 h 353"/>
                  <a:gd name="T116" fmla="*/ 40322500 w 322"/>
                  <a:gd name="T117" fmla="*/ 768647764 h 353"/>
                  <a:gd name="T118" fmla="*/ 5040313 w 322"/>
                  <a:gd name="T119" fmla="*/ 690522196 h 3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2"/>
                  <a:gd name="T181" fmla="*/ 0 h 353"/>
                  <a:gd name="T182" fmla="*/ 322 w 322"/>
                  <a:gd name="T183" fmla="*/ 353 h 35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2" h="353">
                    <a:moveTo>
                      <a:pt x="35" y="0"/>
                    </a:moveTo>
                    <a:lnTo>
                      <a:pt x="38" y="1"/>
                    </a:lnTo>
                    <a:lnTo>
                      <a:pt x="42" y="2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2" y="19"/>
                    </a:lnTo>
                    <a:lnTo>
                      <a:pt x="61" y="20"/>
                    </a:lnTo>
                    <a:lnTo>
                      <a:pt x="59" y="20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5"/>
                    </a:lnTo>
                    <a:lnTo>
                      <a:pt x="68" y="25"/>
                    </a:lnTo>
                    <a:lnTo>
                      <a:pt x="70" y="26"/>
                    </a:lnTo>
                    <a:lnTo>
                      <a:pt x="73" y="29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7" y="29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4"/>
                    </a:lnTo>
                    <a:lnTo>
                      <a:pt x="85" y="34"/>
                    </a:lnTo>
                    <a:lnTo>
                      <a:pt x="86" y="35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1" y="40"/>
                    </a:lnTo>
                    <a:lnTo>
                      <a:pt x="89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5" y="44"/>
                    </a:lnTo>
                    <a:lnTo>
                      <a:pt x="84" y="44"/>
                    </a:lnTo>
                    <a:lnTo>
                      <a:pt x="83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2" y="52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80" y="57"/>
                    </a:lnTo>
                    <a:lnTo>
                      <a:pt x="79" y="57"/>
                    </a:lnTo>
                    <a:lnTo>
                      <a:pt x="79" y="58"/>
                    </a:lnTo>
                    <a:lnTo>
                      <a:pt x="81" y="59"/>
                    </a:lnTo>
                    <a:lnTo>
                      <a:pt x="82" y="59"/>
                    </a:lnTo>
                    <a:lnTo>
                      <a:pt x="83" y="60"/>
                    </a:lnTo>
                    <a:lnTo>
                      <a:pt x="84" y="61"/>
                    </a:lnTo>
                    <a:lnTo>
                      <a:pt x="85" y="61"/>
                    </a:lnTo>
                    <a:lnTo>
                      <a:pt x="85" y="60"/>
                    </a:lnTo>
                    <a:lnTo>
                      <a:pt x="86" y="60"/>
                    </a:lnTo>
                    <a:lnTo>
                      <a:pt x="86" y="61"/>
                    </a:lnTo>
                    <a:lnTo>
                      <a:pt x="89" y="62"/>
                    </a:lnTo>
                    <a:lnTo>
                      <a:pt x="91" y="63"/>
                    </a:lnTo>
                    <a:lnTo>
                      <a:pt x="93" y="65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5" y="66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9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5" y="72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8" y="71"/>
                    </a:lnTo>
                    <a:lnTo>
                      <a:pt x="109" y="72"/>
                    </a:lnTo>
                    <a:lnTo>
                      <a:pt x="111" y="74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8" y="76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8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3" y="78"/>
                    </a:lnTo>
                    <a:lnTo>
                      <a:pt x="124" y="79"/>
                    </a:lnTo>
                    <a:lnTo>
                      <a:pt x="126" y="79"/>
                    </a:lnTo>
                    <a:lnTo>
                      <a:pt x="127" y="78"/>
                    </a:lnTo>
                    <a:lnTo>
                      <a:pt x="129" y="78"/>
                    </a:lnTo>
                    <a:lnTo>
                      <a:pt x="130" y="78"/>
                    </a:lnTo>
                    <a:lnTo>
                      <a:pt x="131" y="78"/>
                    </a:lnTo>
                    <a:lnTo>
                      <a:pt x="132" y="79"/>
                    </a:lnTo>
                    <a:lnTo>
                      <a:pt x="133" y="79"/>
                    </a:lnTo>
                    <a:lnTo>
                      <a:pt x="133" y="78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7" y="77"/>
                    </a:lnTo>
                    <a:lnTo>
                      <a:pt x="139" y="79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5" y="82"/>
                    </a:lnTo>
                    <a:lnTo>
                      <a:pt x="145" y="84"/>
                    </a:lnTo>
                    <a:lnTo>
                      <a:pt x="146" y="85"/>
                    </a:lnTo>
                    <a:lnTo>
                      <a:pt x="146" y="84"/>
                    </a:lnTo>
                    <a:lnTo>
                      <a:pt x="147" y="84"/>
                    </a:lnTo>
                    <a:lnTo>
                      <a:pt x="147" y="85"/>
                    </a:lnTo>
                    <a:lnTo>
                      <a:pt x="149" y="85"/>
                    </a:lnTo>
                    <a:lnTo>
                      <a:pt x="151" y="87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6" y="87"/>
                    </a:lnTo>
                    <a:lnTo>
                      <a:pt x="157" y="87"/>
                    </a:lnTo>
                    <a:lnTo>
                      <a:pt x="158" y="86"/>
                    </a:lnTo>
                    <a:lnTo>
                      <a:pt x="159" y="87"/>
                    </a:lnTo>
                    <a:lnTo>
                      <a:pt x="159" y="88"/>
                    </a:lnTo>
                    <a:lnTo>
                      <a:pt x="159" y="89"/>
                    </a:lnTo>
                    <a:lnTo>
                      <a:pt x="160" y="89"/>
                    </a:lnTo>
                    <a:lnTo>
                      <a:pt x="161" y="90"/>
                    </a:lnTo>
                    <a:lnTo>
                      <a:pt x="163" y="89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0"/>
                    </a:lnTo>
                    <a:lnTo>
                      <a:pt x="168" y="90"/>
                    </a:lnTo>
                    <a:lnTo>
                      <a:pt x="170" y="90"/>
                    </a:lnTo>
                    <a:lnTo>
                      <a:pt x="173" y="93"/>
                    </a:lnTo>
                    <a:lnTo>
                      <a:pt x="174" y="93"/>
                    </a:lnTo>
                    <a:lnTo>
                      <a:pt x="175" y="93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80" y="93"/>
                    </a:lnTo>
                    <a:lnTo>
                      <a:pt x="182" y="94"/>
                    </a:lnTo>
                    <a:lnTo>
                      <a:pt x="183" y="93"/>
                    </a:lnTo>
                    <a:lnTo>
                      <a:pt x="184" y="93"/>
                    </a:lnTo>
                    <a:lnTo>
                      <a:pt x="185" y="93"/>
                    </a:lnTo>
                    <a:lnTo>
                      <a:pt x="186" y="93"/>
                    </a:lnTo>
                    <a:lnTo>
                      <a:pt x="187" y="93"/>
                    </a:lnTo>
                    <a:lnTo>
                      <a:pt x="189" y="91"/>
                    </a:lnTo>
                    <a:lnTo>
                      <a:pt x="191" y="91"/>
                    </a:lnTo>
                    <a:lnTo>
                      <a:pt x="191" y="93"/>
                    </a:lnTo>
                    <a:lnTo>
                      <a:pt x="192" y="93"/>
                    </a:lnTo>
                    <a:lnTo>
                      <a:pt x="192" y="94"/>
                    </a:lnTo>
                    <a:lnTo>
                      <a:pt x="193" y="93"/>
                    </a:lnTo>
                    <a:lnTo>
                      <a:pt x="194" y="91"/>
                    </a:lnTo>
                    <a:lnTo>
                      <a:pt x="193" y="91"/>
                    </a:lnTo>
                    <a:lnTo>
                      <a:pt x="194" y="90"/>
                    </a:lnTo>
                    <a:lnTo>
                      <a:pt x="194" y="89"/>
                    </a:lnTo>
                    <a:lnTo>
                      <a:pt x="195" y="88"/>
                    </a:lnTo>
                    <a:lnTo>
                      <a:pt x="194" y="86"/>
                    </a:lnTo>
                    <a:lnTo>
                      <a:pt x="194" y="85"/>
                    </a:lnTo>
                    <a:lnTo>
                      <a:pt x="193" y="84"/>
                    </a:lnTo>
                    <a:lnTo>
                      <a:pt x="192" y="82"/>
                    </a:lnTo>
                    <a:lnTo>
                      <a:pt x="192" y="81"/>
                    </a:lnTo>
                    <a:lnTo>
                      <a:pt x="193" y="80"/>
                    </a:lnTo>
                    <a:lnTo>
                      <a:pt x="193" y="77"/>
                    </a:lnTo>
                    <a:lnTo>
                      <a:pt x="193" y="76"/>
                    </a:lnTo>
                    <a:lnTo>
                      <a:pt x="194" y="76"/>
                    </a:lnTo>
                    <a:lnTo>
                      <a:pt x="194" y="75"/>
                    </a:lnTo>
                    <a:lnTo>
                      <a:pt x="195" y="74"/>
                    </a:lnTo>
                    <a:lnTo>
                      <a:pt x="195" y="72"/>
                    </a:lnTo>
                    <a:lnTo>
                      <a:pt x="194" y="72"/>
                    </a:lnTo>
                    <a:lnTo>
                      <a:pt x="194" y="71"/>
                    </a:lnTo>
                    <a:lnTo>
                      <a:pt x="196" y="70"/>
                    </a:lnTo>
                    <a:lnTo>
                      <a:pt x="197" y="70"/>
                    </a:lnTo>
                    <a:lnTo>
                      <a:pt x="200" y="69"/>
                    </a:lnTo>
                    <a:lnTo>
                      <a:pt x="201" y="68"/>
                    </a:lnTo>
                    <a:lnTo>
                      <a:pt x="203" y="69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4" y="72"/>
                    </a:lnTo>
                    <a:lnTo>
                      <a:pt x="204" y="74"/>
                    </a:lnTo>
                    <a:lnTo>
                      <a:pt x="204" y="75"/>
                    </a:lnTo>
                    <a:lnTo>
                      <a:pt x="203" y="76"/>
                    </a:lnTo>
                    <a:lnTo>
                      <a:pt x="203" y="77"/>
                    </a:lnTo>
                    <a:lnTo>
                      <a:pt x="203" y="78"/>
                    </a:lnTo>
                    <a:lnTo>
                      <a:pt x="204" y="79"/>
                    </a:lnTo>
                    <a:lnTo>
                      <a:pt x="205" y="79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3" y="81"/>
                    </a:lnTo>
                    <a:lnTo>
                      <a:pt x="203" y="82"/>
                    </a:lnTo>
                    <a:lnTo>
                      <a:pt x="204" y="82"/>
                    </a:lnTo>
                    <a:lnTo>
                      <a:pt x="204" y="84"/>
                    </a:lnTo>
                    <a:lnTo>
                      <a:pt x="205" y="85"/>
                    </a:lnTo>
                    <a:lnTo>
                      <a:pt x="206" y="86"/>
                    </a:lnTo>
                    <a:lnTo>
                      <a:pt x="207" y="86"/>
                    </a:lnTo>
                    <a:lnTo>
                      <a:pt x="207" y="87"/>
                    </a:lnTo>
                    <a:lnTo>
                      <a:pt x="208" y="87"/>
                    </a:lnTo>
                    <a:lnTo>
                      <a:pt x="210" y="87"/>
                    </a:lnTo>
                    <a:lnTo>
                      <a:pt x="211" y="87"/>
                    </a:lnTo>
                    <a:lnTo>
                      <a:pt x="211" y="86"/>
                    </a:lnTo>
                    <a:lnTo>
                      <a:pt x="212" y="86"/>
                    </a:lnTo>
                    <a:lnTo>
                      <a:pt x="213" y="87"/>
                    </a:lnTo>
                    <a:lnTo>
                      <a:pt x="214" y="87"/>
                    </a:lnTo>
                    <a:lnTo>
                      <a:pt x="215" y="88"/>
                    </a:lnTo>
                    <a:lnTo>
                      <a:pt x="217" y="88"/>
                    </a:lnTo>
                    <a:lnTo>
                      <a:pt x="219" y="88"/>
                    </a:lnTo>
                    <a:lnTo>
                      <a:pt x="222" y="88"/>
                    </a:lnTo>
                    <a:lnTo>
                      <a:pt x="223" y="87"/>
                    </a:lnTo>
                    <a:lnTo>
                      <a:pt x="225" y="86"/>
                    </a:lnTo>
                    <a:lnTo>
                      <a:pt x="226" y="86"/>
                    </a:lnTo>
                    <a:lnTo>
                      <a:pt x="228" y="87"/>
                    </a:lnTo>
                    <a:lnTo>
                      <a:pt x="229" y="87"/>
                    </a:lnTo>
                    <a:lnTo>
                      <a:pt x="230" y="87"/>
                    </a:lnTo>
                    <a:lnTo>
                      <a:pt x="231" y="88"/>
                    </a:lnTo>
                    <a:lnTo>
                      <a:pt x="231" y="87"/>
                    </a:lnTo>
                    <a:lnTo>
                      <a:pt x="233" y="87"/>
                    </a:lnTo>
                    <a:lnTo>
                      <a:pt x="234" y="87"/>
                    </a:lnTo>
                    <a:lnTo>
                      <a:pt x="235" y="87"/>
                    </a:lnTo>
                    <a:lnTo>
                      <a:pt x="236" y="87"/>
                    </a:lnTo>
                    <a:lnTo>
                      <a:pt x="238" y="87"/>
                    </a:lnTo>
                    <a:lnTo>
                      <a:pt x="239" y="87"/>
                    </a:lnTo>
                    <a:lnTo>
                      <a:pt x="240" y="87"/>
                    </a:lnTo>
                    <a:lnTo>
                      <a:pt x="241" y="86"/>
                    </a:lnTo>
                    <a:lnTo>
                      <a:pt x="242" y="86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5" y="87"/>
                    </a:lnTo>
                    <a:lnTo>
                      <a:pt x="247" y="86"/>
                    </a:lnTo>
                    <a:lnTo>
                      <a:pt x="249" y="86"/>
                    </a:lnTo>
                    <a:lnTo>
                      <a:pt x="250" y="86"/>
                    </a:lnTo>
                    <a:lnTo>
                      <a:pt x="252" y="86"/>
                    </a:lnTo>
                    <a:lnTo>
                      <a:pt x="256" y="86"/>
                    </a:lnTo>
                    <a:lnTo>
                      <a:pt x="258" y="85"/>
                    </a:lnTo>
                    <a:lnTo>
                      <a:pt x="260" y="86"/>
                    </a:lnTo>
                    <a:lnTo>
                      <a:pt x="265" y="86"/>
                    </a:lnTo>
                    <a:lnTo>
                      <a:pt x="270" y="85"/>
                    </a:lnTo>
                    <a:lnTo>
                      <a:pt x="273" y="85"/>
                    </a:lnTo>
                    <a:lnTo>
                      <a:pt x="276" y="84"/>
                    </a:lnTo>
                    <a:lnTo>
                      <a:pt x="275" y="81"/>
                    </a:lnTo>
                    <a:lnTo>
                      <a:pt x="281" y="76"/>
                    </a:lnTo>
                    <a:lnTo>
                      <a:pt x="285" y="76"/>
                    </a:lnTo>
                    <a:lnTo>
                      <a:pt x="291" y="72"/>
                    </a:lnTo>
                    <a:lnTo>
                      <a:pt x="296" y="71"/>
                    </a:lnTo>
                    <a:lnTo>
                      <a:pt x="297" y="68"/>
                    </a:lnTo>
                    <a:lnTo>
                      <a:pt x="299" y="67"/>
                    </a:lnTo>
                    <a:lnTo>
                      <a:pt x="304" y="66"/>
                    </a:lnTo>
                    <a:lnTo>
                      <a:pt x="306" y="67"/>
                    </a:lnTo>
                    <a:lnTo>
                      <a:pt x="309" y="67"/>
                    </a:lnTo>
                    <a:lnTo>
                      <a:pt x="310" y="68"/>
                    </a:lnTo>
                    <a:lnTo>
                      <a:pt x="313" y="68"/>
                    </a:lnTo>
                    <a:lnTo>
                      <a:pt x="313" y="69"/>
                    </a:lnTo>
                    <a:lnTo>
                      <a:pt x="315" y="70"/>
                    </a:lnTo>
                    <a:lnTo>
                      <a:pt x="317" y="71"/>
                    </a:lnTo>
                    <a:lnTo>
                      <a:pt x="319" y="72"/>
                    </a:lnTo>
                    <a:lnTo>
                      <a:pt x="321" y="72"/>
                    </a:lnTo>
                    <a:lnTo>
                      <a:pt x="321" y="74"/>
                    </a:lnTo>
                    <a:lnTo>
                      <a:pt x="319" y="75"/>
                    </a:lnTo>
                    <a:lnTo>
                      <a:pt x="318" y="75"/>
                    </a:lnTo>
                    <a:lnTo>
                      <a:pt x="318" y="76"/>
                    </a:lnTo>
                    <a:lnTo>
                      <a:pt x="318" y="78"/>
                    </a:lnTo>
                    <a:lnTo>
                      <a:pt x="319" y="79"/>
                    </a:lnTo>
                    <a:lnTo>
                      <a:pt x="321" y="80"/>
                    </a:lnTo>
                    <a:lnTo>
                      <a:pt x="322" y="82"/>
                    </a:lnTo>
                    <a:lnTo>
                      <a:pt x="322" y="84"/>
                    </a:lnTo>
                    <a:lnTo>
                      <a:pt x="321" y="82"/>
                    </a:lnTo>
                    <a:lnTo>
                      <a:pt x="319" y="82"/>
                    </a:lnTo>
                    <a:lnTo>
                      <a:pt x="318" y="81"/>
                    </a:lnTo>
                    <a:lnTo>
                      <a:pt x="318" y="80"/>
                    </a:lnTo>
                    <a:lnTo>
                      <a:pt x="317" y="80"/>
                    </a:lnTo>
                    <a:lnTo>
                      <a:pt x="317" y="79"/>
                    </a:lnTo>
                    <a:lnTo>
                      <a:pt x="316" y="79"/>
                    </a:lnTo>
                    <a:lnTo>
                      <a:pt x="315" y="79"/>
                    </a:lnTo>
                    <a:lnTo>
                      <a:pt x="313" y="80"/>
                    </a:lnTo>
                    <a:lnTo>
                      <a:pt x="312" y="80"/>
                    </a:lnTo>
                    <a:lnTo>
                      <a:pt x="309" y="80"/>
                    </a:lnTo>
                    <a:lnTo>
                      <a:pt x="308" y="80"/>
                    </a:lnTo>
                    <a:lnTo>
                      <a:pt x="307" y="81"/>
                    </a:lnTo>
                    <a:lnTo>
                      <a:pt x="306" y="81"/>
                    </a:lnTo>
                    <a:lnTo>
                      <a:pt x="306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4" y="84"/>
                    </a:lnTo>
                    <a:lnTo>
                      <a:pt x="304" y="85"/>
                    </a:lnTo>
                    <a:lnTo>
                      <a:pt x="303" y="85"/>
                    </a:lnTo>
                    <a:lnTo>
                      <a:pt x="301" y="86"/>
                    </a:lnTo>
                    <a:lnTo>
                      <a:pt x="300" y="87"/>
                    </a:lnTo>
                    <a:lnTo>
                      <a:pt x="299" y="87"/>
                    </a:lnTo>
                    <a:lnTo>
                      <a:pt x="298" y="87"/>
                    </a:lnTo>
                    <a:lnTo>
                      <a:pt x="298" y="88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5" y="89"/>
                    </a:lnTo>
                    <a:lnTo>
                      <a:pt x="294" y="89"/>
                    </a:lnTo>
                    <a:lnTo>
                      <a:pt x="293" y="91"/>
                    </a:lnTo>
                    <a:lnTo>
                      <a:pt x="293" y="94"/>
                    </a:lnTo>
                    <a:lnTo>
                      <a:pt x="293" y="95"/>
                    </a:lnTo>
                    <a:lnTo>
                      <a:pt x="293" y="97"/>
                    </a:lnTo>
                    <a:lnTo>
                      <a:pt x="294" y="97"/>
                    </a:lnTo>
                    <a:lnTo>
                      <a:pt x="294" y="98"/>
                    </a:lnTo>
                    <a:lnTo>
                      <a:pt x="293" y="99"/>
                    </a:lnTo>
                    <a:lnTo>
                      <a:pt x="291" y="101"/>
                    </a:lnTo>
                    <a:lnTo>
                      <a:pt x="291" y="103"/>
                    </a:lnTo>
                    <a:lnTo>
                      <a:pt x="290" y="105"/>
                    </a:lnTo>
                    <a:lnTo>
                      <a:pt x="288" y="106"/>
                    </a:lnTo>
                    <a:lnTo>
                      <a:pt x="287" y="106"/>
                    </a:lnTo>
                    <a:lnTo>
                      <a:pt x="287" y="107"/>
                    </a:lnTo>
                    <a:lnTo>
                      <a:pt x="286" y="107"/>
                    </a:lnTo>
                    <a:lnTo>
                      <a:pt x="286" y="108"/>
                    </a:lnTo>
                    <a:lnTo>
                      <a:pt x="286" y="109"/>
                    </a:lnTo>
                    <a:lnTo>
                      <a:pt x="286" y="110"/>
                    </a:lnTo>
                    <a:lnTo>
                      <a:pt x="287" y="110"/>
                    </a:lnTo>
                    <a:lnTo>
                      <a:pt x="288" y="110"/>
                    </a:lnTo>
                    <a:lnTo>
                      <a:pt x="288" y="113"/>
                    </a:lnTo>
                    <a:lnTo>
                      <a:pt x="287" y="115"/>
                    </a:lnTo>
                    <a:lnTo>
                      <a:pt x="286" y="116"/>
                    </a:lnTo>
                    <a:lnTo>
                      <a:pt x="285" y="118"/>
                    </a:lnTo>
                    <a:lnTo>
                      <a:pt x="284" y="118"/>
                    </a:lnTo>
                    <a:lnTo>
                      <a:pt x="282" y="122"/>
                    </a:lnTo>
                    <a:lnTo>
                      <a:pt x="281" y="123"/>
                    </a:lnTo>
                    <a:lnTo>
                      <a:pt x="281" y="124"/>
                    </a:lnTo>
                    <a:lnTo>
                      <a:pt x="280" y="126"/>
                    </a:lnTo>
                    <a:lnTo>
                      <a:pt x="280" y="127"/>
                    </a:lnTo>
                    <a:lnTo>
                      <a:pt x="279" y="129"/>
                    </a:lnTo>
                    <a:lnTo>
                      <a:pt x="278" y="128"/>
                    </a:lnTo>
                    <a:lnTo>
                      <a:pt x="276" y="127"/>
                    </a:lnTo>
                    <a:lnTo>
                      <a:pt x="275" y="128"/>
                    </a:lnTo>
                    <a:lnTo>
                      <a:pt x="275" y="127"/>
                    </a:lnTo>
                    <a:lnTo>
                      <a:pt x="273" y="127"/>
                    </a:lnTo>
                    <a:lnTo>
                      <a:pt x="272" y="126"/>
                    </a:lnTo>
                    <a:lnTo>
                      <a:pt x="271" y="127"/>
                    </a:lnTo>
                    <a:lnTo>
                      <a:pt x="270" y="127"/>
                    </a:lnTo>
                    <a:lnTo>
                      <a:pt x="269" y="126"/>
                    </a:lnTo>
                    <a:lnTo>
                      <a:pt x="268" y="126"/>
                    </a:lnTo>
                    <a:lnTo>
                      <a:pt x="268" y="127"/>
                    </a:lnTo>
                    <a:lnTo>
                      <a:pt x="268" y="129"/>
                    </a:lnTo>
                    <a:lnTo>
                      <a:pt x="269" y="131"/>
                    </a:lnTo>
                    <a:lnTo>
                      <a:pt x="269" y="132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68" y="136"/>
                    </a:lnTo>
                    <a:lnTo>
                      <a:pt x="269" y="137"/>
                    </a:lnTo>
                    <a:lnTo>
                      <a:pt x="268" y="140"/>
                    </a:lnTo>
                    <a:lnTo>
                      <a:pt x="267" y="141"/>
                    </a:lnTo>
                    <a:lnTo>
                      <a:pt x="266" y="141"/>
                    </a:lnTo>
                    <a:lnTo>
                      <a:pt x="265" y="141"/>
                    </a:lnTo>
                    <a:lnTo>
                      <a:pt x="265" y="142"/>
                    </a:lnTo>
                    <a:lnTo>
                      <a:pt x="265" y="143"/>
                    </a:lnTo>
                    <a:lnTo>
                      <a:pt x="265" y="144"/>
                    </a:lnTo>
                    <a:lnTo>
                      <a:pt x="265" y="145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5" y="149"/>
                    </a:lnTo>
                    <a:lnTo>
                      <a:pt x="266" y="149"/>
                    </a:lnTo>
                    <a:lnTo>
                      <a:pt x="266" y="150"/>
                    </a:lnTo>
                    <a:lnTo>
                      <a:pt x="266" y="151"/>
                    </a:lnTo>
                    <a:lnTo>
                      <a:pt x="266" y="152"/>
                    </a:lnTo>
                    <a:lnTo>
                      <a:pt x="266" y="153"/>
                    </a:lnTo>
                    <a:lnTo>
                      <a:pt x="265" y="153"/>
                    </a:lnTo>
                    <a:lnTo>
                      <a:pt x="265" y="152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2" y="154"/>
                    </a:lnTo>
                    <a:lnTo>
                      <a:pt x="262" y="155"/>
                    </a:lnTo>
                    <a:lnTo>
                      <a:pt x="261" y="155"/>
                    </a:lnTo>
                    <a:lnTo>
                      <a:pt x="261" y="154"/>
                    </a:lnTo>
                    <a:lnTo>
                      <a:pt x="260" y="154"/>
                    </a:lnTo>
                    <a:lnTo>
                      <a:pt x="259" y="153"/>
                    </a:lnTo>
                    <a:lnTo>
                      <a:pt x="259" y="154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7" y="154"/>
                    </a:lnTo>
                    <a:lnTo>
                      <a:pt x="257" y="153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6" y="145"/>
                    </a:lnTo>
                    <a:lnTo>
                      <a:pt x="254" y="142"/>
                    </a:lnTo>
                    <a:lnTo>
                      <a:pt x="253" y="138"/>
                    </a:lnTo>
                    <a:lnTo>
                      <a:pt x="253" y="137"/>
                    </a:lnTo>
                    <a:lnTo>
                      <a:pt x="254" y="137"/>
                    </a:lnTo>
                    <a:lnTo>
                      <a:pt x="254" y="136"/>
                    </a:lnTo>
                    <a:lnTo>
                      <a:pt x="253" y="136"/>
                    </a:lnTo>
                    <a:lnTo>
                      <a:pt x="253" y="135"/>
                    </a:lnTo>
                    <a:lnTo>
                      <a:pt x="253" y="133"/>
                    </a:lnTo>
                    <a:lnTo>
                      <a:pt x="253" y="132"/>
                    </a:lnTo>
                    <a:lnTo>
                      <a:pt x="252" y="131"/>
                    </a:lnTo>
                    <a:lnTo>
                      <a:pt x="251" y="131"/>
                    </a:lnTo>
                    <a:lnTo>
                      <a:pt x="250" y="132"/>
                    </a:lnTo>
                    <a:lnTo>
                      <a:pt x="249" y="132"/>
                    </a:lnTo>
                    <a:lnTo>
                      <a:pt x="249" y="131"/>
                    </a:lnTo>
                    <a:lnTo>
                      <a:pt x="248" y="131"/>
                    </a:lnTo>
                    <a:lnTo>
                      <a:pt x="248" y="132"/>
                    </a:lnTo>
                    <a:lnTo>
                      <a:pt x="248" y="133"/>
                    </a:lnTo>
                    <a:lnTo>
                      <a:pt x="248" y="134"/>
                    </a:lnTo>
                    <a:lnTo>
                      <a:pt x="248" y="135"/>
                    </a:lnTo>
                    <a:lnTo>
                      <a:pt x="247" y="135"/>
                    </a:lnTo>
                    <a:lnTo>
                      <a:pt x="245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7" y="140"/>
                    </a:lnTo>
                    <a:lnTo>
                      <a:pt x="245" y="141"/>
                    </a:lnTo>
                    <a:lnTo>
                      <a:pt x="244" y="141"/>
                    </a:lnTo>
                    <a:lnTo>
                      <a:pt x="243" y="142"/>
                    </a:lnTo>
                    <a:lnTo>
                      <a:pt x="242" y="142"/>
                    </a:lnTo>
                    <a:lnTo>
                      <a:pt x="242" y="141"/>
                    </a:lnTo>
                    <a:lnTo>
                      <a:pt x="241" y="138"/>
                    </a:lnTo>
                    <a:lnTo>
                      <a:pt x="241" y="137"/>
                    </a:lnTo>
                    <a:lnTo>
                      <a:pt x="240" y="137"/>
                    </a:lnTo>
                    <a:lnTo>
                      <a:pt x="240" y="138"/>
                    </a:lnTo>
                    <a:lnTo>
                      <a:pt x="240" y="140"/>
                    </a:lnTo>
                    <a:lnTo>
                      <a:pt x="240" y="141"/>
                    </a:lnTo>
                    <a:lnTo>
                      <a:pt x="240" y="140"/>
                    </a:lnTo>
                    <a:lnTo>
                      <a:pt x="239" y="140"/>
                    </a:lnTo>
                    <a:lnTo>
                      <a:pt x="239" y="138"/>
                    </a:lnTo>
                    <a:lnTo>
                      <a:pt x="239" y="137"/>
                    </a:lnTo>
                    <a:lnTo>
                      <a:pt x="239" y="136"/>
                    </a:lnTo>
                    <a:lnTo>
                      <a:pt x="238" y="135"/>
                    </a:lnTo>
                    <a:lnTo>
                      <a:pt x="238" y="134"/>
                    </a:lnTo>
                    <a:lnTo>
                      <a:pt x="236" y="132"/>
                    </a:lnTo>
                    <a:lnTo>
                      <a:pt x="236" y="131"/>
                    </a:lnTo>
                    <a:lnTo>
                      <a:pt x="238" y="131"/>
                    </a:lnTo>
                    <a:lnTo>
                      <a:pt x="238" y="129"/>
                    </a:lnTo>
                    <a:lnTo>
                      <a:pt x="238" y="128"/>
                    </a:lnTo>
                    <a:lnTo>
                      <a:pt x="239" y="127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6"/>
                    </a:lnTo>
                    <a:lnTo>
                      <a:pt x="242" y="126"/>
                    </a:lnTo>
                    <a:lnTo>
                      <a:pt x="243" y="125"/>
                    </a:lnTo>
                    <a:lnTo>
                      <a:pt x="245" y="125"/>
                    </a:lnTo>
                    <a:lnTo>
                      <a:pt x="247" y="125"/>
                    </a:lnTo>
                    <a:lnTo>
                      <a:pt x="248" y="124"/>
                    </a:lnTo>
                    <a:lnTo>
                      <a:pt x="248" y="123"/>
                    </a:lnTo>
                    <a:lnTo>
                      <a:pt x="248" y="122"/>
                    </a:lnTo>
                    <a:lnTo>
                      <a:pt x="249" y="123"/>
                    </a:lnTo>
                    <a:lnTo>
                      <a:pt x="250" y="122"/>
                    </a:lnTo>
                    <a:lnTo>
                      <a:pt x="251" y="121"/>
                    </a:lnTo>
                    <a:lnTo>
                      <a:pt x="251" y="119"/>
                    </a:lnTo>
                    <a:lnTo>
                      <a:pt x="252" y="116"/>
                    </a:lnTo>
                    <a:lnTo>
                      <a:pt x="252" y="115"/>
                    </a:lnTo>
                    <a:lnTo>
                      <a:pt x="252" y="114"/>
                    </a:lnTo>
                    <a:lnTo>
                      <a:pt x="253" y="114"/>
                    </a:lnTo>
                    <a:lnTo>
                      <a:pt x="254" y="115"/>
                    </a:lnTo>
                    <a:lnTo>
                      <a:pt x="256" y="115"/>
                    </a:lnTo>
                    <a:lnTo>
                      <a:pt x="256" y="114"/>
                    </a:lnTo>
                    <a:lnTo>
                      <a:pt x="254" y="113"/>
                    </a:lnTo>
                    <a:lnTo>
                      <a:pt x="253" y="112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49" y="110"/>
                    </a:lnTo>
                    <a:lnTo>
                      <a:pt x="248" y="110"/>
                    </a:lnTo>
                    <a:lnTo>
                      <a:pt x="245" y="110"/>
                    </a:lnTo>
                    <a:lnTo>
                      <a:pt x="244" y="110"/>
                    </a:lnTo>
                    <a:lnTo>
                      <a:pt x="241" y="110"/>
                    </a:lnTo>
                    <a:lnTo>
                      <a:pt x="239" y="110"/>
                    </a:lnTo>
                    <a:lnTo>
                      <a:pt x="239" y="109"/>
                    </a:lnTo>
                    <a:lnTo>
                      <a:pt x="236" y="110"/>
                    </a:lnTo>
                    <a:lnTo>
                      <a:pt x="235" y="110"/>
                    </a:lnTo>
                    <a:lnTo>
                      <a:pt x="234" y="110"/>
                    </a:lnTo>
                    <a:lnTo>
                      <a:pt x="233" y="110"/>
                    </a:lnTo>
                    <a:lnTo>
                      <a:pt x="232" y="110"/>
                    </a:lnTo>
                    <a:lnTo>
                      <a:pt x="229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5" y="110"/>
                    </a:lnTo>
                    <a:lnTo>
                      <a:pt x="223" y="109"/>
                    </a:lnTo>
                    <a:lnTo>
                      <a:pt x="221" y="109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07"/>
                    </a:lnTo>
                    <a:lnTo>
                      <a:pt x="219" y="105"/>
                    </a:lnTo>
                    <a:lnTo>
                      <a:pt x="219" y="104"/>
                    </a:lnTo>
                    <a:lnTo>
                      <a:pt x="219" y="103"/>
                    </a:lnTo>
                    <a:lnTo>
                      <a:pt x="217" y="101"/>
                    </a:lnTo>
                    <a:lnTo>
                      <a:pt x="217" y="100"/>
                    </a:lnTo>
                    <a:lnTo>
                      <a:pt x="219" y="99"/>
                    </a:lnTo>
                    <a:lnTo>
                      <a:pt x="217" y="98"/>
                    </a:lnTo>
                    <a:lnTo>
                      <a:pt x="217" y="97"/>
                    </a:lnTo>
                    <a:lnTo>
                      <a:pt x="216" y="96"/>
                    </a:lnTo>
                    <a:lnTo>
                      <a:pt x="215" y="96"/>
                    </a:lnTo>
                    <a:lnTo>
                      <a:pt x="215" y="95"/>
                    </a:lnTo>
                    <a:lnTo>
                      <a:pt x="214" y="95"/>
                    </a:lnTo>
                    <a:lnTo>
                      <a:pt x="214" y="96"/>
                    </a:lnTo>
                    <a:lnTo>
                      <a:pt x="214" y="97"/>
                    </a:lnTo>
                    <a:lnTo>
                      <a:pt x="215" y="97"/>
                    </a:lnTo>
                    <a:lnTo>
                      <a:pt x="214" y="98"/>
                    </a:lnTo>
                    <a:lnTo>
                      <a:pt x="213" y="98"/>
                    </a:lnTo>
                    <a:lnTo>
                      <a:pt x="211" y="98"/>
                    </a:lnTo>
                    <a:lnTo>
                      <a:pt x="210" y="97"/>
                    </a:lnTo>
                    <a:lnTo>
                      <a:pt x="208" y="96"/>
                    </a:lnTo>
                    <a:lnTo>
                      <a:pt x="207" y="96"/>
                    </a:lnTo>
                    <a:lnTo>
                      <a:pt x="207" y="95"/>
                    </a:lnTo>
                    <a:lnTo>
                      <a:pt x="207" y="93"/>
                    </a:lnTo>
                    <a:lnTo>
                      <a:pt x="205" y="93"/>
                    </a:lnTo>
                    <a:lnTo>
                      <a:pt x="205" y="94"/>
                    </a:lnTo>
                    <a:lnTo>
                      <a:pt x="206" y="95"/>
                    </a:lnTo>
                    <a:lnTo>
                      <a:pt x="204" y="95"/>
                    </a:lnTo>
                    <a:lnTo>
                      <a:pt x="203" y="95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1" y="91"/>
                    </a:lnTo>
                    <a:lnTo>
                      <a:pt x="200" y="91"/>
                    </a:lnTo>
                    <a:lnTo>
                      <a:pt x="198" y="90"/>
                    </a:lnTo>
                    <a:lnTo>
                      <a:pt x="197" y="90"/>
                    </a:lnTo>
                    <a:lnTo>
                      <a:pt x="197" y="89"/>
                    </a:lnTo>
                    <a:lnTo>
                      <a:pt x="197" y="90"/>
                    </a:lnTo>
                    <a:lnTo>
                      <a:pt x="196" y="91"/>
                    </a:lnTo>
                    <a:lnTo>
                      <a:pt x="197" y="93"/>
                    </a:lnTo>
                    <a:lnTo>
                      <a:pt x="197" y="91"/>
                    </a:lnTo>
                    <a:lnTo>
                      <a:pt x="198" y="91"/>
                    </a:lnTo>
                    <a:lnTo>
                      <a:pt x="200" y="93"/>
                    </a:lnTo>
                    <a:lnTo>
                      <a:pt x="200" y="94"/>
                    </a:lnTo>
                    <a:lnTo>
                      <a:pt x="198" y="94"/>
                    </a:lnTo>
                    <a:lnTo>
                      <a:pt x="197" y="94"/>
                    </a:lnTo>
                    <a:lnTo>
                      <a:pt x="197" y="95"/>
                    </a:lnTo>
                    <a:lnTo>
                      <a:pt x="197" y="96"/>
                    </a:lnTo>
                    <a:lnTo>
                      <a:pt x="196" y="96"/>
                    </a:lnTo>
                    <a:lnTo>
                      <a:pt x="194" y="96"/>
                    </a:lnTo>
                    <a:lnTo>
                      <a:pt x="194" y="97"/>
                    </a:lnTo>
                    <a:lnTo>
                      <a:pt x="193" y="99"/>
                    </a:lnTo>
                    <a:lnTo>
                      <a:pt x="194" y="100"/>
                    </a:lnTo>
                    <a:lnTo>
                      <a:pt x="194" y="101"/>
                    </a:lnTo>
                    <a:lnTo>
                      <a:pt x="195" y="101"/>
                    </a:lnTo>
                    <a:lnTo>
                      <a:pt x="196" y="101"/>
                    </a:lnTo>
                    <a:lnTo>
                      <a:pt x="198" y="104"/>
                    </a:lnTo>
                    <a:lnTo>
                      <a:pt x="198" y="105"/>
                    </a:lnTo>
                    <a:lnTo>
                      <a:pt x="200" y="106"/>
                    </a:lnTo>
                    <a:lnTo>
                      <a:pt x="201" y="106"/>
                    </a:lnTo>
                    <a:lnTo>
                      <a:pt x="202" y="106"/>
                    </a:lnTo>
                    <a:lnTo>
                      <a:pt x="203" y="105"/>
                    </a:lnTo>
                    <a:lnTo>
                      <a:pt x="203" y="106"/>
                    </a:lnTo>
                    <a:lnTo>
                      <a:pt x="204" y="106"/>
                    </a:lnTo>
                    <a:lnTo>
                      <a:pt x="204" y="107"/>
                    </a:lnTo>
                    <a:lnTo>
                      <a:pt x="204" y="108"/>
                    </a:lnTo>
                    <a:lnTo>
                      <a:pt x="205" y="108"/>
                    </a:lnTo>
                    <a:lnTo>
                      <a:pt x="206" y="108"/>
                    </a:lnTo>
                    <a:lnTo>
                      <a:pt x="205" y="110"/>
                    </a:lnTo>
                    <a:lnTo>
                      <a:pt x="204" y="110"/>
                    </a:lnTo>
                    <a:lnTo>
                      <a:pt x="202" y="110"/>
                    </a:lnTo>
                    <a:lnTo>
                      <a:pt x="201" y="109"/>
                    </a:lnTo>
                    <a:lnTo>
                      <a:pt x="198" y="109"/>
                    </a:lnTo>
                    <a:lnTo>
                      <a:pt x="198" y="110"/>
                    </a:lnTo>
                    <a:lnTo>
                      <a:pt x="198" y="112"/>
                    </a:lnTo>
                    <a:lnTo>
                      <a:pt x="198" y="113"/>
                    </a:lnTo>
                    <a:lnTo>
                      <a:pt x="197" y="114"/>
                    </a:lnTo>
                    <a:lnTo>
                      <a:pt x="196" y="115"/>
                    </a:lnTo>
                    <a:lnTo>
                      <a:pt x="196" y="114"/>
                    </a:lnTo>
                    <a:lnTo>
                      <a:pt x="195" y="114"/>
                    </a:lnTo>
                    <a:lnTo>
                      <a:pt x="194" y="114"/>
                    </a:lnTo>
                    <a:lnTo>
                      <a:pt x="194" y="115"/>
                    </a:lnTo>
                    <a:lnTo>
                      <a:pt x="193" y="117"/>
                    </a:lnTo>
                    <a:lnTo>
                      <a:pt x="194" y="119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1"/>
                    </a:lnTo>
                    <a:lnTo>
                      <a:pt x="198" y="122"/>
                    </a:lnTo>
                    <a:lnTo>
                      <a:pt x="200" y="123"/>
                    </a:lnTo>
                    <a:lnTo>
                      <a:pt x="201" y="123"/>
                    </a:lnTo>
                    <a:lnTo>
                      <a:pt x="202" y="123"/>
                    </a:lnTo>
                    <a:lnTo>
                      <a:pt x="203" y="124"/>
                    </a:lnTo>
                    <a:lnTo>
                      <a:pt x="202" y="124"/>
                    </a:lnTo>
                    <a:lnTo>
                      <a:pt x="202" y="125"/>
                    </a:lnTo>
                    <a:lnTo>
                      <a:pt x="202" y="126"/>
                    </a:lnTo>
                    <a:lnTo>
                      <a:pt x="203" y="126"/>
                    </a:lnTo>
                    <a:lnTo>
                      <a:pt x="202" y="128"/>
                    </a:lnTo>
                    <a:lnTo>
                      <a:pt x="201" y="128"/>
                    </a:lnTo>
                    <a:lnTo>
                      <a:pt x="200" y="131"/>
                    </a:lnTo>
                    <a:lnTo>
                      <a:pt x="200" y="132"/>
                    </a:lnTo>
                    <a:lnTo>
                      <a:pt x="201" y="133"/>
                    </a:lnTo>
                    <a:lnTo>
                      <a:pt x="203" y="134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2" y="136"/>
                    </a:lnTo>
                    <a:lnTo>
                      <a:pt x="202" y="137"/>
                    </a:lnTo>
                    <a:lnTo>
                      <a:pt x="203" y="137"/>
                    </a:lnTo>
                    <a:lnTo>
                      <a:pt x="204" y="137"/>
                    </a:lnTo>
                    <a:lnTo>
                      <a:pt x="206" y="138"/>
                    </a:lnTo>
                    <a:lnTo>
                      <a:pt x="205" y="140"/>
                    </a:lnTo>
                    <a:lnTo>
                      <a:pt x="204" y="140"/>
                    </a:lnTo>
                    <a:lnTo>
                      <a:pt x="204" y="141"/>
                    </a:lnTo>
                    <a:lnTo>
                      <a:pt x="204" y="142"/>
                    </a:lnTo>
                    <a:lnTo>
                      <a:pt x="205" y="143"/>
                    </a:lnTo>
                    <a:lnTo>
                      <a:pt x="206" y="150"/>
                    </a:lnTo>
                    <a:lnTo>
                      <a:pt x="206" y="151"/>
                    </a:lnTo>
                    <a:lnTo>
                      <a:pt x="206" y="152"/>
                    </a:lnTo>
                    <a:lnTo>
                      <a:pt x="207" y="152"/>
                    </a:lnTo>
                    <a:lnTo>
                      <a:pt x="207" y="153"/>
                    </a:lnTo>
                    <a:lnTo>
                      <a:pt x="207" y="154"/>
                    </a:lnTo>
                    <a:lnTo>
                      <a:pt x="207" y="153"/>
                    </a:lnTo>
                    <a:lnTo>
                      <a:pt x="206" y="154"/>
                    </a:lnTo>
                    <a:lnTo>
                      <a:pt x="207" y="155"/>
                    </a:lnTo>
                    <a:lnTo>
                      <a:pt x="207" y="156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7" y="160"/>
                    </a:lnTo>
                    <a:lnTo>
                      <a:pt x="207" y="161"/>
                    </a:lnTo>
                    <a:lnTo>
                      <a:pt x="206" y="161"/>
                    </a:lnTo>
                    <a:lnTo>
                      <a:pt x="205" y="161"/>
                    </a:lnTo>
                    <a:lnTo>
                      <a:pt x="204" y="161"/>
                    </a:lnTo>
                    <a:lnTo>
                      <a:pt x="203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2" y="157"/>
                    </a:lnTo>
                    <a:lnTo>
                      <a:pt x="202" y="156"/>
                    </a:lnTo>
                    <a:lnTo>
                      <a:pt x="203" y="155"/>
                    </a:lnTo>
                    <a:lnTo>
                      <a:pt x="202" y="154"/>
                    </a:lnTo>
                    <a:lnTo>
                      <a:pt x="202" y="155"/>
                    </a:lnTo>
                    <a:lnTo>
                      <a:pt x="202" y="156"/>
                    </a:lnTo>
                    <a:lnTo>
                      <a:pt x="201" y="156"/>
                    </a:lnTo>
                    <a:lnTo>
                      <a:pt x="202" y="155"/>
                    </a:lnTo>
                    <a:lnTo>
                      <a:pt x="201" y="154"/>
                    </a:lnTo>
                    <a:lnTo>
                      <a:pt x="201" y="153"/>
                    </a:lnTo>
                    <a:lnTo>
                      <a:pt x="202" y="153"/>
                    </a:lnTo>
                    <a:lnTo>
                      <a:pt x="201" y="153"/>
                    </a:lnTo>
                    <a:lnTo>
                      <a:pt x="201" y="154"/>
                    </a:lnTo>
                    <a:lnTo>
                      <a:pt x="201" y="155"/>
                    </a:lnTo>
                    <a:lnTo>
                      <a:pt x="201" y="156"/>
                    </a:lnTo>
                    <a:lnTo>
                      <a:pt x="200" y="157"/>
                    </a:lnTo>
                    <a:lnTo>
                      <a:pt x="200" y="159"/>
                    </a:lnTo>
                    <a:lnTo>
                      <a:pt x="201" y="159"/>
                    </a:lnTo>
                    <a:lnTo>
                      <a:pt x="201" y="160"/>
                    </a:lnTo>
                    <a:lnTo>
                      <a:pt x="201" y="161"/>
                    </a:lnTo>
                    <a:lnTo>
                      <a:pt x="200" y="162"/>
                    </a:lnTo>
                    <a:lnTo>
                      <a:pt x="198" y="162"/>
                    </a:lnTo>
                    <a:lnTo>
                      <a:pt x="198" y="161"/>
                    </a:lnTo>
                    <a:lnTo>
                      <a:pt x="200" y="161"/>
                    </a:lnTo>
                    <a:lnTo>
                      <a:pt x="200" y="160"/>
                    </a:lnTo>
                    <a:lnTo>
                      <a:pt x="200" y="157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198" y="159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7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9"/>
                    </a:lnTo>
                    <a:lnTo>
                      <a:pt x="195" y="159"/>
                    </a:lnTo>
                    <a:lnTo>
                      <a:pt x="196" y="160"/>
                    </a:lnTo>
                    <a:lnTo>
                      <a:pt x="196" y="162"/>
                    </a:lnTo>
                    <a:lnTo>
                      <a:pt x="195" y="162"/>
                    </a:lnTo>
                    <a:lnTo>
                      <a:pt x="195" y="161"/>
                    </a:lnTo>
                    <a:lnTo>
                      <a:pt x="194" y="160"/>
                    </a:lnTo>
                    <a:lnTo>
                      <a:pt x="195" y="160"/>
                    </a:lnTo>
                    <a:lnTo>
                      <a:pt x="195" y="159"/>
                    </a:lnTo>
                    <a:lnTo>
                      <a:pt x="195" y="157"/>
                    </a:lnTo>
                    <a:lnTo>
                      <a:pt x="194" y="157"/>
                    </a:lnTo>
                    <a:lnTo>
                      <a:pt x="194" y="156"/>
                    </a:lnTo>
                    <a:lnTo>
                      <a:pt x="194" y="155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5" y="153"/>
                    </a:lnTo>
                    <a:lnTo>
                      <a:pt x="194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0"/>
                    </a:lnTo>
                    <a:lnTo>
                      <a:pt x="191" y="151"/>
                    </a:lnTo>
                    <a:lnTo>
                      <a:pt x="192" y="152"/>
                    </a:lnTo>
                    <a:lnTo>
                      <a:pt x="193" y="153"/>
                    </a:lnTo>
                    <a:lnTo>
                      <a:pt x="194" y="153"/>
                    </a:lnTo>
                    <a:lnTo>
                      <a:pt x="194" y="154"/>
                    </a:lnTo>
                    <a:lnTo>
                      <a:pt x="194" y="155"/>
                    </a:lnTo>
                    <a:lnTo>
                      <a:pt x="193" y="155"/>
                    </a:lnTo>
                    <a:lnTo>
                      <a:pt x="193" y="156"/>
                    </a:lnTo>
                    <a:lnTo>
                      <a:pt x="192" y="157"/>
                    </a:lnTo>
                    <a:lnTo>
                      <a:pt x="191" y="159"/>
                    </a:lnTo>
                    <a:lnTo>
                      <a:pt x="189" y="160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4" y="161"/>
                    </a:lnTo>
                    <a:lnTo>
                      <a:pt x="183" y="162"/>
                    </a:lnTo>
                    <a:lnTo>
                      <a:pt x="180" y="162"/>
                    </a:lnTo>
                    <a:lnTo>
                      <a:pt x="179" y="162"/>
                    </a:lnTo>
                    <a:lnTo>
                      <a:pt x="178" y="163"/>
                    </a:lnTo>
                    <a:lnTo>
                      <a:pt x="177" y="164"/>
                    </a:lnTo>
                    <a:lnTo>
                      <a:pt x="176" y="165"/>
                    </a:lnTo>
                    <a:lnTo>
                      <a:pt x="176" y="166"/>
                    </a:lnTo>
                    <a:lnTo>
                      <a:pt x="175" y="166"/>
                    </a:lnTo>
                    <a:lnTo>
                      <a:pt x="175" y="168"/>
                    </a:lnTo>
                    <a:lnTo>
                      <a:pt x="176" y="170"/>
                    </a:lnTo>
                    <a:lnTo>
                      <a:pt x="177" y="172"/>
                    </a:lnTo>
                    <a:lnTo>
                      <a:pt x="176" y="173"/>
                    </a:lnTo>
                    <a:lnTo>
                      <a:pt x="177" y="174"/>
                    </a:lnTo>
                    <a:lnTo>
                      <a:pt x="178" y="174"/>
                    </a:lnTo>
                    <a:lnTo>
                      <a:pt x="177" y="174"/>
                    </a:lnTo>
                    <a:lnTo>
                      <a:pt x="176" y="175"/>
                    </a:lnTo>
                    <a:lnTo>
                      <a:pt x="175" y="177"/>
                    </a:lnTo>
                    <a:lnTo>
                      <a:pt x="174" y="177"/>
                    </a:lnTo>
                    <a:lnTo>
                      <a:pt x="174" y="178"/>
                    </a:lnTo>
                    <a:lnTo>
                      <a:pt x="174" y="179"/>
                    </a:lnTo>
                    <a:lnTo>
                      <a:pt x="175" y="178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4" y="180"/>
                    </a:lnTo>
                    <a:lnTo>
                      <a:pt x="173" y="180"/>
                    </a:lnTo>
                    <a:lnTo>
                      <a:pt x="172" y="181"/>
                    </a:lnTo>
                    <a:lnTo>
                      <a:pt x="170" y="181"/>
                    </a:lnTo>
                    <a:lnTo>
                      <a:pt x="170" y="182"/>
                    </a:lnTo>
                    <a:lnTo>
                      <a:pt x="169" y="184"/>
                    </a:lnTo>
                    <a:lnTo>
                      <a:pt x="168" y="183"/>
                    </a:lnTo>
                    <a:lnTo>
                      <a:pt x="167" y="183"/>
                    </a:lnTo>
                    <a:lnTo>
                      <a:pt x="166" y="182"/>
                    </a:lnTo>
                    <a:lnTo>
                      <a:pt x="167" y="183"/>
                    </a:lnTo>
                    <a:lnTo>
                      <a:pt x="168" y="183"/>
                    </a:lnTo>
                    <a:lnTo>
                      <a:pt x="168" y="184"/>
                    </a:lnTo>
                    <a:lnTo>
                      <a:pt x="167" y="185"/>
                    </a:lnTo>
                    <a:lnTo>
                      <a:pt x="166" y="185"/>
                    </a:lnTo>
                    <a:lnTo>
                      <a:pt x="164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0" y="187"/>
                    </a:lnTo>
                    <a:lnTo>
                      <a:pt x="158" y="188"/>
                    </a:lnTo>
                    <a:lnTo>
                      <a:pt x="156" y="189"/>
                    </a:lnTo>
                    <a:lnTo>
                      <a:pt x="156" y="188"/>
                    </a:lnTo>
                    <a:lnTo>
                      <a:pt x="157" y="188"/>
                    </a:lnTo>
                    <a:lnTo>
                      <a:pt x="157" y="187"/>
                    </a:lnTo>
                    <a:lnTo>
                      <a:pt x="157" y="185"/>
                    </a:lnTo>
                    <a:lnTo>
                      <a:pt x="156" y="185"/>
                    </a:lnTo>
                    <a:lnTo>
                      <a:pt x="155" y="187"/>
                    </a:lnTo>
                    <a:lnTo>
                      <a:pt x="154" y="187"/>
                    </a:lnTo>
                    <a:lnTo>
                      <a:pt x="152" y="188"/>
                    </a:lnTo>
                    <a:lnTo>
                      <a:pt x="151" y="189"/>
                    </a:lnTo>
                    <a:lnTo>
                      <a:pt x="151" y="190"/>
                    </a:lnTo>
                    <a:lnTo>
                      <a:pt x="151" y="191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5" y="189"/>
                    </a:lnTo>
                    <a:lnTo>
                      <a:pt x="155" y="190"/>
                    </a:lnTo>
                    <a:lnTo>
                      <a:pt x="154" y="190"/>
                    </a:lnTo>
                    <a:lnTo>
                      <a:pt x="151" y="191"/>
                    </a:lnTo>
                    <a:lnTo>
                      <a:pt x="150" y="192"/>
                    </a:lnTo>
                    <a:lnTo>
                      <a:pt x="148" y="194"/>
                    </a:lnTo>
                    <a:lnTo>
                      <a:pt x="147" y="196"/>
                    </a:lnTo>
                    <a:lnTo>
                      <a:pt x="146" y="197"/>
                    </a:lnTo>
                    <a:lnTo>
                      <a:pt x="145" y="198"/>
                    </a:lnTo>
                    <a:lnTo>
                      <a:pt x="145" y="199"/>
                    </a:lnTo>
                    <a:lnTo>
                      <a:pt x="144" y="199"/>
                    </a:lnTo>
                    <a:lnTo>
                      <a:pt x="144" y="200"/>
                    </a:lnTo>
                    <a:lnTo>
                      <a:pt x="142" y="201"/>
                    </a:lnTo>
                    <a:lnTo>
                      <a:pt x="140" y="205"/>
                    </a:lnTo>
                    <a:lnTo>
                      <a:pt x="139" y="205"/>
                    </a:lnTo>
                    <a:lnTo>
                      <a:pt x="137" y="207"/>
                    </a:lnTo>
                    <a:lnTo>
                      <a:pt x="137" y="208"/>
                    </a:lnTo>
                    <a:lnTo>
                      <a:pt x="136" y="208"/>
                    </a:lnTo>
                    <a:lnTo>
                      <a:pt x="135" y="209"/>
                    </a:lnTo>
                    <a:lnTo>
                      <a:pt x="133" y="209"/>
                    </a:lnTo>
                    <a:lnTo>
                      <a:pt x="132" y="210"/>
                    </a:lnTo>
                    <a:lnTo>
                      <a:pt x="129" y="212"/>
                    </a:lnTo>
                    <a:lnTo>
                      <a:pt x="128" y="213"/>
                    </a:lnTo>
                    <a:lnTo>
                      <a:pt x="127" y="216"/>
                    </a:lnTo>
                    <a:lnTo>
                      <a:pt x="126" y="216"/>
                    </a:lnTo>
                    <a:lnTo>
                      <a:pt x="124" y="218"/>
                    </a:lnTo>
                    <a:lnTo>
                      <a:pt x="123" y="218"/>
                    </a:lnTo>
                    <a:lnTo>
                      <a:pt x="123" y="219"/>
                    </a:lnTo>
                    <a:lnTo>
                      <a:pt x="121" y="219"/>
                    </a:lnTo>
                    <a:lnTo>
                      <a:pt x="119" y="220"/>
                    </a:lnTo>
                    <a:lnTo>
                      <a:pt x="118" y="221"/>
                    </a:lnTo>
                    <a:lnTo>
                      <a:pt x="116" y="222"/>
                    </a:lnTo>
                    <a:lnTo>
                      <a:pt x="114" y="222"/>
                    </a:lnTo>
                    <a:lnTo>
                      <a:pt x="113" y="224"/>
                    </a:lnTo>
                    <a:lnTo>
                      <a:pt x="112" y="225"/>
                    </a:lnTo>
                    <a:lnTo>
                      <a:pt x="111" y="226"/>
                    </a:lnTo>
                    <a:lnTo>
                      <a:pt x="110" y="228"/>
                    </a:lnTo>
                    <a:lnTo>
                      <a:pt x="111" y="228"/>
                    </a:lnTo>
                    <a:lnTo>
                      <a:pt x="112" y="229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11" y="230"/>
                    </a:lnTo>
                    <a:lnTo>
                      <a:pt x="111" y="233"/>
                    </a:lnTo>
                    <a:lnTo>
                      <a:pt x="110" y="234"/>
                    </a:lnTo>
                    <a:lnTo>
                      <a:pt x="109" y="234"/>
                    </a:lnTo>
                    <a:lnTo>
                      <a:pt x="108" y="234"/>
                    </a:lnTo>
                    <a:lnTo>
                      <a:pt x="107" y="235"/>
                    </a:lnTo>
                    <a:lnTo>
                      <a:pt x="105" y="235"/>
                    </a:lnTo>
                    <a:lnTo>
                      <a:pt x="103" y="236"/>
                    </a:lnTo>
                    <a:lnTo>
                      <a:pt x="102" y="236"/>
                    </a:lnTo>
                    <a:lnTo>
                      <a:pt x="101" y="236"/>
                    </a:lnTo>
                    <a:lnTo>
                      <a:pt x="100" y="236"/>
                    </a:lnTo>
                    <a:lnTo>
                      <a:pt x="99" y="236"/>
                    </a:lnTo>
                    <a:lnTo>
                      <a:pt x="99" y="235"/>
                    </a:lnTo>
                    <a:lnTo>
                      <a:pt x="98" y="235"/>
                    </a:lnTo>
                    <a:lnTo>
                      <a:pt x="96" y="236"/>
                    </a:lnTo>
                    <a:lnTo>
                      <a:pt x="95" y="236"/>
                    </a:lnTo>
                    <a:lnTo>
                      <a:pt x="94" y="239"/>
                    </a:lnTo>
                    <a:lnTo>
                      <a:pt x="94" y="241"/>
                    </a:lnTo>
                    <a:lnTo>
                      <a:pt x="93" y="243"/>
                    </a:lnTo>
                    <a:lnTo>
                      <a:pt x="92" y="243"/>
                    </a:lnTo>
                    <a:lnTo>
                      <a:pt x="92" y="244"/>
                    </a:lnTo>
                    <a:lnTo>
                      <a:pt x="93" y="244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40"/>
                    </a:lnTo>
                    <a:lnTo>
                      <a:pt x="91" y="241"/>
                    </a:lnTo>
                    <a:lnTo>
                      <a:pt x="91" y="243"/>
                    </a:lnTo>
                    <a:lnTo>
                      <a:pt x="90" y="244"/>
                    </a:lnTo>
                    <a:lnTo>
                      <a:pt x="90" y="243"/>
                    </a:lnTo>
                    <a:lnTo>
                      <a:pt x="89" y="243"/>
                    </a:lnTo>
                    <a:lnTo>
                      <a:pt x="87" y="241"/>
                    </a:lnTo>
                    <a:lnTo>
                      <a:pt x="86" y="243"/>
                    </a:lnTo>
                    <a:lnTo>
                      <a:pt x="84" y="244"/>
                    </a:lnTo>
                    <a:lnTo>
                      <a:pt x="83" y="244"/>
                    </a:lnTo>
                    <a:lnTo>
                      <a:pt x="83" y="245"/>
                    </a:lnTo>
                    <a:lnTo>
                      <a:pt x="82" y="245"/>
                    </a:lnTo>
                    <a:lnTo>
                      <a:pt x="82" y="246"/>
                    </a:lnTo>
                    <a:lnTo>
                      <a:pt x="81" y="247"/>
                    </a:lnTo>
                    <a:lnTo>
                      <a:pt x="80" y="249"/>
                    </a:lnTo>
                    <a:lnTo>
                      <a:pt x="80" y="250"/>
                    </a:lnTo>
                    <a:lnTo>
                      <a:pt x="79" y="253"/>
                    </a:lnTo>
                    <a:lnTo>
                      <a:pt x="79" y="254"/>
                    </a:lnTo>
                    <a:lnTo>
                      <a:pt x="80" y="257"/>
                    </a:lnTo>
                    <a:lnTo>
                      <a:pt x="80" y="258"/>
                    </a:lnTo>
                    <a:lnTo>
                      <a:pt x="81" y="259"/>
                    </a:lnTo>
                    <a:lnTo>
                      <a:pt x="81" y="261"/>
                    </a:lnTo>
                    <a:lnTo>
                      <a:pt x="81" y="262"/>
                    </a:lnTo>
                    <a:lnTo>
                      <a:pt x="81" y="264"/>
                    </a:lnTo>
                    <a:lnTo>
                      <a:pt x="80" y="265"/>
                    </a:lnTo>
                    <a:lnTo>
                      <a:pt x="80" y="266"/>
                    </a:lnTo>
                    <a:lnTo>
                      <a:pt x="80" y="267"/>
                    </a:lnTo>
                    <a:lnTo>
                      <a:pt x="81" y="268"/>
                    </a:lnTo>
                    <a:lnTo>
                      <a:pt x="81" y="269"/>
                    </a:lnTo>
                    <a:lnTo>
                      <a:pt x="82" y="271"/>
                    </a:lnTo>
                    <a:lnTo>
                      <a:pt x="82" y="272"/>
                    </a:lnTo>
                    <a:lnTo>
                      <a:pt x="82" y="273"/>
                    </a:lnTo>
                    <a:lnTo>
                      <a:pt x="82" y="274"/>
                    </a:lnTo>
                    <a:lnTo>
                      <a:pt x="82" y="275"/>
                    </a:lnTo>
                    <a:lnTo>
                      <a:pt x="82" y="276"/>
                    </a:lnTo>
                    <a:lnTo>
                      <a:pt x="83" y="276"/>
                    </a:lnTo>
                    <a:lnTo>
                      <a:pt x="83" y="277"/>
                    </a:lnTo>
                    <a:lnTo>
                      <a:pt x="82" y="276"/>
                    </a:lnTo>
                    <a:lnTo>
                      <a:pt x="82" y="275"/>
                    </a:lnTo>
                    <a:lnTo>
                      <a:pt x="81" y="273"/>
                    </a:lnTo>
                    <a:lnTo>
                      <a:pt x="80" y="274"/>
                    </a:lnTo>
                    <a:lnTo>
                      <a:pt x="79" y="274"/>
                    </a:lnTo>
                    <a:lnTo>
                      <a:pt x="79" y="275"/>
                    </a:lnTo>
                    <a:lnTo>
                      <a:pt x="80" y="275"/>
                    </a:lnTo>
                    <a:lnTo>
                      <a:pt x="80" y="276"/>
                    </a:lnTo>
                    <a:lnTo>
                      <a:pt x="81" y="276"/>
                    </a:lnTo>
                    <a:lnTo>
                      <a:pt x="82" y="276"/>
                    </a:lnTo>
                    <a:lnTo>
                      <a:pt x="83" y="277"/>
                    </a:lnTo>
                    <a:lnTo>
                      <a:pt x="83" y="278"/>
                    </a:lnTo>
                    <a:lnTo>
                      <a:pt x="83" y="281"/>
                    </a:lnTo>
                    <a:lnTo>
                      <a:pt x="83" y="282"/>
                    </a:lnTo>
                    <a:lnTo>
                      <a:pt x="82" y="283"/>
                    </a:lnTo>
                    <a:lnTo>
                      <a:pt x="82" y="284"/>
                    </a:lnTo>
                    <a:lnTo>
                      <a:pt x="82" y="285"/>
                    </a:lnTo>
                    <a:lnTo>
                      <a:pt x="82" y="286"/>
                    </a:lnTo>
                    <a:lnTo>
                      <a:pt x="82" y="287"/>
                    </a:lnTo>
                    <a:lnTo>
                      <a:pt x="81" y="291"/>
                    </a:lnTo>
                    <a:lnTo>
                      <a:pt x="80" y="291"/>
                    </a:lnTo>
                    <a:lnTo>
                      <a:pt x="80" y="292"/>
                    </a:lnTo>
                    <a:lnTo>
                      <a:pt x="79" y="293"/>
                    </a:lnTo>
                    <a:lnTo>
                      <a:pt x="77" y="294"/>
                    </a:lnTo>
                    <a:lnTo>
                      <a:pt x="77" y="295"/>
                    </a:lnTo>
                    <a:lnTo>
                      <a:pt x="76" y="296"/>
                    </a:lnTo>
                    <a:lnTo>
                      <a:pt x="76" y="297"/>
                    </a:lnTo>
                    <a:lnTo>
                      <a:pt x="76" y="299"/>
                    </a:lnTo>
                    <a:lnTo>
                      <a:pt x="75" y="299"/>
                    </a:lnTo>
                    <a:lnTo>
                      <a:pt x="75" y="300"/>
                    </a:lnTo>
                    <a:lnTo>
                      <a:pt x="75" y="301"/>
                    </a:lnTo>
                    <a:lnTo>
                      <a:pt x="75" y="302"/>
                    </a:lnTo>
                    <a:lnTo>
                      <a:pt x="74" y="304"/>
                    </a:lnTo>
                    <a:lnTo>
                      <a:pt x="75" y="305"/>
                    </a:lnTo>
                    <a:lnTo>
                      <a:pt x="75" y="306"/>
                    </a:lnTo>
                    <a:lnTo>
                      <a:pt x="76" y="310"/>
                    </a:lnTo>
                    <a:lnTo>
                      <a:pt x="76" y="311"/>
                    </a:lnTo>
                    <a:lnTo>
                      <a:pt x="76" y="312"/>
                    </a:lnTo>
                    <a:lnTo>
                      <a:pt x="76" y="313"/>
                    </a:lnTo>
                    <a:lnTo>
                      <a:pt x="76" y="314"/>
                    </a:lnTo>
                    <a:lnTo>
                      <a:pt x="76" y="315"/>
                    </a:lnTo>
                    <a:lnTo>
                      <a:pt x="76" y="318"/>
                    </a:lnTo>
                    <a:lnTo>
                      <a:pt x="76" y="320"/>
                    </a:lnTo>
                    <a:lnTo>
                      <a:pt x="76" y="322"/>
                    </a:lnTo>
                    <a:lnTo>
                      <a:pt x="75" y="322"/>
                    </a:lnTo>
                    <a:lnTo>
                      <a:pt x="74" y="321"/>
                    </a:lnTo>
                    <a:lnTo>
                      <a:pt x="74" y="322"/>
                    </a:lnTo>
                    <a:lnTo>
                      <a:pt x="75" y="322"/>
                    </a:lnTo>
                    <a:lnTo>
                      <a:pt x="74" y="322"/>
                    </a:lnTo>
                    <a:lnTo>
                      <a:pt x="72" y="322"/>
                    </a:lnTo>
                    <a:lnTo>
                      <a:pt x="71" y="321"/>
                    </a:lnTo>
                    <a:lnTo>
                      <a:pt x="70" y="321"/>
                    </a:lnTo>
                    <a:lnTo>
                      <a:pt x="68" y="322"/>
                    </a:lnTo>
                    <a:lnTo>
                      <a:pt x="67" y="322"/>
                    </a:lnTo>
                    <a:lnTo>
                      <a:pt x="67" y="323"/>
                    </a:lnTo>
                    <a:lnTo>
                      <a:pt x="67" y="324"/>
                    </a:lnTo>
                    <a:lnTo>
                      <a:pt x="67" y="325"/>
                    </a:lnTo>
                    <a:lnTo>
                      <a:pt x="67" y="327"/>
                    </a:lnTo>
                    <a:lnTo>
                      <a:pt x="66" y="327"/>
                    </a:lnTo>
                    <a:lnTo>
                      <a:pt x="66" y="328"/>
                    </a:lnTo>
                    <a:lnTo>
                      <a:pt x="64" y="330"/>
                    </a:lnTo>
                    <a:lnTo>
                      <a:pt x="64" y="331"/>
                    </a:lnTo>
                    <a:lnTo>
                      <a:pt x="63" y="331"/>
                    </a:lnTo>
                    <a:lnTo>
                      <a:pt x="63" y="333"/>
                    </a:lnTo>
                    <a:lnTo>
                      <a:pt x="63" y="334"/>
                    </a:lnTo>
                    <a:lnTo>
                      <a:pt x="64" y="334"/>
                    </a:lnTo>
                    <a:lnTo>
                      <a:pt x="64" y="336"/>
                    </a:lnTo>
                    <a:lnTo>
                      <a:pt x="65" y="336"/>
                    </a:lnTo>
                    <a:lnTo>
                      <a:pt x="66" y="336"/>
                    </a:lnTo>
                    <a:lnTo>
                      <a:pt x="67" y="336"/>
                    </a:lnTo>
                    <a:lnTo>
                      <a:pt x="68" y="337"/>
                    </a:lnTo>
                    <a:lnTo>
                      <a:pt x="71" y="338"/>
                    </a:lnTo>
                    <a:lnTo>
                      <a:pt x="70" y="338"/>
                    </a:lnTo>
                    <a:lnTo>
                      <a:pt x="68" y="337"/>
                    </a:lnTo>
                    <a:lnTo>
                      <a:pt x="67" y="337"/>
                    </a:lnTo>
                    <a:lnTo>
                      <a:pt x="66" y="337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59" y="338"/>
                    </a:lnTo>
                    <a:lnTo>
                      <a:pt x="56" y="339"/>
                    </a:lnTo>
                    <a:lnTo>
                      <a:pt x="55" y="339"/>
                    </a:lnTo>
                    <a:lnTo>
                      <a:pt x="53" y="341"/>
                    </a:lnTo>
                    <a:lnTo>
                      <a:pt x="52" y="342"/>
                    </a:lnTo>
                    <a:lnTo>
                      <a:pt x="52" y="346"/>
                    </a:lnTo>
                    <a:lnTo>
                      <a:pt x="52" y="348"/>
                    </a:lnTo>
                    <a:lnTo>
                      <a:pt x="51" y="349"/>
                    </a:lnTo>
                    <a:lnTo>
                      <a:pt x="49" y="349"/>
                    </a:lnTo>
                    <a:lnTo>
                      <a:pt x="49" y="350"/>
                    </a:lnTo>
                    <a:lnTo>
                      <a:pt x="47" y="351"/>
                    </a:lnTo>
                    <a:lnTo>
                      <a:pt x="45" y="352"/>
                    </a:lnTo>
                    <a:lnTo>
                      <a:pt x="44" y="352"/>
                    </a:lnTo>
                    <a:lnTo>
                      <a:pt x="43" y="353"/>
                    </a:lnTo>
                    <a:lnTo>
                      <a:pt x="42" y="353"/>
                    </a:lnTo>
                    <a:lnTo>
                      <a:pt x="39" y="352"/>
                    </a:lnTo>
                    <a:lnTo>
                      <a:pt x="38" y="351"/>
                    </a:lnTo>
                    <a:lnTo>
                      <a:pt x="37" y="350"/>
                    </a:lnTo>
                    <a:lnTo>
                      <a:pt x="36" y="350"/>
                    </a:lnTo>
                    <a:lnTo>
                      <a:pt x="36" y="349"/>
                    </a:lnTo>
                    <a:lnTo>
                      <a:pt x="35" y="349"/>
                    </a:lnTo>
                    <a:lnTo>
                      <a:pt x="35" y="348"/>
                    </a:lnTo>
                    <a:lnTo>
                      <a:pt x="34" y="347"/>
                    </a:lnTo>
                    <a:lnTo>
                      <a:pt x="33" y="346"/>
                    </a:lnTo>
                    <a:lnTo>
                      <a:pt x="30" y="343"/>
                    </a:lnTo>
                    <a:lnTo>
                      <a:pt x="29" y="342"/>
                    </a:lnTo>
                    <a:lnTo>
                      <a:pt x="29" y="341"/>
                    </a:lnTo>
                    <a:lnTo>
                      <a:pt x="30" y="340"/>
                    </a:lnTo>
                    <a:lnTo>
                      <a:pt x="29" y="340"/>
                    </a:lnTo>
                    <a:lnTo>
                      <a:pt x="28" y="338"/>
                    </a:lnTo>
                    <a:lnTo>
                      <a:pt x="27" y="337"/>
                    </a:lnTo>
                    <a:lnTo>
                      <a:pt x="27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2"/>
                    </a:lnTo>
                    <a:lnTo>
                      <a:pt x="26" y="331"/>
                    </a:lnTo>
                    <a:lnTo>
                      <a:pt x="26" y="330"/>
                    </a:lnTo>
                    <a:lnTo>
                      <a:pt x="25" y="329"/>
                    </a:lnTo>
                    <a:lnTo>
                      <a:pt x="25" y="328"/>
                    </a:lnTo>
                    <a:lnTo>
                      <a:pt x="25" y="327"/>
                    </a:lnTo>
                    <a:lnTo>
                      <a:pt x="26" y="327"/>
                    </a:lnTo>
                    <a:lnTo>
                      <a:pt x="25" y="328"/>
                    </a:lnTo>
                    <a:lnTo>
                      <a:pt x="26" y="328"/>
                    </a:lnTo>
                    <a:lnTo>
                      <a:pt x="26" y="329"/>
                    </a:lnTo>
                    <a:lnTo>
                      <a:pt x="27" y="331"/>
                    </a:lnTo>
                    <a:lnTo>
                      <a:pt x="26" y="331"/>
                    </a:lnTo>
                    <a:lnTo>
                      <a:pt x="26" y="332"/>
                    </a:lnTo>
                    <a:lnTo>
                      <a:pt x="27" y="333"/>
                    </a:lnTo>
                    <a:lnTo>
                      <a:pt x="28" y="333"/>
                    </a:lnTo>
                    <a:lnTo>
                      <a:pt x="28" y="332"/>
                    </a:lnTo>
                    <a:lnTo>
                      <a:pt x="27" y="331"/>
                    </a:lnTo>
                    <a:lnTo>
                      <a:pt x="27" y="330"/>
                    </a:lnTo>
                    <a:lnTo>
                      <a:pt x="27" y="329"/>
                    </a:lnTo>
                    <a:lnTo>
                      <a:pt x="27" y="328"/>
                    </a:lnTo>
                    <a:lnTo>
                      <a:pt x="26" y="327"/>
                    </a:lnTo>
                    <a:lnTo>
                      <a:pt x="25" y="327"/>
                    </a:lnTo>
                    <a:lnTo>
                      <a:pt x="25" y="324"/>
                    </a:lnTo>
                    <a:lnTo>
                      <a:pt x="25" y="325"/>
                    </a:lnTo>
                    <a:lnTo>
                      <a:pt x="25" y="327"/>
                    </a:lnTo>
                    <a:lnTo>
                      <a:pt x="24" y="325"/>
                    </a:lnTo>
                    <a:lnTo>
                      <a:pt x="24" y="324"/>
                    </a:lnTo>
                    <a:lnTo>
                      <a:pt x="24" y="323"/>
                    </a:lnTo>
                    <a:lnTo>
                      <a:pt x="23" y="320"/>
                    </a:lnTo>
                    <a:lnTo>
                      <a:pt x="21" y="319"/>
                    </a:lnTo>
                    <a:lnTo>
                      <a:pt x="20" y="315"/>
                    </a:lnTo>
                    <a:lnTo>
                      <a:pt x="20" y="314"/>
                    </a:lnTo>
                    <a:lnTo>
                      <a:pt x="20" y="313"/>
                    </a:lnTo>
                    <a:lnTo>
                      <a:pt x="19" y="312"/>
                    </a:lnTo>
                    <a:lnTo>
                      <a:pt x="17" y="306"/>
                    </a:lnTo>
                    <a:lnTo>
                      <a:pt x="17" y="305"/>
                    </a:lnTo>
                    <a:lnTo>
                      <a:pt x="16" y="305"/>
                    </a:lnTo>
                    <a:lnTo>
                      <a:pt x="16" y="304"/>
                    </a:lnTo>
                    <a:lnTo>
                      <a:pt x="15" y="303"/>
                    </a:lnTo>
                    <a:lnTo>
                      <a:pt x="15" y="302"/>
                    </a:lnTo>
                    <a:lnTo>
                      <a:pt x="12" y="300"/>
                    </a:lnTo>
                    <a:lnTo>
                      <a:pt x="11" y="297"/>
                    </a:lnTo>
                    <a:lnTo>
                      <a:pt x="10" y="297"/>
                    </a:lnTo>
                    <a:lnTo>
                      <a:pt x="9" y="296"/>
                    </a:lnTo>
                    <a:lnTo>
                      <a:pt x="9" y="294"/>
                    </a:lnTo>
                    <a:lnTo>
                      <a:pt x="7" y="292"/>
                    </a:lnTo>
                    <a:lnTo>
                      <a:pt x="6" y="289"/>
                    </a:lnTo>
                    <a:lnTo>
                      <a:pt x="6" y="287"/>
                    </a:lnTo>
                    <a:lnTo>
                      <a:pt x="5" y="286"/>
                    </a:lnTo>
                    <a:lnTo>
                      <a:pt x="5" y="285"/>
                    </a:lnTo>
                    <a:lnTo>
                      <a:pt x="3" y="283"/>
                    </a:lnTo>
                    <a:lnTo>
                      <a:pt x="3" y="280"/>
                    </a:lnTo>
                    <a:lnTo>
                      <a:pt x="2" y="276"/>
                    </a:lnTo>
                    <a:lnTo>
                      <a:pt x="2" y="274"/>
                    </a:lnTo>
                    <a:lnTo>
                      <a:pt x="1" y="272"/>
                    </a:lnTo>
                    <a:lnTo>
                      <a:pt x="1" y="271"/>
                    </a:lnTo>
                    <a:lnTo>
                      <a:pt x="1" y="269"/>
                    </a:lnTo>
                    <a:lnTo>
                      <a:pt x="0" y="26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699" name="Freeform 1094"/>
              <p:cNvSpPr>
                <a:spLocks/>
              </p:cNvSpPr>
              <p:nvPr/>
            </p:nvSpPr>
            <p:spPr bwMode="auto">
              <a:xfrm>
                <a:off x="6213475" y="2736851"/>
                <a:ext cx="200025" cy="431800"/>
              </a:xfrm>
              <a:custGeom>
                <a:avLst/>
                <a:gdLst>
                  <a:gd name="T0" fmla="*/ 224294700 w 126"/>
                  <a:gd name="T1" fmla="*/ 670361563 h 272"/>
                  <a:gd name="T2" fmla="*/ 216733438 w 126"/>
                  <a:gd name="T3" fmla="*/ 660280938 h 272"/>
                  <a:gd name="T4" fmla="*/ 206652813 w 126"/>
                  <a:gd name="T5" fmla="*/ 637598738 h 272"/>
                  <a:gd name="T6" fmla="*/ 199093138 w 126"/>
                  <a:gd name="T7" fmla="*/ 624998750 h 272"/>
                  <a:gd name="T8" fmla="*/ 186491563 w 126"/>
                  <a:gd name="T9" fmla="*/ 602316550 h 272"/>
                  <a:gd name="T10" fmla="*/ 181451250 w 126"/>
                  <a:gd name="T11" fmla="*/ 567034363 h 272"/>
                  <a:gd name="T12" fmla="*/ 173891575 w 126"/>
                  <a:gd name="T13" fmla="*/ 539313438 h 272"/>
                  <a:gd name="T14" fmla="*/ 173891575 w 126"/>
                  <a:gd name="T15" fmla="*/ 514111875 h 272"/>
                  <a:gd name="T16" fmla="*/ 173891575 w 126"/>
                  <a:gd name="T17" fmla="*/ 506550613 h 272"/>
                  <a:gd name="T18" fmla="*/ 166330313 w 126"/>
                  <a:gd name="T19" fmla="*/ 496469988 h 272"/>
                  <a:gd name="T20" fmla="*/ 166330313 w 126"/>
                  <a:gd name="T21" fmla="*/ 496469988 h 272"/>
                  <a:gd name="T22" fmla="*/ 166330313 w 126"/>
                  <a:gd name="T23" fmla="*/ 466228113 h 272"/>
                  <a:gd name="T24" fmla="*/ 171370625 w 126"/>
                  <a:gd name="T25" fmla="*/ 443547500 h 272"/>
                  <a:gd name="T26" fmla="*/ 163810950 w 126"/>
                  <a:gd name="T27" fmla="*/ 428426563 h 272"/>
                  <a:gd name="T28" fmla="*/ 163810950 w 126"/>
                  <a:gd name="T29" fmla="*/ 420865300 h 272"/>
                  <a:gd name="T30" fmla="*/ 173891575 w 126"/>
                  <a:gd name="T31" fmla="*/ 413305625 h 272"/>
                  <a:gd name="T32" fmla="*/ 163810950 w 126"/>
                  <a:gd name="T33" fmla="*/ 400704050 h 272"/>
                  <a:gd name="T34" fmla="*/ 163810950 w 126"/>
                  <a:gd name="T35" fmla="*/ 395663738 h 272"/>
                  <a:gd name="T36" fmla="*/ 161290000 w 126"/>
                  <a:gd name="T37" fmla="*/ 390623425 h 272"/>
                  <a:gd name="T38" fmla="*/ 148690013 w 126"/>
                  <a:gd name="T39" fmla="*/ 393144375 h 272"/>
                  <a:gd name="T40" fmla="*/ 143649700 w 126"/>
                  <a:gd name="T41" fmla="*/ 403225000 h 272"/>
                  <a:gd name="T42" fmla="*/ 148690013 w 126"/>
                  <a:gd name="T43" fmla="*/ 413305625 h 272"/>
                  <a:gd name="T44" fmla="*/ 138609388 w 126"/>
                  <a:gd name="T45" fmla="*/ 433466875 h 272"/>
                  <a:gd name="T46" fmla="*/ 103327200 w 126"/>
                  <a:gd name="T47" fmla="*/ 448587813 h 272"/>
                  <a:gd name="T48" fmla="*/ 70564375 w 126"/>
                  <a:gd name="T49" fmla="*/ 433466875 h 272"/>
                  <a:gd name="T50" fmla="*/ 52924075 w 126"/>
                  <a:gd name="T51" fmla="*/ 415824988 h 272"/>
                  <a:gd name="T52" fmla="*/ 32762825 w 126"/>
                  <a:gd name="T53" fmla="*/ 393144375 h 272"/>
                  <a:gd name="T54" fmla="*/ 42843450 w 126"/>
                  <a:gd name="T55" fmla="*/ 390623425 h 272"/>
                  <a:gd name="T56" fmla="*/ 73085325 w 126"/>
                  <a:gd name="T57" fmla="*/ 378023438 h 272"/>
                  <a:gd name="T58" fmla="*/ 83165950 w 126"/>
                  <a:gd name="T59" fmla="*/ 362902500 h 272"/>
                  <a:gd name="T60" fmla="*/ 57964388 w 126"/>
                  <a:gd name="T61" fmla="*/ 375502488 h 272"/>
                  <a:gd name="T62" fmla="*/ 30241875 w 126"/>
                  <a:gd name="T63" fmla="*/ 365421863 h 272"/>
                  <a:gd name="T64" fmla="*/ 22682200 w 126"/>
                  <a:gd name="T65" fmla="*/ 335181575 h 272"/>
                  <a:gd name="T66" fmla="*/ 2520950 w 126"/>
                  <a:gd name="T67" fmla="*/ 342741250 h 272"/>
                  <a:gd name="T68" fmla="*/ 22682200 w 126"/>
                  <a:gd name="T69" fmla="*/ 330141263 h 272"/>
                  <a:gd name="T70" fmla="*/ 40322500 w 126"/>
                  <a:gd name="T71" fmla="*/ 320059050 h 272"/>
                  <a:gd name="T72" fmla="*/ 70564375 w 126"/>
                  <a:gd name="T73" fmla="*/ 322580000 h 272"/>
                  <a:gd name="T74" fmla="*/ 88206263 w 126"/>
                  <a:gd name="T75" fmla="*/ 320059050 h 272"/>
                  <a:gd name="T76" fmla="*/ 105846563 w 126"/>
                  <a:gd name="T77" fmla="*/ 315018738 h 272"/>
                  <a:gd name="T78" fmla="*/ 100806250 w 126"/>
                  <a:gd name="T79" fmla="*/ 292338125 h 272"/>
                  <a:gd name="T80" fmla="*/ 90725625 w 126"/>
                  <a:gd name="T81" fmla="*/ 269655925 h 272"/>
                  <a:gd name="T82" fmla="*/ 73085325 w 126"/>
                  <a:gd name="T83" fmla="*/ 252015625 h 272"/>
                  <a:gd name="T84" fmla="*/ 65524063 w 126"/>
                  <a:gd name="T85" fmla="*/ 236894688 h 272"/>
                  <a:gd name="T86" fmla="*/ 52924075 w 126"/>
                  <a:gd name="T87" fmla="*/ 224293113 h 272"/>
                  <a:gd name="T88" fmla="*/ 70564375 w 126"/>
                  <a:gd name="T89" fmla="*/ 196572188 h 272"/>
                  <a:gd name="T90" fmla="*/ 90725625 w 126"/>
                  <a:gd name="T91" fmla="*/ 191531875 h 272"/>
                  <a:gd name="T92" fmla="*/ 110886875 w 126"/>
                  <a:gd name="T93" fmla="*/ 191531875 h 272"/>
                  <a:gd name="T94" fmla="*/ 136088438 w 126"/>
                  <a:gd name="T95" fmla="*/ 186491563 h 272"/>
                  <a:gd name="T96" fmla="*/ 153730325 w 126"/>
                  <a:gd name="T97" fmla="*/ 158769050 h 272"/>
                  <a:gd name="T98" fmla="*/ 178931888 w 126"/>
                  <a:gd name="T99" fmla="*/ 141128750 h 272"/>
                  <a:gd name="T100" fmla="*/ 209173763 w 126"/>
                  <a:gd name="T101" fmla="*/ 110886875 h 272"/>
                  <a:gd name="T102" fmla="*/ 221773750 w 126"/>
                  <a:gd name="T103" fmla="*/ 88204675 h 272"/>
                  <a:gd name="T104" fmla="*/ 229335013 w 126"/>
                  <a:gd name="T105" fmla="*/ 73083738 h 272"/>
                  <a:gd name="T106" fmla="*/ 234375325 w 126"/>
                  <a:gd name="T107" fmla="*/ 45362813 h 272"/>
                  <a:gd name="T108" fmla="*/ 254536575 w 126"/>
                  <a:gd name="T109" fmla="*/ 40322500 h 272"/>
                  <a:gd name="T110" fmla="*/ 274697825 w 126"/>
                  <a:gd name="T111" fmla="*/ 25201563 h 272"/>
                  <a:gd name="T112" fmla="*/ 317539688 w 126"/>
                  <a:gd name="T113" fmla="*/ 5040313 h 2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272"/>
                  <a:gd name="T173" fmla="*/ 126 w 126"/>
                  <a:gd name="T174" fmla="*/ 272 h 2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272">
                    <a:moveTo>
                      <a:pt x="91" y="272"/>
                    </a:moveTo>
                    <a:lnTo>
                      <a:pt x="91" y="271"/>
                    </a:lnTo>
                    <a:lnTo>
                      <a:pt x="90" y="269"/>
                    </a:lnTo>
                    <a:lnTo>
                      <a:pt x="90" y="268"/>
                    </a:lnTo>
                    <a:lnTo>
                      <a:pt x="89" y="267"/>
                    </a:lnTo>
                    <a:lnTo>
                      <a:pt x="90" y="267"/>
                    </a:lnTo>
                    <a:lnTo>
                      <a:pt x="90" y="266"/>
                    </a:lnTo>
                    <a:lnTo>
                      <a:pt x="89" y="266"/>
                    </a:lnTo>
                    <a:lnTo>
                      <a:pt x="89" y="265"/>
                    </a:lnTo>
                    <a:lnTo>
                      <a:pt x="89" y="266"/>
                    </a:lnTo>
                    <a:lnTo>
                      <a:pt x="88" y="266"/>
                    </a:lnTo>
                    <a:lnTo>
                      <a:pt x="88" y="265"/>
                    </a:lnTo>
                    <a:lnTo>
                      <a:pt x="88" y="263"/>
                    </a:lnTo>
                    <a:lnTo>
                      <a:pt x="88" y="262"/>
                    </a:lnTo>
                    <a:lnTo>
                      <a:pt x="87" y="262"/>
                    </a:lnTo>
                    <a:lnTo>
                      <a:pt x="86" y="262"/>
                    </a:lnTo>
                    <a:lnTo>
                      <a:pt x="86" y="261"/>
                    </a:lnTo>
                    <a:lnTo>
                      <a:pt x="84" y="260"/>
                    </a:lnTo>
                    <a:lnTo>
                      <a:pt x="83" y="258"/>
                    </a:lnTo>
                    <a:lnTo>
                      <a:pt x="83" y="257"/>
                    </a:lnTo>
                    <a:lnTo>
                      <a:pt x="82" y="254"/>
                    </a:lnTo>
                    <a:lnTo>
                      <a:pt x="82" y="253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3" y="253"/>
                    </a:lnTo>
                    <a:lnTo>
                      <a:pt x="82" y="253"/>
                    </a:lnTo>
                    <a:lnTo>
                      <a:pt x="82" y="252"/>
                    </a:lnTo>
                    <a:lnTo>
                      <a:pt x="81" y="252"/>
                    </a:lnTo>
                    <a:lnTo>
                      <a:pt x="79" y="249"/>
                    </a:lnTo>
                    <a:lnTo>
                      <a:pt x="80" y="249"/>
                    </a:lnTo>
                    <a:lnTo>
                      <a:pt x="79" y="249"/>
                    </a:lnTo>
                    <a:lnTo>
                      <a:pt x="79" y="248"/>
                    </a:lnTo>
                    <a:lnTo>
                      <a:pt x="79" y="247"/>
                    </a:lnTo>
                    <a:lnTo>
                      <a:pt x="78" y="247"/>
                    </a:lnTo>
                    <a:lnTo>
                      <a:pt x="78" y="245"/>
                    </a:lnTo>
                    <a:lnTo>
                      <a:pt x="77" y="245"/>
                    </a:lnTo>
                    <a:lnTo>
                      <a:pt x="77" y="244"/>
                    </a:lnTo>
                    <a:lnTo>
                      <a:pt x="77" y="243"/>
                    </a:lnTo>
                    <a:lnTo>
                      <a:pt x="75" y="241"/>
                    </a:lnTo>
                    <a:lnTo>
                      <a:pt x="74" y="239"/>
                    </a:lnTo>
                    <a:lnTo>
                      <a:pt x="74" y="238"/>
                    </a:lnTo>
                    <a:lnTo>
                      <a:pt x="74" y="237"/>
                    </a:lnTo>
                    <a:lnTo>
                      <a:pt x="73" y="232"/>
                    </a:lnTo>
                    <a:lnTo>
                      <a:pt x="73" y="231"/>
                    </a:lnTo>
                    <a:lnTo>
                      <a:pt x="73" y="230"/>
                    </a:lnTo>
                    <a:lnTo>
                      <a:pt x="73" y="229"/>
                    </a:lnTo>
                    <a:lnTo>
                      <a:pt x="73" y="228"/>
                    </a:lnTo>
                    <a:lnTo>
                      <a:pt x="72" y="225"/>
                    </a:lnTo>
                    <a:lnTo>
                      <a:pt x="72" y="224"/>
                    </a:lnTo>
                    <a:lnTo>
                      <a:pt x="71" y="222"/>
                    </a:lnTo>
                    <a:lnTo>
                      <a:pt x="71" y="221"/>
                    </a:lnTo>
                    <a:lnTo>
                      <a:pt x="71" y="220"/>
                    </a:lnTo>
                    <a:lnTo>
                      <a:pt x="71" y="219"/>
                    </a:lnTo>
                    <a:lnTo>
                      <a:pt x="71" y="217"/>
                    </a:lnTo>
                    <a:lnTo>
                      <a:pt x="70" y="216"/>
                    </a:lnTo>
                    <a:lnTo>
                      <a:pt x="69" y="214"/>
                    </a:lnTo>
                    <a:lnTo>
                      <a:pt x="69" y="212"/>
                    </a:lnTo>
                    <a:lnTo>
                      <a:pt x="69" y="211"/>
                    </a:lnTo>
                    <a:lnTo>
                      <a:pt x="68" y="211"/>
                    </a:lnTo>
                    <a:lnTo>
                      <a:pt x="68" y="210"/>
                    </a:lnTo>
                    <a:lnTo>
                      <a:pt x="69" y="209"/>
                    </a:lnTo>
                    <a:lnTo>
                      <a:pt x="68" y="206"/>
                    </a:lnTo>
                    <a:lnTo>
                      <a:pt x="68" y="205"/>
                    </a:lnTo>
                    <a:lnTo>
                      <a:pt x="69" y="204"/>
                    </a:lnTo>
                    <a:lnTo>
                      <a:pt x="69" y="205"/>
                    </a:lnTo>
                    <a:lnTo>
                      <a:pt x="70" y="206"/>
                    </a:lnTo>
                    <a:lnTo>
                      <a:pt x="70" y="205"/>
                    </a:lnTo>
                    <a:lnTo>
                      <a:pt x="69" y="204"/>
                    </a:lnTo>
                    <a:lnTo>
                      <a:pt x="69" y="203"/>
                    </a:lnTo>
                    <a:lnTo>
                      <a:pt x="70" y="203"/>
                    </a:lnTo>
                    <a:lnTo>
                      <a:pt x="71" y="202"/>
                    </a:lnTo>
                    <a:lnTo>
                      <a:pt x="69" y="201"/>
                    </a:lnTo>
                    <a:lnTo>
                      <a:pt x="68" y="202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6" y="202"/>
                    </a:lnTo>
                    <a:lnTo>
                      <a:pt x="68" y="202"/>
                    </a:lnTo>
                    <a:lnTo>
                      <a:pt x="66" y="200"/>
                    </a:lnTo>
                    <a:lnTo>
                      <a:pt x="66" y="198"/>
                    </a:lnTo>
                    <a:lnTo>
                      <a:pt x="66" y="197"/>
                    </a:lnTo>
                    <a:lnTo>
                      <a:pt x="68" y="197"/>
                    </a:lnTo>
                    <a:lnTo>
                      <a:pt x="70" y="198"/>
                    </a:lnTo>
                    <a:lnTo>
                      <a:pt x="70" y="200"/>
                    </a:lnTo>
                    <a:lnTo>
                      <a:pt x="70" y="198"/>
                    </a:lnTo>
                    <a:lnTo>
                      <a:pt x="70" y="197"/>
                    </a:lnTo>
                    <a:lnTo>
                      <a:pt x="69" y="197"/>
                    </a:lnTo>
                    <a:lnTo>
                      <a:pt x="68" y="197"/>
                    </a:lnTo>
                    <a:lnTo>
                      <a:pt x="66" y="197"/>
                    </a:lnTo>
                    <a:lnTo>
                      <a:pt x="66" y="196"/>
                    </a:lnTo>
                    <a:lnTo>
                      <a:pt x="65" y="194"/>
                    </a:lnTo>
                    <a:lnTo>
                      <a:pt x="65" y="192"/>
                    </a:lnTo>
                    <a:lnTo>
                      <a:pt x="65" y="191"/>
                    </a:lnTo>
                    <a:lnTo>
                      <a:pt x="65" y="189"/>
                    </a:lnTo>
                    <a:lnTo>
                      <a:pt x="65" y="188"/>
                    </a:lnTo>
                    <a:lnTo>
                      <a:pt x="65" y="186"/>
                    </a:lnTo>
                    <a:lnTo>
                      <a:pt x="66" y="185"/>
                    </a:lnTo>
                    <a:lnTo>
                      <a:pt x="66" y="184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2"/>
                    </a:lnTo>
                    <a:lnTo>
                      <a:pt x="68" y="181"/>
                    </a:lnTo>
                    <a:lnTo>
                      <a:pt x="69" y="177"/>
                    </a:lnTo>
                    <a:lnTo>
                      <a:pt x="69" y="176"/>
                    </a:lnTo>
                    <a:lnTo>
                      <a:pt x="68" y="176"/>
                    </a:lnTo>
                    <a:lnTo>
                      <a:pt x="68" y="175"/>
                    </a:lnTo>
                    <a:lnTo>
                      <a:pt x="68" y="173"/>
                    </a:lnTo>
                    <a:lnTo>
                      <a:pt x="66" y="172"/>
                    </a:lnTo>
                    <a:lnTo>
                      <a:pt x="65" y="173"/>
                    </a:lnTo>
                    <a:lnTo>
                      <a:pt x="64" y="173"/>
                    </a:lnTo>
                    <a:lnTo>
                      <a:pt x="64" y="172"/>
                    </a:lnTo>
                    <a:lnTo>
                      <a:pt x="65" y="172"/>
                    </a:lnTo>
                    <a:lnTo>
                      <a:pt x="65" y="170"/>
                    </a:lnTo>
                    <a:lnTo>
                      <a:pt x="64" y="169"/>
                    </a:lnTo>
                    <a:lnTo>
                      <a:pt x="64" y="170"/>
                    </a:lnTo>
                    <a:lnTo>
                      <a:pt x="64" y="169"/>
                    </a:lnTo>
                    <a:lnTo>
                      <a:pt x="63" y="168"/>
                    </a:lnTo>
                    <a:lnTo>
                      <a:pt x="64" y="168"/>
                    </a:lnTo>
                    <a:lnTo>
                      <a:pt x="65" y="167"/>
                    </a:lnTo>
                    <a:lnTo>
                      <a:pt x="66" y="167"/>
                    </a:lnTo>
                    <a:lnTo>
                      <a:pt x="65" y="167"/>
                    </a:lnTo>
                    <a:lnTo>
                      <a:pt x="64" y="167"/>
                    </a:lnTo>
                    <a:lnTo>
                      <a:pt x="64" y="166"/>
                    </a:lnTo>
                    <a:lnTo>
                      <a:pt x="65" y="166"/>
                    </a:lnTo>
                    <a:lnTo>
                      <a:pt x="68" y="165"/>
                    </a:lnTo>
                    <a:lnTo>
                      <a:pt x="69" y="165"/>
                    </a:lnTo>
                    <a:lnTo>
                      <a:pt x="71" y="163"/>
                    </a:lnTo>
                    <a:lnTo>
                      <a:pt x="70" y="164"/>
                    </a:lnTo>
                    <a:lnTo>
                      <a:pt x="69" y="164"/>
                    </a:lnTo>
                    <a:lnTo>
                      <a:pt x="66" y="164"/>
                    </a:lnTo>
                    <a:lnTo>
                      <a:pt x="64" y="164"/>
                    </a:lnTo>
                    <a:lnTo>
                      <a:pt x="63" y="164"/>
                    </a:lnTo>
                    <a:lnTo>
                      <a:pt x="63" y="163"/>
                    </a:lnTo>
                    <a:lnTo>
                      <a:pt x="63" y="161"/>
                    </a:lnTo>
                    <a:lnTo>
                      <a:pt x="64" y="160"/>
                    </a:lnTo>
                    <a:lnTo>
                      <a:pt x="65" y="160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0"/>
                    </a:lnTo>
                    <a:lnTo>
                      <a:pt x="63" y="159"/>
                    </a:lnTo>
                    <a:lnTo>
                      <a:pt x="63" y="158"/>
                    </a:lnTo>
                    <a:lnTo>
                      <a:pt x="63" y="157"/>
                    </a:lnTo>
                    <a:lnTo>
                      <a:pt x="64" y="157"/>
                    </a:lnTo>
                    <a:lnTo>
                      <a:pt x="64" y="156"/>
                    </a:lnTo>
                    <a:lnTo>
                      <a:pt x="65" y="157"/>
                    </a:lnTo>
                    <a:lnTo>
                      <a:pt x="66" y="157"/>
                    </a:lnTo>
                    <a:lnTo>
                      <a:pt x="66" y="156"/>
                    </a:lnTo>
                    <a:lnTo>
                      <a:pt x="68" y="156"/>
                    </a:lnTo>
                    <a:lnTo>
                      <a:pt x="69" y="156"/>
                    </a:lnTo>
                    <a:lnTo>
                      <a:pt x="68" y="156"/>
                    </a:lnTo>
                    <a:lnTo>
                      <a:pt x="66" y="156"/>
                    </a:lnTo>
                    <a:lnTo>
                      <a:pt x="65" y="156"/>
                    </a:lnTo>
                    <a:lnTo>
                      <a:pt x="64" y="155"/>
                    </a:lnTo>
                    <a:lnTo>
                      <a:pt x="63" y="156"/>
                    </a:lnTo>
                    <a:lnTo>
                      <a:pt x="62" y="156"/>
                    </a:lnTo>
                    <a:lnTo>
                      <a:pt x="61" y="156"/>
                    </a:lnTo>
                    <a:lnTo>
                      <a:pt x="61" y="155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60" y="156"/>
                    </a:lnTo>
                    <a:lnTo>
                      <a:pt x="60" y="157"/>
                    </a:lnTo>
                    <a:lnTo>
                      <a:pt x="60" y="158"/>
                    </a:lnTo>
                    <a:lnTo>
                      <a:pt x="60" y="159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7" y="160"/>
                    </a:lnTo>
                    <a:lnTo>
                      <a:pt x="57" y="161"/>
                    </a:lnTo>
                    <a:lnTo>
                      <a:pt x="56" y="161"/>
                    </a:lnTo>
                    <a:lnTo>
                      <a:pt x="55" y="161"/>
                    </a:lnTo>
                    <a:lnTo>
                      <a:pt x="55" y="163"/>
                    </a:lnTo>
                    <a:lnTo>
                      <a:pt x="56" y="163"/>
                    </a:lnTo>
                    <a:lnTo>
                      <a:pt x="57" y="163"/>
                    </a:lnTo>
                    <a:lnTo>
                      <a:pt x="59" y="163"/>
                    </a:lnTo>
                    <a:lnTo>
                      <a:pt x="59" y="164"/>
                    </a:lnTo>
                    <a:lnTo>
                      <a:pt x="60" y="165"/>
                    </a:lnTo>
                    <a:lnTo>
                      <a:pt x="59" y="167"/>
                    </a:lnTo>
                    <a:lnTo>
                      <a:pt x="57" y="168"/>
                    </a:lnTo>
                    <a:lnTo>
                      <a:pt x="56" y="169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6" y="172"/>
                    </a:lnTo>
                    <a:lnTo>
                      <a:pt x="55" y="172"/>
                    </a:lnTo>
                    <a:lnTo>
                      <a:pt x="53" y="173"/>
                    </a:lnTo>
                    <a:lnTo>
                      <a:pt x="50" y="174"/>
                    </a:lnTo>
                    <a:lnTo>
                      <a:pt x="47" y="175"/>
                    </a:lnTo>
                    <a:lnTo>
                      <a:pt x="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7"/>
                    </a:lnTo>
                    <a:lnTo>
                      <a:pt x="41" y="178"/>
                    </a:lnTo>
                    <a:lnTo>
                      <a:pt x="38" y="178"/>
                    </a:lnTo>
                    <a:lnTo>
                      <a:pt x="37" y="177"/>
                    </a:lnTo>
                    <a:lnTo>
                      <a:pt x="35" y="176"/>
                    </a:lnTo>
                    <a:lnTo>
                      <a:pt x="34" y="176"/>
                    </a:lnTo>
                    <a:lnTo>
                      <a:pt x="32" y="175"/>
                    </a:lnTo>
                    <a:lnTo>
                      <a:pt x="31" y="174"/>
                    </a:lnTo>
                    <a:lnTo>
                      <a:pt x="29" y="173"/>
                    </a:lnTo>
                    <a:lnTo>
                      <a:pt x="28" y="172"/>
                    </a:lnTo>
                    <a:lnTo>
                      <a:pt x="27" y="172"/>
                    </a:lnTo>
                    <a:lnTo>
                      <a:pt x="27" y="170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25" y="167"/>
                    </a:lnTo>
                    <a:lnTo>
                      <a:pt x="24" y="167"/>
                    </a:lnTo>
                    <a:lnTo>
                      <a:pt x="22" y="165"/>
                    </a:lnTo>
                    <a:lnTo>
                      <a:pt x="21" y="165"/>
                    </a:lnTo>
                    <a:lnTo>
                      <a:pt x="21" y="164"/>
                    </a:lnTo>
                    <a:lnTo>
                      <a:pt x="19" y="163"/>
                    </a:lnTo>
                    <a:lnTo>
                      <a:pt x="17" y="161"/>
                    </a:lnTo>
                    <a:lnTo>
                      <a:pt x="16" y="160"/>
                    </a:lnTo>
                    <a:lnTo>
                      <a:pt x="16" y="159"/>
                    </a:lnTo>
                    <a:lnTo>
                      <a:pt x="15" y="158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2" y="155"/>
                    </a:lnTo>
                    <a:lnTo>
                      <a:pt x="13" y="154"/>
                    </a:lnTo>
                    <a:lnTo>
                      <a:pt x="13" y="153"/>
                    </a:lnTo>
                    <a:lnTo>
                      <a:pt x="14" y="153"/>
                    </a:lnTo>
                    <a:lnTo>
                      <a:pt x="15" y="154"/>
                    </a:lnTo>
                    <a:lnTo>
                      <a:pt x="15" y="155"/>
                    </a:lnTo>
                    <a:lnTo>
                      <a:pt x="16" y="156"/>
                    </a:lnTo>
                    <a:lnTo>
                      <a:pt x="17" y="155"/>
                    </a:lnTo>
                    <a:lnTo>
                      <a:pt x="19" y="155"/>
                    </a:lnTo>
                    <a:lnTo>
                      <a:pt x="23" y="154"/>
                    </a:lnTo>
                    <a:lnTo>
                      <a:pt x="25" y="153"/>
                    </a:lnTo>
                    <a:lnTo>
                      <a:pt x="26" y="153"/>
                    </a:lnTo>
                    <a:lnTo>
                      <a:pt x="27" y="151"/>
                    </a:lnTo>
                    <a:lnTo>
                      <a:pt x="28" y="151"/>
                    </a:lnTo>
                    <a:lnTo>
                      <a:pt x="29" y="151"/>
                    </a:lnTo>
                    <a:lnTo>
                      <a:pt x="29" y="150"/>
                    </a:lnTo>
                    <a:lnTo>
                      <a:pt x="32" y="148"/>
                    </a:lnTo>
                    <a:lnTo>
                      <a:pt x="32" y="147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4" y="146"/>
                    </a:lnTo>
                    <a:lnTo>
                      <a:pt x="34" y="145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3" y="145"/>
                    </a:lnTo>
                    <a:lnTo>
                      <a:pt x="33" y="146"/>
                    </a:lnTo>
                    <a:lnTo>
                      <a:pt x="32" y="146"/>
                    </a:lnTo>
                    <a:lnTo>
                      <a:pt x="31" y="146"/>
                    </a:lnTo>
                    <a:lnTo>
                      <a:pt x="25" y="147"/>
                    </a:lnTo>
                    <a:lnTo>
                      <a:pt x="24" y="147"/>
                    </a:lnTo>
                    <a:lnTo>
                      <a:pt x="24" y="148"/>
                    </a:lnTo>
                    <a:lnTo>
                      <a:pt x="23" y="149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6" y="147"/>
                    </a:lnTo>
                    <a:lnTo>
                      <a:pt x="15" y="147"/>
                    </a:lnTo>
                    <a:lnTo>
                      <a:pt x="14" y="146"/>
                    </a:lnTo>
                    <a:lnTo>
                      <a:pt x="13" y="146"/>
                    </a:lnTo>
                    <a:lnTo>
                      <a:pt x="12" y="146"/>
                    </a:lnTo>
                    <a:lnTo>
                      <a:pt x="12" y="145"/>
                    </a:lnTo>
                    <a:lnTo>
                      <a:pt x="9" y="144"/>
                    </a:lnTo>
                    <a:lnTo>
                      <a:pt x="8" y="142"/>
                    </a:lnTo>
                    <a:lnTo>
                      <a:pt x="6" y="141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5" y="137"/>
                    </a:lnTo>
                    <a:lnTo>
                      <a:pt x="7" y="135"/>
                    </a:lnTo>
                    <a:lnTo>
                      <a:pt x="9" y="133"/>
                    </a:lnTo>
                    <a:lnTo>
                      <a:pt x="7" y="133"/>
                    </a:lnTo>
                    <a:lnTo>
                      <a:pt x="5" y="135"/>
                    </a:lnTo>
                    <a:lnTo>
                      <a:pt x="4" y="136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6"/>
                    </a:lnTo>
                    <a:lnTo>
                      <a:pt x="1" y="135"/>
                    </a:lnTo>
                    <a:lnTo>
                      <a:pt x="1" y="133"/>
                    </a:lnTo>
                    <a:lnTo>
                      <a:pt x="1" y="132"/>
                    </a:lnTo>
                    <a:lnTo>
                      <a:pt x="3" y="131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10" y="126"/>
                    </a:lnTo>
                    <a:lnTo>
                      <a:pt x="12" y="127"/>
                    </a:lnTo>
                    <a:lnTo>
                      <a:pt x="13" y="127"/>
                    </a:lnTo>
                    <a:lnTo>
                      <a:pt x="14" y="127"/>
                    </a:lnTo>
                    <a:lnTo>
                      <a:pt x="16" y="127"/>
                    </a:lnTo>
                    <a:lnTo>
                      <a:pt x="18" y="127"/>
                    </a:lnTo>
                    <a:lnTo>
                      <a:pt x="21" y="127"/>
                    </a:lnTo>
                    <a:lnTo>
                      <a:pt x="22" y="127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3" y="129"/>
                    </a:lnTo>
                    <a:lnTo>
                      <a:pt x="27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9" y="127"/>
                    </a:lnTo>
                    <a:lnTo>
                      <a:pt x="31" y="126"/>
                    </a:lnTo>
                    <a:lnTo>
                      <a:pt x="32" y="126"/>
                    </a:lnTo>
                    <a:lnTo>
                      <a:pt x="33" y="126"/>
                    </a:lnTo>
                    <a:lnTo>
                      <a:pt x="35" y="125"/>
                    </a:lnTo>
                    <a:lnTo>
                      <a:pt x="35" y="126"/>
                    </a:lnTo>
                    <a:lnTo>
                      <a:pt x="35" y="127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40" y="127"/>
                    </a:lnTo>
                    <a:lnTo>
                      <a:pt x="41" y="126"/>
                    </a:lnTo>
                    <a:lnTo>
                      <a:pt x="42" y="126"/>
                    </a:lnTo>
                    <a:lnTo>
                      <a:pt x="43" y="125"/>
                    </a:lnTo>
                    <a:lnTo>
                      <a:pt x="42" y="125"/>
                    </a:lnTo>
                    <a:lnTo>
                      <a:pt x="41" y="125"/>
                    </a:lnTo>
                    <a:lnTo>
                      <a:pt x="41" y="123"/>
                    </a:lnTo>
                    <a:lnTo>
                      <a:pt x="41" y="122"/>
                    </a:lnTo>
                    <a:lnTo>
                      <a:pt x="42" y="121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38" y="113"/>
                    </a:lnTo>
                    <a:lnTo>
                      <a:pt x="37" y="112"/>
                    </a:lnTo>
                    <a:lnTo>
                      <a:pt x="36" y="111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6" y="108"/>
                    </a:lnTo>
                    <a:lnTo>
                      <a:pt x="36" y="107"/>
                    </a:lnTo>
                    <a:lnTo>
                      <a:pt x="35" y="107"/>
                    </a:lnTo>
                    <a:lnTo>
                      <a:pt x="34" y="107"/>
                    </a:lnTo>
                    <a:lnTo>
                      <a:pt x="33" y="107"/>
                    </a:lnTo>
                    <a:lnTo>
                      <a:pt x="32" y="107"/>
                    </a:lnTo>
                    <a:lnTo>
                      <a:pt x="31" y="107"/>
                    </a:lnTo>
                    <a:lnTo>
                      <a:pt x="28" y="103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9" y="98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9" y="94"/>
                    </a:lnTo>
                    <a:lnTo>
                      <a:pt x="28" y="94"/>
                    </a:lnTo>
                    <a:lnTo>
                      <a:pt x="27" y="94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19" y="91"/>
                    </a:lnTo>
                    <a:lnTo>
                      <a:pt x="21" y="89"/>
                    </a:lnTo>
                    <a:lnTo>
                      <a:pt x="21" y="85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7" y="79"/>
                    </a:lnTo>
                    <a:lnTo>
                      <a:pt x="28" y="79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2" y="74"/>
                    </a:lnTo>
                    <a:lnTo>
                      <a:pt x="34" y="73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8"/>
                    </a:lnTo>
                    <a:lnTo>
                      <a:pt x="38" y="79"/>
                    </a:lnTo>
                    <a:lnTo>
                      <a:pt x="40" y="79"/>
                    </a:lnTo>
                    <a:lnTo>
                      <a:pt x="41" y="78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6"/>
                    </a:lnTo>
                    <a:lnTo>
                      <a:pt x="44" y="76"/>
                    </a:lnTo>
                    <a:lnTo>
                      <a:pt x="45" y="76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9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1" y="75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7" y="70"/>
                    </a:lnTo>
                    <a:lnTo>
                      <a:pt x="59" y="69"/>
                    </a:lnTo>
                    <a:lnTo>
                      <a:pt x="59" y="66"/>
                    </a:lnTo>
                    <a:lnTo>
                      <a:pt x="60" y="64"/>
                    </a:lnTo>
                    <a:lnTo>
                      <a:pt x="61" y="63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3" y="52"/>
                    </a:lnTo>
                    <a:lnTo>
                      <a:pt x="74" y="50"/>
                    </a:lnTo>
                    <a:lnTo>
                      <a:pt x="75" y="46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2" y="41"/>
                    </a:lnTo>
                    <a:lnTo>
                      <a:pt x="83" y="38"/>
                    </a:lnTo>
                    <a:lnTo>
                      <a:pt x="84" y="37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8" y="35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2" y="32"/>
                    </a:lnTo>
                    <a:lnTo>
                      <a:pt x="93" y="30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2" y="30"/>
                    </a:lnTo>
                    <a:lnTo>
                      <a:pt x="91" y="29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3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19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1" y="16"/>
                    </a:lnTo>
                    <a:lnTo>
                      <a:pt x="102" y="15"/>
                    </a:lnTo>
                    <a:lnTo>
                      <a:pt x="103" y="14"/>
                    </a:lnTo>
                    <a:lnTo>
                      <a:pt x="102" y="13"/>
                    </a:lnTo>
                    <a:lnTo>
                      <a:pt x="105" y="13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8" y="11"/>
                    </a:lnTo>
                    <a:lnTo>
                      <a:pt x="109" y="10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26" y="2"/>
                    </a:lnTo>
                    <a:lnTo>
                      <a:pt x="12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00" name="Freeform 1097"/>
              <p:cNvSpPr>
                <a:spLocks/>
              </p:cNvSpPr>
              <p:nvPr/>
            </p:nvSpPr>
            <p:spPr bwMode="auto">
              <a:xfrm>
                <a:off x="4867275" y="3190875"/>
                <a:ext cx="174625" cy="257175"/>
              </a:xfrm>
              <a:custGeom>
                <a:avLst/>
                <a:gdLst>
                  <a:gd name="T0" fmla="*/ 236894688 w 110"/>
                  <a:gd name="T1" fmla="*/ 47883763 h 162"/>
                  <a:gd name="T2" fmla="*/ 234375325 w 110"/>
                  <a:gd name="T3" fmla="*/ 70564375 h 162"/>
                  <a:gd name="T4" fmla="*/ 239415638 w 110"/>
                  <a:gd name="T5" fmla="*/ 93246575 h 162"/>
                  <a:gd name="T6" fmla="*/ 254536575 w 110"/>
                  <a:gd name="T7" fmla="*/ 113406238 h 162"/>
                  <a:gd name="T8" fmla="*/ 231854375 w 110"/>
                  <a:gd name="T9" fmla="*/ 113406238 h 162"/>
                  <a:gd name="T10" fmla="*/ 204133450 w 110"/>
                  <a:gd name="T11" fmla="*/ 118446550 h 162"/>
                  <a:gd name="T12" fmla="*/ 219254388 w 110"/>
                  <a:gd name="T13" fmla="*/ 146169063 h 162"/>
                  <a:gd name="T14" fmla="*/ 244455950 w 110"/>
                  <a:gd name="T15" fmla="*/ 168851263 h 162"/>
                  <a:gd name="T16" fmla="*/ 254536575 w 110"/>
                  <a:gd name="T17" fmla="*/ 191531875 h 162"/>
                  <a:gd name="T18" fmla="*/ 244455950 w 110"/>
                  <a:gd name="T19" fmla="*/ 209172175 h 162"/>
                  <a:gd name="T20" fmla="*/ 231854375 w 110"/>
                  <a:gd name="T21" fmla="*/ 229333425 h 162"/>
                  <a:gd name="T22" fmla="*/ 211693125 w 110"/>
                  <a:gd name="T23" fmla="*/ 254534988 h 162"/>
                  <a:gd name="T24" fmla="*/ 221773750 w 110"/>
                  <a:gd name="T25" fmla="*/ 269655925 h 162"/>
                  <a:gd name="T26" fmla="*/ 224294700 w 110"/>
                  <a:gd name="T27" fmla="*/ 287297813 h 162"/>
                  <a:gd name="T28" fmla="*/ 226814063 w 110"/>
                  <a:gd name="T29" fmla="*/ 307459063 h 162"/>
                  <a:gd name="T30" fmla="*/ 234375325 w 110"/>
                  <a:gd name="T31" fmla="*/ 325100950 h 162"/>
                  <a:gd name="T32" fmla="*/ 254536575 w 110"/>
                  <a:gd name="T33" fmla="*/ 350302513 h 162"/>
                  <a:gd name="T34" fmla="*/ 274697825 w 110"/>
                  <a:gd name="T35" fmla="*/ 365423450 h 162"/>
                  <a:gd name="T36" fmla="*/ 274697825 w 110"/>
                  <a:gd name="T37" fmla="*/ 388104063 h 162"/>
                  <a:gd name="T38" fmla="*/ 272176875 w 110"/>
                  <a:gd name="T39" fmla="*/ 405745950 h 162"/>
                  <a:gd name="T40" fmla="*/ 244455950 w 110"/>
                  <a:gd name="T41" fmla="*/ 395665325 h 162"/>
                  <a:gd name="T42" fmla="*/ 224294700 w 110"/>
                  <a:gd name="T43" fmla="*/ 390625013 h 162"/>
                  <a:gd name="T44" fmla="*/ 173891575 w 110"/>
                  <a:gd name="T45" fmla="*/ 390625013 h 162"/>
                  <a:gd name="T46" fmla="*/ 153728738 w 110"/>
                  <a:gd name="T47" fmla="*/ 388104063 h 162"/>
                  <a:gd name="T48" fmla="*/ 115927188 w 110"/>
                  <a:gd name="T49" fmla="*/ 385584700 h 162"/>
                  <a:gd name="T50" fmla="*/ 80645000 w 110"/>
                  <a:gd name="T51" fmla="*/ 390625013 h 162"/>
                  <a:gd name="T52" fmla="*/ 57964388 w 110"/>
                  <a:gd name="T53" fmla="*/ 390625013 h 162"/>
                  <a:gd name="T54" fmla="*/ 47883763 w 110"/>
                  <a:gd name="T55" fmla="*/ 380544388 h 162"/>
                  <a:gd name="T56" fmla="*/ 55443438 w 110"/>
                  <a:gd name="T57" fmla="*/ 355342825 h 162"/>
                  <a:gd name="T58" fmla="*/ 45362813 w 110"/>
                  <a:gd name="T59" fmla="*/ 340221888 h 162"/>
                  <a:gd name="T60" fmla="*/ 45362813 w 110"/>
                  <a:gd name="T61" fmla="*/ 330141263 h 162"/>
                  <a:gd name="T62" fmla="*/ 37801550 w 110"/>
                  <a:gd name="T63" fmla="*/ 325100950 h 162"/>
                  <a:gd name="T64" fmla="*/ 22682200 w 110"/>
                  <a:gd name="T65" fmla="*/ 325100950 h 162"/>
                  <a:gd name="T66" fmla="*/ 15120938 w 110"/>
                  <a:gd name="T67" fmla="*/ 309978425 h 162"/>
                  <a:gd name="T68" fmla="*/ 10080625 w 110"/>
                  <a:gd name="T69" fmla="*/ 304938113 h 162"/>
                  <a:gd name="T70" fmla="*/ 0 w 110"/>
                  <a:gd name="T71" fmla="*/ 302418750 h 162"/>
                  <a:gd name="T72" fmla="*/ 12601575 w 110"/>
                  <a:gd name="T73" fmla="*/ 282257500 h 162"/>
                  <a:gd name="T74" fmla="*/ 15120938 w 110"/>
                  <a:gd name="T75" fmla="*/ 264615613 h 162"/>
                  <a:gd name="T76" fmla="*/ 35282188 w 110"/>
                  <a:gd name="T77" fmla="*/ 241935000 h 162"/>
                  <a:gd name="T78" fmla="*/ 47883763 w 110"/>
                  <a:gd name="T79" fmla="*/ 224293113 h 162"/>
                  <a:gd name="T80" fmla="*/ 73083738 w 110"/>
                  <a:gd name="T81" fmla="*/ 221773750 h 162"/>
                  <a:gd name="T82" fmla="*/ 90725625 w 110"/>
                  <a:gd name="T83" fmla="*/ 224293113 h 162"/>
                  <a:gd name="T84" fmla="*/ 98286888 w 110"/>
                  <a:gd name="T85" fmla="*/ 239414050 h 162"/>
                  <a:gd name="T86" fmla="*/ 110886875 w 110"/>
                  <a:gd name="T87" fmla="*/ 229333425 h 162"/>
                  <a:gd name="T88" fmla="*/ 120967500 w 110"/>
                  <a:gd name="T89" fmla="*/ 214212488 h 162"/>
                  <a:gd name="T90" fmla="*/ 128528763 w 110"/>
                  <a:gd name="T91" fmla="*/ 191531875 h 162"/>
                  <a:gd name="T92" fmla="*/ 136088438 w 110"/>
                  <a:gd name="T93" fmla="*/ 176410938 h 162"/>
                  <a:gd name="T94" fmla="*/ 141128750 w 110"/>
                  <a:gd name="T95" fmla="*/ 161290000 h 162"/>
                  <a:gd name="T96" fmla="*/ 158769050 w 110"/>
                  <a:gd name="T97" fmla="*/ 146169063 h 162"/>
                  <a:gd name="T98" fmla="*/ 168851263 w 110"/>
                  <a:gd name="T99" fmla="*/ 126007813 h 162"/>
                  <a:gd name="T100" fmla="*/ 178931888 w 110"/>
                  <a:gd name="T101" fmla="*/ 105846563 h 162"/>
                  <a:gd name="T102" fmla="*/ 186491563 w 110"/>
                  <a:gd name="T103" fmla="*/ 83165950 h 162"/>
                  <a:gd name="T104" fmla="*/ 201612500 w 110"/>
                  <a:gd name="T105" fmla="*/ 65524063 h 162"/>
                  <a:gd name="T106" fmla="*/ 214214075 w 110"/>
                  <a:gd name="T107" fmla="*/ 57962800 h 162"/>
                  <a:gd name="T108" fmla="*/ 221773750 w 110"/>
                  <a:gd name="T109" fmla="*/ 37801550 h 162"/>
                  <a:gd name="T110" fmla="*/ 206652813 w 110"/>
                  <a:gd name="T111" fmla="*/ 25201563 h 162"/>
                  <a:gd name="T112" fmla="*/ 204133450 w 110"/>
                  <a:gd name="T113" fmla="*/ 0 h 162"/>
                  <a:gd name="T114" fmla="*/ 219254388 w 110"/>
                  <a:gd name="T115" fmla="*/ 10080625 h 1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0"/>
                  <a:gd name="T175" fmla="*/ 0 h 162"/>
                  <a:gd name="T176" fmla="*/ 110 w 110"/>
                  <a:gd name="T177" fmla="*/ 162 h 1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0" h="162">
                    <a:moveTo>
                      <a:pt x="92" y="10"/>
                    </a:moveTo>
                    <a:lnTo>
                      <a:pt x="92" y="11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9"/>
                    </a:lnTo>
                    <a:lnTo>
                      <a:pt x="94" y="20"/>
                    </a:lnTo>
                    <a:lnTo>
                      <a:pt x="94" y="21"/>
                    </a:lnTo>
                    <a:lnTo>
                      <a:pt x="94" y="22"/>
                    </a:lnTo>
                    <a:lnTo>
                      <a:pt x="94" y="23"/>
                    </a:lnTo>
                    <a:lnTo>
                      <a:pt x="93" y="24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4" y="33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5" y="37"/>
                    </a:lnTo>
                    <a:lnTo>
                      <a:pt x="97" y="38"/>
                    </a:lnTo>
                    <a:lnTo>
                      <a:pt x="99" y="40"/>
                    </a:lnTo>
                    <a:lnTo>
                      <a:pt x="100" y="42"/>
                    </a:lnTo>
                    <a:lnTo>
                      <a:pt x="101" y="42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101" y="45"/>
                    </a:lnTo>
                    <a:lnTo>
                      <a:pt x="99" y="45"/>
                    </a:lnTo>
                    <a:lnTo>
                      <a:pt x="97" y="45"/>
                    </a:lnTo>
                    <a:lnTo>
                      <a:pt x="97" y="43"/>
                    </a:lnTo>
                    <a:lnTo>
                      <a:pt x="95" y="43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2" y="45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5" y="43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1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83" y="55"/>
                    </a:lnTo>
                    <a:lnTo>
                      <a:pt x="84" y="55"/>
                    </a:lnTo>
                    <a:lnTo>
                      <a:pt x="84" y="56"/>
                    </a:lnTo>
                    <a:lnTo>
                      <a:pt x="87" y="58"/>
                    </a:lnTo>
                    <a:lnTo>
                      <a:pt x="88" y="59"/>
                    </a:lnTo>
                    <a:lnTo>
                      <a:pt x="91" y="60"/>
                    </a:lnTo>
                    <a:lnTo>
                      <a:pt x="92" y="61"/>
                    </a:lnTo>
                    <a:lnTo>
                      <a:pt x="94" y="64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7" y="67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1" y="78"/>
                    </a:lnTo>
                    <a:lnTo>
                      <a:pt x="100" y="79"/>
                    </a:lnTo>
                    <a:lnTo>
                      <a:pt x="99" y="80"/>
                    </a:lnTo>
                    <a:lnTo>
                      <a:pt x="99" y="82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5" y="86"/>
                    </a:lnTo>
                    <a:lnTo>
                      <a:pt x="95" y="87"/>
                    </a:lnTo>
                    <a:lnTo>
                      <a:pt x="94" y="87"/>
                    </a:lnTo>
                    <a:lnTo>
                      <a:pt x="94" y="89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0" y="97"/>
                    </a:lnTo>
                    <a:lnTo>
                      <a:pt x="88" y="98"/>
                    </a:lnTo>
                    <a:lnTo>
                      <a:pt x="85" y="99"/>
                    </a:lnTo>
                    <a:lnTo>
                      <a:pt x="84" y="101"/>
                    </a:lnTo>
                    <a:lnTo>
                      <a:pt x="85" y="101"/>
                    </a:lnTo>
                    <a:lnTo>
                      <a:pt x="85" y="102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88" y="107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8" y="112"/>
                    </a:lnTo>
                    <a:lnTo>
                      <a:pt x="89" y="112"/>
                    </a:lnTo>
                    <a:lnTo>
                      <a:pt x="89" y="113"/>
                    </a:lnTo>
                    <a:lnTo>
                      <a:pt x="89" y="114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0"/>
                    </a:lnTo>
                    <a:lnTo>
                      <a:pt x="90" y="121"/>
                    </a:lnTo>
                    <a:lnTo>
                      <a:pt x="90" y="122"/>
                    </a:lnTo>
                    <a:lnTo>
                      <a:pt x="91" y="122"/>
                    </a:lnTo>
                    <a:lnTo>
                      <a:pt x="92" y="123"/>
                    </a:lnTo>
                    <a:lnTo>
                      <a:pt x="93" y="123"/>
                    </a:lnTo>
                    <a:lnTo>
                      <a:pt x="94" y="125"/>
                    </a:lnTo>
                    <a:lnTo>
                      <a:pt x="94" y="127"/>
                    </a:lnTo>
                    <a:lnTo>
                      <a:pt x="95" y="129"/>
                    </a:lnTo>
                    <a:lnTo>
                      <a:pt x="93" y="129"/>
                    </a:lnTo>
                    <a:lnTo>
                      <a:pt x="94" y="130"/>
                    </a:lnTo>
                    <a:lnTo>
                      <a:pt x="94" y="131"/>
                    </a:lnTo>
                    <a:lnTo>
                      <a:pt x="95" y="132"/>
                    </a:lnTo>
                    <a:lnTo>
                      <a:pt x="97" y="133"/>
                    </a:lnTo>
                    <a:lnTo>
                      <a:pt x="97" y="134"/>
                    </a:lnTo>
                    <a:lnTo>
                      <a:pt x="98" y="134"/>
                    </a:lnTo>
                    <a:lnTo>
                      <a:pt x="101" y="139"/>
                    </a:lnTo>
                    <a:lnTo>
                      <a:pt x="104" y="141"/>
                    </a:lnTo>
                    <a:lnTo>
                      <a:pt x="104" y="142"/>
                    </a:lnTo>
                    <a:lnTo>
                      <a:pt x="106" y="142"/>
                    </a:lnTo>
                    <a:lnTo>
                      <a:pt x="107" y="142"/>
                    </a:lnTo>
                    <a:lnTo>
                      <a:pt x="108" y="144"/>
                    </a:lnTo>
                    <a:lnTo>
                      <a:pt x="109" y="144"/>
                    </a:lnTo>
                    <a:lnTo>
                      <a:pt x="109" y="145"/>
                    </a:lnTo>
                    <a:lnTo>
                      <a:pt x="109" y="147"/>
                    </a:lnTo>
                    <a:lnTo>
                      <a:pt x="108" y="147"/>
                    </a:lnTo>
                    <a:lnTo>
                      <a:pt x="109" y="150"/>
                    </a:lnTo>
                    <a:lnTo>
                      <a:pt x="109" y="151"/>
                    </a:lnTo>
                    <a:lnTo>
                      <a:pt x="109" y="152"/>
                    </a:lnTo>
                    <a:lnTo>
                      <a:pt x="110" y="154"/>
                    </a:lnTo>
                    <a:lnTo>
                      <a:pt x="109" y="154"/>
                    </a:lnTo>
                    <a:lnTo>
                      <a:pt x="109" y="155"/>
                    </a:lnTo>
                    <a:lnTo>
                      <a:pt x="109" y="157"/>
                    </a:lnTo>
                    <a:lnTo>
                      <a:pt x="109" y="158"/>
                    </a:lnTo>
                    <a:lnTo>
                      <a:pt x="109" y="160"/>
                    </a:lnTo>
                    <a:lnTo>
                      <a:pt x="110" y="161"/>
                    </a:lnTo>
                    <a:lnTo>
                      <a:pt x="108" y="162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6" y="160"/>
                    </a:lnTo>
                    <a:lnTo>
                      <a:pt x="103" y="159"/>
                    </a:lnTo>
                    <a:lnTo>
                      <a:pt x="102" y="159"/>
                    </a:lnTo>
                    <a:lnTo>
                      <a:pt x="100" y="158"/>
                    </a:lnTo>
                    <a:lnTo>
                      <a:pt x="98" y="158"/>
                    </a:lnTo>
                    <a:lnTo>
                      <a:pt x="97" y="157"/>
                    </a:lnTo>
                    <a:lnTo>
                      <a:pt x="95" y="157"/>
                    </a:lnTo>
                    <a:lnTo>
                      <a:pt x="94" y="158"/>
                    </a:lnTo>
                    <a:lnTo>
                      <a:pt x="93" y="158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0" y="157"/>
                    </a:lnTo>
                    <a:lnTo>
                      <a:pt x="89" y="155"/>
                    </a:lnTo>
                    <a:lnTo>
                      <a:pt x="87" y="155"/>
                    </a:lnTo>
                    <a:lnTo>
                      <a:pt x="85" y="155"/>
                    </a:lnTo>
                    <a:lnTo>
                      <a:pt x="83" y="155"/>
                    </a:lnTo>
                    <a:lnTo>
                      <a:pt x="81" y="155"/>
                    </a:lnTo>
                    <a:lnTo>
                      <a:pt x="75" y="155"/>
                    </a:lnTo>
                    <a:lnTo>
                      <a:pt x="74" y="155"/>
                    </a:lnTo>
                    <a:lnTo>
                      <a:pt x="69" y="155"/>
                    </a:lnTo>
                    <a:lnTo>
                      <a:pt x="69" y="154"/>
                    </a:lnTo>
                    <a:lnTo>
                      <a:pt x="69" y="153"/>
                    </a:lnTo>
                    <a:lnTo>
                      <a:pt x="67" y="153"/>
                    </a:lnTo>
                    <a:lnTo>
                      <a:pt x="66" y="153"/>
                    </a:lnTo>
                    <a:lnTo>
                      <a:pt x="64" y="154"/>
                    </a:lnTo>
                    <a:lnTo>
                      <a:pt x="63" y="154"/>
                    </a:lnTo>
                    <a:lnTo>
                      <a:pt x="61" y="154"/>
                    </a:lnTo>
                    <a:lnTo>
                      <a:pt x="60" y="154"/>
                    </a:lnTo>
                    <a:lnTo>
                      <a:pt x="59" y="154"/>
                    </a:lnTo>
                    <a:lnTo>
                      <a:pt x="57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2" y="153"/>
                    </a:lnTo>
                    <a:lnTo>
                      <a:pt x="42" y="154"/>
                    </a:lnTo>
                    <a:lnTo>
                      <a:pt x="41" y="155"/>
                    </a:lnTo>
                    <a:lnTo>
                      <a:pt x="39" y="155"/>
                    </a:lnTo>
                    <a:lnTo>
                      <a:pt x="37" y="155"/>
                    </a:lnTo>
                    <a:lnTo>
                      <a:pt x="32" y="155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7" y="155"/>
                    </a:lnTo>
                    <a:lnTo>
                      <a:pt x="26" y="155"/>
                    </a:lnTo>
                    <a:lnTo>
                      <a:pt x="25" y="155"/>
                    </a:lnTo>
                    <a:lnTo>
                      <a:pt x="23" y="155"/>
                    </a:lnTo>
                    <a:lnTo>
                      <a:pt x="22" y="155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9" y="153"/>
                    </a:lnTo>
                    <a:lnTo>
                      <a:pt x="19" y="152"/>
                    </a:lnTo>
                    <a:lnTo>
                      <a:pt x="19" y="151"/>
                    </a:lnTo>
                    <a:lnTo>
                      <a:pt x="19" y="150"/>
                    </a:lnTo>
                    <a:lnTo>
                      <a:pt x="20" y="145"/>
                    </a:lnTo>
                    <a:lnTo>
                      <a:pt x="20" y="144"/>
                    </a:lnTo>
                    <a:lnTo>
                      <a:pt x="20" y="143"/>
                    </a:lnTo>
                    <a:lnTo>
                      <a:pt x="22" y="143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19" y="138"/>
                    </a:lnTo>
                    <a:lnTo>
                      <a:pt x="18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5"/>
                    </a:lnTo>
                    <a:lnTo>
                      <a:pt x="17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7" y="131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6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4" y="127"/>
                    </a:lnTo>
                    <a:lnTo>
                      <a:pt x="14" y="129"/>
                    </a:lnTo>
                    <a:lnTo>
                      <a:pt x="15" y="129"/>
                    </a:lnTo>
                    <a:lnTo>
                      <a:pt x="15" y="130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8" y="129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8" y="126"/>
                    </a:lnTo>
                    <a:lnTo>
                      <a:pt x="7" y="125"/>
                    </a:lnTo>
                    <a:lnTo>
                      <a:pt x="7" y="124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6" y="121"/>
                    </a:lnTo>
                    <a:lnTo>
                      <a:pt x="6" y="120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1"/>
                    </a:lnTo>
                    <a:lnTo>
                      <a:pt x="3" y="120"/>
                    </a:lnTo>
                    <a:lnTo>
                      <a:pt x="4" y="121"/>
                    </a:lnTo>
                    <a:lnTo>
                      <a:pt x="4" y="122"/>
                    </a:lnTo>
                    <a:lnTo>
                      <a:pt x="1" y="122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4" y="115"/>
                    </a:lnTo>
                    <a:lnTo>
                      <a:pt x="5" y="113"/>
                    </a:lnTo>
                    <a:lnTo>
                      <a:pt x="5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9" y="101"/>
                    </a:lnTo>
                    <a:lnTo>
                      <a:pt x="11" y="98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5"/>
                    </a:lnTo>
                    <a:lnTo>
                      <a:pt x="16" y="94"/>
                    </a:lnTo>
                    <a:lnTo>
                      <a:pt x="17" y="93"/>
                    </a:lnTo>
                    <a:lnTo>
                      <a:pt x="18" y="93"/>
                    </a:lnTo>
                    <a:lnTo>
                      <a:pt x="18" y="92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4" y="87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4" y="87"/>
                    </a:lnTo>
                    <a:lnTo>
                      <a:pt x="35" y="88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2"/>
                    </a:lnTo>
                    <a:lnTo>
                      <a:pt x="44" y="91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4" y="88"/>
                    </a:lnTo>
                    <a:lnTo>
                      <a:pt x="45" y="87"/>
                    </a:lnTo>
                    <a:lnTo>
                      <a:pt x="46" y="87"/>
                    </a:lnTo>
                    <a:lnTo>
                      <a:pt x="47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1" y="78"/>
                    </a:lnTo>
                    <a:lnTo>
                      <a:pt x="51" y="77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2" y="75"/>
                    </a:lnTo>
                    <a:lnTo>
                      <a:pt x="53" y="74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4" y="69"/>
                    </a:lnTo>
                    <a:lnTo>
                      <a:pt x="54" y="68"/>
                    </a:lnTo>
                    <a:lnTo>
                      <a:pt x="54" y="67"/>
                    </a:lnTo>
                    <a:lnTo>
                      <a:pt x="54" y="66"/>
                    </a:lnTo>
                    <a:lnTo>
                      <a:pt x="55" y="66"/>
                    </a:lnTo>
                    <a:lnTo>
                      <a:pt x="56" y="65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0" y="63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3" y="58"/>
                    </a:lnTo>
                    <a:lnTo>
                      <a:pt x="62" y="57"/>
                    </a:lnTo>
                    <a:lnTo>
                      <a:pt x="63" y="54"/>
                    </a:lnTo>
                    <a:lnTo>
                      <a:pt x="64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6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47"/>
                    </a:lnTo>
                    <a:lnTo>
                      <a:pt x="67" y="46"/>
                    </a:lnTo>
                    <a:lnTo>
                      <a:pt x="69" y="43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72" y="37"/>
                    </a:lnTo>
                    <a:lnTo>
                      <a:pt x="72" y="36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6" y="29"/>
                    </a:lnTo>
                    <a:lnTo>
                      <a:pt x="78" y="27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19"/>
                    </a:lnTo>
                    <a:lnTo>
                      <a:pt x="88" y="18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88" y="13"/>
                    </a:lnTo>
                    <a:lnTo>
                      <a:pt x="87" y="12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2" y="9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1" y="7"/>
                    </a:lnTo>
                    <a:lnTo>
                      <a:pt x="9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01" name="Freeform 1098"/>
              <p:cNvSpPr>
                <a:spLocks/>
              </p:cNvSpPr>
              <p:nvPr/>
            </p:nvSpPr>
            <p:spPr bwMode="auto">
              <a:xfrm>
                <a:off x="5618163" y="3198812"/>
                <a:ext cx="38100" cy="39688"/>
              </a:xfrm>
              <a:custGeom>
                <a:avLst/>
                <a:gdLst>
                  <a:gd name="T0" fmla="*/ 52924075 w 24"/>
                  <a:gd name="T1" fmla="*/ 45363384 h 25"/>
                  <a:gd name="T2" fmla="*/ 52924075 w 24"/>
                  <a:gd name="T3" fmla="*/ 47882778 h 25"/>
                  <a:gd name="T4" fmla="*/ 47883763 w 24"/>
                  <a:gd name="T5" fmla="*/ 55444136 h 25"/>
                  <a:gd name="T6" fmla="*/ 45362813 w 24"/>
                  <a:gd name="T7" fmla="*/ 60484512 h 25"/>
                  <a:gd name="T8" fmla="*/ 42843450 w 24"/>
                  <a:gd name="T9" fmla="*/ 63003906 h 25"/>
                  <a:gd name="T10" fmla="*/ 40322500 w 24"/>
                  <a:gd name="T11" fmla="*/ 63003906 h 25"/>
                  <a:gd name="T12" fmla="*/ 37801550 w 24"/>
                  <a:gd name="T13" fmla="*/ 60484512 h 25"/>
                  <a:gd name="T14" fmla="*/ 32761238 w 24"/>
                  <a:gd name="T15" fmla="*/ 57963530 h 25"/>
                  <a:gd name="T16" fmla="*/ 27722513 w 24"/>
                  <a:gd name="T17" fmla="*/ 60484512 h 25"/>
                  <a:gd name="T18" fmla="*/ 20161250 w 24"/>
                  <a:gd name="T19" fmla="*/ 63003906 h 25"/>
                  <a:gd name="T20" fmla="*/ 15120938 w 24"/>
                  <a:gd name="T21" fmla="*/ 63003906 h 25"/>
                  <a:gd name="T22" fmla="*/ 12601575 w 24"/>
                  <a:gd name="T23" fmla="*/ 63003906 h 25"/>
                  <a:gd name="T24" fmla="*/ 7561263 w 24"/>
                  <a:gd name="T25" fmla="*/ 63003906 h 25"/>
                  <a:gd name="T26" fmla="*/ 5040313 w 24"/>
                  <a:gd name="T27" fmla="*/ 63003906 h 25"/>
                  <a:gd name="T28" fmla="*/ 2520950 w 24"/>
                  <a:gd name="T29" fmla="*/ 63003906 h 25"/>
                  <a:gd name="T30" fmla="*/ 2520950 w 24"/>
                  <a:gd name="T31" fmla="*/ 60484512 h 25"/>
                  <a:gd name="T32" fmla="*/ 2520950 w 24"/>
                  <a:gd name="T33" fmla="*/ 57963530 h 25"/>
                  <a:gd name="T34" fmla="*/ 2520950 w 24"/>
                  <a:gd name="T35" fmla="*/ 47882778 h 25"/>
                  <a:gd name="T36" fmla="*/ 2520950 w 24"/>
                  <a:gd name="T37" fmla="*/ 40323008 h 25"/>
                  <a:gd name="T38" fmla="*/ 5040313 w 24"/>
                  <a:gd name="T39" fmla="*/ 35282632 h 25"/>
                  <a:gd name="T40" fmla="*/ 12601575 w 24"/>
                  <a:gd name="T41" fmla="*/ 30242256 h 25"/>
                  <a:gd name="T42" fmla="*/ 15120938 w 24"/>
                  <a:gd name="T43" fmla="*/ 22680898 h 25"/>
                  <a:gd name="T44" fmla="*/ 20161250 w 24"/>
                  <a:gd name="T45" fmla="*/ 17640522 h 25"/>
                  <a:gd name="T46" fmla="*/ 20161250 w 24"/>
                  <a:gd name="T47" fmla="*/ 15121128 h 25"/>
                  <a:gd name="T48" fmla="*/ 22682200 w 24"/>
                  <a:gd name="T49" fmla="*/ 12600146 h 25"/>
                  <a:gd name="T50" fmla="*/ 25201563 w 24"/>
                  <a:gd name="T51" fmla="*/ 10080752 h 25"/>
                  <a:gd name="T52" fmla="*/ 27722513 w 24"/>
                  <a:gd name="T53" fmla="*/ 7559770 h 25"/>
                  <a:gd name="T54" fmla="*/ 27722513 w 24"/>
                  <a:gd name="T55" fmla="*/ 10080752 h 25"/>
                  <a:gd name="T56" fmla="*/ 30241875 w 24"/>
                  <a:gd name="T57" fmla="*/ 10080752 h 25"/>
                  <a:gd name="T58" fmla="*/ 32761238 w 24"/>
                  <a:gd name="T59" fmla="*/ 12600146 h 25"/>
                  <a:gd name="T60" fmla="*/ 40322500 w 24"/>
                  <a:gd name="T61" fmla="*/ 10080752 h 25"/>
                  <a:gd name="T62" fmla="*/ 40322500 w 24"/>
                  <a:gd name="T63" fmla="*/ 7559770 h 25"/>
                  <a:gd name="T64" fmla="*/ 50403125 w 24"/>
                  <a:gd name="T65" fmla="*/ 0 h 25"/>
                  <a:gd name="T66" fmla="*/ 50403125 w 24"/>
                  <a:gd name="T67" fmla="*/ 5040376 h 25"/>
                  <a:gd name="T68" fmla="*/ 55443438 w 24"/>
                  <a:gd name="T69" fmla="*/ 10080752 h 25"/>
                  <a:gd name="T70" fmla="*/ 55443438 w 24"/>
                  <a:gd name="T71" fmla="*/ 10080752 h 25"/>
                  <a:gd name="T72" fmla="*/ 60483750 w 24"/>
                  <a:gd name="T73" fmla="*/ 15121128 h 25"/>
                  <a:gd name="T74" fmla="*/ 60483750 w 24"/>
                  <a:gd name="T75" fmla="*/ 17640522 h 25"/>
                  <a:gd name="T76" fmla="*/ 60483750 w 24"/>
                  <a:gd name="T77" fmla="*/ 22680898 h 25"/>
                  <a:gd name="T78" fmla="*/ 60483750 w 24"/>
                  <a:gd name="T79" fmla="*/ 25201880 h 25"/>
                  <a:gd name="T80" fmla="*/ 52924075 w 24"/>
                  <a:gd name="T81" fmla="*/ 25201880 h 25"/>
                  <a:gd name="T82" fmla="*/ 52924075 w 24"/>
                  <a:gd name="T83" fmla="*/ 30242256 h 25"/>
                  <a:gd name="T84" fmla="*/ 47883763 w 24"/>
                  <a:gd name="T85" fmla="*/ 32761650 h 25"/>
                  <a:gd name="T86" fmla="*/ 45362813 w 24"/>
                  <a:gd name="T87" fmla="*/ 35282632 h 25"/>
                  <a:gd name="T88" fmla="*/ 42843450 w 24"/>
                  <a:gd name="T89" fmla="*/ 35282632 h 25"/>
                  <a:gd name="T90" fmla="*/ 37801550 w 24"/>
                  <a:gd name="T91" fmla="*/ 35282632 h 25"/>
                  <a:gd name="T92" fmla="*/ 32761238 w 24"/>
                  <a:gd name="T93" fmla="*/ 40323008 h 25"/>
                  <a:gd name="T94" fmla="*/ 32761238 w 24"/>
                  <a:gd name="T95" fmla="*/ 42842402 h 25"/>
                  <a:gd name="T96" fmla="*/ 30241875 w 24"/>
                  <a:gd name="T97" fmla="*/ 40323008 h 25"/>
                  <a:gd name="T98" fmla="*/ 27722513 w 24"/>
                  <a:gd name="T99" fmla="*/ 40323008 h 25"/>
                  <a:gd name="T100" fmla="*/ 27722513 w 24"/>
                  <a:gd name="T101" fmla="*/ 42842402 h 25"/>
                  <a:gd name="T102" fmla="*/ 30241875 w 24"/>
                  <a:gd name="T103" fmla="*/ 45363384 h 25"/>
                  <a:gd name="T104" fmla="*/ 32761238 w 24"/>
                  <a:gd name="T105" fmla="*/ 42842402 h 25"/>
                  <a:gd name="T106" fmla="*/ 37801550 w 24"/>
                  <a:gd name="T107" fmla="*/ 42842402 h 25"/>
                  <a:gd name="T108" fmla="*/ 40322500 w 24"/>
                  <a:gd name="T109" fmla="*/ 40323008 h 25"/>
                  <a:gd name="T110" fmla="*/ 42843450 w 24"/>
                  <a:gd name="T111" fmla="*/ 40323008 h 25"/>
                  <a:gd name="T112" fmla="*/ 45362813 w 24"/>
                  <a:gd name="T113" fmla="*/ 40323008 h 25"/>
                  <a:gd name="T114" fmla="*/ 50403125 w 24"/>
                  <a:gd name="T115" fmla="*/ 40323008 h 25"/>
                  <a:gd name="T116" fmla="*/ 52924075 w 24"/>
                  <a:gd name="T117" fmla="*/ 42842402 h 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"/>
                  <a:gd name="T178" fmla="*/ 0 h 25"/>
                  <a:gd name="T179" fmla="*/ 24 w 24"/>
                  <a:gd name="T180" fmla="*/ 25 h 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" h="25">
                    <a:moveTo>
                      <a:pt x="21" y="18"/>
                    </a:moveTo>
                    <a:lnTo>
                      <a:pt x="21" y="18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02" name="Freeform 1225"/>
              <p:cNvSpPr>
                <a:spLocks/>
              </p:cNvSpPr>
              <p:nvPr/>
            </p:nvSpPr>
            <p:spPr bwMode="auto">
              <a:xfrm>
                <a:off x="5168900" y="2984501"/>
                <a:ext cx="377825" cy="422275"/>
              </a:xfrm>
              <a:custGeom>
                <a:avLst/>
                <a:gdLst>
                  <a:gd name="T0" fmla="*/ 398184688 w 238"/>
                  <a:gd name="T1" fmla="*/ 660280938 h 266"/>
                  <a:gd name="T2" fmla="*/ 367942813 w 238"/>
                  <a:gd name="T3" fmla="*/ 670361563 h 266"/>
                  <a:gd name="T4" fmla="*/ 355342825 w 238"/>
                  <a:gd name="T5" fmla="*/ 662801888 h 266"/>
                  <a:gd name="T6" fmla="*/ 322580000 w 238"/>
                  <a:gd name="T7" fmla="*/ 670361563 h 266"/>
                  <a:gd name="T8" fmla="*/ 307459063 w 238"/>
                  <a:gd name="T9" fmla="*/ 655240625 h 266"/>
                  <a:gd name="T10" fmla="*/ 287297813 w 238"/>
                  <a:gd name="T11" fmla="*/ 637598738 h 266"/>
                  <a:gd name="T12" fmla="*/ 272176875 w 238"/>
                  <a:gd name="T13" fmla="*/ 635079375 h 266"/>
                  <a:gd name="T14" fmla="*/ 249496263 w 238"/>
                  <a:gd name="T15" fmla="*/ 632558425 h 266"/>
                  <a:gd name="T16" fmla="*/ 219254388 w 238"/>
                  <a:gd name="T17" fmla="*/ 632558425 h 266"/>
                  <a:gd name="T18" fmla="*/ 201612500 w 238"/>
                  <a:gd name="T19" fmla="*/ 614918125 h 266"/>
                  <a:gd name="T20" fmla="*/ 194052825 w 238"/>
                  <a:gd name="T21" fmla="*/ 594756875 h 266"/>
                  <a:gd name="T22" fmla="*/ 171370625 w 238"/>
                  <a:gd name="T23" fmla="*/ 582155300 h 266"/>
                  <a:gd name="T24" fmla="*/ 163810950 w 238"/>
                  <a:gd name="T25" fmla="*/ 561994050 h 266"/>
                  <a:gd name="T26" fmla="*/ 146169063 w 238"/>
                  <a:gd name="T27" fmla="*/ 541832800 h 266"/>
                  <a:gd name="T28" fmla="*/ 123488450 w 238"/>
                  <a:gd name="T29" fmla="*/ 521671550 h 266"/>
                  <a:gd name="T30" fmla="*/ 110886875 w 238"/>
                  <a:gd name="T31" fmla="*/ 511590925 h 266"/>
                  <a:gd name="T32" fmla="*/ 85685313 w 238"/>
                  <a:gd name="T33" fmla="*/ 498990938 h 266"/>
                  <a:gd name="T34" fmla="*/ 78124050 w 238"/>
                  <a:gd name="T35" fmla="*/ 486389363 h 266"/>
                  <a:gd name="T36" fmla="*/ 60483750 w 238"/>
                  <a:gd name="T37" fmla="*/ 473789375 h 266"/>
                  <a:gd name="T38" fmla="*/ 65524063 w 238"/>
                  <a:gd name="T39" fmla="*/ 456147488 h 266"/>
                  <a:gd name="T40" fmla="*/ 40322500 w 238"/>
                  <a:gd name="T41" fmla="*/ 408265313 h 266"/>
                  <a:gd name="T42" fmla="*/ 27722513 w 238"/>
                  <a:gd name="T43" fmla="*/ 380542800 h 266"/>
                  <a:gd name="T44" fmla="*/ 25201563 w 238"/>
                  <a:gd name="T45" fmla="*/ 345260613 h 266"/>
                  <a:gd name="T46" fmla="*/ 0 w 238"/>
                  <a:gd name="T47" fmla="*/ 337700938 h 266"/>
                  <a:gd name="T48" fmla="*/ 10080625 w 238"/>
                  <a:gd name="T49" fmla="*/ 302418750 h 266"/>
                  <a:gd name="T50" fmla="*/ 22682200 w 238"/>
                  <a:gd name="T51" fmla="*/ 279736550 h 266"/>
                  <a:gd name="T52" fmla="*/ 35282188 w 238"/>
                  <a:gd name="T53" fmla="*/ 259575300 h 266"/>
                  <a:gd name="T54" fmla="*/ 37801550 w 238"/>
                  <a:gd name="T55" fmla="*/ 239414050 h 266"/>
                  <a:gd name="T56" fmla="*/ 65524063 w 238"/>
                  <a:gd name="T57" fmla="*/ 231854375 h 266"/>
                  <a:gd name="T58" fmla="*/ 78124050 w 238"/>
                  <a:gd name="T59" fmla="*/ 133567488 h 266"/>
                  <a:gd name="T60" fmla="*/ 95765938 w 238"/>
                  <a:gd name="T61" fmla="*/ 78124050 h 266"/>
                  <a:gd name="T62" fmla="*/ 342741250 w 238"/>
                  <a:gd name="T63" fmla="*/ 0 h 266"/>
                  <a:gd name="T64" fmla="*/ 539313438 w 238"/>
                  <a:gd name="T65" fmla="*/ 17640300 h 266"/>
                  <a:gd name="T66" fmla="*/ 551915013 w 238"/>
                  <a:gd name="T67" fmla="*/ 45362813 h 266"/>
                  <a:gd name="T68" fmla="*/ 551915013 w 238"/>
                  <a:gd name="T69" fmla="*/ 55443438 h 266"/>
                  <a:gd name="T70" fmla="*/ 551915013 w 238"/>
                  <a:gd name="T71" fmla="*/ 88204675 h 266"/>
                  <a:gd name="T72" fmla="*/ 556955325 w 238"/>
                  <a:gd name="T73" fmla="*/ 113406238 h 266"/>
                  <a:gd name="T74" fmla="*/ 579635938 w 238"/>
                  <a:gd name="T75" fmla="*/ 136088438 h 266"/>
                  <a:gd name="T76" fmla="*/ 599797188 w 238"/>
                  <a:gd name="T77" fmla="*/ 151209375 h 266"/>
                  <a:gd name="T78" fmla="*/ 577116575 w 238"/>
                  <a:gd name="T79" fmla="*/ 171370625 h 266"/>
                  <a:gd name="T80" fmla="*/ 551915013 w 238"/>
                  <a:gd name="T81" fmla="*/ 186491563 h 266"/>
                  <a:gd name="T82" fmla="*/ 541834388 w 238"/>
                  <a:gd name="T83" fmla="*/ 209172175 h 266"/>
                  <a:gd name="T84" fmla="*/ 526713450 w 238"/>
                  <a:gd name="T85" fmla="*/ 246975313 h 266"/>
                  <a:gd name="T86" fmla="*/ 521673138 w 238"/>
                  <a:gd name="T87" fmla="*/ 307459063 h 266"/>
                  <a:gd name="T88" fmla="*/ 514111875 w 238"/>
                  <a:gd name="T89" fmla="*/ 340220300 h 266"/>
                  <a:gd name="T90" fmla="*/ 478829688 w 238"/>
                  <a:gd name="T91" fmla="*/ 372983125 h 266"/>
                  <a:gd name="T92" fmla="*/ 473789375 w 238"/>
                  <a:gd name="T93" fmla="*/ 395663738 h 266"/>
                  <a:gd name="T94" fmla="*/ 453628125 w 238"/>
                  <a:gd name="T95" fmla="*/ 408265313 h 266"/>
                  <a:gd name="T96" fmla="*/ 441028138 w 238"/>
                  <a:gd name="T97" fmla="*/ 446066863 h 266"/>
                  <a:gd name="T98" fmla="*/ 435987825 w 238"/>
                  <a:gd name="T99" fmla="*/ 493950625 h 266"/>
                  <a:gd name="T100" fmla="*/ 410786263 w 238"/>
                  <a:gd name="T101" fmla="*/ 493950625 h 266"/>
                  <a:gd name="T102" fmla="*/ 403225000 w 238"/>
                  <a:gd name="T103" fmla="*/ 516631238 h 266"/>
                  <a:gd name="T104" fmla="*/ 441028138 w 238"/>
                  <a:gd name="T105" fmla="*/ 539313438 h 266"/>
                  <a:gd name="T106" fmla="*/ 458668438 w 238"/>
                  <a:gd name="T107" fmla="*/ 556953738 h 266"/>
                  <a:gd name="T108" fmla="*/ 471270013 w 238"/>
                  <a:gd name="T109" fmla="*/ 584676250 h 266"/>
                  <a:gd name="T110" fmla="*/ 486390950 w 238"/>
                  <a:gd name="T111" fmla="*/ 604837500 h 266"/>
                  <a:gd name="T112" fmla="*/ 498990938 w 238"/>
                  <a:gd name="T113" fmla="*/ 622477800 h 266"/>
                  <a:gd name="T114" fmla="*/ 486390950 w 238"/>
                  <a:gd name="T115" fmla="*/ 619958438 h 2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66"/>
                  <a:gd name="T176" fmla="*/ 238 w 238"/>
                  <a:gd name="T177" fmla="*/ 266 h 2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66">
                    <a:moveTo>
                      <a:pt x="179" y="251"/>
                    </a:moveTo>
                    <a:lnTo>
                      <a:pt x="174" y="254"/>
                    </a:lnTo>
                    <a:lnTo>
                      <a:pt x="173" y="256"/>
                    </a:lnTo>
                    <a:lnTo>
                      <a:pt x="167" y="263"/>
                    </a:lnTo>
                    <a:lnTo>
                      <a:pt x="164" y="263"/>
                    </a:lnTo>
                    <a:lnTo>
                      <a:pt x="162" y="262"/>
                    </a:lnTo>
                    <a:lnTo>
                      <a:pt x="161" y="262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6" y="262"/>
                    </a:lnTo>
                    <a:lnTo>
                      <a:pt x="155" y="263"/>
                    </a:lnTo>
                    <a:lnTo>
                      <a:pt x="154" y="263"/>
                    </a:lnTo>
                    <a:lnTo>
                      <a:pt x="152" y="263"/>
                    </a:lnTo>
                    <a:lnTo>
                      <a:pt x="151" y="263"/>
                    </a:lnTo>
                    <a:lnTo>
                      <a:pt x="147" y="264"/>
                    </a:lnTo>
                    <a:lnTo>
                      <a:pt x="147" y="265"/>
                    </a:lnTo>
                    <a:lnTo>
                      <a:pt x="147" y="266"/>
                    </a:lnTo>
                    <a:lnTo>
                      <a:pt x="146" y="266"/>
                    </a:lnTo>
                    <a:lnTo>
                      <a:pt x="146" y="265"/>
                    </a:lnTo>
                    <a:lnTo>
                      <a:pt x="145" y="265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4" y="263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2"/>
                    </a:lnTo>
                    <a:lnTo>
                      <a:pt x="141" y="263"/>
                    </a:lnTo>
                    <a:lnTo>
                      <a:pt x="139" y="264"/>
                    </a:lnTo>
                    <a:lnTo>
                      <a:pt x="137" y="263"/>
                    </a:lnTo>
                    <a:lnTo>
                      <a:pt x="136" y="263"/>
                    </a:lnTo>
                    <a:lnTo>
                      <a:pt x="135" y="262"/>
                    </a:lnTo>
                    <a:lnTo>
                      <a:pt x="133" y="262"/>
                    </a:lnTo>
                    <a:lnTo>
                      <a:pt x="131" y="263"/>
                    </a:lnTo>
                    <a:lnTo>
                      <a:pt x="130" y="264"/>
                    </a:lnTo>
                    <a:lnTo>
                      <a:pt x="128" y="265"/>
                    </a:lnTo>
                    <a:lnTo>
                      <a:pt x="128" y="266"/>
                    </a:lnTo>
                    <a:lnTo>
                      <a:pt x="128" y="265"/>
                    </a:lnTo>
                    <a:lnTo>
                      <a:pt x="127" y="264"/>
                    </a:lnTo>
                    <a:lnTo>
                      <a:pt x="125" y="264"/>
                    </a:lnTo>
                    <a:lnTo>
                      <a:pt x="124" y="264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1"/>
                    </a:lnTo>
                    <a:lnTo>
                      <a:pt x="123" y="261"/>
                    </a:lnTo>
                    <a:lnTo>
                      <a:pt x="122" y="260"/>
                    </a:lnTo>
                    <a:lnTo>
                      <a:pt x="121" y="260"/>
                    </a:lnTo>
                    <a:lnTo>
                      <a:pt x="119" y="260"/>
                    </a:lnTo>
                    <a:lnTo>
                      <a:pt x="118" y="259"/>
                    </a:lnTo>
                    <a:lnTo>
                      <a:pt x="118" y="257"/>
                    </a:lnTo>
                    <a:lnTo>
                      <a:pt x="117" y="257"/>
                    </a:lnTo>
                    <a:lnTo>
                      <a:pt x="116" y="256"/>
                    </a:lnTo>
                    <a:lnTo>
                      <a:pt x="116" y="255"/>
                    </a:lnTo>
                    <a:lnTo>
                      <a:pt x="114" y="254"/>
                    </a:lnTo>
                    <a:lnTo>
                      <a:pt x="114" y="253"/>
                    </a:lnTo>
                    <a:lnTo>
                      <a:pt x="114" y="252"/>
                    </a:lnTo>
                    <a:lnTo>
                      <a:pt x="114" y="251"/>
                    </a:lnTo>
                    <a:lnTo>
                      <a:pt x="112" y="251"/>
                    </a:lnTo>
                    <a:lnTo>
                      <a:pt x="112" y="250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8" y="250"/>
                    </a:lnTo>
                    <a:lnTo>
                      <a:pt x="108" y="251"/>
                    </a:lnTo>
                    <a:lnTo>
                      <a:pt x="108" y="252"/>
                    </a:lnTo>
                    <a:lnTo>
                      <a:pt x="107" y="254"/>
                    </a:lnTo>
                    <a:lnTo>
                      <a:pt x="106" y="254"/>
                    </a:lnTo>
                    <a:lnTo>
                      <a:pt x="105" y="254"/>
                    </a:lnTo>
                    <a:lnTo>
                      <a:pt x="104" y="253"/>
                    </a:lnTo>
                    <a:lnTo>
                      <a:pt x="103" y="252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99" y="252"/>
                    </a:lnTo>
                    <a:lnTo>
                      <a:pt x="99" y="251"/>
                    </a:lnTo>
                    <a:lnTo>
                      <a:pt x="98" y="252"/>
                    </a:lnTo>
                    <a:lnTo>
                      <a:pt x="97" y="253"/>
                    </a:lnTo>
                    <a:lnTo>
                      <a:pt x="96" y="253"/>
                    </a:lnTo>
                    <a:lnTo>
                      <a:pt x="95" y="254"/>
                    </a:lnTo>
                    <a:lnTo>
                      <a:pt x="93" y="255"/>
                    </a:lnTo>
                    <a:lnTo>
                      <a:pt x="90" y="254"/>
                    </a:lnTo>
                    <a:lnTo>
                      <a:pt x="89" y="253"/>
                    </a:lnTo>
                    <a:lnTo>
                      <a:pt x="88" y="252"/>
                    </a:lnTo>
                    <a:lnTo>
                      <a:pt x="87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5" y="250"/>
                    </a:lnTo>
                    <a:lnTo>
                      <a:pt x="85" y="249"/>
                    </a:lnTo>
                    <a:lnTo>
                      <a:pt x="85" y="247"/>
                    </a:lnTo>
                    <a:lnTo>
                      <a:pt x="83" y="246"/>
                    </a:lnTo>
                    <a:lnTo>
                      <a:pt x="81" y="245"/>
                    </a:lnTo>
                    <a:lnTo>
                      <a:pt x="80" y="245"/>
                    </a:lnTo>
                    <a:lnTo>
                      <a:pt x="80" y="244"/>
                    </a:lnTo>
                    <a:lnTo>
                      <a:pt x="79" y="243"/>
                    </a:lnTo>
                    <a:lnTo>
                      <a:pt x="78" y="242"/>
                    </a:lnTo>
                    <a:lnTo>
                      <a:pt x="78" y="241"/>
                    </a:lnTo>
                    <a:lnTo>
                      <a:pt x="77" y="241"/>
                    </a:lnTo>
                    <a:lnTo>
                      <a:pt x="77" y="238"/>
                    </a:lnTo>
                    <a:lnTo>
                      <a:pt x="77" y="237"/>
                    </a:lnTo>
                    <a:lnTo>
                      <a:pt x="78" y="237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5"/>
                    </a:lnTo>
                    <a:lnTo>
                      <a:pt x="76" y="234"/>
                    </a:lnTo>
                    <a:lnTo>
                      <a:pt x="74" y="233"/>
                    </a:lnTo>
                    <a:lnTo>
                      <a:pt x="72" y="233"/>
                    </a:lnTo>
                    <a:lnTo>
                      <a:pt x="71" y="232"/>
                    </a:lnTo>
                    <a:lnTo>
                      <a:pt x="71" y="231"/>
                    </a:lnTo>
                    <a:lnTo>
                      <a:pt x="70" y="231"/>
                    </a:lnTo>
                    <a:lnTo>
                      <a:pt x="69" y="231"/>
                    </a:lnTo>
                    <a:lnTo>
                      <a:pt x="68" y="231"/>
                    </a:lnTo>
                    <a:lnTo>
                      <a:pt x="66" y="229"/>
                    </a:lnTo>
                    <a:lnTo>
                      <a:pt x="66" y="228"/>
                    </a:lnTo>
                    <a:lnTo>
                      <a:pt x="67" y="228"/>
                    </a:lnTo>
                    <a:lnTo>
                      <a:pt x="67" y="227"/>
                    </a:lnTo>
                    <a:lnTo>
                      <a:pt x="66" y="226"/>
                    </a:lnTo>
                    <a:lnTo>
                      <a:pt x="65" y="226"/>
                    </a:lnTo>
                    <a:lnTo>
                      <a:pt x="63" y="225"/>
                    </a:lnTo>
                    <a:lnTo>
                      <a:pt x="63" y="224"/>
                    </a:lnTo>
                    <a:lnTo>
                      <a:pt x="65" y="223"/>
                    </a:lnTo>
                    <a:lnTo>
                      <a:pt x="66" y="222"/>
                    </a:lnTo>
                    <a:lnTo>
                      <a:pt x="65" y="221"/>
                    </a:lnTo>
                    <a:lnTo>
                      <a:pt x="63" y="221"/>
                    </a:lnTo>
                    <a:lnTo>
                      <a:pt x="61" y="219"/>
                    </a:lnTo>
                    <a:lnTo>
                      <a:pt x="61" y="218"/>
                    </a:lnTo>
                    <a:lnTo>
                      <a:pt x="60" y="218"/>
                    </a:lnTo>
                    <a:lnTo>
                      <a:pt x="60" y="217"/>
                    </a:lnTo>
                    <a:lnTo>
                      <a:pt x="59" y="216"/>
                    </a:lnTo>
                    <a:lnTo>
                      <a:pt x="58" y="215"/>
                    </a:lnTo>
                    <a:lnTo>
                      <a:pt x="56" y="214"/>
                    </a:lnTo>
                    <a:lnTo>
                      <a:pt x="55" y="214"/>
                    </a:lnTo>
                    <a:lnTo>
                      <a:pt x="52" y="213"/>
                    </a:lnTo>
                    <a:lnTo>
                      <a:pt x="50" y="212"/>
                    </a:lnTo>
                    <a:lnTo>
                      <a:pt x="50" y="210"/>
                    </a:lnTo>
                    <a:lnTo>
                      <a:pt x="49" y="209"/>
                    </a:lnTo>
                    <a:lnTo>
                      <a:pt x="48" y="209"/>
                    </a:lnTo>
                    <a:lnTo>
                      <a:pt x="48" y="208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49" y="206"/>
                    </a:lnTo>
                    <a:lnTo>
                      <a:pt x="49" y="205"/>
                    </a:lnTo>
                    <a:lnTo>
                      <a:pt x="49" y="204"/>
                    </a:lnTo>
                    <a:lnTo>
                      <a:pt x="48" y="204"/>
                    </a:lnTo>
                    <a:lnTo>
                      <a:pt x="47" y="204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3"/>
                    </a:lnTo>
                    <a:lnTo>
                      <a:pt x="44" y="201"/>
                    </a:lnTo>
                    <a:lnTo>
                      <a:pt x="43" y="200"/>
                    </a:lnTo>
                    <a:lnTo>
                      <a:pt x="43" y="199"/>
                    </a:lnTo>
                    <a:lnTo>
                      <a:pt x="42" y="199"/>
                    </a:lnTo>
                    <a:lnTo>
                      <a:pt x="41" y="199"/>
                    </a:lnTo>
                    <a:lnTo>
                      <a:pt x="40" y="199"/>
                    </a:lnTo>
                    <a:lnTo>
                      <a:pt x="38" y="199"/>
                    </a:lnTo>
                    <a:lnTo>
                      <a:pt x="35" y="198"/>
                    </a:lnTo>
                    <a:lnTo>
                      <a:pt x="34" y="198"/>
                    </a:lnTo>
                    <a:lnTo>
                      <a:pt x="33" y="198"/>
                    </a:lnTo>
                    <a:lnTo>
                      <a:pt x="33" y="197"/>
                    </a:lnTo>
                    <a:lnTo>
                      <a:pt x="33" y="196"/>
                    </a:lnTo>
                    <a:lnTo>
                      <a:pt x="34" y="195"/>
                    </a:lnTo>
                    <a:lnTo>
                      <a:pt x="34" y="194"/>
                    </a:lnTo>
                    <a:lnTo>
                      <a:pt x="34" y="193"/>
                    </a:lnTo>
                    <a:lnTo>
                      <a:pt x="33" y="193"/>
                    </a:lnTo>
                    <a:lnTo>
                      <a:pt x="32" y="193"/>
                    </a:lnTo>
                    <a:lnTo>
                      <a:pt x="31" y="193"/>
                    </a:lnTo>
                    <a:lnTo>
                      <a:pt x="30" y="193"/>
                    </a:lnTo>
                    <a:lnTo>
                      <a:pt x="29" y="191"/>
                    </a:lnTo>
                    <a:lnTo>
                      <a:pt x="28" y="193"/>
                    </a:lnTo>
                    <a:lnTo>
                      <a:pt x="24" y="193"/>
                    </a:lnTo>
                    <a:lnTo>
                      <a:pt x="24" y="191"/>
                    </a:lnTo>
                    <a:lnTo>
                      <a:pt x="24" y="190"/>
                    </a:lnTo>
                    <a:lnTo>
                      <a:pt x="25" y="189"/>
                    </a:lnTo>
                    <a:lnTo>
                      <a:pt x="25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88"/>
                    </a:lnTo>
                    <a:lnTo>
                      <a:pt x="23" y="188"/>
                    </a:lnTo>
                    <a:lnTo>
                      <a:pt x="23" y="186"/>
                    </a:lnTo>
                    <a:lnTo>
                      <a:pt x="24" y="186"/>
                    </a:lnTo>
                    <a:lnTo>
                      <a:pt x="25" y="186"/>
                    </a:lnTo>
                    <a:lnTo>
                      <a:pt x="26" y="185"/>
                    </a:lnTo>
                    <a:lnTo>
                      <a:pt x="26" y="182"/>
                    </a:lnTo>
                    <a:lnTo>
                      <a:pt x="26" y="181"/>
                    </a:lnTo>
                    <a:lnTo>
                      <a:pt x="25" y="180"/>
                    </a:lnTo>
                    <a:lnTo>
                      <a:pt x="26" y="180"/>
                    </a:lnTo>
                    <a:lnTo>
                      <a:pt x="26" y="179"/>
                    </a:lnTo>
                    <a:lnTo>
                      <a:pt x="26" y="176"/>
                    </a:lnTo>
                    <a:lnTo>
                      <a:pt x="24" y="172"/>
                    </a:lnTo>
                    <a:lnTo>
                      <a:pt x="21" y="168"/>
                    </a:lnTo>
                    <a:lnTo>
                      <a:pt x="18" y="165"/>
                    </a:lnTo>
                    <a:lnTo>
                      <a:pt x="16" y="163"/>
                    </a:lnTo>
                    <a:lnTo>
                      <a:pt x="16" y="162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6" y="157"/>
                    </a:lnTo>
                    <a:lnTo>
                      <a:pt x="16" y="156"/>
                    </a:lnTo>
                    <a:lnTo>
                      <a:pt x="16" y="153"/>
                    </a:lnTo>
                    <a:lnTo>
                      <a:pt x="14" y="153"/>
                    </a:lnTo>
                    <a:lnTo>
                      <a:pt x="12" y="152"/>
                    </a:lnTo>
                    <a:lnTo>
                      <a:pt x="11" y="152"/>
                    </a:lnTo>
                    <a:lnTo>
                      <a:pt x="11" y="151"/>
                    </a:lnTo>
                    <a:lnTo>
                      <a:pt x="11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4"/>
                    </a:lnTo>
                    <a:lnTo>
                      <a:pt x="10" y="143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10" y="137"/>
                    </a:lnTo>
                    <a:lnTo>
                      <a:pt x="7" y="135"/>
                    </a:lnTo>
                    <a:lnTo>
                      <a:pt x="6" y="134"/>
                    </a:lnTo>
                    <a:lnTo>
                      <a:pt x="5" y="135"/>
                    </a:lnTo>
                    <a:lnTo>
                      <a:pt x="5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7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1" y="132"/>
                    </a:lnTo>
                    <a:lnTo>
                      <a:pt x="2" y="131"/>
                    </a:lnTo>
                    <a:lnTo>
                      <a:pt x="3" y="129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5" y="119"/>
                    </a:lnTo>
                    <a:lnTo>
                      <a:pt x="6" y="117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5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9" y="109"/>
                    </a:lnTo>
                    <a:lnTo>
                      <a:pt x="10" y="109"/>
                    </a:lnTo>
                    <a:lnTo>
                      <a:pt x="10" y="107"/>
                    </a:lnTo>
                    <a:lnTo>
                      <a:pt x="13" y="107"/>
                    </a:lnTo>
                    <a:lnTo>
                      <a:pt x="12" y="106"/>
                    </a:lnTo>
                    <a:lnTo>
                      <a:pt x="12" y="105"/>
                    </a:lnTo>
                    <a:lnTo>
                      <a:pt x="13" y="103"/>
                    </a:lnTo>
                    <a:lnTo>
                      <a:pt x="14" y="103"/>
                    </a:lnTo>
                    <a:lnTo>
                      <a:pt x="14" y="102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6" y="97"/>
                    </a:lnTo>
                    <a:lnTo>
                      <a:pt x="16" y="96"/>
                    </a:lnTo>
                    <a:lnTo>
                      <a:pt x="15" y="96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9" y="93"/>
                    </a:lnTo>
                    <a:lnTo>
                      <a:pt x="20" y="93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2"/>
                    </a:lnTo>
                    <a:lnTo>
                      <a:pt x="25" y="92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29" y="93"/>
                    </a:lnTo>
                    <a:lnTo>
                      <a:pt x="30" y="93"/>
                    </a:lnTo>
                    <a:lnTo>
                      <a:pt x="31" y="93"/>
                    </a:lnTo>
                    <a:lnTo>
                      <a:pt x="31" y="91"/>
                    </a:lnTo>
                    <a:lnTo>
                      <a:pt x="31" y="87"/>
                    </a:lnTo>
                    <a:lnTo>
                      <a:pt x="31" y="85"/>
                    </a:lnTo>
                    <a:lnTo>
                      <a:pt x="31" y="56"/>
                    </a:lnTo>
                    <a:lnTo>
                      <a:pt x="31" y="53"/>
                    </a:lnTo>
                    <a:lnTo>
                      <a:pt x="31" y="49"/>
                    </a:lnTo>
                    <a:lnTo>
                      <a:pt x="31" y="48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6" y="31"/>
                    </a:lnTo>
                    <a:lnTo>
                      <a:pt x="46" y="18"/>
                    </a:lnTo>
                    <a:lnTo>
                      <a:pt x="46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7" y="3"/>
                    </a:lnTo>
                    <a:lnTo>
                      <a:pt x="162" y="3"/>
                    </a:lnTo>
                    <a:lnTo>
                      <a:pt x="168" y="7"/>
                    </a:lnTo>
                    <a:lnTo>
                      <a:pt x="174" y="7"/>
                    </a:lnTo>
                    <a:lnTo>
                      <a:pt x="175" y="3"/>
                    </a:lnTo>
                    <a:lnTo>
                      <a:pt x="214" y="3"/>
                    </a:lnTo>
                    <a:lnTo>
                      <a:pt x="214" y="7"/>
                    </a:lnTo>
                    <a:lnTo>
                      <a:pt x="215" y="9"/>
                    </a:lnTo>
                    <a:lnTo>
                      <a:pt x="216" y="11"/>
                    </a:lnTo>
                    <a:lnTo>
                      <a:pt x="217" y="13"/>
                    </a:lnTo>
                    <a:lnTo>
                      <a:pt x="218" y="14"/>
                    </a:lnTo>
                    <a:lnTo>
                      <a:pt x="219" y="14"/>
                    </a:lnTo>
                    <a:lnTo>
                      <a:pt x="219" y="16"/>
                    </a:lnTo>
                    <a:lnTo>
                      <a:pt x="220" y="17"/>
                    </a:lnTo>
                    <a:lnTo>
                      <a:pt x="220" y="18"/>
                    </a:lnTo>
                    <a:lnTo>
                      <a:pt x="219" y="18"/>
                    </a:lnTo>
                    <a:lnTo>
                      <a:pt x="219" y="17"/>
                    </a:lnTo>
                    <a:lnTo>
                      <a:pt x="219" y="16"/>
                    </a:lnTo>
                    <a:lnTo>
                      <a:pt x="218" y="14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8" y="18"/>
                    </a:lnTo>
                    <a:lnTo>
                      <a:pt x="218" y="20"/>
                    </a:lnTo>
                    <a:lnTo>
                      <a:pt x="218" y="22"/>
                    </a:lnTo>
                    <a:lnTo>
                      <a:pt x="219" y="22"/>
                    </a:lnTo>
                    <a:lnTo>
                      <a:pt x="219" y="23"/>
                    </a:lnTo>
                    <a:lnTo>
                      <a:pt x="219" y="26"/>
                    </a:lnTo>
                    <a:lnTo>
                      <a:pt x="218" y="26"/>
                    </a:lnTo>
                    <a:lnTo>
                      <a:pt x="218" y="27"/>
                    </a:lnTo>
                    <a:lnTo>
                      <a:pt x="218" y="29"/>
                    </a:lnTo>
                    <a:lnTo>
                      <a:pt x="218" y="31"/>
                    </a:lnTo>
                    <a:lnTo>
                      <a:pt x="219" y="32"/>
                    </a:lnTo>
                    <a:lnTo>
                      <a:pt x="219" y="33"/>
                    </a:lnTo>
                    <a:lnTo>
                      <a:pt x="219" y="35"/>
                    </a:lnTo>
                    <a:lnTo>
                      <a:pt x="219" y="36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0" y="40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4"/>
                    </a:lnTo>
                    <a:lnTo>
                      <a:pt x="221" y="45"/>
                    </a:lnTo>
                    <a:lnTo>
                      <a:pt x="223" y="48"/>
                    </a:lnTo>
                    <a:lnTo>
                      <a:pt x="224" y="50"/>
                    </a:lnTo>
                    <a:lnTo>
                      <a:pt x="225" y="50"/>
                    </a:lnTo>
                    <a:lnTo>
                      <a:pt x="226" y="50"/>
                    </a:lnTo>
                    <a:lnTo>
                      <a:pt x="227" y="50"/>
                    </a:lnTo>
                    <a:lnTo>
                      <a:pt x="228" y="51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0" y="54"/>
                    </a:lnTo>
                    <a:lnTo>
                      <a:pt x="232" y="55"/>
                    </a:lnTo>
                    <a:lnTo>
                      <a:pt x="232" y="56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8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8" y="60"/>
                    </a:lnTo>
                    <a:lnTo>
                      <a:pt x="237" y="61"/>
                    </a:lnTo>
                    <a:lnTo>
                      <a:pt x="236" y="63"/>
                    </a:lnTo>
                    <a:lnTo>
                      <a:pt x="235" y="65"/>
                    </a:lnTo>
                    <a:lnTo>
                      <a:pt x="234" y="67"/>
                    </a:lnTo>
                    <a:lnTo>
                      <a:pt x="232" y="67"/>
                    </a:lnTo>
                    <a:lnTo>
                      <a:pt x="230" y="66"/>
                    </a:lnTo>
                    <a:lnTo>
                      <a:pt x="230" y="67"/>
                    </a:lnTo>
                    <a:lnTo>
                      <a:pt x="229" y="67"/>
                    </a:lnTo>
                    <a:lnTo>
                      <a:pt x="229" y="68"/>
                    </a:lnTo>
                    <a:lnTo>
                      <a:pt x="228" y="68"/>
                    </a:lnTo>
                    <a:lnTo>
                      <a:pt x="226" y="69"/>
                    </a:lnTo>
                    <a:lnTo>
                      <a:pt x="225" y="69"/>
                    </a:lnTo>
                    <a:lnTo>
                      <a:pt x="224" y="69"/>
                    </a:lnTo>
                    <a:lnTo>
                      <a:pt x="224" y="70"/>
                    </a:lnTo>
                    <a:lnTo>
                      <a:pt x="224" y="72"/>
                    </a:lnTo>
                    <a:lnTo>
                      <a:pt x="223" y="73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4"/>
                    </a:lnTo>
                    <a:lnTo>
                      <a:pt x="217" y="74"/>
                    </a:lnTo>
                    <a:lnTo>
                      <a:pt x="216" y="74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5" y="83"/>
                    </a:lnTo>
                    <a:lnTo>
                      <a:pt x="216" y="85"/>
                    </a:lnTo>
                    <a:lnTo>
                      <a:pt x="215" y="85"/>
                    </a:lnTo>
                    <a:lnTo>
                      <a:pt x="215" y="86"/>
                    </a:lnTo>
                    <a:lnTo>
                      <a:pt x="214" y="88"/>
                    </a:lnTo>
                    <a:lnTo>
                      <a:pt x="212" y="92"/>
                    </a:lnTo>
                    <a:lnTo>
                      <a:pt x="211" y="92"/>
                    </a:lnTo>
                    <a:lnTo>
                      <a:pt x="211" y="94"/>
                    </a:lnTo>
                    <a:lnTo>
                      <a:pt x="210" y="96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08" y="101"/>
                    </a:lnTo>
                    <a:lnTo>
                      <a:pt x="208" y="102"/>
                    </a:lnTo>
                    <a:lnTo>
                      <a:pt x="209" y="111"/>
                    </a:lnTo>
                    <a:lnTo>
                      <a:pt x="209" y="113"/>
                    </a:lnTo>
                    <a:lnTo>
                      <a:pt x="208" y="117"/>
                    </a:lnTo>
                    <a:lnTo>
                      <a:pt x="208" y="120"/>
                    </a:lnTo>
                    <a:lnTo>
                      <a:pt x="208" y="122"/>
                    </a:lnTo>
                    <a:lnTo>
                      <a:pt x="207" y="122"/>
                    </a:lnTo>
                    <a:lnTo>
                      <a:pt x="208" y="122"/>
                    </a:lnTo>
                    <a:lnTo>
                      <a:pt x="208" y="123"/>
                    </a:lnTo>
                    <a:lnTo>
                      <a:pt x="207" y="123"/>
                    </a:lnTo>
                    <a:lnTo>
                      <a:pt x="207" y="124"/>
                    </a:lnTo>
                    <a:lnTo>
                      <a:pt x="205" y="126"/>
                    </a:lnTo>
                    <a:lnTo>
                      <a:pt x="204" y="131"/>
                    </a:lnTo>
                    <a:lnTo>
                      <a:pt x="204" y="132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8" y="137"/>
                    </a:lnTo>
                    <a:lnTo>
                      <a:pt x="197" y="137"/>
                    </a:lnTo>
                    <a:lnTo>
                      <a:pt x="192" y="143"/>
                    </a:lnTo>
                    <a:lnTo>
                      <a:pt x="191" y="145"/>
                    </a:lnTo>
                    <a:lnTo>
                      <a:pt x="191" y="147"/>
                    </a:lnTo>
                    <a:lnTo>
                      <a:pt x="190" y="147"/>
                    </a:lnTo>
                    <a:lnTo>
                      <a:pt x="190" y="148"/>
                    </a:lnTo>
                    <a:lnTo>
                      <a:pt x="189" y="148"/>
                    </a:lnTo>
                    <a:lnTo>
                      <a:pt x="188" y="149"/>
                    </a:lnTo>
                    <a:lnTo>
                      <a:pt x="188" y="150"/>
                    </a:lnTo>
                    <a:lnTo>
                      <a:pt x="189" y="151"/>
                    </a:lnTo>
                    <a:lnTo>
                      <a:pt x="189" y="152"/>
                    </a:lnTo>
                    <a:lnTo>
                      <a:pt x="188" y="154"/>
                    </a:lnTo>
                    <a:lnTo>
                      <a:pt x="187" y="156"/>
                    </a:lnTo>
                    <a:lnTo>
                      <a:pt x="187" y="157"/>
                    </a:lnTo>
                    <a:lnTo>
                      <a:pt x="188" y="157"/>
                    </a:lnTo>
                    <a:lnTo>
                      <a:pt x="187" y="158"/>
                    </a:lnTo>
                    <a:lnTo>
                      <a:pt x="187" y="160"/>
                    </a:lnTo>
                    <a:lnTo>
                      <a:pt x="187" y="161"/>
                    </a:lnTo>
                    <a:lnTo>
                      <a:pt x="186" y="163"/>
                    </a:lnTo>
                    <a:lnTo>
                      <a:pt x="184" y="163"/>
                    </a:lnTo>
                    <a:lnTo>
                      <a:pt x="183" y="162"/>
                    </a:lnTo>
                    <a:lnTo>
                      <a:pt x="182" y="162"/>
                    </a:lnTo>
                    <a:lnTo>
                      <a:pt x="181" y="161"/>
                    </a:lnTo>
                    <a:lnTo>
                      <a:pt x="180" y="162"/>
                    </a:lnTo>
                    <a:lnTo>
                      <a:pt x="178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8" y="172"/>
                    </a:lnTo>
                    <a:lnTo>
                      <a:pt x="177" y="173"/>
                    </a:lnTo>
                    <a:lnTo>
                      <a:pt x="177" y="175"/>
                    </a:lnTo>
                    <a:lnTo>
                      <a:pt x="177" y="176"/>
                    </a:lnTo>
                    <a:lnTo>
                      <a:pt x="175" y="177"/>
                    </a:lnTo>
                    <a:lnTo>
                      <a:pt x="174" y="180"/>
                    </a:lnTo>
                    <a:lnTo>
                      <a:pt x="174" y="181"/>
                    </a:lnTo>
                    <a:lnTo>
                      <a:pt x="174" y="182"/>
                    </a:lnTo>
                    <a:lnTo>
                      <a:pt x="175" y="189"/>
                    </a:lnTo>
                    <a:lnTo>
                      <a:pt x="175" y="190"/>
                    </a:lnTo>
                    <a:lnTo>
                      <a:pt x="175" y="194"/>
                    </a:lnTo>
                    <a:lnTo>
                      <a:pt x="174" y="194"/>
                    </a:lnTo>
                    <a:lnTo>
                      <a:pt x="174" y="195"/>
                    </a:lnTo>
                    <a:lnTo>
                      <a:pt x="173" y="196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9" y="196"/>
                    </a:lnTo>
                    <a:lnTo>
                      <a:pt x="168" y="196"/>
                    </a:lnTo>
                    <a:lnTo>
                      <a:pt x="167" y="196"/>
                    </a:lnTo>
                    <a:lnTo>
                      <a:pt x="164" y="196"/>
                    </a:lnTo>
                    <a:lnTo>
                      <a:pt x="163" y="196"/>
                    </a:lnTo>
                    <a:lnTo>
                      <a:pt x="161" y="197"/>
                    </a:lnTo>
                    <a:lnTo>
                      <a:pt x="161" y="198"/>
                    </a:lnTo>
                    <a:lnTo>
                      <a:pt x="162" y="199"/>
                    </a:lnTo>
                    <a:lnTo>
                      <a:pt x="162" y="200"/>
                    </a:lnTo>
                    <a:lnTo>
                      <a:pt x="161" y="200"/>
                    </a:lnTo>
                    <a:lnTo>
                      <a:pt x="160" y="203"/>
                    </a:lnTo>
                    <a:lnTo>
                      <a:pt x="159" y="204"/>
                    </a:lnTo>
                    <a:lnTo>
                      <a:pt x="159" y="205"/>
                    </a:lnTo>
                    <a:lnTo>
                      <a:pt x="160" y="205"/>
                    </a:lnTo>
                    <a:lnTo>
                      <a:pt x="163" y="206"/>
                    </a:lnTo>
                    <a:lnTo>
                      <a:pt x="165" y="206"/>
                    </a:lnTo>
                    <a:lnTo>
                      <a:pt x="168" y="207"/>
                    </a:lnTo>
                    <a:lnTo>
                      <a:pt x="169" y="207"/>
                    </a:lnTo>
                    <a:lnTo>
                      <a:pt x="171" y="209"/>
                    </a:lnTo>
                    <a:lnTo>
                      <a:pt x="173" y="212"/>
                    </a:lnTo>
                    <a:lnTo>
                      <a:pt x="173" y="213"/>
                    </a:lnTo>
                    <a:lnTo>
                      <a:pt x="174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7" y="216"/>
                    </a:lnTo>
                    <a:lnTo>
                      <a:pt x="177" y="217"/>
                    </a:lnTo>
                    <a:lnTo>
                      <a:pt x="178" y="217"/>
                    </a:lnTo>
                    <a:lnTo>
                      <a:pt x="179" y="217"/>
                    </a:lnTo>
                    <a:lnTo>
                      <a:pt x="180" y="217"/>
                    </a:lnTo>
                    <a:lnTo>
                      <a:pt x="180" y="218"/>
                    </a:lnTo>
                    <a:lnTo>
                      <a:pt x="181" y="221"/>
                    </a:lnTo>
                    <a:lnTo>
                      <a:pt x="182" y="221"/>
                    </a:lnTo>
                    <a:lnTo>
                      <a:pt x="183" y="221"/>
                    </a:lnTo>
                    <a:lnTo>
                      <a:pt x="184" y="222"/>
                    </a:lnTo>
                    <a:lnTo>
                      <a:pt x="186" y="225"/>
                    </a:lnTo>
                    <a:lnTo>
                      <a:pt x="186" y="226"/>
                    </a:lnTo>
                    <a:lnTo>
                      <a:pt x="186" y="227"/>
                    </a:lnTo>
                    <a:lnTo>
                      <a:pt x="187" y="228"/>
                    </a:lnTo>
                    <a:lnTo>
                      <a:pt x="187" y="229"/>
                    </a:lnTo>
                    <a:lnTo>
                      <a:pt x="187" y="231"/>
                    </a:lnTo>
                    <a:lnTo>
                      <a:pt x="187" y="232"/>
                    </a:lnTo>
                    <a:lnTo>
                      <a:pt x="187" y="233"/>
                    </a:lnTo>
                    <a:lnTo>
                      <a:pt x="188" y="233"/>
                    </a:lnTo>
                    <a:lnTo>
                      <a:pt x="189" y="235"/>
                    </a:lnTo>
                    <a:lnTo>
                      <a:pt x="189" y="236"/>
                    </a:lnTo>
                    <a:lnTo>
                      <a:pt x="191" y="237"/>
                    </a:lnTo>
                    <a:lnTo>
                      <a:pt x="191" y="238"/>
                    </a:lnTo>
                    <a:lnTo>
                      <a:pt x="191" y="240"/>
                    </a:lnTo>
                    <a:lnTo>
                      <a:pt x="192" y="240"/>
                    </a:lnTo>
                    <a:lnTo>
                      <a:pt x="193" y="240"/>
                    </a:lnTo>
                    <a:lnTo>
                      <a:pt x="193" y="238"/>
                    </a:lnTo>
                    <a:lnTo>
                      <a:pt x="195" y="238"/>
                    </a:lnTo>
                    <a:lnTo>
                      <a:pt x="198" y="240"/>
                    </a:lnTo>
                    <a:lnTo>
                      <a:pt x="198" y="241"/>
                    </a:lnTo>
                    <a:lnTo>
                      <a:pt x="199" y="241"/>
                    </a:lnTo>
                    <a:lnTo>
                      <a:pt x="199" y="242"/>
                    </a:lnTo>
                    <a:lnTo>
                      <a:pt x="199" y="243"/>
                    </a:lnTo>
                    <a:lnTo>
                      <a:pt x="199" y="244"/>
                    </a:lnTo>
                    <a:lnTo>
                      <a:pt x="198" y="247"/>
                    </a:lnTo>
                    <a:lnTo>
                      <a:pt x="200" y="250"/>
                    </a:lnTo>
                    <a:lnTo>
                      <a:pt x="199" y="250"/>
                    </a:lnTo>
                    <a:lnTo>
                      <a:pt x="198" y="250"/>
                    </a:lnTo>
                    <a:lnTo>
                      <a:pt x="197" y="250"/>
                    </a:lnTo>
                    <a:lnTo>
                      <a:pt x="196" y="250"/>
                    </a:lnTo>
                    <a:lnTo>
                      <a:pt x="195" y="249"/>
                    </a:lnTo>
                    <a:lnTo>
                      <a:pt x="195" y="247"/>
                    </a:lnTo>
                    <a:lnTo>
                      <a:pt x="195" y="246"/>
                    </a:lnTo>
                    <a:lnTo>
                      <a:pt x="193" y="246"/>
                    </a:lnTo>
                    <a:lnTo>
                      <a:pt x="192" y="246"/>
                    </a:lnTo>
                    <a:lnTo>
                      <a:pt x="192" y="245"/>
                    </a:lnTo>
                    <a:lnTo>
                      <a:pt x="192" y="244"/>
                    </a:lnTo>
                    <a:lnTo>
                      <a:pt x="191" y="244"/>
                    </a:lnTo>
                    <a:lnTo>
                      <a:pt x="190" y="244"/>
                    </a:lnTo>
                    <a:lnTo>
                      <a:pt x="189" y="245"/>
                    </a:lnTo>
                    <a:lnTo>
                      <a:pt x="180" y="250"/>
                    </a:lnTo>
                    <a:lnTo>
                      <a:pt x="179" y="2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03" name="Freeform 1226"/>
              <p:cNvSpPr>
                <a:spLocks/>
              </p:cNvSpPr>
              <p:nvPr/>
            </p:nvSpPr>
            <p:spPr bwMode="auto">
              <a:xfrm>
                <a:off x="6935788" y="2979738"/>
                <a:ext cx="171450" cy="193675"/>
              </a:xfrm>
              <a:custGeom>
                <a:avLst/>
                <a:gdLst>
                  <a:gd name="T0" fmla="*/ 85685313 w 108"/>
                  <a:gd name="T1" fmla="*/ 15120938 h 122"/>
                  <a:gd name="T2" fmla="*/ 103327200 w 108"/>
                  <a:gd name="T3" fmla="*/ 25201563 h 122"/>
                  <a:gd name="T4" fmla="*/ 98286888 w 108"/>
                  <a:gd name="T5" fmla="*/ 47883763 h 122"/>
                  <a:gd name="T6" fmla="*/ 118448138 w 108"/>
                  <a:gd name="T7" fmla="*/ 57964388 h 122"/>
                  <a:gd name="T8" fmla="*/ 133569075 w 108"/>
                  <a:gd name="T9" fmla="*/ 57964388 h 122"/>
                  <a:gd name="T10" fmla="*/ 158769050 w 108"/>
                  <a:gd name="T11" fmla="*/ 60483750 h 122"/>
                  <a:gd name="T12" fmla="*/ 158769050 w 108"/>
                  <a:gd name="T13" fmla="*/ 73085325 h 122"/>
                  <a:gd name="T14" fmla="*/ 173891575 w 108"/>
                  <a:gd name="T15" fmla="*/ 88206263 h 122"/>
                  <a:gd name="T16" fmla="*/ 163810950 w 108"/>
                  <a:gd name="T17" fmla="*/ 100806250 h 122"/>
                  <a:gd name="T18" fmla="*/ 141128750 w 108"/>
                  <a:gd name="T19" fmla="*/ 100806250 h 122"/>
                  <a:gd name="T20" fmla="*/ 141128750 w 108"/>
                  <a:gd name="T21" fmla="*/ 108367513 h 122"/>
                  <a:gd name="T22" fmla="*/ 146169063 w 108"/>
                  <a:gd name="T23" fmla="*/ 120967500 h 122"/>
                  <a:gd name="T24" fmla="*/ 176410938 w 108"/>
                  <a:gd name="T25" fmla="*/ 133569075 h 122"/>
                  <a:gd name="T26" fmla="*/ 183972200 w 108"/>
                  <a:gd name="T27" fmla="*/ 151209375 h 122"/>
                  <a:gd name="T28" fmla="*/ 201612500 w 108"/>
                  <a:gd name="T29" fmla="*/ 166330313 h 122"/>
                  <a:gd name="T30" fmla="*/ 214214075 w 108"/>
                  <a:gd name="T31" fmla="*/ 183972200 h 122"/>
                  <a:gd name="T32" fmla="*/ 231854375 w 108"/>
                  <a:gd name="T33" fmla="*/ 196572188 h 122"/>
                  <a:gd name="T34" fmla="*/ 239415638 w 108"/>
                  <a:gd name="T35" fmla="*/ 214214075 h 122"/>
                  <a:gd name="T36" fmla="*/ 252015625 w 108"/>
                  <a:gd name="T37" fmla="*/ 224294700 h 122"/>
                  <a:gd name="T38" fmla="*/ 254536575 w 108"/>
                  <a:gd name="T39" fmla="*/ 236894688 h 122"/>
                  <a:gd name="T40" fmla="*/ 272176875 w 108"/>
                  <a:gd name="T41" fmla="*/ 254536575 h 122"/>
                  <a:gd name="T42" fmla="*/ 267136563 w 108"/>
                  <a:gd name="T43" fmla="*/ 272176875 h 122"/>
                  <a:gd name="T44" fmla="*/ 239415638 w 108"/>
                  <a:gd name="T45" fmla="*/ 292338125 h 122"/>
                  <a:gd name="T46" fmla="*/ 226814063 w 108"/>
                  <a:gd name="T47" fmla="*/ 284778450 h 122"/>
                  <a:gd name="T48" fmla="*/ 214214075 w 108"/>
                  <a:gd name="T49" fmla="*/ 289818763 h 122"/>
                  <a:gd name="T50" fmla="*/ 209173763 w 108"/>
                  <a:gd name="T51" fmla="*/ 307459063 h 122"/>
                  <a:gd name="T52" fmla="*/ 183972200 w 108"/>
                  <a:gd name="T53" fmla="*/ 294859075 h 122"/>
                  <a:gd name="T54" fmla="*/ 196572188 w 108"/>
                  <a:gd name="T55" fmla="*/ 282257500 h 122"/>
                  <a:gd name="T56" fmla="*/ 191531875 w 108"/>
                  <a:gd name="T57" fmla="*/ 262096250 h 122"/>
                  <a:gd name="T58" fmla="*/ 191531875 w 108"/>
                  <a:gd name="T59" fmla="*/ 239415638 h 122"/>
                  <a:gd name="T60" fmla="*/ 183972200 w 108"/>
                  <a:gd name="T61" fmla="*/ 229335013 h 122"/>
                  <a:gd name="T62" fmla="*/ 166330313 w 108"/>
                  <a:gd name="T63" fmla="*/ 214214075 h 122"/>
                  <a:gd name="T64" fmla="*/ 166330313 w 108"/>
                  <a:gd name="T65" fmla="*/ 191531875 h 122"/>
                  <a:gd name="T66" fmla="*/ 156249688 w 108"/>
                  <a:gd name="T67" fmla="*/ 171370625 h 122"/>
                  <a:gd name="T68" fmla="*/ 141128750 w 108"/>
                  <a:gd name="T69" fmla="*/ 151209375 h 122"/>
                  <a:gd name="T70" fmla="*/ 118448138 w 108"/>
                  <a:gd name="T71" fmla="*/ 143649700 h 122"/>
                  <a:gd name="T72" fmla="*/ 105846563 w 108"/>
                  <a:gd name="T73" fmla="*/ 158769050 h 122"/>
                  <a:gd name="T74" fmla="*/ 88206263 w 108"/>
                  <a:gd name="T75" fmla="*/ 158769050 h 122"/>
                  <a:gd name="T76" fmla="*/ 70564375 w 108"/>
                  <a:gd name="T77" fmla="*/ 151209375 h 122"/>
                  <a:gd name="T78" fmla="*/ 57964388 w 108"/>
                  <a:gd name="T79" fmla="*/ 161290000 h 122"/>
                  <a:gd name="T80" fmla="*/ 40322500 w 108"/>
                  <a:gd name="T81" fmla="*/ 176410938 h 122"/>
                  <a:gd name="T82" fmla="*/ 32762825 w 108"/>
                  <a:gd name="T83" fmla="*/ 166330313 h 122"/>
                  <a:gd name="T84" fmla="*/ 35282188 w 108"/>
                  <a:gd name="T85" fmla="*/ 146169063 h 122"/>
                  <a:gd name="T86" fmla="*/ 40322500 w 108"/>
                  <a:gd name="T87" fmla="*/ 128528763 h 122"/>
                  <a:gd name="T88" fmla="*/ 40322500 w 108"/>
                  <a:gd name="T89" fmla="*/ 105846563 h 122"/>
                  <a:gd name="T90" fmla="*/ 27722513 w 108"/>
                  <a:gd name="T91" fmla="*/ 100806250 h 122"/>
                  <a:gd name="T92" fmla="*/ 17640300 w 108"/>
                  <a:gd name="T93" fmla="*/ 105846563 h 122"/>
                  <a:gd name="T94" fmla="*/ 15120938 w 108"/>
                  <a:gd name="T95" fmla="*/ 85685313 h 122"/>
                  <a:gd name="T96" fmla="*/ 10080625 w 108"/>
                  <a:gd name="T97" fmla="*/ 75604688 h 122"/>
                  <a:gd name="T98" fmla="*/ 0 w 108"/>
                  <a:gd name="T99" fmla="*/ 75604688 h 122"/>
                  <a:gd name="T100" fmla="*/ 15120938 w 108"/>
                  <a:gd name="T101" fmla="*/ 57964388 h 122"/>
                  <a:gd name="T102" fmla="*/ 15120938 w 108"/>
                  <a:gd name="T103" fmla="*/ 50403125 h 122"/>
                  <a:gd name="T104" fmla="*/ 35282188 w 108"/>
                  <a:gd name="T105" fmla="*/ 35282188 h 122"/>
                  <a:gd name="T106" fmla="*/ 40322500 w 108"/>
                  <a:gd name="T107" fmla="*/ 42843450 h 122"/>
                  <a:gd name="T108" fmla="*/ 57964388 w 108"/>
                  <a:gd name="T109" fmla="*/ 47883763 h 122"/>
                  <a:gd name="T110" fmla="*/ 60483750 w 108"/>
                  <a:gd name="T111" fmla="*/ 27722513 h 122"/>
                  <a:gd name="T112" fmla="*/ 57964388 w 108"/>
                  <a:gd name="T113" fmla="*/ 2520950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122"/>
                  <a:gd name="T173" fmla="*/ 108 w 108"/>
                  <a:gd name="T174" fmla="*/ 122 h 1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122">
                    <a:moveTo>
                      <a:pt x="29" y="1"/>
                    </a:moveTo>
                    <a:lnTo>
                      <a:pt x="29" y="2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5" y="30"/>
                    </a:lnTo>
                    <a:lnTo>
                      <a:pt x="67" y="32"/>
                    </a:lnTo>
                    <a:lnTo>
                      <a:pt x="69" y="32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0" y="53"/>
                    </a:lnTo>
                    <a:lnTo>
                      <a:pt x="71" y="53"/>
                    </a:lnTo>
                    <a:lnTo>
                      <a:pt x="72" y="53"/>
                    </a:lnTo>
                    <a:lnTo>
                      <a:pt x="72" y="54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2" y="59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8" y="62"/>
                    </a:lnTo>
                    <a:lnTo>
                      <a:pt x="79" y="63"/>
                    </a:lnTo>
                    <a:lnTo>
                      <a:pt x="80" y="66"/>
                    </a:lnTo>
                    <a:lnTo>
                      <a:pt x="80" y="68"/>
                    </a:lnTo>
                    <a:lnTo>
                      <a:pt x="81" y="68"/>
                    </a:lnTo>
                    <a:lnTo>
                      <a:pt x="82" y="69"/>
                    </a:lnTo>
                    <a:lnTo>
                      <a:pt x="83" y="70"/>
                    </a:lnTo>
                    <a:lnTo>
                      <a:pt x="84" y="71"/>
                    </a:lnTo>
                    <a:lnTo>
                      <a:pt x="85" y="72"/>
                    </a:lnTo>
                    <a:lnTo>
                      <a:pt x="85" y="73"/>
                    </a:lnTo>
                    <a:lnTo>
                      <a:pt x="86" y="73"/>
                    </a:lnTo>
                    <a:lnTo>
                      <a:pt x="88" y="73"/>
                    </a:lnTo>
                    <a:lnTo>
                      <a:pt x="89" y="75"/>
                    </a:lnTo>
                    <a:lnTo>
                      <a:pt x="90" y="77"/>
                    </a:lnTo>
                    <a:lnTo>
                      <a:pt x="90" y="78"/>
                    </a:lnTo>
                    <a:lnTo>
                      <a:pt x="91" y="78"/>
                    </a:lnTo>
                    <a:lnTo>
                      <a:pt x="92" y="78"/>
                    </a:lnTo>
                    <a:lnTo>
                      <a:pt x="92" y="79"/>
                    </a:lnTo>
                    <a:lnTo>
                      <a:pt x="92" y="82"/>
                    </a:lnTo>
                    <a:lnTo>
                      <a:pt x="93" y="85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8" y="87"/>
                    </a:lnTo>
                    <a:lnTo>
                      <a:pt x="99" y="87"/>
                    </a:lnTo>
                    <a:lnTo>
                      <a:pt x="100" y="88"/>
                    </a:lnTo>
                    <a:lnTo>
                      <a:pt x="100" y="89"/>
                    </a:lnTo>
                    <a:lnTo>
                      <a:pt x="101" y="89"/>
                    </a:lnTo>
                    <a:lnTo>
                      <a:pt x="103" y="90"/>
                    </a:lnTo>
                    <a:lnTo>
                      <a:pt x="104" y="90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2" y="94"/>
                    </a:lnTo>
                    <a:lnTo>
                      <a:pt x="101" y="94"/>
                    </a:lnTo>
                    <a:lnTo>
                      <a:pt x="101" y="95"/>
                    </a:lnTo>
                    <a:lnTo>
                      <a:pt x="102" y="97"/>
                    </a:lnTo>
                    <a:lnTo>
                      <a:pt x="103" y="98"/>
                    </a:lnTo>
                    <a:lnTo>
                      <a:pt x="104" y="99"/>
                    </a:lnTo>
                    <a:lnTo>
                      <a:pt x="106" y="99"/>
                    </a:lnTo>
                    <a:lnTo>
                      <a:pt x="107" y="100"/>
                    </a:lnTo>
                    <a:lnTo>
                      <a:pt x="108" y="101"/>
                    </a:lnTo>
                    <a:lnTo>
                      <a:pt x="108" y="103"/>
                    </a:lnTo>
                    <a:lnTo>
                      <a:pt x="107" y="104"/>
                    </a:lnTo>
                    <a:lnTo>
                      <a:pt x="107" y="105"/>
                    </a:lnTo>
                    <a:lnTo>
                      <a:pt x="104" y="105"/>
                    </a:lnTo>
                    <a:lnTo>
                      <a:pt x="104" y="106"/>
                    </a:lnTo>
                    <a:lnTo>
                      <a:pt x="106" y="107"/>
                    </a:lnTo>
                    <a:lnTo>
                      <a:pt x="106" y="108"/>
                    </a:lnTo>
                    <a:lnTo>
                      <a:pt x="106" y="109"/>
                    </a:lnTo>
                    <a:lnTo>
                      <a:pt x="106" y="110"/>
                    </a:lnTo>
                    <a:lnTo>
                      <a:pt x="104" y="110"/>
                    </a:lnTo>
                    <a:lnTo>
                      <a:pt x="103" y="112"/>
                    </a:lnTo>
                    <a:lnTo>
                      <a:pt x="101" y="113"/>
                    </a:lnTo>
                    <a:lnTo>
                      <a:pt x="100" y="114"/>
                    </a:lnTo>
                    <a:lnTo>
                      <a:pt x="95" y="116"/>
                    </a:lnTo>
                    <a:lnTo>
                      <a:pt x="95" y="115"/>
                    </a:lnTo>
                    <a:lnTo>
                      <a:pt x="94" y="115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3"/>
                    </a:lnTo>
                    <a:lnTo>
                      <a:pt x="91" y="112"/>
                    </a:lnTo>
                    <a:lnTo>
                      <a:pt x="90" y="113"/>
                    </a:lnTo>
                    <a:lnTo>
                      <a:pt x="90" y="114"/>
                    </a:lnTo>
                    <a:lnTo>
                      <a:pt x="89" y="114"/>
                    </a:lnTo>
                    <a:lnTo>
                      <a:pt x="88" y="114"/>
                    </a:lnTo>
                    <a:lnTo>
                      <a:pt x="88" y="113"/>
                    </a:lnTo>
                    <a:lnTo>
                      <a:pt x="88" y="114"/>
                    </a:lnTo>
                    <a:lnTo>
                      <a:pt x="86" y="115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5" y="118"/>
                    </a:lnTo>
                    <a:lnTo>
                      <a:pt x="86" y="119"/>
                    </a:lnTo>
                    <a:lnTo>
                      <a:pt x="85" y="120"/>
                    </a:lnTo>
                    <a:lnTo>
                      <a:pt x="84" y="120"/>
                    </a:lnTo>
                    <a:lnTo>
                      <a:pt x="83" y="122"/>
                    </a:lnTo>
                    <a:lnTo>
                      <a:pt x="82" y="120"/>
                    </a:lnTo>
                    <a:lnTo>
                      <a:pt x="81" y="119"/>
                    </a:lnTo>
                    <a:lnTo>
                      <a:pt x="80" y="118"/>
                    </a:lnTo>
                    <a:lnTo>
                      <a:pt x="78" y="117"/>
                    </a:lnTo>
                    <a:lnTo>
                      <a:pt x="76" y="118"/>
                    </a:lnTo>
                    <a:lnTo>
                      <a:pt x="75" y="118"/>
                    </a:lnTo>
                    <a:lnTo>
                      <a:pt x="73" y="117"/>
                    </a:lnTo>
                    <a:lnTo>
                      <a:pt x="73" y="116"/>
                    </a:lnTo>
                    <a:lnTo>
                      <a:pt x="73" y="115"/>
                    </a:lnTo>
                    <a:lnTo>
                      <a:pt x="74" y="115"/>
                    </a:lnTo>
                    <a:lnTo>
                      <a:pt x="75" y="114"/>
                    </a:lnTo>
                    <a:lnTo>
                      <a:pt x="76" y="114"/>
                    </a:lnTo>
                    <a:lnTo>
                      <a:pt x="76" y="113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76" y="108"/>
                    </a:lnTo>
                    <a:lnTo>
                      <a:pt x="78" y="108"/>
                    </a:lnTo>
                    <a:lnTo>
                      <a:pt x="78" y="107"/>
                    </a:lnTo>
                    <a:lnTo>
                      <a:pt x="78" y="106"/>
                    </a:lnTo>
                    <a:lnTo>
                      <a:pt x="78" y="105"/>
                    </a:lnTo>
                    <a:lnTo>
                      <a:pt x="76" y="104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79" y="97"/>
                    </a:lnTo>
                    <a:lnTo>
                      <a:pt x="79" y="96"/>
                    </a:lnTo>
                    <a:lnTo>
                      <a:pt x="78" y="95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4" y="92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91"/>
                    </a:lnTo>
                    <a:lnTo>
                      <a:pt x="73" y="91"/>
                    </a:lnTo>
                    <a:lnTo>
                      <a:pt x="72" y="90"/>
                    </a:lnTo>
                    <a:lnTo>
                      <a:pt x="71" y="90"/>
                    </a:lnTo>
                    <a:lnTo>
                      <a:pt x="70" y="90"/>
                    </a:lnTo>
                    <a:lnTo>
                      <a:pt x="70" y="89"/>
                    </a:lnTo>
                    <a:lnTo>
                      <a:pt x="70" y="88"/>
                    </a:lnTo>
                    <a:lnTo>
                      <a:pt x="69" y="87"/>
                    </a:lnTo>
                    <a:lnTo>
                      <a:pt x="66" y="85"/>
                    </a:lnTo>
                    <a:lnTo>
                      <a:pt x="66" y="84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79"/>
                    </a:lnTo>
                    <a:lnTo>
                      <a:pt x="66" y="78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6" y="75"/>
                    </a:lnTo>
                    <a:lnTo>
                      <a:pt x="67" y="73"/>
                    </a:lnTo>
                    <a:lnTo>
                      <a:pt x="66" y="72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4" y="69"/>
                    </a:lnTo>
                    <a:lnTo>
                      <a:pt x="62" y="68"/>
                    </a:lnTo>
                    <a:lnTo>
                      <a:pt x="61" y="68"/>
                    </a:lnTo>
                    <a:lnTo>
                      <a:pt x="61" y="67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8" y="63"/>
                    </a:lnTo>
                    <a:lnTo>
                      <a:pt x="56" y="61"/>
                    </a:lnTo>
                    <a:lnTo>
                      <a:pt x="56" y="60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0" y="58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5" y="59"/>
                    </a:lnTo>
                    <a:lnTo>
                      <a:pt x="43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7" y="64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2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3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19" y="67"/>
                    </a:lnTo>
                    <a:lnTo>
                      <a:pt x="18" y="68"/>
                    </a:lnTo>
                    <a:lnTo>
                      <a:pt x="17" y="69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4" y="64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7" y="48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6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04" name="Freeform 1228"/>
              <p:cNvSpPr>
                <a:spLocks noEditPoints="1"/>
              </p:cNvSpPr>
              <p:nvPr/>
            </p:nvSpPr>
            <p:spPr bwMode="auto">
              <a:xfrm>
                <a:off x="6664325" y="2884488"/>
                <a:ext cx="103188" cy="133350"/>
              </a:xfrm>
              <a:custGeom>
                <a:avLst/>
                <a:gdLst>
                  <a:gd name="T0" fmla="*/ 163811744 w 65"/>
                  <a:gd name="T1" fmla="*/ 189012513 h 84"/>
                  <a:gd name="T2" fmla="*/ 148690733 w 65"/>
                  <a:gd name="T3" fmla="*/ 189012513 h 84"/>
                  <a:gd name="T4" fmla="*/ 151210108 w 65"/>
                  <a:gd name="T5" fmla="*/ 209173763 h 84"/>
                  <a:gd name="T6" fmla="*/ 141129434 w 65"/>
                  <a:gd name="T7" fmla="*/ 189012513 h 84"/>
                  <a:gd name="T8" fmla="*/ 138610059 w 65"/>
                  <a:gd name="T9" fmla="*/ 171370625 h 84"/>
                  <a:gd name="T10" fmla="*/ 128529385 w 65"/>
                  <a:gd name="T11" fmla="*/ 146169063 h 84"/>
                  <a:gd name="T12" fmla="*/ 108368038 w 65"/>
                  <a:gd name="T13" fmla="*/ 146169063 h 84"/>
                  <a:gd name="T14" fmla="*/ 90726065 w 65"/>
                  <a:gd name="T15" fmla="*/ 131048125 h 84"/>
                  <a:gd name="T16" fmla="*/ 93247027 w 65"/>
                  <a:gd name="T17" fmla="*/ 113406238 h 84"/>
                  <a:gd name="T18" fmla="*/ 80645391 w 65"/>
                  <a:gd name="T19" fmla="*/ 115927188 h 84"/>
                  <a:gd name="T20" fmla="*/ 88206690 w 65"/>
                  <a:gd name="T21" fmla="*/ 128527175 h 84"/>
                  <a:gd name="T22" fmla="*/ 90726065 w 65"/>
                  <a:gd name="T23" fmla="*/ 151209375 h 84"/>
                  <a:gd name="T24" fmla="*/ 83166353 w 65"/>
                  <a:gd name="T25" fmla="*/ 158769050 h 84"/>
                  <a:gd name="T26" fmla="*/ 75605054 w 65"/>
                  <a:gd name="T27" fmla="*/ 176410938 h 84"/>
                  <a:gd name="T28" fmla="*/ 73085679 w 65"/>
                  <a:gd name="T29" fmla="*/ 163810950 h 84"/>
                  <a:gd name="T30" fmla="*/ 65524380 w 65"/>
                  <a:gd name="T31" fmla="*/ 161290000 h 84"/>
                  <a:gd name="T32" fmla="*/ 65524380 w 65"/>
                  <a:gd name="T33" fmla="*/ 153728738 h 84"/>
                  <a:gd name="T34" fmla="*/ 57964668 w 65"/>
                  <a:gd name="T35" fmla="*/ 176410938 h 84"/>
                  <a:gd name="T36" fmla="*/ 52924331 w 65"/>
                  <a:gd name="T37" fmla="*/ 158769050 h 84"/>
                  <a:gd name="T38" fmla="*/ 50403369 w 65"/>
                  <a:gd name="T39" fmla="*/ 158769050 h 84"/>
                  <a:gd name="T40" fmla="*/ 45363032 w 65"/>
                  <a:gd name="T41" fmla="*/ 176410938 h 84"/>
                  <a:gd name="T42" fmla="*/ 42843658 w 65"/>
                  <a:gd name="T43" fmla="*/ 178931888 h 84"/>
                  <a:gd name="T44" fmla="*/ 32762984 w 65"/>
                  <a:gd name="T45" fmla="*/ 158769050 h 84"/>
                  <a:gd name="T46" fmla="*/ 32762984 w 65"/>
                  <a:gd name="T47" fmla="*/ 123486863 h 84"/>
                  <a:gd name="T48" fmla="*/ 20161348 w 65"/>
                  <a:gd name="T49" fmla="*/ 110886875 h 84"/>
                  <a:gd name="T50" fmla="*/ 22682310 w 65"/>
                  <a:gd name="T51" fmla="*/ 88206263 h 84"/>
                  <a:gd name="T52" fmla="*/ 5040337 w 65"/>
                  <a:gd name="T53" fmla="*/ 80645000 h 84"/>
                  <a:gd name="T54" fmla="*/ 10080674 w 65"/>
                  <a:gd name="T55" fmla="*/ 63003113 h 84"/>
                  <a:gd name="T56" fmla="*/ 30242022 w 65"/>
                  <a:gd name="T57" fmla="*/ 52924075 h 84"/>
                  <a:gd name="T58" fmla="*/ 22682310 w 65"/>
                  <a:gd name="T59" fmla="*/ 42843450 h 84"/>
                  <a:gd name="T60" fmla="*/ 2520962 w 65"/>
                  <a:gd name="T61" fmla="*/ 27720925 h 84"/>
                  <a:gd name="T62" fmla="*/ 12601636 w 65"/>
                  <a:gd name="T63" fmla="*/ 12601575 h 84"/>
                  <a:gd name="T64" fmla="*/ 10080674 w 65"/>
                  <a:gd name="T65" fmla="*/ 0 h 84"/>
                  <a:gd name="T66" fmla="*/ 27722647 w 65"/>
                  <a:gd name="T67" fmla="*/ 15120938 h 84"/>
                  <a:gd name="T68" fmla="*/ 42843658 w 65"/>
                  <a:gd name="T69" fmla="*/ 20161250 h 84"/>
                  <a:gd name="T70" fmla="*/ 55443706 w 65"/>
                  <a:gd name="T71" fmla="*/ 15120938 h 84"/>
                  <a:gd name="T72" fmla="*/ 65524380 w 65"/>
                  <a:gd name="T73" fmla="*/ 35282188 h 84"/>
                  <a:gd name="T74" fmla="*/ 75605054 w 65"/>
                  <a:gd name="T75" fmla="*/ 50403125 h 84"/>
                  <a:gd name="T76" fmla="*/ 105847075 w 65"/>
                  <a:gd name="T77" fmla="*/ 52924075 h 84"/>
                  <a:gd name="T78" fmla="*/ 141129434 w 65"/>
                  <a:gd name="T79" fmla="*/ 52924075 h 84"/>
                  <a:gd name="T80" fmla="*/ 151210108 w 65"/>
                  <a:gd name="T81" fmla="*/ 63003113 h 84"/>
                  <a:gd name="T82" fmla="*/ 138610059 w 65"/>
                  <a:gd name="T83" fmla="*/ 83165950 h 84"/>
                  <a:gd name="T84" fmla="*/ 120968086 w 65"/>
                  <a:gd name="T85" fmla="*/ 90725625 h 84"/>
                  <a:gd name="T86" fmla="*/ 113408375 w 65"/>
                  <a:gd name="T87" fmla="*/ 113406238 h 84"/>
                  <a:gd name="T88" fmla="*/ 118448711 w 65"/>
                  <a:gd name="T89" fmla="*/ 128527175 h 84"/>
                  <a:gd name="T90" fmla="*/ 128529385 w 65"/>
                  <a:gd name="T91" fmla="*/ 131048125 h 84"/>
                  <a:gd name="T92" fmla="*/ 138610059 w 65"/>
                  <a:gd name="T93" fmla="*/ 113406238 h 84"/>
                  <a:gd name="T94" fmla="*/ 148690733 w 65"/>
                  <a:gd name="T95" fmla="*/ 105846563 h 84"/>
                  <a:gd name="T96" fmla="*/ 151210108 w 65"/>
                  <a:gd name="T97" fmla="*/ 123486863 h 84"/>
                  <a:gd name="T98" fmla="*/ 93247027 w 65"/>
                  <a:gd name="T99" fmla="*/ 166330313 h 84"/>
                  <a:gd name="T100" fmla="*/ 93247027 w 65"/>
                  <a:gd name="T101" fmla="*/ 146169063 h 84"/>
                  <a:gd name="T102" fmla="*/ 95766402 w 65"/>
                  <a:gd name="T103" fmla="*/ 143648113 h 84"/>
                  <a:gd name="T104" fmla="*/ 95766402 w 65"/>
                  <a:gd name="T105" fmla="*/ 163810950 h 84"/>
                  <a:gd name="T106" fmla="*/ 108368038 w 65"/>
                  <a:gd name="T107" fmla="*/ 151209375 h 84"/>
                  <a:gd name="T108" fmla="*/ 136089097 w 65"/>
                  <a:gd name="T109" fmla="*/ 186491563 h 84"/>
                  <a:gd name="T110" fmla="*/ 138610059 w 65"/>
                  <a:gd name="T111" fmla="*/ 186491563 h 84"/>
                  <a:gd name="T112" fmla="*/ 123489048 w 65"/>
                  <a:gd name="T113" fmla="*/ 151209375 h 84"/>
                  <a:gd name="T114" fmla="*/ 93247027 w 65"/>
                  <a:gd name="T115" fmla="*/ 136088438 h 84"/>
                  <a:gd name="T116" fmla="*/ 90726065 w 65"/>
                  <a:gd name="T117" fmla="*/ 166330313 h 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"/>
                  <a:gd name="T178" fmla="*/ 0 h 84"/>
                  <a:gd name="T179" fmla="*/ 65 w 65"/>
                  <a:gd name="T180" fmla="*/ 84 h 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" h="84">
                    <a:moveTo>
                      <a:pt x="65" y="66"/>
                    </a:moveTo>
                    <a:lnTo>
                      <a:pt x="65" y="67"/>
                    </a:lnTo>
                    <a:lnTo>
                      <a:pt x="65" y="68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4" y="76"/>
                    </a:lnTo>
                    <a:lnTo>
                      <a:pt x="64" y="75"/>
                    </a:lnTo>
                    <a:lnTo>
                      <a:pt x="61" y="74"/>
                    </a:lnTo>
                    <a:lnTo>
                      <a:pt x="60" y="74"/>
                    </a:lnTo>
                    <a:lnTo>
                      <a:pt x="59" y="74"/>
                    </a:lnTo>
                    <a:lnTo>
                      <a:pt x="59" y="75"/>
                    </a:lnTo>
                    <a:lnTo>
                      <a:pt x="59" y="76"/>
                    </a:lnTo>
                    <a:lnTo>
                      <a:pt x="59" y="77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60" y="82"/>
                    </a:lnTo>
                    <a:lnTo>
                      <a:pt x="60" y="83"/>
                    </a:lnTo>
                    <a:lnTo>
                      <a:pt x="60" y="84"/>
                    </a:lnTo>
                    <a:lnTo>
                      <a:pt x="59" y="82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5" y="74"/>
                    </a:lnTo>
                    <a:lnTo>
                      <a:pt x="56" y="74"/>
                    </a:lnTo>
                    <a:lnTo>
                      <a:pt x="56" y="73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5" y="71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55" y="67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2" y="63"/>
                    </a:lnTo>
                    <a:lnTo>
                      <a:pt x="52" y="62"/>
                    </a:lnTo>
                    <a:lnTo>
                      <a:pt x="52" y="61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39" y="56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7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5" y="53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5" y="64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3" y="64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1" y="68"/>
                    </a:lnTo>
                    <a:lnTo>
                      <a:pt x="30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9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4"/>
                    </a:lnTo>
                    <a:lnTo>
                      <a:pt x="29" y="65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8" y="64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6" y="64"/>
                    </a:lnTo>
                    <a:lnTo>
                      <a:pt x="26" y="63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6" y="62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4" y="68"/>
                    </a:lnTo>
                    <a:lnTo>
                      <a:pt x="23" y="70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1" y="68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7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1"/>
                    </a:lnTo>
                    <a:lnTo>
                      <a:pt x="17" y="72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4" y="68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57" y="33"/>
                    </a:lnTo>
                    <a:lnTo>
                      <a:pt x="56" y="34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5" y="46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6" y="49"/>
                    </a:lnTo>
                    <a:lnTo>
                      <a:pt x="46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49" y="52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4" y="51"/>
                    </a:lnTo>
                    <a:lnTo>
                      <a:pt x="52" y="49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5" y="43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3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60" y="49"/>
                    </a:lnTo>
                    <a:lnTo>
                      <a:pt x="61" y="53"/>
                    </a:lnTo>
                    <a:lnTo>
                      <a:pt x="63" y="56"/>
                    </a:lnTo>
                    <a:lnTo>
                      <a:pt x="64" y="58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5"/>
                    </a:lnTo>
                    <a:lnTo>
                      <a:pt x="65" y="66"/>
                    </a:lnTo>
                    <a:moveTo>
                      <a:pt x="37" y="66"/>
                    </a:moveTo>
                    <a:lnTo>
                      <a:pt x="36" y="66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7" y="61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8" y="57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0" y="61"/>
                    </a:lnTo>
                    <a:lnTo>
                      <a:pt x="40" y="62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38" y="65"/>
                    </a:lnTo>
                    <a:lnTo>
                      <a:pt x="37" y="66"/>
                    </a:lnTo>
                    <a:moveTo>
                      <a:pt x="42" y="65"/>
                    </a:moveTo>
                    <a:lnTo>
                      <a:pt x="42" y="64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2" y="65"/>
                    </a:lnTo>
                    <a:moveTo>
                      <a:pt x="54" y="74"/>
                    </a:moveTo>
                    <a:lnTo>
                      <a:pt x="54" y="73"/>
                    </a:lnTo>
                    <a:lnTo>
                      <a:pt x="54" y="71"/>
                    </a:lnTo>
                    <a:lnTo>
                      <a:pt x="54" y="70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6" y="72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4" y="74"/>
                    </a:lnTo>
                    <a:moveTo>
                      <a:pt x="49" y="62"/>
                    </a:moveTo>
                    <a:lnTo>
                      <a:pt x="48" y="62"/>
                    </a:lnTo>
                    <a:lnTo>
                      <a:pt x="48" y="61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8" y="57"/>
                    </a:lnTo>
                    <a:lnTo>
                      <a:pt x="49" y="60"/>
                    </a:lnTo>
                    <a:lnTo>
                      <a:pt x="49" y="61"/>
                    </a:lnTo>
                    <a:lnTo>
                      <a:pt x="49" y="62"/>
                    </a:lnTo>
                    <a:moveTo>
                      <a:pt x="35" y="56"/>
                    </a:moveTo>
                    <a:lnTo>
                      <a:pt x="35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6"/>
                    </a:lnTo>
                    <a:moveTo>
                      <a:pt x="35" y="66"/>
                    </a:moveTo>
                    <a:lnTo>
                      <a:pt x="35" y="65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05" name="Freeform 1231"/>
              <p:cNvSpPr>
                <a:spLocks noEditPoints="1"/>
              </p:cNvSpPr>
              <p:nvPr/>
            </p:nvSpPr>
            <p:spPr bwMode="auto">
              <a:xfrm>
                <a:off x="5849938" y="2892426"/>
                <a:ext cx="177800" cy="217487"/>
              </a:xfrm>
              <a:custGeom>
                <a:avLst/>
                <a:gdLst>
                  <a:gd name="T0" fmla="*/ 163810950 w 112"/>
                  <a:gd name="T1" fmla="*/ 60483611 h 137"/>
                  <a:gd name="T2" fmla="*/ 171370625 w 112"/>
                  <a:gd name="T3" fmla="*/ 73085157 h 137"/>
                  <a:gd name="T4" fmla="*/ 183972200 w 112"/>
                  <a:gd name="T5" fmla="*/ 80644815 h 137"/>
                  <a:gd name="T6" fmla="*/ 211693125 w 112"/>
                  <a:gd name="T7" fmla="*/ 93246361 h 137"/>
                  <a:gd name="T8" fmla="*/ 219254388 w 112"/>
                  <a:gd name="T9" fmla="*/ 93246361 h 137"/>
                  <a:gd name="T10" fmla="*/ 224294700 w 112"/>
                  <a:gd name="T11" fmla="*/ 95765717 h 137"/>
                  <a:gd name="T12" fmla="*/ 236894688 w 112"/>
                  <a:gd name="T13" fmla="*/ 95765717 h 137"/>
                  <a:gd name="T14" fmla="*/ 249496263 w 112"/>
                  <a:gd name="T15" fmla="*/ 110886620 h 137"/>
                  <a:gd name="T16" fmla="*/ 259576888 w 112"/>
                  <a:gd name="T17" fmla="*/ 120967222 h 137"/>
                  <a:gd name="T18" fmla="*/ 267136563 w 112"/>
                  <a:gd name="T19" fmla="*/ 131047824 h 137"/>
                  <a:gd name="T20" fmla="*/ 282257500 w 112"/>
                  <a:gd name="T21" fmla="*/ 138609069 h 137"/>
                  <a:gd name="T22" fmla="*/ 274697825 w 112"/>
                  <a:gd name="T23" fmla="*/ 151209027 h 137"/>
                  <a:gd name="T24" fmla="*/ 267136563 w 112"/>
                  <a:gd name="T25" fmla="*/ 163810573 h 137"/>
                  <a:gd name="T26" fmla="*/ 259576888 w 112"/>
                  <a:gd name="T27" fmla="*/ 176410532 h 137"/>
                  <a:gd name="T28" fmla="*/ 244455950 w 112"/>
                  <a:gd name="T29" fmla="*/ 191531435 h 137"/>
                  <a:gd name="T30" fmla="*/ 236894688 w 112"/>
                  <a:gd name="T31" fmla="*/ 201612036 h 137"/>
                  <a:gd name="T32" fmla="*/ 224294700 w 112"/>
                  <a:gd name="T33" fmla="*/ 214213583 h 137"/>
                  <a:gd name="T34" fmla="*/ 221773750 w 112"/>
                  <a:gd name="T35" fmla="*/ 209173282 h 137"/>
                  <a:gd name="T36" fmla="*/ 219254388 w 112"/>
                  <a:gd name="T37" fmla="*/ 204132981 h 137"/>
                  <a:gd name="T38" fmla="*/ 209173763 w 112"/>
                  <a:gd name="T39" fmla="*/ 219253883 h 137"/>
                  <a:gd name="T40" fmla="*/ 204133450 w 112"/>
                  <a:gd name="T41" fmla="*/ 234374786 h 137"/>
                  <a:gd name="T42" fmla="*/ 209173763 w 112"/>
                  <a:gd name="T43" fmla="*/ 246974745 h 137"/>
                  <a:gd name="T44" fmla="*/ 209173763 w 112"/>
                  <a:gd name="T45" fmla="*/ 262095647 h 137"/>
                  <a:gd name="T46" fmla="*/ 196572188 w 112"/>
                  <a:gd name="T47" fmla="*/ 264616592 h 137"/>
                  <a:gd name="T48" fmla="*/ 176410938 w 112"/>
                  <a:gd name="T49" fmla="*/ 269656893 h 137"/>
                  <a:gd name="T50" fmla="*/ 166330313 w 112"/>
                  <a:gd name="T51" fmla="*/ 274697193 h 137"/>
                  <a:gd name="T52" fmla="*/ 163810950 w 112"/>
                  <a:gd name="T53" fmla="*/ 289818096 h 137"/>
                  <a:gd name="T54" fmla="*/ 161290000 w 112"/>
                  <a:gd name="T55" fmla="*/ 294858397 h 137"/>
                  <a:gd name="T56" fmla="*/ 151209375 w 112"/>
                  <a:gd name="T57" fmla="*/ 297377754 h 137"/>
                  <a:gd name="T58" fmla="*/ 131048125 w 112"/>
                  <a:gd name="T59" fmla="*/ 299898698 h 137"/>
                  <a:gd name="T60" fmla="*/ 120967500 w 112"/>
                  <a:gd name="T61" fmla="*/ 307458356 h 137"/>
                  <a:gd name="T62" fmla="*/ 115927188 w 112"/>
                  <a:gd name="T63" fmla="*/ 315019601 h 137"/>
                  <a:gd name="T64" fmla="*/ 118448138 w 112"/>
                  <a:gd name="T65" fmla="*/ 322579258 h 137"/>
                  <a:gd name="T66" fmla="*/ 103327200 w 112"/>
                  <a:gd name="T67" fmla="*/ 335180804 h 137"/>
                  <a:gd name="T68" fmla="*/ 93246575 w 112"/>
                  <a:gd name="T69" fmla="*/ 332659860 h 137"/>
                  <a:gd name="T70" fmla="*/ 73083738 w 112"/>
                  <a:gd name="T71" fmla="*/ 335180804 h 137"/>
                  <a:gd name="T72" fmla="*/ 57964388 w 112"/>
                  <a:gd name="T73" fmla="*/ 342740462 h 137"/>
                  <a:gd name="T74" fmla="*/ 40322500 w 112"/>
                  <a:gd name="T75" fmla="*/ 345261406 h 137"/>
                  <a:gd name="T76" fmla="*/ 105846563 w 112"/>
                  <a:gd name="T77" fmla="*/ 224294184 h 137"/>
                  <a:gd name="T78" fmla="*/ 138609388 w 112"/>
                  <a:gd name="T79" fmla="*/ 80644815 h 137"/>
                  <a:gd name="T80" fmla="*/ 138609388 w 112"/>
                  <a:gd name="T81" fmla="*/ 68044856 h 137"/>
                  <a:gd name="T82" fmla="*/ 138609388 w 112"/>
                  <a:gd name="T83" fmla="*/ 52923953 h 137"/>
                  <a:gd name="T84" fmla="*/ 141128750 w 112"/>
                  <a:gd name="T85" fmla="*/ 47883652 h 137"/>
                  <a:gd name="T86" fmla="*/ 143648113 w 112"/>
                  <a:gd name="T87" fmla="*/ 52923953 h 137"/>
                  <a:gd name="T88" fmla="*/ 148688425 w 112"/>
                  <a:gd name="T89" fmla="*/ 55443310 h 137"/>
                  <a:gd name="T90" fmla="*/ 153728738 w 112"/>
                  <a:gd name="T91" fmla="*/ 52923953 h 137"/>
                  <a:gd name="T92" fmla="*/ 153728738 w 112"/>
                  <a:gd name="T93" fmla="*/ 47883652 h 137"/>
                  <a:gd name="T94" fmla="*/ 239415638 w 112"/>
                  <a:gd name="T95" fmla="*/ 216732939 h 137"/>
                  <a:gd name="T96" fmla="*/ 241935000 w 112"/>
                  <a:gd name="T97" fmla="*/ 211692638 h 137"/>
                  <a:gd name="T98" fmla="*/ 244455950 w 112"/>
                  <a:gd name="T99" fmla="*/ 204132981 h 137"/>
                  <a:gd name="T100" fmla="*/ 246975313 w 112"/>
                  <a:gd name="T101" fmla="*/ 209173282 h 137"/>
                  <a:gd name="T102" fmla="*/ 244455950 w 112"/>
                  <a:gd name="T103" fmla="*/ 214213583 h 137"/>
                  <a:gd name="T104" fmla="*/ 239415638 w 112"/>
                  <a:gd name="T105" fmla="*/ 219253883 h 137"/>
                  <a:gd name="T106" fmla="*/ 148688425 w 112"/>
                  <a:gd name="T107" fmla="*/ 25201505 h 137"/>
                  <a:gd name="T108" fmla="*/ 146169063 w 112"/>
                  <a:gd name="T109" fmla="*/ 7561245 h 137"/>
                  <a:gd name="T110" fmla="*/ 153728738 w 112"/>
                  <a:gd name="T111" fmla="*/ 5040301 h 137"/>
                  <a:gd name="T112" fmla="*/ 153728738 w 112"/>
                  <a:gd name="T113" fmla="*/ 2520944 h 137"/>
                  <a:gd name="T114" fmla="*/ 161290000 w 112"/>
                  <a:gd name="T115" fmla="*/ 2520944 h 137"/>
                  <a:gd name="T116" fmla="*/ 153728738 w 112"/>
                  <a:gd name="T117" fmla="*/ 7561245 h 137"/>
                  <a:gd name="T118" fmla="*/ 156249688 w 112"/>
                  <a:gd name="T119" fmla="*/ 17641847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137"/>
                  <a:gd name="T182" fmla="*/ 112 w 112"/>
                  <a:gd name="T183" fmla="*/ 137 h 1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137">
                    <a:moveTo>
                      <a:pt x="62" y="19"/>
                    </a:moveTo>
                    <a:lnTo>
                      <a:pt x="62" y="19"/>
                    </a:lnTo>
                    <a:lnTo>
                      <a:pt x="62" y="21"/>
                    </a:lnTo>
                    <a:lnTo>
                      <a:pt x="64" y="23"/>
                    </a:lnTo>
                    <a:lnTo>
                      <a:pt x="65" y="24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1" y="32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4" y="34"/>
                    </a:lnTo>
                    <a:lnTo>
                      <a:pt x="79" y="35"/>
                    </a:lnTo>
                    <a:lnTo>
                      <a:pt x="83" y="37"/>
                    </a:lnTo>
                    <a:lnTo>
                      <a:pt x="84" y="37"/>
                    </a:lnTo>
                    <a:lnTo>
                      <a:pt x="85" y="37"/>
                    </a:lnTo>
                    <a:lnTo>
                      <a:pt x="86" y="37"/>
                    </a:lnTo>
                    <a:lnTo>
                      <a:pt x="87" y="37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7" y="40"/>
                    </a:lnTo>
                    <a:lnTo>
                      <a:pt x="98" y="42"/>
                    </a:lnTo>
                    <a:lnTo>
                      <a:pt x="99" y="44"/>
                    </a:lnTo>
                    <a:lnTo>
                      <a:pt x="99" y="46"/>
                    </a:lnTo>
                    <a:lnTo>
                      <a:pt x="101" y="46"/>
                    </a:lnTo>
                    <a:lnTo>
                      <a:pt x="101" y="47"/>
                    </a:lnTo>
                    <a:lnTo>
                      <a:pt x="102" y="47"/>
                    </a:lnTo>
                    <a:lnTo>
                      <a:pt x="103" y="48"/>
                    </a:lnTo>
                    <a:lnTo>
                      <a:pt x="104" y="50"/>
                    </a:lnTo>
                    <a:lnTo>
                      <a:pt x="105" y="51"/>
                    </a:lnTo>
                    <a:lnTo>
                      <a:pt x="106" y="52"/>
                    </a:lnTo>
                    <a:lnTo>
                      <a:pt x="107" y="53"/>
                    </a:lnTo>
                    <a:lnTo>
                      <a:pt x="108" y="53"/>
                    </a:lnTo>
                    <a:lnTo>
                      <a:pt x="111" y="53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1" y="58"/>
                    </a:lnTo>
                    <a:lnTo>
                      <a:pt x="111" y="59"/>
                    </a:lnTo>
                    <a:lnTo>
                      <a:pt x="109" y="60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7" y="65"/>
                    </a:lnTo>
                    <a:lnTo>
                      <a:pt x="106" y="65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5" y="69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2" y="70"/>
                    </a:lnTo>
                    <a:lnTo>
                      <a:pt x="101" y="71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7" y="76"/>
                    </a:lnTo>
                    <a:lnTo>
                      <a:pt x="96" y="78"/>
                    </a:lnTo>
                    <a:lnTo>
                      <a:pt x="96" y="79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4" y="80"/>
                    </a:lnTo>
                    <a:lnTo>
                      <a:pt x="94" y="81"/>
                    </a:lnTo>
                    <a:lnTo>
                      <a:pt x="93" y="84"/>
                    </a:lnTo>
                    <a:lnTo>
                      <a:pt x="92" y="85"/>
                    </a:lnTo>
                    <a:lnTo>
                      <a:pt x="89" y="85"/>
                    </a:lnTo>
                    <a:lnTo>
                      <a:pt x="88" y="84"/>
                    </a:lnTo>
                    <a:lnTo>
                      <a:pt x="88" y="83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7" y="81"/>
                    </a:lnTo>
                    <a:lnTo>
                      <a:pt x="86" y="83"/>
                    </a:lnTo>
                    <a:lnTo>
                      <a:pt x="86" y="84"/>
                    </a:lnTo>
                    <a:lnTo>
                      <a:pt x="85" y="85"/>
                    </a:lnTo>
                    <a:lnTo>
                      <a:pt x="84" y="86"/>
                    </a:lnTo>
                    <a:lnTo>
                      <a:pt x="83" y="87"/>
                    </a:lnTo>
                    <a:lnTo>
                      <a:pt x="83" y="88"/>
                    </a:lnTo>
                    <a:lnTo>
                      <a:pt x="83" y="90"/>
                    </a:lnTo>
                    <a:lnTo>
                      <a:pt x="83" y="91"/>
                    </a:lnTo>
                    <a:lnTo>
                      <a:pt x="81" y="93"/>
                    </a:lnTo>
                    <a:lnTo>
                      <a:pt x="81" y="94"/>
                    </a:lnTo>
                    <a:lnTo>
                      <a:pt x="81" y="97"/>
                    </a:lnTo>
                    <a:lnTo>
                      <a:pt x="83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1" y="100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1" y="105"/>
                    </a:lnTo>
                    <a:lnTo>
                      <a:pt x="80" y="105"/>
                    </a:lnTo>
                    <a:lnTo>
                      <a:pt x="79" y="105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4" y="105"/>
                    </a:lnTo>
                    <a:lnTo>
                      <a:pt x="74" y="106"/>
                    </a:lnTo>
                    <a:lnTo>
                      <a:pt x="71" y="106"/>
                    </a:lnTo>
                    <a:lnTo>
                      <a:pt x="70" y="107"/>
                    </a:lnTo>
                    <a:lnTo>
                      <a:pt x="68" y="107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9"/>
                    </a:lnTo>
                    <a:lnTo>
                      <a:pt x="66" y="109"/>
                    </a:lnTo>
                    <a:lnTo>
                      <a:pt x="66" y="111"/>
                    </a:lnTo>
                    <a:lnTo>
                      <a:pt x="66" y="112"/>
                    </a:lnTo>
                    <a:lnTo>
                      <a:pt x="66" y="114"/>
                    </a:lnTo>
                    <a:lnTo>
                      <a:pt x="65" y="115"/>
                    </a:lnTo>
                    <a:lnTo>
                      <a:pt x="65" y="116"/>
                    </a:lnTo>
                    <a:lnTo>
                      <a:pt x="65" y="117"/>
                    </a:lnTo>
                    <a:lnTo>
                      <a:pt x="64" y="117"/>
                    </a:lnTo>
                    <a:lnTo>
                      <a:pt x="62" y="118"/>
                    </a:lnTo>
                    <a:lnTo>
                      <a:pt x="62" y="119"/>
                    </a:lnTo>
                    <a:lnTo>
                      <a:pt x="61" y="119"/>
                    </a:lnTo>
                    <a:lnTo>
                      <a:pt x="60" y="118"/>
                    </a:lnTo>
                    <a:lnTo>
                      <a:pt x="57" y="119"/>
                    </a:lnTo>
                    <a:lnTo>
                      <a:pt x="55" y="119"/>
                    </a:lnTo>
                    <a:lnTo>
                      <a:pt x="52" y="119"/>
                    </a:lnTo>
                    <a:lnTo>
                      <a:pt x="50" y="121"/>
                    </a:lnTo>
                    <a:lnTo>
                      <a:pt x="49" y="121"/>
                    </a:lnTo>
                    <a:lnTo>
                      <a:pt x="49" y="122"/>
                    </a:lnTo>
                    <a:lnTo>
                      <a:pt x="48" y="122"/>
                    </a:lnTo>
                    <a:lnTo>
                      <a:pt x="48" y="123"/>
                    </a:lnTo>
                    <a:lnTo>
                      <a:pt x="47" y="123"/>
                    </a:lnTo>
                    <a:lnTo>
                      <a:pt x="47" y="124"/>
                    </a:lnTo>
                    <a:lnTo>
                      <a:pt x="46" y="125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47" y="127"/>
                    </a:lnTo>
                    <a:lnTo>
                      <a:pt x="47" y="128"/>
                    </a:lnTo>
                    <a:lnTo>
                      <a:pt x="46" y="130"/>
                    </a:lnTo>
                    <a:lnTo>
                      <a:pt x="45" y="132"/>
                    </a:lnTo>
                    <a:lnTo>
                      <a:pt x="43" y="132"/>
                    </a:lnTo>
                    <a:lnTo>
                      <a:pt x="42" y="133"/>
                    </a:lnTo>
                    <a:lnTo>
                      <a:pt x="41" y="133"/>
                    </a:lnTo>
                    <a:lnTo>
                      <a:pt x="40" y="133"/>
                    </a:lnTo>
                    <a:lnTo>
                      <a:pt x="39" y="133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4"/>
                    </a:lnTo>
                    <a:lnTo>
                      <a:pt x="27" y="134"/>
                    </a:lnTo>
                    <a:lnTo>
                      <a:pt x="24" y="134"/>
                    </a:lnTo>
                    <a:lnTo>
                      <a:pt x="24" y="135"/>
                    </a:lnTo>
                    <a:lnTo>
                      <a:pt x="23" y="136"/>
                    </a:lnTo>
                    <a:lnTo>
                      <a:pt x="22" y="136"/>
                    </a:lnTo>
                    <a:lnTo>
                      <a:pt x="21" y="136"/>
                    </a:lnTo>
                    <a:lnTo>
                      <a:pt x="20" y="136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2" y="128"/>
                    </a:lnTo>
                    <a:lnTo>
                      <a:pt x="11" y="128"/>
                    </a:lnTo>
                    <a:lnTo>
                      <a:pt x="11" y="127"/>
                    </a:lnTo>
                    <a:lnTo>
                      <a:pt x="0" y="104"/>
                    </a:lnTo>
                    <a:lnTo>
                      <a:pt x="42" y="89"/>
                    </a:lnTo>
                    <a:lnTo>
                      <a:pt x="49" y="71"/>
                    </a:lnTo>
                    <a:lnTo>
                      <a:pt x="52" y="61"/>
                    </a:lnTo>
                    <a:lnTo>
                      <a:pt x="46" y="51"/>
                    </a:lnTo>
                    <a:lnTo>
                      <a:pt x="50" y="40"/>
                    </a:lnTo>
                    <a:lnTo>
                      <a:pt x="51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53" y="25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1" y="19"/>
                    </a:lnTo>
                    <a:lnTo>
                      <a:pt x="62" y="19"/>
                    </a:lnTo>
                    <a:moveTo>
                      <a:pt x="95" y="87"/>
                    </a:moveTo>
                    <a:lnTo>
                      <a:pt x="95" y="87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6" y="84"/>
                    </a:lnTo>
                    <a:lnTo>
                      <a:pt x="96" y="83"/>
                    </a:lnTo>
                    <a:lnTo>
                      <a:pt x="97" y="81"/>
                    </a:lnTo>
                    <a:lnTo>
                      <a:pt x="98" y="80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8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7"/>
                    </a:lnTo>
                    <a:moveTo>
                      <a:pt x="61" y="10"/>
                    </a:moveTo>
                    <a:lnTo>
                      <a:pt x="60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4" y="4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0" y="10"/>
                    </a:lnTo>
                    <a:lnTo>
                      <a:pt x="6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06" name="Freeform 1233"/>
              <p:cNvSpPr>
                <a:spLocks noEditPoints="1"/>
              </p:cNvSpPr>
              <p:nvPr/>
            </p:nvSpPr>
            <p:spPr bwMode="auto">
              <a:xfrm>
                <a:off x="4291013" y="2870201"/>
                <a:ext cx="277812" cy="282575"/>
              </a:xfrm>
              <a:custGeom>
                <a:avLst/>
                <a:gdLst>
                  <a:gd name="T0" fmla="*/ 385582419 w 175"/>
                  <a:gd name="T1" fmla="*/ 83165950 h 178"/>
                  <a:gd name="T2" fmla="*/ 383063061 w 175"/>
                  <a:gd name="T3" fmla="*/ 120967500 h 178"/>
                  <a:gd name="T4" fmla="*/ 390622722 w 175"/>
                  <a:gd name="T5" fmla="*/ 194052825 h 178"/>
                  <a:gd name="T6" fmla="*/ 395663025 w 175"/>
                  <a:gd name="T7" fmla="*/ 257055938 h 178"/>
                  <a:gd name="T8" fmla="*/ 400703329 w 175"/>
                  <a:gd name="T9" fmla="*/ 309978425 h 178"/>
                  <a:gd name="T10" fmla="*/ 420864543 w 175"/>
                  <a:gd name="T11" fmla="*/ 393144375 h 178"/>
                  <a:gd name="T12" fmla="*/ 413304881 w 175"/>
                  <a:gd name="T13" fmla="*/ 423386250 h 178"/>
                  <a:gd name="T14" fmla="*/ 347780937 w 175"/>
                  <a:gd name="T15" fmla="*/ 420866888 h 178"/>
                  <a:gd name="T16" fmla="*/ 304937564 w 175"/>
                  <a:gd name="T17" fmla="*/ 423386250 h 178"/>
                  <a:gd name="T18" fmla="*/ 277216689 w 175"/>
                  <a:gd name="T19" fmla="*/ 420866888 h 178"/>
                  <a:gd name="T20" fmla="*/ 262095778 w 175"/>
                  <a:gd name="T21" fmla="*/ 423386250 h 178"/>
                  <a:gd name="T22" fmla="*/ 249494226 w 175"/>
                  <a:gd name="T23" fmla="*/ 425907200 h 178"/>
                  <a:gd name="T24" fmla="*/ 229333012 w 175"/>
                  <a:gd name="T25" fmla="*/ 423386250 h 178"/>
                  <a:gd name="T26" fmla="*/ 221773351 w 175"/>
                  <a:gd name="T27" fmla="*/ 435987825 h 178"/>
                  <a:gd name="T28" fmla="*/ 209171799 w 175"/>
                  <a:gd name="T29" fmla="*/ 425907200 h 178"/>
                  <a:gd name="T30" fmla="*/ 201612137 w 175"/>
                  <a:gd name="T31" fmla="*/ 418345938 h 178"/>
                  <a:gd name="T32" fmla="*/ 191531530 w 175"/>
                  <a:gd name="T33" fmla="*/ 423386250 h 178"/>
                  <a:gd name="T34" fmla="*/ 189010585 w 175"/>
                  <a:gd name="T35" fmla="*/ 438507188 h 178"/>
                  <a:gd name="T36" fmla="*/ 178929978 w 175"/>
                  <a:gd name="T37" fmla="*/ 448587813 h 178"/>
                  <a:gd name="T38" fmla="*/ 163809068 w 175"/>
                  <a:gd name="T39" fmla="*/ 441028138 h 178"/>
                  <a:gd name="T40" fmla="*/ 151209103 w 175"/>
                  <a:gd name="T41" fmla="*/ 433466875 h 178"/>
                  <a:gd name="T42" fmla="*/ 148688157 w 175"/>
                  <a:gd name="T43" fmla="*/ 425907200 h 178"/>
                  <a:gd name="T44" fmla="*/ 133567247 w 175"/>
                  <a:gd name="T45" fmla="*/ 405745950 h 178"/>
                  <a:gd name="T46" fmla="*/ 120967282 w 175"/>
                  <a:gd name="T47" fmla="*/ 398184688 h 178"/>
                  <a:gd name="T48" fmla="*/ 95765765 w 175"/>
                  <a:gd name="T49" fmla="*/ 380544388 h 178"/>
                  <a:gd name="T50" fmla="*/ 78123909 w 175"/>
                  <a:gd name="T51" fmla="*/ 380544388 h 178"/>
                  <a:gd name="T52" fmla="*/ 70564248 w 175"/>
                  <a:gd name="T53" fmla="*/ 380544388 h 178"/>
                  <a:gd name="T54" fmla="*/ 47882089 w 175"/>
                  <a:gd name="T55" fmla="*/ 388104063 h 178"/>
                  <a:gd name="T56" fmla="*/ 35282124 w 175"/>
                  <a:gd name="T57" fmla="*/ 388104063 h 178"/>
                  <a:gd name="T58" fmla="*/ 25201517 w 175"/>
                  <a:gd name="T59" fmla="*/ 393144375 h 178"/>
                  <a:gd name="T60" fmla="*/ 20161214 w 175"/>
                  <a:gd name="T61" fmla="*/ 393144375 h 178"/>
                  <a:gd name="T62" fmla="*/ 22680572 w 175"/>
                  <a:gd name="T63" fmla="*/ 380544388 h 178"/>
                  <a:gd name="T64" fmla="*/ 27720875 w 175"/>
                  <a:gd name="T65" fmla="*/ 367942813 h 178"/>
                  <a:gd name="T66" fmla="*/ 37801482 w 175"/>
                  <a:gd name="T67" fmla="*/ 347781563 h 178"/>
                  <a:gd name="T68" fmla="*/ 37801482 w 175"/>
                  <a:gd name="T69" fmla="*/ 320059050 h 178"/>
                  <a:gd name="T70" fmla="*/ 35282124 w 175"/>
                  <a:gd name="T71" fmla="*/ 307459063 h 178"/>
                  <a:gd name="T72" fmla="*/ 27720875 w 175"/>
                  <a:gd name="T73" fmla="*/ 294857488 h 178"/>
                  <a:gd name="T74" fmla="*/ 20161214 w 175"/>
                  <a:gd name="T75" fmla="*/ 284776863 h 178"/>
                  <a:gd name="T76" fmla="*/ 25201517 w 175"/>
                  <a:gd name="T77" fmla="*/ 277217188 h 178"/>
                  <a:gd name="T78" fmla="*/ 22680572 w 175"/>
                  <a:gd name="T79" fmla="*/ 277217188 h 178"/>
                  <a:gd name="T80" fmla="*/ 27720875 w 175"/>
                  <a:gd name="T81" fmla="*/ 252015625 h 178"/>
                  <a:gd name="T82" fmla="*/ 20161214 w 175"/>
                  <a:gd name="T83" fmla="*/ 234373738 h 178"/>
                  <a:gd name="T84" fmla="*/ 7559661 w 175"/>
                  <a:gd name="T85" fmla="*/ 221773750 h 178"/>
                  <a:gd name="T86" fmla="*/ 0 w 175"/>
                  <a:gd name="T87" fmla="*/ 234373738 h 178"/>
                  <a:gd name="T88" fmla="*/ 2519358 w 175"/>
                  <a:gd name="T89" fmla="*/ 214214075 h 178"/>
                  <a:gd name="T90" fmla="*/ 65523945 w 175"/>
                  <a:gd name="T91" fmla="*/ 211693125 h 178"/>
                  <a:gd name="T92" fmla="*/ 133567247 w 175"/>
                  <a:gd name="T93" fmla="*/ 211693125 h 178"/>
                  <a:gd name="T94" fmla="*/ 143647854 w 175"/>
                  <a:gd name="T95" fmla="*/ 178931888 h 178"/>
                  <a:gd name="T96" fmla="*/ 143647854 w 175"/>
                  <a:gd name="T97" fmla="*/ 156249688 h 178"/>
                  <a:gd name="T98" fmla="*/ 173889675 w 175"/>
                  <a:gd name="T99" fmla="*/ 141128750 h 178"/>
                  <a:gd name="T100" fmla="*/ 181450923 w 175"/>
                  <a:gd name="T101" fmla="*/ 90725625 h 178"/>
                  <a:gd name="T102" fmla="*/ 181450923 w 175"/>
                  <a:gd name="T103" fmla="*/ 60483750 h 178"/>
                  <a:gd name="T104" fmla="*/ 249494226 w 175"/>
                  <a:gd name="T105" fmla="*/ 45362813 h 178"/>
                  <a:gd name="T106" fmla="*/ 274695743 w 175"/>
                  <a:gd name="T107" fmla="*/ 45362813 h 178"/>
                  <a:gd name="T108" fmla="*/ 302418206 w 175"/>
                  <a:gd name="T109" fmla="*/ 0 h 178"/>
                  <a:gd name="T110" fmla="*/ 352821240 w 175"/>
                  <a:gd name="T111" fmla="*/ 32761238 h 178"/>
                  <a:gd name="T112" fmla="*/ 403224274 w 175"/>
                  <a:gd name="T113" fmla="*/ 60483750 h 178"/>
                  <a:gd name="T114" fmla="*/ 22680572 w 175"/>
                  <a:gd name="T115" fmla="*/ 274696238 h 178"/>
                  <a:gd name="T116" fmla="*/ 25201517 w 175"/>
                  <a:gd name="T117" fmla="*/ 264615613 h 178"/>
                  <a:gd name="T118" fmla="*/ 22680572 w 175"/>
                  <a:gd name="T119" fmla="*/ 274696238 h 1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5"/>
                  <a:gd name="T181" fmla="*/ 0 h 178"/>
                  <a:gd name="T182" fmla="*/ 175 w 175"/>
                  <a:gd name="T183" fmla="*/ 178 h 1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5" h="178">
                    <a:moveTo>
                      <a:pt x="175" y="33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60" y="33"/>
                    </a:lnTo>
                    <a:lnTo>
                      <a:pt x="156" y="33"/>
                    </a:lnTo>
                    <a:lnTo>
                      <a:pt x="154" y="33"/>
                    </a:lnTo>
                    <a:lnTo>
                      <a:pt x="153" y="33"/>
                    </a:lnTo>
                    <a:lnTo>
                      <a:pt x="150" y="33"/>
                    </a:lnTo>
                    <a:lnTo>
                      <a:pt x="149" y="33"/>
                    </a:lnTo>
                    <a:lnTo>
                      <a:pt x="150" y="38"/>
                    </a:lnTo>
                    <a:lnTo>
                      <a:pt x="150" y="39"/>
                    </a:lnTo>
                    <a:lnTo>
                      <a:pt x="150" y="41"/>
                    </a:lnTo>
                    <a:lnTo>
                      <a:pt x="150" y="45"/>
                    </a:lnTo>
                    <a:lnTo>
                      <a:pt x="152" y="48"/>
                    </a:lnTo>
                    <a:lnTo>
                      <a:pt x="153" y="57"/>
                    </a:lnTo>
                    <a:lnTo>
                      <a:pt x="153" y="61"/>
                    </a:lnTo>
                    <a:lnTo>
                      <a:pt x="153" y="63"/>
                    </a:lnTo>
                    <a:lnTo>
                      <a:pt x="154" y="66"/>
                    </a:lnTo>
                    <a:lnTo>
                      <a:pt x="154" y="75"/>
                    </a:lnTo>
                    <a:lnTo>
                      <a:pt x="155" y="77"/>
                    </a:lnTo>
                    <a:lnTo>
                      <a:pt x="155" y="81"/>
                    </a:lnTo>
                    <a:lnTo>
                      <a:pt x="155" y="84"/>
                    </a:lnTo>
                    <a:lnTo>
                      <a:pt x="156" y="86"/>
                    </a:lnTo>
                    <a:lnTo>
                      <a:pt x="156" y="90"/>
                    </a:lnTo>
                    <a:lnTo>
                      <a:pt x="156" y="93"/>
                    </a:lnTo>
                    <a:lnTo>
                      <a:pt x="157" y="95"/>
                    </a:lnTo>
                    <a:lnTo>
                      <a:pt x="157" y="102"/>
                    </a:lnTo>
                    <a:lnTo>
                      <a:pt x="158" y="105"/>
                    </a:lnTo>
                    <a:lnTo>
                      <a:pt x="158" y="108"/>
                    </a:lnTo>
                    <a:lnTo>
                      <a:pt x="158" y="112"/>
                    </a:lnTo>
                    <a:lnTo>
                      <a:pt x="159" y="114"/>
                    </a:lnTo>
                    <a:lnTo>
                      <a:pt x="159" y="117"/>
                    </a:lnTo>
                    <a:lnTo>
                      <a:pt x="159" y="121"/>
                    </a:lnTo>
                    <a:lnTo>
                      <a:pt x="159" y="123"/>
                    </a:lnTo>
                    <a:lnTo>
                      <a:pt x="160" y="127"/>
                    </a:lnTo>
                    <a:lnTo>
                      <a:pt x="160" y="130"/>
                    </a:lnTo>
                    <a:lnTo>
                      <a:pt x="162" y="135"/>
                    </a:lnTo>
                    <a:lnTo>
                      <a:pt x="162" y="141"/>
                    </a:lnTo>
                    <a:lnTo>
                      <a:pt x="163" y="150"/>
                    </a:lnTo>
                    <a:lnTo>
                      <a:pt x="163" y="154"/>
                    </a:lnTo>
                    <a:lnTo>
                      <a:pt x="167" y="156"/>
                    </a:lnTo>
                    <a:lnTo>
                      <a:pt x="166" y="158"/>
                    </a:lnTo>
                    <a:lnTo>
                      <a:pt x="166" y="159"/>
                    </a:lnTo>
                    <a:lnTo>
                      <a:pt x="166" y="163"/>
                    </a:lnTo>
                    <a:lnTo>
                      <a:pt x="165" y="167"/>
                    </a:lnTo>
                    <a:lnTo>
                      <a:pt x="165" y="168"/>
                    </a:lnTo>
                    <a:lnTo>
                      <a:pt x="164" y="168"/>
                    </a:lnTo>
                    <a:lnTo>
                      <a:pt x="158" y="167"/>
                    </a:lnTo>
                    <a:lnTo>
                      <a:pt x="153" y="168"/>
                    </a:lnTo>
                    <a:lnTo>
                      <a:pt x="153" y="167"/>
                    </a:lnTo>
                    <a:lnTo>
                      <a:pt x="152" y="167"/>
                    </a:lnTo>
                    <a:lnTo>
                      <a:pt x="148" y="167"/>
                    </a:lnTo>
                    <a:lnTo>
                      <a:pt x="143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29" y="168"/>
                    </a:lnTo>
                    <a:lnTo>
                      <a:pt x="128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5" y="168"/>
                    </a:lnTo>
                    <a:lnTo>
                      <a:pt x="113" y="168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10" y="168"/>
                    </a:lnTo>
                    <a:lnTo>
                      <a:pt x="110" y="167"/>
                    </a:lnTo>
                    <a:lnTo>
                      <a:pt x="110" y="165"/>
                    </a:lnTo>
                    <a:lnTo>
                      <a:pt x="109" y="166"/>
                    </a:lnTo>
                    <a:lnTo>
                      <a:pt x="109" y="168"/>
                    </a:lnTo>
                    <a:lnTo>
                      <a:pt x="106" y="168"/>
                    </a:lnTo>
                    <a:lnTo>
                      <a:pt x="104" y="168"/>
                    </a:lnTo>
                    <a:lnTo>
                      <a:pt x="104" y="169"/>
                    </a:lnTo>
                    <a:lnTo>
                      <a:pt x="103" y="169"/>
                    </a:lnTo>
                    <a:lnTo>
                      <a:pt x="100" y="169"/>
                    </a:lnTo>
                    <a:lnTo>
                      <a:pt x="99" y="169"/>
                    </a:lnTo>
                    <a:lnTo>
                      <a:pt x="98" y="169"/>
                    </a:lnTo>
                    <a:lnTo>
                      <a:pt x="97" y="168"/>
                    </a:lnTo>
                    <a:lnTo>
                      <a:pt x="94" y="168"/>
                    </a:lnTo>
                    <a:lnTo>
                      <a:pt x="92" y="168"/>
                    </a:lnTo>
                    <a:lnTo>
                      <a:pt x="91" y="168"/>
                    </a:lnTo>
                    <a:lnTo>
                      <a:pt x="90" y="169"/>
                    </a:lnTo>
                    <a:lnTo>
                      <a:pt x="90" y="170"/>
                    </a:lnTo>
                    <a:lnTo>
                      <a:pt x="89" y="172"/>
                    </a:lnTo>
                    <a:lnTo>
                      <a:pt x="88" y="173"/>
                    </a:lnTo>
                    <a:lnTo>
                      <a:pt x="87" y="172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68"/>
                    </a:lnTo>
                    <a:lnTo>
                      <a:pt x="82" y="168"/>
                    </a:lnTo>
                    <a:lnTo>
                      <a:pt x="82" y="167"/>
                    </a:lnTo>
                    <a:lnTo>
                      <a:pt x="81" y="167"/>
                    </a:lnTo>
                    <a:lnTo>
                      <a:pt x="81" y="166"/>
                    </a:lnTo>
                    <a:lnTo>
                      <a:pt x="80" y="166"/>
                    </a:lnTo>
                    <a:lnTo>
                      <a:pt x="79" y="166"/>
                    </a:lnTo>
                    <a:lnTo>
                      <a:pt x="78" y="167"/>
                    </a:lnTo>
                    <a:lnTo>
                      <a:pt x="76" y="167"/>
                    </a:lnTo>
                    <a:lnTo>
                      <a:pt x="76" y="168"/>
                    </a:lnTo>
                    <a:lnTo>
                      <a:pt x="75" y="168"/>
                    </a:lnTo>
                    <a:lnTo>
                      <a:pt x="75" y="170"/>
                    </a:lnTo>
                    <a:lnTo>
                      <a:pt x="74" y="172"/>
                    </a:lnTo>
                    <a:lnTo>
                      <a:pt x="74" y="174"/>
                    </a:lnTo>
                    <a:lnTo>
                      <a:pt x="75" y="174"/>
                    </a:lnTo>
                    <a:lnTo>
                      <a:pt x="75" y="175"/>
                    </a:lnTo>
                    <a:lnTo>
                      <a:pt x="75" y="176"/>
                    </a:lnTo>
                    <a:lnTo>
                      <a:pt x="74" y="177"/>
                    </a:lnTo>
                    <a:lnTo>
                      <a:pt x="73" y="178"/>
                    </a:lnTo>
                    <a:lnTo>
                      <a:pt x="71" y="178"/>
                    </a:lnTo>
                    <a:lnTo>
                      <a:pt x="70" y="178"/>
                    </a:lnTo>
                    <a:lnTo>
                      <a:pt x="69" y="178"/>
                    </a:lnTo>
                    <a:lnTo>
                      <a:pt x="66" y="177"/>
                    </a:lnTo>
                    <a:lnTo>
                      <a:pt x="66" y="176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3"/>
                    </a:lnTo>
                    <a:lnTo>
                      <a:pt x="60" y="172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60" y="169"/>
                    </a:lnTo>
                    <a:lnTo>
                      <a:pt x="59" y="169"/>
                    </a:lnTo>
                    <a:lnTo>
                      <a:pt x="59" y="168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6" y="167"/>
                    </a:lnTo>
                    <a:lnTo>
                      <a:pt x="55" y="166"/>
                    </a:lnTo>
                    <a:lnTo>
                      <a:pt x="54" y="165"/>
                    </a:lnTo>
                    <a:lnTo>
                      <a:pt x="53" y="161"/>
                    </a:lnTo>
                    <a:lnTo>
                      <a:pt x="53" y="159"/>
                    </a:lnTo>
                    <a:lnTo>
                      <a:pt x="51" y="159"/>
                    </a:lnTo>
                    <a:lnTo>
                      <a:pt x="50" y="158"/>
                    </a:lnTo>
                    <a:lnTo>
                      <a:pt x="48" y="159"/>
                    </a:lnTo>
                    <a:lnTo>
                      <a:pt x="48" y="158"/>
                    </a:lnTo>
                    <a:lnTo>
                      <a:pt x="46" y="158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1" y="153"/>
                    </a:lnTo>
                    <a:lnTo>
                      <a:pt x="38" y="151"/>
                    </a:lnTo>
                    <a:lnTo>
                      <a:pt x="37" y="151"/>
                    </a:lnTo>
                    <a:lnTo>
                      <a:pt x="36" y="151"/>
                    </a:lnTo>
                    <a:lnTo>
                      <a:pt x="35" y="151"/>
                    </a:lnTo>
                    <a:lnTo>
                      <a:pt x="33" y="151"/>
                    </a:lnTo>
                    <a:lnTo>
                      <a:pt x="32" y="151"/>
                    </a:lnTo>
                    <a:lnTo>
                      <a:pt x="31" y="151"/>
                    </a:lnTo>
                    <a:lnTo>
                      <a:pt x="29" y="150"/>
                    </a:lnTo>
                    <a:lnTo>
                      <a:pt x="29" y="151"/>
                    </a:lnTo>
                    <a:lnTo>
                      <a:pt x="28" y="151"/>
                    </a:lnTo>
                    <a:lnTo>
                      <a:pt x="26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3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8" y="154"/>
                    </a:lnTo>
                    <a:lnTo>
                      <a:pt x="17" y="154"/>
                    </a:lnTo>
                    <a:lnTo>
                      <a:pt x="16" y="154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4" y="153"/>
                    </a:lnTo>
                    <a:lnTo>
                      <a:pt x="11" y="154"/>
                    </a:lnTo>
                    <a:lnTo>
                      <a:pt x="10" y="154"/>
                    </a:lnTo>
                    <a:lnTo>
                      <a:pt x="10" y="155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9"/>
                    </a:lnTo>
                    <a:lnTo>
                      <a:pt x="8" y="156"/>
                    </a:lnTo>
                    <a:lnTo>
                      <a:pt x="8" y="155"/>
                    </a:lnTo>
                    <a:lnTo>
                      <a:pt x="8" y="154"/>
                    </a:lnTo>
                    <a:lnTo>
                      <a:pt x="9" y="154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7"/>
                    </a:lnTo>
                    <a:lnTo>
                      <a:pt x="11" y="146"/>
                    </a:lnTo>
                    <a:lnTo>
                      <a:pt x="13" y="144"/>
                    </a:lnTo>
                    <a:lnTo>
                      <a:pt x="14" y="141"/>
                    </a:lnTo>
                    <a:lnTo>
                      <a:pt x="14" y="139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5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3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1" y="117"/>
                    </a:lnTo>
                    <a:lnTo>
                      <a:pt x="10" y="116"/>
                    </a:lnTo>
                    <a:lnTo>
                      <a:pt x="10" y="114"/>
                    </a:lnTo>
                    <a:lnTo>
                      <a:pt x="9" y="114"/>
                    </a:lnTo>
                    <a:lnTo>
                      <a:pt x="8" y="113"/>
                    </a:lnTo>
                    <a:lnTo>
                      <a:pt x="9" y="112"/>
                    </a:lnTo>
                    <a:lnTo>
                      <a:pt x="10" y="112"/>
                    </a:lnTo>
                    <a:lnTo>
                      <a:pt x="11" y="111"/>
                    </a:lnTo>
                    <a:lnTo>
                      <a:pt x="11" y="110"/>
                    </a:lnTo>
                    <a:lnTo>
                      <a:pt x="10" y="110"/>
                    </a:lnTo>
                    <a:lnTo>
                      <a:pt x="9" y="111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10" y="110"/>
                    </a:lnTo>
                    <a:lnTo>
                      <a:pt x="10" y="109"/>
                    </a:lnTo>
                    <a:lnTo>
                      <a:pt x="13" y="107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1" y="100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5"/>
                    </a:lnTo>
                    <a:lnTo>
                      <a:pt x="9" y="94"/>
                    </a:lnTo>
                    <a:lnTo>
                      <a:pt x="8" y="93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7" y="95"/>
                    </a:lnTo>
                    <a:lnTo>
                      <a:pt x="6" y="94"/>
                    </a:lnTo>
                    <a:lnTo>
                      <a:pt x="3" y="88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1" y="85"/>
                    </a:lnTo>
                    <a:lnTo>
                      <a:pt x="1" y="84"/>
                    </a:lnTo>
                    <a:lnTo>
                      <a:pt x="7" y="84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4"/>
                    </a:lnTo>
                    <a:lnTo>
                      <a:pt x="26" y="84"/>
                    </a:lnTo>
                    <a:lnTo>
                      <a:pt x="29" y="84"/>
                    </a:lnTo>
                    <a:lnTo>
                      <a:pt x="34" y="84"/>
                    </a:lnTo>
                    <a:lnTo>
                      <a:pt x="37" y="84"/>
                    </a:lnTo>
                    <a:lnTo>
                      <a:pt x="39" y="84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59" y="84"/>
                    </a:lnTo>
                    <a:lnTo>
                      <a:pt x="57" y="83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57" y="74"/>
                    </a:lnTo>
                    <a:lnTo>
                      <a:pt x="57" y="72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7" y="67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3"/>
                    </a:lnTo>
                    <a:lnTo>
                      <a:pt x="57" y="62"/>
                    </a:lnTo>
                    <a:lnTo>
                      <a:pt x="59" y="61"/>
                    </a:lnTo>
                    <a:lnTo>
                      <a:pt x="62" y="58"/>
                    </a:lnTo>
                    <a:lnTo>
                      <a:pt x="63" y="57"/>
                    </a:lnTo>
                    <a:lnTo>
                      <a:pt x="64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1" y="55"/>
                    </a:lnTo>
                    <a:lnTo>
                      <a:pt x="72" y="55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2" y="18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0" y="18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8"/>
                    </a:lnTo>
                    <a:lnTo>
                      <a:pt x="120" y="18"/>
                    </a:lnTo>
                    <a:lnTo>
                      <a:pt x="120" y="17"/>
                    </a:lnTo>
                    <a:lnTo>
                      <a:pt x="120" y="13"/>
                    </a:lnTo>
                    <a:lnTo>
                      <a:pt x="120" y="7"/>
                    </a:lnTo>
                    <a:lnTo>
                      <a:pt x="120" y="5"/>
                    </a:lnTo>
                    <a:lnTo>
                      <a:pt x="120" y="0"/>
                    </a:lnTo>
                    <a:lnTo>
                      <a:pt x="126" y="4"/>
                    </a:lnTo>
                    <a:lnTo>
                      <a:pt x="127" y="5"/>
                    </a:lnTo>
                    <a:lnTo>
                      <a:pt x="134" y="8"/>
                    </a:lnTo>
                    <a:lnTo>
                      <a:pt x="139" y="11"/>
                    </a:lnTo>
                    <a:lnTo>
                      <a:pt x="140" y="13"/>
                    </a:lnTo>
                    <a:lnTo>
                      <a:pt x="144" y="14"/>
                    </a:lnTo>
                    <a:lnTo>
                      <a:pt x="147" y="16"/>
                    </a:lnTo>
                    <a:lnTo>
                      <a:pt x="148" y="17"/>
                    </a:lnTo>
                    <a:lnTo>
                      <a:pt x="154" y="19"/>
                    </a:lnTo>
                    <a:lnTo>
                      <a:pt x="154" y="20"/>
                    </a:lnTo>
                    <a:lnTo>
                      <a:pt x="159" y="24"/>
                    </a:lnTo>
                    <a:lnTo>
                      <a:pt x="160" y="24"/>
                    </a:lnTo>
                    <a:lnTo>
                      <a:pt x="163" y="25"/>
                    </a:lnTo>
                    <a:lnTo>
                      <a:pt x="167" y="28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4" y="33"/>
                    </a:lnTo>
                    <a:lnTo>
                      <a:pt x="175" y="33"/>
                    </a:lnTo>
                    <a:moveTo>
                      <a:pt x="9" y="109"/>
                    </a:moveTo>
                    <a:lnTo>
                      <a:pt x="9" y="109"/>
                    </a:lnTo>
                    <a:lnTo>
                      <a:pt x="9" y="108"/>
                    </a:lnTo>
                    <a:lnTo>
                      <a:pt x="9" y="107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10" y="108"/>
                    </a:lnTo>
                    <a:lnTo>
                      <a:pt x="9" y="10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07" name="Freeform 1245"/>
              <p:cNvSpPr>
                <a:spLocks noEditPoints="1"/>
              </p:cNvSpPr>
              <p:nvPr/>
            </p:nvSpPr>
            <p:spPr bwMode="auto">
              <a:xfrm>
                <a:off x="4105275" y="3098801"/>
                <a:ext cx="60325" cy="52387"/>
              </a:xfrm>
              <a:custGeom>
                <a:avLst/>
                <a:gdLst>
                  <a:gd name="T0" fmla="*/ 57962800 w 38"/>
                  <a:gd name="T1" fmla="*/ 80644230 h 33"/>
                  <a:gd name="T2" fmla="*/ 55443438 w 38"/>
                  <a:gd name="T3" fmla="*/ 78124892 h 33"/>
                  <a:gd name="T4" fmla="*/ 55443438 w 38"/>
                  <a:gd name="T5" fmla="*/ 75603966 h 33"/>
                  <a:gd name="T6" fmla="*/ 57962800 w 38"/>
                  <a:gd name="T7" fmla="*/ 70563702 h 33"/>
                  <a:gd name="T8" fmla="*/ 63003113 w 38"/>
                  <a:gd name="T9" fmla="*/ 73084627 h 33"/>
                  <a:gd name="T10" fmla="*/ 68043425 w 38"/>
                  <a:gd name="T11" fmla="*/ 78124892 h 33"/>
                  <a:gd name="T12" fmla="*/ 0 w 38"/>
                  <a:gd name="T13" fmla="*/ 10080529 h 33"/>
                  <a:gd name="T14" fmla="*/ 0 w 38"/>
                  <a:gd name="T15" fmla="*/ 5040264 h 33"/>
                  <a:gd name="T16" fmla="*/ 5040313 w 38"/>
                  <a:gd name="T17" fmla="*/ 0 h 33"/>
                  <a:gd name="T18" fmla="*/ 10080625 w 38"/>
                  <a:gd name="T19" fmla="*/ 0 h 33"/>
                  <a:gd name="T20" fmla="*/ 10080625 w 38"/>
                  <a:gd name="T21" fmla="*/ 5040264 h 33"/>
                  <a:gd name="T22" fmla="*/ 7559675 w 38"/>
                  <a:gd name="T23" fmla="*/ 7561190 h 33"/>
                  <a:gd name="T24" fmla="*/ 5040313 w 38"/>
                  <a:gd name="T25" fmla="*/ 7561190 h 33"/>
                  <a:gd name="T26" fmla="*/ 2520950 w 38"/>
                  <a:gd name="T27" fmla="*/ 10080529 h 33"/>
                  <a:gd name="T28" fmla="*/ 83165950 w 38"/>
                  <a:gd name="T29" fmla="*/ 40322115 h 33"/>
                  <a:gd name="T30" fmla="*/ 85685313 w 38"/>
                  <a:gd name="T31" fmla="*/ 35281851 h 33"/>
                  <a:gd name="T32" fmla="*/ 93246575 w 38"/>
                  <a:gd name="T33" fmla="*/ 32762512 h 33"/>
                  <a:gd name="T34" fmla="*/ 95765938 w 38"/>
                  <a:gd name="T35" fmla="*/ 35281851 h 33"/>
                  <a:gd name="T36" fmla="*/ 93246575 w 38"/>
                  <a:gd name="T37" fmla="*/ 40322115 h 33"/>
                  <a:gd name="T38" fmla="*/ 32761238 w 38"/>
                  <a:gd name="T39" fmla="*/ 83165156 h 33"/>
                  <a:gd name="T40" fmla="*/ 30241875 w 38"/>
                  <a:gd name="T41" fmla="*/ 83165156 h 33"/>
                  <a:gd name="T42" fmla="*/ 27720925 w 38"/>
                  <a:gd name="T43" fmla="*/ 80644230 h 33"/>
                  <a:gd name="T44" fmla="*/ 30241875 w 38"/>
                  <a:gd name="T45" fmla="*/ 78124892 h 33"/>
                  <a:gd name="T46" fmla="*/ 35282188 w 38"/>
                  <a:gd name="T47" fmla="*/ 78124892 h 33"/>
                  <a:gd name="T48" fmla="*/ 35282188 w 38"/>
                  <a:gd name="T49" fmla="*/ 80644230 h 33"/>
                  <a:gd name="T50" fmla="*/ 35282188 w 38"/>
                  <a:gd name="T51" fmla="*/ 83165156 h 33"/>
                  <a:gd name="T52" fmla="*/ 32761238 w 38"/>
                  <a:gd name="T53" fmla="*/ 83165156 h 33"/>
                  <a:gd name="T54" fmla="*/ 32761238 w 38"/>
                  <a:gd name="T55" fmla="*/ 22681984 h 33"/>
                  <a:gd name="T56" fmla="*/ 32761238 w 38"/>
                  <a:gd name="T57" fmla="*/ 17641719 h 33"/>
                  <a:gd name="T58" fmla="*/ 37801550 w 38"/>
                  <a:gd name="T59" fmla="*/ 17641719 h 33"/>
                  <a:gd name="T60" fmla="*/ 47883763 w 38"/>
                  <a:gd name="T61" fmla="*/ 22681984 h 33"/>
                  <a:gd name="T62" fmla="*/ 45362813 w 38"/>
                  <a:gd name="T63" fmla="*/ 22681984 h 33"/>
                  <a:gd name="T64" fmla="*/ 40322500 w 38"/>
                  <a:gd name="T65" fmla="*/ 22681984 h 33"/>
                  <a:gd name="T66" fmla="*/ 37801550 w 38"/>
                  <a:gd name="T67" fmla="*/ 22681984 h 33"/>
                  <a:gd name="T68" fmla="*/ 35282188 w 38"/>
                  <a:gd name="T69" fmla="*/ 22681984 h 33"/>
                  <a:gd name="T70" fmla="*/ 35282188 w 38"/>
                  <a:gd name="T71" fmla="*/ 25201322 h 33"/>
                  <a:gd name="T72" fmla="*/ 78124050 w 38"/>
                  <a:gd name="T73" fmla="*/ 73084627 h 33"/>
                  <a:gd name="T74" fmla="*/ 75604688 w 38"/>
                  <a:gd name="T75" fmla="*/ 73084627 h 33"/>
                  <a:gd name="T76" fmla="*/ 75604688 w 38"/>
                  <a:gd name="T77" fmla="*/ 65523437 h 33"/>
                  <a:gd name="T78" fmla="*/ 78124050 w 38"/>
                  <a:gd name="T79" fmla="*/ 70563702 h 33"/>
                  <a:gd name="T80" fmla="*/ 78124050 w 38"/>
                  <a:gd name="T81" fmla="*/ 73084627 h 33"/>
                  <a:gd name="T82" fmla="*/ 7559675 w 38"/>
                  <a:gd name="T83" fmla="*/ 12601455 h 33"/>
                  <a:gd name="T84" fmla="*/ 7559675 w 38"/>
                  <a:gd name="T85" fmla="*/ 10080529 h 33"/>
                  <a:gd name="T86" fmla="*/ 12599988 w 38"/>
                  <a:gd name="T87" fmla="*/ 10080529 h 33"/>
                  <a:gd name="T88" fmla="*/ 15120938 w 38"/>
                  <a:gd name="T89" fmla="*/ 12601455 h 33"/>
                  <a:gd name="T90" fmla="*/ 10080625 w 38"/>
                  <a:gd name="T91" fmla="*/ 12601455 h 33"/>
                  <a:gd name="T92" fmla="*/ 85685313 w 38"/>
                  <a:gd name="T93" fmla="*/ 22681984 h 33"/>
                  <a:gd name="T94" fmla="*/ 83165950 w 38"/>
                  <a:gd name="T95" fmla="*/ 12601455 h 33"/>
                  <a:gd name="T96" fmla="*/ 85685313 w 38"/>
                  <a:gd name="T97" fmla="*/ 10080529 h 33"/>
                  <a:gd name="T98" fmla="*/ 85685313 w 38"/>
                  <a:gd name="T99" fmla="*/ 22681984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"/>
                  <a:gd name="T151" fmla="*/ 0 h 33"/>
                  <a:gd name="T152" fmla="*/ 38 w 38"/>
                  <a:gd name="T153" fmla="*/ 33 h 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" h="33">
                    <a:moveTo>
                      <a:pt x="25" y="32"/>
                    </a:moveTo>
                    <a:lnTo>
                      <a:pt x="24" y="32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30"/>
                    </a:lnTo>
                    <a:lnTo>
                      <a:pt x="27" y="31"/>
                    </a:lnTo>
                    <a:lnTo>
                      <a:pt x="25" y="32"/>
                    </a:lnTo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moveTo>
                      <a:pt x="35" y="16"/>
                    </a:moveTo>
                    <a:lnTo>
                      <a:pt x="34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5" y="16"/>
                    </a:lnTo>
                    <a:moveTo>
                      <a:pt x="13" y="33"/>
                    </a:move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3" y="33"/>
                    </a:lnTo>
                    <a:moveTo>
                      <a:pt x="14" y="10"/>
                    </a:moveTo>
                    <a:lnTo>
                      <a:pt x="13" y="9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moveTo>
                      <a:pt x="31" y="29"/>
                    </a:moveTo>
                    <a:lnTo>
                      <a:pt x="30" y="29"/>
                    </a:lnTo>
                    <a:lnTo>
                      <a:pt x="29" y="29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1" y="29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34" y="9"/>
                    </a:moveTo>
                    <a:lnTo>
                      <a:pt x="34" y="9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08" name="Freeform 1247"/>
              <p:cNvSpPr>
                <a:spLocks noEditPoints="1"/>
              </p:cNvSpPr>
              <p:nvPr/>
            </p:nvSpPr>
            <p:spPr bwMode="auto">
              <a:xfrm>
                <a:off x="5456238" y="2760663"/>
                <a:ext cx="476250" cy="355600"/>
              </a:xfrm>
              <a:custGeom>
                <a:avLst/>
                <a:gdLst>
                  <a:gd name="T0" fmla="*/ 466228113 w 300"/>
                  <a:gd name="T1" fmla="*/ 118448138 h 224"/>
                  <a:gd name="T2" fmla="*/ 498990938 w 300"/>
                  <a:gd name="T3" fmla="*/ 131048125 h 224"/>
                  <a:gd name="T4" fmla="*/ 514111875 w 300"/>
                  <a:gd name="T5" fmla="*/ 158769050 h 224"/>
                  <a:gd name="T6" fmla="*/ 519152188 w 300"/>
                  <a:gd name="T7" fmla="*/ 166330313 h 224"/>
                  <a:gd name="T8" fmla="*/ 531752175 w 300"/>
                  <a:gd name="T9" fmla="*/ 178931888 h 224"/>
                  <a:gd name="T10" fmla="*/ 546873113 w 300"/>
                  <a:gd name="T11" fmla="*/ 189012513 h 224"/>
                  <a:gd name="T12" fmla="*/ 554434375 w 300"/>
                  <a:gd name="T13" fmla="*/ 199093138 h 224"/>
                  <a:gd name="T14" fmla="*/ 556953738 w 300"/>
                  <a:gd name="T15" fmla="*/ 216733438 h 224"/>
                  <a:gd name="T16" fmla="*/ 559474688 w 300"/>
                  <a:gd name="T17" fmla="*/ 226814063 h 224"/>
                  <a:gd name="T18" fmla="*/ 567034363 w 300"/>
                  <a:gd name="T19" fmla="*/ 239415638 h 224"/>
                  <a:gd name="T20" fmla="*/ 574595625 w 300"/>
                  <a:gd name="T21" fmla="*/ 254536575 h 224"/>
                  <a:gd name="T22" fmla="*/ 587195613 w 300"/>
                  <a:gd name="T23" fmla="*/ 272176875 h 224"/>
                  <a:gd name="T24" fmla="*/ 602316550 w 300"/>
                  <a:gd name="T25" fmla="*/ 272176875 h 224"/>
                  <a:gd name="T26" fmla="*/ 599797188 w 300"/>
                  <a:gd name="T27" fmla="*/ 282257500 h 224"/>
                  <a:gd name="T28" fmla="*/ 738406575 w 300"/>
                  <a:gd name="T29" fmla="*/ 340221888 h 224"/>
                  <a:gd name="T30" fmla="*/ 582155300 w 300"/>
                  <a:gd name="T31" fmla="*/ 478829688 h 224"/>
                  <a:gd name="T32" fmla="*/ 451107175 w 300"/>
                  <a:gd name="T33" fmla="*/ 544353750 h 224"/>
                  <a:gd name="T34" fmla="*/ 362902500 w 300"/>
                  <a:gd name="T35" fmla="*/ 526713450 h 224"/>
                  <a:gd name="T36" fmla="*/ 330141263 w 300"/>
                  <a:gd name="T37" fmla="*/ 529232813 h 224"/>
                  <a:gd name="T38" fmla="*/ 312499375 w 300"/>
                  <a:gd name="T39" fmla="*/ 526713450 h 224"/>
                  <a:gd name="T40" fmla="*/ 309978425 w 300"/>
                  <a:gd name="T41" fmla="*/ 554434375 h 224"/>
                  <a:gd name="T42" fmla="*/ 294857488 w 300"/>
                  <a:gd name="T43" fmla="*/ 561995638 h 224"/>
                  <a:gd name="T44" fmla="*/ 284776863 w 300"/>
                  <a:gd name="T45" fmla="*/ 541834388 h 224"/>
                  <a:gd name="T46" fmla="*/ 279736550 w 300"/>
                  <a:gd name="T47" fmla="*/ 529232813 h 224"/>
                  <a:gd name="T48" fmla="*/ 257055938 w 300"/>
                  <a:gd name="T49" fmla="*/ 509071563 h 224"/>
                  <a:gd name="T50" fmla="*/ 246975313 w 300"/>
                  <a:gd name="T51" fmla="*/ 493950625 h 224"/>
                  <a:gd name="T52" fmla="*/ 236894688 w 300"/>
                  <a:gd name="T53" fmla="*/ 478829688 h 224"/>
                  <a:gd name="T54" fmla="*/ 234373738 w 300"/>
                  <a:gd name="T55" fmla="*/ 466229700 h 224"/>
                  <a:gd name="T56" fmla="*/ 219252800 w 300"/>
                  <a:gd name="T57" fmla="*/ 443547500 h 224"/>
                  <a:gd name="T58" fmla="*/ 201612500 w 300"/>
                  <a:gd name="T59" fmla="*/ 425907200 h 224"/>
                  <a:gd name="T60" fmla="*/ 181451250 w 300"/>
                  <a:gd name="T61" fmla="*/ 413305625 h 224"/>
                  <a:gd name="T62" fmla="*/ 168851263 w 300"/>
                  <a:gd name="T63" fmla="*/ 400705638 h 224"/>
                  <a:gd name="T64" fmla="*/ 163810950 w 300"/>
                  <a:gd name="T65" fmla="*/ 380544388 h 224"/>
                  <a:gd name="T66" fmla="*/ 161290000 w 300"/>
                  <a:gd name="T67" fmla="*/ 355342825 h 224"/>
                  <a:gd name="T68" fmla="*/ 156249688 w 300"/>
                  <a:gd name="T69" fmla="*/ 330141263 h 224"/>
                  <a:gd name="T70" fmla="*/ 146169063 w 300"/>
                  <a:gd name="T71" fmla="*/ 315018738 h 224"/>
                  <a:gd name="T72" fmla="*/ 123486863 w 300"/>
                  <a:gd name="T73" fmla="*/ 289817175 h 224"/>
                  <a:gd name="T74" fmla="*/ 105846563 w 300"/>
                  <a:gd name="T75" fmla="*/ 282257500 h 224"/>
                  <a:gd name="T76" fmla="*/ 95765938 w 300"/>
                  <a:gd name="T77" fmla="*/ 267136563 h 224"/>
                  <a:gd name="T78" fmla="*/ 93246575 w 300"/>
                  <a:gd name="T79" fmla="*/ 244455950 h 224"/>
                  <a:gd name="T80" fmla="*/ 78124050 w 300"/>
                  <a:gd name="T81" fmla="*/ 231854375 h 224"/>
                  <a:gd name="T82" fmla="*/ 70564375 w 300"/>
                  <a:gd name="T83" fmla="*/ 216733438 h 224"/>
                  <a:gd name="T84" fmla="*/ 50403125 w 300"/>
                  <a:gd name="T85" fmla="*/ 189012513 h 224"/>
                  <a:gd name="T86" fmla="*/ 37801550 w 300"/>
                  <a:gd name="T87" fmla="*/ 171370625 h 224"/>
                  <a:gd name="T88" fmla="*/ 25201563 w 300"/>
                  <a:gd name="T89" fmla="*/ 151209375 h 224"/>
                  <a:gd name="T90" fmla="*/ 12599988 w 300"/>
                  <a:gd name="T91" fmla="*/ 146169063 h 224"/>
                  <a:gd name="T92" fmla="*/ 5040313 w 300"/>
                  <a:gd name="T93" fmla="*/ 138609388 h 224"/>
                  <a:gd name="T94" fmla="*/ 12599988 w 300"/>
                  <a:gd name="T95" fmla="*/ 105846563 h 224"/>
                  <a:gd name="T96" fmla="*/ 70564375 w 300"/>
                  <a:gd name="T97" fmla="*/ 95765938 h 224"/>
                  <a:gd name="T98" fmla="*/ 108365925 w 300"/>
                  <a:gd name="T99" fmla="*/ 42843450 h 224"/>
                  <a:gd name="T100" fmla="*/ 120967500 w 300"/>
                  <a:gd name="T101" fmla="*/ 12601575 h 224"/>
                  <a:gd name="T102" fmla="*/ 199091550 w 300"/>
                  <a:gd name="T103" fmla="*/ 5040313 h 224"/>
                  <a:gd name="T104" fmla="*/ 365423450 w 300"/>
                  <a:gd name="T105" fmla="*/ 105846563 h 224"/>
                  <a:gd name="T106" fmla="*/ 269655925 w 300"/>
                  <a:gd name="T107" fmla="*/ 554434375 h 224"/>
                  <a:gd name="T108" fmla="*/ 259575300 w 300"/>
                  <a:gd name="T109" fmla="*/ 549394063 h 224"/>
                  <a:gd name="T110" fmla="*/ 272176875 w 300"/>
                  <a:gd name="T111" fmla="*/ 554434375 h 224"/>
                  <a:gd name="T112" fmla="*/ 264615613 w 300"/>
                  <a:gd name="T113" fmla="*/ 544353750 h 2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0"/>
                  <a:gd name="T172" fmla="*/ 0 h 224"/>
                  <a:gd name="T173" fmla="*/ 300 w 300"/>
                  <a:gd name="T174" fmla="*/ 224 h 22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0" h="224">
                    <a:moveTo>
                      <a:pt x="170" y="43"/>
                    </a:moveTo>
                    <a:lnTo>
                      <a:pt x="172" y="43"/>
                    </a:lnTo>
                    <a:lnTo>
                      <a:pt x="174" y="43"/>
                    </a:lnTo>
                    <a:lnTo>
                      <a:pt x="177" y="45"/>
                    </a:lnTo>
                    <a:lnTo>
                      <a:pt x="184" y="45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6" y="50"/>
                    </a:lnTo>
                    <a:lnTo>
                      <a:pt x="187" y="51"/>
                    </a:lnTo>
                    <a:lnTo>
                      <a:pt x="195" y="51"/>
                    </a:lnTo>
                    <a:lnTo>
                      <a:pt x="197" y="51"/>
                    </a:lnTo>
                    <a:lnTo>
                      <a:pt x="198" y="52"/>
                    </a:lnTo>
                    <a:lnTo>
                      <a:pt x="198" y="54"/>
                    </a:lnTo>
                    <a:lnTo>
                      <a:pt x="198" y="55"/>
                    </a:lnTo>
                    <a:lnTo>
                      <a:pt x="200" y="57"/>
                    </a:lnTo>
                    <a:lnTo>
                      <a:pt x="201" y="58"/>
                    </a:lnTo>
                    <a:lnTo>
                      <a:pt x="203" y="61"/>
                    </a:lnTo>
                    <a:lnTo>
                      <a:pt x="204" y="61"/>
                    </a:lnTo>
                    <a:lnTo>
                      <a:pt x="204" y="63"/>
                    </a:lnTo>
                    <a:lnTo>
                      <a:pt x="203" y="63"/>
                    </a:lnTo>
                    <a:lnTo>
                      <a:pt x="203" y="61"/>
                    </a:lnTo>
                    <a:lnTo>
                      <a:pt x="203" y="63"/>
                    </a:lnTo>
                    <a:lnTo>
                      <a:pt x="203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10" y="66"/>
                    </a:lnTo>
                    <a:lnTo>
                      <a:pt x="210" y="67"/>
                    </a:lnTo>
                    <a:lnTo>
                      <a:pt x="208" y="67"/>
                    </a:lnTo>
                    <a:lnTo>
                      <a:pt x="207" y="67"/>
                    </a:lnTo>
                    <a:lnTo>
                      <a:pt x="208" y="68"/>
                    </a:lnTo>
                    <a:lnTo>
                      <a:pt x="211" y="71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3" y="70"/>
                    </a:lnTo>
                    <a:lnTo>
                      <a:pt x="214" y="73"/>
                    </a:lnTo>
                    <a:lnTo>
                      <a:pt x="215" y="74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22" y="78"/>
                    </a:lnTo>
                    <a:lnTo>
                      <a:pt x="221" y="78"/>
                    </a:lnTo>
                    <a:lnTo>
                      <a:pt x="220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2" y="82"/>
                    </a:lnTo>
                    <a:lnTo>
                      <a:pt x="223" y="83"/>
                    </a:lnTo>
                    <a:lnTo>
                      <a:pt x="223" y="85"/>
                    </a:lnTo>
                    <a:lnTo>
                      <a:pt x="222" y="86"/>
                    </a:lnTo>
                    <a:lnTo>
                      <a:pt x="221" y="86"/>
                    </a:lnTo>
                    <a:lnTo>
                      <a:pt x="221" y="85"/>
                    </a:lnTo>
                    <a:lnTo>
                      <a:pt x="220" y="85"/>
                    </a:lnTo>
                    <a:lnTo>
                      <a:pt x="220" y="86"/>
                    </a:lnTo>
                    <a:lnTo>
                      <a:pt x="220" y="87"/>
                    </a:lnTo>
                    <a:lnTo>
                      <a:pt x="221" y="88"/>
                    </a:lnTo>
                    <a:lnTo>
                      <a:pt x="221" y="89"/>
                    </a:lnTo>
                    <a:lnTo>
                      <a:pt x="222" y="90"/>
                    </a:lnTo>
                    <a:lnTo>
                      <a:pt x="223" y="92"/>
                    </a:lnTo>
                    <a:lnTo>
                      <a:pt x="223" y="93"/>
                    </a:lnTo>
                    <a:lnTo>
                      <a:pt x="223" y="92"/>
                    </a:lnTo>
                    <a:lnTo>
                      <a:pt x="222" y="92"/>
                    </a:lnTo>
                    <a:lnTo>
                      <a:pt x="224" y="94"/>
                    </a:lnTo>
                    <a:lnTo>
                      <a:pt x="224" y="95"/>
                    </a:lnTo>
                    <a:lnTo>
                      <a:pt x="225" y="95"/>
                    </a:lnTo>
                    <a:lnTo>
                      <a:pt x="226" y="95"/>
                    </a:lnTo>
                    <a:lnTo>
                      <a:pt x="226" y="96"/>
                    </a:lnTo>
                    <a:lnTo>
                      <a:pt x="228" y="97"/>
                    </a:lnTo>
                    <a:lnTo>
                      <a:pt x="228" y="98"/>
                    </a:lnTo>
                    <a:lnTo>
                      <a:pt x="228" y="101"/>
                    </a:lnTo>
                    <a:lnTo>
                      <a:pt x="228" y="102"/>
                    </a:lnTo>
                    <a:lnTo>
                      <a:pt x="228" y="101"/>
                    </a:lnTo>
                    <a:lnTo>
                      <a:pt x="229" y="101"/>
                    </a:lnTo>
                    <a:lnTo>
                      <a:pt x="229" y="102"/>
                    </a:lnTo>
                    <a:lnTo>
                      <a:pt x="230" y="104"/>
                    </a:lnTo>
                    <a:lnTo>
                      <a:pt x="230" y="105"/>
                    </a:lnTo>
                    <a:lnTo>
                      <a:pt x="231" y="106"/>
                    </a:lnTo>
                    <a:lnTo>
                      <a:pt x="232" y="105"/>
                    </a:lnTo>
                    <a:lnTo>
                      <a:pt x="233" y="108"/>
                    </a:lnTo>
                    <a:lnTo>
                      <a:pt x="234" y="108"/>
                    </a:lnTo>
                    <a:lnTo>
                      <a:pt x="235" y="110"/>
                    </a:lnTo>
                    <a:lnTo>
                      <a:pt x="238" y="107"/>
                    </a:lnTo>
                    <a:lnTo>
                      <a:pt x="239" y="107"/>
                    </a:lnTo>
                    <a:lnTo>
                      <a:pt x="238" y="107"/>
                    </a:lnTo>
                    <a:lnTo>
                      <a:pt x="238" y="108"/>
                    </a:lnTo>
                    <a:lnTo>
                      <a:pt x="239" y="108"/>
                    </a:lnTo>
                    <a:lnTo>
                      <a:pt x="240" y="107"/>
                    </a:lnTo>
                    <a:lnTo>
                      <a:pt x="241" y="107"/>
                    </a:lnTo>
                    <a:lnTo>
                      <a:pt x="240" y="108"/>
                    </a:lnTo>
                    <a:lnTo>
                      <a:pt x="239" y="110"/>
                    </a:lnTo>
                    <a:lnTo>
                      <a:pt x="239" y="111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9" y="112"/>
                    </a:lnTo>
                    <a:lnTo>
                      <a:pt x="240" y="112"/>
                    </a:lnTo>
                    <a:lnTo>
                      <a:pt x="241" y="112"/>
                    </a:lnTo>
                    <a:lnTo>
                      <a:pt x="242" y="112"/>
                    </a:lnTo>
                    <a:lnTo>
                      <a:pt x="242" y="114"/>
                    </a:lnTo>
                    <a:lnTo>
                      <a:pt x="257" y="131"/>
                    </a:lnTo>
                    <a:lnTo>
                      <a:pt x="293" y="135"/>
                    </a:lnTo>
                    <a:lnTo>
                      <a:pt x="294" y="134"/>
                    </a:lnTo>
                    <a:lnTo>
                      <a:pt x="300" y="144"/>
                    </a:lnTo>
                    <a:lnTo>
                      <a:pt x="297" y="154"/>
                    </a:lnTo>
                    <a:lnTo>
                      <a:pt x="290" y="172"/>
                    </a:lnTo>
                    <a:lnTo>
                      <a:pt x="248" y="187"/>
                    </a:lnTo>
                    <a:lnTo>
                      <a:pt x="236" y="189"/>
                    </a:lnTo>
                    <a:lnTo>
                      <a:pt x="231" y="190"/>
                    </a:lnTo>
                    <a:lnTo>
                      <a:pt x="207" y="192"/>
                    </a:lnTo>
                    <a:lnTo>
                      <a:pt x="194" y="199"/>
                    </a:lnTo>
                    <a:lnTo>
                      <a:pt x="189" y="205"/>
                    </a:lnTo>
                    <a:lnTo>
                      <a:pt x="186" y="209"/>
                    </a:lnTo>
                    <a:lnTo>
                      <a:pt x="184" y="214"/>
                    </a:lnTo>
                    <a:lnTo>
                      <a:pt x="183" y="214"/>
                    </a:lnTo>
                    <a:lnTo>
                      <a:pt x="179" y="216"/>
                    </a:lnTo>
                    <a:lnTo>
                      <a:pt x="177" y="216"/>
                    </a:lnTo>
                    <a:lnTo>
                      <a:pt x="174" y="211"/>
                    </a:lnTo>
                    <a:lnTo>
                      <a:pt x="168" y="213"/>
                    </a:lnTo>
                    <a:lnTo>
                      <a:pt x="164" y="211"/>
                    </a:lnTo>
                    <a:lnTo>
                      <a:pt x="155" y="210"/>
                    </a:lnTo>
                    <a:lnTo>
                      <a:pt x="151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7" y="209"/>
                    </a:lnTo>
                    <a:lnTo>
                      <a:pt x="136" y="210"/>
                    </a:lnTo>
                    <a:lnTo>
                      <a:pt x="133" y="211"/>
                    </a:lnTo>
                    <a:lnTo>
                      <a:pt x="131" y="210"/>
                    </a:lnTo>
                    <a:lnTo>
                      <a:pt x="130" y="209"/>
                    </a:lnTo>
                    <a:lnTo>
                      <a:pt x="129" y="209"/>
                    </a:lnTo>
                    <a:lnTo>
                      <a:pt x="129" y="208"/>
                    </a:lnTo>
                    <a:lnTo>
                      <a:pt x="128" y="208"/>
                    </a:lnTo>
                    <a:lnTo>
                      <a:pt x="127" y="208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3" y="209"/>
                    </a:lnTo>
                    <a:lnTo>
                      <a:pt x="123" y="210"/>
                    </a:lnTo>
                    <a:lnTo>
                      <a:pt x="122" y="214"/>
                    </a:lnTo>
                    <a:lnTo>
                      <a:pt x="122" y="216"/>
                    </a:lnTo>
                    <a:lnTo>
                      <a:pt x="122" y="218"/>
                    </a:lnTo>
                    <a:lnTo>
                      <a:pt x="123" y="219"/>
                    </a:lnTo>
                    <a:lnTo>
                      <a:pt x="123" y="220"/>
                    </a:lnTo>
                    <a:lnTo>
                      <a:pt x="122" y="220"/>
                    </a:lnTo>
                    <a:lnTo>
                      <a:pt x="121" y="220"/>
                    </a:lnTo>
                    <a:lnTo>
                      <a:pt x="121" y="222"/>
                    </a:lnTo>
                    <a:lnTo>
                      <a:pt x="119" y="224"/>
                    </a:lnTo>
                    <a:lnTo>
                      <a:pt x="118" y="224"/>
                    </a:lnTo>
                    <a:lnTo>
                      <a:pt x="117" y="224"/>
                    </a:lnTo>
                    <a:lnTo>
                      <a:pt x="117" y="223"/>
                    </a:lnTo>
                    <a:lnTo>
                      <a:pt x="117" y="222"/>
                    </a:lnTo>
                    <a:lnTo>
                      <a:pt x="117" y="220"/>
                    </a:lnTo>
                    <a:lnTo>
                      <a:pt x="115" y="218"/>
                    </a:lnTo>
                    <a:lnTo>
                      <a:pt x="114" y="218"/>
                    </a:lnTo>
                    <a:lnTo>
                      <a:pt x="113" y="217"/>
                    </a:lnTo>
                    <a:lnTo>
                      <a:pt x="113" y="216"/>
                    </a:lnTo>
                    <a:lnTo>
                      <a:pt x="113" y="215"/>
                    </a:lnTo>
                    <a:lnTo>
                      <a:pt x="112" y="214"/>
                    </a:lnTo>
                    <a:lnTo>
                      <a:pt x="111" y="214"/>
                    </a:lnTo>
                    <a:lnTo>
                      <a:pt x="111" y="215"/>
                    </a:lnTo>
                    <a:lnTo>
                      <a:pt x="111" y="214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1" y="210"/>
                    </a:lnTo>
                    <a:lnTo>
                      <a:pt x="111" y="209"/>
                    </a:lnTo>
                    <a:lnTo>
                      <a:pt x="110" y="209"/>
                    </a:lnTo>
                    <a:lnTo>
                      <a:pt x="109" y="208"/>
                    </a:lnTo>
                    <a:lnTo>
                      <a:pt x="108" y="206"/>
                    </a:lnTo>
                    <a:lnTo>
                      <a:pt x="104" y="204"/>
                    </a:lnTo>
                    <a:lnTo>
                      <a:pt x="103" y="204"/>
                    </a:lnTo>
                    <a:lnTo>
                      <a:pt x="102" y="202"/>
                    </a:lnTo>
                    <a:lnTo>
                      <a:pt x="101" y="201"/>
                    </a:lnTo>
                    <a:lnTo>
                      <a:pt x="100" y="200"/>
                    </a:lnTo>
                    <a:lnTo>
                      <a:pt x="100" y="199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7"/>
                    </a:lnTo>
                    <a:lnTo>
                      <a:pt x="98" y="196"/>
                    </a:lnTo>
                    <a:lnTo>
                      <a:pt x="98" y="195"/>
                    </a:lnTo>
                    <a:lnTo>
                      <a:pt x="98" y="194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5" y="192"/>
                    </a:lnTo>
                    <a:lnTo>
                      <a:pt x="94" y="191"/>
                    </a:lnTo>
                    <a:lnTo>
                      <a:pt x="94" y="190"/>
                    </a:lnTo>
                    <a:lnTo>
                      <a:pt x="95" y="189"/>
                    </a:lnTo>
                    <a:lnTo>
                      <a:pt x="94" y="189"/>
                    </a:lnTo>
                    <a:lnTo>
                      <a:pt x="93" y="188"/>
                    </a:lnTo>
                    <a:lnTo>
                      <a:pt x="94" y="187"/>
                    </a:lnTo>
                    <a:lnTo>
                      <a:pt x="94" y="186"/>
                    </a:lnTo>
                    <a:lnTo>
                      <a:pt x="93" y="186"/>
                    </a:lnTo>
                    <a:lnTo>
                      <a:pt x="93" y="185"/>
                    </a:lnTo>
                    <a:lnTo>
                      <a:pt x="92" y="185"/>
                    </a:lnTo>
                    <a:lnTo>
                      <a:pt x="91" y="180"/>
                    </a:lnTo>
                    <a:lnTo>
                      <a:pt x="90" y="179"/>
                    </a:lnTo>
                    <a:lnTo>
                      <a:pt x="89" y="178"/>
                    </a:lnTo>
                    <a:lnTo>
                      <a:pt x="89" y="177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3"/>
                    </a:lnTo>
                    <a:lnTo>
                      <a:pt x="84" y="172"/>
                    </a:lnTo>
                    <a:lnTo>
                      <a:pt x="82" y="172"/>
                    </a:lnTo>
                    <a:lnTo>
                      <a:pt x="82" y="171"/>
                    </a:lnTo>
                    <a:lnTo>
                      <a:pt x="80" y="170"/>
                    </a:lnTo>
                    <a:lnTo>
                      <a:pt x="80" y="169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6" y="169"/>
                    </a:lnTo>
                    <a:lnTo>
                      <a:pt x="75" y="168"/>
                    </a:lnTo>
                    <a:lnTo>
                      <a:pt x="73" y="167"/>
                    </a:lnTo>
                    <a:lnTo>
                      <a:pt x="72" y="166"/>
                    </a:lnTo>
                    <a:lnTo>
                      <a:pt x="72" y="164"/>
                    </a:lnTo>
                    <a:lnTo>
                      <a:pt x="71" y="164"/>
                    </a:lnTo>
                    <a:lnTo>
                      <a:pt x="71" y="162"/>
                    </a:lnTo>
                    <a:lnTo>
                      <a:pt x="70" y="162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8" y="160"/>
                    </a:lnTo>
                    <a:lnTo>
                      <a:pt x="67" y="159"/>
                    </a:lnTo>
                    <a:lnTo>
                      <a:pt x="66" y="157"/>
                    </a:lnTo>
                    <a:lnTo>
                      <a:pt x="65" y="157"/>
                    </a:lnTo>
                    <a:lnTo>
                      <a:pt x="65" y="154"/>
                    </a:lnTo>
                    <a:lnTo>
                      <a:pt x="65" y="153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5" y="151"/>
                    </a:lnTo>
                    <a:lnTo>
                      <a:pt x="65" y="150"/>
                    </a:lnTo>
                    <a:lnTo>
                      <a:pt x="64" y="149"/>
                    </a:lnTo>
                    <a:lnTo>
                      <a:pt x="64" y="148"/>
                    </a:lnTo>
                    <a:lnTo>
                      <a:pt x="64" y="146"/>
                    </a:lnTo>
                    <a:lnTo>
                      <a:pt x="63" y="146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5" y="139"/>
                    </a:lnTo>
                    <a:lnTo>
                      <a:pt x="64" y="136"/>
                    </a:lnTo>
                    <a:lnTo>
                      <a:pt x="63" y="134"/>
                    </a:lnTo>
                    <a:lnTo>
                      <a:pt x="63" y="133"/>
                    </a:lnTo>
                    <a:lnTo>
                      <a:pt x="62" y="132"/>
                    </a:lnTo>
                    <a:lnTo>
                      <a:pt x="61" y="131"/>
                    </a:lnTo>
                    <a:lnTo>
                      <a:pt x="62" y="131"/>
                    </a:lnTo>
                    <a:lnTo>
                      <a:pt x="62" y="132"/>
                    </a:lnTo>
                    <a:lnTo>
                      <a:pt x="63" y="132"/>
                    </a:lnTo>
                    <a:lnTo>
                      <a:pt x="62" y="131"/>
                    </a:lnTo>
                    <a:lnTo>
                      <a:pt x="59" y="127"/>
                    </a:lnTo>
                    <a:lnTo>
                      <a:pt x="59" y="126"/>
                    </a:lnTo>
                    <a:lnTo>
                      <a:pt x="58" y="126"/>
                    </a:lnTo>
                    <a:lnTo>
                      <a:pt x="58" y="125"/>
                    </a:lnTo>
                    <a:lnTo>
                      <a:pt x="58" y="124"/>
                    </a:lnTo>
                    <a:lnTo>
                      <a:pt x="57" y="123"/>
                    </a:lnTo>
                    <a:lnTo>
                      <a:pt x="56" y="121"/>
                    </a:lnTo>
                    <a:lnTo>
                      <a:pt x="55" y="118"/>
                    </a:lnTo>
                    <a:lnTo>
                      <a:pt x="53" y="116"/>
                    </a:lnTo>
                    <a:lnTo>
                      <a:pt x="51" y="115"/>
                    </a:lnTo>
                    <a:lnTo>
                      <a:pt x="49" y="115"/>
                    </a:lnTo>
                    <a:lnTo>
                      <a:pt x="47" y="114"/>
                    </a:lnTo>
                    <a:lnTo>
                      <a:pt x="46" y="112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3" y="112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38" y="106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2"/>
                    </a:lnTo>
                    <a:lnTo>
                      <a:pt x="38" y="99"/>
                    </a:lnTo>
                    <a:lnTo>
                      <a:pt x="38" y="98"/>
                    </a:lnTo>
                    <a:lnTo>
                      <a:pt x="37" y="98"/>
                    </a:lnTo>
                    <a:lnTo>
                      <a:pt x="37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6" y="95"/>
                    </a:lnTo>
                    <a:lnTo>
                      <a:pt x="34" y="93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0" y="90"/>
                    </a:lnTo>
                    <a:lnTo>
                      <a:pt x="30" y="89"/>
                    </a:lnTo>
                    <a:lnTo>
                      <a:pt x="30" y="88"/>
                    </a:lnTo>
                    <a:lnTo>
                      <a:pt x="30" y="87"/>
                    </a:lnTo>
                    <a:lnTo>
                      <a:pt x="29" y="87"/>
                    </a:lnTo>
                    <a:lnTo>
                      <a:pt x="28" y="86"/>
                    </a:lnTo>
                    <a:lnTo>
                      <a:pt x="27" y="85"/>
                    </a:lnTo>
                    <a:lnTo>
                      <a:pt x="25" y="80"/>
                    </a:lnTo>
                    <a:lnTo>
                      <a:pt x="24" y="78"/>
                    </a:lnTo>
                    <a:lnTo>
                      <a:pt x="23" y="77"/>
                    </a:lnTo>
                    <a:lnTo>
                      <a:pt x="21" y="76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5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2" y="63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7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5" y="47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0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21" y="42"/>
                    </a:lnTo>
                    <a:lnTo>
                      <a:pt x="25" y="40"/>
                    </a:lnTo>
                    <a:lnTo>
                      <a:pt x="28" y="38"/>
                    </a:lnTo>
                    <a:lnTo>
                      <a:pt x="31" y="32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4" y="26"/>
                    </a:lnTo>
                    <a:lnTo>
                      <a:pt x="49" y="23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39" y="13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45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6" y="4"/>
                    </a:lnTo>
                    <a:lnTo>
                      <a:pt x="63" y="2"/>
                    </a:lnTo>
                    <a:lnTo>
                      <a:pt x="64" y="1"/>
                    </a:lnTo>
                    <a:lnTo>
                      <a:pt x="66" y="0"/>
                    </a:lnTo>
                    <a:lnTo>
                      <a:pt x="71" y="1"/>
                    </a:lnTo>
                    <a:lnTo>
                      <a:pt x="79" y="2"/>
                    </a:lnTo>
                    <a:lnTo>
                      <a:pt x="83" y="3"/>
                    </a:lnTo>
                    <a:lnTo>
                      <a:pt x="98" y="11"/>
                    </a:lnTo>
                    <a:lnTo>
                      <a:pt x="108" y="14"/>
                    </a:lnTo>
                    <a:lnTo>
                      <a:pt x="119" y="23"/>
                    </a:lnTo>
                    <a:lnTo>
                      <a:pt x="121" y="24"/>
                    </a:lnTo>
                    <a:lnTo>
                      <a:pt x="131" y="32"/>
                    </a:lnTo>
                    <a:lnTo>
                      <a:pt x="145" y="42"/>
                    </a:lnTo>
                    <a:lnTo>
                      <a:pt x="165" y="43"/>
                    </a:lnTo>
                    <a:lnTo>
                      <a:pt x="169" y="43"/>
                    </a:lnTo>
                    <a:lnTo>
                      <a:pt x="170" y="43"/>
                    </a:lnTo>
                    <a:moveTo>
                      <a:pt x="109" y="222"/>
                    </a:moveTo>
                    <a:lnTo>
                      <a:pt x="108" y="222"/>
                    </a:lnTo>
                    <a:lnTo>
                      <a:pt x="108" y="220"/>
                    </a:lnTo>
                    <a:lnTo>
                      <a:pt x="107" y="220"/>
                    </a:lnTo>
                    <a:lnTo>
                      <a:pt x="105" y="220"/>
                    </a:lnTo>
                    <a:lnTo>
                      <a:pt x="104" y="220"/>
                    </a:lnTo>
                    <a:lnTo>
                      <a:pt x="103" y="219"/>
                    </a:lnTo>
                    <a:lnTo>
                      <a:pt x="103" y="218"/>
                    </a:lnTo>
                    <a:lnTo>
                      <a:pt x="102" y="217"/>
                    </a:lnTo>
                    <a:lnTo>
                      <a:pt x="103" y="217"/>
                    </a:lnTo>
                    <a:lnTo>
                      <a:pt x="103" y="218"/>
                    </a:lnTo>
                    <a:lnTo>
                      <a:pt x="104" y="218"/>
                    </a:lnTo>
                    <a:lnTo>
                      <a:pt x="104" y="219"/>
                    </a:lnTo>
                    <a:lnTo>
                      <a:pt x="105" y="219"/>
                    </a:lnTo>
                    <a:lnTo>
                      <a:pt x="107" y="219"/>
                    </a:lnTo>
                    <a:lnTo>
                      <a:pt x="107" y="218"/>
                    </a:lnTo>
                    <a:lnTo>
                      <a:pt x="108" y="219"/>
                    </a:lnTo>
                    <a:lnTo>
                      <a:pt x="108" y="220"/>
                    </a:lnTo>
                    <a:lnTo>
                      <a:pt x="109" y="222"/>
                    </a:lnTo>
                    <a:moveTo>
                      <a:pt x="105" y="219"/>
                    </a:moveTo>
                    <a:lnTo>
                      <a:pt x="105" y="218"/>
                    </a:lnTo>
                    <a:lnTo>
                      <a:pt x="104" y="218"/>
                    </a:lnTo>
                    <a:lnTo>
                      <a:pt x="103" y="217"/>
                    </a:lnTo>
                    <a:lnTo>
                      <a:pt x="104" y="217"/>
                    </a:lnTo>
                    <a:lnTo>
                      <a:pt x="105" y="216"/>
                    </a:lnTo>
                    <a:lnTo>
                      <a:pt x="104" y="216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4" y="216"/>
                    </a:lnTo>
                    <a:lnTo>
                      <a:pt x="105" y="216"/>
                    </a:lnTo>
                    <a:lnTo>
                      <a:pt x="105" y="2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09" name="Freeform 1249"/>
              <p:cNvSpPr>
                <a:spLocks/>
              </p:cNvSpPr>
              <p:nvPr/>
            </p:nvSpPr>
            <p:spPr bwMode="auto">
              <a:xfrm>
                <a:off x="4281488" y="3108326"/>
                <a:ext cx="138112" cy="100012"/>
              </a:xfrm>
              <a:custGeom>
                <a:avLst/>
                <a:gdLst>
                  <a:gd name="T0" fmla="*/ 196571476 w 87"/>
                  <a:gd name="T1" fmla="*/ 88205822 h 63"/>
                  <a:gd name="T2" fmla="*/ 199090829 w 87"/>
                  <a:gd name="T3" fmla="*/ 103326683 h 63"/>
                  <a:gd name="T4" fmla="*/ 196571476 w 87"/>
                  <a:gd name="T5" fmla="*/ 108366971 h 63"/>
                  <a:gd name="T6" fmla="*/ 204131123 w 87"/>
                  <a:gd name="T7" fmla="*/ 120966895 h 63"/>
                  <a:gd name="T8" fmla="*/ 214211712 w 87"/>
                  <a:gd name="T9" fmla="*/ 128528120 h 63"/>
                  <a:gd name="T10" fmla="*/ 219252006 w 87"/>
                  <a:gd name="T11" fmla="*/ 151208619 h 63"/>
                  <a:gd name="T12" fmla="*/ 206652064 w 87"/>
                  <a:gd name="T13" fmla="*/ 156248906 h 63"/>
                  <a:gd name="T14" fmla="*/ 191531182 w 87"/>
                  <a:gd name="T15" fmla="*/ 156248906 h 63"/>
                  <a:gd name="T16" fmla="*/ 178929652 w 87"/>
                  <a:gd name="T17" fmla="*/ 156248906 h 63"/>
                  <a:gd name="T18" fmla="*/ 163808769 w 87"/>
                  <a:gd name="T19" fmla="*/ 151208619 h 63"/>
                  <a:gd name="T20" fmla="*/ 153728181 w 87"/>
                  <a:gd name="T21" fmla="*/ 148689269 h 63"/>
                  <a:gd name="T22" fmla="*/ 113405827 w 87"/>
                  <a:gd name="T23" fmla="*/ 143648982 h 63"/>
                  <a:gd name="T24" fmla="*/ 78123767 w 87"/>
                  <a:gd name="T25" fmla="*/ 148689269 h 63"/>
                  <a:gd name="T26" fmla="*/ 52922296 w 87"/>
                  <a:gd name="T27" fmla="*/ 153729556 h 63"/>
                  <a:gd name="T28" fmla="*/ 30241766 w 87"/>
                  <a:gd name="T29" fmla="*/ 156248906 h 63"/>
                  <a:gd name="T30" fmla="*/ 25201471 w 87"/>
                  <a:gd name="T31" fmla="*/ 151208619 h 63"/>
                  <a:gd name="T32" fmla="*/ 47882002 w 87"/>
                  <a:gd name="T33" fmla="*/ 148689269 h 63"/>
                  <a:gd name="T34" fmla="*/ 60483531 w 87"/>
                  <a:gd name="T35" fmla="*/ 151208619 h 63"/>
                  <a:gd name="T36" fmla="*/ 70564120 w 87"/>
                  <a:gd name="T37" fmla="*/ 143648982 h 63"/>
                  <a:gd name="T38" fmla="*/ 70564120 w 87"/>
                  <a:gd name="T39" fmla="*/ 141128044 h 63"/>
                  <a:gd name="T40" fmla="*/ 65523825 w 87"/>
                  <a:gd name="T41" fmla="*/ 148689269 h 63"/>
                  <a:gd name="T42" fmla="*/ 52922296 w 87"/>
                  <a:gd name="T43" fmla="*/ 143648982 h 63"/>
                  <a:gd name="T44" fmla="*/ 37801413 w 87"/>
                  <a:gd name="T45" fmla="*/ 151208619 h 63"/>
                  <a:gd name="T46" fmla="*/ 30241766 w 87"/>
                  <a:gd name="T47" fmla="*/ 148689269 h 63"/>
                  <a:gd name="T48" fmla="*/ 27720825 w 87"/>
                  <a:gd name="T49" fmla="*/ 138608695 h 63"/>
                  <a:gd name="T50" fmla="*/ 57962590 w 87"/>
                  <a:gd name="T51" fmla="*/ 128528120 h 63"/>
                  <a:gd name="T52" fmla="*/ 78123767 w 87"/>
                  <a:gd name="T53" fmla="*/ 120966895 h 63"/>
                  <a:gd name="T54" fmla="*/ 83164061 w 87"/>
                  <a:gd name="T55" fmla="*/ 113407258 h 63"/>
                  <a:gd name="T56" fmla="*/ 93244650 w 87"/>
                  <a:gd name="T57" fmla="*/ 115926608 h 63"/>
                  <a:gd name="T58" fmla="*/ 105846179 w 87"/>
                  <a:gd name="T59" fmla="*/ 120966895 h 63"/>
                  <a:gd name="T60" fmla="*/ 123486415 w 87"/>
                  <a:gd name="T61" fmla="*/ 126007183 h 63"/>
                  <a:gd name="T62" fmla="*/ 131047651 w 87"/>
                  <a:gd name="T63" fmla="*/ 118447545 h 63"/>
                  <a:gd name="T64" fmla="*/ 123486415 w 87"/>
                  <a:gd name="T65" fmla="*/ 113407258 h 63"/>
                  <a:gd name="T66" fmla="*/ 108365533 w 87"/>
                  <a:gd name="T67" fmla="*/ 115926608 h 63"/>
                  <a:gd name="T68" fmla="*/ 103325238 w 87"/>
                  <a:gd name="T69" fmla="*/ 110886321 h 63"/>
                  <a:gd name="T70" fmla="*/ 98284944 w 87"/>
                  <a:gd name="T71" fmla="*/ 108366971 h 63"/>
                  <a:gd name="T72" fmla="*/ 83164061 w 87"/>
                  <a:gd name="T73" fmla="*/ 105846033 h 63"/>
                  <a:gd name="T74" fmla="*/ 75604414 w 87"/>
                  <a:gd name="T75" fmla="*/ 108366971 h 63"/>
                  <a:gd name="T76" fmla="*/ 50402943 w 87"/>
                  <a:gd name="T77" fmla="*/ 113407258 h 63"/>
                  <a:gd name="T78" fmla="*/ 32761119 w 87"/>
                  <a:gd name="T79" fmla="*/ 105846033 h 63"/>
                  <a:gd name="T80" fmla="*/ 27720825 w 87"/>
                  <a:gd name="T81" fmla="*/ 105846033 h 63"/>
                  <a:gd name="T82" fmla="*/ 32761119 w 87"/>
                  <a:gd name="T83" fmla="*/ 95765459 h 63"/>
                  <a:gd name="T84" fmla="*/ 35282060 w 87"/>
                  <a:gd name="T85" fmla="*/ 93246109 h 63"/>
                  <a:gd name="T86" fmla="*/ 22680530 w 87"/>
                  <a:gd name="T87" fmla="*/ 90725171 h 63"/>
                  <a:gd name="T88" fmla="*/ 12599942 w 87"/>
                  <a:gd name="T89" fmla="*/ 80644597 h 63"/>
                  <a:gd name="T90" fmla="*/ 2519353 w 87"/>
                  <a:gd name="T91" fmla="*/ 70564022 h 63"/>
                  <a:gd name="T92" fmla="*/ 5040294 w 87"/>
                  <a:gd name="T93" fmla="*/ 68044672 h 63"/>
                  <a:gd name="T94" fmla="*/ 25201471 w 87"/>
                  <a:gd name="T95" fmla="*/ 50402873 h 63"/>
                  <a:gd name="T96" fmla="*/ 35282060 w 87"/>
                  <a:gd name="T97" fmla="*/ 35282011 h 63"/>
                  <a:gd name="T98" fmla="*/ 40322354 w 87"/>
                  <a:gd name="T99" fmla="*/ 17641799 h 63"/>
                  <a:gd name="T100" fmla="*/ 50402943 w 87"/>
                  <a:gd name="T101" fmla="*/ 10080575 h 63"/>
                  <a:gd name="T102" fmla="*/ 65523825 w 87"/>
                  <a:gd name="T103" fmla="*/ 10080575 h 63"/>
                  <a:gd name="T104" fmla="*/ 88204356 w 87"/>
                  <a:gd name="T105" fmla="*/ 2520937 h 63"/>
                  <a:gd name="T106" fmla="*/ 103325238 w 87"/>
                  <a:gd name="T107" fmla="*/ 2520937 h 63"/>
                  <a:gd name="T108" fmla="*/ 126007356 w 87"/>
                  <a:gd name="T109" fmla="*/ 17641799 h 63"/>
                  <a:gd name="T110" fmla="*/ 143647592 w 87"/>
                  <a:gd name="T111" fmla="*/ 22682087 h 63"/>
                  <a:gd name="T112" fmla="*/ 163808769 w 87"/>
                  <a:gd name="T113" fmla="*/ 45362586 h 63"/>
                  <a:gd name="T114" fmla="*/ 166329710 w 87"/>
                  <a:gd name="T115" fmla="*/ 55443160 h 63"/>
                  <a:gd name="T116" fmla="*/ 178929652 w 87"/>
                  <a:gd name="T117" fmla="*/ 65523735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"/>
                  <a:gd name="T178" fmla="*/ 0 h 63"/>
                  <a:gd name="T179" fmla="*/ 87 w 87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" h="63">
                    <a:moveTo>
                      <a:pt x="75" y="28"/>
                    </a:moveTo>
                    <a:lnTo>
                      <a:pt x="75" y="28"/>
                    </a:lnTo>
                    <a:lnTo>
                      <a:pt x="76" y="31"/>
                    </a:lnTo>
                    <a:lnTo>
                      <a:pt x="75" y="32"/>
                    </a:lnTo>
                    <a:lnTo>
                      <a:pt x="76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4"/>
                    </a:lnTo>
                    <a:lnTo>
                      <a:pt x="78" y="45"/>
                    </a:lnTo>
                    <a:lnTo>
                      <a:pt x="79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2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50"/>
                    </a:lnTo>
                    <a:lnTo>
                      <a:pt x="85" y="51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7" y="53"/>
                    </a:lnTo>
                    <a:lnTo>
                      <a:pt x="87" y="54"/>
                    </a:lnTo>
                    <a:lnTo>
                      <a:pt x="87" y="55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7" y="61"/>
                    </a:lnTo>
                    <a:lnTo>
                      <a:pt x="87" y="62"/>
                    </a:lnTo>
                    <a:lnTo>
                      <a:pt x="86" y="62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2"/>
                    </a:lnTo>
                    <a:lnTo>
                      <a:pt x="82" y="62"/>
                    </a:lnTo>
                    <a:lnTo>
                      <a:pt x="81" y="62"/>
                    </a:lnTo>
                    <a:lnTo>
                      <a:pt x="80" y="62"/>
                    </a:lnTo>
                    <a:lnTo>
                      <a:pt x="78" y="62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4" y="63"/>
                    </a:lnTo>
                    <a:lnTo>
                      <a:pt x="72" y="63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6" y="57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5" y="57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2" y="57"/>
                    </a:lnTo>
                    <a:lnTo>
                      <a:pt x="31" y="59"/>
                    </a:lnTo>
                    <a:lnTo>
                      <a:pt x="30" y="60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3" y="61"/>
                    </a:lnTo>
                    <a:lnTo>
                      <a:pt x="22" y="61"/>
                    </a:lnTo>
                    <a:lnTo>
                      <a:pt x="21" y="61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6" y="62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1" y="60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19" y="60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1" y="60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3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40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4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5" y="47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7" y="3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0" y="15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22"/>
                    </a:lnTo>
                    <a:lnTo>
                      <a:pt x="67" y="23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5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10" name="Freeform 1250"/>
              <p:cNvSpPr>
                <a:spLocks noEditPoints="1"/>
              </p:cNvSpPr>
              <p:nvPr/>
            </p:nvSpPr>
            <p:spPr bwMode="auto">
              <a:xfrm>
                <a:off x="7197725" y="3103563"/>
                <a:ext cx="22225" cy="12700"/>
              </a:xfrm>
              <a:custGeom>
                <a:avLst/>
                <a:gdLst>
                  <a:gd name="T0" fmla="*/ 35282188 w 14"/>
                  <a:gd name="T1" fmla="*/ 10080625 h 8"/>
                  <a:gd name="T2" fmla="*/ 35282188 w 14"/>
                  <a:gd name="T3" fmla="*/ 10080625 h 8"/>
                  <a:gd name="T4" fmla="*/ 35282188 w 14"/>
                  <a:gd name="T5" fmla="*/ 10080625 h 8"/>
                  <a:gd name="T6" fmla="*/ 35282188 w 14"/>
                  <a:gd name="T7" fmla="*/ 10080625 h 8"/>
                  <a:gd name="T8" fmla="*/ 35282188 w 14"/>
                  <a:gd name="T9" fmla="*/ 10080625 h 8"/>
                  <a:gd name="T10" fmla="*/ 0 w 14"/>
                  <a:gd name="T11" fmla="*/ 20161250 h 8"/>
                  <a:gd name="T12" fmla="*/ 0 w 14"/>
                  <a:gd name="T13" fmla="*/ 17640300 h 8"/>
                  <a:gd name="T14" fmla="*/ 0 w 14"/>
                  <a:gd name="T15" fmla="*/ 17640300 h 8"/>
                  <a:gd name="T16" fmla="*/ 0 w 14"/>
                  <a:gd name="T17" fmla="*/ 20161250 h 8"/>
                  <a:gd name="T18" fmla="*/ 22682200 w 14"/>
                  <a:gd name="T19" fmla="*/ 0 h 8"/>
                  <a:gd name="T20" fmla="*/ 22682200 w 14"/>
                  <a:gd name="T21" fmla="*/ 0 h 8"/>
                  <a:gd name="T22" fmla="*/ 22682200 w 14"/>
                  <a:gd name="T23" fmla="*/ 0 h 8"/>
                  <a:gd name="T24" fmla="*/ 22682200 w 14"/>
                  <a:gd name="T25" fmla="*/ 0 h 8"/>
                  <a:gd name="T26" fmla="*/ 22682200 w 14"/>
                  <a:gd name="T27" fmla="*/ 0 h 8"/>
                  <a:gd name="T28" fmla="*/ 22682200 w 14"/>
                  <a:gd name="T29" fmla="*/ 0 h 8"/>
                  <a:gd name="T30" fmla="*/ 22682200 w 14"/>
                  <a:gd name="T31" fmla="*/ 0 h 8"/>
                  <a:gd name="T32" fmla="*/ 22682200 w 14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8"/>
                  <a:gd name="T53" fmla="*/ 14 w 14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8">
                    <a:moveTo>
                      <a:pt x="14" y="4"/>
                    </a:moveTo>
                    <a:lnTo>
                      <a:pt x="14" y="4"/>
                    </a:lnTo>
                    <a:moveTo>
                      <a:pt x="0" y="8"/>
                    </a:moveTo>
                    <a:lnTo>
                      <a:pt x="0" y="7"/>
                    </a:lnTo>
                    <a:lnTo>
                      <a:pt x="0" y="8"/>
                    </a:lnTo>
                    <a:moveTo>
                      <a:pt x="9" y="0"/>
                    </a:moveTo>
                    <a:lnTo>
                      <a:pt x="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11" name="Freeform 1253"/>
              <p:cNvSpPr>
                <a:spLocks noEditPoints="1"/>
              </p:cNvSpPr>
              <p:nvPr/>
            </p:nvSpPr>
            <p:spPr bwMode="auto">
              <a:xfrm>
                <a:off x="5499100" y="3079751"/>
                <a:ext cx="150813" cy="127000"/>
              </a:xfrm>
              <a:custGeom>
                <a:avLst/>
                <a:gdLst>
                  <a:gd name="T0" fmla="*/ 226814814 w 95"/>
                  <a:gd name="T1" fmla="*/ 201612500 h 80"/>
                  <a:gd name="T2" fmla="*/ 216734156 w 95"/>
                  <a:gd name="T3" fmla="*/ 196572188 h 80"/>
                  <a:gd name="T4" fmla="*/ 201613168 w 95"/>
                  <a:gd name="T5" fmla="*/ 186491563 h 80"/>
                  <a:gd name="T6" fmla="*/ 136088889 w 95"/>
                  <a:gd name="T7" fmla="*/ 131048125 h 80"/>
                  <a:gd name="T8" fmla="*/ 123488859 w 95"/>
                  <a:gd name="T9" fmla="*/ 128527175 h 80"/>
                  <a:gd name="T10" fmla="*/ 110887243 w 95"/>
                  <a:gd name="T11" fmla="*/ 123486863 h 80"/>
                  <a:gd name="T12" fmla="*/ 108367872 w 95"/>
                  <a:gd name="T13" fmla="*/ 126007813 h 80"/>
                  <a:gd name="T14" fmla="*/ 100806584 w 95"/>
                  <a:gd name="T15" fmla="*/ 126007813 h 80"/>
                  <a:gd name="T16" fmla="*/ 93246884 w 95"/>
                  <a:gd name="T17" fmla="*/ 123486863 h 80"/>
                  <a:gd name="T18" fmla="*/ 68045238 w 95"/>
                  <a:gd name="T19" fmla="*/ 126007813 h 80"/>
                  <a:gd name="T20" fmla="*/ 55443621 w 95"/>
                  <a:gd name="T21" fmla="*/ 115927188 h 80"/>
                  <a:gd name="T22" fmla="*/ 52924250 w 95"/>
                  <a:gd name="T23" fmla="*/ 110886875 h 80"/>
                  <a:gd name="T24" fmla="*/ 27722604 w 95"/>
                  <a:gd name="T25" fmla="*/ 128527175 h 80"/>
                  <a:gd name="T26" fmla="*/ 22682275 w 95"/>
                  <a:gd name="T27" fmla="*/ 133567488 h 80"/>
                  <a:gd name="T28" fmla="*/ 5040329 w 95"/>
                  <a:gd name="T29" fmla="*/ 133567488 h 80"/>
                  <a:gd name="T30" fmla="*/ 0 w 95"/>
                  <a:gd name="T31" fmla="*/ 103325613 h 80"/>
                  <a:gd name="T32" fmla="*/ 7561288 w 95"/>
                  <a:gd name="T33" fmla="*/ 85685313 h 80"/>
                  <a:gd name="T34" fmla="*/ 20161317 w 95"/>
                  <a:gd name="T35" fmla="*/ 63003113 h 80"/>
                  <a:gd name="T36" fmla="*/ 17641946 w 95"/>
                  <a:gd name="T37" fmla="*/ 52922488 h 80"/>
                  <a:gd name="T38" fmla="*/ 20161317 w 95"/>
                  <a:gd name="T39" fmla="*/ 35282188 h 80"/>
                  <a:gd name="T40" fmla="*/ 32762934 w 95"/>
                  <a:gd name="T41" fmla="*/ 35282188 h 80"/>
                  <a:gd name="T42" fmla="*/ 40322634 w 95"/>
                  <a:gd name="T43" fmla="*/ 22682200 h 80"/>
                  <a:gd name="T44" fmla="*/ 52924250 w 95"/>
                  <a:gd name="T45" fmla="*/ 17640300 h 80"/>
                  <a:gd name="T46" fmla="*/ 68045238 w 95"/>
                  <a:gd name="T47" fmla="*/ 12601575 h 80"/>
                  <a:gd name="T48" fmla="*/ 78125897 w 95"/>
                  <a:gd name="T49" fmla="*/ 7559675 h 80"/>
                  <a:gd name="T50" fmla="*/ 90725926 w 95"/>
                  <a:gd name="T51" fmla="*/ 30241875 h 80"/>
                  <a:gd name="T52" fmla="*/ 95766255 w 95"/>
                  <a:gd name="T53" fmla="*/ 47883763 h 80"/>
                  <a:gd name="T54" fmla="*/ 98287213 w 95"/>
                  <a:gd name="T55" fmla="*/ 57962800 h 80"/>
                  <a:gd name="T56" fmla="*/ 100806584 w 95"/>
                  <a:gd name="T57" fmla="*/ 70564375 h 80"/>
                  <a:gd name="T58" fmla="*/ 108367872 w 95"/>
                  <a:gd name="T59" fmla="*/ 88206263 h 80"/>
                  <a:gd name="T60" fmla="*/ 113408201 w 95"/>
                  <a:gd name="T61" fmla="*/ 90725625 h 80"/>
                  <a:gd name="T62" fmla="*/ 115927572 w 95"/>
                  <a:gd name="T63" fmla="*/ 105846563 h 80"/>
                  <a:gd name="T64" fmla="*/ 120967901 w 95"/>
                  <a:gd name="T65" fmla="*/ 95765938 h 80"/>
                  <a:gd name="T66" fmla="*/ 126008230 w 95"/>
                  <a:gd name="T67" fmla="*/ 93246575 h 80"/>
                  <a:gd name="T68" fmla="*/ 133569518 w 95"/>
                  <a:gd name="T69" fmla="*/ 108365925 h 80"/>
                  <a:gd name="T70" fmla="*/ 143650176 w 95"/>
                  <a:gd name="T71" fmla="*/ 108365925 h 80"/>
                  <a:gd name="T72" fmla="*/ 158771164 w 95"/>
                  <a:gd name="T73" fmla="*/ 115927188 h 80"/>
                  <a:gd name="T74" fmla="*/ 181451852 w 95"/>
                  <a:gd name="T75" fmla="*/ 136088438 h 80"/>
                  <a:gd name="T76" fmla="*/ 194053468 w 95"/>
                  <a:gd name="T77" fmla="*/ 148688425 h 80"/>
                  <a:gd name="T78" fmla="*/ 204134127 w 95"/>
                  <a:gd name="T79" fmla="*/ 156249688 h 80"/>
                  <a:gd name="T80" fmla="*/ 206653498 w 95"/>
                  <a:gd name="T81" fmla="*/ 156249688 h 80"/>
                  <a:gd name="T82" fmla="*/ 211693827 w 95"/>
                  <a:gd name="T83" fmla="*/ 166330313 h 80"/>
                  <a:gd name="T84" fmla="*/ 226814814 w 95"/>
                  <a:gd name="T85" fmla="*/ 178931888 h 80"/>
                  <a:gd name="T86" fmla="*/ 234376102 w 95"/>
                  <a:gd name="T87" fmla="*/ 186491563 h 80"/>
                  <a:gd name="T88" fmla="*/ 239416431 w 95"/>
                  <a:gd name="T89" fmla="*/ 189012513 h 80"/>
                  <a:gd name="T90" fmla="*/ 131048559 w 95"/>
                  <a:gd name="T91" fmla="*/ 85685313 h 80"/>
                  <a:gd name="T92" fmla="*/ 126008230 w 95"/>
                  <a:gd name="T93" fmla="*/ 85685313 h 80"/>
                  <a:gd name="T94" fmla="*/ 126008230 w 95"/>
                  <a:gd name="T95" fmla="*/ 83165950 h 80"/>
                  <a:gd name="T96" fmla="*/ 126008230 w 95"/>
                  <a:gd name="T97" fmla="*/ 80645000 h 80"/>
                  <a:gd name="T98" fmla="*/ 131048559 w 95"/>
                  <a:gd name="T99" fmla="*/ 78124050 h 80"/>
                  <a:gd name="T100" fmla="*/ 133569518 w 95"/>
                  <a:gd name="T101" fmla="*/ 83165950 h 80"/>
                  <a:gd name="T102" fmla="*/ 136088889 w 95"/>
                  <a:gd name="T103" fmla="*/ 83165950 h 80"/>
                  <a:gd name="T104" fmla="*/ 138609847 w 95"/>
                  <a:gd name="T105" fmla="*/ 83165950 h 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80"/>
                  <a:gd name="T161" fmla="*/ 95 w 95"/>
                  <a:gd name="T162" fmla="*/ 80 h 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80">
                    <a:moveTo>
                      <a:pt x="95" y="75"/>
                    </a:moveTo>
                    <a:lnTo>
                      <a:pt x="92" y="77"/>
                    </a:lnTo>
                    <a:lnTo>
                      <a:pt x="91" y="78"/>
                    </a:lnTo>
                    <a:lnTo>
                      <a:pt x="91" y="79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9"/>
                    </a:lnTo>
                    <a:lnTo>
                      <a:pt x="83" y="77"/>
                    </a:lnTo>
                    <a:lnTo>
                      <a:pt x="82" y="74"/>
                    </a:lnTo>
                    <a:lnTo>
                      <a:pt x="80" y="74"/>
                    </a:lnTo>
                    <a:lnTo>
                      <a:pt x="77" y="70"/>
                    </a:lnTo>
                    <a:lnTo>
                      <a:pt x="73" y="65"/>
                    </a:lnTo>
                    <a:lnTo>
                      <a:pt x="69" y="63"/>
                    </a:lnTo>
                    <a:lnTo>
                      <a:pt x="63" y="55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8" y="47"/>
                    </a:lnTo>
                    <a:lnTo>
                      <a:pt x="37" y="49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6" y="47"/>
                    </a:lnTo>
                    <a:lnTo>
                      <a:pt x="25" y="47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31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7" y="40"/>
                    </a:lnTo>
                    <a:lnTo>
                      <a:pt x="47" y="37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0" y="37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3" y="43"/>
                    </a:lnTo>
                    <a:lnTo>
                      <a:pt x="55" y="44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2" y="47"/>
                    </a:lnTo>
                    <a:lnTo>
                      <a:pt x="63" y="46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2" y="54"/>
                    </a:lnTo>
                    <a:lnTo>
                      <a:pt x="74" y="56"/>
                    </a:lnTo>
                    <a:lnTo>
                      <a:pt x="74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8" y="59"/>
                    </a:lnTo>
                    <a:lnTo>
                      <a:pt x="78" y="60"/>
                    </a:lnTo>
                    <a:lnTo>
                      <a:pt x="80" y="61"/>
                    </a:lnTo>
                    <a:lnTo>
                      <a:pt x="81" y="62"/>
                    </a:lnTo>
                    <a:lnTo>
                      <a:pt x="82" y="63"/>
                    </a:lnTo>
                    <a:lnTo>
                      <a:pt x="82" y="62"/>
                    </a:lnTo>
                    <a:lnTo>
                      <a:pt x="83" y="63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9"/>
                    </a:lnTo>
                    <a:lnTo>
                      <a:pt x="85" y="69"/>
                    </a:lnTo>
                    <a:lnTo>
                      <a:pt x="86" y="69"/>
                    </a:lnTo>
                    <a:lnTo>
                      <a:pt x="87" y="69"/>
                    </a:lnTo>
                    <a:lnTo>
                      <a:pt x="90" y="71"/>
                    </a:lnTo>
                    <a:lnTo>
                      <a:pt x="90" y="72"/>
                    </a:lnTo>
                    <a:lnTo>
                      <a:pt x="90" y="73"/>
                    </a:lnTo>
                    <a:lnTo>
                      <a:pt x="91" y="73"/>
                    </a:lnTo>
                    <a:lnTo>
                      <a:pt x="92" y="74"/>
                    </a:lnTo>
                    <a:lnTo>
                      <a:pt x="93" y="74"/>
                    </a:lnTo>
                    <a:lnTo>
                      <a:pt x="93" y="73"/>
                    </a:lnTo>
                    <a:lnTo>
                      <a:pt x="94" y="73"/>
                    </a:lnTo>
                    <a:lnTo>
                      <a:pt x="94" y="74"/>
                    </a:lnTo>
                    <a:lnTo>
                      <a:pt x="95" y="75"/>
                    </a:lnTo>
                    <a:moveTo>
                      <a:pt x="56" y="35"/>
                    </a:moveTo>
                    <a:lnTo>
                      <a:pt x="55" y="35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50" y="32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50" y="32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6" y="34"/>
                    </a:lnTo>
                    <a:lnTo>
                      <a:pt x="56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12" name="Freeform 1254"/>
              <p:cNvSpPr>
                <a:spLocks noEditPoints="1"/>
              </p:cNvSpPr>
              <p:nvPr/>
            </p:nvSpPr>
            <p:spPr bwMode="auto">
              <a:xfrm>
                <a:off x="7962900" y="3140076"/>
                <a:ext cx="4763" cy="9525"/>
              </a:xfrm>
              <a:custGeom>
                <a:avLst/>
                <a:gdLst>
                  <a:gd name="T0" fmla="*/ 0 w 3"/>
                  <a:gd name="T1" fmla="*/ 15120938 h 6"/>
                  <a:gd name="T2" fmla="*/ 0 w 3"/>
                  <a:gd name="T3" fmla="*/ 15120938 h 6"/>
                  <a:gd name="T4" fmla="*/ 0 w 3"/>
                  <a:gd name="T5" fmla="*/ 12601575 h 6"/>
                  <a:gd name="T6" fmla="*/ 0 w 3"/>
                  <a:gd name="T7" fmla="*/ 10080625 h 6"/>
                  <a:gd name="T8" fmla="*/ 0 w 3"/>
                  <a:gd name="T9" fmla="*/ 10080625 h 6"/>
                  <a:gd name="T10" fmla="*/ 2521215 w 3"/>
                  <a:gd name="T11" fmla="*/ 10080625 h 6"/>
                  <a:gd name="T12" fmla="*/ 2521215 w 3"/>
                  <a:gd name="T13" fmla="*/ 10080625 h 6"/>
                  <a:gd name="T14" fmla="*/ 2521215 w 3"/>
                  <a:gd name="T15" fmla="*/ 12601575 h 6"/>
                  <a:gd name="T16" fmla="*/ 2521215 w 3"/>
                  <a:gd name="T17" fmla="*/ 12601575 h 6"/>
                  <a:gd name="T18" fmla="*/ 2521215 w 3"/>
                  <a:gd name="T19" fmla="*/ 12601575 h 6"/>
                  <a:gd name="T20" fmla="*/ 0 w 3"/>
                  <a:gd name="T21" fmla="*/ 15120938 h 6"/>
                  <a:gd name="T22" fmla="*/ 0 w 3"/>
                  <a:gd name="T23" fmla="*/ 15120938 h 6"/>
                  <a:gd name="T24" fmla="*/ 5040842 w 3"/>
                  <a:gd name="T25" fmla="*/ 10080625 h 6"/>
                  <a:gd name="T26" fmla="*/ 5040842 w 3"/>
                  <a:gd name="T27" fmla="*/ 10080625 h 6"/>
                  <a:gd name="T28" fmla="*/ 2521215 w 3"/>
                  <a:gd name="T29" fmla="*/ 10080625 h 6"/>
                  <a:gd name="T30" fmla="*/ 2521215 w 3"/>
                  <a:gd name="T31" fmla="*/ 7561263 h 6"/>
                  <a:gd name="T32" fmla="*/ 2521215 w 3"/>
                  <a:gd name="T33" fmla="*/ 7561263 h 6"/>
                  <a:gd name="T34" fmla="*/ 2521215 w 3"/>
                  <a:gd name="T35" fmla="*/ 7561263 h 6"/>
                  <a:gd name="T36" fmla="*/ 5040842 w 3"/>
                  <a:gd name="T37" fmla="*/ 5040313 h 6"/>
                  <a:gd name="T38" fmla="*/ 7562056 w 3"/>
                  <a:gd name="T39" fmla="*/ 0 h 6"/>
                  <a:gd name="T40" fmla="*/ 7562056 w 3"/>
                  <a:gd name="T41" fmla="*/ 5040313 h 6"/>
                  <a:gd name="T42" fmla="*/ 7562056 w 3"/>
                  <a:gd name="T43" fmla="*/ 5040313 h 6"/>
                  <a:gd name="T44" fmla="*/ 5040842 w 3"/>
                  <a:gd name="T45" fmla="*/ 7561263 h 6"/>
                  <a:gd name="T46" fmla="*/ 5040842 w 3"/>
                  <a:gd name="T47" fmla="*/ 100806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6"/>
                  <a:gd name="T74" fmla="*/ 3 w 3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moveTo>
                      <a:pt x="2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13" name="Freeform 1255"/>
              <p:cNvSpPr>
                <a:spLocks/>
              </p:cNvSpPr>
              <p:nvPr/>
            </p:nvSpPr>
            <p:spPr bwMode="auto">
              <a:xfrm>
                <a:off x="4551363" y="3146426"/>
                <a:ext cx="179387" cy="127000"/>
              </a:xfrm>
              <a:custGeom>
                <a:avLst/>
                <a:gdLst>
                  <a:gd name="T0" fmla="*/ 209171592 w 113"/>
                  <a:gd name="T1" fmla="*/ 10080625 h 80"/>
                  <a:gd name="T2" fmla="*/ 209171592 w 113"/>
                  <a:gd name="T3" fmla="*/ 25201563 h 80"/>
                  <a:gd name="T4" fmla="*/ 211692535 w 113"/>
                  <a:gd name="T5" fmla="*/ 32761238 h 80"/>
                  <a:gd name="T6" fmla="*/ 224292487 w 113"/>
                  <a:gd name="T7" fmla="*/ 50403125 h 80"/>
                  <a:gd name="T8" fmla="*/ 239413383 w 113"/>
                  <a:gd name="T9" fmla="*/ 57962800 h 80"/>
                  <a:gd name="T10" fmla="*/ 239413383 w 113"/>
                  <a:gd name="T11" fmla="*/ 60483750 h 80"/>
                  <a:gd name="T12" fmla="*/ 234373084 w 113"/>
                  <a:gd name="T13" fmla="*/ 60483750 h 80"/>
                  <a:gd name="T14" fmla="*/ 239413383 w 113"/>
                  <a:gd name="T15" fmla="*/ 73083738 h 80"/>
                  <a:gd name="T16" fmla="*/ 269655173 w 113"/>
                  <a:gd name="T17" fmla="*/ 83165950 h 80"/>
                  <a:gd name="T18" fmla="*/ 279735770 w 113"/>
                  <a:gd name="T19" fmla="*/ 93246575 h 80"/>
                  <a:gd name="T20" fmla="*/ 282256713 w 113"/>
                  <a:gd name="T21" fmla="*/ 108365925 h 80"/>
                  <a:gd name="T22" fmla="*/ 282256713 w 113"/>
                  <a:gd name="T23" fmla="*/ 120967500 h 80"/>
                  <a:gd name="T24" fmla="*/ 269655173 w 113"/>
                  <a:gd name="T25" fmla="*/ 128527175 h 80"/>
                  <a:gd name="T26" fmla="*/ 262095519 w 113"/>
                  <a:gd name="T27" fmla="*/ 128527175 h 80"/>
                  <a:gd name="T28" fmla="*/ 254534278 w 113"/>
                  <a:gd name="T29" fmla="*/ 128527175 h 80"/>
                  <a:gd name="T30" fmla="*/ 246974624 w 113"/>
                  <a:gd name="T31" fmla="*/ 128527175 h 80"/>
                  <a:gd name="T32" fmla="*/ 239413383 w 113"/>
                  <a:gd name="T33" fmla="*/ 138607800 h 80"/>
                  <a:gd name="T34" fmla="*/ 229332786 w 113"/>
                  <a:gd name="T35" fmla="*/ 146169063 h 80"/>
                  <a:gd name="T36" fmla="*/ 216732833 w 113"/>
                  <a:gd name="T37" fmla="*/ 146169063 h 80"/>
                  <a:gd name="T38" fmla="*/ 199090995 w 113"/>
                  <a:gd name="T39" fmla="*/ 141128750 h 80"/>
                  <a:gd name="T40" fmla="*/ 189010398 w 113"/>
                  <a:gd name="T41" fmla="*/ 141128750 h 80"/>
                  <a:gd name="T42" fmla="*/ 173889503 w 113"/>
                  <a:gd name="T43" fmla="*/ 146169063 h 80"/>
                  <a:gd name="T44" fmla="*/ 148688011 w 113"/>
                  <a:gd name="T45" fmla="*/ 146169063 h 80"/>
                  <a:gd name="T46" fmla="*/ 126007461 w 113"/>
                  <a:gd name="T47" fmla="*/ 146169063 h 80"/>
                  <a:gd name="T48" fmla="*/ 98285026 w 113"/>
                  <a:gd name="T49" fmla="*/ 148688425 h 80"/>
                  <a:gd name="T50" fmla="*/ 95765671 w 113"/>
                  <a:gd name="T51" fmla="*/ 163810950 h 80"/>
                  <a:gd name="T52" fmla="*/ 98285026 w 113"/>
                  <a:gd name="T53" fmla="*/ 178931888 h 80"/>
                  <a:gd name="T54" fmla="*/ 100805969 w 113"/>
                  <a:gd name="T55" fmla="*/ 194052825 h 80"/>
                  <a:gd name="T56" fmla="*/ 100805969 w 113"/>
                  <a:gd name="T57" fmla="*/ 196572188 h 80"/>
                  <a:gd name="T58" fmla="*/ 100805969 w 113"/>
                  <a:gd name="T59" fmla="*/ 201612500 h 80"/>
                  <a:gd name="T60" fmla="*/ 93244728 w 113"/>
                  <a:gd name="T61" fmla="*/ 194052825 h 80"/>
                  <a:gd name="T62" fmla="*/ 75604477 w 113"/>
                  <a:gd name="T63" fmla="*/ 183972200 h 80"/>
                  <a:gd name="T64" fmla="*/ 57962638 w 113"/>
                  <a:gd name="T65" fmla="*/ 186491563 h 80"/>
                  <a:gd name="T66" fmla="*/ 45362686 w 113"/>
                  <a:gd name="T67" fmla="*/ 191531875 h 80"/>
                  <a:gd name="T68" fmla="*/ 45362686 w 113"/>
                  <a:gd name="T69" fmla="*/ 194052825 h 80"/>
                  <a:gd name="T70" fmla="*/ 30241791 w 113"/>
                  <a:gd name="T71" fmla="*/ 191531875 h 80"/>
                  <a:gd name="T72" fmla="*/ 25201492 w 113"/>
                  <a:gd name="T73" fmla="*/ 186491563 h 80"/>
                  <a:gd name="T74" fmla="*/ 10080597 w 113"/>
                  <a:gd name="T75" fmla="*/ 168851263 h 80"/>
                  <a:gd name="T76" fmla="*/ 2519355 w 113"/>
                  <a:gd name="T77" fmla="*/ 168851263 h 80"/>
                  <a:gd name="T78" fmla="*/ 2519355 w 113"/>
                  <a:gd name="T79" fmla="*/ 153728738 h 80"/>
                  <a:gd name="T80" fmla="*/ 2519355 w 113"/>
                  <a:gd name="T81" fmla="*/ 148688425 h 80"/>
                  <a:gd name="T82" fmla="*/ 5040298 w 113"/>
                  <a:gd name="T83" fmla="*/ 141128750 h 80"/>
                  <a:gd name="T84" fmla="*/ 10080597 w 113"/>
                  <a:gd name="T85" fmla="*/ 128527175 h 80"/>
                  <a:gd name="T86" fmla="*/ 10080597 w 113"/>
                  <a:gd name="T87" fmla="*/ 115927188 h 80"/>
                  <a:gd name="T88" fmla="*/ 22680549 w 113"/>
                  <a:gd name="T89" fmla="*/ 108365925 h 80"/>
                  <a:gd name="T90" fmla="*/ 35282089 w 113"/>
                  <a:gd name="T91" fmla="*/ 100806250 h 80"/>
                  <a:gd name="T92" fmla="*/ 42841743 w 113"/>
                  <a:gd name="T93" fmla="*/ 93246575 h 80"/>
                  <a:gd name="T94" fmla="*/ 40322388 w 113"/>
                  <a:gd name="T95" fmla="*/ 83165950 h 80"/>
                  <a:gd name="T96" fmla="*/ 47882042 w 113"/>
                  <a:gd name="T97" fmla="*/ 80645000 h 80"/>
                  <a:gd name="T98" fmla="*/ 45362686 w 113"/>
                  <a:gd name="T99" fmla="*/ 73083738 h 80"/>
                  <a:gd name="T100" fmla="*/ 50402985 w 113"/>
                  <a:gd name="T101" fmla="*/ 65524063 h 80"/>
                  <a:gd name="T102" fmla="*/ 60483581 w 113"/>
                  <a:gd name="T103" fmla="*/ 60483750 h 80"/>
                  <a:gd name="T104" fmla="*/ 75604477 w 113"/>
                  <a:gd name="T105" fmla="*/ 68043425 h 80"/>
                  <a:gd name="T106" fmla="*/ 75604477 w 113"/>
                  <a:gd name="T107" fmla="*/ 65524063 h 80"/>
                  <a:gd name="T108" fmla="*/ 80644775 w 113"/>
                  <a:gd name="T109" fmla="*/ 60483750 h 80"/>
                  <a:gd name="T110" fmla="*/ 83164131 w 113"/>
                  <a:gd name="T111" fmla="*/ 47883763 h 80"/>
                  <a:gd name="T112" fmla="*/ 95765671 w 113"/>
                  <a:gd name="T113" fmla="*/ 47883763 h 80"/>
                  <a:gd name="T114" fmla="*/ 105846267 w 113"/>
                  <a:gd name="T115" fmla="*/ 30241875 h 80"/>
                  <a:gd name="T116" fmla="*/ 123486518 w 113"/>
                  <a:gd name="T117" fmla="*/ 32761238 h 80"/>
                  <a:gd name="T118" fmla="*/ 126007461 w 113"/>
                  <a:gd name="T119" fmla="*/ 25201563 h 80"/>
                  <a:gd name="T120" fmla="*/ 138607414 w 113"/>
                  <a:gd name="T121" fmla="*/ 20161250 h 80"/>
                  <a:gd name="T122" fmla="*/ 163808906 w 113"/>
                  <a:gd name="T123" fmla="*/ 7559675 h 80"/>
                  <a:gd name="T124" fmla="*/ 189010398 w 113"/>
                  <a:gd name="T125" fmla="*/ 0 h 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"/>
                  <a:gd name="T190" fmla="*/ 0 h 80"/>
                  <a:gd name="T191" fmla="*/ 113 w 113"/>
                  <a:gd name="T192" fmla="*/ 80 h 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" h="80">
                    <a:moveTo>
                      <a:pt x="82" y="2"/>
                    </a:moveTo>
                    <a:lnTo>
                      <a:pt x="82" y="2"/>
                    </a:lnTo>
                    <a:lnTo>
                      <a:pt x="82" y="3"/>
                    </a:lnTo>
                    <a:lnTo>
                      <a:pt x="83" y="4"/>
                    </a:lnTo>
                    <a:lnTo>
                      <a:pt x="82" y="5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4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4"/>
                    </a:lnTo>
                    <a:lnTo>
                      <a:pt x="95" y="24"/>
                    </a:lnTo>
                    <a:lnTo>
                      <a:pt x="94" y="24"/>
                    </a:lnTo>
                    <a:lnTo>
                      <a:pt x="93" y="24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7" y="31"/>
                    </a:lnTo>
                    <a:lnTo>
                      <a:pt x="102" y="35"/>
                    </a:lnTo>
                    <a:lnTo>
                      <a:pt x="105" y="35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12" y="43"/>
                    </a:lnTo>
                    <a:lnTo>
                      <a:pt x="113" y="45"/>
                    </a:lnTo>
                    <a:lnTo>
                      <a:pt x="112" y="47"/>
                    </a:lnTo>
                    <a:lnTo>
                      <a:pt x="112" y="48"/>
                    </a:lnTo>
                    <a:lnTo>
                      <a:pt x="111" y="48"/>
                    </a:lnTo>
                    <a:lnTo>
                      <a:pt x="110" y="49"/>
                    </a:lnTo>
                    <a:lnTo>
                      <a:pt x="109" y="51"/>
                    </a:lnTo>
                    <a:lnTo>
                      <a:pt x="107" y="51"/>
                    </a:lnTo>
                    <a:lnTo>
                      <a:pt x="106" y="51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2" y="52"/>
                    </a:lnTo>
                    <a:lnTo>
                      <a:pt x="102" y="51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7" y="52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2" y="57"/>
                    </a:lnTo>
                    <a:lnTo>
                      <a:pt x="79" y="56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4" y="57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5" y="57"/>
                    </a:lnTo>
                    <a:lnTo>
                      <a:pt x="64" y="58"/>
                    </a:lnTo>
                    <a:lnTo>
                      <a:pt x="59" y="58"/>
                    </a:lnTo>
                    <a:lnTo>
                      <a:pt x="58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0" y="58"/>
                    </a:lnTo>
                    <a:lnTo>
                      <a:pt x="46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59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7" y="64"/>
                    </a:lnTo>
                    <a:lnTo>
                      <a:pt x="38" y="65"/>
                    </a:lnTo>
                    <a:lnTo>
                      <a:pt x="39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1"/>
                    </a:lnTo>
                    <a:lnTo>
                      <a:pt x="39" y="75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39" y="77"/>
                    </a:lnTo>
                    <a:lnTo>
                      <a:pt x="39" y="78"/>
                    </a:lnTo>
                    <a:lnTo>
                      <a:pt x="40" y="78"/>
                    </a:lnTo>
                    <a:lnTo>
                      <a:pt x="40" y="79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8" y="79"/>
                    </a:lnTo>
                    <a:lnTo>
                      <a:pt x="37" y="78"/>
                    </a:lnTo>
                    <a:lnTo>
                      <a:pt x="37" y="77"/>
                    </a:lnTo>
                    <a:lnTo>
                      <a:pt x="37" y="76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3" y="74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6"/>
                    </a:lnTo>
                    <a:lnTo>
                      <a:pt x="18" y="77"/>
                    </a:lnTo>
                    <a:lnTo>
                      <a:pt x="16" y="77"/>
                    </a:lnTo>
                    <a:lnTo>
                      <a:pt x="14" y="76"/>
                    </a:lnTo>
                    <a:lnTo>
                      <a:pt x="13" y="76"/>
                    </a:lnTo>
                    <a:lnTo>
                      <a:pt x="12" y="76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0" y="74"/>
                    </a:lnTo>
                    <a:lnTo>
                      <a:pt x="9" y="73"/>
                    </a:lnTo>
                    <a:lnTo>
                      <a:pt x="8" y="71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8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5" y="45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12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4" y="40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5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4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41" y="13"/>
                    </a:lnTo>
                    <a:lnTo>
                      <a:pt x="42" y="12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9" y="13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0" y="10"/>
                    </a:lnTo>
                    <a:lnTo>
                      <a:pt x="50" y="9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4" y="1"/>
                    </a:lnTo>
                    <a:lnTo>
                      <a:pt x="75" y="0"/>
                    </a:lnTo>
                    <a:lnTo>
                      <a:pt x="78" y="1"/>
                    </a:lnTo>
                    <a:lnTo>
                      <a:pt x="8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14" name="Freeform 1256"/>
              <p:cNvSpPr>
                <a:spLocks noEditPoints="1"/>
              </p:cNvSpPr>
              <p:nvPr/>
            </p:nvSpPr>
            <p:spPr bwMode="auto">
              <a:xfrm>
                <a:off x="4298950" y="3198812"/>
                <a:ext cx="68263" cy="41275"/>
              </a:xfrm>
              <a:custGeom>
                <a:avLst/>
                <a:gdLst>
                  <a:gd name="T0" fmla="*/ 105847338 w 43"/>
                  <a:gd name="T1" fmla="*/ 7561263 h 26"/>
                  <a:gd name="T2" fmla="*/ 108368306 w 43"/>
                  <a:gd name="T3" fmla="*/ 15120938 h 26"/>
                  <a:gd name="T4" fmla="*/ 103327957 w 43"/>
                  <a:gd name="T5" fmla="*/ 15120938 h 26"/>
                  <a:gd name="T6" fmla="*/ 100806988 w 43"/>
                  <a:gd name="T7" fmla="*/ 20161250 h 26"/>
                  <a:gd name="T8" fmla="*/ 108368306 w 43"/>
                  <a:gd name="T9" fmla="*/ 37801550 h 26"/>
                  <a:gd name="T10" fmla="*/ 95766639 w 43"/>
                  <a:gd name="T11" fmla="*/ 40322500 h 26"/>
                  <a:gd name="T12" fmla="*/ 80645591 w 43"/>
                  <a:gd name="T13" fmla="*/ 42843450 h 26"/>
                  <a:gd name="T14" fmla="*/ 75605241 w 43"/>
                  <a:gd name="T15" fmla="*/ 42843450 h 26"/>
                  <a:gd name="T16" fmla="*/ 68045511 w 43"/>
                  <a:gd name="T17" fmla="*/ 52924075 h 26"/>
                  <a:gd name="T18" fmla="*/ 65524542 w 43"/>
                  <a:gd name="T19" fmla="*/ 60483750 h 26"/>
                  <a:gd name="T20" fmla="*/ 57964812 w 43"/>
                  <a:gd name="T21" fmla="*/ 63004700 h 26"/>
                  <a:gd name="T22" fmla="*/ 57964812 w 43"/>
                  <a:gd name="T23" fmla="*/ 57964388 h 26"/>
                  <a:gd name="T24" fmla="*/ 52924463 w 43"/>
                  <a:gd name="T25" fmla="*/ 63004700 h 26"/>
                  <a:gd name="T26" fmla="*/ 55443844 w 43"/>
                  <a:gd name="T27" fmla="*/ 55443438 h 26"/>
                  <a:gd name="T28" fmla="*/ 52924463 w 43"/>
                  <a:gd name="T29" fmla="*/ 57964388 h 26"/>
                  <a:gd name="T30" fmla="*/ 47884113 w 43"/>
                  <a:gd name="T31" fmla="*/ 52924075 h 26"/>
                  <a:gd name="T32" fmla="*/ 50403494 w 43"/>
                  <a:gd name="T33" fmla="*/ 47883763 h 26"/>
                  <a:gd name="T34" fmla="*/ 47884113 w 43"/>
                  <a:gd name="T35" fmla="*/ 47883763 h 26"/>
                  <a:gd name="T36" fmla="*/ 50403494 w 43"/>
                  <a:gd name="T37" fmla="*/ 40322500 h 26"/>
                  <a:gd name="T38" fmla="*/ 60484193 w 43"/>
                  <a:gd name="T39" fmla="*/ 40322500 h 26"/>
                  <a:gd name="T40" fmla="*/ 50403494 w 43"/>
                  <a:gd name="T41" fmla="*/ 40322500 h 26"/>
                  <a:gd name="T42" fmla="*/ 47884113 w 43"/>
                  <a:gd name="T43" fmla="*/ 40322500 h 26"/>
                  <a:gd name="T44" fmla="*/ 47884113 w 43"/>
                  <a:gd name="T45" fmla="*/ 37801550 h 26"/>
                  <a:gd name="T46" fmla="*/ 42843764 w 43"/>
                  <a:gd name="T47" fmla="*/ 35282188 h 26"/>
                  <a:gd name="T48" fmla="*/ 50403494 w 43"/>
                  <a:gd name="T49" fmla="*/ 32762825 h 26"/>
                  <a:gd name="T50" fmla="*/ 55443844 w 43"/>
                  <a:gd name="T51" fmla="*/ 30241875 h 26"/>
                  <a:gd name="T52" fmla="*/ 65524542 w 43"/>
                  <a:gd name="T53" fmla="*/ 35282188 h 26"/>
                  <a:gd name="T54" fmla="*/ 57964812 w 43"/>
                  <a:gd name="T55" fmla="*/ 32762825 h 26"/>
                  <a:gd name="T56" fmla="*/ 57964812 w 43"/>
                  <a:gd name="T57" fmla="*/ 25201563 h 26"/>
                  <a:gd name="T58" fmla="*/ 50403494 w 43"/>
                  <a:gd name="T59" fmla="*/ 30241875 h 26"/>
                  <a:gd name="T60" fmla="*/ 45363145 w 43"/>
                  <a:gd name="T61" fmla="*/ 30241875 h 26"/>
                  <a:gd name="T62" fmla="*/ 35282446 w 43"/>
                  <a:gd name="T63" fmla="*/ 35282188 h 26"/>
                  <a:gd name="T64" fmla="*/ 30242097 w 43"/>
                  <a:gd name="T65" fmla="*/ 25201563 h 26"/>
                  <a:gd name="T66" fmla="*/ 35282446 w 43"/>
                  <a:gd name="T67" fmla="*/ 25201563 h 26"/>
                  <a:gd name="T68" fmla="*/ 30242097 w 43"/>
                  <a:gd name="T69" fmla="*/ 25201563 h 26"/>
                  <a:gd name="T70" fmla="*/ 27722716 w 43"/>
                  <a:gd name="T71" fmla="*/ 30241875 h 26"/>
                  <a:gd name="T72" fmla="*/ 12601667 w 43"/>
                  <a:gd name="T73" fmla="*/ 25201563 h 26"/>
                  <a:gd name="T74" fmla="*/ 20161398 w 43"/>
                  <a:gd name="T75" fmla="*/ 17640300 h 26"/>
                  <a:gd name="T76" fmla="*/ 15121048 w 43"/>
                  <a:gd name="T77" fmla="*/ 17640300 h 26"/>
                  <a:gd name="T78" fmla="*/ 5040349 w 43"/>
                  <a:gd name="T79" fmla="*/ 17640300 h 26"/>
                  <a:gd name="T80" fmla="*/ 2520968 w 43"/>
                  <a:gd name="T81" fmla="*/ 12601575 h 26"/>
                  <a:gd name="T82" fmla="*/ 20161398 w 43"/>
                  <a:gd name="T83" fmla="*/ 10080625 h 26"/>
                  <a:gd name="T84" fmla="*/ 25201747 w 43"/>
                  <a:gd name="T85" fmla="*/ 10080625 h 26"/>
                  <a:gd name="T86" fmla="*/ 37803414 w 43"/>
                  <a:gd name="T87" fmla="*/ 10080625 h 26"/>
                  <a:gd name="T88" fmla="*/ 65524542 w 43"/>
                  <a:gd name="T89" fmla="*/ 0 h 26"/>
                  <a:gd name="T90" fmla="*/ 85685940 w 43"/>
                  <a:gd name="T91" fmla="*/ 0 h 26"/>
                  <a:gd name="T92" fmla="*/ 22682366 w 43"/>
                  <a:gd name="T93" fmla="*/ 60483750 h 26"/>
                  <a:gd name="T94" fmla="*/ 15121048 w 43"/>
                  <a:gd name="T95" fmla="*/ 60483750 h 26"/>
                  <a:gd name="T96" fmla="*/ 22682366 w 43"/>
                  <a:gd name="T97" fmla="*/ 55443438 h 26"/>
                  <a:gd name="T98" fmla="*/ 25201747 w 43"/>
                  <a:gd name="T99" fmla="*/ 57964388 h 26"/>
                  <a:gd name="T100" fmla="*/ 22682366 w 43"/>
                  <a:gd name="T101" fmla="*/ 60483750 h 26"/>
                  <a:gd name="T102" fmla="*/ 27722716 w 43"/>
                  <a:gd name="T103" fmla="*/ 40322500 h 26"/>
                  <a:gd name="T104" fmla="*/ 30242097 w 43"/>
                  <a:gd name="T105" fmla="*/ 45362813 h 26"/>
                  <a:gd name="T106" fmla="*/ 20161398 w 43"/>
                  <a:gd name="T107" fmla="*/ 32762825 h 26"/>
                  <a:gd name="T108" fmla="*/ 27722716 w 43"/>
                  <a:gd name="T109" fmla="*/ 32762825 h 26"/>
                  <a:gd name="T110" fmla="*/ 32763065 w 43"/>
                  <a:gd name="T111" fmla="*/ 55443438 h 26"/>
                  <a:gd name="T112" fmla="*/ 37803414 w 43"/>
                  <a:gd name="T113" fmla="*/ 52924075 h 26"/>
                  <a:gd name="T114" fmla="*/ 15121048 w 43"/>
                  <a:gd name="T115" fmla="*/ 45362813 h 26"/>
                  <a:gd name="T116" fmla="*/ 10080699 w 43"/>
                  <a:gd name="T117" fmla="*/ 42843450 h 26"/>
                  <a:gd name="T118" fmla="*/ 15121048 w 43"/>
                  <a:gd name="T119" fmla="*/ 40322500 h 26"/>
                  <a:gd name="T120" fmla="*/ 15121048 w 43"/>
                  <a:gd name="T121" fmla="*/ 42843450 h 26"/>
                  <a:gd name="T122" fmla="*/ 45363145 w 43"/>
                  <a:gd name="T123" fmla="*/ 40322500 h 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"/>
                  <a:gd name="T187" fmla="*/ 0 h 26"/>
                  <a:gd name="T188" fmla="*/ 43 w 43"/>
                  <a:gd name="T189" fmla="*/ 26 h 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" h="26">
                    <a:moveTo>
                      <a:pt x="42" y="0"/>
                    </a:moveTo>
                    <a:lnTo>
                      <a:pt x="42" y="2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moveTo>
                      <a:pt x="9" y="24"/>
                    </a:moveTo>
                    <a:lnTo>
                      <a:pt x="8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4"/>
                    </a:lnTo>
                    <a:moveTo>
                      <a:pt x="10" y="18"/>
                    </a:moveTo>
                    <a:lnTo>
                      <a:pt x="10" y="18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moveTo>
                      <a:pt x="9" y="14"/>
                    </a:moveTo>
                    <a:lnTo>
                      <a:pt x="9" y="14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9" y="14"/>
                    </a:lnTo>
                    <a:moveTo>
                      <a:pt x="13" y="23"/>
                    </a:moveTo>
                    <a:lnTo>
                      <a:pt x="13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13" y="23"/>
                    </a:lnTo>
                    <a:moveTo>
                      <a:pt x="6" y="18"/>
                    </a:moveTo>
                    <a:lnTo>
                      <a:pt x="5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8"/>
                    </a:lnTo>
                    <a:moveTo>
                      <a:pt x="17" y="17"/>
                    </a:moveTo>
                    <a:lnTo>
                      <a:pt x="15" y="17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7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15" name="Freeform 1257"/>
              <p:cNvSpPr>
                <a:spLocks/>
              </p:cNvSpPr>
              <p:nvPr/>
            </p:nvSpPr>
            <p:spPr bwMode="auto">
              <a:xfrm>
                <a:off x="4335463" y="3198812"/>
                <a:ext cx="168275" cy="125413"/>
              </a:xfrm>
              <a:custGeom>
                <a:avLst/>
                <a:gdLst>
                  <a:gd name="T0" fmla="*/ 131048125 w 106"/>
                  <a:gd name="T1" fmla="*/ 20161330 h 79"/>
                  <a:gd name="T2" fmla="*/ 141128750 w 106"/>
                  <a:gd name="T3" fmla="*/ 22680703 h 79"/>
                  <a:gd name="T4" fmla="*/ 156249688 w 106"/>
                  <a:gd name="T5" fmla="*/ 25201663 h 79"/>
                  <a:gd name="T6" fmla="*/ 171370625 w 106"/>
                  <a:gd name="T7" fmla="*/ 17640370 h 79"/>
                  <a:gd name="T8" fmla="*/ 196572188 w 106"/>
                  <a:gd name="T9" fmla="*/ 20161330 h 79"/>
                  <a:gd name="T10" fmla="*/ 206652813 w 106"/>
                  <a:gd name="T11" fmla="*/ 15120998 h 79"/>
                  <a:gd name="T12" fmla="*/ 214214075 w 106"/>
                  <a:gd name="T13" fmla="*/ 10080665 h 79"/>
                  <a:gd name="T14" fmla="*/ 221773750 w 106"/>
                  <a:gd name="T15" fmla="*/ 17640370 h 79"/>
                  <a:gd name="T16" fmla="*/ 229335013 w 106"/>
                  <a:gd name="T17" fmla="*/ 37801701 h 79"/>
                  <a:gd name="T18" fmla="*/ 234375325 w 106"/>
                  <a:gd name="T19" fmla="*/ 45362993 h 79"/>
                  <a:gd name="T20" fmla="*/ 241935000 w 106"/>
                  <a:gd name="T21" fmla="*/ 52922698 h 79"/>
                  <a:gd name="T22" fmla="*/ 234375325 w 106"/>
                  <a:gd name="T23" fmla="*/ 63003364 h 79"/>
                  <a:gd name="T24" fmla="*/ 246975313 w 106"/>
                  <a:gd name="T25" fmla="*/ 80645322 h 79"/>
                  <a:gd name="T26" fmla="*/ 254536575 w 106"/>
                  <a:gd name="T27" fmla="*/ 93245359 h 79"/>
                  <a:gd name="T28" fmla="*/ 252015625 w 106"/>
                  <a:gd name="T29" fmla="*/ 105846984 h 79"/>
                  <a:gd name="T30" fmla="*/ 252015625 w 106"/>
                  <a:gd name="T31" fmla="*/ 118447022 h 79"/>
                  <a:gd name="T32" fmla="*/ 262096250 w 106"/>
                  <a:gd name="T33" fmla="*/ 128527687 h 79"/>
                  <a:gd name="T34" fmla="*/ 257055938 w 106"/>
                  <a:gd name="T35" fmla="*/ 138608353 h 79"/>
                  <a:gd name="T36" fmla="*/ 267136563 w 106"/>
                  <a:gd name="T37" fmla="*/ 151209978 h 79"/>
                  <a:gd name="T38" fmla="*/ 259576888 w 106"/>
                  <a:gd name="T39" fmla="*/ 153729350 h 79"/>
                  <a:gd name="T40" fmla="*/ 252015625 w 106"/>
                  <a:gd name="T41" fmla="*/ 163810016 h 79"/>
                  <a:gd name="T42" fmla="*/ 252015625 w 106"/>
                  <a:gd name="T43" fmla="*/ 166330976 h 79"/>
                  <a:gd name="T44" fmla="*/ 249496263 w 106"/>
                  <a:gd name="T45" fmla="*/ 183971346 h 79"/>
                  <a:gd name="T46" fmla="*/ 234375325 w 106"/>
                  <a:gd name="T47" fmla="*/ 183971346 h 79"/>
                  <a:gd name="T48" fmla="*/ 229335013 w 106"/>
                  <a:gd name="T49" fmla="*/ 183971346 h 79"/>
                  <a:gd name="T50" fmla="*/ 219254388 w 106"/>
                  <a:gd name="T51" fmla="*/ 199092344 h 79"/>
                  <a:gd name="T52" fmla="*/ 201612500 w 106"/>
                  <a:gd name="T53" fmla="*/ 189011679 h 79"/>
                  <a:gd name="T54" fmla="*/ 206652813 w 106"/>
                  <a:gd name="T55" fmla="*/ 181451973 h 79"/>
                  <a:gd name="T56" fmla="*/ 204133450 w 106"/>
                  <a:gd name="T57" fmla="*/ 166330976 h 79"/>
                  <a:gd name="T58" fmla="*/ 186491563 w 106"/>
                  <a:gd name="T59" fmla="*/ 151209978 h 79"/>
                  <a:gd name="T60" fmla="*/ 166330313 w 106"/>
                  <a:gd name="T61" fmla="*/ 156250310 h 79"/>
                  <a:gd name="T62" fmla="*/ 163810950 w 106"/>
                  <a:gd name="T63" fmla="*/ 148689018 h 79"/>
                  <a:gd name="T64" fmla="*/ 161290000 w 106"/>
                  <a:gd name="T65" fmla="*/ 131048647 h 79"/>
                  <a:gd name="T66" fmla="*/ 158769050 w 106"/>
                  <a:gd name="T67" fmla="*/ 123487355 h 79"/>
                  <a:gd name="T68" fmla="*/ 143648113 w 106"/>
                  <a:gd name="T69" fmla="*/ 103326024 h 79"/>
                  <a:gd name="T70" fmla="*/ 113407825 w 106"/>
                  <a:gd name="T71" fmla="*/ 100806652 h 79"/>
                  <a:gd name="T72" fmla="*/ 93246575 w 106"/>
                  <a:gd name="T73" fmla="*/ 103326024 h 79"/>
                  <a:gd name="T74" fmla="*/ 83165950 w 106"/>
                  <a:gd name="T75" fmla="*/ 123487355 h 79"/>
                  <a:gd name="T76" fmla="*/ 73083738 w 106"/>
                  <a:gd name="T77" fmla="*/ 131048647 h 79"/>
                  <a:gd name="T78" fmla="*/ 65524063 w 106"/>
                  <a:gd name="T79" fmla="*/ 131048647 h 79"/>
                  <a:gd name="T80" fmla="*/ 57964388 w 106"/>
                  <a:gd name="T81" fmla="*/ 113406690 h 79"/>
                  <a:gd name="T82" fmla="*/ 55443438 w 106"/>
                  <a:gd name="T83" fmla="*/ 105846984 h 79"/>
                  <a:gd name="T84" fmla="*/ 47883763 w 106"/>
                  <a:gd name="T85" fmla="*/ 103326024 h 79"/>
                  <a:gd name="T86" fmla="*/ 45362813 w 106"/>
                  <a:gd name="T87" fmla="*/ 103326024 h 79"/>
                  <a:gd name="T88" fmla="*/ 20161250 w 106"/>
                  <a:gd name="T89" fmla="*/ 83164694 h 79"/>
                  <a:gd name="T90" fmla="*/ 17640300 w 106"/>
                  <a:gd name="T91" fmla="*/ 70564656 h 79"/>
                  <a:gd name="T92" fmla="*/ 15120938 w 106"/>
                  <a:gd name="T93" fmla="*/ 70564656 h 79"/>
                  <a:gd name="T94" fmla="*/ 15120938 w 106"/>
                  <a:gd name="T95" fmla="*/ 60483991 h 79"/>
                  <a:gd name="T96" fmla="*/ 2520950 w 106"/>
                  <a:gd name="T97" fmla="*/ 68043696 h 79"/>
                  <a:gd name="T98" fmla="*/ 10080625 w 106"/>
                  <a:gd name="T99" fmla="*/ 55443659 h 79"/>
                  <a:gd name="T100" fmla="*/ 17640300 w 106"/>
                  <a:gd name="T101" fmla="*/ 42842033 h 79"/>
                  <a:gd name="T102" fmla="*/ 27722513 w 106"/>
                  <a:gd name="T103" fmla="*/ 37801701 h 79"/>
                  <a:gd name="T104" fmla="*/ 50403125 w 106"/>
                  <a:gd name="T105" fmla="*/ 35282328 h 79"/>
                  <a:gd name="T106" fmla="*/ 45362813 w 106"/>
                  <a:gd name="T107" fmla="*/ 15120998 h 79"/>
                  <a:gd name="T108" fmla="*/ 50403125 w 106"/>
                  <a:gd name="T109" fmla="*/ 10080665 h 79"/>
                  <a:gd name="T110" fmla="*/ 55443438 w 106"/>
                  <a:gd name="T111" fmla="*/ 0 h 79"/>
                  <a:gd name="T112" fmla="*/ 73083738 w 106"/>
                  <a:gd name="T113" fmla="*/ 10080665 h 79"/>
                  <a:gd name="T114" fmla="*/ 88206263 w 106"/>
                  <a:gd name="T115" fmla="*/ 10080665 h 79"/>
                  <a:gd name="T116" fmla="*/ 100806250 w 106"/>
                  <a:gd name="T117" fmla="*/ 15120998 h 79"/>
                  <a:gd name="T118" fmla="*/ 118448138 w 106"/>
                  <a:gd name="T119" fmla="*/ 12600038 h 79"/>
                  <a:gd name="T120" fmla="*/ 133569075 w 106"/>
                  <a:gd name="T121" fmla="*/ 12600038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79"/>
                  <a:gd name="T185" fmla="*/ 106 w 106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79">
                    <a:moveTo>
                      <a:pt x="53" y="5"/>
                    </a:moveTo>
                    <a:lnTo>
                      <a:pt x="53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9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0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7"/>
                    </a:lnTo>
                    <a:lnTo>
                      <a:pt x="71" y="8"/>
                    </a:lnTo>
                    <a:lnTo>
                      <a:pt x="74" y="9"/>
                    </a:lnTo>
                    <a:lnTo>
                      <a:pt x="76" y="10"/>
                    </a:lnTo>
                    <a:lnTo>
                      <a:pt x="78" y="9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5"/>
                    </a:lnTo>
                    <a:lnTo>
                      <a:pt x="82" y="5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89" y="15"/>
                    </a:lnTo>
                    <a:lnTo>
                      <a:pt x="90" y="16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6"/>
                    </a:lnTo>
                    <a:lnTo>
                      <a:pt x="91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2" y="23"/>
                    </a:lnTo>
                    <a:lnTo>
                      <a:pt x="91" y="25"/>
                    </a:lnTo>
                    <a:lnTo>
                      <a:pt x="93" y="25"/>
                    </a:lnTo>
                    <a:lnTo>
                      <a:pt x="94" y="24"/>
                    </a:lnTo>
                    <a:lnTo>
                      <a:pt x="97" y="24"/>
                    </a:lnTo>
                    <a:lnTo>
                      <a:pt x="97" y="25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7" y="31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6"/>
                    </a:lnTo>
                    <a:lnTo>
                      <a:pt x="101" y="37"/>
                    </a:lnTo>
                    <a:lnTo>
                      <a:pt x="100" y="37"/>
                    </a:lnTo>
                    <a:lnTo>
                      <a:pt x="100" y="38"/>
                    </a:lnTo>
                    <a:lnTo>
                      <a:pt x="99" y="40"/>
                    </a:lnTo>
                    <a:lnTo>
                      <a:pt x="99" y="41"/>
                    </a:lnTo>
                    <a:lnTo>
                      <a:pt x="100" y="41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99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0" y="47"/>
                    </a:lnTo>
                    <a:lnTo>
                      <a:pt x="101" y="47"/>
                    </a:lnTo>
                    <a:lnTo>
                      <a:pt x="103" y="49"/>
                    </a:lnTo>
                    <a:lnTo>
                      <a:pt x="102" y="50"/>
                    </a:lnTo>
                    <a:lnTo>
                      <a:pt x="102" y="51"/>
                    </a:lnTo>
                    <a:lnTo>
                      <a:pt x="104" y="51"/>
                    </a:lnTo>
                    <a:lnTo>
                      <a:pt x="104" y="52"/>
                    </a:lnTo>
                    <a:lnTo>
                      <a:pt x="103" y="52"/>
                    </a:lnTo>
                    <a:lnTo>
                      <a:pt x="102" y="53"/>
                    </a:lnTo>
                    <a:lnTo>
                      <a:pt x="102" y="54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4" y="56"/>
                    </a:lnTo>
                    <a:lnTo>
                      <a:pt x="104" y="58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4" y="61"/>
                    </a:lnTo>
                    <a:lnTo>
                      <a:pt x="103" y="61"/>
                    </a:lnTo>
                    <a:lnTo>
                      <a:pt x="102" y="60"/>
                    </a:lnTo>
                    <a:lnTo>
                      <a:pt x="99" y="60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98" y="64"/>
                    </a:lnTo>
                    <a:lnTo>
                      <a:pt x="99" y="64"/>
                    </a:lnTo>
                    <a:lnTo>
                      <a:pt x="100" y="65"/>
                    </a:lnTo>
                    <a:lnTo>
                      <a:pt x="101" y="64"/>
                    </a:lnTo>
                    <a:lnTo>
                      <a:pt x="101" y="65"/>
                    </a:lnTo>
                    <a:lnTo>
                      <a:pt x="102" y="66"/>
                    </a:lnTo>
                    <a:lnTo>
                      <a:pt x="101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99" y="69"/>
                    </a:lnTo>
                    <a:lnTo>
                      <a:pt x="100" y="70"/>
                    </a:lnTo>
                    <a:lnTo>
                      <a:pt x="99" y="73"/>
                    </a:lnTo>
                    <a:lnTo>
                      <a:pt x="98" y="73"/>
                    </a:lnTo>
                    <a:lnTo>
                      <a:pt x="97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3" y="73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1" y="72"/>
                    </a:lnTo>
                    <a:lnTo>
                      <a:pt x="91" y="73"/>
                    </a:lnTo>
                    <a:lnTo>
                      <a:pt x="91" y="74"/>
                    </a:lnTo>
                    <a:lnTo>
                      <a:pt x="90" y="75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5" y="79"/>
                    </a:lnTo>
                    <a:lnTo>
                      <a:pt x="85" y="78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2" y="75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80" y="77"/>
                    </a:lnTo>
                    <a:lnTo>
                      <a:pt x="80" y="75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1" y="70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1" y="66"/>
                    </a:lnTo>
                    <a:lnTo>
                      <a:pt x="80" y="65"/>
                    </a:lnTo>
                    <a:lnTo>
                      <a:pt x="80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3" y="61"/>
                    </a:lnTo>
                    <a:lnTo>
                      <a:pt x="70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5" y="63"/>
                    </a:lnTo>
                    <a:lnTo>
                      <a:pt x="63" y="63"/>
                    </a:lnTo>
                    <a:lnTo>
                      <a:pt x="63" y="62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4" y="55"/>
                    </a:lnTo>
                    <a:lnTo>
                      <a:pt x="64" y="54"/>
                    </a:lnTo>
                    <a:lnTo>
                      <a:pt x="64" y="53"/>
                    </a:lnTo>
                    <a:lnTo>
                      <a:pt x="64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62" y="51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1" y="46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1" y="38"/>
                    </a:lnTo>
                    <a:lnTo>
                      <a:pt x="46" y="38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3" y="41"/>
                    </a:lnTo>
                    <a:lnTo>
                      <a:pt x="42" y="41"/>
                    </a:lnTo>
                    <a:lnTo>
                      <a:pt x="41" y="40"/>
                    </a:lnTo>
                    <a:lnTo>
                      <a:pt x="37" y="41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6" y="51"/>
                    </a:lnTo>
                    <a:lnTo>
                      <a:pt x="26" y="50"/>
                    </a:lnTo>
                    <a:lnTo>
                      <a:pt x="24" y="49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7"/>
                    </a:lnTo>
                    <a:lnTo>
                      <a:pt x="9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5" y="19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16" name="Freeform 1259"/>
              <p:cNvSpPr>
                <a:spLocks/>
              </p:cNvSpPr>
              <p:nvPr/>
            </p:nvSpPr>
            <p:spPr bwMode="auto">
              <a:xfrm>
                <a:off x="4692650" y="3206750"/>
                <a:ext cx="69850" cy="138112"/>
              </a:xfrm>
              <a:custGeom>
                <a:avLst/>
                <a:gdLst>
                  <a:gd name="T0" fmla="*/ 100806250 w 44"/>
                  <a:gd name="T1" fmla="*/ 32762706 h 87"/>
                  <a:gd name="T2" fmla="*/ 108367513 w 44"/>
                  <a:gd name="T3" fmla="*/ 45362648 h 87"/>
                  <a:gd name="T4" fmla="*/ 108367513 w 44"/>
                  <a:gd name="T5" fmla="*/ 52923883 h 87"/>
                  <a:gd name="T6" fmla="*/ 110886875 w 44"/>
                  <a:gd name="T7" fmla="*/ 57964178 h 87"/>
                  <a:gd name="T8" fmla="*/ 110886875 w 44"/>
                  <a:gd name="T9" fmla="*/ 70564120 h 87"/>
                  <a:gd name="T10" fmla="*/ 105846563 w 44"/>
                  <a:gd name="T11" fmla="*/ 70564120 h 87"/>
                  <a:gd name="T12" fmla="*/ 105846563 w 44"/>
                  <a:gd name="T13" fmla="*/ 78125355 h 87"/>
                  <a:gd name="T14" fmla="*/ 103327200 w 44"/>
                  <a:gd name="T15" fmla="*/ 90725297 h 87"/>
                  <a:gd name="T16" fmla="*/ 93246575 w 44"/>
                  <a:gd name="T17" fmla="*/ 93246237 h 87"/>
                  <a:gd name="T18" fmla="*/ 93246575 w 44"/>
                  <a:gd name="T19" fmla="*/ 95765591 h 87"/>
                  <a:gd name="T20" fmla="*/ 85685313 w 44"/>
                  <a:gd name="T21" fmla="*/ 105846179 h 87"/>
                  <a:gd name="T22" fmla="*/ 85685313 w 44"/>
                  <a:gd name="T23" fmla="*/ 118447709 h 87"/>
                  <a:gd name="T24" fmla="*/ 75604688 w 44"/>
                  <a:gd name="T25" fmla="*/ 118447709 h 87"/>
                  <a:gd name="T26" fmla="*/ 70564375 w 44"/>
                  <a:gd name="T27" fmla="*/ 128528297 h 87"/>
                  <a:gd name="T28" fmla="*/ 70564375 w 44"/>
                  <a:gd name="T29" fmla="*/ 138608886 h 87"/>
                  <a:gd name="T30" fmla="*/ 70564375 w 44"/>
                  <a:gd name="T31" fmla="*/ 141128239 h 87"/>
                  <a:gd name="T32" fmla="*/ 70564375 w 44"/>
                  <a:gd name="T33" fmla="*/ 151208828 h 87"/>
                  <a:gd name="T34" fmla="*/ 70564375 w 44"/>
                  <a:gd name="T35" fmla="*/ 161289416 h 87"/>
                  <a:gd name="T36" fmla="*/ 70564375 w 44"/>
                  <a:gd name="T37" fmla="*/ 166329710 h 87"/>
                  <a:gd name="T38" fmla="*/ 75604688 w 44"/>
                  <a:gd name="T39" fmla="*/ 183971534 h 87"/>
                  <a:gd name="T40" fmla="*/ 70564375 w 44"/>
                  <a:gd name="T41" fmla="*/ 194052122 h 87"/>
                  <a:gd name="T42" fmla="*/ 70564375 w 44"/>
                  <a:gd name="T43" fmla="*/ 211692359 h 87"/>
                  <a:gd name="T44" fmla="*/ 65524063 w 44"/>
                  <a:gd name="T45" fmla="*/ 216732653 h 87"/>
                  <a:gd name="T46" fmla="*/ 60483750 w 44"/>
                  <a:gd name="T47" fmla="*/ 216732653 h 87"/>
                  <a:gd name="T48" fmla="*/ 50403125 w 44"/>
                  <a:gd name="T49" fmla="*/ 216732653 h 87"/>
                  <a:gd name="T50" fmla="*/ 35282188 w 44"/>
                  <a:gd name="T51" fmla="*/ 219253594 h 87"/>
                  <a:gd name="T52" fmla="*/ 32761238 w 44"/>
                  <a:gd name="T53" fmla="*/ 219253594 h 87"/>
                  <a:gd name="T54" fmla="*/ 37801550 w 44"/>
                  <a:gd name="T55" fmla="*/ 216732653 h 87"/>
                  <a:gd name="T56" fmla="*/ 35282188 w 44"/>
                  <a:gd name="T57" fmla="*/ 209173005 h 87"/>
                  <a:gd name="T58" fmla="*/ 30241875 w 44"/>
                  <a:gd name="T59" fmla="*/ 204132711 h 87"/>
                  <a:gd name="T60" fmla="*/ 32761238 w 44"/>
                  <a:gd name="T61" fmla="*/ 196571476 h 87"/>
                  <a:gd name="T62" fmla="*/ 32761238 w 44"/>
                  <a:gd name="T63" fmla="*/ 181450593 h 87"/>
                  <a:gd name="T64" fmla="*/ 35282188 w 44"/>
                  <a:gd name="T65" fmla="*/ 173890945 h 87"/>
                  <a:gd name="T66" fmla="*/ 32761238 w 44"/>
                  <a:gd name="T67" fmla="*/ 158770063 h 87"/>
                  <a:gd name="T68" fmla="*/ 32761238 w 44"/>
                  <a:gd name="T69" fmla="*/ 136087945 h 87"/>
                  <a:gd name="T70" fmla="*/ 32761238 w 44"/>
                  <a:gd name="T71" fmla="*/ 118447709 h 87"/>
                  <a:gd name="T72" fmla="*/ 27722513 w 44"/>
                  <a:gd name="T73" fmla="*/ 113407414 h 87"/>
                  <a:gd name="T74" fmla="*/ 22682200 w 44"/>
                  <a:gd name="T75" fmla="*/ 110886474 h 87"/>
                  <a:gd name="T76" fmla="*/ 22682200 w 44"/>
                  <a:gd name="T77" fmla="*/ 103326826 h 87"/>
                  <a:gd name="T78" fmla="*/ 22682200 w 44"/>
                  <a:gd name="T79" fmla="*/ 98286532 h 87"/>
                  <a:gd name="T80" fmla="*/ 17640300 w 44"/>
                  <a:gd name="T81" fmla="*/ 80644708 h 87"/>
                  <a:gd name="T82" fmla="*/ 0 w 44"/>
                  <a:gd name="T83" fmla="*/ 73085060 h 87"/>
                  <a:gd name="T84" fmla="*/ 5040313 w 44"/>
                  <a:gd name="T85" fmla="*/ 65523825 h 87"/>
                  <a:gd name="T86" fmla="*/ 5040313 w 44"/>
                  <a:gd name="T87" fmla="*/ 57964178 h 87"/>
                  <a:gd name="T88" fmla="*/ 7559675 w 44"/>
                  <a:gd name="T89" fmla="*/ 52923883 h 87"/>
                  <a:gd name="T90" fmla="*/ 12601575 w 44"/>
                  <a:gd name="T91" fmla="*/ 45362648 h 87"/>
                  <a:gd name="T92" fmla="*/ 22682200 w 44"/>
                  <a:gd name="T93" fmla="*/ 40322354 h 87"/>
                  <a:gd name="T94" fmla="*/ 27722513 w 44"/>
                  <a:gd name="T95" fmla="*/ 32762706 h 87"/>
                  <a:gd name="T96" fmla="*/ 30241875 w 44"/>
                  <a:gd name="T97" fmla="*/ 32762706 h 87"/>
                  <a:gd name="T98" fmla="*/ 37801550 w 44"/>
                  <a:gd name="T99" fmla="*/ 32762706 h 87"/>
                  <a:gd name="T100" fmla="*/ 45362813 w 44"/>
                  <a:gd name="T101" fmla="*/ 32762706 h 87"/>
                  <a:gd name="T102" fmla="*/ 52924075 w 44"/>
                  <a:gd name="T103" fmla="*/ 27722412 h 87"/>
                  <a:gd name="T104" fmla="*/ 60483750 w 44"/>
                  <a:gd name="T105" fmla="*/ 17641824 h 87"/>
                  <a:gd name="T106" fmla="*/ 60483750 w 44"/>
                  <a:gd name="T107" fmla="*/ 7561235 h 87"/>
                  <a:gd name="T108" fmla="*/ 68043425 w 44"/>
                  <a:gd name="T109" fmla="*/ 2520941 h 87"/>
                  <a:gd name="T110" fmla="*/ 78124050 w 44"/>
                  <a:gd name="T111" fmla="*/ 0 h 87"/>
                  <a:gd name="T112" fmla="*/ 90725625 w 44"/>
                  <a:gd name="T113" fmla="*/ 12601529 h 87"/>
                  <a:gd name="T114" fmla="*/ 93246575 w 44"/>
                  <a:gd name="T115" fmla="*/ 17641824 h 87"/>
                  <a:gd name="T116" fmla="*/ 100806250 w 44"/>
                  <a:gd name="T117" fmla="*/ 20161177 h 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87"/>
                  <a:gd name="T179" fmla="*/ 44 w 44"/>
                  <a:gd name="T180" fmla="*/ 87 h 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87">
                    <a:moveTo>
                      <a:pt x="41" y="10"/>
                    </a:moveTo>
                    <a:lnTo>
                      <a:pt x="41" y="10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5" y="41"/>
                    </a:lnTo>
                    <a:lnTo>
                      <a:pt x="34" y="42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4" y="46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8" y="67"/>
                    </a:lnTo>
                    <a:lnTo>
                      <a:pt x="28" y="68"/>
                    </a:lnTo>
                    <a:lnTo>
                      <a:pt x="30" y="73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7"/>
                    </a:lnTo>
                    <a:lnTo>
                      <a:pt x="30" y="79"/>
                    </a:lnTo>
                    <a:lnTo>
                      <a:pt x="30" y="82"/>
                    </a:lnTo>
                    <a:lnTo>
                      <a:pt x="28" y="83"/>
                    </a:lnTo>
                    <a:lnTo>
                      <a:pt x="28" y="84"/>
                    </a:lnTo>
                    <a:lnTo>
                      <a:pt x="28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5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6"/>
                    </a:lnTo>
                    <a:lnTo>
                      <a:pt x="20" y="86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3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69"/>
                    </a:lnTo>
                    <a:lnTo>
                      <a:pt x="14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9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17" name="Freeform 1261"/>
              <p:cNvSpPr>
                <a:spLocks noEditPoints="1"/>
              </p:cNvSpPr>
              <p:nvPr/>
            </p:nvSpPr>
            <p:spPr bwMode="auto">
              <a:xfrm>
                <a:off x="5637213" y="3057526"/>
                <a:ext cx="269875" cy="153987"/>
              </a:xfrm>
              <a:custGeom>
                <a:avLst/>
                <a:gdLst>
                  <a:gd name="T0" fmla="*/ 367942813 w 170"/>
                  <a:gd name="T1" fmla="*/ 88205976 h 97"/>
                  <a:gd name="T2" fmla="*/ 357862188 w 170"/>
                  <a:gd name="T3" fmla="*/ 93246272 h 97"/>
                  <a:gd name="T4" fmla="*/ 342741250 w 170"/>
                  <a:gd name="T5" fmla="*/ 105846219 h 97"/>
                  <a:gd name="T6" fmla="*/ 337700938 w 170"/>
                  <a:gd name="T7" fmla="*/ 123488049 h 97"/>
                  <a:gd name="T8" fmla="*/ 312499375 w 170"/>
                  <a:gd name="T9" fmla="*/ 136087996 h 97"/>
                  <a:gd name="T10" fmla="*/ 292338125 w 170"/>
                  <a:gd name="T11" fmla="*/ 141128292 h 97"/>
                  <a:gd name="T12" fmla="*/ 279736550 w 170"/>
                  <a:gd name="T13" fmla="*/ 143649234 h 97"/>
                  <a:gd name="T14" fmla="*/ 249494675 w 170"/>
                  <a:gd name="T15" fmla="*/ 153729826 h 97"/>
                  <a:gd name="T16" fmla="*/ 231854375 w 170"/>
                  <a:gd name="T17" fmla="*/ 163810418 h 97"/>
                  <a:gd name="T18" fmla="*/ 219252800 w 170"/>
                  <a:gd name="T19" fmla="*/ 176410365 h 97"/>
                  <a:gd name="T20" fmla="*/ 204133450 w 170"/>
                  <a:gd name="T21" fmla="*/ 178931307 h 97"/>
                  <a:gd name="T22" fmla="*/ 194052825 w 170"/>
                  <a:gd name="T23" fmla="*/ 176410365 h 97"/>
                  <a:gd name="T24" fmla="*/ 186491563 w 170"/>
                  <a:gd name="T25" fmla="*/ 178931307 h 97"/>
                  <a:gd name="T26" fmla="*/ 178931888 w 170"/>
                  <a:gd name="T27" fmla="*/ 186490957 h 97"/>
                  <a:gd name="T28" fmla="*/ 166330313 w 170"/>
                  <a:gd name="T29" fmla="*/ 191531253 h 97"/>
                  <a:gd name="T30" fmla="*/ 153728738 w 170"/>
                  <a:gd name="T31" fmla="*/ 196571549 h 97"/>
                  <a:gd name="T32" fmla="*/ 128527175 w 170"/>
                  <a:gd name="T33" fmla="*/ 199092491 h 97"/>
                  <a:gd name="T34" fmla="*/ 108365925 w 170"/>
                  <a:gd name="T35" fmla="*/ 206652141 h 97"/>
                  <a:gd name="T36" fmla="*/ 100806250 w 170"/>
                  <a:gd name="T37" fmla="*/ 214213379 h 97"/>
                  <a:gd name="T38" fmla="*/ 93246575 w 170"/>
                  <a:gd name="T39" fmla="*/ 214213379 h 97"/>
                  <a:gd name="T40" fmla="*/ 88206263 w 170"/>
                  <a:gd name="T41" fmla="*/ 219253676 h 97"/>
                  <a:gd name="T42" fmla="*/ 83165950 w 170"/>
                  <a:gd name="T43" fmla="*/ 224293972 h 97"/>
                  <a:gd name="T44" fmla="*/ 70564375 w 170"/>
                  <a:gd name="T45" fmla="*/ 221773030 h 97"/>
                  <a:gd name="T46" fmla="*/ 57962800 w 170"/>
                  <a:gd name="T47" fmla="*/ 229334268 h 97"/>
                  <a:gd name="T48" fmla="*/ 37801550 w 170"/>
                  <a:gd name="T49" fmla="*/ 221773030 h 97"/>
                  <a:gd name="T50" fmla="*/ 32761238 w 170"/>
                  <a:gd name="T51" fmla="*/ 224293972 h 97"/>
                  <a:gd name="T52" fmla="*/ 25201563 w 170"/>
                  <a:gd name="T53" fmla="*/ 209173083 h 97"/>
                  <a:gd name="T54" fmla="*/ 25201563 w 170"/>
                  <a:gd name="T55" fmla="*/ 194052195 h 97"/>
                  <a:gd name="T56" fmla="*/ 20161250 w 170"/>
                  <a:gd name="T57" fmla="*/ 183971603 h 97"/>
                  <a:gd name="T58" fmla="*/ 17640300 w 170"/>
                  <a:gd name="T59" fmla="*/ 168850714 h 97"/>
                  <a:gd name="T60" fmla="*/ 12601575 w 170"/>
                  <a:gd name="T61" fmla="*/ 148689530 h 97"/>
                  <a:gd name="T62" fmla="*/ 7559675 w 170"/>
                  <a:gd name="T63" fmla="*/ 138608937 h 97"/>
                  <a:gd name="T64" fmla="*/ 7559675 w 170"/>
                  <a:gd name="T65" fmla="*/ 131047699 h 97"/>
                  <a:gd name="T66" fmla="*/ 7559675 w 170"/>
                  <a:gd name="T67" fmla="*/ 123488049 h 97"/>
                  <a:gd name="T68" fmla="*/ 7559675 w 170"/>
                  <a:gd name="T69" fmla="*/ 115926811 h 97"/>
                  <a:gd name="T70" fmla="*/ 10080625 w 170"/>
                  <a:gd name="T71" fmla="*/ 103326864 h 97"/>
                  <a:gd name="T72" fmla="*/ 17640300 w 170"/>
                  <a:gd name="T73" fmla="*/ 88205976 h 97"/>
                  <a:gd name="T74" fmla="*/ 22682200 w 170"/>
                  <a:gd name="T75" fmla="*/ 80644738 h 97"/>
                  <a:gd name="T76" fmla="*/ 25201563 w 170"/>
                  <a:gd name="T77" fmla="*/ 55443257 h 97"/>
                  <a:gd name="T78" fmla="*/ 37801550 w 170"/>
                  <a:gd name="T79" fmla="*/ 52923903 h 97"/>
                  <a:gd name="T80" fmla="*/ 47883763 w 170"/>
                  <a:gd name="T81" fmla="*/ 60483554 h 97"/>
                  <a:gd name="T82" fmla="*/ 75604688 w 170"/>
                  <a:gd name="T83" fmla="*/ 55443257 h 97"/>
                  <a:gd name="T84" fmla="*/ 158769050 w 170"/>
                  <a:gd name="T85" fmla="*/ 73085088 h 97"/>
                  <a:gd name="T86" fmla="*/ 201612500 w 170"/>
                  <a:gd name="T87" fmla="*/ 30241777 h 97"/>
                  <a:gd name="T88" fmla="*/ 365423450 w 170"/>
                  <a:gd name="T89" fmla="*/ 60483554 h 97"/>
                  <a:gd name="T90" fmla="*/ 393144375 w 170"/>
                  <a:gd name="T91" fmla="*/ 239414860 h 97"/>
                  <a:gd name="T92" fmla="*/ 388104063 w 170"/>
                  <a:gd name="T93" fmla="*/ 229334268 h 97"/>
                  <a:gd name="T94" fmla="*/ 400705638 w 170"/>
                  <a:gd name="T95" fmla="*/ 229334268 h 97"/>
                  <a:gd name="T96" fmla="*/ 415826575 w 170"/>
                  <a:gd name="T97" fmla="*/ 224293972 h 97"/>
                  <a:gd name="T98" fmla="*/ 418345938 w 170"/>
                  <a:gd name="T99" fmla="*/ 236893918 h 97"/>
                  <a:gd name="T100" fmla="*/ 400705638 w 170"/>
                  <a:gd name="T101" fmla="*/ 239414860 h 97"/>
                  <a:gd name="T102" fmla="*/ 342741250 w 170"/>
                  <a:gd name="T103" fmla="*/ 241934214 h 97"/>
                  <a:gd name="T104" fmla="*/ 345262200 w 170"/>
                  <a:gd name="T105" fmla="*/ 241934214 h 97"/>
                  <a:gd name="T106" fmla="*/ 347781563 w 170"/>
                  <a:gd name="T107" fmla="*/ 241934214 h 97"/>
                  <a:gd name="T108" fmla="*/ 0 w 170"/>
                  <a:gd name="T109" fmla="*/ 131047699 h 97"/>
                  <a:gd name="T110" fmla="*/ 0 w 170"/>
                  <a:gd name="T111" fmla="*/ 126007403 h 97"/>
                  <a:gd name="T112" fmla="*/ 0 w 170"/>
                  <a:gd name="T113" fmla="*/ 131047699 h 97"/>
                  <a:gd name="T114" fmla="*/ 7559675 w 170"/>
                  <a:gd name="T115" fmla="*/ 176410365 h 97"/>
                  <a:gd name="T116" fmla="*/ 7559675 w 170"/>
                  <a:gd name="T117" fmla="*/ 183971603 h 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"/>
                  <a:gd name="T178" fmla="*/ 0 h 97"/>
                  <a:gd name="T179" fmla="*/ 170 w 170"/>
                  <a:gd name="T180" fmla="*/ 97 h 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" h="97">
                    <a:moveTo>
                      <a:pt x="149" y="33"/>
                    </a:moveTo>
                    <a:lnTo>
                      <a:pt x="148" y="33"/>
                    </a:lnTo>
                    <a:lnTo>
                      <a:pt x="147" y="35"/>
                    </a:lnTo>
                    <a:lnTo>
                      <a:pt x="146" y="35"/>
                    </a:lnTo>
                    <a:lnTo>
                      <a:pt x="145" y="36"/>
                    </a:lnTo>
                    <a:lnTo>
                      <a:pt x="144" y="36"/>
                    </a:lnTo>
                    <a:lnTo>
                      <a:pt x="143" y="36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38" y="39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7" y="45"/>
                    </a:lnTo>
                    <a:lnTo>
                      <a:pt x="137" y="46"/>
                    </a:lnTo>
                    <a:lnTo>
                      <a:pt x="137" y="47"/>
                    </a:lnTo>
                    <a:lnTo>
                      <a:pt x="137" y="48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2"/>
                    </a:lnTo>
                    <a:lnTo>
                      <a:pt x="127" y="52"/>
                    </a:lnTo>
                    <a:lnTo>
                      <a:pt x="124" y="54"/>
                    </a:lnTo>
                    <a:lnTo>
                      <a:pt x="124" y="55"/>
                    </a:lnTo>
                    <a:lnTo>
                      <a:pt x="122" y="55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18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2" y="57"/>
                    </a:lnTo>
                    <a:lnTo>
                      <a:pt x="111" y="57"/>
                    </a:lnTo>
                    <a:lnTo>
                      <a:pt x="108" y="59"/>
                    </a:lnTo>
                    <a:lnTo>
                      <a:pt x="107" y="59"/>
                    </a:lnTo>
                    <a:lnTo>
                      <a:pt x="106" y="59"/>
                    </a:lnTo>
                    <a:lnTo>
                      <a:pt x="105" y="59"/>
                    </a:lnTo>
                    <a:lnTo>
                      <a:pt x="101" y="60"/>
                    </a:lnTo>
                    <a:lnTo>
                      <a:pt x="99" y="61"/>
                    </a:lnTo>
                    <a:lnTo>
                      <a:pt x="98" y="61"/>
                    </a:lnTo>
                    <a:lnTo>
                      <a:pt x="94" y="63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1" y="66"/>
                    </a:lnTo>
                    <a:lnTo>
                      <a:pt x="89" y="69"/>
                    </a:lnTo>
                    <a:lnTo>
                      <a:pt x="88" y="70"/>
                    </a:lnTo>
                    <a:lnTo>
                      <a:pt x="87" y="70"/>
                    </a:lnTo>
                    <a:lnTo>
                      <a:pt x="86" y="70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9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4" y="71"/>
                    </a:lnTo>
                    <a:lnTo>
                      <a:pt x="74" y="73"/>
                    </a:lnTo>
                    <a:lnTo>
                      <a:pt x="73" y="73"/>
                    </a:lnTo>
                    <a:lnTo>
                      <a:pt x="72" y="73"/>
                    </a:lnTo>
                    <a:lnTo>
                      <a:pt x="72" y="74"/>
                    </a:lnTo>
                    <a:lnTo>
                      <a:pt x="71" y="74"/>
                    </a:lnTo>
                    <a:lnTo>
                      <a:pt x="70" y="76"/>
                    </a:lnTo>
                    <a:lnTo>
                      <a:pt x="69" y="76"/>
                    </a:lnTo>
                    <a:lnTo>
                      <a:pt x="68" y="76"/>
                    </a:lnTo>
                    <a:lnTo>
                      <a:pt x="66" y="76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1" y="78"/>
                    </a:lnTo>
                    <a:lnTo>
                      <a:pt x="60" y="79"/>
                    </a:lnTo>
                    <a:lnTo>
                      <a:pt x="59" y="79"/>
                    </a:lnTo>
                    <a:lnTo>
                      <a:pt x="55" y="79"/>
                    </a:lnTo>
                    <a:lnTo>
                      <a:pt x="54" y="79"/>
                    </a:lnTo>
                    <a:lnTo>
                      <a:pt x="53" y="79"/>
                    </a:lnTo>
                    <a:lnTo>
                      <a:pt x="51" y="79"/>
                    </a:lnTo>
                    <a:lnTo>
                      <a:pt x="50" y="79"/>
                    </a:lnTo>
                    <a:lnTo>
                      <a:pt x="49" y="79"/>
                    </a:lnTo>
                    <a:lnTo>
                      <a:pt x="46" y="79"/>
                    </a:lnTo>
                    <a:lnTo>
                      <a:pt x="44" y="80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7" y="85"/>
                    </a:lnTo>
                    <a:lnTo>
                      <a:pt x="36" y="86"/>
                    </a:lnTo>
                    <a:lnTo>
                      <a:pt x="35" y="87"/>
                    </a:lnTo>
                    <a:lnTo>
                      <a:pt x="35" y="88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3" y="88"/>
                    </a:lnTo>
                    <a:lnTo>
                      <a:pt x="34" y="88"/>
                    </a:lnTo>
                    <a:lnTo>
                      <a:pt x="33" y="89"/>
                    </a:lnTo>
                    <a:lnTo>
                      <a:pt x="31" y="88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7" y="89"/>
                    </a:lnTo>
                    <a:lnTo>
                      <a:pt x="26" y="89"/>
                    </a:lnTo>
                    <a:lnTo>
                      <a:pt x="25" y="91"/>
                    </a:lnTo>
                    <a:lnTo>
                      <a:pt x="23" y="91"/>
                    </a:lnTo>
                    <a:lnTo>
                      <a:pt x="19" y="91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3" y="89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10" y="77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9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3" y="54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7" y="23"/>
                    </a:lnTo>
                    <a:lnTo>
                      <a:pt x="19" y="24"/>
                    </a:lnTo>
                    <a:lnTo>
                      <a:pt x="22" y="23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7" y="22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54" y="26"/>
                    </a:lnTo>
                    <a:lnTo>
                      <a:pt x="60" y="24"/>
                    </a:lnTo>
                    <a:lnTo>
                      <a:pt x="63" y="29"/>
                    </a:lnTo>
                    <a:lnTo>
                      <a:pt x="65" y="29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2" y="22"/>
                    </a:lnTo>
                    <a:lnTo>
                      <a:pt x="75" y="18"/>
                    </a:lnTo>
                    <a:lnTo>
                      <a:pt x="80" y="12"/>
                    </a:lnTo>
                    <a:lnTo>
                      <a:pt x="93" y="5"/>
                    </a:lnTo>
                    <a:lnTo>
                      <a:pt x="117" y="3"/>
                    </a:lnTo>
                    <a:lnTo>
                      <a:pt x="122" y="2"/>
                    </a:lnTo>
                    <a:lnTo>
                      <a:pt x="134" y="0"/>
                    </a:lnTo>
                    <a:lnTo>
                      <a:pt x="145" y="23"/>
                    </a:lnTo>
                    <a:lnTo>
                      <a:pt x="145" y="24"/>
                    </a:lnTo>
                    <a:lnTo>
                      <a:pt x="146" y="24"/>
                    </a:lnTo>
                    <a:lnTo>
                      <a:pt x="149" y="33"/>
                    </a:lnTo>
                    <a:moveTo>
                      <a:pt x="159" y="95"/>
                    </a:moveTo>
                    <a:lnTo>
                      <a:pt x="157" y="95"/>
                    </a:lnTo>
                    <a:lnTo>
                      <a:pt x="156" y="95"/>
                    </a:lnTo>
                    <a:lnTo>
                      <a:pt x="154" y="93"/>
                    </a:lnTo>
                    <a:lnTo>
                      <a:pt x="153" y="92"/>
                    </a:lnTo>
                    <a:lnTo>
                      <a:pt x="154" y="92"/>
                    </a:lnTo>
                    <a:lnTo>
                      <a:pt x="154" y="91"/>
                    </a:lnTo>
                    <a:lnTo>
                      <a:pt x="155" y="89"/>
                    </a:lnTo>
                    <a:lnTo>
                      <a:pt x="157" y="89"/>
                    </a:lnTo>
                    <a:lnTo>
                      <a:pt x="158" y="91"/>
                    </a:lnTo>
                    <a:lnTo>
                      <a:pt x="159" y="91"/>
                    </a:lnTo>
                    <a:lnTo>
                      <a:pt x="163" y="91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1"/>
                    </a:lnTo>
                    <a:lnTo>
                      <a:pt x="168" y="92"/>
                    </a:lnTo>
                    <a:lnTo>
                      <a:pt x="170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4" y="95"/>
                    </a:lnTo>
                    <a:lnTo>
                      <a:pt x="163" y="95"/>
                    </a:lnTo>
                    <a:lnTo>
                      <a:pt x="159" y="95"/>
                    </a:lnTo>
                    <a:moveTo>
                      <a:pt x="139" y="97"/>
                    </a:moveTo>
                    <a:lnTo>
                      <a:pt x="138" y="97"/>
                    </a:lnTo>
                    <a:lnTo>
                      <a:pt x="137" y="97"/>
                    </a:lnTo>
                    <a:lnTo>
                      <a:pt x="136" y="97"/>
                    </a:lnTo>
                    <a:lnTo>
                      <a:pt x="136" y="96"/>
                    </a:lnTo>
                    <a:lnTo>
                      <a:pt x="135" y="96"/>
                    </a:lnTo>
                    <a:lnTo>
                      <a:pt x="136" y="96"/>
                    </a:lnTo>
                    <a:lnTo>
                      <a:pt x="137" y="96"/>
                    </a:lnTo>
                    <a:lnTo>
                      <a:pt x="138" y="96"/>
                    </a:lnTo>
                    <a:lnTo>
                      <a:pt x="139" y="96"/>
                    </a:lnTo>
                    <a:lnTo>
                      <a:pt x="139" y="97"/>
                    </a:lnTo>
                    <a:moveTo>
                      <a:pt x="0" y="52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0" y="52"/>
                    </a:lnTo>
                    <a:moveTo>
                      <a:pt x="3" y="73"/>
                    </a:moveTo>
                    <a:lnTo>
                      <a:pt x="3" y="73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4" y="70"/>
                    </a:lnTo>
                    <a:lnTo>
                      <a:pt x="4" y="71"/>
                    </a:lnTo>
                    <a:lnTo>
                      <a:pt x="3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18" name="Freeform 1263"/>
              <p:cNvSpPr>
                <a:spLocks/>
              </p:cNvSpPr>
              <p:nvPr/>
            </p:nvSpPr>
            <p:spPr bwMode="auto">
              <a:xfrm>
                <a:off x="5602288" y="3214687"/>
                <a:ext cx="234950" cy="307975"/>
              </a:xfrm>
              <a:custGeom>
                <a:avLst/>
                <a:gdLst>
                  <a:gd name="T0" fmla="*/ 0 w 148"/>
                  <a:gd name="T1" fmla="*/ 430947513 h 194"/>
                  <a:gd name="T2" fmla="*/ 10080625 w 148"/>
                  <a:gd name="T3" fmla="*/ 317539688 h 194"/>
                  <a:gd name="T4" fmla="*/ 37801550 w 148"/>
                  <a:gd name="T5" fmla="*/ 279736550 h 194"/>
                  <a:gd name="T6" fmla="*/ 52922488 w 148"/>
                  <a:gd name="T7" fmla="*/ 279736550 h 194"/>
                  <a:gd name="T8" fmla="*/ 68043425 w 148"/>
                  <a:gd name="T9" fmla="*/ 272176875 h 194"/>
                  <a:gd name="T10" fmla="*/ 85685313 w 148"/>
                  <a:gd name="T11" fmla="*/ 262096250 h 194"/>
                  <a:gd name="T12" fmla="*/ 100806250 w 148"/>
                  <a:gd name="T13" fmla="*/ 254534988 h 194"/>
                  <a:gd name="T14" fmla="*/ 118446550 w 148"/>
                  <a:gd name="T15" fmla="*/ 252015625 h 194"/>
                  <a:gd name="T16" fmla="*/ 161290000 w 148"/>
                  <a:gd name="T17" fmla="*/ 234375325 h 194"/>
                  <a:gd name="T18" fmla="*/ 234373738 w 148"/>
                  <a:gd name="T19" fmla="*/ 158769050 h 194"/>
                  <a:gd name="T20" fmla="*/ 239414050 w 148"/>
                  <a:gd name="T21" fmla="*/ 146169063 h 194"/>
                  <a:gd name="T22" fmla="*/ 189010925 w 148"/>
                  <a:gd name="T23" fmla="*/ 136088438 h 194"/>
                  <a:gd name="T24" fmla="*/ 131048125 w 148"/>
                  <a:gd name="T25" fmla="*/ 115927188 h 194"/>
                  <a:gd name="T26" fmla="*/ 88206263 w 148"/>
                  <a:gd name="T27" fmla="*/ 90725625 h 194"/>
                  <a:gd name="T28" fmla="*/ 75604688 w 148"/>
                  <a:gd name="T29" fmla="*/ 78124050 h 194"/>
                  <a:gd name="T30" fmla="*/ 65524063 w 148"/>
                  <a:gd name="T31" fmla="*/ 65524063 h 194"/>
                  <a:gd name="T32" fmla="*/ 57962800 w 148"/>
                  <a:gd name="T33" fmla="*/ 52924075 h 194"/>
                  <a:gd name="T34" fmla="*/ 73083738 w 148"/>
                  <a:gd name="T35" fmla="*/ 30241875 h 194"/>
                  <a:gd name="T36" fmla="*/ 88206263 w 148"/>
                  <a:gd name="T37" fmla="*/ 22682200 h 194"/>
                  <a:gd name="T38" fmla="*/ 98285300 w 148"/>
                  <a:gd name="T39" fmla="*/ 42843450 h 194"/>
                  <a:gd name="T40" fmla="*/ 118446550 w 148"/>
                  <a:gd name="T41" fmla="*/ 57964388 h 194"/>
                  <a:gd name="T42" fmla="*/ 138607800 w 148"/>
                  <a:gd name="T43" fmla="*/ 57964388 h 194"/>
                  <a:gd name="T44" fmla="*/ 158769050 w 148"/>
                  <a:gd name="T45" fmla="*/ 50403125 h 194"/>
                  <a:gd name="T46" fmla="*/ 171370625 w 148"/>
                  <a:gd name="T47" fmla="*/ 42843450 h 194"/>
                  <a:gd name="T48" fmla="*/ 186491563 w 148"/>
                  <a:gd name="T49" fmla="*/ 42843450 h 194"/>
                  <a:gd name="T50" fmla="*/ 216733438 w 148"/>
                  <a:gd name="T51" fmla="*/ 37801550 h 194"/>
                  <a:gd name="T52" fmla="*/ 236894688 w 148"/>
                  <a:gd name="T53" fmla="*/ 32761238 h 194"/>
                  <a:gd name="T54" fmla="*/ 257055938 w 148"/>
                  <a:gd name="T55" fmla="*/ 32761238 h 194"/>
                  <a:gd name="T56" fmla="*/ 282257500 w 148"/>
                  <a:gd name="T57" fmla="*/ 27722513 h 194"/>
                  <a:gd name="T58" fmla="*/ 304938113 w 148"/>
                  <a:gd name="T59" fmla="*/ 20161250 h 194"/>
                  <a:gd name="T60" fmla="*/ 337700938 w 148"/>
                  <a:gd name="T61" fmla="*/ 10080625 h 194"/>
                  <a:gd name="T62" fmla="*/ 355342825 w 148"/>
                  <a:gd name="T63" fmla="*/ 5040313 h 194"/>
                  <a:gd name="T64" fmla="*/ 360383138 w 148"/>
                  <a:gd name="T65" fmla="*/ 22682200 h 194"/>
                  <a:gd name="T66" fmla="*/ 360383138 w 148"/>
                  <a:gd name="T67" fmla="*/ 45362813 h 194"/>
                  <a:gd name="T68" fmla="*/ 362902500 w 148"/>
                  <a:gd name="T69" fmla="*/ 55443438 h 194"/>
                  <a:gd name="T70" fmla="*/ 360383138 w 148"/>
                  <a:gd name="T71" fmla="*/ 57964388 h 194"/>
                  <a:gd name="T72" fmla="*/ 350302513 w 148"/>
                  <a:gd name="T73" fmla="*/ 85685313 h 194"/>
                  <a:gd name="T74" fmla="*/ 347781563 w 148"/>
                  <a:gd name="T75" fmla="*/ 98286888 h 194"/>
                  <a:gd name="T76" fmla="*/ 337700938 w 148"/>
                  <a:gd name="T77" fmla="*/ 110886875 h 194"/>
                  <a:gd name="T78" fmla="*/ 327620313 w 148"/>
                  <a:gd name="T79" fmla="*/ 131048125 h 194"/>
                  <a:gd name="T80" fmla="*/ 322580000 w 148"/>
                  <a:gd name="T81" fmla="*/ 141128750 h 194"/>
                  <a:gd name="T82" fmla="*/ 312499375 w 148"/>
                  <a:gd name="T83" fmla="*/ 158769050 h 194"/>
                  <a:gd name="T84" fmla="*/ 299897800 w 148"/>
                  <a:gd name="T85" fmla="*/ 181451250 h 194"/>
                  <a:gd name="T86" fmla="*/ 287297813 w 148"/>
                  <a:gd name="T87" fmla="*/ 209173763 h 194"/>
                  <a:gd name="T88" fmla="*/ 262096250 w 148"/>
                  <a:gd name="T89" fmla="*/ 246975313 h 194"/>
                  <a:gd name="T90" fmla="*/ 252015625 w 148"/>
                  <a:gd name="T91" fmla="*/ 269655925 h 194"/>
                  <a:gd name="T92" fmla="*/ 234373738 w 148"/>
                  <a:gd name="T93" fmla="*/ 287297813 h 194"/>
                  <a:gd name="T94" fmla="*/ 216733438 w 148"/>
                  <a:gd name="T95" fmla="*/ 302418750 h 194"/>
                  <a:gd name="T96" fmla="*/ 196572188 w 148"/>
                  <a:gd name="T97" fmla="*/ 325100950 h 194"/>
                  <a:gd name="T98" fmla="*/ 181451250 w 148"/>
                  <a:gd name="T99" fmla="*/ 342741250 h 194"/>
                  <a:gd name="T100" fmla="*/ 161290000 w 148"/>
                  <a:gd name="T101" fmla="*/ 352821875 h 194"/>
                  <a:gd name="T102" fmla="*/ 143648113 w 148"/>
                  <a:gd name="T103" fmla="*/ 365423450 h 194"/>
                  <a:gd name="T104" fmla="*/ 113406238 w 148"/>
                  <a:gd name="T105" fmla="*/ 385584700 h 194"/>
                  <a:gd name="T106" fmla="*/ 98285300 w 148"/>
                  <a:gd name="T107" fmla="*/ 398184688 h 194"/>
                  <a:gd name="T108" fmla="*/ 78124050 w 148"/>
                  <a:gd name="T109" fmla="*/ 418345938 h 194"/>
                  <a:gd name="T110" fmla="*/ 57962800 w 148"/>
                  <a:gd name="T111" fmla="*/ 438507188 h 194"/>
                  <a:gd name="T112" fmla="*/ 42843450 w 148"/>
                  <a:gd name="T113" fmla="*/ 458668438 h 194"/>
                  <a:gd name="T114" fmla="*/ 25201563 w 148"/>
                  <a:gd name="T115" fmla="*/ 483870000 h 1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8"/>
                  <a:gd name="T175" fmla="*/ 0 h 194"/>
                  <a:gd name="T176" fmla="*/ 148 w 148"/>
                  <a:gd name="T177" fmla="*/ 194 h 1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8" h="194">
                    <a:moveTo>
                      <a:pt x="8" y="194"/>
                    </a:moveTo>
                    <a:lnTo>
                      <a:pt x="8" y="193"/>
                    </a:lnTo>
                    <a:lnTo>
                      <a:pt x="6" y="191"/>
                    </a:lnTo>
                    <a:lnTo>
                      <a:pt x="2" y="186"/>
                    </a:lnTo>
                    <a:lnTo>
                      <a:pt x="0" y="183"/>
                    </a:lnTo>
                    <a:lnTo>
                      <a:pt x="0" y="171"/>
                    </a:lnTo>
                    <a:lnTo>
                      <a:pt x="0" y="153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130"/>
                    </a:lnTo>
                    <a:lnTo>
                      <a:pt x="3" y="127"/>
                    </a:lnTo>
                    <a:lnTo>
                      <a:pt x="4" y="126"/>
                    </a:lnTo>
                    <a:lnTo>
                      <a:pt x="11" y="117"/>
                    </a:lnTo>
                    <a:lnTo>
                      <a:pt x="12" y="115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5" y="112"/>
                    </a:lnTo>
                    <a:lnTo>
                      <a:pt x="15" y="111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8" y="111"/>
                    </a:lnTo>
                    <a:lnTo>
                      <a:pt x="19" y="111"/>
                    </a:lnTo>
                    <a:lnTo>
                      <a:pt x="20" y="111"/>
                    </a:lnTo>
                    <a:lnTo>
                      <a:pt x="21" y="111"/>
                    </a:lnTo>
                    <a:lnTo>
                      <a:pt x="22" y="110"/>
                    </a:lnTo>
                    <a:lnTo>
                      <a:pt x="23" y="110"/>
                    </a:lnTo>
                    <a:lnTo>
                      <a:pt x="25" y="110"/>
                    </a:lnTo>
                    <a:lnTo>
                      <a:pt x="26" y="110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8" y="107"/>
                    </a:lnTo>
                    <a:lnTo>
                      <a:pt x="29" y="106"/>
                    </a:lnTo>
                    <a:lnTo>
                      <a:pt x="30" y="105"/>
                    </a:lnTo>
                    <a:lnTo>
                      <a:pt x="31" y="105"/>
                    </a:lnTo>
                    <a:lnTo>
                      <a:pt x="32" y="104"/>
                    </a:lnTo>
                    <a:lnTo>
                      <a:pt x="34" y="104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3" y="100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9" y="101"/>
                    </a:lnTo>
                    <a:lnTo>
                      <a:pt x="56" y="101"/>
                    </a:lnTo>
                    <a:lnTo>
                      <a:pt x="57" y="100"/>
                    </a:lnTo>
                    <a:lnTo>
                      <a:pt x="58" y="99"/>
                    </a:lnTo>
                    <a:lnTo>
                      <a:pt x="62" y="95"/>
                    </a:lnTo>
                    <a:lnTo>
                      <a:pt x="64" y="93"/>
                    </a:lnTo>
                    <a:lnTo>
                      <a:pt x="67" y="89"/>
                    </a:lnTo>
                    <a:lnTo>
                      <a:pt x="71" y="86"/>
                    </a:lnTo>
                    <a:lnTo>
                      <a:pt x="73" y="83"/>
                    </a:lnTo>
                    <a:lnTo>
                      <a:pt x="78" y="77"/>
                    </a:lnTo>
                    <a:lnTo>
                      <a:pt x="85" y="71"/>
                    </a:lnTo>
                    <a:lnTo>
                      <a:pt x="93" y="63"/>
                    </a:lnTo>
                    <a:lnTo>
                      <a:pt x="94" y="62"/>
                    </a:lnTo>
                    <a:lnTo>
                      <a:pt x="96" y="60"/>
                    </a:lnTo>
                    <a:lnTo>
                      <a:pt x="97" y="59"/>
                    </a:lnTo>
                    <a:lnTo>
                      <a:pt x="99" y="58"/>
                    </a:lnTo>
                    <a:lnTo>
                      <a:pt x="97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86" y="58"/>
                    </a:lnTo>
                    <a:lnTo>
                      <a:pt x="85" y="58"/>
                    </a:lnTo>
                    <a:lnTo>
                      <a:pt x="82" y="56"/>
                    </a:lnTo>
                    <a:lnTo>
                      <a:pt x="78" y="55"/>
                    </a:lnTo>
                    <a:lnTo>
                      <a:pt x="75" y="54"/>
                    </a:lnTo>
                    <a:lnTo>
                      <a:pt x="72" y="53"/>
                    </a:lnTo>
                    <a:lnTo>
                      <a:pt x="65" y="51"/>
                    </a:lnTo>
                    <a:lnTo>
                      <a:pt x="63" y="50"/>
                    </a:lnTo>
                    <a:lnTo>
                      <a:pt x="59" y="49"/>
                    </a:lnTo>
                    <a:lnTo>
                      <a:pt x="57" y="48"/>
                    </a:lnTo>
                    <a:lnTo>
                      <a:pt x="52" y="46"/>
                    </a:lnTo>
                    <a:lnTo>
                      <a:pt x="43" y="43"/>
                    </a:lnTo>
                    <a:lnTo>
                      <a:pt x="38" y="40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7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7" y="20"/>
                    </a:lnTo>
                    <a:lnTo>
                      <a:pt x="80" y="18"/>
                    </a:lnTo>
                    <a:lnTo>
                      <a:pt x="82" y="17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7" y="14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9" y="9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3" y="12"/>
                    </a:lnTo>
                    <a:lnTo>
                      <a:pt x="113" y="11"/>
                    </a:lnTo>
                    <a:lnTo>
                      <a:pt x="116" y="11"/>
                    </a:lnTo>
                    <a:lnTo>
                      <a:pt x="120" y="9"/>
                    </a:lnTo>
                    <a:lnTo>
                      <a:pt x="121" y="9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9" y="7"/>
                    </a:lnTo>
                    <a:lnTo>
                      <a:pt x="132" y="6"/>
                    </a:lnTo>
                    <a:lnTo>
                      <a:pt x="134" y="5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6" y="3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9" y="0"/>
                    </a:lnTo>
                    <a:lnTo>
                      <a:pt x="141" y="2"/>
                    </a:lnTo>
                    <a:lnTo>
                      <a:pt x="143" y="3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6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3" y="12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3" y="14"/>
                    </a:lnTo>
                    <a:lnTo>
                      <a:pt x="143" y="15"/>
                    </a:lnTo>
                    <a:lnTo>
                      <a:pt x="143" y="18"/>
                    </a:lnTo>
                    <a:lnTo>
                      <a:pt x="144" y="20"/>
                    </a:lnTo>
                    <a:lnTo>
                      <a:pt x="143" y="22"/>
                    </a:lnTo>
                    <a:lnTo>
                      <a:pt x="142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4" y="22"/>
                    </a:lnTo>
                    <a:lnTo>
                      <a:pt x="147" y="22"/>
                    </a:lnTo>
                    <a:lnTo>
                      <a:pt x="148" y="23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3" y="23"/>
                    </a:lnTo>
                    <a:lnTo>
                      <a:pt x="142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6"/>
                    </a:lnTo>
                    <a:lnTo>
                      <a:pt x="140" y="28"/>
                    </a:lnTo>
                    <a:lnTo>
                      <a:pt x="139" y="34"/>
                    </a:lnTo>
                    <a:lnTo>
                      <a:pt x="139" y="35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39" y="37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7" y="41"/>
                    </a:lnTo>
                    <a:lnTo>
                      <a:pt x="137" y="42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3" y="45"/>
                    </a:lnTo>
                    <a:lnTo>
                      <a:pt x="132" y="49"/>
                    </a:lnTo>
                    <a:lnTo>
                      <a:pt x="132" y="50"/>
                    </a:lnTo>
                    <a:lnTo>
                      <a:pt x="132" y="51"/>
                    </a:lnTo>
                    <a:lnTo>
                      <a:pt x="131" y="51"/>
                    </a:lnTo>
                    <a:lnTo>
                      <a:pt x="130" y="52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29" y="54"/>
                    </a:lnTo>
                    <a:lnTo>
                      <a:pt x="129" y="55"/>
                    </a:lnTo>
                    <a:lnTo>
                      <a:pt x="128" y="55"/>
                    </a:lnTo>
                    <a:lnTo>
                      <a:pt x="128" y="56"/>
                    </a:lnTo>
                    <a:lnTo>
                      <a:pt x="127" y="56"/>
                    </a:lnTo>
                    <a:lnTo>
                      <a:pt x="125" y="58"/>
                    </a:lnTo>
                    <a:lnTo>
                      <a:pt x="125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3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2" y="67"/>
                    </a:lnTo>
                    <a:lnTo>
                      <a:pt x="120" y="69"/>
                    </a:lnTo>
                    <a:lnTo>
                      <a:pt x="119" y="71"/>
                    </a:lnTo>
                    <a:lnTo>
                      <a:pt x="119" y="72"/>
                    </a:lnTo>
                    <a:lnTo>
                      <a:pt x="116" y="74"/>
                    </a:lnTo>
                    <a:lnTo>
                      <a:pt x="115" y="79"/>
                    </a:lnTo>
                    <a:lnTo>
                      <a:pt x="114" y="80"/>
                    </a:lnTo>
                    <a:lnTo>
                      <a:pt x="114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1" y="88"/>
                    </a:lnTo>
                    <a:lnTo>
                      <a:pt x="111" y="89"/>
                    </a:lnTo>
                    <a:lnTo>
                      <a:pt x="109" y="92"/>
                    </a:lnTo>
                    <a:lnTo>
                      <a:pt x="108" y="93"/>
                    </a:lnTo>
                    <a:lnTo>
                      <a:pt x="106" y="96"/>
                    </a:lnTo>
                    <a:lnTo>
                      <a:pt x="104" y="98"/>
                    </a:lnTo>
                    <a:lnTo>
                      <a:pt x="104" y="99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4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9" y="108"/>
                    </a:lnTo>
                    <a:lnTo>
                      <a:pt x="97" y="109"/>
                    </a:lnTo>
                    <a:lnTo>
                      <a:pt x="95" y="111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3" y="114"/>
                    </a:lnTo>
                    <a:lnTo>
                      <a:pt x="92" y="115"/>
                    </a:lnTo>
                    <a:lnTo>
                      <a:pt x="92" y="116"/>
                    </a:lnTo>
                    <a:lnTo>
                      <a:pt x="91" y="117"/>
                    </a:lnTo>
                    <a:lnTo>
                      <a:pt x="88" y="119"/>
                    </a:lnTo>
                    <a:lnTo>
                      <a:pt x="87" y="119"/>
                    </a:lnTo>
                    <a:lnTo>
                      <a:pt x="86" y="120"/>
                    </a:lnTo>
                    <a:lnTo>
                      <a:pt x="86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78" y="129"/>
                    </a:lnTo>
                    <a:lnTo>
                      <a:pt x="77" y="129"/>
                    </a:lnTo>
                    <a:lnTo>
                      <a:pt x="76" y="132"/>
                    </a:lnTo>
                    <a:lnTo>
                      <a:pt x="74" y="133"/>
                    </a:lnTo>
                    <a:lnTo>
                      <a:pt x="73" y="134"/>
                    </a:lnTo>
                    <a:lnTo>
                      <a:pt x="73" y="135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69" y="137"/>
                    </a:lnTo>
                    <a:lnTo>
                      <a:pt x="68" y="138"/>
                    </a:lnTo>
                    <a:lnTo>
                      <a:pt x="66" y="139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2" y="142"/>
                    </a:lnTo>
                    <a:lnTo>
                      <a:pt x="60" y="143"/>
                    </a:lnTo>
                    <a:lnTo>
                      <a:pt x="59" y="143"/>
                    </a:lnTo>
                    <a:lnTo>
                      <a:pt x="58" y="144"/>
                    </a:lnTo>
                    <a:lnTo>
                      <a:pt x="57" y="144"/>
                    </a:lnTo>
                    <a:lnTo>
                      <a:pt x="57" y="145"/>
                    </a:lnTo>
                    <a:lnTo>
                      <a:pt x="56" y="145"/>
                    </a:lnTo>
                    <a:lnTo>
                      <a:pt x="55" y="146"/>
                    </a:lnTo>
                    <a:lnTo>
                      <a:pt x="52" y="148"/>
                    </a:lnTo>
                    <a:lnTo>
                      <a:pt x="50" y="149"/>
                    </a:lnTo>
                    <a:lnTo>
                      <a:pt x="47" y="152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4" y="154"/>
                    </a:lnTo>
                    <a:lnTo>
                      <a:pt x="44" y="155"/>
                    </a:lnTo>
                    <a:lnTo>
                      <a:pt x="41" y="156"/>
                    </a:lnTo>
                    <a:lnTo>
                      <a:pt x="40" y="157"/>
                    </a:lnTo>
                    <a:lnTo>
                      <a:pt x="39" y="158"/>
                    </a:lnTo>
                    <a:lnTo>
                      <a:pt x="37" y="160"/>
                    </a:lnTo>
                    <a:lnTo>
                      <a:pt x="35" y="162"/>
                    </a:lnTo>
                    <a:lnTo>
                      <a:pt x="32" y="164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31" y="166"/>
                    </a:lnTo>
                    <a:lnTo>
                      <a:pt x="30" y="167"/>
                    </a:lnTo>
                    <a:lnTo>
                      <a:pt x="28" y="170"/>
                    </a:lnTo>
                    <a:lnTo>
                      <a:pt x="27" y="171"/>
                    </a:lnTo>
                    <a:lnTo>
                      <a:pt x="26" y="172"/>
                    </a:lnTo>
                    <a:lnTo>
                      <a:pt x="25" y="173"/>
                    </a:lnTo>
                    <a:lnTo>
                      <a:pt x="23" y="174"/>
                    </a:lnTo>
                    <a:lnTo>
                      <a:pt x="22" y="175"/>
                    </a:lnTo>
                    <a:lnTo>
                      <a:pt x="21" y="176"/>
                    </a:lnTo>
                    <a:lnTo>
                      <a:pt x="20" y="177"/>
                    </a:lnTo>
                    <a:lnTo>
                      <a:pt x="19" y="179"/>
                    </a:lnTo>
                    <a:lnTo>
                      <a:pt x="18" y="180"/>
                    </a:lnTo>
                    <a:lnTo>
                      <a:pt x="17" y="182"/>
                    </a:lnTo>
                    <a:lnTo>
                      <a:pt x="16" y="183"/>
                    </a:lnTo>
                    <a:lnTo>
                      <a:pt x="15" y="184"/>
                    </a:lnTo>
                    <a:lnTo>
                      <a:pt x="13" y="185"/>
                    </a:lnTo>
                    <a:lnTo>
                      <a:pt x="12" y="188"/>
                    </a:lnTo>
                    <a:lnTo>
                      <a:pt x="11" y="190"/>
                    </a:lnTo>
                    <a:lnTo>
                      <a:pt x="10" y="192"/>
                    </a:lnTo>
                    <a:lnTo>
                      <a:pt x="9" y="193"/>
                    </a:lnTo>
                    <a:lnTo>
                      <a:pt x="8" y="19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19" name="Freeform 1264"/>
              <p:cNvSpPr>
                <a:spLocks noEditPoints="1"/>
              </p:cNvSpPr>
              <p:nvPr/>
            </p:nvSpPr>
            <p:spPr bwMode="auto">
              <a:xfrm>
                <a:off x="6757988" y="2841626"/>
                <a:ext cx="201612" cy="422275"/>
              </a:xfrm>
              <a:custGeom>
                <a:avLst/>
                <a:gdLst>
                  <a:gd name="T0" fmla="*/ 302418000 w 127"/>
                  <a:gd name="T1" fmla="*/ 274696238 h 266"/>
                  <a:gd name="T2" fmla="*/ 264614956 w 127"/>
                  <a:gd name="T3" fmla="*/ 294857488 h 266"/>
                  <a:gd name="T4" fmla="*/ 239413456 w 127"/>
                  <a:gd name="T5" fmla="*/ 315018738 h 266"/>
                  <a:gd name="T6" fmla="*/ 201612000 w 127"/>
                  <a:gd name="T7" fmla="*/ 322580000 h 266"/>
                  <a:gd name="T8" fmla="*/ 189010456 w 127"/>
                  <a:gd name="T9" fmla="*/ 360381550 h 266"/>
                  <a:gd name="T10" fmla="*/ 194050756 w 127"/>
                  <a:gd name="T11" fmla="*/ 380542800 h 266"/>
                  <a:gd name="T12" fmla="*/ 224292556 w 127"/>
                  <a:gd name="T13" fmla="*/ 423386250 h 266"/>
                  <a:gd name="T14" fmla="*/ 226813500 w 127"/>
                  <a:gd name="T15" fmla="*/ 463708750 h 266"/>
                  <a:gd name="T16" fmla="*/ 216732900 w 127"/>
                  <a:gd name="T17" fmla="*/ 496469988 h 266"/>
                  <a:gd name="T18" fmla="*/ 249494056 w 127"/>
                  <a:gd name="T19" fmla="*/ 531752175 h 266"/>
                  <a:gd name="T20" fmla="*/ 259574656 w 127"/>
                  <a:gd name="T21" fmla="*/ 587195613 h 266"/>
                  <a:gd name="T22" fmla="*/ 246974700 w 127"/>
                  <a:gd name="T23" fmla="*/ 627518113 h 266"/>
                  <a:gd name="T24" fmla="*/ 226813500 w 127"/>
                  <a:gd name="T25" fmla="*/ 662801888 h 266"/>
                  <a:gd name="T26" fmla="*/ 231853800 w 127"/>
                  <a:gd name="T27" fmla="*/ 619958438 h 266"/>
                  <a:gd name="T28" fmla="*/ 231853800 w 127"/>
                  <a:gd name="T29" fmla="*/ 584676250 h 266"/>
                  <a:gd name="T30" fmla="*/ 226813500 w 127"/>
                  <a:gd name="T31" fmla="*/ 551913425 h 266"/>
                  <a:gd name="T32" fmla="*/ 214211956 w 127"/>
                  <a:gd name="T33" fmla="*/ 534273125 h 266"/>
                  <a:gd name="T34" fmla="*/ 201612000 w 127"/>
                  <a:gd name="T35" fmla="*/ 481349050 h 266"/>
                  <a:gd name="T36" fmla="*/ 191531400 w 127"/>
                  <a:gd name="T37" fmla="*/ 433466875 h 266"/>
                  <a:gd name="T38" fmla="*/ 163808956 w 127"/>
                  <a:gd name="T39" fmla="*/ 398184688 h 266"/>
                  <a:gd name="T40" fmla="*/ 151209000 w 127"/>
                  <a:gd name="T41" fmla="*/ 433466875 h 266"/>
                  <a:gd name="T42" fmla="*/ 136088100 w 127"/>
                  <a:gd name="T43" fmla="*/ 435986238 h 266"/>
                  <a:gd name="T44" fmla="*/ 110886600 w 127"/>
                  <a:gd name="T45" fmla="*/ 456147488 h 266"/>
                  <a:gd name="T46" fmla="*/ 105846300 w 127"/>
                  <a:gd name="T47" fmla="*/ 456147488 h 266"/>
                  <a:gd name="T48" fmla="*/ 95765700 w 127"/>
                  <a:gd name="T49" fmla="*/ 448587813 h 266"/>
                  <a:gd name="T50" fmla="*/ 88204456 w 127"/>
                  <a:gd name="T51" fmla="*/ 451107175 h 266"/>
                  <a:gd name="T52" fmla="*/ 83164156 w 127"/>
                  <a:gd name="T53" fmla="*/ 443547500 h 266"/>
                  <a:gd name="T54" fmla="*/ 85685100 w 127"/>
                  <a:gd name="T55" fmla="*/ 398184688 h 266"/>
                  <a:gd name="T56" fmla="*/ 65523900 w 127"/>
                  <a:gd name="T57" fmla="*/ 345260613 h 266"/>
                  <a:gd name="T58" fmla="*/ 47882056 w 127"/>
                  <a:gd name="T59" fmla="*/ 315018738 h 266"/>
                  <a:gd name="T60" fmla="*/ 35282100 w 127"/>
                  <a:gd name="T61" fmla="*/ 315018738 h 266"/>
                  <a:gd name="T62" fmla="*/ 27720856 w 127"/>
                  <a:gd name="T63" fmla="*/ 292338125 h 266"/>
                  <a:gd name="T64" fmla="*/ 17640256 w 127"/>
                  <a:gd name="T65" fmla="*/ 294857488 h 266"/>
                  <a:gd name="T66" fmla="*/ 5040300 w 127"/>
                  <a:gd name="T67" fmla="*/ 254534988 h 266"/>
                  <a:gd name="T68" fmla="*/ 17640256 w 127"/>
                  <a:gd name="T69" fmla="*/ 229333425 h 266"/>
                  <a:gd name="T70" fmla="*/ 32761156 w 127"/>
                  <a:gd name="T71" fmla="*/ 219252800 h 266"/>
                  <a:gd name="T72" fmla="*/ 42841756 w 127"/>
                  <a:gd name="T73" fmla="*/ 176410938 h 266"/>
                  <a:gd name="T74" fmla="*/ 70564200 w 127"/>
                  <a:gd name="T75" fmla="*/ 163810950 h 266"/>
                  <a:gd name="T76" fmla="*/ 85685100 w 127"/>
                  <a:gd name="T77" fmla="*/ 113406238 h 266"/>
                  <a:gd name="T78" fmla="*/ 108365656 w 127"/>
                  <a:gd name="T79" fmla="*/ 68043425 h 266"/>
                  <a:gd name="T80" fmla="*/ 138607456 w 127"/>
                  <a:gd name="T81" fmla="*/ 47882175 h 266"/>
                  <a:gd name="T82" fmla="*/ 173889556 w 127"/>
                  <a:gd name="T83" fmla="*/ 45362813 h 266"/>
                  <a:gd name="T84" fmla="*/ 189010456 w 127"/>
                  <a:gd name="T85" fmla="*/ 7559675 h 266"/>
                  <a:gd name="T86" fmla="*/ 216732900 w 127"/>
                  <a:gd name="T87" fmla="*/ 37801550 h 266"/>
                  <a:gd name="T88" fmla="*/ 234373156 w 127"/>
                  <a:gd name="T89" fmla="*/ 68043425 h 266"/>
                  <a:gd name="T90" fmla="*/ 226813500 w 127"/>
                  <a:gd name="T91" fmla="*/ 98285300 h 266"/>
                  <a:gd name="T92" fmla="*/ 199091056 w 127"/>
                  <a:gd name="T93" fmla="*/ 120967500 h 266"/>
                  <a:gd name="T94" fmla="*/ 194050756 w 127"/>
                  <a:gd name="T95" fmla="*/ 158769050 h 266"/>
                  <a:gd name="T96" fmla="*/ 224292556 w 127"/>
                  <a:gd name="T97" fmla="*/ 158769050 h 266"/>
                  <a:gd name="T98" fmla="*/ 239413456 w 127"/>
                  <a:gd name="T99" fmla="*/ 186491563 h 266"/>
                  <a:gd name="T100" fmla="*/ 254534356 w 127"/>
                  <a:gd name="T101" fmla="*/ 221773750 h 266"/>
                  <a:gd name="T102" fmla="*/ 277216500 w 127"/>
                  <a:gd name="T103" fmla="*/ 246975313 h 266"/>
                  <a:gd name="T104" fmla="*/ 320058256 w 127"/>
                  <a:gd name="T105" fmla="*/ 249494675 h 266"/>
                  <a:gd name="T106" fmla="*/ 63002956 w 127"/>
                  <a:gd name="T107" fmla="*/ 340220300 h 266"/>
                  <a:gd name="T108" fmla="*/ 216732900 w 127"/>
                  <a:gd name="T109" fmla="*/ 579635938 h 266"/>
                  <a:gd name="T110" fmla="*/ 80644800 w 127"/>
                  <a:gd name="T111" fmla="*/ 448587813 h 266"/>
                  <a:gd name="T112" fmla="*/ 50403000 w 127"/>
                  <a:gd name="T113" fmla="*/ 347781563 h 266"/>
                  <a:gd name="T114" fmla="*/ 221773200 w 127"/>
                  <a:gd name="T115" fmla="*/ 609877813 h 266"/>
                  <a:gd name="T116" fmla="*/ 216732900 w 127"/>
                  <a:gd name="T117" fmla="*/ 602316550 h 266"/>
                  <a:gd name="T118" fmla="*/ 214211956 w 127"/>
                  <a:gd name="T119" fmla="*/ 635079375 h 266"/>
                  <a:gd name="T120" fmla="*/ 211692600 w 127"/>
                  <a:gd name="T121" fmla="*/ 670361563 h 266"/>
                  <a:gd name="T122" fmla="*/ 22680556 w 127"/>
                  <a:gd name="T123" fmla="*/ 294857488 h 2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7"/>
                  <a:gd name="T187" fmla="*/ 0 h 266"/>
                  <a:gd name="T188" fmla="*/ 127 w 127"/>
                  <a:gd name="T189" fmla="*/ 266 h 2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7" h="266">
                    <a:moveTo>
                      <a:pt x="127" y="99"/>
                    </a:moveTo>
                    <a:lnTo>
                      <a:pt x="127" y="100"/>
                    </a:lnTo>
                    <a:lnTo>
                      <a:pt x="127" y="101"/>
                    </a:lnTo>
                    <a:lnTo>
                      <a:pt x="126" y="101"/>
                    </a:lnTo>
                    <a:lnTo>
                      <a:pt x="125" y="102"/>
                    </a:lnTo>
                    <a:lnTo>
                      <a:pt x="122" y="103"/>
                    </a:lnTo>
                    <a:lnTo>
                      <a:pt x="121" y="103"/>
                    </a:lnTo>
                    <a:lnTo>
                      <a:pt x="120" y="104"/>
                    </a:lnTo>
                    <a:lnTo>
                      <a:pt x="120" y="106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8" y="108"/>
                    </a:lnTo>
                    <a:lnTo>
                      <a:pt x="118" y="109"/>
                    </a:lnTo>
                    <a:lnTo>
                      <a:pt x="119" y="109"/>
                    </a:lnTo>
                    <a:lnTo>
                      <a:pt x="120" y="109"/>
                    </a:lnTo>
                    <a:lnTo>
                      <a:pt x="120" y="110"/>
                    </a:lnTo>
                    <a:lnTo>
                      <a:pt x="119" y="110"/>
                    </a:lnTo>
                    <a:lnTo>
                      <a:pt x="118" y="110"/>
                    </a:lnTo>
                    <a:lnTo>
                      <a:pt x="117" y="110"/>
                    </a:lnTo>
                    <a:lnTo>
                      <a:pt x="116" y="110"/>
                    </a:lnTo>
                    <a:lnTo>
                      <a:pt x="114" y="111"/>
                    </a:lnTo>
                    <a:lnTo>
                      <a:pt x="113" y="112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2" y="117"/>
                    </a:lnTo>
                    <a:lnTo>
                      <a:pt x="111" y="117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7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3" y="118"/>
                    </a:lnTo>
                    <a:lnTo>
                      <a:pt x="104" y="119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1" y="121"/>
                    </a:lnTo>
                    <a:lnTo>
                      <a:pt x="101" y="120"/>
                    </a:lnTo>
                    <a:lnTo>
                      <a:pt x="100" y="120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1"/>
                    </a:lnTo>
                    <a:lnTo>
                      <a:pt x="97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1" y="126"/>
                    </a:lnTo>
                    <a:lnTo>
                      <a:pt x="90" y="126"/>
                    </a:lnTo>
                    <a:lnTo>
                      <a:pt x="89" y="126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6"/>
                    </a:lnTo>
                    <a:lnTo>
                      <a:pt x="84" y="126"/>
                    </a:lnTo>
                    <a:lnTo>
                      <a:pt x="84" y="125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83" y="127"/>
                    </a:lnTo>
                    <a:lnTo>
                      <a:pt x="82" y="127"/>
                    </a:lnTo>
                    <a:lnTo>
                      <a:pt x="81" y="128"/>
                    </a:lnTo>
                    <a:lnTo>
                      <a:pt x="80" y="128"/>
                    </a:lnTo>
                    <a:lnTo>
                      <a:pt x="80" y="129"/>
                    </a:lnTo>
                    <a:lnTo>
                      <a:pt x="79" y="130"/>
                    </a:lnTo>
                    <a:lnTo>
                      <a:pt x="80" y="131"/>
                    </a:lnTo>
                    <a:lnTo>
                      <a:pt x="80" y="134"/>
                    </a:lnTo>
                    <a:lnTo>
                      <a:pt x="80" y="135"/>
                    </a:lnTo>
                    <a:lnTo>
                      <a:pt x="79" y="135"/>
                    </a:lnTo>
                    <a:lnTo>
                      <a:pt x="79" y="136"/>
                    </a:lnTo>
                    <a:lnTo>
                      <a:pt x="77" y="137"/>
                    </a:lnTo>
                    <a:lnTo>
                      <a:pt x="79" y="138"/>
                    </a:lnTo>
                    <a:lnTo>
                      <a:pt x="79" y="140"/>
                    </a:lnTo>
                    <a:lnTo>
                      <a:pt x="79" y="141"/>
                    </a:lnTo>
                    <a:lnTo>
                      <a:pt x="79" y="143"/>
                    </a:lnTo>
                    <a:lnTo>
                      <a:pt x="77" y="143"/>
                    </a:lnTo>
                    <a:lnTo>
                      <a:pt x="76" y="143"/>
                    </a:lnTo>
                    <a:lnTo>
                      <a:pt x="75" y="143"/>
                    </a:lnTo>
                    <a:lnTo>
                      <a:pt x="75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3" y="143"/>
                    </a:lnTo>
                    <a:lnTo>
                      <a:pt x="73" y="144"/>
                    </a:lnTo>
                    <a:lnTo>
                      <a:pt x="74" y="145"/>
                    </a:lnTo>
                    <a:lnTo>
                      <a:pt x="74" y="146"/>
                    </a:lnTo>
                    <a:lnTo>
                      <a:pt x="75" y="146"/>
                    </a:lnTo>
                    <a:lnTo>
                      <a:pt x="76" y="146"/>
                    </a:lnTo>
                    <a:lnTo>
                      <a:pt x="77" y="146"/>
                    </a:lnTo>
                    <a:lnTo>
                      <a:pt x="76" y="147"/>
                    </a:lnTo>
                    <a:lnTo>
                      <a:pt x="77" y="148"/>
                    </a:lnTo>
                    <a:lnTo>
                      <a:pt x="79" y="150"/>
                    </a:lnTo>
                    <a:lnTo>
                      <a:pt x="77" y="151"/>
                    </a:lnTo>
                    <a:lnTo>
                      <a:pt x="79" y="155"/>
                    </a:lnTo>
                    <a:lnTo>
                      <a:pt x="80" y="156"/>
                    </a:lnTo>
                    <a:lnTo>
                      <a:pt x="81" y="156"/>
                    </a:lnTo>
                    <a:lnTo>
                      <a:pt x="82" y="157"/>
                    </a:lnTo>
                    <a:lnTo>
                      <a:pt x="83" y="158"/>
                    </a:lnTo>
                    <a:lnTo>
                      <a:pt x="84" y="160"/>
                    </a:lnTo>
                    <a:lnTo>
                      <a:pt x="85" y="162"/>
                    </a:lnTo>
                    <a:lnTo>
                      <a:pt x="86" y="162"/>
                    </a:lnTo>
                    <a:lnTo>
                      <a:pt x="86" y="163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0" y="165"/>
                    </a:lnTo>
                    <a:lnTo>
                      <a:pt x="90" y="166"/>
                    </a:lnTo>
                    <a:lnTo>
                      <a:pt x="89" y="167"/>
                    </a:lnTo>
                    <a:lnTo>
                      <a:pt x="89" y="168"/>
                    </a:lnTo>
                    <a:lnTo>
                      <a:pt x="90" y="169"/>
                    </a:lnTo>
                    <a:lnTo>
                      <a:pt x="91" y="172"/>
                    </a:lnTo>
                    <a:lnTo>
                      <a:pt x="92" y="173"/>
                    </a:lnTo>
                    <a:lnTo>
                      <a:pt x="92" y="175"/>
                    </a:lnTo>
                    <a:lnTo>
                      <a:pt x="93" y="174"/>
                    </a:lnTo>
                    <a:lnTo>
                      <a:pt x="94" y="173"/>
                    </a:lnTo>
                    <a:lnTo>
                      <a:pt x="95" y="173"/>
                    </a:lnTo>
                    <a:lnTo>
                      <a:pt x="95" y="175"/>
                    </a:lnTo>
                    <a:lnTo>
                      <a:pt x="94" y="176"/>
                    </a:lnTo>
                    <a:lnTo>
                      <a:pt x="93" y="177"/>
                    </a:lnTo>
                    <a:lnTo>
                      <a:pt x="92" y="177"/>
                    </a:lnTo>
                    <a:lnTo>
                      <a:pt x="91" y="178"/>
                    </a:lnTo>
                    <a:lnTo>
                      <a:pt x="91" y="179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5"/>
                    </a:lnTo>
                    <a:lnTo>
                      <a:pt x="91" y="186"/>
                    </a:lnTo>
                    <a:lnTo>
                      <a:pt x="91" y="187"/>
                    </a:lnTo>
                    <a:lnTo>
                      <a:pt x="90" y="187"/>
                    </a:lnTo>
                    <a:lnTo>
                      <a:pt x="90" y="188"/>
                    </a:lnTo>
                    <a:lnTo>
                      <a:pt x="90" y="187"/>
                    </a:lnTo>
                    <a:lnTo>
                      <a:pt x="89" y="187"/>
                    </a:lnTo>
                    <a:lnTo>
                      <a:pt x="88" y="187"/>
                    </a:lnTo>
                    <a:lnTo>
                      <a:pt x="88" y="188"/>
                    </a:lnTo>
                    <a:lnTo>
                      <a:pt x="85" y="190"/>
                    </a:lnTo>
                    <a:lnTo>
                      <a:pt x="85" y="192"/>
                    </a:lnTo>
                    <a:lnTo>
                      <a:pt x="85" y="193"/>
                    </a:lnTo>
                    <a:lnTo>
                      <a:pt x="85" y="194"/>
                    </a:lnTo>
                    <a:lnTo>
                      <a:pt x="85" y="195"/>
                    </a:lnTo>
                    <a:lnTo>
                      <a:pt x="86" y="197"/>
                    </a:lnTo>
                    <a:lnTo>
                      <a:pt x="88" y="197"/>
                    </a:lnTo>
                    <a:lnTo>
                      <a:pt x="88" y="199"/>
                    </a:lnTo>
                    <a:lnTo>
                      <a:pt x="89" y="199"/>
                    </a:lnTo>
                    <a:lnTo>
                      <a:pt x="90" y="200"/>
                    </a:lnTo>
                    <a:lnTo>
                      <a:pt x="90" y="201"/>
                    </a:lnTo>
                    <a:lnTo>
                      <a:pt x="90" y="202"/>
                    </a:lnTo>
                    <a:lnTo>
                      <a:pt x="91" y="202"/>
                    </a:lnTo>
                    <a:lnTo>
                      <a:pt x="93" y="204"/>
                    </a:lnTo>
                    <a:lnTo>
                      <a:pt x="94" y="205"/>
                    </a:lnTo>
                    <a:lnTo>
                      <a:pt x="95" y="205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7"/>
                    </a:lnTo>
                    <a:lnTo>
                      <a:pt x="98" y="210"/>
                    </a:lnTo>
                    <a:lnTo>
                      <a:pt x="99" y="211"/>
                    </a:lnTo>
                    <a:lnTo>
                      <a:pt x="99" y="212"/>
                    </a:lnTo>
                    <a:lnTo>
                      <a:pt x="99" y="213"/>
                    </a:lnTo>
                    <a:lnTo>
                      <a:pt x="99" y="214"/>
                    </a:lnTo>
                    <a:lnTo>
                      <a:pt x="99" y="215"/>
                    </a:lnTo>
                    <a:lnTo>
                      <a:pt x="99" y="218"/>
                    </a:lnTo>
                    <a:lnTo>
                      <a:pt x="99" y="219"/>
                    </a:lnTo>
                    <a:lnTo>
                      <a:pt x="98" y="219"/>
                    </a:lnTo>
                    <a:lnTo>
                      <a:pt x="98" y="220"/>
                    </a:lnTo>
                    <a:lnTo>
                      <a:pt x="100" y="225"/>
                    </a:lnTo>
                    <a:lnTo>
                      <a:pt x="101" y="227"/>
                    </a:lnTo>
                    <a:lnTo>
                      <a:pt x="102" y="228"/>
                    </a:lnTo>
                    <a:lnTo>
                      <a:pt x="102" y="229"/>
                    </a:lnTo>
                    <a:lnTo>
                      <a:pt x="102" y="231"/>
                    </a:lnTo>
                    <a:lnTo>
                      <a:pt x="103" y="231"/>
                    </a:lnTo>
                    <a:lnTo>
                      <a:pt x="103" y="233"/>
                    </a:lnTo>
                    <a:lnTo>
                      <a:pt x="104" y="233"/>
                    </a:lnTo>
                    <a:lnTo>
                      <a:pt x="104" y="234"/>
                    </a:lnTo>
                    <a:lnTo>
                      <a:pt x="104" y="235"/>
                    </a:lnTo>
                    <a:lnTo>
                      <a:pt x="104" y="237"/>
                    </a:lnTo>
                    <a:lnTo>
                      <a:pt x="105" y="238"/>
                    </a:lnTo>
                    <a:lnTo>
                      <a:pt x="105" y="239"/>
                    </a:lnTo>
                    <a:lnTo>
                      <a:pt x="104" y="241"/>
                    </a:lnTo>
                    <a:lnTo>
                      <a:pt x="103" y="241"/>
                    </a:lnTo>
                    <a:lnTo>
                      <a:pt x="101" y="244"/>
                    </a:lnTo>
                    <a:lnTo>
                      <a:pt x="101" y="246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99" y="248"/>
                    </a:lnTo>
                    <a:lnTo>
                      <a:pt x="99" y="249"/>
                    </a:lnTo>
                    <a:lnTo>
                      <a:pt x="98" y="249"/>
                    </a:lnTo>
                    <a:lnTo>
                      <a:pt x="97" y="250"/>
                    </a:lnTo>
                    <a:lnTo>
                      <a:pt x="95" y="252"/>
                    </a:lnTo>
                    <a:lnTo>
                      <a:pt x="94" y="252"/>
                    </a:lnTo>
                    <a:lnTo>
                      <a:pt x="94" y="253"/>
                    </a:lnTo>
                    <a:lnTo>
                      <a:pt x="93" y="255"/>
                    </a:lnTo>
                    <a:lnTo>
                      <a:pt x="93" y="256"/>
                    </a:lnTo>
                    <a:lnTo>
                      <a:pt x="94" y="257"/>
                    </a:lnTo>
                    <a:lnTo>
                      <a:pt x="93" y="258"/>
                    </a:lnTo>
                    <a:lnTo>
                      <a:pt x="93" y="259"/>
                    </a:lnTo>
                    <a:lnTo>
                      <a:pt x="92" y="259"/>
                    </a:lnTo>
                    <a:lnTo>
                      <a:pt x="92" y="260"/>
                    </a:lnTo>
                    <a:lnTo>
                      <a:pt x="92" y="261"/>
                    </a:lnTo>
                    <a:lnTo>
                      <a:pt x="91" y="263"/>
                    </a:lnTo>
                    <a:lnTo>
                      <a:pt x="90" y="265"/>
                    </a:lnTo>
                    <a:lnTo>
                      <a:pt x="90" y="263"/>
                    </a:lnTo>
                    <a:lnTo>
                      <a:pt x="89" y="261"/>
                    </a:lnTo>
                    <a:lnTo>
                      <a:pt x="90" y="260"/>
                    </a:lnTo>
                    <a:lnTo>
                      <a:pt x="90" y="259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9" y="255"/>
                    </a:lnTo>
                    <a:lnTo>
                      <a:pt x="89" y="253"/>
                    </a:lnTo>
                    <a:lnTo>
                      <a:pt x="90" y="253"/>
                    </a:lnTo>
                    <a:lnTo>
                      <a:pt x="91" y="252"/>
                    </a:lnTo>
                    <a:lnTo>
                      <a:pt x="92" y="251"/>
                    </a:lnTo>
                    <a:lnTo>
                      <a:pt x="92" y="250"/>
                    </a:lnTo>
                    <a:lnTo>
                      <a:pt x="92" y="248"/>
                    </a:lnTo>
                    <a:lnTo>
                      <a:pt x="92" y="247"/>
                    </a:lnTo>
                    <a:lnTo>
                      <a:pt x="93" y="246"/>
                    </a:lnTo>
                    <a:lnTo>
                      <a:pt x="92" y="246"/>
                    </a:lnTo>
                    <a:lnTo>
                      <a:pt x="92" y="244"/>
                    </a:lnTo>
                    <a:lnTo>
                      <a:pt x="92" y="242"/>
                    </a:lnTo>
                    <a:lnTo>
                      <a:pt x="93" y="240"/>
                    </a:lnTo>
                    <a:lnTo>
                      <a:pt x="94" y="240"/>
                    </a:lnTo>
                    <a:lnTo>
                      <a:pt x="94" y="239"/>
                    </a:lnTo>
                    <a:lnTo>
                      <a:pt x="93" y="239"/>
                    </a:lnTo>
                    <a:lnTo>
                      <a:pt x="92" y="240"/>
                    </a:lnTo>
                    <a:lnTo>
                      <a:pt x="91" y="240"/>
                    </a:lnTo>
                    <a:lnTo>
                      <a:pt x="91" y="239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92" y="235"/>
                    </a:lnTo>
                    <a:lnTo>
                      <a:pt x="92" y="234"/>
                    </a:lnTo>
                    <a:lnTo>
                      <a:pt x="91" y="233"/>
                    </a:lnTo>
                    <a:lnTo>
                      <a:pt x="92" y="232"/>
                    </a:lnTo>
                    <a:lnTo>
                      <a:pt x="91" y="232"/>
                    </a:lnTo>
                    <a:lnTo>
                      <a:pt x="90" y="232"/>
                    </a:lnTo>
                    <a:lnTo>
                      <a:pt x="90" y="231"/>
                    </a:lnTo>
                    <a:lnTo>
                      <a:pt x="91" y="231"/>
                    </a:lnTo>
                    <a:lnTo>
                      <a:pt x="92" y="231"/>
                    </a:lnTo>
                    <a:lnTo>
                      <a:pt x="92" y="230"/>
                    </a:lnTo>
                    <a:lnTo>
                      <a:pt x="91" y="230"/>
                    </a:lnTo>
                    <a:lnTo>
                      <a:pt x="91" y="229"/>
                    </a:lnTo>
                    <a:lnTo>
                      <a:pt x="91" y="228"/>
                    </a:lnTo>
                    <a:lnTo>
                      <a:pt x="91" y="227"/>
                    </a:lnTo>
                    <a:lnTo>
                      <a:pt x="92" y="225"/>
                    </a:lnTo>
                    <a:lnTo>
                      <a:pt x="91" y="223"/>
                    </a:lnTo>
                    <a:lnTo>
                      <a:pt x="91" y="222"/>
                    </a:lnTo>
                    <a:lnTo>
                      <a:pt x="90" y="220"/>
                    </a:lnTo>
                    <a:lnTo>
                      <a:pt x="90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6"/>
                    </a:lnTo>
                    <a:lnTo>
                      <a:pt x="89" y="215"/>
                    </a:lnTo>
                    <a:lnTo>
                      <a:pt x="89" y="214"/>
                    </a:lnTo>
                    <a:lnTo>
                      <a:pt x="88" y="214"/>
                    </a:lnTo>
                    <a:lnTo>
                      <a:pt x="86" y="212"/>
                    </a:lnTo>
                    <a:lnTo>
                      <a:pt x="85" y="210"/>
                    </a:lnTo>
                    <a:lnTo>
                      <a:pt x="85" y="209"/>
                    </a:lnTo>
                    <a:lnTo>
                      <a:pt x="85" y="207"/>
                    </a:lnTo>
                    <a:lnTo>
                      <a:pt x="85" y="206"/>
                    </a:lnTo>
                    <a:lnTo>
                      <a:pt x="84" y="206"/>
                    </a:lnTo>
                    <a:lnTo>
                      <a:pt x="84" y="207"/>
                    </a:lnTo>
                    <a:lnTo>
                      <a:pt x="85" y="209"/>
                    </a:lnTo>
                    <a:lnTo>
                      <a:pt x="85" y="212"/>
                    </a:lnTo>
                    <a:lnTo>
                      <a:pt x="84" y="213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3" y="209"/>
                    </a:lnTo>
                    <a:lnTo>
                      <a:pt x="83" y="206"/>
                    </a:lnTo>
                    <a:lnTo>
                      <a:pt x="83" y="204"/>
                    </a:lnTo>
                    <a:lnTo>
                      <a:pt x="83" y="203"/>
                    </a:lnTo>
                    <a:lnTo>
                      <a:pt x="82" y="203"/>
                    </a:lnTo>
                    <a:lnTo>
                      <a:pt x="82" y="202"/>
                    </a:lnTo>
                    <a:lnTo>
                      <a:pt x="81" y="197"/>
                    </a:lnTo>
                    <a:lnTo>
                      <a:pt x="80" y="196"/>
                    </a:lnTo>
                    <a:lnTo>
                      <a:pt x="79" y="194"/>
                    </a:lnTo>
                    <a:lnTo>
                      <a:pt x="80" y="194"/>
                    </a:lnTo>
                    <a:lnTo>
                      <a:pt x="80" y="192"/>
                    </a:lnTo>
                    <a:lnTo>
                      <a:pt x="80" y="191"/>
                    </a:lnTo>
                    <a:lnTo>
                      <a:pt x="79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9" y="186"/>
                    </a:lnTo>
                    <a:lnTo>
                      <a:pt x="79" y="185"/>
                    </a:lnTo>
                    <a:lnTo>
                      <a:pt x="79" y="182"/>
                    </a:lnTo>
                    <a:lnTo>
                      <a:pt x="79" y="181"/>
                    </a:lnTo>
                    <a:lnTo>
                      <a:pt x="77" y="181"/>
                    </a:lnTo>
                    <a:lnTo>
                      <a:pt x="77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77" y="175"/>
                    </a:lnTo>
                    <a:lnTo>
                      <a:pt x="76" y="174"/>
                    </a:lnTo>
                    <a:lnTo>
                      <a:pt x="76" y="173"/>
                    </a:lnTo>
                    <a:lnTo>
                      <a:pt x="76" y="172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4" y="172"/>
                    </a:lnTo>
                    <a:lnTo>
                      <a:pt x="73" y="172"/>
                    </a:lnTo>
                    <a:lnTo>
                      <a:pt x="71" y="166"/>
                    </a:lnTo>
                    <a:lnTo>
                      <a:pt x="70" y="164"/>
                    </a:lnTo>
                    <a:lnTo>
                      <a:pt x="70" y="163"/>
                    </a:lnTo>
                    <a:lnTo>
                      <a:pt x="69" y="160"/>
                    </a:lnTo>
                    <a:lnTo>
                      <a:pt x="67" y="159"/>
                    </a:lnTo>
                    <a:lnTo>
                      <a:pt x="66" y="159"/>
                    </a:lnTo>
                    <a:lnTo>
                      <a:pt x="66" y="158"/>
                    </a:lnTo>
                    <a:lnTo>
                      <a:pt x="65" y="158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5" y="162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5" y="166"/>
                    </a:lnTo>
                    <a:lnTo>
                      <a:pt x="65" y="167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3" y="169"/>
                    </a:lnTo>
                    <a:lnTo>
                      <a:pt x="63" y="171"/>
                    </a:lnTo>
                    <a:lnTo>
                      <a:pt x="62" y="171"/>
                    </a:lnTo>
                    <a:lnTo>
                      <a:pt x="61" y="172"/>
                    </a:lnTo>
                    <a:lnTo>
                      <a:pt x="60" y="172"/>
                    </a:lnTo>
                    <a:lnTo>
                      <a:pt x="58" y="172"/>
                    </a:lnTo>
                    <a:lnTo>
                      <a:pt x="57" y="171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7" y="167"/>
                    </a:lnTo>
                    <a:lnTo>
                      <a:pt x="56" y="167"/>
                    </a:lnTo>
                    <a:lnTo>
                      <a:pt x="56" y="168"/>
                    </a:lnTo>
                    <a:lnTo>
                      <a:pt x="56" y="169"/>
                    </a:lnTo>
                    <a:lnTo>
                      <a:pt x="57" y="171"/>
                    </a:lnTo>
                    <a:lnTo>
                      <a:pt x="57" y="172"/>
                    </a:lnTo>
                    <a:lnTo>
                      <a:pt x="58" y="172"/>
                    </a:lnTo>
                    <a:lnTo>
                      <a:pt x="57" y="173"/>
                    </a:lnTo>
                    <a:lnTo>
                      <a:pt x="56" y="174"/>
                    </a:lnTo>
                    <a:lnTo>
                      <a:pt x="55" y="174"/>
                    </a:lnTo>
                    <a:lnTo>
                      <a:pt x="54" y="173"/>
                    </a:lnTo>
                    <a:lnTo>
                      <a:pt x="55" y="174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2" y="175"/>
                    </a:lnTo>
                    <a:lnTo>
                      <a:pt x="51" y="176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49" y="179"/>
                    </a:lnTo>
                    <a:lnTo>
                      <a:pt x="48" y="179"/>
                    </a:lnTo>
                    <a:lnTo>
                      <a:pt x="47" y="182"/>
                    </a:lnTo>
                    <a:lnTo>
                      <a:pt x="46" y="182"/>
                    </a:lnTo>
                    <a:lnTo>
                      <a:pt x="45" y="183"/>
                    </a:lnTo>
                    <a:lnTo>
                      <a:pt x="44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5" y="179"/>
                    </a:lnTo>
                    <a:lnTo>
                      <a:pt x="45" y="178"/>
                    </a:lnTo>
                    <a:lnTo>
                      <a:pt x="45" y="176"/>
                    </a:lnTo>
                    <a:lnTo>
                      <a:pt x="44" y="177"/>
                    </a:lnTo>
                    <a:lnTo>
                      <a:pt x="44" y="178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3" y="181"/>
                    </a:lnTo>
                    <a:lnTo>
                      <a:pt x="43" y="179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1"/>
                    </a:lnTo>
                    <a:lnTo>
                      <a:pt x="43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1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3" y="177"/>
                    </a:lnTo>
                    <a:lnTo>
                      <a:pt x="42" y="176"/>
                    </a:lnTo>
                    <a:lnTo>
                      <a:pt x="41" y="177"/>
                    </a:lnTo>
                    <a:lnTo>
                      <a:pt x="41" y="178"/>
                    </a:lnTo>
                    <a:lnTo>
                      <a:pt x="41" y="179"/>
                    </a:lnTo>
                    <a:lnTo>
                      <a:pt x="41" y="181"/>
                    </a:lnTo>
                    <a:lnTo>
                      <a:pt x="41" y="182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38" y="178"/>
                    </a:lnTo>
                    <a:lnTo>
                      <a:pt x="37" y="178"/>
                    </a:lnTo>
                    <a:lnTo>
                      <a:pt x="37" y="177"/>
                    </a:lnTo>
                    <a:lnTo>
                      <a:pt x="37" y="176"/>
                    </a:lnTo>
                    <a:lnTo>
                      <a:pt x="38" y="176"/>
                    </a:lnTo>
                    <a:lnTo>
                      <a:pt x="39" y="176"/>
                    </a:lnTo>
                    <a:lnTo>
                      <a:pt x="39" y="175"/>
                    </a:lnTo>
                    <a:lnTo>
                      <a:pt x="38" y="176"/>
                    </a:lnTo>
                    <a:lnTo>
                      <a:pt x="37" y="176"/>
                    </a:lnTo>
                    <a:lnTo>
                      <a:pt x="37" y="177"/>
                    </a:lnTo>
                    <a:lnTo>
                      <a:pt x="37" y="178"/>
                    </a:lnTo>
                    <a:lnTo>
                      <a:pt x="36" y="181"/>
                    </a:lnTo>
                    <a:lnTo>
                      <a:pt x="35" y="181"/>
                    </a:lnTo>
                    <a:lnTo>
                      <a:pt x="34" y="181"/>
                    </a:lnTo>
                    <a:lnTo>
                      <a:pt x="34" y="179"/>
                    </a:lnTo>
                    <a:lnTo>
                      <a:pt x="35" y="179"/>
                    </a:lnTo>
                    <a:lnTo>
                      <a:pt x="35" y="178"/>
                    </a:lnTo>
                    <a:lnTo>
                      <a:pt x="36" y="177"/>
                    </a:lnTo>
                    <a:lnTo>
                      <a:pt x="36" y="176"/>
                    </a:lnTo>
                    <a:lnTo>
                      <a:pt x="36" y="177"/>
                    </a:lnTo>
                    <a:lnTo>
                      <a:pt x="35" y="178"/>
                    </a:lnTo>
                    <a:lnTo>
                      <a:pt x="34" y="179"/>
                    </a:lnTo>
                    <a:lnTo>
                      <a:pt x="33" y="179"/>
                    </a:lnTo>
                    <a:lnTo>
                      <a:pt x="34" y="178"/>
                    </a:lnTo>
                    <a:lnTo>
                      <a:pt x="35" y="177"/>
                    </a:lnTo>
                    <a:lnTo>
                      <a:pt x="35" y="176"/>
                    </a:lnTo>
                    <a:lnTo>
                      <a:pt x="34" y="174"/>
                    </a:lnTo>
                    <a:lnTo>
                      <a:pt x="33" y="175"/>
                    </a:lnTo>
                    <a:lnTo>
                      <a:pt x="33" y="174"/>
                    </a:lnTo>
                    <a:lnTo>
                      <a:pt x="33" y="175"/>
                    </a:lnTo>
                    <a:lnTo>
                      <a:pt x="33" y="176"/>
                    </a:lnTo>
                    <a:lnTo>
                      <a:pt x="32" y="177"/>
                    </a:lnTo>
                    <a:lnTo>
                      <a:pt x="29" y="178"/>
                    </a:lnTo>
                    <a:lnTo>
                      <a:pt x="28" y="179"/>
                    </a:lnTo>
                    <a:lnTo>
                      <a:pt x="28" y="178"/>
                    </a:lnTo>
                    <a:lnTo>
                      <a:pt x="28" y="174"/>
                    </a:lnTo>
                    <a:lnTo>
                      <a:pt x="29" y="172"/>
                    </a:lnTo>
                    <a:lnTo>
                      <a:pt x="30" y="171"/>
                    </a:lnTo>
                    <a:lnTo>
                      <a:pt x="30" y="167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2" y="165"/>
                    </a:lnTo>
                    <a:lnTo>
                      <a:pt x="33" y="162"/>
                    </a:lnTo>
                    <a:lnTo>
                      <a:pt x="33" y="159"/>
                    </a:lnTo>
                    <a:lnTo>
                      <a:pt x="33" y="158"/>
                    </a:lnTo>
                    <a:lnTo>
                      <a:pt x="34" y="158"/>
                    </a:lnTo>
                    <a:lnTo>
                      <a:pt x="34" y="157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2" y="150"/>
                    </a:lnTo>
                    <a:lnTo>
                      <a:pt x="32" y="149"/>
                    </a:lnTo>
                    <a:lnTo>
                      <a:pt x="33" y="149"/>
                    </a:lnTo>
                    <a:lnTo>
                      <a:pt x="30" y="145"/>
                    </a:lnTo>
                    <a:lnTo>
                      <a:pt x="29" y="143"/>
                    </a:lnTo>
                    <a:lnTo>
                      <a:pt x="28" y="139"/>
                    </a:lnTo>
                    <a:lnTo>
                      <a:pt x="27" y="138"/>
                    </a:lnTo>
                    <a:lnTo>
                      <a:pt x="27" y="139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6" y="135"/>
                    </a:lnTo>
                    <a:lnTo>
                      <a:pt x="26" y="134"/>
                    </a:lnTo>
                    <a:lnTo>
                      <a:pt x="26" y="132"/>
                    </a:lnTo>
                    <a:lnTo>
                      <a:pt x="26" y="134"/>
                    </a:lnTo>
                    <a:lnTo>
                      <a:pt x="25" y="134"/>
                    </a:lnTo>
                    <a:lnTo>
                      <a:pt x="24" y="132"/>
                    </a:lnTo>
                    <a:lnTo>
                      <a:pt x="24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20" y="126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0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19" y="123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4" y="122"/>
                    </a:lnTo>
                    <a:lnTo>
                      <a:pt x="13" y="122"/>
                    </a:lnTo>
                    <a:lnTo>
                      <a:pt x="13" y="123"/>
                    </a:lnTo>
                    <a:lnTo>
                      <a:pt x="14" y="125"/>
                    </a:lnTo>
                    <a:lnTo>
                      <a:pt x="13" y="123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3" y="119"/>
                    </a:lnTo>
                    <a:lnTo>
                      <a:pt x="11" y="119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1" y="117"/>
                    </a:lnTo>
                    <a:lnTo>
                      <a:pt x="13" y="115"/>
                    </a:lnTo>
                    <a:lnTo>
                      <a:pt x="11" y="115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18"/>
                    </a:lnTo>
                    <a:lnTo>
                      <a:pt x="9" y="120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8" y="115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7" y="113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6" y="116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2" y="101"/>
                    </a:lnTo>
                    <a:lnTo>
                      <a:pt x="5" y="102"/>
                    </a:lnTo>
                    <a:lnTo>
                      <a:pt x="5" y="103"/>
                    </a:lnTo>
                    <a:lnTo>
                      <a:pt x="6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6" y="101"/>
                    </a:lnTo>
                    <a:lnTo>
                      <a:pt x="6" y="99"/>
                    </a:lnTo>
                    <a:lnTo>
                      <a:pt x="6" y="98"/>
                    </a:lnTo>
                    <a:lnTo>
                      <a:pt x="6" y="97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9" y="93"/>
                    </a:lnTo>
                    <a:lnTo>
                      <a:pt x="10" y="93"/>
                    </a:lnTo>
                    <a:lnTo>
                      <a:pt x="10" y="92"/>
                    </a:lnTo>
                    <a:lnTo>
                      <a:pt x="11" y="92"/>
                    </a:lnTo>
                    <a:lnTo>
                      <a:pt x="11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3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0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6" y="78"/>
                    </a:lnTo>
                    <a:lnTo>
                      <a:pt x="17" y="75"/>
                    </a:lnTo>
                    <a:lnTo>
                      <a:pt x="16" y="74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17" y="64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3" y="66"/>
                    </a:lnTo>
                    <a:lnTo>
                      <a:pt x="24" y="65"/>
                    </a:lnTo>
                    <a:lnTo>
                      <a:pt x="26" y="66"/>
                    </a:lnTo>
                    <a:lnTo>
                      <a:pt x="27" y="67"/>
                    </a:lnTo>
                    <a:lnTo>
                      <a:pt x="28" y="65"/>
                    </a:lnTo>
                    <a:lnTo>
                      <a:pt x="28" y="64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30" y="60"/>
                    </a:lnTo>
                    <a:lnTo>
                      <a:pt x="32" y="56"/>
                    </a:lnTo>
                    <a:lnTo>
                      <a:pt x="33" y="56"/>
                    </a:lnTo>
                    <a:lnTo>
                      <a:pt x="34" y="54"/>
                    </a:lnTo>
                    <a:lnTo>
                      <a:pt x="35" y="53"/>
                    </a:lnTo>
                    <a:lnTo>
                      <a:pt x="36" y="51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35" y="44"/>
                    </a:lnTo>
                    <a:lnTo>
                      <a:pt x="36" y="44"/>
                    </a:lnTo>
                    <a:lnTo>
                      <a:pt x="38" y="43"/>
                    </a:lnTo>
                    <a:lnTo>
                      <a:pt x="39" y="41"/>
                    </a:lnTo>
                    <a:lnTo>
                      <a:pt x="39" y="39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1" y="32"/>
                    </a:lnTo>
                    <a:lnTo>
                      <a:pt x="41" y="29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4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9" y="18"/>
                    </a:lnTo>
                    <a:lnTo>
                      <a:pt x="67" y="17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3" y="9"/>
                    </a:lnTo>
                    <a:lnTo>
                      <a:pt x="73" y="8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4" y="4"/>
                    </a:lnTo>
                    <a:lnTo>
                      <a:pt x="75" y="3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2" y="5"/>
                    </a:lnTo>
                    <a:lnTo>
                      <a:pt x="84" y="6"/>
                    </a:lnTo>
                    <a:lnTo>
                      <a:pt x="84" y="8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5"/>
                    </a:lnTo>
                    <a:lnTo>
                      <a:pt x="92" y="16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2" y="19"/>
                    </a:lnTo>
                    <a:lnTo>
                      <a:pt x="92" y="20"/>
                    </a:lnTo>
                    <a:lnTo>
                      <a:pt x="92" y="23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31"/>
                    </a:lnTo>
                    <a:lnTo>
                      <a:pt x="92" y="32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1" y="34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2" y="38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90" y="38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88" y="42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3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7" y="53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60"/>
                    </a:lnTo>
                    <a:lnTo>
                      <a:pt x="79" y="61"/>
                    </a:lnTo>
                    <a:lnTo>
                      <a:pt x="79" y="63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5" y="65"/>
                    </a:lnTo>
                    <a:lnTo>
                      <a:pt x="75" y="66"/>
                    </a:lnTo>
                    <a:lnTo>
                      <a:pt x="76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6"/>
                    </a:lnTo>
                    <a:lnTo>
                      <a:pt x="79" y="66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1" y="63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7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3" y="71"/>
                    </a:lnTo>
                    <a:lnTo>
                      <a:pt x="94" y="72"/>
                    </a:lnTo>
                    <a:lnTo>
                      <a:pt x="95" y="73"/>
                    </a:lnTo>
                    <a:lnTo>
                      <a:pt x="95" y="74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8" y="78"/>
                    </a:lnTo>
                    <a:lnTo>
                      <a:pt x="99" y="78"/>
                    </a:lnTo>
                    <a:lnTo>
                      <a:pt x="100" y="78"/>
                    </a:lnTo>
                    <a:lnTo>
                      <a:pt x="101" y="78"/>
                    </a:lnTo>
                    <a:lnTo>
                      <a:pt x="103" y="78"/>
                    </a:lnTo>
                    <a:lnTo>
                      <a:pt x="104" y="80"/>
                    </a:lnTo>
                    <a:lnTo>
                      <a:pt x="103" y="80"/>
                    </a:lnTo>
                    <a:lnTo>
                      <a:pt x="102" y="81"/>
                    </a:lnTo>
                    <a:lnTo>
                      <a:pt x="101" y="83"/>
                    </a:lnTo>
                    <a:lnTo>
                      <a:pt x="102" y="85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101" y="88"/>
                    </a:lnTo>
                    <a:lnTo>
                      <a:pt x="100" y="88"/>
                    </a:lnTo>
                    <a:lnTo>
                      <a:pt x="99" y="91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2" y="92"/>
                    </a:lnTo>
                    <a:lnTo>
                      <a:pt x="103" y="91"/>
                    </a:lnTo>
                    <a:lnTo>
                      <a:pt x="104" y="92"/>
                    </a:lnTo>
                    <a:lnTo>
                      <a:pt x="105" y="92"/>
                    </a:lnTo>
                    <a:lnTo>
                      <a:pt x="107" y="93"/>
                    </a:lnTo>
                    <a:lnTo>
                      <a:pt x="107" y="92"/>
                    </a:lnTo>
                    <a:lnTo>
                      <a:pt x="109" y="92"/>
                    </a:lnTo>
                    <a:lnTo>
                      <a:pt x="110" y="92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3" y="101"/>
                    </a:lnTo>
                    <a:lnTo>
                      <a:pt x="114" y="101"/>
                    </a:lnTo>
                    <a:lnTo>
                      <a:pt x="116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1" y="100"/>
                    </a:lnTo>
                    <a:lnTo>
                      <a:pt x="122" y="99"/>
                    </a:lnTo>
                    <a:lnTo>
                      <a:pt x="126" y="97"/>
                    </a:lnTo>
                    <a:lnTo>
                      <a:pt x="127" y="97"/>
                    </a:lnTo>
                    <a:lnTo>
                      <a:pt x="127" y="99"/>
                    </a:lnTo>
                    <a:moveTo>
                      <a:pt x="25" y="138"/>
                    </a:moveTo>
                    <a:lnTo>
                      <a:pt x="24" y="138"/>
                    </a:lnTo>
                    <a:lnTo>
                      <a:pt x="23" y="137"/>
                    </a:lnTo>
                    <a:lnTo>
                      <a:pt x="21" y="136"/>
                    </a:lnTo>
                    <a:lnTo>
                      <a:pt x="20" y="135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8" y="130"/>
                    </a:lnTo>
                    <a:lnTo>
                      <a:pt x="19" y="130"/>
                    </a:lnTo>
                    <a:lnTo>
                      <a:pt x="20" y="131"/>
                    </a:lnTo>
                    <a:lnTo>
                      <a:pt x="21" y="132"/>
                    </a:lnTo>
                    <a:lnTo>
                      <a:pt x="23" y="132"/>
                    </a:lnTo>
                    <a:lnTo>
                      <a:pt x="24" y="132"/>
                    </a:lnTo>
                    <a:lnTo>
                      <a:pt x="24" y="134"/>
                    </a:lnTo>
                    <a:lnTo>
                      <a:pt x="25" y="135"/>
                    </a:lnTo>
                    <a:lnTo>
                      <a:pt x="25" y="137"/>
                    </a:lnTo>
                    <a:lnTo>
                      <a:pt x="25" y="138"/>
                    </a:lnTo>
                    <a:moveTo>
                      <a:pt x="23" y="132"/>
                    </a:moveTo>
                    <a:lnTo>
                      <a:pt x="20" y="130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1"/>
                    </a:lnTo>
                    <a:lnTo>
                      <a:pt x="24" y="131"/>
                    </a:lnTo>
                    <a:lnTo>
                      <a:pt x="24" y="132"/>
                    </a:lnTo>
                    <a:lnTo>
                      <a:pt x="23" y="132"/>
                    </a:lnTo>
                    <a:moveTo>
                      <a:pt x="86" y="231"/>
                    </a:move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28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8" y="227"/>
                    </a:lnTo>
                    <a:lnTo>
                      <a:pt x="89" y="227"/>
                    </a:lnTo>
                    <a:lnTo>
                      <a:pt x="89" y="228"/>
                    </a:lnTo>
                    <a:lnTo>
                      <a:pt x="89" y="229"/>
                    </a:lnTo>
                    <a:lnTo>
                      <a:pt x="88" y="230"/>
                    </a:lnTo>
                    <a:lnTo>
                      <a:pt x="88" y="231"/>
                    </a:lnTo>
                    <a:lnTo>
                      <a:pt x="86" y="231"/>
                    </a:lnTo>
                    <a:moveTo>
                      <a:pt x="32" y="181"/>
                    </a:moveTo>
                    <a:lnTo>
                      <a:pt x="30" y="179"/>
                    </a:lnTo>
                    <a:lnTo>
                      <a:pt x="30" y="178"/>
                    </a:lnTo>
                    <a:lnTo>
                      <a:pt x="32" y="178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4" y="176"/>
                    </a:lnTo>
                    <a:lnTo>
                      <a:pt x="34" y="175"/>
                    </a:lnTo>
                    <a:lnTo>
                      <a:pt x="35" y="175"/>
                    </a:lnTo>
                    <a:lnTo>
                      <a:pt x="35" y="176"/>
                    </a:lnTo>
                    <a:lnTo>
                      <a:pt x="35" y="177"/>
                    </a:lnTo>
                    <a:lnTo>
                      <a:pt x="34" y="178"/>
                    </a:lnTo>
                    <a:lnTo>
                      <a:pt x="32" y="181"/>
                    </a:lnTo>
                    <a:moveTo>
                      <a:pt x="20" y="140"/>
                    </a:moveTo>
                    <a:lnTo>
                      <a:pt x="19" y="139"/>
                    </a:lnTo>
                    <a:lnTo>
                      <a:pt x="18" y="139"/>
                    </a:lnTo>
                    <a:lnTo>
                      <a:pt x="18" y="138"/>
                    </a:lnTo>
                    <a:lnTo>
                      <a:pt x="19" y="138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0"/>
                    </a:lnTo>
                    <a:moveTo>
                      <a:pt x="88" y="242"/>
                    </a:moveTo>
                    <a:lnTo>
                      <a:pt x="88" y="241"/>
                    </a:lnTo>
                    <a:lnTo>
                      <a:pt x="88" y="240"/>
                    </a:lnTo>
                    <a:lnTo>
                      <a:pt x="88" y="239"/>
                    </a:lnTo>
                    <a:lnTo>
                      <a:pt x="89" y="238"/>
                    </a:lnTo>
                    <a:lnTo>
                      <a:pt x="90" y="238"/>
                    </a:lnTo>
                    <a:lnTo>
                      <a:pt x="90" y="239"/>
                    </a:lnTo>
                    <a:lnTo>
                      <a:pt x="90" y="240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8" y="242"/>
                    </a:lnTo>
                    <a:moveTo>
                      <a:pt x="75" y="175"/>
                    </a:moveTo>
                    <a:lnTo>
                      <a:pt x="74" y="174"/>
                    </a:lnTo>
                    <a:lnTo>
                      <a:pt x="74" y="173"/>
                    </a:lnTo>
                    <a:lnTo>
                      <a:pt x="74" y="172"/>
                    </a:lnTo>
                    <a:lnTo>
                      <a:pt x="75" y="172"/>
                    </a:lnTo>
                    <a:lnTo>
                      <a:pt x="76" y="172"/>
                    </a:lnTo>
                    <a:lnTo>
                      <a:pt x="76" y="173"/>
                    </a:lnTo>
                    <a:lnTo>
                      <a:pt x="76" y="175"/>
                    </a:lnTo>
                    <a:lnTo>
                      <a:pt x="75" y="175"/>
                    </a:lnTo>
                    <a:moveTo>
                      <a:pt x="85" y="243"/>
                    </a:moveTo>
                    <a:lnTo>
                      <a:pt x="84" y="243"/>
                    </a:lnTo>
                    <a:lnTo>
                      <a:pt x="84" y="242"/>
                    </a:lnTo>
                    <a:lnTo>
                      <a:pt x="85" y="240"/>
                    </a:lnTo>
                    <a:lnTo>
                      <a:pt x="85" y="239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1"/>
                    </a:lnTo>
                    <a:lnTo>
                      <a:pt x="86" y="242"/>
                    </a:lnTo>
                    <a:lnTo>
                      <a:pt x="86" y="243"/>
                    </a:lnTo>
                    <a:lnTo>
                      <a:pt x="85" y="243"/>
                    </a:lnTo>
                    <a:moveTo>
                      <a:pt x="89" y="237"/>
                    </a:moveTo>
                    <a:lnTo>
                      <a:pt x="89" y="235"/>
                    </a:lnTo>
                    <a:lnTo>
                      <a:pt x="88" y="234"/>
                    </a:lnTo>
                    <a:lnTo>
                      <a:pt x="89" y="234"/>
                    </a:lnTo>
                    <a:lnTo>
                      <a:pt x="90" y="235"/>
                    </a:lnTo>
                    <a:lnTo>
                      <a:pt x="91" y="237"/>
                    </a:lnTo>
                    <a:lnTo>
                      <a:pt x="89" y="237"/>
                    </a:lnTo>
                    <a:moveTo>
                      <a:pt x="85" y="255"/>
                    </a:moveTo>
                    <a:lnTo>
                      <a:pt x="85" y="253"/>
                    </a:lnTo>
                    <a:lnTo>
                      <a:pt x="85" y="252"/>
                    </a:lnTo>
                    <a:lnTo>
                      <a:pt x="85" y="251"/>
                    </a:lnTo>
                    <a:lnTo>
                      <a:pt x="84" y="251"/>
                    </a:lnTo>
                    <a:lnTo>
                      <a:pt x="83" y="251"/>
                    </a:lnTo>
                    <a:lnTo>
                      <a:pt x="84" y="250"/>
                    </a:lnTo>
                    <a:lnTo>
                      <a:pt x="85" y="250"/>
                    </a:lnTo>
                    <a:lnTo>
                      <a:pt x="85" y="252"/>
                    </a:lnTo>
                    <a:lnTo>
                      <a:pt x="86" y="253"/>
                    </a:lnTo>
                    <a:lnTo>
                      <a:pt x="85" y="255"/>
                    </a:lnTo>
                    <a:moveTo>
                      <a:pt x="84" y="266"/>
                    </a:moveTo>
                    <a:lnTo>
                      <a:pt x="84" y="265"/>
                    </a:lnTo>
                    <a:lnTo>
                      <a:pt x="84" y="263"/>
                    </a:lnTo>
                    <a:lnTo>
                      <a:pt x="85" y="263"/>
                    </a:lnTo>
                    <a:lnTo>
                      <a:pt x="86" y="263"/>
                    </a:lnTo>
                    <a:lnTo>
                      <a:pt x="84" y="265"/>
                    </a:lnTo>
                    <a:lnTo>
                      <a:pt x="84" y="266"/>
                    </a:lnTo>
                    <a:moveTo>
                      <a:pt x="18" y="126"/>
                    </a:moveTo>
                    <a:lnTo>
                      <a:pt x="17" y="125"/>
                    </a:lnTo>
                    <a:lnTo>
                      <a:pt x="17" y="122"/>
                    </a:lnTo>
                    <a:lnTo>
                      <a:pt x="18" y="123"/>
                    </a:lnTo>
                    <a:lnTo>
                      <a:pt x="18" y="126"/>
                    </a:lnTo>
                    <a:moveTo>
                      <a:pt x="82" y="231"/>
                    </a:moveTo>
                    <a:lnTo>
                      <a:pt x="81" y="231"/>
                    </a:lnTo>
                    <a:lnTo>
                      <a:pt x="81" y="230"/>
                    </a:lnTo>
                    <a:lnTo>
                      <a:pt x="82" y="230"/>
                    </a:lnTo>
                    <a:lnTo>
                      <a:pt x="83" y="230"/>
                    </a:lnTo>
                    <a:lnTo>
                      <a:pt x="82" y="231"/>
                    </a:lnTo>
                    <a:moveTo>
                      <a:pt x="8" y="118"/>
                    </a:moveTo>
                    <a:lnTo>
                      <a:pt x="8" y="117"/>
                    </a:lnTo>
                    <a:lnTo>
                      <a:pt x="8" y="116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8" y="118"/>
                    </a:lnTo>
                    <a:moveTo>
                      <a:pt x="84" y="233"/>
                    </a:moveTo>
                    <a:lnTo>
                      <a:pt x="83" y="233"/>
                    </a:lnTo>
                    <a:lnTo>
                      <a:pt x="83" y="232"/>
                    </a:lnTo>
                    <a:lnTo>
                      <a:pt x="82" y="232"/>
                    </a:lnTo>
                    <a:lnTo>
                      <a:pt x="83" y="232"/>
                    </a:lnTo>
                    <a:lnTo>
                      <a:pt x="83" y="231"/>
                    </a:lnTo>
                    <a:lnTo>
                      <a:pt x="84" y="231"/>
                    </a:lnTo>
                    <a:lnTo>
                      <a:pt x="84" y="2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20" name="Freeform 1265"/>
              <p:cNvSpPr>
                <a:spLocks noEditPoints="1"/>
              </p:cNvSpPr>
              <p:nvPr/>
            </p:nvSpPr>
            <p:spPr bwMode="auto">
              <a:xfrm>
                <a:off x="6475413" y="3265487"/>
                <a:ext cx="49212" cy="87313"/>
              </a:xfrm>
              <a:custGeom>
                <a:avLst/>
                <a:gdLst>
                  <a:gd name="T0" fmla="*/ 17640121 w 31"/>
                  <a:gd name="T1" fmla="*/ 136089217 h 55"/>
                  <a:gd name="T2" fmla="*/ 12599859 w 31"/>
                  <a:gd name="T3" fmla="*/ 123487570 h 55"/>
                  <a:gd name="T4" fmla="*/ 5040261 w 31"/>
                  <a:gd name="T5" fmla="*/ 110887510 h 55"/>
                  <a:gd name="T6" fmla="*/ 5040261 w 31"/>
                  <a:gd name="T7" fmla="*/ 100806827 h 55"/>
                  <a:gd name="T8" fmla="*/ 5040261 w 31"/>
                  <a:gd name="T9" fmla="*/ 90726145 h 55"/>
                  <a:gd name="T10" fmla="*/ 2519337 w 31"/>
                  <a:gd name="T11" fmla="*/ 75605120 h 55"/>
                  <a:gd name="T12" fmla="*/ 0 w 31"/>
                  <a:gd name="T13" fmla="*/ 68043815 h 55"/>
                  <a:gd name="T14" fmla="*/ 0 w 31"/>
                  <a:gd name="T15" fmla="*/ 65524438 h 55"/>
                  <a:gd name="T16" fmla="*/ 0 w 31"/>
                  <a:gd name="T17" fmla="*/ 55443755 h 55"/>
                  <a:gd name="T18" fmla="*/ 0 w 31"/>
                  <a:gd name="T19" fmla="*/ 65524438 h 55"/>
                  <a:gd name="T20" fmla="*/ 2519337 w 31"/>
                  <a:gd name="T21" fmla="*/ 65524438 h 55"/>
                  <a:gd name="T22" fmla="*/ 2519337 w 31"/>
                  <a:gd name="T23" fmla="*/ 55443755 h 55"/>
                  <a:gd name="T24" fmla="*/ 7559598 w 31"/>
                  <a:gd name="T25" fmla="*/ 40322731 h 55"/>
                  <a:gd name="T26" fmla="*/ 12599859 w 31"/>
                  <a:gd name="T27" fmla="*/ 27721084 h 55"/>
                  <a:gd name="T28" fmla="*/ 15120784 w 31"/>
                  <a:gd name="T29" fmla="*/ 22680742 h 55"/>
                  <a:gd name="T30" fmla="*/ 15120784 w 31"/>
                  <a:gd name="T31" fmla="*/ 12600060 h 55"/>
                  <a:gd name="T32" fmla="*/ 17640121 w 31"/>
                  <a:gd name="T33" fmla="*/ 7559718 h 55"/>
                  <a:gd name="T34" fmla="*/ 12599859 w 31"/>
                  <a:gd name="T35" fmla="*/ 7559718 h 55"/>
                  <a:gd name="T36" fmla="*/ 27720643 w 31"/>
                  <a:gd name="T37" fmla="*/ 10080683 h 55"/>
                  <a:gd name="T38" fmla="*/ 30241568 w 31"/>
                  <a:gd name="T39" fmla="*/ 10080683 h 55"/>
                  <a:gd name="T40" fmla="*/ 27720643 w 31"/>
                  <a:gd name="T41" fmla="*/ 7559718 h 55"/>
                  <a:gd name="T42" fmla="*/ 22680382 w 31"/>
                  <a:gd name="T43" fmla="*/ 7559718 h 55"/>
                  <a:gd name="T44" fmla="*/ 17640121 w 31"/>
                  <a:gd name="T45" fmla="*/ 5040341 h 55"/>
                  <a:gd name="T46" fmla="*/ 17640121 w 31"/>
                  <a:gd name="T47" fmla="*/ 7559718 h 55"/>
                  <a:gd name="T48" fmla="*/ 7559598 w 31"/>
                  <a:gd name="T49" fmla="*/ 2519377 h 55"/>
                  <a:gd name="T50" fmla="*/ 12599859 w 31"/>
                  <a:gd name="T51" fmla="*/ 0 h 55"/>
                  <a:gd name="T52" fmla="*/ 17640121 w 31"/>
                  <a:gd name="T53" fmla="*/ 0 h 55"/>
                  <a:gd name="T54" fmla="*/ 20161045 w 31"/>
                  <a:gd name="T55" fmla="*/ 2519377 h 55"/>
                  <a:gd name="T56" fmla="*/ 25201306 w 31"/>
                  <a:gd name="T57" fmla="*/ 7559718 h 55"/>
                  <a:gd name="T58" fmla="*/ 17640121 w 31"/>
                  <a:gd name="T59" fmla="*/ 0 h 55"/>
                  <a:gd name="T60" fmla="*/ 20161045 w 31"/>
                  <a:gd name="T61" fmla="*/ 0 h 55"/>
                  <a:gd name="T62" fmla="*/ 22680382 w 31"/>
                  <a:gd name="T63" fmla="*/ 2519377 h 55"/>
                  <a:gd name="T64" fmla="*/ 32760905 w 31"/>
                  <a:gd name="T65" fmla="*/ 10080683 h 55"/>
                  <a:gd name="T66" fmla="*/ 40322090 w 31"/>
                  <a:gd name="T67" fmla="*/ 17640401 h 55"/>
                  <a:gd name="T68" fmla="*/ 42841427 w 31"/>
                  <a:gd name="T69" fmla="*/ 27721084 h 55"/>
                  <a:gd name="T70" fmla="*/ 45362352 w 31"/>
                  <a:gd name="T71" fmla="*/ 30242048 h 55"/>
                  <a:gd name="T72" fmla="*/ 52921950 w 31"/>
                  <a:gd name="T73" fmla="*/ 40322731 h 55"/>
                  <a:gd name="T74" fmla="*/ 52921950 w 31"/>
                  <a:gd name="T75" fmla="*/ 45363072 h 55"/>
                  <a:gd name="T76" fmla="*/ 50402613 w 31"/>
                  <a:gd name="T77" fmla="*/ 45363072 h 55"/>
                  <a:gd name="T78" fmla="*/ 55442874 w 31"/>
                  <a:gd name="T79" fmla="*/ 47882449 h 55"/>
                  <a:gd name="T80" fmla="*/ 60483135 w 31"/>
                  <a:gd name="T81" fmla="*/ 50403414 h 55"/>
                  <a:gd name="T82" fmla="*/ 63002472 w 31"/>
                  <a:gd name="T83" fmla="*/ 60484096 h 55"/>
                  <a:gd name="T84" fmla="*/ 70563658 w 31"/>
                  <a:gd name="T85" fmla="*/ 73084156 h 55"/>
                  <a:gd name="T86" fmla="*/ 70563658 w 31"/>
                  <a:gd name="T87" fmla="*/ 75605120 h 55"/>
                  <a:gd name="T88" fmla="*/ 73082995 w 31"/>
                  <a:gd name="T89" fmla="*/ 80645462 h 55"/>
                  <a:gd name="T90" fmla="*/ 75603919 w 31"/>
                  <a:gd name="T91" fmla="*/ 80645462 h 55"/>
                  <a:gd name="T92" fmla="*/ 78123256 w 31"/>
                  <a:gd name="T93" fmla="*/ 90726145 h 55"/>
                  <a:gd name="T94" fmla="*/ 75603919 w 31"/>
                  <a:gd name="T95" fmla="*/ 105847169 h 55"/>
                  <a:gd name="T96" fmla="*/ 73082995 w 31"/>
                  <a:gd name="T97" fmla="*/ 113406887 h 55"/>
                  <a:gd name="T98" fmla="*/ 70563658 w 31"/>
                  <a:gd name="T99" fmla="*/ 118447228 h 55"/>
                  <a:gd name="T100" fmla="*/ 55442874 w 31"/>
                  <a:gd name="T101" fmla="*/ 128527911 h 55"/>
                  <a:gd name="T102" fmla="*/ 42841427 w 31"/>
                  <a:gd name="T103" fmla="*/ 131048875 h 55"/>
                  <a:gd name="T104" fmla="*/ 37801166 w 31"/>
                  <a:gd name="T105" fmla="*/ 138608594 h 55"/>
                  <a:gd name="T106" fmla="*/ 0 w 31"/>
                  <a:gd name="T107" fmla="*/ 25201707 h 55"/>
                  <a:gd name="T108" fmla="*/ 5040261 w 31"/>
                  <a:gd name="T109" fmla="*/ 25201707 h 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"/>
                  <a:gd name="T166" fmla="*/ 0 h 55"/>
                  <a:gd name="T167" fmla="*/ 31 w 31"/>
                  <a:gd name="T168" fmla="*/ 55 h 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" h="55">
                    <a:moveTo>
                      <a:pt x="12" y="55"/>
                    </a:moveTo>
                    <a:lnTo>
                      <a:pt x="10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6" y="52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5"/>
                    </a:lnTo>
                    <a:lnTo>
                      <a:pt x="12" y="55"/>
                    </a:lnTo>
                    <a:moveTo>
                      <a:pt x="2" y="11"/>
                    </a:moveTo>
                    <a:lnTo>
                      <a:pt x="2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21" name="Freeform 1268"/>
              <p:cNvSpPr>
                <a:spLocks/>
              </p:cNvSpPr>
              <p:nvPr/>
            </p:nvSpPr>
            <p:spPr bwMode="auto">
              <a:xfrm>
                <a:off x="4418013" y="3294062"/>
                <a:ext cx="92075" cy="93663"/>
              </a:xfrm>
              <a:custGeom>
                <a:avLst/>
                <a:gdLst>
                  <a:gd name="T0" fmla="*/ 110886875 w 58"/>
                  <a:gd name="T1" fmla="*/ 37801752 h 59"/>
                  <a:gd name="T2" fmla="*/ 113407825 w 58"/>
                  <a:gd name="T3" fmla="*/ 45363055 h 59"/>
                  <a:gd name="T4" fmla="*/ 113407825 w 58"/>
                  <a:gd name="T5" fmla="*/ 57963109 h 59"/>
                  <a:gd name="T6" fmla="*/ 110886875 w 58"/>
                  <a:gd name="T7" fmla="*/ 65524412 h 59"/>
                  <a:gd name="T8" fmla="*/ 105846563 w 58"/>
                  <a:gd name="T9" fmla="*/ 68043788 h 59"/>
                  <a:gd name="T10" fmla="*/ 103327200 w 58"/>
                  <a:gd name="T11" fmla="*/ 70564752 h 59"/>
                  <a:gd name="T12" fmla="*/ 100806250 w 58"/>
                  <a:gd name="T13" fmla="*/ 73084128 h 59"/>
                  <a:gd name="T14" fmla="*/ 118448138 w 58"/>
                  <a:gd name="T15" fmla="*/ 80645431 h 59"/>
                  <a:gd name="T16" fmla="*/ 123488450 w 58"/>
                  <a:gd name="T17" fmla="*/ 78124467 h 59"/>
                  <a:gd name="T18" fmla="*/ 131048125 w 58"/>
                  <a:gd name="T19" fmla="*/ 85685770 h 59"/>
                  <a:gd name="T20" fmla="*/ 136088438 w 58"/>
                  <a:gd name="T21" fmla="*/ 93245485 h 59"/>
                  <a:gd name="T22" fmla="*/ 143649700 w 58"/>
                  <a:gd name="T23" fmla="*/ 95766449 h 59"/>
                  <a:gd name="T24" fmla="*/ 143649700 w 58"/>
                  <a:gd name="T25" fmla="*/ 98285825 h 59"/>
                  <a:gd name="T26" fmla="*/ 146169063 w 58"/>
                  <a:gd name="T27" fmla="*/ 105847128 h 59"/>
                  <a:gd name="T28" fmla="*/ 143649700 w 58"/>
                  <a:gd name="T29" fmla="*/ 113406843 h 59"/>
                  <a:gd name="T30" fmla="*/ 141128750 w 58"/>
                  <a:gd name="T31" fmla="*/ 123487522 h 59"/>
                  <a:gd name="T32" fmla="*/ 141128750 w 58"/>
                  <a:gd name="T33" fmla="*/ 136089164 h 59"/>
                  <a:gd name="T34" fmla="*/ 141128750 w 58"/>
                  <a:gd name="T35" fmla="*/ 146169843 h 59"/>
                  <a:gd name="T36" fmla="*/ 138609388 w 58"/>
                  <a:gd name="T37" fmla="*/ 148689219 h 59"/>
                  <a:gd name="T38" fmla="*/ 128528763 w 58"/>
                  <a:gd name="T39" fmla="*/ 146169843 h 59"/>
                  <a:gd name="T40" fmla="*/ 118448138 w 58"/>
                  <a:gd name="T41" fmla="*/ 141129503 h 59"/>
                  <a:gd name="T42" fmla="*/ 100806250 w 58"/>
                  <a:gd name="T43" fmla="*/ 131048825 h 59"/>
                  <a:gd name="T44" fmla="*/ 93246575 w 58"/>
                  <a:gd name="T45" fmla="*/ 128527861 h 59"/>
                  <a:gd name="T46" fmla="*/ 80645000 w 58"/>
                  <a:gd name="T47" fmla="*/ 123487522 h 59"/>
                  <a:gd name="T48" fmla="*/ 73085325 w 58"/>
                  <a:gd name="T49" fmla="*/ 115927806 h 59"/>
                  <a:gd name="T50" fmla="*/ 68045013 w 58"/>
                  <a:gd name="T51" fmla="*/ 108366503 h 59"/>
                  <a:gd name="T52" fmla="*/ 50403125 w 58"/>
                  <a:gd name="T53" fmla="*/ 95766449 h 59"/>
                  <a:gd name="T54" fmla="*/ 42843450 w 58"/>
                  <a:gd name="T55" fmla="*/ 85685770 h 59"/>
                  <a:gd name="T56" fmla="*/ 40322500 w 58"/>
                  <a:gd name="T57" fmla="*/ 83164806 h 59"/>
                  <a:gd name="T58" fmla="*/ 30241875 w 58"/>
                  <a:gd name="T59" fmla="*/ 80645431 h 59"/>
                  <a:gd name="T60" fmla="*/ 22682200 w 58"/>
                  <a:gd name="T61" fmla="*/ 78124467 h 59"/>
                  <a:gd name="T62" fmla="*/ 22682200 w 58"/>
                  <a:gd name="T63" fmla="*/ 73084128 h 59"/>
                  <a:gd name="T64" fmla="*/ 17641888 w 58"/>
                  <a:gd name="T65" fmla="*/ 70564752 h 59"/>
                  <a:gd name="T66" fmla="*/ 2520950 w 58"/>
                  <a:gd name="T67" fmla="*/ 60484073 h 59"/>
                  <a:gd name="T68" fmla="*/ 0 w 58"/>
                  <a:gd name="T69" fmla="*/ 55443733 h 59"/>
                  <a:gd name="T70" fmla="*/ 2520950 w 58"/>
                  <a:gd name="T71" fmla="*/ 50403394 h 59"/>
                  <a:gd name="T72" fmla="*/ 7561263 w 58"/>
                  <a:gd name="T73" fmla="*/ 45363055 h 59"/>
                  <a:gd name="T74" fmla="*/ 10080625 w 58"/>
                  <a:gd name="T75" fmla="*/ 42842091 h 59"/>
                  <a:gd name="T76" fmla="*/ 22682200 w 58"/>
                  <a:gd name="T77" fmla="*/ 35282376 h 59"/>
                  <a:gd name="T78" fmla="*/ 25201563 w 58"/>
                  <a:gd name="T79" fmla="*/ 30242036 h 59"/>
                  <a:gd name="T80" fmla="*/ 27722513 w 58"/>
                  <a:gd name="T81" fmla="*/ 27721073 h 59"/>
                  <a:gd name="T82" fmla="*/ 32762825 w 58"/>
                  <a:gd name="T83" fmla="*/ 12600055 h 59"/>
                  <a:gd name="T84" fmla="*/ 40322500 w 58"/>
                  <a:gd name="T85" fmla="*/ 12600055 h 59"/>
                  <a:gd name="T86" fmla="*/ 42843450 w 58"/>
                  <a:gd name="T87" fmla="*/ 2519376 h 59"/>
                  <a:gd name="T88" fmla="*/ 55443438 w 58"/>
                  <a:gd name="T89" fmla="*/ 0 h 59"/>
                  <a:gd name="T90" fmla="*/ 65524063 w 58"/>
                  <a:gd name="T91" fmla="*/ 0 h 59"/>
                  <a:gd name="T92" fmla="*/ 73085325 w 58"/>
                  <a:gd name="T93" fmla="*/ 15121018 h 59"/>
                  <a:gd name="T94" fmla="*/ 73085325 w 58"/>
                  <a:gd name="T95" fmla="*/ 25201697 h 59"/>
                  <a:gd name="T96" fmla="*/ 75604688 w 58"/>
                  <a:gd name="T97" fmla="*/ 30242036 h 59"/>
                  <a:gd name="T98" fmla="*/ 73085325 w 58"/>
                  <a:gd name="T99" fmla="*/ 35282376 h 59"/>
                  <a:gd name="T100" fmla="*/ 70564375 w 58"/>
                  <a:gd name="T101" fmla="*/ 37801752 h 59"/>
                  <a:gd name="T102" fmla="*/ 80645000 w 58"/>
                  <a:gd name="T103" fmla="*/ 42842091 h 59"/>
                  <a:gd name="T104" fmla="*/ 88206263 w 58"/>
                  <a:gd name="T105" fmla="*/ 47882431 h 59"/>
                  <a:gd name="T106" fmla="*/ 93246575 w 58"/>
                  <a:gd name="T107" fmla="*/ 42842091 h 59"/>
                  <a:gd name="T108" fmla="*/ 98286888 w 58"/>
                  <a:gd name="T109" fmla="*/ 32761412 h 59"/>
                  <a:gd name="T110" fmla="*/ 100806250 w 58"/>
                  <a:gd name="T111" fmla="*/ 30242036 h 59"/>
                  <a:gd name="T112" fmla="*/ 103327200 w 58"/>
                  <a:gd name="T113" fmla="*/ 32761412 h 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8"/>
                  <a:gd name="T172" fmla="*/ 0 h 59"/>
                  <a:gd name="T173" fmla="*/ 58 w 58"/>
                  <a:gd name="T174" fmla="*/ 59 h 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8" h="59">
                    <a:moveTo>
                      <a:pt x="42" y="13"/>
                    </a:moveTo>
                    <a:lnTo>
                      <a:pt x="42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29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7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1" y="32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6" y="49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6" y="58"/>
                    </a:lnTo>
                    <a:lnTo>
                      <a:pt x="56" y="59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1" y="58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1" y="54"/>
                    </a:lnTo>
                    <a:lnTo>
                      <a:pt x="40" y="52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5" y="50"/>
                    </a:lnTo>
                    <a:lnTo>
                      <a:pt x="32" y="49"/>
                    </a:lnTo>
                    <a:lnTo>
                      <a:pt x="31" y="48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22" name="Freeform 1269"/>
              <p:cNvSpPr>
                <a:spLocks/>
              </p:cNvSpPr>
              <p:nvPr/>
            </p:nvSpPr>
            <p:spPr bwMode="auto">
              <a:xfrm>
                <a:off x="7378700" y="3065463"/>
                <a:ext cx="100013" cy="138113"/>
              </a:xfrm>
              <a:custGeom>
                <a:avLst/>
                <a:gdLst>
                  <a:gd name="T0" fmla="*/ 45363039 w 63"/>
                  <a:gd name="T1" fmla="*/ 176411576 h 87"/>
                  <a:gd name="T2" fmla="*/ 35282364 w 63"/>
                  <a:gd name="T3" fmla="*/ 171371245 h 87"/>
                  <a:gd name="T4" fmla="*/ 32762989 w 63"/>
                  <a:gd name="T5" fmla="*/ 161290584 h 87"/>
                  <a:gd name="T6" fmla="*/ 40322702 w 63"/>
                  <a:gd name="T7" fmla="*/ 153729294 h 87"/>
                  <a:gd name="T8" fmla="*/ 40322702 w 63"/>
                  <a:gd name="T9" fmla="*/ 138608302 h 87"/>
                  <a:gd name="T10" fmla="*/ 27722651 w 63"/>
                  <a:gd name="T11" fmla="*/ 141129261 h 87"/>
                  <a:gd name="T12" fmla="*/ 22682313 w 63"/>
                  <a:gd name="T13" fmla="*/ 151209922 h 87"/>
                  <a:gd name="T14" fmla="*/ 20161351 w 63"/>
                  <a:gd name="T15" fmla="*/ 136088930 h 87"/>
                  <a:gd name="T16" fmla="*/ 12601638 w 63"/>
                  <a:gd name="T17" fmla="*/ 131048599 h 87"/>
                  <a:gd name="T18" fmla="*/ 5040338 w 63"/>
                  <a:gd name="T19" fmla="*/ 115927607 h 87"/>
                  <a:gd name="T20" fmla="*/ 5040338 w 63"/>
                  <a:gd name="T21" fmla="*/ 100806615 h 87"/>
                  <a:gd name="T22" fmla="*/ 5040338 w 63"/>
                  <a:gd name="T23" fmla="*/ 83164664 h 87"/>
                  <a:gd name="T24" fmla="*/ 17641976 w 63"/>
                  <a:gd name="T25" fmla="*/ 93245325 h 87"/>
                  <a:gd name="T26" fmla="*/ 20161351 w 63"/>
                  <a:gd name="T27" fmla="*/ 75604961 h 87"/>
                  <a:gd name="T28" fmla="*/ 25201688 w 63"/>
                  <a:gd name="T29" fmla="*/ 45362977 h 87"/>
                  <a:gd name="T30" fmla="*/ 25201688 w 63"/>
                  <a:gd name="T31" fmla="*/ 35282315 h 87"/>
                  <a:gd name="T32" fmla="*/ 32762989 w 63"/>
                  <a:gd name="T33" fmla="*/ 12600033 h 87"/>
                  <a:gd name="T34" fmla="*/ 37803326 w 63"/>
                  <a:gd name="T35" fmla="*/ 5040331 h 87"/>
                  <a:gd name="T36" fmla="*/ 52924340 w 63"/>
                  <a:gd name="T37" fmla="*/ 0 h 87"/>
                  <a:gd name="T38" fmla="*/ 75605065 w 63"/>
                  <a:gd name="T39" fmla="*/ 12600033 h 87"/>
                  <a:gd name="T40" fmla="*/ 90726079 w 63"/>
                  <a:gd name="T41" fmla="*/ 5040331 h 87"/>
                  <a:gd name="T42" fmla="*/ 88206703 w 63"/>
                  <a:gd name="T43" fmla="*/ 17640364 h 87"/>
                  <a:gd name="T44" fmla="*/ 85685741 w 63"/>
                  <a:gd name="T45" fmla="*/ 32761356 h 87"/>
                  <a:gd name="T46" fmla="*/ 95766416 w 63"/>
                  <a:gd name="T47" fmla="*/ 47882348 h 87"/>
                  <a:gd name="T48" fmla="*/ 93247041 w 63"/>
                  <a:gd name="T49" fmla="*/ 75604961 h 87"/>
                  <a:gd name="T50" fmla="*/ 88206703 w 63"/>
                  <a:gd name="T51" fmla="*/ 85685623 h 87"/>
                  <a:gd name="T52" fmla="*/ 83166366 w 63"/>
                  <a:gd name="T53" fmla="*/ 90725953 h 87"/>
                  <a:gd name="T54" fmla="*/ 73085690 w 63"/>
                  <a:gd name="T55" fmla="*/ 90725953 h 87"/>
                  <a:gd name="T56" fmla="*/ 68045353 w 63"/>
                  <a:gd name="T57" fmla="*/ 103325987 h 87"/>
                  <a:gd name="T58" fmla="*/ 60484052 w 63"/>
                  <a:gd name="T59" fmla="*/ 123487310 h 87"/>
                  <a:gd name="T60" fmla="*/ 68045353 w 63"/>
                  <a:gd name="T61" fmla="*/ 136088930 h 87"/>
                  <a:gd name="T62" fmla="*/ 70564728 w 63"/>
                  <a:gd name="T63" fmla="*/ 153729294 h 87"/>
                  <a:gd name="T64" fmla="*/ 83166366 w 63"/>
                  <a:gd name="T65" fmla="*/ 166330915 h 87"/>
                  <a:gd name="T66" fmla="*/ 93247041 w 63"/>
                  <a:gd name="T67" fmla="*/ 163809956 h 87"/>
                  <a:gd name="T68" fmla="*/ 90726079 w 63"/>
                  <a:gd name="T69" fmla="*/ 158769625 h 87"/>
                  <a:gd name="T70" fmla="*/ 98287379 w 63"/>
                  <a:gd name="T71" fmla="*/ 153729294 h 87"/>
                  <a:gd name="T72" fmla="*/ 113408392 w 63"/>
                  <a:gd name="T73" fmla="*/ 156250253 h 87"/>
                  <a:gd name="T74" fmla="*/ 118448730 w 63"/>
                  <a:gd name="T75" fmla="*/ 173890617 h 87"/>
                  <a:gd name="T76" fmla="*/ 128529405 w 63"/>
                  <a:gd name="T77" fmla="*/ 171371245 h 87"/>
                  <a:gd name="T78" fmla="*/ 133569743 w 63"/>
                  <a:gd name="T79" fmla="*/ 166330915 h 87"/>
                  <a:gd name="T80" fmla="*/ 143650418 w 63"/>
                  <a:gd name="T81" fmla="*/ 178930948 h 87"/>
                  <a:gd name="T82" fmla="*/ 138610080 w 63"/>
                  <a:gd name="T83" fmla="*/ 183971279 h 87"/>
                  <a:gd name="T84" fmla="*/ 143650418 w 63"/>
                  <a:gd name="T85" fmla="*/ 196572899 h 87"/>
                  <a:gd name="T86" fmla="*/ 153731094 w 63"/>
                  <a:gd name="T87" fmla="*/ 199092271 h 87"/>
                  <a:gd name="T88" fmla="*/ 158771431 w 63"/>
                  <a:gd name="T89" fmla="*/ 204132602 h 87"/>
                  <a:gd name="T90" fmla="*/ 146169793 w 63"/>
                  <a:gd name="T91" fmla="*/ 216734222 h 87"/>
                  <a:gd name="T92" fmla="*/ 153731094 w 63"/>
                  <a:gd name="T93" fmla="*/ 204132602 h 87"/>
                  <a:gd name="T94" fmla="*/ 136089118 w 63"/>
                  <a:gd name="T95" fmla="*/ 204132602 h 87"/>
                  <a:gd name="T96" fmla="*/ 128529405 w 63"/>
                  <a:gd name="T97" fmla="*/ 196572899 h 87"/>
                  <a:gd name="T98" fmla="*/ 115927767 w 63"/>
                  <a:gd name="T99" fmla="*/ 183971279 h 87"/>
                  <a:gd name="T100" fmla="*/ 103327717 w 63"/>
                  <a:gd name="T101" fmla="*/ 171371245 h 87"/>
                  <a:gd name="T102" fmla="*/ 103327717 w 63"/>
                  <a:gd name="T103" fmla="*/ 181451907 h 87"/>
                  <a:gd name="T104" fmla="*/ 108368054 w 63"/>
                  <a:gd name="T105" fmla="*/ 194051940 h 87"/>
                  <a:gd name="T106" fmla="*/ 93247041 w 63"/>
                  <a:gd name="T107" fmla="*/ 181451907 h 87"/>
                  <a:gd name="T108" fmla="*/ 75605065 w 63"/>
                  <a:gd name="T109" fmla="*/ 171371245 h 87"/>
                  <a:gd name="T110" fmla="*/ 60484052 w 63"/>
                  <a:gd name="T111" fmla="*/ 176411576 h 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87"/>
                  <a:gd name="T170" fmla="*/ 63 w 63"/>
                  <a:gd name="T171" fmla="*/ 87 h 8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87">
                    <a:moveTo>
                      <a:pt x="21" y="72"/>
                    </a:move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6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9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8" y="37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7" y="30"/>
                    </a:lnTo>
                    <a:lnTo>
                      <a:pt x="36" y="30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9"/>
                    </a:lnTo>
                    <a:lnTo>
                      <a:pt x="28" y="61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9" y="64"/>
                    </a:lnTo>
                    <a:lnTo>
                      <a:pt x="30" y="65"/>
                    </a:lnTo>
                    <a:lnTo>
                      <a:pt x="32" y="66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1"/>
                    </a:lnTo>
                    <a:lnTo>
                      <a:pt x="41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7" y="65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7" y="69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1" y="68"/>
                    </a:lnTo>
                    <a:lnTo>
                      <a:pt x="51" y="66"/>
                    </a:lnTo>
                    <a:lnTo>
                      <a:pt x="49" y="66"/>
                    </a:lnTo>
                    <a:lnTo>
                      <a:pt x="51" y="65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3" y="66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58" y="71"/>
                    </a:lnTo>
                    <a:lnTo>
                      <a:pt x="57" y="71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4" y="72"/>
                    </a:lnTo>
                    <a:lnTo>
                      <a:pt x="55" y="73"/>
                    </a:lnTo>
                    <a:lnTo>
                      <a:pt x="56" y="73"/>
                    </a:lnTo>
                    <a:lnTo>
                      <a:pt x="56" y="74"/>
                    </a:lnTo>
                    <a:lnTo>
                      <a:pt x="57" y="75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7" y="80"/>
                    </a:lnTo>
                    <a:lnTo>
                      <a:pt x="58" y="79"/>
                    </a:lnTo>
                    <a:lnTo>
                      <a:pt x="58" y="78"/>
                    </a:lnTo>
                    <a:lnTo>
                      <a:pt x="60" y="78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0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3" y="81"/>
                    </a:lnTo>
                    <a:lnTo>
                      <a:pt x="63" y="82"/>
                    </a:lnTo>
                    <a:lnTo>
                      <a:pt x="63" y="83"/>
                    </a:lnTo>
                    <a:lnTo>
                      <a:pt x="63" y="84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1" y="78"/>
                    </a:lnTo>
                    <a:lnTo>
                      <a:pt x="49" y="77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4" y="71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69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0"/>
                    </a:lnTo>
                    <a:lnTo>
                      <a:pt x="39" y="71"/>
                    </a:lnTo>
                    <a:lnTo>
                      <a:pt x="41" y="72"/>
                    </a:lnTo>
                    <a:lnTo>
                      <a:pt x="41" y="73"/>
                    </a:lnTo>
                    <a:lnTo>
                      <a:pt x="42" y="73"/>
                    </a:lnTo>
                    <a:lnTo>
                      <a:pt x="42" y="74"/>
                    </a:lnTo>
                    <a:lnTo>
                      <a:pt x="42" y="75"/>
                    </a:lnTo>
                    <a:lnTo>
                      <a:pt x="42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9" y="75"/>
                    </a:lnTo>
                    <a:lnTo>
                      <a:pt x="39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69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4" y="70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1" y="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23" name="Freeform 1270"/>
              <p:cNvSpPr>
                <a:spLocks/>
              </p:cNvSpPr>
              <p:nvPr/>
            </p:nvSpPr>
            <p:spPr bwMode="auto">
              <a:xfrm>
                <a:off x="7426325" y="3265487"/>
                <a:ext cx="107950" cy="95250"/>
              </a:xfrm>
              <a:custGeom>
                <a:avLst/>
                <a:gdLst>
                  <a:gd name="T0" fmla="*/ 80645000 w 68"/>
                  <a:gd name="T1" fmla="*/ 120967500 h 60"/>
                  <a:gd name="T2" fmla="*/ 78124050 w 68"/>
                  <a:gd name="T3" fmla="*/ 110886875 h 60"/>
                  <a:gd name="T4" fmla="*/ 78124050 w 68"/>
                  <a:gd name="T5" fmla="*/ 95765938 h 60"/>
                  <a:gd name="T6" fmla="*/ 85685313 w 68"/>
                  <a:gd name="T7" fmla="*/ 83165950 h 60"/>
                  <a:gd name="T8" fmla="*/ 75604688 w 68"/>
                  <a:gd name="T9" fmla="*/ 75604688 h 60"/>
                  <a:gd name="T10" fmla="*/ 63003113 w 68"/>
                  <a:gd name="T11" fmla="*/ 70564375 h 60"/>
                  <a:gd name="T12" fmla="*/ 57962800 w 68"/>
                  <a:gd name="T13" fmla="*/ 78124050 h 60"/>
                  <a:gd name="T14" fmla="*/ 55443438 w 68"/>
                  <a:gd name="T15" fmla="*/ 88206263 h 60"/>
                  <a:gd name="T16" fmla="*/ 45362813 w 68"/>
                  <a:gd name="T17" fmla="*/ 83165950 h 60"/>
                  <a:gd name="T18" fmla="*/ 42843450 w 68"/>
                  <a:gd name="T19" fmla="*/ 75604688 h 60"/>
                  <a:gd name="T20" fmla="*/ 37801550 w 68"/>
                  <a:gd name="T21" fmla="*/ 80645000 h 60"/>
                  <a:gd name="T22" fmla="*/ 32761238 w 68"/>
                  <a:gd name="T23" fmla="*/ 73085325 h 60"/>
                  <a:gd name="T24" fmla="*/ 20161250 w 68"/>
                  <a:gd name="T25" fmla="*/ 78124050 h 60"/>
                  <a:gd name="T26" fmla="*/ 15120938 w 68"/>
                  <a:gd name="T27" fmla="*/ 88206263 h 60"/>
                  <a:gd name="T28" fmla="*/ 12599988 w 68"/>
                  <a:gd name="T29" fmla="*/ 103327200 h 60"/>
                  <a:gd name="T30" fmla="*/ 0 w 68"/>
                  <a:gd name="T31" fmla="*/ 95765938 h 60"/>
                  <a:gd name="T32" fmla="*/ 10080625 w 68"/>
                  <a:gd name="T33" fmla="*/ 78124050 h 60"/>
                  <a:gd name="T34" fmla="*/ 15120938 w 68"/>
                  <a:gd name="T35" fmla="*/ 65524063 h 60"/>
                  <a:gd name="T36" fmla="*/ 35282188 w 68"/>
                  <a:gd name="T37" fmla="*/ 57964388 h 60"/>
                  <a:gd name="T38" fmla="*/ 42843450 w 68"/>
                  <a:gd name="T39" fmla="*/ 47883763 h 60"/>
                  <a:gd name="T40" fmla="*/ 55443438 w 68"/>
                  <a:gd name="T41" fmla="*/ 40322500 h 60"/>
                  <a:gd name="T42" fmla="*/ 65524063 w 68"/>
                  <a:gd name="T43" fmla="*/ 42843450 h 60"/>
                  <a:gd name="T44" fmla="*/ 70564375 w 68"/>
                  <a:gd name="T45" fmla="*/ 57964388 h 60"/>
                  <a:gd name="T46" fmla="*/ 68043425 w 68"/>
                  <a:gd name="T47" fmla="*/ 60483750 h 60"/>
                  <a:gd name="T48" fmla="*/ 83165950 w 68"/>
                  <a:gd name="T49" fmla="*/ 55443438 h 60"/>
                  <a:gd name="T50" fmla="*/ 88204675 w 68"/>
                  <a:gd name="T51" fmla="*/ 47883763 h 60"/>
                  <a:gd name="T52" fmla="*/ 103325613 w 68"/>
                  <a:gd name="T53" fmla="*/ 47883763 h 60"/>
                  <a:gd name="T54" fmla="*/ 105846563 w 68"/>
                  <a:gd name="T55" fmla="*/ 35282188 h 60"/>
                  <a:gd name="T56" fmla="*/ 113406238 w 68"/>
                  <a:gd name="T57" fmla="*/ 30241875 h 60"/>
                  <a:gd name="T58" fmla="*/ 131048125 w 68"/>
                  <a:gd name="T59" fmla="*/ 27722513 h 60"/>
                  <a:gd name="T60" fmla="*/ 128527175 w 68"/>
                  <a:gd name="T61" fmla="*/ 7561263 h 60"/>
                  <a:gd name="T62" fmla="*/ 133567488 w 68"/>
                  <a:gd name="T63" fmla="*/ 0 h 60"/>
                  <a:gd name="T64" fmla="*/ 141128750 w 68"/>
                  <a:gd name="T65" fmla="*/ 7561263 h 60"/>
                  <a:gd name="T66" fmla="*/ 153728738 w 68"/>
                  <a:gd name="T67" fmla="*/ 20161250 h 60"/>
                  <a:gd name="T68" fmla="*/ 158769050 w 68"/>
                  <a:gd name="T69" fmla="*/ 27722513 h 60"/>
                  <a:gd name="T70" fmla="*/ 153728738 w 68"/>
                  <a:gd name="T71" fmla="*/ 40322500 h 60"/>
                  <a:gd name="T72" fmla="*/ 161290000 w 68"/>
                  <a:gd name="T73" fmla="*/ 45362813 h 60"/>
                  <a:gd name="T74" fmla="*/ 163810950 w 68"/>
                  <a:gd name="T75" fmla="*/ 57964388 h 60"/>
                  <a:gd name="T76" fmla="*/ 168851263 w 68"/>
                  <a:gd name="T77" fmla="*/ 75604688 h 60"/>
                  <a:gd name="T78" fmla="*/ 168851263 w 68"/>
                  <a:gd name="T79" fmla="*/ 90725625 h 60"/>
                  <a:gd name="T80" fmla="*/ 158769050 w 68"/>
                  <a:gd name="T81" fmla="*/ 100806250 h 60"/>
                  <a:gd name="T82" fmla="*/ 158769050 w 68"/>
                  <a:gd name="T83" fmla="*/ 103327200 h 60"/>
                  <a:gd name="T84" fmla="*/ 156249688 w 68"/>
                  <a:gd name="T85" fmla="*/ 105846563 h 60"/>
                  <a:gd name="T86" fmla="*/ 156249688 w 68"/>
                  <a:gd name="T87" fmla="*/ 123488450 h 60"/>
                  <a:gd name="T88" fmla="*/ 151209375 w 68"/>
                  <a:gd name="T89" fmla="*/ 118448138 h 60"/>
                  <a:gd name="T90" fmla="*/ 151209375 w 68"/>
                  <a:gd name="T91" fmla="*/ 103327200 h 60"/>
                  <a:gd name="T92" fmla="*/ 146169063 w 68"/>
                  <a:gd name="T93" fmla="*/ 95765938 h 60"/>
                  <a:gd name="T94" fmla="*/ 138607800 w 68"/>
                  <a:gd name="T95" fmla="*/ 88206263 h 60"/>
                  <a:gd name="T96" fmla="*/ 133567488 w 68"/>
                  <a:gd name="T97" fmla="*/ 98286888 h 60"/>
                  <a:gd name="T98" fmla="*/ 128527175 w 68"/>
                  <a:gd name="T99" fmla="*/ 105846563 h 60"/>
                  <a:gd name="T100" fmla="*/ 133567488 w 68"/>
                  <a:gd name="T101" fmla="*/ 118448138 h 60"/>
                  <a:gd name="T102" fmla="*/ 136088438 w 68"/>
                  <a:gd name="T103" fmla="*/ 136088438 h 60"/>
                  <a:gd name="T104" fmla="*/ 131048125 w 68"/>
                  <a:gd name="T105" fmla="*/ 143649700 h 60"/>
                  <a:gd name="T106" fmla="*/ 126007813 w 68"/>
                  <a:gd name="T107" fmla="*/ 151209375 h 60"/>
                  <a:gd name="T108" fmla="*/ 118446550 w 68"/>
                  <a:gd name="T109" fmla="*/ 143649700 h 60"/>
                  <a:gd name="T110" fmla="*/ 118446550 w 68"/>
                  <a:gd name="T111" fmla="*/ 131048125 h 60"/>
                  <a:gd name="T112" fmla="*/ 103325613 w 68"/>
                  <a:gd name="T113" fmla="*/ 138609388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"/>
                  <a:gd name="T172" fmla="*/ 0 h 60"/>
                  <a:gd name="T173" fmla="*/ 68 w 68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" h="60">
                    <a:moveTo>
                      <a:pt x="36" y="52"/>
                    </a:moveTo>
                    <a:lnTo>
                      <a:pt x="35" y="52"/>
                    </a:lnTo>
                    <a:lnTo>
                      <a:pt x="34" y="51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31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8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5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4" y="13"/>
                    </a:lnTo>
                    <a:lnTo>
                      <a:pt x="63" y="14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7" y="37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40"/>
                    </a:lnTo>
                    <a:lnTo>
                      <a:pt x="63" y="41"/>
                    </a:lnTo>
                    <a:lnTo>
                      <a:pt x="64" y="41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2" y="42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48"/>
                    </a:lnTo>
                    <a:lnTo>
                      <a:pt x="61" y="47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0" y="44"/>
                    </a:lnTo>
                    <a:lnTo>
                      <a:pt x="51" y="45"/>
                    </a:lnTo>
                    <a:lnTo>
                      <a:pt x="51" y="46"/>
                    </a:lnTo>
                    <a:lnTo>
                      <a:pt x="52" y="46"/>
                    </a:lnTo>
                    <a:lnTo>
                      <a:pt x="53" y="47"/>
                    </a:lnTo>
                    <a:lnTo>
                      <a:pt x="54" y="50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9" y="55"/>
                    </a:lnTo>
                    <a:lnTo>
                      <a:pt x="49" y="54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1" y="55"/>
                    </a:lnTo>
                    <a:lnTo>
                      <a:pt x="39" y="54"/>
                    </a:lnTo>
                    <a:lnTo>
                      <a:pt x="36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24" name="Freeform 1271"/>
              <p:cNvSpPr>
                <a:spLocks/>
              </p:cNvSpPr>
              <p:nvPr/>
            </p:nvSpPr>
            <p:spPr bwMode="auto">
              <a:xfrm>
                <a:off x="7439025" y="3238500"/>
                <a:ext cx="25400" cy="44450"/>
              </a:xfrm>
              <a:custGeom>
                <a:avLst/>
                <a:gdLst>
                  <a:gd name="T0" fmla="*/ 20161250 w 16"/>
                  <a:gd name="T1" fmla="*/ 70564375 h 28"/>
                  <a:gd name="T2" fmla="*/ 20161250 w 16"/>
                  <a:gd name="T3" fmla="*/ 68045013 h 28"/>
                  <a:gd name="T4" fmla="*/ 17640300 w 16"/>
                  <a:gd name="T5" fmla="*/ 65524063 h 28"/>
                  <a:gd name="T6" fmla="*/ 17640300 w 16"/>
                  <a:gd name="T7" fmla="*/ 63004700 h 28"/>
                  <a:gd name="T8" fmla="*/ 17640300 w 16"/>
                  <a:gd name="T9" fmla="*/ 60483750 h 28"/>
                  <a:gd name="T10" fmla="*/ 15120938 w 16"/>
                  <a:gd name="T11" fmla="*/ 60483750 h 28"/>
                  <a:gd name="T12" fmla="*/ 15120938 w 16"/>
                  <a:gd name="T13" fmla="*/ 55443438 h 28"/>
                  <a:gd name="T14" fmla="*/ 12599988 w 16"/>
                  <a:gd name="T15" fmla="*/ 55443438 h 28"/>
                  <a:gd name="T16" fmla="*/ 10080625 w 16"/>
                  <a:gd name="T17" fmla="*/ 55443438 h 28"/>
                  <a:gd name="T18" fmla="*/ 7559675 w 16"/>
                  <a:gd name="T19" fmla="*/ 55443438 h 28"/>
                  <a:gd name="T20" fmla="*/ 7559675 w 16"/>
                  <a:gd name="T21" fmla="*/ 52924075 h 28"/>
                  <a:gd name="T22" fmla="*/ 2520950 w 16"/>
                  <a:gd name="T23" fmla="*/ 52924075 h 28"/>
                  <a:gd name="T24" fmla="*/ 2520950 w 16"/>
                  <a:gd name="T25" fmla="*/ 50403125 h 28"/>
                  <a:gd name="T26" fmla="*/ 0 w 16"/>
                  <a:gd name="T27" fmla="*/ 47883763 h 28"/>
                  <a:gd name="T28" fmla="*/ 0 w 16"/>
                  <a:gd name="T29" fmla="*/ 45362813 h 28"/>
                  <a:gd name="T30" fmla="*/ 0 w 16"/>
                  <a:gd name="T31" fmla="*/ 42843450 h 28"/>
                  <a:gd name="T32" fmla="*/ 0 w 16"/>
                  <a:gd name="T33" fmla="*/ 37801550 h 28"/>
                  <a:gd name="T34" fmla="*/ 2520950 w 16"/>
                  <a:gd name="T35" fmla="*/ 37801550 h 28"/>
                  <a:gd name="T36" fmla="*/ 7559675 w 16"/>
                  <a:gd name="T37" fmla="*/ 37801550 h 28"/>
                  <a:gd name="T38" fmla="*/ 10080625 w 16"/>
                  <a:gd name="T39" fmla="*/ 37801550 h 28"/>
                  <a:gd name="T40" fmla="*/ 15120938 w 16"/>
                  <a:gd name="T41" fmla="*/ 32762825 h 28"/>
                  <a:gd name="T42" fmla="*/ 15120938 w 16"/>
                  <a:gd name="T43" fmla="*/ 30241875 h 28"/>
                  <a:gd name="T44" fmla="*/ 17640300 w 16"/>
                  <a:gd name="T45" fmla="*/ 30241875 h 28"/>
                  <a:gd name="T46" fmla="*/ 17640300 w 16"/>
                  <a:gd name="T47" fmla="*/ 27722513 h 28"/>
                  <a:gd name="T48" fmla="*/ 15120938 w 16"/>
                  <a:gd name="T49" fmla="*/ 22682200 h 28"/>
                  <a:gd name="T50" fmla="*/ 15120938 w 16"/>
                  <a:gd name="T51" fmla="*/ 20161250 h 28"/>
                  <a:gd name="T52" fmla="*/ 15120938 w 16"/>
                  <a:gd name="T53" fmla="*/ 15120938 h 28"/>
                  <a:gd name="T54" fmla="*/ 17640300 w 16"/>
                  <a:gd name="T55" fmla="*/ 15120938 h 28"/>
                  <a:gd name="T56" fmla="*/ 20161250 w 16"/>
                  <a:gd name="T57" fmla="*/ 12601575 h 28"/>
                  <a:gd name="T58" fmla="*/ 20161250 w 16"/>
                  <a:gd name="T59" fmla="*/ 7561263 h 28"/>
                  <a:gd name="T60" fmla="*/ 20161250 w 16"/>
                  <a:gd name="T61" fmla="*/ 5040313 h 28"/>
                  <a:gd name="T62" fmla="*/ 20161250 w 16"/>
                  <a:gd name="T63" fmla="*/ 2520950 h 28"/>
                  <a:gd name="T64" fmla="*/ 27720925 w 16"/>
                  <a:gd name="T65" fmla="*/ 0 h 28"/>
                  <a:gd name="T66" fmla="*/ 40322500 w 16"/>
                  <a:gd name="T67" fmla="*/ 0 h 28"/>
                  <a:gd name="T68" fmla="*/ 40322500 w 16"/>
                  <a:gd name="T69" fmla="*/ 5040313 h 28"/>
                  <a:gd name="T70" fmla="*/ 37801550 w 16"/>
                  <a:gd name="T71" fmla="*/ 17641888 h 28"/>
                  <a:gd name="T72" fmla="*/ 35282188 w 16"/>
                  <a:gd name="T73" fmla="*/ 17641888 h 28"/>
                  <a:gd name="T74" fmla="*/ 35282188 w 16"/>
                  <a:gd name="T75" fmla="*/ 20161250 h 28"/>
                  <a:gd name="T76" fmla="*/ 35282188 w 16"/>
                  <a:gd name="T77" fmla="*/ 25201563 h 28"/>
                  <a:gd name="T78" fmla="*/ 32761238 w 16"/>
                  <a:gd name="T79" fmla="*/ 25201563 h 28"/>
                  <a:gd name="T80" fmla="*/ 32761238 w 16"/>
                  <a:gd name="T81" fmla="*/ 30241875 h 28"/>
                  <a:gd name="T82" fmla="*/ 27720925 w 16"/>
                  <a:gd name="T83" fmla="*/ 32762825 h 28"/>
                  <a:gd name="T84" fmla="*/ 27720925 w 16"/>
                  <a:gd name="T85" fmla="*/ 37801550 h 28"/>
                  <a:gd name="T86" fmla="*/ 25201563 w 16"/>
                  <a:gd name="T87" fmla="*/ 37801550 h 28"/>
                  <a:gd name="T88" fmla="*/ 25201563 w 16"/>
                  <a:gd name="T89" fmla="*/ 40322500 h 28"/>
                  <a:gd name="T90" fmla="*/ 25201563 w 16"/>
                  <a:gd name="T91" fmla="*/ 42843450 h 28"/>
                  <a:gd name="T92" fmla="*/ 25201563 w 16"/>
                  <a:gd name="T93" fmla="*/ 45362813 h 28"/>
                  <a:gd name="T94" fmla="*/ 25201563 w 16"/>
                  <a:gd name="T95" fmla="*/ 47883763 h 28"/>
                  <a:gd name="T96" fmla="*/ 25201563 w 16"/>
                  <a:gd name="T97" fmla="*/ 50403125 h 28"/>
                  <a:gd name="T98" fmla="*/ 27720925 w 16"/>
                  <a:gd name="T99" fmla="*/ 52924075 h 28"/>
                  <a:gd name="T100" fmla="*/ 27720925 w 16"/>
                  <a:gd name="T101" fmla="*/ 55443438 h 28"/>
                  <a:gd name="T102" fmla="*/ 32761238 w 16"/>
                  <a:gd name="T103" fmla="*/ 60483750 h 28"/>
                  <a:gd name="T104" fmla="*/ 32761238 w 16"/>
                  <a:gd name="T105" fmla="*/ 63004700 h 28"/>
                  <a:gd name="T106" fmla="*/ 32761238 w 16"/>
                  <a:gd name="T107" fmla="*/ 65524063 h 28"/>
                  <a:gd name="T108" fmla="*/ 27720925 w 16"/>
                  <a:gd name="T109" fmla="*/ 65524063 h 28"/>
                  <a:gd name="T110" fmla="*/ 27720925 w 16"/>
                  <a:gd name="T111" fmla="*/ 68045013 h 28"/>
                  <a:gd name="T112" fmla="*/ 25201563 w 16"/>
                  <a:gd name="T113" fmla="*/ 68045013 h 28"/>
                  <a:gd name="T114" fmla="*/ 20161250 w 16"/>
                  <a:gd name="T115" fmla="*/ 70564375 h 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"/>
                  <a:gd name="T175" fmla="*/ 0 h 28"/>
                  <a:gd name="T176" fmla="*/ 16 w 16"/>
                  <a:gd name="T177" fmla="*/ 28 h 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" h="28">
                    <a:moveTo>
                      <a:pt x="8" y="28"/>
                    </a:moveTo>
                    <a:lnTo>
                      <a:pt x="8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25" name="Freeform 1272"/>
              <p:cNvSpPr>
                <a:spLocks/>
              </p:cNvSpPr>
              <p:nvPr/>
            </p:nvSpPr>
            <p:spPr bwMode="auto">
              <a:xfrm>
                <a:off x="7480300" y="3203575"/>
                <a:ext cx="33338" cy="34925"/>
              </a:xfrm>
              <a:custGeom>
                <a:avLst/>
                <a:gdLst>
                  <a:gd name="T0" fmla="*/ 52924869 w 21"/>
                  <a:gd name="T1" fmla="*/ 52924075 h 22"/>
                  <a:gd name="T2" fmla="*/ 50403881 w 21"/>
                  <a:gd name="T3" fmla="*/ 50403125 h 22"/>
                  <a:gd name="T4" fmla="*/ 45363493 w 21"/>
                  <a:gd name="T5" fmla="*/ 50403125 h 22"/>
                  <a:gd name="T6" fmla="*/ 32763316 w 21"/>
                  <a:gd name="T7" fmla="*/ 47883763 h 22"/>
                  <a:gd name="T8" fmla="*/ 30242329 w 21"/>
                  <a:gd name="T9" fmla="*/ 45362813 h 22"/>
                  <a:gd name="T10" fmla="*/ 27722928 w 21"/>
                  <a:gd name="T11" fmla="*/ 37801550 h 22"/>
                  <a:gd name="T12" fmla="*/ 22682540 w 21"/>
                  <a:gd name="T13" fmla="*/ 37801550 h 22"/>
                  <a:gd name="T14" fmla="*/ 22682540 w 21"/>
                  <a:gd name="T15" fmla="*/ 32761238 h 22"/>
                  <a:gd name="T16" fmla="*/ 27722928 w 21"/>
                  <a:gd name="T17" fmla="*/ 32761238 h 22"/>
                  <a:gd name="T18" fmla="*/ 22682540 w 21"/>
                  <a:gd name="T19" fmla="*/ 25201563 h 22"/>
                  <a:gd name="T20" fmla="*/ 17642152 w 21"/>
                  <a:gd name="T21" fmla="*/ 17640300 h 22"/>
                  <a:gd name="T22" fmla="*/ 15121164 w 21"/>
                  <a:gd name="T23" fmla="*/ 15120938 h 22"/>
                  <a:gd name="T24" fmla="*/ 7561376 w 21"/>
                  <a:gd name="T25" fmla="*/ 12601575 h 22"/>
                  <a:gd name="T26" fmla="*/ 2520988 w 21"/>
                  <a:gd name="T27" fmla="*/ 7559675 h 22"/>
                  <a:gd name="T28" fmla="*/ 0 w 21"/>
                  <a:gd name="T29" fmla="*/ 0 h 22"/>
                  <a:gd name="T30" fmla="*/ 7561376 w 21"/>
                  <a:gd name="T31" fmla="*/ 0 h 22"/>
                  <a:gd name="T32" fmla="*/ 17642152 w 21"/>
                  <a:gd name="T33" fmla="*/ 0 h 22"/>
                  <a:gd name="T34" fmla="*/ 22682540 w 21"/>
                  <a:gd name="T35" fmla="*/ 0 h 22"/>
                  <a:gd name="T36" fmla="*/ 30242329 w 21"/>
                  <a:gd name="T37" fmla="*/ 0 h 22"/>
                  <a:gd name="T38" fmla="*/ 37803704 w 21"/>
                  <a:gd name="T39" fmla="*/ 0 h 22"/>
                  <a:gd name="T40" fmla="*/ 40323105 w 21"/>
                  <a:gd name="T41" fmla="*/ 5040313 h 22"/>
                  <a:gd name="T42" fmla="*/ 40323105 w 21"/>
                  <a:gd name="T43" fmla="*/ 10080625 h 22"/>
                  <a:gd name="T44" fmla="*/ 42844093 w 21"/>
                  <a:gd name="T45" fmla="*/ 7559675 h 22"/>
                  <a:gd name="T46" fmla="*/ 45363493 w 21"/>
                  <a:gd name="T47" fmla="*/ 10080625 h 22"/>
                  <a:gd name="T48" fmla="*/ 42844093 w 21"/>
                  <a:gd name="T49" fmla="*/ 12601575 h 22"/>
                  <a:gd name="T50" fmla="*/ 45363493 w 21"/>
                  <a:gd name="T51" fmla="*/ 15120938 h 22"/>
                  <a:gd name="T52" fmla="*/ 42844093 w 21"/>
                  <a:gd name="T53" fmla="*/ 17640300 h 22"/>
                  <a:gd name="T54" fmla="*/ 42844093 w 21"/>
                  <a:gd name="T55" fmla="*/ 25201563 h 22"/>
                  <a:gd name="T56" fmla="*/ 42844093 w 21"/>
                  <a:gd name="T57" fmla="*/ 32761238 h 22"/>
                  <a:gd name="T58" fmla="*/ 47884481 w 21"/>
                  <a:gd name="T59" fmla="*/ 40322500 h 22"/>
                  <a:gd name="T60" fmla="*/ 50403881 w 21"/>
                  <a:gd name="T61" fmla="*/ 45362813 h 22"/>
                  <a:gd name="T62" fmla="*/ 45363493 w 21"/>
                  <a:gd name="T63" fmla="*/ 47883763 h 22"/>
                  <a:gd name="T64" fmla="*/ 50403881 w 21"/>
                  <a:gd name="T65" fmla="*/ 47883763 h 22"/>
                  <a:gd name="T66" fmla="*/ 52924869 w 21"/>
                  <a:gd name="T67" fmla="*/ 52924075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21" y="22"/>
                    </a:move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1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26" name="Freeform 1273"/>
              <p:cNvSpPr>
                <a:spLocks/>
              </p:cNvSpPr>
              <p:nvPr/>
            </p:nvSpPr>
            <p:spPr bwMode="auto">
              <a:xfrm>
                <a:off x="7426325" y="3217862"/>
                <a:ext cx="28575" cy="33338"/>
              </a:xfrm>
              <a:custGeom>
                <a:avLst/>
                <a:gdLst>
                  <a:gd name="T0" fmla="*/ 5040313 w 18"/>
                  <a:gd name="T1" fmla="*/ 52923281 h 21"/>
                  <a:gd name="T2" fmla="*/ 0 w 18"/>
                  <a:gd name="T3" fmla="*/ 52923281 h 21"/>
                  <a:gd name="T4" fmla="*/ 5040313 w 18"/>
                  <a:gd name="T5" fmla="*/ 50403881 h 21"/>
                  <a:gd name="T6" fmla="*/ 5040313 w 18"/>
                  <a:gd name="T7" fmla="*/ 47882893 h 21"/>
                  <a:gd name="T8" fmla="*/ 5040313 w 18"/>
                  <a:gd name="T9" fmla="*/ 45363493 h 21"/>
                  <a:gd name="T10" fmla="*/ 5040313 w 18"/>
                  <a:gd name="T11" fmla="*/ 40323105 h 21"/>
                  <a:gd name="T12" fmla="*/ 5040313 w 18"/>
                  <a:gd name="T13" fmla="*/ 37802117 h 21"/>
                  <a:gd name="T14" fmla="*/ 5040313 w 18"/>
                  <a:gd name="T15" fmla="*/ 35282717 h 21"/>
                  <a:gd name="T16" fmla="*/ 7559675 w 18"/>
                  <a:gd name="T17" fmla="*/ 32761729 h 21"/>
                  <a:gd name="T18" fmla="*/ 7559675 w 18"/>
                  <a:gd name="T19" fmla="*/ 30242329 h 21"/>
                  <a:gd name="T20" fmla="*/ 7559675 w 18"/>
                  <a:gd name="T21" fmla="*/ 27721341 h 21"/>
                  <a:gd name="T22" fmla="*/ 7559675 w 18"/>
                  <a:gd name="T23" fmla="*/ 25201940 h 21"/>
                  <a:gd name="T24" fmla="*/ 7559675 w 18"/>
                  <a:gd name="T25" fmla="*/ 22680953 h 21"/>
                  <a:gd name="T26" fmla="*/ 7559675 w 18"/>
                  <a:gd name="T27" fmla="*/ 17640565 h 21"/>
                  <a:gd name="T28" fmla="*/ 7559675 w 18"/>
                  <a:gd name="T29" fmla="*/ 15121164 h 21"/>
                  <a:gd name="T30" fmla="*/ 10080625 w 18"/>
                  <a:gd name="T31" fmla="*/ 10080776 h 21"/>
                  <a:gd name="T32" fmla="*/ 10080625 w 18"/>
                  <a:gd name="T33" fmla="*/ 7559788 h 21"/>
                  <a:gd name="T34" fmla="*/ 10080625 w 18"/>
                  <a:gd name="T35" fmla="*/ 5040388 h 21"/>
                  <a:gd name="T36" fmla="*/ 5040313 w 18"/>
                  <a:gd name="T37" fmla="*/ 5040388 h 21"/>
                  <a:gd name="T38" fmla="*/ 0 w 18"/>
                  <a:gd name="T39" fmla="*/ 5040388 h 21"/>
                  <a:gd name="T40" fmla="*/ 0 w 18"/>
                  <a:gd name="T41" fmla="*/ 0 h 21"/>
                  <a:gd name="T42" fmla="*/ 5040313 w 18"/>
                  <a:gd name="T43" fmla="*/ 0 h 21"/>
                  <a:gd name="T44" fmla="*/ 7559675 w 18"/>
                  <a:gd name="T45" fmla="*/ 0 h 21"/>
                  <a:gd name="T46" fmla="*/ 7559675 w 18"/>
                  <a:gd name="T47" fmla="*/ 2519400 h 21"/>
                  <a:gd name="T48" fmla="*/ 10080625 w 18"/>
                  <a:gd name="T49" fmla="*/ 2519400 h 21"/>
                  <a:gd name="T50" fmla="*/ 12599988 w 18"/>
                  <a:gd name="T51" fmla="*/ 2519400 h 21"/>
                  <a:gd name="T52" fmla="*/ 15120938 w 18"/>
                  <a:gd name="T53" fmla="*/ 5040388 h 21"/>
                  <a:gd name="T54" fmla="*/ 20161250 w 18"/>
                  <a:gd name="T55" fmla="*/ 7559788 h 21"/>
                  <a:gd name="T56" fmla="*/ 22682200 w 18"/>
                  <a:gd name="T57" fmla="*/ 10080776 h 21"/>
                  <a:gd name="T58" fmla="*/ 27720925 w 18"/>
                  <a:gd name="T59" fmla="*/ 12600176 h 21"/>
                  <a:gd name="T60" fmla="*/ 32761238 w 18"/>
                  <a:gd name="T61" fmla="*/ 10080776 h 21"/>
                  <a:gd name="T62" fmla="*/ 35282188 w 18"/>
                  <a:gd name="T63" fmla="*/ 10080776 h 21"/>
                  <a:gd name="T64" fmla="*/ 37801550 w 18"/>
                  <a:gd name="T65" fmla="*/ 12600176 h 21"/>
                  <a:gd name="T66" fmla="*/ 37801550 w 18"/>
                  <a:gd name="T67" fmla="*/ 15121164 h 21"/>
                  <a:gd name="T68" fmla="*/ 40322500 w 18"/>
                  <a:gd name="T69" fmla="*/ 12600176 h 21"/>
                  <a:gd name="T70" fmla="*/ 42843450 w 18"/>
                  <a:gd name="T71" fmla="*/ 12600176 h 21"/>
                  <a:gd name="T72" fmla="*/ 45362813 w 18"/>
                  <a:gd name="T73" fmla="*/ 12600176 h 21"/>
                  <a:gd name="T74" fmla="*/ 45362813 w 18"/>
                  <a:gd name="T75" fmla="*/ 10080776 h 21"/>
                  <a:gd name="T76" fmla="*/ 45362813 w 18"/>
                  <a:gd name="T77" fmla="*/ 17640565 h 21"/>
                  <a:gd name="T78" fmla="*/ 45362813 w 18"/>
                  <a:gd name="T79" fmla="*/ 25201940 h 21"/>
                  <a:gd name="T80" fmla="*/ 45362813 w 18"/>
                  <a:gd name="T81" fmla="*/ 27721341 h 21"/>
                  <a:gd name="T82" fmla="*/ 40322500 w 18"/>
                  <a:gd name="T83" fmla="*/ 30242329 h 21"/>
                  <a:gd name="T84" fmla="*/ 37801550 w 18"/>
                  <a:gd name="T85" fmla="*/ 30242329 h 21"/>
                  <a:gd name="T86" fmla="*/ 35282188 w 18"/>
                  <a:gd name="T87" fmla="*/ 32761729 h 21"/>
                  <a:gd name="T88" fmla="*/ 32761238 w 18"/>
                  <a:gd name="T89" fmla="*/ 32761729 h 21"/>
                  <a:gd name="T90" fmla="*/ 32761238 w 18"/>
                  <a:gd name="T91" fmla="*/ 35282717 h 21"/>
                  <a:gd name="T92" fmla="*/ 32761238 w 18"/>
                  <a:gd name="T93" fmla="*/ 37802117 h 21"/>
                  <a:gd name="T94" fmla="*/ 27720925 w 18"/>
                  <a:gd name="T95" fmla="*/ 37802117 h 21"/>
                  <a:gd name="T96" fmla="*/ 27720925 w 18"/>
                  <a:gd name="T97" fmla="*/ 40323105 h 21"/>
                  <a:gd name="T98" fmla="*/ 22682200 w 18"/>
                  <a:gd name="T99" fmla="*/ 45363493 h 21"/>
                  <a:gd name="T100" fmla="*/ 20161250 w 18"/>
                  <a:gd name="T101" fmla="*/ 45363493 h 21"/>
                  <a:gd name="T102" fmla="*/ 15120938 w 18"/>
                  <a:gd name="T103" fmla="*/ 45363493 h 21"/>
                  <a:gd name="T104" fmla="*/ 12599988 w 18"/>
                  <a:gd name="T105" fmla="*/ 45363493 h 21"/>
                  <a:gd name="T106" fmla="*/ 10080625 w 18"/>
                  <a:gd name="T107" fmla="*/ 47882893 h 21"/>
                  <a:gd name="T108" fmla="*/ 10080625 w 18"/>
                  <a:gd name="T109" fmla="*/ 50403881 h 21"/>
                  <a:gd name="T110" fmla="*/ 7559675 w 18"/>
                  <a:gd name="T111" fmla="*/ 50403881 h 21"/>
                  <a:gd name="T112" fmla="*/ 7559675 w 18"/>
                  <a:gd name="T113" fmla="*/ 52923281 h 21"/>
                  <a:gd name="T114" fmla="*/ 5040313 w 18"/>
                  <a:gd name="T115" fmla="*/ 52923281 h 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"/>
                  <a:gd name="T175" fmla="*/ 0 h 21"/>
                  <a:gd name="T176" fmla="*/ 18 w 18"/>
                  <a:gd name="T177" fmla="*/ 21 h 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" h="21">
                    <a:moveTo>
                      <a:pt x="2" y="21"/>
                    </a:moveTo>
                    <a:lnTo>
                      <a:pt x="0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27" name="Freeform 1274"/>
              <p:cNvSpPr>
                <a:spLocks/>
              </p:cNvSpPr>
              <p:nvPr/>
            </p:nvSpPr>
            <p:spPr bwMode="auto">
              <a:xfrm>
                <a:off x="7319963" y="3227387"/>
                <a:ext cx="58737" cy="71438"/>
              </a:xfrm>
              <a:custGeom>
                <a:avLst/>
                <a:gdLst>
                  <a:gd name="T0" fmla="*/ 0 w 37"/>
                  <a:gd name="T1" fmla="*/ 110887651 h 45"/>
                  <a:gd name="T2" fmla="*/ 2519341 w 37"/>
                  <a:gd name="T3" fmla="*/ 103326336 h 45"/>
                  <a:gd name="T4" fmla="*/ 12599880 w 37"/>
                  <a:gd name="T5" fmla="*/ 93245640 h 45"/>
                  <a:gd name="T6" fmla="*/ 20161078 w 37"/>
                  <a:gd name="T7" fmla="*/ 85685912 h 45"/>
                  <a:gd name="T8" fmla="*/ 27720689 w 37"/>
                  <a:gd name="T9" fmla="*/ 80645564 h 45"/>
                  <a:gd name="T10" fmla="*/ 35281887 w 37"/>
                  <a:gd name="T11" fmla="*/ 78124597 h 45"/>
                  <a:gd name="T12" fmla="*/ 42841498 w 37"/>
                  <a:gd name="T13" fmla="*/ 65524521 h 45"/>
                  <a:gd name="T14" fmla="*/ 47881767 w 37"/>
                  <a:gd name="T15" fmla="*/ 63003553 h 45"/>
                  <a:gd name="T16" fmla="*/ 52922037 w 37"/>
                  <a:gd name="T17" fmla="*/ 57963206 h 45"/>
                  <a:gd name="T18" fmla="*/ 52922037 w 37"/>
                  <a:gd name="T19" fmla="*/ 50403478 h 45"/>
                  <a:gd name="T20" fmla="*/ 60483235 w 37"/>
                  <a:gd name="T21" fmla="*/ 47882510 h 45"/>
                  <a:gd name="T22" fmla="*/ 60483235 w 37"/>
                  <a:gd name="T23" fmla="*/ 50403478 h 45"/>
                  <a:gd name="T24" fmla="*/ 60483235 w 37"/>
                  <a:gd name="T25" fmla="*/ 45363130 h 45"/>
                  <a:gd name="T26" fmla="*/ 65523505 w 37"/>
                  <a:gd name="T27" fmla="*/ 45363130 h 45"/>
                  <a:gd name="T28" fmla="*/ 68042846 w 37"/>
                  <a:gd name="T29" fmla="*/ 40322782 h 45"/>
                  <a:gd name="T30" fmla="*/ 68042846 w 37"/>
                  <a:gd name="T31" fmla="*/ 37801815 h 45"/>
                  <a:gd name="T32" fmla="*/ 73083115 w 37"/>
                  <a:gd name="T33" fmla="*/ 37801815 h 45"/>
                  <a:gd name="T34" fmla="*/ 80644314 w 37"/>
                  <a:gd name="T35" fmla="*/ 25201739 h 45"/>
                  <a:gd name="T36" fmla="*/ 73083115 w 37"/>
                  <a:gd name="T37" fmla="*/ 20161391 h 45"/>
                  <a:gd name="T38" fmla="*/ 75604044 w 37"/>
                  <a:gd name="T39" fmla="*/ 17640423 h 45"/>
                  <a:gd name="T40" fmla="*/ 83163655 w 37"/>
                  <a:gd name="T41" fmla="*/ 22680771 h 45"/>
                  <a:gd name="T42" fmla="*/ 80644314 w 37"/>
                  <a:gd name="T43" fmla="*/ 20161391 h 45"/>
                  <a:gd name="T44" fmla="*/ 80644314 w 37"/>
                  <a:gd name="T45" fmla="*/ 12600076 h 45"/>
                  <a:gd name="T46" fmla="*/ 83163655 w 37"/>
                  <a:gd name="T47" fmla="*/ 15121043 h 45"/>
                  <a:gd name="T48" fmla="*/ 83163655 w 37"/>
                  <a:gd name="T49" fmla="*/ 10080696 h 45"/>
                  <a:gd name="T50" fmla="*/ 83163655 w 37"/>
                  <a:gd name="T51" fmla="*/ 2519380 h 45"/>
                  <a:gd name="T52" fmla="*/ 85684583 w 37"/>
                  <a:gd name="T53" fmla="*/ 2519380 h 45"/>
                  <a:gd name="T54" fmla="*/ 85684583 w 37"/>
                  <a:gd name="T55" fmla="*/ 2519380 h 45"/>
                  <a:gd name="T56" fmla="*/ 88203924 w 37"/>
                  <a:gd name="T57" fmla="*/ 10080696 h 45"/>
                  <a:gd name="T58" fmla="*/ 85684583 w 37"/>
                  <a:gd name="T59" fmla="*/ 20161391 h 45"/>
                  <a:gd name="T60" fmla="*/ 88203924 w 37"/>
                  <a:gd name="T61" fmla="*/ 22680771 h 45"/>
                  <a:gd name="T62" fmla="*/ 90724853 w 37"/>
                  <a:gd name="T63" fmla="*/ 30242087 h 45"/>
                  <a:gd name="T64" fmla="*/ 93244194 w 37"/>
                  <a:gd name="T65" fmla="*/ 35282434 h 45"/>
                  <a:gd name="T66" fmla="*/ 88203924 w 37"/>
                  <a:gd name="T67" fmla="*/ 37801815 h 45"/>
                  <a:gd name="T68" fmla="*/ 83163655 w 37"/>
                  <a:gd name="T69" fmla="*/ 40322782 h 45"/>
                  <a:gd name="T70" fmla="*/ 75604044 w 37"/>
                  <a:gd name="T71" fmla="*/ 42842162 h 45"/>
                  <a:gd name="T72" fmla="*/ 73083115 w 37"/>
                  <a:gd name="T73" fmla="*/ 45363130 h 45"/>
                  <a:gd name="T74" fmla="*/ 73083115 w 37"/>
                  <a:gd name="T75" fmla="*/ 47882510 h 45"/>
                  <a:gd name="T76" fmla="*/ 65523505 w 37"/>
                  <a:gd name="T77" fmla="*/ 55443826 h 45"/>
                  <a:gd name="T78" fmla="*/ 57962307 w 37"/>
                  <a:gd name="T79" fmla="*/ 55443826 h 45"/>
                  <a:gd name="T80" fmla="*/ 57962307 w 37"/>
                  <a:gd name="T81" fmla="*/ 63003553 h 45"/>
                  <a:gd name="T82" fmla="*/ 52922037 w 37"/>
                  <a:gd name="T83" fmla="*/ 70564869 h 45"/>
                  <a:gd name="T84" fmla="*/ 42841498 w 37"/>
                  <a:gd name="T85" fmla="*/ 83164945 h 45"/>
                  <a:gd name="T86" fmla="*/ 35281887 w 37"/>
                  <a:gd name="T87" fmla="*/ 85685912 h 45"/>
                  <a:gd name="T88" fmla="*/ 32760959 w 37"/>
                  <a:gd name="T89" fmla="*/ 93245640 h 45"/>
                  <a:gd name="T90" fmla="*/ 25201348 w 37"/>
                  <a:gd name="T91" fmla="*/ 93245640 h 45"/>
                  <a:gd name="T92" fmla="*/ 22680419 w 37"/>
                  <a:gd name="T93" fmla="*/ 100806956 h 45"/>
                  <a:gd name="T94" fmla="*/ 15120809 w 37"/>
                  <a:gd name="T95" fmla="*/ 103326336 h 45"/>
                  <a:gd name="T96" fmla="*/ 10080539 w 37"/>
                  <a:gd name="T97" fmla="*/ 105847303 h 45"/>
                  <a:gd name="T98" fmla="*/ 2519341 w 37"/>
                  <a:gd name="T99" fmla="*/ 110887651 h 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45"/>
                  <a:gd name="T152" fmla="*/ 37 w 37"/>
                  <a:gd name="T153" fmla="*/ 45 h 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45">
                    <a:moveTo>
                      <a:pt x="1" y="45"/>
                    </a:move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9" y="33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4" y="31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2" y="13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7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4" y="34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1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28" name="Freeform 1275"/>
              <p:cNvSpPr>
                <a:spLocks/>
              </p:cNvSpPr>
              <p:nvPr/>
            </p:nvSpPr>
            <p:spPr bwMode="auto">
              <a:xfrm>
                <a:off x="7391400" y="3181350"/>
                <a:ext cx="28575" cy="28575"/>
              </a:xfrm>
              <a:custGeom>
                <a:avLst/>
                <a:gdLst>
                  <a:gd name="T0" fmla="*/ 32761238 w 18"/>
                  <a:gd name="T1" fmla="*/ 45362813 h 18"/>
                  <a:gd name="T2" fmla="*/ 27720925 w 18"/>
                  <a:gd name="T3" fmla="*/ 45362813 h 18"/>
                  <a:gd name="T4" fmla="*/ 27720925 w 18"/>
                  <a:gd name="T5" fmla="*/ 42843450 h 18"/>
                  <a:gd name="T6" fmla="*/ 25201563 w 18"/>
                  <a:gd name="T7" fmla="*/ 40322500 h 18"/>
                  <a:gd name="T8" fmla="*/ 22682200 w 18"/>
                  <a:gd name="T9" fmla="*/ 37801550 h 18"/>
                  <a:gd name="T10" fmla="*/ 22682200 w 18"/>
                  <a:gd name="T11" fmla="*/ 35282188 h 18"/>
                  <a:gd name="T12" fmla="*/ 22682200 w 18"/>
                  <a:gd name="T13" fmla="*/ 32761238 h 18"/>
                  <a:gd name="T14" fmla="*/ 20161250 w 18"/>
                  <a:gd name="T15" fmla="*/ 27720925 h 18"/>
                  <a:gd name="T16" fmla="*/ 17640300 w 18"/>
                  <a:gd name="T17" fmla="*/ 27720925 h 18"/>
                  <a:gd name="T18" fmla="*/ 17640300 w 18"/>
                  <a:gd name="T19" fmla="*/ 25201563 h 18"/>
                  <a:gd name="T20" fmla="*/ 17640300 w 18"/>
                  <a:gd name="T21" fmla="*/ 22682200 h 18"/>
                  <a:gd name="T22" fmla="*/ 17640300 w 18"/>
                  <a:gd name="T23" fmla="*/ 20161250 h 18"/>
                  <a:gd name="T24" fmla="*/ 17640300 w 18"/>
                  <a:gd name="T25" fmla="*/ 17640300 h 18"/>
                  <a:gd name="T26" fmla="*/ 15120938 w 18"/>
                  <a:gd name="T27" fmla="*/ 15120938 h 18"/>
                  <a:gd name="T28" fmla="*/ 12599988 w 18"/>
                  <a:gd name="T29" fmla="*/ 12599988 h 18"/>
                  <a:gd name="T30" fmla="*/ 12599988 w 18"/>
                  <a:gd name="T31" fmla="*/ 10080625 h 18"/>
                  <a:gd name="T32" fmla="*/ 7559675 w 18"/>
                  <a:gd name="T33" fmla="*/ 10080625 h 18"/>
                  <a:gd name="T34" fmla="*/ 2520950 w 18"/>
                  <a:gd name="T35" fmla="*/ 5040313 h 18"/>
                  <a:gd name="T36" fmla="*/ 2520950 w 18"/>
                  <a:gd name="T37" fmla="*/ 2520950 h 18"/>
                  <a:gd name="T38" fmla="*/ 0 w 18"/>
                  <a:gd name="T39" fmla="*/ 2520950 h 18"/>
                  <a:gd name="T40" fmla="*/ 0 w 18"/>
                  <a:gd name="T41" fmla="*/ 0 h 18"/>
                  <a:gd name="T42" fmla="*/ 2520950 w 18"/>
                  <a:gd name="T43" fmla="*/ 0 h 18"/>
                  <a:gd name="T44" fmla="*/ 5040313 w 18"/>
                  <a:gd name="T45" fmla="*/ 0 h 18"/>
                  <a:gd name="T46" fmla="*/ 15120938 w 18"/>
                  <a:gd name="T47" fmla="*/ 0 h 18"/>
                  <a:gd name="T48" fmla="*/ 17640300 w 18"/>
                  <a:gd name="T49" fmla="*/ 0 h 18"/>
                  <a:gd name="T50" fmla="*/ 22682200 w 18"/>
                  <a:gd name="T51" fmla="*/ 0 h 18"/>
                  <a:gd name="T52" fmla="*/ 25201563 w 18"/>
                  <a:gd name="T53" fmla="*/ 0 h 18"/>
                  <a:gd name="T54" fmla="*/ 25201563 w 18"/>
                  <a:gd name="T55" fmla="*/ 2520950 h 18"/>
                  <a:gd name="T56" fmla="*/ 27720925 w 18"/>
                  <a:gd name="T57" fmla="*/ 2520950 h 18"/>
                  <a:gd name="T58" fmla="*/ 30241875 w 18"/>
                  <a:gd name="T59" fmla="*/ 2520950 h 18"/>
                  <a:gd name="T60" fmla="*/ 32761238 w 18"/>
                  <a:gd name="T61" fmla="*/ 2520950 h 18"/>
                  <a:gd name="T62" fmla="*/ 37801550 w 18"/>
                  <a:gd name="T63" fmla="*/ 5040313 h 18"/>
                  <a:gd name="T64" fmla="*/ 42843450 w 18"/>
                  <a:gd name="T65" fmla="*/ 12599988 h 18"/>
                  <a:gd name="T66" fmla="*/ 42843450 w 18"/>
                  <a:gd name="T67" fmla="*/ 17640300 h 18"/>
                  <a:gd name="T68" fmla="*/ 42843450 w 18"/>
                  <a:gd name="T69" fmla="*/ 25201563 h 18"/>
                  <a:gd name="T70" fmla="*/ 42843450 w 18"/>
                  <a:gd name="T71" fmla="*/ 27720925 h 18"/>
                  <a:gd name="T72" fmla="*/ 45362813 w 18"/>
                  <a:gd name="T73" fmla="*/ 27720925 h 18"/>
                  <a:gd name="T74" fmla="*/ 45362813 w 18"/>
                  <a:gd name="T75" fmla="*/ 32761238 h 18"/>
                  <a:gd name="T76" fmla="*/ 42843450 w 18"/>
                  <a:gd name="T77" fmla="*/ 35282188 h 18"/>
                  <a:gd name="T78" fmla="*/ 42843450 w 18"/>
                  <a:gd name="T79" fmla="*/ 37801550 h 18"/>
                  <a:gd name="T80" fmla="*/ 40322500 w 18"/>
                  <a:gd name="T81" fmla="*/ 37801550 h 18"/>
                  <a:gd name="T82" fmla="*/ 40322500 w 18"/>
                  <a:gd name="T83" fmla="*/ 40322500 h 18"/>
                  <a:gd name="T84" fmla="*/ 37801550 w 18"/>
                  <a:gd name="T85" fmla="*/ 42843450 h 18"/>
                  <a:gd name="T86" fmla="*/ 32761238 w 18"/>
                  <a:gd name="T87" fmla="*/ 45362813 h 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8"/>
                  <a:gd name="T134" fmla="*/ 18 w 18"/>
                  <a:gd name="T135" fmla="*/ 18 h 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8">
                    <a:moveTo>
                      <a:pt x="13" y="18"/>
                    </a:moveTo>
                    <a:lnTo>
                      <a:pt x="11" y="18"/>
                    </a:lnTo>
                    <a:lnTo>
                      <a:pt x="11" y="17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29" name="Freeform 1276"/>
              <p:cNvSpPr>
                <a:spLocks/>
              </p:cNvSpPr>
              <p:nvPr/>
            </p:nvSpPr>
            <p:spPr bwMode="auto">
              <a:xfrm>
                <a:off x="7481888" y="3224212"/>
                <a:ext cx="22225" cy="34925"/>
              </a:xfrm>
              <a:custGeom>
                <a:avLst/>
                <a:gdLst>
                  <a:gd name="T0" fmla="*/ 25201563 w 14"/>
                  <a:gd name="T1" fmla="*/ 55443438 h 22"/>
                  <a:gd name="T2" fmla="*/ 22682200 w 14"/>
                  <a:gd name="T3" fmla="*/ 55443438 h 22"/>
                  <a:gd name="T4" fmla="*/ 20161250 w 14"/>
                  <a:gd name="T5" fmla="*/ 52924075 h 22"/>
                  <a:gd name="T6" fmla="*/ 17641888 w 14"/>
                  <a:gd name="T7" fmla="*/ 50403125 h 22"/>
                  <a:gd name="T8" fmla="*/ 17641888 w 14"/>
                  <a:gd name="T9" fmla="*/ 47883763 h 22"/>
                  <a:gd name="T10" fmla="*/ 17641888 w 14"/>
                  <a:gd name="T11" fmla="*/ 45362813 h 22"/>
                  <a:gd name="T12" fmla="*/ 15120938 w 14"/>
                  <a:gd name="T13" fmla="*/ 45362813 h 22"/>
                  <a:gd name="T14" fmla="*/ 15120938 w 14"/>
                  <a:gd name="T15" fmla="*/ 42843450 h 22"/>
                  <a:gd name="T16" fmla="*/ 15120938 w 14"/>
                  <a:gd name="T17" fmla="*/ 40322500 h 22"/>
                  <a:gd name="T18" fmla="*/ 17641888 w 14"/>
                  <a:gd name="T19" fmla="*/ 40322500 h 22"/>
                  <a:gd name="T20" fmla="*/ 17641888 w 14"/>
                  <a:gd name="T21" fmla="*/ 37801550 h 22"/>
                  <a:gd name="T22" fmla="*/ 17641888 w 14"/>
                  <a:gd name="T23" fmla="*/ 35282188 h 22"/>
                  <a:gd name="T24" fmla="*/ 17641888 w 14"/>
                  <a:gd name="T25" fmla="*/ 30241875 h 22"/>
                  <a:gd name="T26" fmla="*/ 17641888 w 14"/>
                  <a:gd name="T27" fmla="*/ 27722513 h 22"/>
                  <a:gd name="T28" fmla="*/ 15120938 w 14"/>
                  <a:gd name="T29" fmla="*/ 25201563 h 22"/>
                  <a:gd name="T30" fmla="*/ 15120938 w 14"/>
                  <a:gd name="T31" fmla="*/ 22682200 h 22"/>
                  <a:gd name="T32" fmla="*/ 12601575 w 14"/>
                  <a:gd name="T33" fmla="*/ 22682200 h 22"/>
                  <a:gd name="T34" fmla="*/ 10080625 w 14"/>
                  <a:gd name="T35" fmla="*/ 20161250 h 22"/>
                  <a:gd name="T36" fmla="*/ 10080625 w 14"/>
                  <a:gd name="T37" fmla="*/ 22682200 h 22"/>
                  <a:gd name="T38" fmla="*/ 10080625 w 14"/>
                  <a:gd name="T39" fmla="*/ 25201563 h 22"/>
                  <a:gd name="T40" fmla="*/ 5040313 w 14"/>
                  <a:gd name="T41" fmla="*/ 25201563 h 22"/>
                  <a:gd name="T42" fmla="*/ 2520950 w 14"/>
                  <a:gd name="T43" fmla="*/ 25201563 h 22"/>
                  <a:gd name="T44" fmla="*/ 2520950 w 14"/>
                  <a:gd name="T45" fmla="*/ 22682200 h 22"/>
                  <a:gd name="T46" fmla="*/ 2520950 w 14"/>
                  <a:gd name="T47" fmla="*/ 17640300 h 22"/>
                  <a:gd name="T48" fmla="*/ 2520950 w 14"/>
                  <a:gd name="T49" fmla="*/ 15120938 h 22"/>
                  <a:gd name="T50" fmla="*/ 2520950 w 14"/>
                  <a:gd name="T51" fmla="*/ 12601575 h 22"/>
                  <a:gd name="T52" fmla="*/ 0 w 14"/>
                  <a:gd name="T53" fmla="*/ 12601575 h 22"/>
                  <a:gd name="T54" fmla="*/ 0 w 14"/>
                  <a:gd name="T55" fmla="*/ 5040313 h 22"/>
                  <a:gd name="T56" fmla="*/ 0 w 14"/>
                  <a:gd name="T57" fmla="*/ 2520950 h 22"/>
                  <a:gd name="T58" fmla="*/ 0 w 14"/>
                  <a:gd name="T59" fmla="*/ 0 h 22"/>
                  <a:gd name="T60" fmla="*/ 10080625 w 14"/>
                  <a:gd name="T61" fmla="*/ 7559675 h 22"/>
                  <a:gd name="T62" fmla="*/ 10080625 w 14"/>
                  <a:gd name="T63" fmla="*/ 12601575 h 22"/>
                  <a:gd name="T64" fmla="*/ 12601575 w 14"/>
                  <a:gd name="T65" fmla="*/ 12601575 h 22"/>
                  <a:gd name="T66" fmla="*/ 15120938 w 14"/>
                  <a:gd name="T67" fmla="*/ 12601575 h 22"/>
                  <a:gd name="T68" fmla="*/ 17641888 w 14"/>
                  <a:gd name="T69" fmla="*/ 7559675 h 22"/>
                  <a:gd name="T70" fmla="*/ 20161250 w 14"/>
                  <a:gd name="T71" fmla="*/ 5040313 h 22"/>
                  <a:gd name="T72" fmla="*/ 22682200 w 14"/>
                  <a:gd name="T73" fmla="*/ 5040313 h 22"/>
                  <a:gd name="T74" fmla="*/ 22682200 w 14"/>
                  <a:gd name="T75" fmla="*/ 7559675 h 22"/>
                  <a:gd name="T76" fmla="*/ 22682200 w 14"/>
                  <a:gd name="T77" fmla="*/ 12601575 h 22"/>
                  <a:gd name="T78" fmla="*/ 25201563 w 14"/>
                  <a:gd name="T79" fmla="*/ 15120938 h 22"/>
                  <a:gd name="T80" fmla="*/ 25201563 w 14"/>
                  <a:gd name="T81" fmla="*/ 22682200 h 22"/>
                  <a:gd name="T82" fmla="*/ 25201563 w 14"/>
                  <a:gd name="T83" fmla="*/ 25201563 h 22"/>
                  <a:gd name="T84" fmla="*/ 25201563 w 14"/>
                  <a:gd name="T85" fmla="*/ 27722513 h 22"/>
                  <a:gd name="T86" fmla="*/ 25201563 w 14"/>
                  <a:gd name="T87" fmla="*/ 30241875 h 22"/>
                  <a:gd name="T88" fmla="*/ 27722513 w 14"/>
                  <a:gd name="T89" fmla="*/ 30241875 h 22"/>
                  <a:gd name="T90" fmla="*/ 30241875 w 14"/>
                  <a:gd name="T91" fmla="*/ 37801550 h 22"/>
                  <a:gd name="T92" fmla="*/ 30241875 w 14"/>
                  <a:gd name="T93" fmla="*/ 40322500 h 22"/>
                  <a:gd name="T94" fmla="*/ 30241875 w 14"/>
                  <a:gd name="T95" fmla="*/ 42843450 h 22"/>
                  <a:gd name="T96" fmla="*/ 35282188 w 14"/>
                  <a:gd name="T97" fmla="*/ 42843450 h 22"/>
                  <a:gd name="T98" fmla="*/ 35282188 w 14"/>
                  <a:gd name="T99" fmla="*/ 45362813 h 22"/>
                  <a:gd name="T100" fmla="*/ 35282188 w 14"/>
                  <a:gd name="T101" fmla="*/ 47883763 h 22"/>
                  <a:gd name="T102" fmla="*/ 27722513 w 14"/>
                  <a:gd name="T103" fmla="*/ 50403125 h 22"/>
                  <a:gd name="T104" fmla="*/ 27722513 w 14"/>
                  <a:gd name="T105" fmla="*/ 47883763 h 22"/>
                  <a:gd name="T106" fmla="*/ 25201563 w 14"/>
                  <a:gd name="T107" fmla="*/ 45362813 h 22"/>
                  <a:gd name="T108" fmla="*/ 22682200 w 14"/>
                  <a:gd name="T109" fmla="*/ 45362813 h 22"/>
                  <a:gd name="T110" fmla="*/ 25201563 w 14"/>
                  <a:gd name="T111" fmla="*/ 47883763 h 22"/>
                  <a:gd name="T112" fmla="*/ 25201563 w 14"/>
                  <a:gd name="T113" fmla="*/ 50403125 h 22"/>
                  <a:gd name="T114" fmla="*/ 25201563 w 14"/>
                  <a:gd name="T115" fmla="*/ 52924075 h 22"/>
                  <a:gd name="T116" fmla="*/ 25201563 w 14"/>
                  <a:gd name="T117" fmla="*/ 55443438 h 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"/>
                  <a:gd name="T178" fmla="*/ 0 h 22"/>
                  <a:gd name="T179" fmla="*/ 14 w 14"/>
                  <a:gd name="T180" fmla="*/ 22 h 2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" h="22">
                    <a:moveTo>
                      <a:pt x="10" y="22"/>
                    </a:moveTo>
                    <a:lnTo>
                      <a:pt x="9" y="22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10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30" name="Freeform 1277"/>
              <p:cNvSpPr>
                <a:spLocks/>
              </p:cNvSpPr>
              <p:nvPr/>
            </p:nvSpPr>
            <p:spPr bwMode="auto">
              <a:xfrm>
                <a:off x="7459663" y="3232150"/>
                <a:ext cx="17462" cy="41275"/>
              </a:xfrm>
              <a:custGeom>
                <a:avLst/>
                <a:gdLst>
                  <a:gd name="T0" fmla="*/ 2519290 w 11"/>
                  <a:gd name="T1" fmla="*/ 65524063 h 26"/>
                  <a:gd name="T2" fmla="*/ 0 w 11"/>
                  <a:gd name="T3" fmla="*/ 65524063 h 26"/>
                  <a:gd name="T4" fmla="*/ 0 w 11"/>
                  <a:gd name="T5" fmla="*/ 63004700 h 26"/>
                  <a:gd name="T6" fmla="*/ 0 w 11"/>
                  <a:gd name="T7" fmla="*/ 60483750 h 26"/>
                  <a:gd name="T8" fmla="*/ 2519290 w 11"/>
                  <a:gd name="T9" fmla="*/ 52924075 h 26"/>
                  <a:gd name="T10" fmla="*/ 2519290 w 11"/>
                  <a:gd name="T11" fmla="*/ 50403125 h 26"/>
                  <a:gd name="T12" fmla="*/ 2519290 w 11"/>
                  <a:gd name="T13" fmla="*/ 47883763 h 26"/>
                  <a:gd name="T14" fmla="*/ 2519290 w 11"/>
                  <a:gd name="T15" fmla="*/ 42843450 h 26"/>
                  <a:gd name="T16" fmla="*/ 5040168 w 11"/>
                  <a:gd name="T17" fmla="*/ 42843450 h 26"/>
                  <a:gd name="T18" fmla="*/ 5040168 w 11"/>
                  <a:gd name="T19" fmla="*/ 40322500 h 26"/>
                  <a:gd name="T20" fmla="*/ 7559459 w 11"/>
                  <a:gd name="T21" fmla="*/ 40322500 h 26"/>
                  <a:gd name="T22" fmla="*/ 7559459 w 11"/>
                  <a:gd name="T23" fmla="*/ 35282188 h 26"/>
                  <a:gd name="T24" fmla="*/ 10080336 w 11"/>
                  <a:gd name="T25" fmla="*/ 32762825 h 26"/>
                  <a:gd name="T26" fmla="*/ 12599627 w 11"/>
                  <a:gd name="T27" fmla="*/ 30241875 h 26"/>
                  <a:gd name="T28" fmla="*/ 12599627 w 11"/>
                  <a:gd name="T29" fmla="*/ 27722513 h 26"/>
                  <a:gd name="T30" fmla="*/ 12599627 w 11"/>
                  <a:gd name="T31" fmla="*/ 25201563 h 26"/>
                  <a:gd name="T32" fmla="*/ 15120505 w 11"/>
                  <a:gd name="T33" fmla="*/ 22682200 h 26"/>
                  <a:gd name="T34" fmla="*/ 17639795 w 11"/>
                  <a:gd name="T35" fmla="*/ 17640300 h 26"/>
                  <a:gd name="T36" fmla="*/ 17639795 w 11"/>
                  <a:gd name="T37" fmla="*/ 15120938 h 26"/>
                  <a:gd name="T38" fmla="*/ 22679963 w 11"/>
                  <a:gd name="T39" fmla="*/ 12601575 h 26"/>
                  <a:gd name="T40" fmla="*/ 22679963 w 11"/>
                  <a:gd name="T41" fmla="*/ 7561263 h 26"/>
                  <a:gd name="T42" fmla="*/ 22679963 w 11"/>
                  <a:gd name="T43" fmla="*/ 5040313 h 26"/>
                  <a:gd name="T44" fmla="*/ 22679963 w 11"/>
                  <a:gd name="T45" fmla="*/ 2520950 h 26"/>
                  <a:gd name="T46" fmla="*/ 25200841 w 11"/>
                  <a:gd name="T47" fmla="*/ 0 h 26"/>
                  <a:gd name="T48" fmla="*/ 27720131 w 11"/>
                  <a:gd name="T49" fmla="*/ 0 h 26"/>
                  <a:gd name="T50" fmla="*/ 27720131 w 11"/>
                  <a:gd name="T51" fmla="*/ 2520950 h 26"/>
                  <a:gd name="T52" fmla="*/ 25200841 w 11"/>
                  <a:gd name="T53" fmla="*/ 5040313 h 26"/>
                  <a:gd name="T54" fmla="*/ 25200841 w 11"/>
                  <a:gd name="T55" fmla="*/ 7561263 h 26"/>
                  <a:gd name="T56" fmla="*/ 27720131 w 11"/>
                  <a:gd name="T57" fmla="*/ 10080625 h 26"/>
                  <a:gd name="T58" fmla="*/ 27720131 w 11"/>
                  <a:gd name="T59" fmla="*/ 12601575 h 26"/>
                  <a:gd name="T60" fmla="*/ 25200841 w 11"/>
                  <a:gd name="T61" fmla="*/ 15120938 h 26"/>
                  <a:gd name="T62" fmla="*/ 25200841 w 11"/>
                  <a:gd name="T63" fmla="*/ 22682200 h 26"/>
                  <a:gd name="T64" fmla="*/ 25200841 w 11"/>
                  <a:gd name="T65" fmla="*/ 30241875 h 26"/>
                  <a:gd name="T66" fmla="*/ 25200841 w 11"/>
                  <a:gd name="T67" fmla="*/ 32762825 h 26"/>
                  <a:gd name="T68" fmla="*/ 15120505 w 11"/>
                  <a:gd name="T69" fmla="*/ 35282188 h 26"/>
                  <a:gd name="T70" fmla="*/ 12599627 w 11"/>
                  <a:gd name="T71" fmla="*/ 37801550 h 26"/>
                  <a:gd name="T72" fmla="*/ 10080336 w 11"/>
                  <a:gd name="T73" fmla="*/ 40322500 h 26"/>
                  <a:gd name="T74" fmla="*/ 10080336 w 11"/>
                  <a:gd name="T75" fmla="*/ 42843450 h 26"/>
                  <a:gd name="T76" fmla="*/ 10080336 w 11"/>
                  <a:gd name="T77" fmla="*/ 47883763 h 26"/>
                  <a:gd name="T78" fmla="*/ 10080336 w 11"/>
                  <a:gd name="T79" fmla="*/ 50403125 h 26"/>
                  <a:gd name="T80" fmla="*/ 7559459 w 11"/>
                  <a:gd name="T81" fmla="*/ 52924075 h 26"/>
                  <a:gd name="T82" fmla="*/ 7559459 w 11"/>
                  <a:gd name="T83" fmla="*/ 55443438 h 26"/>
                  <a:gd name="T84" fmla="*/ 5040168 w 11"/>
                  <a:gd name="T85" fmla="*/ 60483750 h 26"/>
                  <a:gd name="T86" fmla="*/ 2519290 w 11"/>
                  <a:gd name="T87" fmla="*/ 65524063 h 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"/>
                  <a:gd name="T133" fmla="*/ 0 h 26"/>
                  <a:gd name="T134" fmla="*/ 11 w 11"/>
                  <a:gd name="T135" fmla="*/ 26 h 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" h="26">
                    <a:moveTo>
                      <a:pt x="1" y="26"/>
                    </a:move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2" y="24"/>
                    </a:lnTo>
                    <a:lnTo>
                      <a:pt x="1" y="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31" name="Freeform 1278"/>
              <p:cNvSpPr>
                <a:spLocks/>
              </p:cNvSpPr>
              <p:nvPr/>
            </p:nvSpPr>
            <p:spPr bwMode="auto">
              <a:xfrm>
                <a:off x="7469188" y="3255962"/>
                <a:ext cx="20637" cy="14288"/>
              </a:xfrm>
              <a:custGeom>
                <a:avLst/>
                <a:gdLst>
                  <a:gd name="T0" fmla="*/ 12599682 w 13"/>
                  <a:gd name="T1" fmla="*/ 22681406 h 9"/>
                  <a:gd name="T2" fmla="*/ 7559492 w 13"/>
                  <a:gd name="T3" fmla="*/ 20161956 h 9"/>
                  <a:gd name="T4" fmla="*/ 2519301 w 13"/>
                  <a:gd name="T5" fmla="*/ 20161956 h 9"/>
                  <a:gd name="T6" fmla="*/ 0 w 13"/>
                  <a:gd name="T7" fmla="*/ 17640917 h 9"/>
                  <a:gd name="T8" fmla="*/ 0 w 13"/>
                  <a:gd name="T9" fmla="*/ 15121467 h 9"/>
                  <a:gd name="T10" fmla="*/ 0 w 13"/>
                  <a:gd name="T11" fmla="*/ 12600428 h 9"/>
                  <a:gd name="T12" fmla="*/ 7559492 w 13"/>
                  <a:gd name="T13" fmla="*/ 10080978 h 9"/>
                  <a:gd name="T14" fmla="*/ 10080381 w 13"/>
                  <a:gd name="T15" fmla="*/ 10080978 h 9"/>
                  <a:gd name="T16" fmla="*/ 12599682 w 13"/>
                  <a:gd name="T17" fmla="*/ 5040489 h 9"/>
                  <a:gd name="T18" fmla="*/ 15120571 w 13"/>
                  <a:gd name="T19" fmla="*/ 2519451 h 9"/>
                  <a:gd name="T20" fmla="*/ 15120571 w 13"/>
                  <a:gd name="T21" fmla="*/ 0 h 9"/>
                  <a:gd name="T22" fmla="*/ 17639873 w 13"/>
                  <a:gd name="T23" fmla="*/ 0 h 9"/>
                  <a:gd name="T24" fmla="*/ 20160762 w 13"/>
                  <a:gd name="T25" fmla="*/ 0 h 9"/>
                  <a:gd name="T26" fmla="*/ 22680063 w 13"/>
                  <a:gd name="T27" fmla="*/ 0 h 9"/>
                  <a:gd name="T28" fmla="*/ 22680063 w 13"/>
                  <a:gd name="T29" fmla="*/ 2519451 h 9"/>
                  <a:gd name="T30" fmla="*/ 25200952 w 13"/>
                  <a:gd name="T31" fmla="*/ 5040489 h 9"/>
                  <a:gd name="T32" fmla="*/ 30241142 w 13"/>
                  <a:gd name="T33" fmla="*/ 5040489 h 9"/>
                  <a:gd name="T34" fmla="*/ 30241142 w 13"/>
                  <a:gd name="T35" fmla="*/ 10080978 h 9"/>
                  <a:gd name="T36" fmla="*/ 30241142 w 13"/>
                  <a:gd name="T37" fmla="*/ 12600428 h 9"/>
                  <a:gd name="T38" fmla="*/ 30241142 w 13"/>
                  <a:gd name="T39" fmla="*/ 15121467 h 9"/>
                  <a:gd name="T40" fmla="*/ 32760444 w 13"/>
                  <a:gd name="T41" fmla="*/ 15121467 h 9"/>
                  <a:gd name="T42" fmla="*/ 30241142 w 13"/>
                  <a:gd name="T43" fmla="*/ 17640917 h 9"/>
                  <a:gd name="T44" fmla="*/ 25200952 w 13"/>
                  <a:gd name="T45" fmla="*/ 17640917 h 9"/>
                  <a:gd name="T46" fmla="*/ 22680063 w 13"/>
                  <a:gd name="T47" fmla="*/ 20161956 h 9"/>
                  <a:gd name="T48" fmla="*/ 20160762 w 13"/>
                  <a:gd name="T49" fmla="*/ 20161956 h 9"/>
                  <a:gd name="T50" fmla="*/ 17639873 w 13"/>
                  <a:gd name="T51" fmla="*/ 20161956 h 9"/>
                  <a:gd name="T52" fmla="*/ 12599682 w 13"/>
                  <a:gd name="T53" fmla="*/ 22681406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9"/>
                  <a:gd name="T83" fmla="*/ 13 w 13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9">
                    <a:moveTo>
                      <a:pt x="5" y="9"/>
                    </a:move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32" name="Freeform 1279"/>
              <p:cNvSpPr>
                <a:spLocks/>
              </p:cNvSpPr>
              <p:nvPr/>
            </p:nvSpPr>
            <p:spPr bwMode="auto">
              <a:xfrm>
                <a:off x="7454900" y="3201987"/>
                <a:ext cx="22225" cy="20638"/>
              </a:xfrm>
              <a:custGeom>
                <a:avLst/>
                <a:gdLst>
                  <a:gd name="T0" fmla="*/ 35282188 w 14"/>
                  <a:gd name="T1" fmla="*/ 32762031 h 13"/>
                  <a:gd name="T2" fmla="*/ 32762825 w 14"/>
                  <a:gd name="T3" fmla="*/ 30242608 h 13"/>
                  <a:gd name="T4" fmla="*/ 32762825 w 14"/>
                  <a:gd name="T5" fmla="*/ 27721597 h 13"/>
                  <a:gd name="T6" fmla="*/ 30241875 w 14"/>
                  <a:gd name="T7" fmla="*/ 27721597 h 13"/>
                  <a:gd name="T8" fmla="*/ 25201563 w 14"/>
                  <a:gd name="T9" fmla="*/ 25202173 h 13"/>
                  <a:gd name="T10" fmla="*/ 22682200 w 14"/>
                  <a:gd name="T11" fmla="*/ 25202173 h 13"/>
                  <a:gd name="T12" fmla="*/ 17641888 w 14"/>
                  <a:gd name="T13" fmla="*/ 17640727 h 13"/>
                  <a:gd name="T14" fmla="*/ 17641888 w 14"/>
                  <a:gd name="T15" fmla="*/ 15121304 h 13"/>
                  <a:gd name="T16" fmla="*/ 15120938 w 14"/>
                  <a:gd name="T17" fmla="*/ 12600293 h 13"/>
                  <a:gd name="T18" fmla="*/ 12601575 w 14"/>
                  <a:gd name="T19" fmla="*/ 12600293 h 13"/>
                  <a:gd name="T20" fmla="*/ 10080625 w 14"/>
                  <a:gd name="T21" fmla="*/ 17640727 h 13"/>
                  <a:gd name="T22" fmla="*/ 2520950 w 14"/>
                  <a:gd name="T23" fmla="*/ 20161738 h 13"/>
                  <a:gd name="T24" fmla="*/ 2520950 w 14"/>
                  <a:gd name="T25" fmla="*/ 25202173 h 13"/>
                  <a:gd name="T26" fmla="*/ 0 w 14"/>
                  <a:gd name="T27" fmla="*/ 25202173 h 13"/>
                  <a:gd name="T28" fmla="*/ 2520950 w 14"/>
                  <a:gd name="T29" fmla="*/ 17640727 h 13"/>
                  <a:gd name="T30" fmla="*/ 2520950 w 14"/>
                  <a:gd name="T31" fmla="*/ 15121304 h 13"/>
                  <a:gd name="T32" fmla="*/ 7561263 w 14"/>
                  <a:gd name="T33" fmla="*/ 12600293 h 13"/>
                  <a:gd name="T34" fmla="*/ 7561263 w 14"/>
                  <a:gd name="T35" fmla="*/ 10080869 h 13"/>
                  <a:gd name="T36" fmla="*/ 2520950 w 14"/>
                  <a:gd name="T37" fmla="*/ 2519424 h 13"/>
                  <a:gd name="T38" fmla="*/ 2520950 w 14"/>
                  <a:gd name="T39" fmla="*/ 0 h 13"/>
                  <a:gd name="T40" fmla="*/ 7561263 w 14"/>
                  <a:gd name="T41" fmla="*/ 2519424 h 13"/>
                  <a:gd name="T42" fmla="*/ 12601575 w 14"/>
                  <a:gd name="T43" fmla="*/ 2519424 h 13"/>
                  <a:gd name="T44" fmla="*/ 15120938 w 14"/>
                  <a:gd name="T45" fmla="*/ 5040435 h 13"/>
                  <a:gd name="T46" fmla="*/ 20161250 w 14"/>
                  <a:gd name="T47" fmla="*/ 10080869 h 13"/>
                  <a:gd name="T48" fmla="*/ 25201563 w 14"/>
                  <a:gd name="T49" fmla="*/ 12600293 h 13"/>
                  <a:gd name="T50" fmla="*/ 30241875 w 14"/>
                  <a:gd name="T51" fmla="*/ 15121304 h 13"/>
                  <a:gd name="T52" fmla="*/ 35282188 w 14"/>
                  <a:gd name="T53" fmla="*/ 20161738 h 13"/>
                  <a:gd name="T54" fmla="*/ 35282188 w 14"/>
                  <a:gd name="T55" fmla="*/ 27721597 h 13"/>
                  <a:gd name="T56" fmla="*/ 35282188 w 14"/>
                  <a:gd name="T57" fmla="*/ 30242608 h 13"/>
                  <a:gd name="T58" fmla="*/ 35282188 w 14"/>
                  <a:gd name="T59" fmla="*/ 32762031 h 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3"/>
                  <a:gd name="T92" fmla="*/ 14 w 14"/>
                  <a:gd name="T93" fmla="*/ 13 h 1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3">
                    <a:moveTo>
                      <a:pt x="14" y="13"/>
                    </a:moveTo>
                    <a:lnTo>
                      <a:pt x="13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33" name="Freeform 1280"/>
              <p:cNvSpPr>
                <a:spLocks/>
              </p:cNvSpPr>
              <p:nvPr/>
            </p:nvSpPr>
            <p:spPr bwMode="auto">
              <a:xfrm>
                <a:off x="7475538" y="3167063"/>
                <a:ext cx="7937" cy="14288"/>
              </a:xfrm>
              <a:custGeom>
                <a:avLst/>
                <a:gdLst>
                  <a:gd name="T0" fmla="*/ 7559199 w 5"/>
                  <a:gd name="T1" fmla="*/ 22681406 h 9"/>
                  <a:gd name="T2" fmla="*/ 5039995 w 5"/>
                  <a:gd name="T3" fmla="*/ 22681406 h 9"/>
                  <a:gd name="T4" fmla="*/ 2519204 w 5"/>
                  <a:gd name="T5" fmla="*/ 20161956 h 9"/>
                  <a:gd name="T6" fmla="*/ 0 w 5"/>
                  <a:gd name="T7" fmla="*/ 17640917 h 9"/>
                  <a:gd name="T8" fmla="*/ 2519204 w 5"/>
                  <a:gd name="T9" fmla="*/ 17640917 h 9"/>
                  <a:gd name="T10" fmla="*/ 2519204 w 5"/>
                  <a:gd name="T11" fmla="*/ 15121467 h 9"/>
                  <a:gd name="T12" fmla="*/ 5039995 w 5"/>
                  <a:gd name="T13" fmla="*/ 15121467 h 9"/>
                  <a:gd name="T14" fmla="*/ 5039995 w 5"/>
                  <a:gd name="T15" fmla="*/ 12600428 h 9"/>
                  <a:gd name="T16" fmla="*/ 5039995 w 5"/>
                  <a:gd name="T17" fmla="*/ 10080978 h 9"/>
                  <a:gd name="T18" fmla="*/ 5039995 w 5"/>
                  <a:gd name="T19" fmla="*/ 5040489 h 9"/>
                  <a:gd name="T20" fmla="*/ 5039995 w 5"/>
                  <a:gd name="T21" fmla="*/ 2519451 h 9"/>
                  <a:gd name="T22" fmla="*/ 7559199 w 5"/>
                  <a:gd name="T23" fmla="*/ 0 h 9"/>
                  <a:gd name="T24" fmla="*/ 7559199 w 5"/>
                  <a:gd name="T25" fmla="*/ 2519451 h 9"/>
                  <a:gd name="T26" fmla="*/ 10079990 w 5"/>
                  <a:gd name="T27" fmla="*/ 5040489 h 9"/>
                  <a:gd name="T28" fmla="*/ 12599194 w 5"/>
                  <a:gd name="T29" fmla="*/ 10080978 h 9"/>
                  <a:gd name="T30" fmla="*/ 12599194 w 5"/>
                  <a:gd name="T31" fmla="*/ 12600428 h 9"/>
                  <a:gd name="T32" fmla="*/ 10079990 w 5"/>
                  <a:gd name="T33" fmla="*/ 20161956 h 9"/>
                  <a:gd name="T34" fmla="*/ 7559199 w 5"/>
                  <a:gd name="T35" fmla="*/ 20161956 h 9"/>
                  <a:gd name="T36" fmla="*/ 7559199 w 5"/>
                  <a:gd name="T37" fmla="*/ 22681406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9"/>
                  <a:gd name="T59" fmla="*/ 5 w 5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9">
                    <a:moveTo>
                      <a:pt x="3" y="9"/>
                    </a:move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34" name="Freeform 1281"/>
              <p:cNvSpPr>
                <a:spLocks/>
              </p:cNvSpPr>
              <p:nvPr/>
            </p:nvSpPr>
            <p:spPr bwMode="auto">
              <a:xfrm>
                <a:off x="7424738" y="3335337"/>
                <a:ext cx="11112" cy="6350"/>
              </a:xfrm>
              <a:custGeom>
                <a:avLst/>
                <a:gdLst>
                  <a:gd name="T0" fmla="*/ 7559335 w 7"/>
                  <a:gd name="T1" fmla="*/ 10080625 h 4"/>
                  <a:gd name="T2" fmla="*/ 7559335 w 7"/>
                  <a:gd name="T3" fmla="*/ 7559675 h 4"/>
                  <a:gd name="T4" fmla="*/ 2519249 w 7"/>
                  <a:gd name="T5" fmla="*/ 7559675 h 4"/>
                  <a:gd name="T6" fmla="*/ 0 w 7"/>
                  <a:gd name="T7" fmla="*/ 5040313 h 4"/>
                  <a:gd name="T8" fmla="*/ 0 w 7"/>
                  <a:gd name="T9" fmla="*/ 2520950 h 4"/>
                  <a:gd name="T10" fmla="*/ 0 w 7"/>
                  <a:gd name="T11" fmla="*/ 0 h 4"/>
                  <a:gd name="T12" fmla="*/ 2519249 w 7"/>
                  <a:gd name="T13" fmla="*/ 0 h 4"/>
                  <a:gd name="T14" fmla="*/ 2519249 w 7"/>
                  <a:gd name="T15" fmla="*/ 2520950 h 4"/>
                  <a:gd name="T16" fmla="*/ 7559335 w 7"/>
                  <a:gd name="T17" fmla="*/ 2520950 h 4"/>
                  <a:gd name="T18" fmla="*/ 7559335 w 7"/>
                  <a:gd name="T19" fmla="*/ 0 h 4"/>
                  <a:gd name="T20" fmla="*/ 10080171 w 7"/>
                  <a:gd name="T21" fmla="*/ 0 h 4"/>
                  <a:gd name="T22" fmla="*/ 12599421 w 7"/>
                  <a:gd name="T23" fmla="*/ 0 h 4"/>
                  <a:gd name="T24" fmla="*/ 15120257 w 7"/>
                  <a:gd name="T25" fmla="*/ 2520950 h 4"/>
                  <a:gd name="T26" fmla="*/ 17639506 w 7"/>
                  <a:gd name="T27" fmla="*/ 2520950 h 4"/>
                  <a:gd name="T28" fmla="*/ 17639506 w 7"/>
                  <a:gd name="T29" fmla="*/ 5040313 h 4"/>
                  <a:gd name="T30" fmla="*/ 15120257 w 7"/>
                  <a:gd name="T31" fmla="*/ 7559675 h 4"/>
                  <a:gd name="T32" fmla="*/ 10080171 w 7"/>
                  <a:gd name="T33" fmla="*/ 10080625 h 4"/>
                  <a:gd name="T34" fmla="*/ 7559335 w 7"/>
                  <a:gd name="T35" fmla="*/ 10080625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35" name="Freeform 1282"/>
              <p:cNvSpPr>
                <a:spLocks/>
              </p:cNvSpPr>
              <p:nvPr/>
            </p:nvSpPr>
            <p:spPr bwMode="auto">
              <a:xfrm>
                <a:off x="7508875" y="3249612"/>
                <a:ext cx="4763" cy="15875"/>
              </a:xfrm>
              <a:custGeom>
                <a:avLst/>
                <a:gdLst>
                  <a:gd name="T0" fmla="*/ 5040842 w 3"/>
                  <a:gd name="T1" fmla="*/ 25201563 h 10"/>
                  <a:gd name="T2" fmla="*/ 2521215 w 3"/>
                  <a:gd name="T3" fmla="*/ 25201563 h 10"/>
                  <a:gd name="T4" fmla="*/ 2521215 w 3"/>
                  <a:gd name="T5" fmla="*/ 22682200 h 10"/>
                  <a:gd name="T6" fmla="*/ 5040842 w 3"/>
                  <a:gd name="T7" fmla="*/ 22682200 h 10"/>
                  <a:gd name="T8" fmla="*/ 2521215 w 3"/>
                  <a:gd name="T9" fmla="*/ 20161250 h 10"/>
                  <a:gd name="T10" fmla="*/ 0 w 3"/>
                  <a:gd name="T11" fmla="*/ 12601575 h 10"/>
                  <a:gd name="T12" fmla="*/ 0 w 3"/>
                  <a:gd name="T13" fmla="*/ 5040313 h 10"/>
                  <a:gd name="T14" fmla="*/ 5040842 w 3"/>
                  <a:gd name="T15" fmla="*/ 2520950 h 10"/>
                  <a:gd name="T16" fmla="*/ 5040842 w 3"/>
                  <a:gd name="T17" fmla="*/ 0 h 10"/>
                  <a:gd name="T18" fmla="*/ 5040842 w 3"/>
                  <a:gd name="T19" fmla="*/ 2520950 h 10"/>
                  <a:gd name="T20" fmla="*/ 5040842 w 3"/>
                  <a:gd name="T21" fmla="*/ 7559675 h 10"/>
                  <a:gd name="T22" fmla="*/ 5040842 w 3"/>
                  <a:gd name="T23" fmla="*/ 10080625 h 10"/>
                  <a:gd name="T24" fmla="*/ 5040842 w 3"/>
                  <a:gd name="T25" fmla="*/ 12601575 h 10"/>
                  <a:gd name="T26" fmla="*/ 7562056 w 3"/>
                  <a:gd name="T27" fmla="*/ 12601575 h 10"/>
                  <a:gd name="T28" fmla="*/ 7562056 w 3"/>
                  <a:gd name="T29" fmla="*/ 22682200 h 10"/>
                  <a:gd name="T30" fmla="*/ 5040842 w 3"/>
                  <a:gd name="T31" fmla="*/ 22682200 h 10"/>
                  <a:gd name="T32" fmla="*/ 5040842 w 3"/>
                  <a:gd name="T33" fmla="*/ 2520156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0"/>
                  <a:gd name="T53" fmla="*/ 3 w 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0">
                    <a:moveTo>
                      <a:pt x="2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36" name="Freeform 1283"/>
              <p:cNvSpPr>
                <a:spLocks/>
              </p:cNvSpPr>
              <p:nvPr/>
            </p:nvSpPr>
            <p:spPr bwMode="auto">
              <a:xfrm>
                <a:off x="7380288" y="3208337"/>
                <a:ext cx="12700" cy="6350"/>
              </a:xfrm>
              <a:custGeom>
                <a:avLst/>
                <a:gdLst>
                  <a:gd name="T0" fmla="*/ 10080625 w 8"/>
                  <a:gd name="T1" fmla="*/ 10080625 h 4"/>
                  <a:gd name="T2" fmla="*/ 7559675 w 8"/>
                  <a:gd name="T3" fmla="*/ 10080625 h 4"/>
                  <a:gd name="T4" fmla="*/ 2520950 w 8"/>
                  <a:gd name="T5" fmla="*/ 7559675 h 4"/>
                  <a:gd name="T6" fmla="*/ 0 w 8"/>
                  <a:gd name="T7" fmla="*/ 2520950 h 4"/>
                  <a:gd name="T8" fmla="*/ 2520950 w 8"/>
                  <a:gd name="T9" fmla="*/ 0 h 4"/>
                  <a:gd name="T10" fmla="*/ 10080625 w 8"/>
                  <a:gd name="T11" fmla="*/ 2520950 h 4"/>
                  <a:gd name="T12" fmla="*/ 12599988 w 8"/>
                  <a:gd name="T13" fmla="*/ 5040313 h 4"/>
                  <a:gd name="T14" fmla="*/ 15120938 w 8"/>
                  <a:gd name="T15" fmla="*/ 5040313 h 4"/>
                  <a:gd name="T16" fmla="*/ 17640300 w 8"/>
                  <a:gd name="T17" fmla="*/ 7559675 h 4"/>
                  <a:gd name="T18" fmla="*/ 20161250 w 8"/>
                  <a:gd name="T19" fmla="*/ 7559675 h 4"/>
                  <a:gd name="T20" fmla="*/ 20161250 w 8"/>
                  <a:gd name="T21" fmla="*/ 10080625 h 4"/>
                  <a:gd name="T22" fmla="*/ 17640300 w 8"/>
                  <a:gd name="T23" fmla="*/ 10080625 h 4"/>
                  <a:gd name="T24" fmla="*/ 15120938 w 8"/>
                  <a:gd name="T25" fmla="*/ 10080625 h 4"/>
                  <a:gd name="T26" fmla="*/ 12599988 w 8"/>
                  <a:gd name="T27" fmla="*/ 10080625 h 4"/>
                  <a:gd name="T28" fmla="*/ 10080625 w 8"/>
                  <a:gd name="T29" fmla="*/ 10080625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4" y="4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37" name="Freeform 1284"/>
              <p:cNvSpPr>
                <a:spLocks/>
              </p:cNvSpPr>
              <p:nvPr/>
            </p:nvSpPr>
            <p:spPr bwMode="auto">
              <a:xfrm>
                <a:off x="7424738" y="3179763"/>
                <a:ext cx="9525" cy="9525"/>
              </a:xfrm>
              <a:custGeom>
                <a:avLst/>
                <a:gdLst>
                  <a:gd name="T0" fmla="*/ 10080625 w 6"/>
                  <a:gd name="T1" fmla="*/ 15120938 h 6"/>
                  <a:gd name="T2" fmla="*/ 7561263 w 6"/>
                  <a:gd name="T3" fmla="*/ 15120938 h 6"/>
                  <a:gd name="T4" fmla="*/ 2520950 w 6"/>
                  <a:gd name="T5" fmla="*/ 12601575 h 6"/>
                  <a:gd name="T6" fmla="*/ 2520950 w 6"/>
                  <a:gd name="T7" fmla="*/ 7561263 h 6"/>
                  <a:gd name="T8" fmla="*/ 0 w 6"/>
                  <a:gd name="T9" fmla="*/ 7561263 h 6"/>
                  <a:gd name="T10" fmla="*/ 0 w 6"/>
                  <a:gd name="T11" fmla="*/ 5040313 h 6"/>
                  <a:gd name="T12" fmla="*/ 2520950 w 6"/>
                  <a:gd name="T13" fmla="*/ 0 h 6"/>
                  <a:gd name="T14" fmla="*/ 10080625 w 6"/>
                  <a:gd name="T15" fmla="*/ 0 h 6"/>
                  <a:gd name="T16" fmla="*/ 10080625 w 6"/>
                  <a:gd name="T17" fmla="*/ 2520950 h 6"/>
                  <a:gd name="T18" fmla="*/ 12601575 w 6"/>
                  <a:gd name="T19" fmla="*/ 2520950 h 6"/>
                  <a:gd name="T20" fmla="*/ 12601575 w 6"/>
                  <a:gd name="T21" fmla="*/ 5040313 h 6"/>
                  <a:gd name="T22" fmla="*/ 15120938 w 6"/>
                  <a:gd name="T23" fmla="*/ 7561263 h 6"/>
                  <a:gd name="T24" fmla="*/ 10080625 w 6"/>
                  <a:gd name="T25" fmla="*/ 12601575 h 6"/>
                  <a:gd name="T26" fmla="*/ 10080625 w 6"/>
                  <a:gd name="T27" fmla="*/ 15120938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6"/>
                  <a:gd name="T44" fmla="*/ 6 w 6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6">
                    <a:moveTo>
                      <a:pt x="4" y="6"/>
                    </a:moveTo>
                    <a:lnTo>
                      <a:pt x="3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38" name="Freeform 1285"/>
              <p:cNvSpPr>
                <a:spLocks/>
              </p:cNvSpPr>
              <p:nvPr/>
            </p:nvSpPr>
            <p:spPr bwMode="auto">
              <a:xfrm>
                <a:off x="7404100" y="3348037"/>
                <a:ext cx="12700" cy="6350"/>
              </a:xfrm>
              <a:custGeom>
                <a:avLst/>
                <a:gdLst>
                  <a:gd name="T0" fmla="*/ 17640300 w 8"/>
                  <a:gd name="T1" fmla="*/ 10080625 h 4"/>
                  <a:gd name="T2" fmla="*/ 12599988 w 8"/>
                  <a:gd name="T3" fmla="*/ 10080625 h 4"/>
                  <a:gd name="T4" fmla="*/ 12599988 w 8"/>
                  <a:gd name="T5" fmla="*/ 7559675 h 4"/>
                  <a:gd name="T6" fmla="*/ 10080625 w 8"/>
                  <a:gd name="T7" fmla="*/ 7559675 h 4"/>
                  <a:gd name="T8" fmla="*/ 7559675 w 8"/>
                  <a:gd name="T9" fmla="*/ 10080625 h 4"/>
                  <a:gd name="T10" fmla="*/ 2520950 w 8"/>
                  <a:gd name="T11" fmla="*/ 10080625 h 4"/>
                  <a:gd name="T12" fmla="*/ 2520950 w 8"/>
                  <a:gd name="T13" fmla="*/ 7559675 h 4"/>
                  <a:gd name="T14" fmla="*/ 0 w 8"/>
                  <a:gd name="T15" fmla="*/ 7559675 h 4"/>
                  <a:gd name="T16" fmla="*/ 2520950 w 8"/>
                  <a:gd name="T17" fmla="*/ 5040313 h 4"/>
                  <a:gd name="T18" fmla="*/ 5040313 w 8"/>
                  <a:gd name="T19" fmla="*/ 0 h 4"/>
                  <a:gd name="T20" fmla="*/ 7559675 w 8"/>
                  <a:gd name="T21" fmla="*/ 0 h 4"/>
                  <a:gd name="T22" fmla="*/ 10080625 w 8"/>
                  <a:gd name="T23" fmla="*/ 0 h 4"/>
                  <a:gd name="T24" fmla="*/ 10080625 w 8"/>
                  <a:gd name="T25" fmla="*/ 5040313 h 4"/>
                  <a:gd name="T26" fmla="*/ 12599988 w 8"/>
                  <a:gd name="T27" fmla="*/ 5040313 h 4"/>
                  <a:gd name="T28" fmla="*/ 20161250 w 8"/>
                  <a:gd name="T29" fmla="*/ 5040313 h 4"/>
                  <a:gd name="T30" fmla="*/ 20161250 w 8"/>
                  <a:gd name="T31" fmla="*/ 7559675 h 4"/>
                  <a:gd name="T32" fmla="*/ 17640300 w 8"/>
                  <a:gd name="T33" fmla="*/ 7559675 h 4"/>
                  <a:gd name="T34" fmla="*/ 17640300 w 8"/>
                  <a:gd name="T35" fmla="*/ 10080625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4"/>
                  <a:gd name="T56" fmla="*/ 8 w 8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39" name="Freeform 1286"/>
              <p:cNvSpPr>
                <a:spLocks/>
              </p:cNvSpPr>
              <p:nvPr/>
            </p:nvSpPr>
            <p:spPr bwMode="auto">
              <a:xfrm>
                <a:off x="7429500" y="3198812"/>
                <a:ext cx="3175" cy="14288"/>
              </a:xfrm>
              <a:custGeom>
                <a:avLst/>
                <a:gdLst>
                  <a:gd name="T0" fmla="*/ 2520950 w 2"/>
                  <a:gd name="T1" fmla="*/ 22681406 h 9"/>
                  <a:gd name="T2" fmla="*/ 0 w 2"/>
                  <a:gd name="T3" fmla="*/ 20161956 h 9"/>
                  <a:gd name="T4" fmla="*/ 0 w 2"/>
                  <a:gd name="T5" fmla="*/ 15121467 h 9"/>
                  <a:gd name="T6" fmla="*/ 0 w 2"/>
                  <a:gd name="T7" fmla="*/ 12600428 h 9"/>
                  <a:gd name="T8" fmla="*/ 2520950 w 2"/>
                  <a:gd name="T9" fmla="*/ 10080978 h 9"/>
                  <a:gd name="T10" fmla="*/ 2520950 w 2"/>
                  <a:gd name="T11" fmla="*/ 7559940 h 9"/>
                  <a:gd name="T12" fmla="*/ 2520950 w 2"/>
                  <a:gd name="T13" fmla="*/ 5040489 h 9"/>
                  <a:gd name="T14" fmla="*/ 5040313 w 2"/>
                  <a:gd name="T15" fmla="*/ 0 h 9"/>
                  <a:gd name="T16" fmla="*/ 5040313 w 2"/>
                  <a:gd name="T17" fmla="*/ 5040489 h 9"/>
                  <a:gd name="T18" fmla="*/ 5040313 w 2"/>
                  <a:gd name="T19" fmla="*/ 7559940 h 9"/>
                  <a:gd name="T20" fmla="*/ 5040313 w 2"/>
                  <a:gd name="T21" fmla="*/ 12600428 h 9"/>
                  <a:gd name="T22" fmla="*/ 2520950 w 2"/>
                  <a:gd name="T23" fmla="*/ 20161956 h 9"/>
                  <a:gd name="T24" fmla="*/ 2520950 w 2"/>
                  <a:gd name="T25" fmla="*/ 22681406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9"/>
                  <a:gd name="T41" fmla="*/ 2 w 2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40" name="Freeform 1287"/>
              <p:cNvSpPr>
                <a:spLocks/>
              </p:cNvSpPr>
              <p:nvPr/>
            </p:nvSpPr>
            <p:spPr bwMode="auto">
              <a:xfrm>
                <a:off x="7424738" y="3146426"/>
                <a:ext cx="6350" cy="11112"/>
              </a:xfrm>
              <a:custGeom>
                <a:avLst/>
                <a:gdLst>
                  <a:gd name="T0" fmla="*/ 7559675 w 4"/>
                  <a:gd name="T1" fmla="*/ 17641094 h 7"/>
                  <a:gd name="T2" fmla="*/ 2520950 w 4"/>
                  <a:gd name="T3" fmla="*/ 12601008 h 7"/>
                  <a:gd name="T4" fmla="*/ 2520950 w 4"/>
                  <a:gd name="T5" fmla="*/ 10080171 h 7"/>
                  <a:gd name="T6" fmla="*/ 7559675 w 4"/>
                  <a:gd name="T7" fmla="*/ 12601008 h 7"/>
                  <a:gd name="T8" fmla="*/ 7559675 w 4"/>
                  <a:gd name="T9" fmla="*/ 10080171 h 7"/>
                  <a:gd name="T10" fmla="*/ 2520950 w 4"/>
                  <a:gd name="T11" fmla="*/ 5040086 h 7"/>
                  <a:gd name="T12" fmla="*/ 0 w 4"/>
                  <a:gd name="T13" fmla="*/ 5040086 h 7"/>
                  <a:gd name="T14" fmla="*/ 0 w 4"/>
                  <a:gd name="T15" fmla="*/ 2520837 h 7"/>
                  <a:gd name="T16" fmla="*/ 2520950 w 4"/>
                  <a:gd name="T17" fmla="*/ 2520837 h 7"/>
                  <a:gd name="T18" fmla="*/ 2520950 w 4"/>
                  <a:gd name="T19" fmla="*/ 0 h 7"/>
                  <a:gd name="T20" fmla="*/ 7559675 w 4"/>
                  <a:gd name="T21" fmla="*/ 0 h 7"/>
                  <a:gd name="T22" fmla="*/ 10080625 w 4"/>
                  <a:gd name="T23" fmla="*/ 0 h 7"/>
                  <a:gd name="T24" fmla="*/ 10080625 w 4"/>
                  <a:gd name="T25" fmla="*/ 2520837 h 7"/>
                  <a:gd name="T26" fmla="*/ 7559675 w 4"/>
                  <a:gd name="T27" fmla="*/ 5040086 h 7"/>
                  <a:gd name="T28" fmla="*/ 7559675 w 4"/>
                  <a:gd name="T29" fmla="*/ 7560922 h 7"/>
                  <a:gd name="T30" fmla="*/ 10080625 w 4"/>
                  <a:gd name="T31" fmla="*/ 7560922 h 7"/>
                  <a:gd name="T32" fmla="*/ 10080625 w 4"/>
                  <a:gd name="T33" fmla="*/ 12601008 h 7"/>
                  <a:gd name="T34" fmla="*/ 7559675 w 4"/>
                  <a:gd name="T35" fmla="*/ 12601008 h 7"/>
                  <a:gd name="T36" fmla="*/ 7559675 w 4"/>
                  <a:gd name="T37" fmla="*/ 1764109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7"/>
                  <a:gd name="T59" fmla="*/ 4 w 4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41" name="Freeform 1288"/>
              <p:cNvSpPr>
                <a:spLocks/>
              </p:cNvSpPr>
              <p:nvPr/>
            </p:nvSpPr>
            <p:spPr bwMode="auto">
              <a:xfrm>
                <a:off x="7380288" y="3365500"/>
                <a:ext cx="9525" cy="6350"/>
              </a:xfrm>
              <a:custGeom>
                <a:avLst/>
                <a:gdLst>
                  <a:gd name="T0" fmla="*/ 0 w 6"/>
                  <a:gd name="T1" fmla="*/ 10080625 h 4"/>
                  <a:gd name="T2" fmla="*/ 0 w 6"/>
                  <a:gd name="T3" fmla="*/ 7559675 h 4"/>
                  <a:gd name="T4" fmla="*/ 2520950 w 6"/>
                  <a:gd name="T5" fmla="*/ 7559675 h 4"/>
                  <a:gd name="T6" fmla="*/ 10080625 w 6"/>
                  <a:gd name="T7" fmla="*/ 5040313 h 4"/>
                  <a:gd name="T8" fmla="*/ 10080625 w 6"/>
                  <a:gd name="T9" fmla="*/ 2520950 h 4"/>
                  <a:gd name="T10" fmla="*/ 12601575 w 6"/>
                  <a:gd name="T11" fmla="*/ 2520950 h 4"/>
                  <a:gd name="T12" fmla="*/ 12601575 w 6"/>
                  <a:gd name="T13" fmla="*/ 0 h 4"/>
                  <a:gd name="T14" fmla="*/ 15120938 w 6"/>
                  <a:gd name="T15" fmla="*/ 0 h 4"/>
                  <a:gd name="T16" fmla="*/ 15120938 w 6"/>
                  <a:gd name="T17" fmla="*/ 2520950 h 4"/>
                  <a:gd name="T18" fmla="*/ 15120938 w 6"/>
                  <a:gd name="T19" fmla="*/ 5040313 h 4"/>
                  <a:gd name="T20" fmla="*/ 15120938 w 6"/>
                  <a:gd name="T21" fmla="*/ 7559675 h 4"/>
                  <a:gd name="T22" fmla="*/ 12601575 w 6"/>
                  <a:gd name="T23" fmla="*/ 7559675 h 4"/>
                  <a:gd name="T24" fmla="*/ 10080625 w 6"/>
                  <a:gd name="T25" fmla="*/ 5040313 h 4"/>
                  <a:gd name="T26" fmla="*/ 10080625 w 6"/>
                  <a:gd name="T27" fmla="*/ 7559675 h 4"/>
                  <a:gd name="T28" fmla="*/ 7561263 w 6"/>
                  <a:gd name="T29" fmla="*/ 7559675 h 4"/>
                  <a:gd name="T30" fmla="*/ 7561263 w 6"/>
                  <a:gd name="T31" fmla="*/ 10080625 h 4"/>
                  <a:gd name="T32" fmla="*/ 2520950 w 6"/>
                  <a:gd name="T33" fmla="*/ 10080625 h 4"/>
                  <a:gd name="T34" fmla="*/ 0 w 6"/>
                  <a:gd name="T35" fmla="*/ 10080625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42" name="Freeform 1289"/>
              <p:cNvSpPr>
                <a:spLocks/>
              </p:cNvSpPr>
              <p:nvPr/>
            </p:nvSpPr>
            <p:spPr bwMode="auto">
              <a:xfrm>
                <a:off x="7440613" y="3243262"/>
                <a:ext cx="6350" cy="7938"/>
              </a:xfrm>
              <a:custGeom>
                <a:avLst/>
                <a:gdLst>
                  <a:gd name="T0" fmla="*/ 5040313 w 4"/>
                  <a:gd name="T1" fmla="*/ 12600781 h 5"/>
                  <a:gd name="T2" fmla="*/ 0 w 4"/>
                  <a:gd name="T3" fmla="*/ 12600781 h 5"/>
                  <a:gd name="T4" fmla="*/ 0 w 4"/>
                  <a:gd name="T5" fmla="*/ 10081260 h 5"/>
                  <a:gd name="T6" fmla="*/ 0 w 4"/>
                  <a:gd name="T7" fmla="*/ 7560151 h 5"/>
                  <a:gd name="T8" fmla="*/ 5040313 w 4"/>
                  <a:gd name="T9" fmla="*/ 5040630 h 5"/>
                  <a:gd name="T10" fmla="*/ 5040313 w 4"/>
                  <a:gd name="T11" fmla="*/ 0 h 5"/>
                  <a:gd name="T12" fmla="*/ 7559675 w 4"/>
                  <a:gd name="T13" fmla="*/ 0 h 5"/>
                  <a:gd name="T14" fmla="*/ 10080625 w 4"/>
                  <a:gd name="T15" fmla="*/ 0 h 5"/>
                  <a:gd name="T16" fmla="*/ 10080625 w 4"/>
                  <a:gd name="T17" fmla="*/ 5040630 h 5"/>
                  <a:gd name="T18" fmla="*/ 7559675 w 4"/>
                  <a:gd name="T19" fmla="*/ 10081260 h 5"/>
                  <a:gd name="T20" fmla="*/ 7559675 w 4"/>
                  <a:gd name="T21" fmla="*/ 12600781 h 5"/>
                  <a:gd name="T22" fmla="*/ 5040313 w 4"/>
                  <a:gd name="T23" fmla="*/ 12600781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5"/>
                  <a:gd name="T38" fmla="*/ 4 w 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43" name="Freeform 1290"/>
              <p:cNvSpPr>
                <a:spLocks/>
              </p:cNvSpPr>
              <p:nvPr/>
            </p:nvSpPr>
            <p:spPr bwMode="auto">
              <a:xfrm>
                <a:off x="7481888" y="3222625"/>
                <a:ext cx="7937" cy="4762"/>
              </a:xfrm>
              <a:custGeom>
                <a:avLst/>
                <a:gdLst>
                  <a:gd name="T0" fmla="*/ 5039995 w 5"/>
                  <a:gd name="T1" fmla="*/ 7560469 h 3"/>
                  <a:gd name="T2" fmla="*/ 5039995 w 5"/>
                  <a:gd name="T3" fmla="*/ 5039783 h 3"/>
                  <a:gd name="T4" fmla="*/ 2519204 w 5"/>
                  <a:gd name="T5" fmla="*/ 5039783 h 3"/>
                  <a:gd name="T6" fmla="*/ 0 w 5"/>
                  <a:gd name="T7" fmla="*/ 0 h 3"/>
                  <a:gd name="T8" fmla="*/ 2519204 w 5"/>
                  <a:gd name="T9" fmla="*/ 0 h 3"/>
                  <a:gd name="T10" fmla="*/ 5039995 w 5"/>
                  <a:gd name="T11" fmla="*/ 0 h 3"/>
                  <a:gd name="T12" fmla="*/ 10079990 w 5"/>
                  <a:gd name="T13" fmla="*/ 0 h 3"/>
                  <a:gd name="T14" fmla="*/ 12599194 w 5"/>
                  <a:gd name="T15" fmla="*/ 5039783 h 3"/>
                  <a:gd name="T16" fmla="*/ 10079990 w 5"/>
                  <a:gd name="T17" fmla="*/ 7560469 h 3"/>
                  <a:gd name="T18" fmla="*/ 5039995 w 5"/>
                  <a:gd name="T19" fmla="*/ 756046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44" name="Freeform 1291"/>
              <p:cNvSpPr>
                <a:spLocks/>
              </p:cNvSpPr>
              <p:nvPr/>
            </p:nvSpPr>
            <p:spPr bwMode="auto">
              <a:xfrm>
                <a:off x="7450138" y="3189287"/>
                <a:ext cx="11112" cy="9525"/>
              </a:xfrm>
              <a:custGeom>
                <a:avLst/>
                <a:gdLst>
                  <a:gd name="T0" fmla="*/ 17639506 w 7"/>
                  <a:gd name="T1" fmla="*/ 15120938 h 6"/>
                  <a:gd name="T2" fmla="*/ 15120257 w 7"/>
                  <a:gd name="T3" fmla="*/ 15120938 h 6"/>
                  <a:gd name="T4" fmla="*/ 10080171 w 7"/>
                  <a:gd name="T5" fmla="*/ 10080625 h 6"/>
                  <a:gd name="T6" fmla="*/ 5040086 w 7"/>
                  <a:gd name="T7" fmla="*/ 5040313 h 6"/>
                  <a:gd name="T8" fmla="*/ 2519249 w 7"/>
                  <a:gd name="T9" fmla="*/ 5040313 h 6"/>
                  <a:gd name="T10" fmla="*/ 0 w 7"/>
                  <a:gd name="T11" fmla="*/ 2520950 h 6"/>
                  <a:gd name="T12" fmla="*/ 2519249 w 7"/>
                  <a:gd name="T13" fmla="*/ 0 h 6"/>
                  <a:gd name="T14" fmla="*/ 5040086 w 7"/>
                  <a:gd name="T15" fmla="*/ 2520950 h 6"/>
                  <a:gd name="T16" fmla="*/ 7559335 w 7"/>
                  <a:gd name="T17" fmla="*/ 5040313 h 6"/>
                  <a:gd name="T18" fmla="*/ 10080171 w 7"/>
                  <a:gd name="T19" fmla="*/ 7561263 h 6"/>
                  <a:gd name="T20" fmla="*/ 15120257 w 7"/>
                  <a:gd name="T21" fmla="*/ 10080625 h 6"/>
                  <a:gd name="T22" fmla="*/ 17639506 w 7"/>
                  <a:gd name="T23" fmla="*/ 15120938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6"/>
                  <a:gd name="T38" fmla="*/ 7 w 7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6">
                    <a:moveTo>
                      <a:pt x="7" y="6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45" name="Freeform 1292"/>
              <p:cNvSpPr>
                <a:spLocks/>
              </p:cNvSpPr>
              <p:nvPr/>
            </p:nvSpPr>
            <p:spPr bwMode="auto">
              <a:xfrm>
                <a:off x="7439025" y="3205162"/>
                <a:ext cx="7938" cy="4763"/>
              </a:xfrm>
              <a:custGeom>
                <a:avLst/>
                <a:gdLst>
                  <a:gd name="T0" fmla="*/ 10081260 w 5"/>
                  <a:gd name="T1" fmla="*/ 7560469 h 3"/>
                  <a:gd name="T2" fmla="*/ 7561739 w 5"/>
                  <a:gd name="T3" fmla="*/ 2519627 h 3"/>
                  <a:gd name="T4" fmla="*/ 2521109 w 5"/>
                  <a:gd name="T5" fmla="*/ 2519627 h 3"/>
                  <a:gd name="T6" fmla="*/ 0 w 5"/>
                  <a:gd name="T7" fmla="*/ 2519627 h 3"/>
                  <a:gd name="T8" fmla="*/ 0 w 5"/>
                  <a:gd name="T9" fmla="*/ 0 h 3"/>
                  <a:gd name="T10" fmla="*/ 2521109 w 5"/>
                  <a:gd name="T11" fmla="*/ 0 h 3"/>
                  <a:gd name="T12" fmla="*/ 7561739 w 5"/>
                  <a:gd name="T13" fmla="*/ 0 h 3"/>
                  <a:gd name="T14" fmla="*/ 10081260 w 5"/>
                  <a:gd name="T15" fmla="*/ 0 h 3"/>
                  <a:gd name="T16" fmla="*/ 12602369 w 5"/>
                  <a:gd name="T17" fmla="*/ 2519627 h 3"/>
                  <a:gd name="T18" fmla="*/ 10081260 w 5"/>
                  <a:gd name="T19" fmla="*/ 5040842 h 3"/>
                  <a:gd name="T20" fmla="*/ 10081260 w 5"/>
                  <a:gd name="T21" fmla="*/ 7560469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46" name="Freeform 1293"/>
              <p:cNvSpPr>
                <a:spLocks/>
              </p:cNvSpPr>
              <p:nvPr/>
            </p:nvSpPr>
            <p:spPr bwMode="auto">
              <a:xfrm>
                <a:off x="7381875" y="3214687"/>
                <a:ext cx="4763" cy="7938"/>
              </a:xfrm>
              <a:custGeom>
                <a:avLst/>
                <a:gdLst>
                  <a:gd name="T0" fmla="*/ 5040842 w 3"/>
                  <a:gd name="T1" fmla="*/ 12600781 h 5"/>
                  <a:gd name="T2" fmla="*/ 0 w 3"/>
                  <a:gd name="T3" fmla="*/ 10081260 h 5"/>
                  <a:gd name="T4" fmla="*/ 0 w 3"/>
                  <a:gd name="T5" fmla="*/ 5040630 h 5"/>
                  <a:gd name="T6" fmla="*/ 0 w 3"/>
                  <a:gd name="T7" fmla="*/ 0 h 5"/>
                  <a:gd name="T8" fmla="*/ 5040842 w 3"/>
                  <a:gd name="T9" fmla="*/ 5040630 h 5"/>
                  <a:gd name="T10" fmla="*/ 7562056 w 3"/>
                  <a:gd name="T11" fmla="*/ 5040630 h 5"/>
                  <a:gd name="T12" fmla="*/ 7562056 w 3"/>
                  <a:gd name="T13" fmla="*/ 7560151 h 5"/>
                  <a:gd name="T14" fmla="*/ 7562056 w 3"/>
                  <a:gd name="T15" fmla="*/ 10081260 h 5"/>
                  <a:gd name="T16" fmla="*/ 5040842 w 3"/>
                  <a:gd name="T17" fmla="*/ 1260078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47" name="Freeform 1294"/>
              <p:cNvSpPr>
                <a:spLocks/>
              </p:cNvSpPr>
              <p:nvPr/>
            </p:nvSpPr>
            <p:spPr bwMode="auto">
              <a:xfrm>
                <a:off x="7519988" y="3259137"/>
                <a:ext cx="4762" cy="7938"/>
              </a:xfrm>
              <a:custGeom>
                <a:avLst/>
                <a:gdLst>
                  <a:gd name="T0" fmla="*/ 2519098 w 3"/>
                  <a:gd name="T1" fmla="*/ 12600781 h 5"/>
                  <a:gd name="T2" fmla="*/ 0 w 3"/>
                  <a:gd name="T3" fmla="*/ 7560151 h 5"/>
                  <a:gd name="T4" fmla="*/ 2519098 w 3"/>
                  <a:gd name="T5" fmla="*/ 0 h 5"/>
                  <a:gd name="T6" fmla="*/ 5039783 w 3"/>
                  <a:gd name="T7" fmla="*/ 0 h 5"/>
                  <a:gd name="T8" fmla="*/ 5039783 w 3"/>
                  <a:gd name="T9" fmla="*/ 7560151 h 5"/>
                  <a:gd name="T10" fmla="*/ 7558881 w 3"/>
                  <a:gd name="T11" fmla="*/ 10081260 h 5"/>
                  <a:gd name="T12" fmla="*/ 5039783 w 3"/>
                  <a:gd name="T13" fmla="*/ 10081260 h 5"/>
                  <a:gd name="T14" fmla="*/ 5039783 w 3"/>
                  <a:gd name="T15" fmla="*/ 12600781 h 5"/>
                  <a:gd name="T16" fmla="*/ 2519098 w 3"/>
                  <a:gd name="T17" fmla="*/ 1260078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48" name="Freeform 1295"/>
              <p:cNvSpPr>
                <a:spLocks/>
              </p:cNvSpPr>
              <p:nvPr/>
            </p:nvSpPr>
            <p:spPr bwMode="auto">
              <a:xfrm>
                <a:off x="7378700" y="3248025"/>
                <a:ext cx="6350" cy="3175"/>
              </a:xfrm>
              <a:custGeom>
                <a:avLst/>
                <a:gdLst>
                  <a:gd name="T0" fmla="*/ 2520950 w 4"/>
                  <a:gd name="T1" fmla="*/ 5040313 h 2"/>
                  <a:gd name="T2" fmla="*/ 0 w 4"/>
                  <a:gd name="T3" fmla="*/ 5040313 h 2"/>
                  <a:gd name="T4" fmla="*/ 0 w 4"/>
                  <a:gd name="T5" fmla="*/ 2520950 h 2"/>
                  <a:gd name="T6" fmla="*/ 0 w 4"/>
                  <a:gd name="T7" fmla="*/ 0 h 2"/>
                  <a:gd name="T8" fmla="*/ 2520950 w 4"/>
                  <a:gd name="T9" fmla="*/ 0 h 2"/>
                  <a:gd name="T10" fmla="*/ 5040313 w 4"/>
                  <a:gd name="T11" fmla="*/ 0 h 2"/>
                  <a:gd name="T12" fmla="*/ 10080625 w 4"/>
                  <a:gd name="T13" fmla="*/ 0 h 2"/>
                  <a:gd name="T14" fmla="*/ 10080625 w 4"/>
                  <a:gd name="T15" fmla="*/ 2520950 h 2"/>
                  <a:gd name="T16" fmla="*/ 5040313 w 4"/>
                  <a:gd name="T17" fmla="*/ 2520950 h 2"/>
                  <a:gd name="T18" fmla="*/ 5040313 w 4"/>
                  <a:gd name="T19" fmla="*/ 5040313 h 2"/>
                  <a:gd name="T20" fmla="*/ 2520950 w 4"/>
                  <a:gd name="T21" fmla="*/ 5040313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49" name="Freeform 1296"/>
              <p:cNvSpPr>
                <a:spLocks/>
              </p:cNvSpPr>
              <p:nvPr/>
            </p:nvSpPr>
            <p:spPr bwMode="auto">
              <a:xfrm>
                <a:off x="7462838" y="3276600"/>
                <a:ext cx="4762" cy="4762"/>
              </a:xfrm>
              <a:custGeom>
                <a:avLst/>
                <a:gdLst>
                  <a:gd name="T0" fmla="*/ 5039783 w 3"/>
                  <a:gd name="T1" fmla="*/ 7560469 h 3"/>
                  <a:gd name="T2" fmla="*/ 2519098 w 3"/>
                  <a:gd name="T3" fmla="*/ 7560469 h 3"/>
                  <a:gd name="T4" fmla="*/ 0 w 3"/>
                  <a:gd name="T5" fmla="*/ 5039783 h 3"/>
                  <a:gd name="T6" fmla="*/ 0 w 3"/>
                  <a:gd name="T7" fmla="*/ 2520685 h 3"/>
                  <a:gd name="T8" fmla="*/ 2519098 w 3"/>
                  <a:gd name="T9" fmla="*/ 2520685 h 3"/>
                  <a:gd name="T10" fmla="*/ 5039783 w 3"/>
                  <a:gd name="T11" fmla="*/ 2520685 h 3"/>
                  <a:gd name="T12" fmla="*/ 5039783 w 3"/>
                  <a:gd name="T13" fmla="*/ 0 h 3"/>
                  <a:gd name="T14" fmla="*/ 7558881 w 3"/>
                  <a:gd name="T15" fmla="*/ 2520685 h 3"/>
                  <a:gd name="T16" fmla="*/ 7558881 w 3"/>
                  <a:gd name="T17" fmla="*/ 5039783 h 3"/>
                  <a:gd name="T18" fmla="*/ 7558881 w 3"/>
                  <a:gd name="T19" fmla="*/ 7560469 h 3"/>
                  <a:gd name="T20" fmla="*/ 5039783 w 3"/>
                  <a:gd name="T21" fmla="*/ 7560469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50" name="Freeform 1297"/>
              <p:cNvSpPr>
                <a:spLocks/>
              </p:cNvSpPr>
              <p:nvPr/>
            </p:nvSpPr>
            <p:spPr bwMode="auto">
              <a:xfrm>
                <a:off x="7316788" y="3303587"/>
                <a:ext cx="1587" cy="6350"/>
              </a:xfrm>
              <a:custGeom>
                <a:avLst/>
                <a:gdLst>
                  <a:gd name="T0" fmla="*/ 0 w 1"/>
                  <a:gd name="T1" fmla="*/ 10080625 h 4"/>
                  <a:gd name="T2" fmla="*/ 0 w 1"/>
                  <a:gd name="T3" fmla="*/ 7559675 h 4"/>
                  <a:gd name="T4" fmla="*/ 0 w 1"/>
                  <a:gd name="T5" fmla="*/ 5040313 h 4"/>
                  <a:gd name="T6" fmla="*/ 0 w 1"/>
                  <a:gd name="T7" fmla="*/ 0 h 4"/>
                  <a:gd name="T8" fmla="*/ 2518569 w 1"/>
                  <a:gd name="T9" fmla="*/ 0 h 4"/>
                  <a:gd name="T10" fmla="*/ 2518569 w 1"/>
                  <a:gd name="T11" fmla="*/ 7559675 h 4"/>
                  <a:gd name="T12" fmla="*/ 2518569 w 1"/>
                  <a:gd name="T13" fmla="*/ 10080625 h 4"/>
                  <a:gd name="T14" fmla="*/ 0 w 1"/>
                  <a:gd name="T15" fmla="*/ 1008062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51" name="Freeform 1298"/>
              <p:cNvSpPr>
                <a:spLocks/>
              </p:cNvSpPr>
              <p:nvPr/>
            </p:nvSpPr>
            <p:spPr bwMode="auto">
              <a:xfrm>
                <a:off x="7466013" y="3198812"/>
                <a:ext cx="3175" cy="9525"/>
              </a:xfrm>
              <a:custGeom>
                <a:avLst/>
                <a:gdLst>
                  <a:gd name="T0" fmla="*/ 5040313 w 2"/>
                  <a:gd name="T1" fmla="*/ 15120938 h 6"/>
                  <a:gd name="T2" fmla="*/ 5040313 w 2"/>
                  <a:gd name="T3" fmla="*/ 12601575 h 6"/>
                  <a:gd name="T4" fmla="*/ 2520950 w 2"/>
                  <a:gd name="T5" fmla="*/ 10080625 h 6"/>
                  <a:gd name="T6" fmla="*/ 0 w 2"/>
                  <a:gd name="T7" fmla="*/ 7561263 h 6"/>
                  <a:gd name="T8" fmla="*/ 0 w 2"/>
                  <a:gd name="T9" fmla="*/ 5040313 h 6"/>
                  <a:gd name="T10" fmla="*/ 0 w 2"/>
                  <a:gd name="T11" fmla="*/ 0 h 6"/>
                  <a:gd name="T12" fmla="*/ 2520950 w 2"/>
                  <a:gd name="T13" fmla="*/ 5040313 h 6"/>
                  <a:gd name="T14" fmla="*/ 5040313 w 2"/>
                  <a:gd name="T15" fmla="*/ 5040313 h 6"/>
                  <a:gd name="T16" fmla="*/ 5040313 w 2"/>
                  <a:gd name="T17" fmla="*/ 7561263 h 6"/>
                  <a:gd name="T18" fmla="*/ 5040313 w 2"/>
                  <a:gd name="T19" fmla="*/ 12601575 h 6"/>
                  <a:gd name="T20" fmla="*/ 5040313 w 2"/>
                  <a:gd name="T21" fmla="*/ 15120938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52" name="Freeform 1299"/>
              <p:cNvSpPr>
                <a:spLocks/>
              </p:cNvSpPr>
              <p:nvPr/>
            </p:nvSpPr>
            <p:spPr bwMode="auto">
              <a:xfrm>
                <a:off x="7512050" y="3324225"/>
                <a:ext cx="3175" cy="6350"/>
              </a:xfrm>
              <a:custGeom>
                <a:avLst/>
                <a:gdLst>
                  <a:gd name="T0" fmla="*/ 2520950 w 2"/>
                  <a:gd name="T1" fmla="*/ 10080625 h 4"/>
                  <a:gd name="T2" fmla="*/ 0 w 2"/>
                  <a:gd name="T3" fmla="*/ 2520950 h 4"/>
                  <a:gd name="T4" fmla="*/ 2520950 w 2"/>
                  <a:gd name="T5" fmla="*/ 0 h 4"/>
                  <a:gd name="T6" fmla="*/ 5040313 w 2"/>
                  <a:gd name="T7" fmla="*/ 2520950 h 4"/>
                  <a:gd name="T8" fmla="*/ 5040313 w 2"/>
                  <a:gd name="T9" fmla="*/ 7559675 h 4"/>
                  <a:gd name="T10" fmla="*/ 2520950 w 2"/>
                  <a:gd name="T11" fmla="*/ 10080625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53" name="Freeform 1300"/>
              <p:cNvSpPr>
                <a:spLocks/>
              </p:cNvSpPr>
              <p:nvPr/>
            </p:nvSpPr>
            <p:spPr bwMode="auto">
              <a:xfrm>
                <a:off x="7489825" y="3278187"/>
                <a:ext cx="3175" cy="3175"/>
              </a:xfrm>
              <a:custGeom>
                <a:avLst/>
                <a:gdLst>
                  <a:gd name="T0" fmla="*/ 5040313 w 2"/>
                  <a:gd name="T1" fmla="*/ 5040313 h 2"/>
                  <a:gd name="T2" fmla="*/ 2520950 w 2"/>
                  <a:gd name="T3" fmla="*/ 5040313 h 2"/>
                  <a:gd name="T4" fmla="*/ 0 w 2"/>
                  <a:gd name="T5" fmla="*/ 2520950 h 2"/>
                  <a:gd name="T6" fmla="*/ 0 w 2"/>
                  <a:gd name="T7" fmla="*/ 0 h 2"/>
                  <a:gd name="T8" fmla="*/ 2520950 w 2"/>
                  <a:gd name="T9" fmla="*/ 0 h 2"/>
                  <a:gd name="T10" fmla="*/ 5040313 w 2"/>
                  <a:gd name="T11" fmla="*/ 0 h 2"/>
                  <a:gd name="T12" fmla="*/ 5040313 w 2"/>
                  <a:gd name="T13" fmla="*/ 2520950 h 2"/>
                  <a:gd name="T14" fmla="*/ 5040313 w 2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54" name="Freeform 1301"/>
              <p:cNvSpPr>
                <a:spLocks/>
              </p:cNvSpPr>
              <p:nvPr/>
            </p:nvSpPr>
            <p:spPr bwMode="auto">
              <a:xfrm>
                <a:off x="7499350" y="3255962"/>
                <a:ext cx="4763" cy="7938"/>
              </a:xfrm>
              <a:custGeom>
                <a:avLst/>
                <a:gdLst>
                  <a:gd name="T0" fmla="*/ 7562056 w 3"/>
                  <a:gd name="T1" fmla="*/ 12600781 h 5"/>
                  <a:gd name="T2" fmla="*/ 7562056 w 3"/>
                  <a:gd name="T3" fmla="*/ 10081260 h 5"/>
                  <a:gd name="T4" fmla="*/ 0 w 3"/>
                  <a:gd name="T5" fmla="*/ 5040630 h 5"/>
                  <a:gd name="T6" fmla="*/ 0 w 3"/>
                  <a:gd name="T7" fmla="*/ 2519521 h 5"/>
                  <a:gd name="T8" fmla="*/ 0 w 3"/>
                  <a:gd name="T9" fmla="*/ 0 h 5"/>
                  <a:gd name="T10" fmla="*/ 2521215 w 3"/>
                  <a:gd name="T11" fmla="*/ 2519521 h 5"/>
                  <a:gd name="T12" fmla="*/ 7562056 w 3"/>
                  <a:gd name="T13" fmla="*/ 5040630 h 5"/>
                  <a:gd name="T14" fmla="*/ 7562056 w 3"/>
                  <a:gd name="T15" fmla="*/ 10081260 h 5"/>
                  <a:gd name="T16" fmla="*/ 7562056 w 3"/>
                  <a:gd name="T17" fmla="*/ 1260078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5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55" name="Freeform 1302"/>
              <p:cNvSpPr>
                <a:spLocks/>
              </p:cNvSpPr>
              <p:nvPr/>
            </p:nvSpPr>
            <p:spPr bwMode="auto">
              <a:xfrm>
                <a:off x="7448550" y="3317875"/>
                <a:ext cx="3175" cy="4762"/>
              </a:xfrm>
              <a:custGeom>
                <a:avLst/>
                <a:gdLst>
                  <a:gd name="T0" fmla="*/ 0 w 2"/>
                  <a:gd name="T1" fmla="*/ 7560469 h 3"/>
                  <a:gd name="T2" fmla="*/ 0 w 2"/>
                  <a:gd name="T3" fmla="*/ 5039783 h 3"/>
                  <a:gd name="T4" fmla="*/ 0 w 2"/>
                  <a:gd name="T5" fmla="*/ 0 h 3"/>
                  <a:gd name="T6" fmla="*/ 2520950 w 2"/>
                  <a:gd name="T7" fmla="*/ 0 h 3"/>
                  <a:gd name="T8" fmla="*/ 5040313 w 2"/>
                  <a:gd name="T9" fmla="*/ 0 h 3"/>
                  <a:gd name="T10" fmla="*/ 5040313 w 2"/>
                  <a:gd name="T11" fmla="*/ 5039783 h 3"/>
                  <a:gd name="T12" fmla="*/ 2520950 w 2"/>
                  <a:gd name="T13" fmla="*/ 5039783 h 3"/>
                  <a:gd name="T14" fmla="*/ 0 w 2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56" name="Freeform 1303"/>
              <p:cNvSpPr>
                <a:spLocks/>
              </p:cNvSpPr>
              <p:nvPr/>
            </p:nvSpPr>
            <p:spPr bwMode="auto">
              <a:xfrm>
                <a:off x="7386638" y="3173413"/>
                <a:ext cx="4762" cy="4763"/>
              </a:xfrm>
              <a:custGeom>
                <a:avLst/>
                <a:gdLst>
                  <a:gd name="T0" fmla="*/ 7558881 w 3"/>
                  <a:gd name="T1" fmla="*/ 7560469 h 3"/>
                  <a:gd name="T2" fmla="*/ 5039783 w 3"/>
                  <a:gd name="T3" fmla="*/ 5040842 h 3"/>
                  <a:gd name="T4" fmla="*/ 2519098 w 3"/>
                  <a:gd name="T5" fmla="*/ 5040842 h 3"/>
                  <a:gd name="T6" fmla="*/ 2519098 w 3"/>
                  <a:gd name="T7" fmla="*/ 2519627 h 3"/>
                  <a:gd name="T8" fmla="*/ 0 w 3"/>
                  <a:gd name="T9" fmla="*/ 2519627 h 3"/>
                  <a:gd name="T10" fmla="*/ 0 w 3"/>
                  <a:gd name="T11" fmla="*/ 0 h 3"/>
                  <a:gd name="T12" fmla="*/ 2519098 w 3"/>
                  <a:gd name="T13" fmla="*/ 0 h 3"/>
                  <a:gd name="T14" fmla="*/ 5039783 w 3"/>
                  <a:gd name="T15" fmla="*/ 2519627 h 3"/>
                  <a:gd name="T16" fmla="*/ 7558881 w 3"/>
                  <a:gd name="T17" fmla="*/ 2519627 h 3"/>
                  <a:gd name="T18" fmla="*/ 7558881 w 3"/>
                  <a:gd name="T19" fmla="*/ 5040842 h 3"/>
                  <a:gd name="T20" fmla="*/ 7558881 w 3"/>
                  <a:gd name="T21" fmla="*/ 7560469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57" name="Freeform 1304"/>
              <p:cNvSpPr>
                <a:spLocks/>
              </p:cNvSpPr>
              <p:nvPr/>
            </p:nvSpPr>
            <p:spPr bwMode="auto">
              <a:xfrm>
                <a:off x="7416800" y="3048001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2520950 h 2"/>
                  <a:gd name="T4" fmla="*/ 0 w 2"/>
                  <a:gd name="T5" fmla="*/ 0 h 2"/>
                  <a:gd name="T6" fmla="*/ 5040313 w 2"/>
                  <a:gd name="T7" fmla="*/ 0 h 2"/>
                  <a:gd name="T8" fmla="*/ 5040313 w 2"/>
                  <a:gd name="T9" fmla="*/ 2520950 h 2"/>
                  <a:gd name="T10" fmla="*/ 5040313 w 2"/>
                  <a:gd name="T11" fmla="*/ 5040313 h 2"/>
                  <a:gd name="T12" fmla="*/ 2520950 w 2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58" name="Freeform 1305"/>
              <p:cNvSpPr>
                <a:spLocks/>
              </p:cNvSpPr>
              <p:nvPr/>
            </p:nvSpPr>
            <p:spPr bwMode="auto">
              <a:xfrm>
                <a:off x="7429500" y="3165476"/>
                <a:ext cx="4763" cy="4762"/>
              </a:xfrm>
              <a:custGeom>
                <a:avLst/>
                <a:gdLst>
                  <a:gd name="T0" fmla="*/ 7562056 w 3"/>
                  <a:gd name="T1" fmla="*/ 7560469 h 3"/>
                  <a:gd name="T2" fmla="*/ 5040842 w 3"/>
                  <a:gd name="T3" fmla="*/ 5039783 h 3"/>
                  <a:gd name="T4" fmla="*/ 2521215 w 3"/>
                  <a:gd name="T5" fmla="*/ 2520685 h 3"/>
                  <a:gd name="T6" fmla="*/ 0 w 3"/>
                  <a:gd name="T7" fmla="*/ 2520685 h 3"/>
                  <a:gd name="T8" fmla="*/ 0 w 3"/>
                  <a:gd name="T9" fmla="*/ 0 h 3"/>
                  <a:gd name="T10" fmla="*/ 5040842 w 3"/>
                  <a:gd name="T11" fmla="*/ 2520685 h 3"/>
                  <a:gd name="T12" fmla="*/ 7562056 w 3"/>
                  <a:gd name="T13" fmla="*/ 5039783 h 3"/>
                  <a:gd name="T14" fmla="*/ 7562056 w 3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59" name="Freeform 1306"/>
              <p:cNvSpPr>
                <a:spLocks/>
              </p:cNvSpPr>
              <p:nvPr/>
            </p:nvSpPr>
            <p:spPr bwMode="auto">
              <a:xfrm>
                <a:off x="7424738" y="3057526"/>
                <a:ext cx="6350" cy="3175"/>
              </a:xfrm>
              <a:custGeom>
                <a:avLst/>
                <a:gdLst>
                  <a:gd name="T0" fmla="*/ 2520950 w 4"/>
                  <a:gd name="T1" fmla="*/ 5040313 h 2"/>
                  <a:gd name="T2" fmla="*/ 0 w 4"/>
                  <a:gd name="T3" fmla="*/ 5040313 h 2"/>
                  <a:gd name="T4" fmla="*/ 2520950 w 4"/>
                  <a:gd name="T5" fmla="*/ 0 h 2"/>
                  <a:gd name="T6" fmla="*/ 7559675 w 4"/>
                  <a:gd name="T7" fmla="*/ 0 h 2"/>
                  <a:gd name="T8" fmla="*/ 10080625 w 4"/>
                  <a:gd name="T9" fmla="*/ 2520950 h 2"/>
                  <a:gd name="T10" fmla="*/ 7559675 w 4"/>
                  <a:gd name="T11" fmla="*/ 2520950 h 2"/>
                  <a:gd name="T12" fmla="*/ 2520950 w 4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60" name="Freeform 1307"/>
              <p:cNvSpPr>
                <a:spLocks/>
              </p:cNvSpPr>
              <p:nvPr/>
            </p:nvSpPr>
            <p:spPr bwMode="auto">
              <a:xfrm>
                <a:off x="7378700" y="3225800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5040313 h 2"/>
                  <a:gd name="T4" fmla="*/ 0 w 2"/>
                  <a:gd name="T5" fmla="*/ 2520950 h 2"/>
                  <a:gd name="T6" fmla="*/ 2520950 w 2"/>
                  <a:gd name="T7" fmla="*/ 0 h 2"/>
                  <a:gd name="T8" fmla="*/ 5040313 w 2"/>
                  <a:gd name="T9" fmla="*/ 0 h 2"/>
                  <a:gd name="T10" fmla="*/ 5040313 w 2"/>
                  <a:gd name="T11" fmla="*/ 2520950 h 2"/>
                  <a:gd name="T12" fmla="*/ 2520950 w 2"/>
                  <a:gd name="T13" fmla="*/ 2520950 h 2"/>
                  <a:gd name="T14" fmla="*/ 2520950 w 2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61" name="Freeform 1308"/>
              <p:cNvSpPr>
                <a:spLocks/>
              </p:cNvSpPr>
              <p:nvPr/>
            </p:nvSpPr>
            <p:spPr bwMode="auto">
              <a:xfrm>
                <a:off x="7518400" y="3265487"/>
                <a:ext cx="1588" cy="4763"/>
              </a:xfrm>
              <a:custGeom>
                <a:avLst/>
                <a:gdLst>
                  <a:gd name="T0" fmla="*/ 2521744 w 1"/>
                  <a:gd name="T1" fmla="*/ 7560469 h 3"/>
                  <a:gd name="T2" fmla="*/ 0 w 1"/>
                  <a:gd name="T3" fmla="*/ 7560469 h 3"/>
                  <a:gd name="T4" fmla="*/ 0 w 1"/>
                  <a:gd name="T5" fmla="*/ 5040842 h 3"/>
                  <a:gd name="T6" fmla="*/ 0 w 1"/>
                  <a:gd name="T7" fmla="*/ 2519627 h 3"/>
                  <a:gd name="T8" fmla="*/ 0 w 1"/>
                  <a:gd name="T9" fmla="*/ 0 h 3"/>
                  <a:gd name="T10" fmla="*/ 2521744 w 1"/>
                  <a:gd name="T11" fmla="*/ 0 h 3"/>
                  <a:gd name="T12" fmla="*/ 2521744 w 1"/>
                  <a:gd name="T13" fmla="*/ 2519627 h 3"/>
                  <a:gd name="T14" fmla="*/ 2521744 w 1"/>
                  <a:gd name="T15" fmla="*/ 5040842 h 3"/>
                  <a:gd name="T16" fmla="*/ 2521744 w 1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62" name="Freeform 1309"/>
              <p:cNvSpPr>
                <a:spLocks/>
              </p:cNvSpPr>
              <p:nvPr/>
            </p:nvSpPr>
            <p:spPr bwMode="auto">
              <a:xfrm>
                <a:off x="7512050" y="3241675"/>
                <a:ext cx="3175" cy="4762"/>
              </a:xfrm>
              <a:custGeom>
                <a:avLst/>
                <a:gdLst>
                  <a:gd name="T0" fmla="*/ 2520950 w 2"/>
                  <a:gd name="T1" fmla="*/ 7560469 h 3"/>
                  <a:gd name="T2" fmla="*/ 0 w 2"/>
                  <a:gd name="T3" fmla="*/ 2520685 h 3"/>
                  <a:gd name="T4" fmla="*/ 0 w 2"/>
                  <a:gd name="T5" fmla="*/ 0 h 3"/>
                  <a:gd name="T6" fmla="*/ 2520950 w 2"/>
                  <a:gd name="T7" fmla="*/ 0 h 3"/>
                  <a:gd name="T8" fmla="*/ 5040313 w 2"/>
                  <a:gd name="T9" fmla="*/ 2520685 h 3"/>
                  <a:gd name="T10" fmla="*/ 5040313 w 2"/>
                  <a:gd name="T11" fmla="*/ 7560469 h 3"/>
                  <a:gd name="T12" fmla="*/ 2520950 w 2"/>
                  <a:gd name="T13" fmla="*/ 756046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63" name="Rectangle 1310"/>
              <p:cNvSpPr>
                <a:spLocks noChangeArrowheads="1"/>
              </p:cNvSpPr>
              <p:nvPr/>
            </p:nvSpPr>
            <p:spPr bwMode="auto">
              <a:xfrm>
                <a:off x="7323138" y="3298825"/>
                <a:ext cx="3175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1764" name="Freeform 1311"/>
              <p:cNvSpPr>
                <a:spLocks/>
              </p:cNvSpPr>
              <p:nvPr/>
            </p:nvSpPr>
            <p:spPr bwMode="auto">
              <a:xfrm>
                <a:off x="7491413" y="3221037"/>
                <a:ext cx="3175" cy="4763"/>
              </a:xfrm>
              <a:custGeom>
                <a:avLst/>
                <a:gdLst>
                  <a:gd name="T0" fmla="*/ 2520950 w 2"/>
                  <a:gd name="T1" fmla="*/ 7560469 h 3"/>
                  <a:gd name="T2" fmla="*/ 2520950 w 2"/>
                  <a:gd name="T3" fmla="*/ 5040842 h 3"/>
                  <a:gd name="T4" fmla="*/ 0 w 2"/>
                  <a:gd name="T5" fmla="*/ 2519627 h 3"/>
                  <a:gd name="T6" fmla="*/ 0 w 2"/>
                  <a:gd name="T7" fmla="*/ 0 h 3"/>
                  <a:gd name="T8" fmla="*/ 5040313 w 2"/>
                  <a:gd name="T9" fmla="*/ 5040842 h 3"/>
                  <a:gd name="T10" fmla="*/ 5040313 w 2"/>
                  <a:gd name="T11" fmla="*/ 7560469 h 3"/>
                  <a:gd name="T12" fmla="*/ 2520950 w 2"/>
                  <a:gd name="T13" fmla="*/ 756046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65" name="Freeform 1312"/>
              <p:cNvSpPr>
                <a:spLocks/>
              </p:cNvSpPr>
              <p:nvPr/>
            </p:nvSpPr>
            <p:spPr bwMode="auto">
              <a:xfrm>
                <a:off x="7432675" y="3151188"/>
                <a:ext cx="3175" cy="1588"/>
              </a:xfrm>
              <a:custGeom>
                <a:avLst/>
                <a:gdLst>
                  <a:gd name="T0" fmla="*/ 5040313 w 2"/>
                  <a:gd name="T1" fmla="*/ 2520156 h 1"/>
                  <a:gd name="T2" fmla="*/ 2520950 w 2"/>
                  <a:gd name="T3" fmla="*/ 2520156 h 1"/>
                  <a:gd name="T4" fmla="*/ 0 w 2"/>
                  <a:gd name="T5" fmla="*/ 0 h 1"/>
                  <a:gd name="T6" fmla="*/ 2520950 w 2"/>
                  <a:gd name="T7" fmla="*/ 0 h 1"/>
                  <a:gd name="T8" fmla="*/ 5040313 w 2"/>
                  <a:gd name="T9" fmla="*/ 252015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66" name="Freeform 1313"/>
              <p:cNvSpPr>
                <a:spLocks/>
              </p:cNvSpPr>
              <p:nvPr/>
            </p:nvSpPr>
            <p:spPr bwMode="auto">
              <a:xfrm>
                <a:off x="7394575" y="3341687"/>
                <a:ext cx="4763" cy="3175"/>
              </a:xfrm>
              <a:custGeom>
                <a:avLst/>
                <a:gdLst>
                  <a:gd name="T0" fmla="*/ 2521215 w 3"/>
                  <a:gd name="T1" fmla="*/ 5040313 h 2"/>
                  <a:gd name="T2" fmla="*/ 0 w 3"/>
                  <a:gd name="T3" fmla="*/ 5040313 h 2"/>
                  <a:gd name="T4" fmla="*/ 2521215 w 3"/>
                  <a:gd name="T5" fmla="*/ 0 h 2"/>
                  <a:gd name="T6" fmla="*/ 7562056 w 3"/>
                  <a:gd name="T7" fmla="*/ 0 h 2"/>
                  <a:gd name="T8" fmla="*/ 7562056 w 3"/>
                  <a:gd name="T9" fmla="*/ 5040313 h 2"/>
                  <a:gd name="T10" fmla="*/ 2521215 w 3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67" name="Freeform 1315"/>
              <p:cNvSpPr>
                <a:spLocks noEditPoints="1"/>
              </p:cNvSpPr>
              <p:nvPr/>
            </p:nvSpPr>
            <p:spPr bwMode="auto">
              <a:xfrm>
                <a:off x="4376738" y="3259137"/>
                <a:ext cx="68262" cy="69850"/>
              </a:xfrm>
              <a:custGeom>
                <a:avLst/>
                <a:gdLst>
                  <a:gd name="T0" fmla="*/ 105845787 w 43"/>
                  <a:gd name="T1" fmla="*/ 68043425 h 44"/>
                  <a:gd name="T2" fmla="*/ 98284580 w 43"/>
                  <a:gd name="T3" fmla="*/ 68043425 h 44"/>
                  <a:gd name="T4" fmla="*/ 95765236 w 43"/>
                  <a:gd name="T5" fmla="*/ 83165950 h 44"/>
                  <a:gd name="T6" fmla="*/ 90724960 w 43"/>
                  <a:gd name="T7" fmla="*/ 83165950 h 44"/>
                  <a:gd name="T8" fmla="*/ 88204029 w 43"/>
                  <a:gd name="T9" fmla="*/ 90725625 h 44"/>
                  <a:gd name="T10" fmla="*/ 75604134 w 43"/>
                  <a:gd name="T11" fmla="*/ 98286888 h 44"/>
                  <a:gd name="T12" fmla="*/ 73083202 w 43"/>
                  <a:gd name="T13" fmla="*/ 100806250 h 44"/>
                  <a:gd name="T14" fmla="*/ 70563858 w 43"/>
                  <a:gd name="T15" fmla="*/ 105846563 h 44"/>
                  <a:gd name="T16" fmla="*/ 65523583 w 43"/>
                  <a:gd name="T17" fmla="*/ 110886875 h 44"/>
                  <a:gd name="T18" fmla="*/ 60483307 w 43"/>
                  <a:gd name="T19" fmla="*/ 108367513 h 44"/>
                  <a:gd name="T20" fmla="*/ 50402756 w 43"/>
                  <a:gd name="T21" fmla="*/ 105846563 h 44"/>
                  <a:gd name="T22" fmla="*/ 30241653 w 43"/>
                  <a:gd name="T23" fmla="*/ 98286888 h 44"/>
                  <a:gd name="T24" fmla="*/ 27720722 w 43"/>
                  <a:gd name="T25" fmla="*/ 90725625 h 44"/>
                  <a:gd name="T26" fmla="*/ 35281929 w 43"/>
                  <a:gd name="T27" fmla="*/ 90725625 h 44"/>
                  <a:gd name="T28" fmla="*/ 37801273 w 43"/>
                  <a:gd name="T29" fmla="*/ 88206263 h 44"/>
                  <a:gd name="T30" fmla="*/ 30241653 w 43"/>
                  <a:gd name="T31" fmla="*/ 88206263 h 44"/>
                  <a:gd name="T32" fmla="*/ 20161102 w 43"/>
                  <a:gd name="T33" fmla="*/ 85685313 h 44"/>
                  <a:gd name="T34" fmla="*/ 15120827 w 43"/>
                  <a:gd name="T35" fmla="*/ 78124050 h 44"/>
                  <a:gd name="T36" fmla="*/ 12599895 w 43"/>
                  <a:gd name="T37" fmla="*/ 65524063 h 44"/>
                  <a:gd name="T38" fmla="*/ 7559620 w 43"/>
                  <a:gd name="T39" fmla="*/ 65524063 h 44"/>
                  <a:gd name="T40" fmla="*/ 0 w 43"/>
                  <a:gd name="T41" fmla="*/ 57962800 h 44"/>
                  <a:gd name="T42" fmla="*/ 5040276 w 43"/>
                  <a:gd name="T43" fmla="*/ 57962800 h 44"/>
                  <a:gd name="T44" fmla="*/ 7559620 w 43"/>
                  <a:gd name="T45" fmla="*/ 60483750 h 44"/>
                  <a:gd name="T46" fmla="*/ 7559620 w 43"/>
                  <a:gd name="T47" fmla="*/ 55443438 h 44"/>
                  <a:gd name="T48" fmla="*/ 12599895 w 43"/>
                  <a:gd name="T49" fmla="*/ 52924075 h 44"/>
                  <a:gd name="T50" fmla="*/ 2519344 w 43"/>
                  <a:gd name="T51" fmla="*/ 55443438 h 44"/>
                  <a:gd name="T52" fmla="*/ 2519344 w 43"/>
                  <a:gd name="T53" fmla="*/ 42843450 h 44"/>
                  <a:gd name="T54" fmla="*/ 2519344 w 43"/>
                  <a:gd name="T55" fmla="*/ 40322500 h 44"/>
                  <a:gd name="T56" fmla="*/ 0 w 43"/>
                  <a:gd name="T57" fmla="*/ 35282188 h 44"/>
                  <a:gd name="T58" fmla="*/ 5040276 w 43"/>
                  <a:gd name="T59" fmla="*/ 35282188 h 44"/>
                  <a:gd name="T60" fmla="*/ 12599895 w 43"/>
                  <a:gd name="T61" fmla="*/ 32761238 h 44"/>
                  <a:gd name="T62" fmla="*/ 15120827 w 43"/>
                  <a:gd name="T63" fmla="*/ 27722513 h 44"/>
                  <a:gd name="T64" fmla="*/ 22680446 w 43"/>
                  <a:gd name="T65" fmla="*/ 20161250 h 44"/>
                  <a:gd name="T66" fmla="*/ 25201378 w 43"/>
                  <a:gd name="T67" fmla="*/ 15120938 h 44"/>
                  <a:gd name="T68" fmla="*/ 37801273 w 43"/>
                  <a:gd name="T69" fmla="*/ 5040313 h 44"/>
                  <a:gd name="T70" fmla="*/ 42841549 w 43"/>
                  <a:gd name="T71" fmla="*/ 7559675 h 44"/>
                  <a:gd name="T72" fmla="*/ 63002651 w 43"/>
                  <a:gd name="T73" fmla="*/ 0 h 44"/>
                  <a:gd name="T74" fmla="*/ 73083202 w 43"/>
                  <a:gd name="T75" fmla="*/ 0 h 44"/>
                  <a:gd name="T76" fmla="*/ 83163753 w 43"/>
                  <a:gd name="T77" fmla="*/ 10080625 h 44"/>
                  <a:gd name="T78" fmla="*/ 88204029 w 43"/>
                  <a:gd name="T79" fmla="*/ 20161250 h 44"/>
                  <a:gd name="T80" fmla="*/ 93244305 w 43"/>
                  <a:gd name="T81" fmla="*/ 30241875 h 44"/>
                  <a:gd name="T82" fmla="*/ 90724960 w 43"/>
                  <a:gd name="T83" fmla="*/ 35282188 h 44"/>
                  <a:gd name="T84" fmla="*/ 95765236 w 43"/>
                  <a:gd name="T85" fmla="*/ 37801550 h 44"/>
                  <a:gd name="T86" fmla="*/ 95765236 w 43"/>
                  <a:gd name="T87" fmla="*/ 42843450 h 44"/>
                  <a:gd name="T88" fmla="*/ 95765236 w 43"/>
                  <a:gd name="T89" fmla="*/ 55443438 h 44"/>
                  <a:gd name="T90" fmla="*/ 98284580 w 43"/>
                  <a:gd name="T91" fmla="*/ 63003113 h 44"/>
                  <a:gd name="T92" fmla="*/ 105845787 w 43"/>
                  <a:gd name="T93" fmla="*/ 55443438 h 44"/>
                  <a:gd name="T94" fmla="*/ 25201378 w 43"/>
                  <a:gd name="T95" fmla="*/ 93246575 h 44"/>
                  <a:gd name="T96" fmla="*/ 22680446 w 43"/>
                  <a:gd name="T97" fmla="*/ 90725625 h 44"/>
                  <a:gd name="T98" fmla="*/ 20161102 w 43"/>
                  <a:gd name="T99" fmla="*/ 90725625 h 44"/>
                  <a:gd name="T100" fmla="*/ 15120827 w 43"/>
                  <a:gd name="T101" fmla="*/ 88206263 h 44"/>
                  <a:gd name="T102" fmla="*/ 22680446 w 43"/>
                  <a:gd name="T103" fmla="*/ 85685313 h 44"/>
                  <a:gd name="T104" fmla="*/ 27720722 w 43"/>
                  <a:gd name="T105" fmla="*/ 90725625 h 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3"/>
                  <a:gd name="T160" fmla="*/ 0 h 44"/>
                  <a:gd name="T161" fmla="*/ 43 w 43"/>
                  <a:gd name="T162" fmla="*/ 44 h 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3" h="44">
                    <a:moveTo>
                      <a:pt x="43" y="23"/>
                    </a:moveTo>
                    <a:lnTo>
                      <a:pt x="43" y="23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29" y="40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3"/>
                    </a:lnTo>
                    <a:moveTo>
                      <a:pt x="10" y="37"/>
                    </a:moveTo>
                    <a:lnTo>
                      <a:pt x="10" y="37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0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68" name="Freeform 1316"/>
              <p:cNvSpPr>
                <a:spLocks noEditPoints="1"/>
              </p:cNvSpPr>
              <p:nvPr/>
            </p:nvSpPr>
            <p:spPr bwMode="auto">
              <a:xfrm>
                <a:off x="7712075" y="3311525"/>
                <a:ext cx="3175" cy="11112"/>
              </a:xfrm>
              <a:custGeom>
                <a:avLst/>
                <a:gdLst>
                  <a:gd name="T0" fmla="*/ 2520950 w 2"/>
                  <a:gd name="T1" fmla="*/ 15120257 h 7"/>
                  <a:gd name="T2" fmla="*/ 2520950 w 2"/>
                  <a:gd name="T3" fmla="*/ 15120257 h 7"/>
                  <a:gd name="T4" fmla="*/ 0 w 2"/>
                  <a:gd name="T5" fmla="*/ 10080171 h 7"/>
                  <a:gd name="T6" fmla="*/ 2520950 w 2"/>
                  <a:gd name="T7" fmla="*/ 5040086 h 7"/>
                  <a:gd name="T8" fmla="*/ 2520950 w 2"/>
                  <a:gd name="T9" fmla="*/ 5040086 h 7"/>
                  <a:gd name="T10" fmla="*/ 2520950 w 2"/>
                  <a:gd name="T11" fmla="*/ 5040086 h 7"/>
                  <a:gd name="T12" fmla="*/ 2520950 w 2"/>
                  <a:gd name="T13" fmla="*/ 5040086 h 7"/>
                  <a:gd name="T14" fmla="*/ 5040313 w 2"/>
                  <a:gd name="T15" fmla="*/ 5040086 h 7"/>
                  <a:gd name="T16" fmla="*/ 5040313 w 2"/>
                  <a:gd name="T17" fmla="*/ 5040086 h 7"/>
                  <a:gd name="T18" fmla="*/ 5040313 w 2"/>
                  <a:gd name="T19" fmla="*/ 2520837 h 7"/>
                  <a:gd name="T20" fmla="*/ 5040313 w 2"/>
                  <a:gd name="T21" fmla="*/ 2520837 h 7"/>
                  <a:gd name="T22" fmla="*/ 5040313 w 2"/>
                  <a:gd name="T23" fmla="*/ 2520837 h 7"/>
                  <a:gd name="T24" fmla="*/ 5040313 w 2"/>
                  <a:gd name="T25" fmla="*/ 2520837 h 7"/>
                  <a:gd name="T26" fmla="*/ 5040313 w 2"/>
                  <a:gd name="T27" fmla="*/ 2520837 h 7"/>
                  <a:gd name="T28" fmla="*/ 5040313 w 2"/>
                  <a:gd name="T29" fmla="*/ 0 h 7"/>
                  <a:gd name="T30" fmla="*/ 5040313 w 2"/>
                  <a:gd name="T31" fmla="*/ 0 h 7"/>
                  <a:gd name="T32" fmla="*/ 5040313 w 2"/>
                  <a:gd name="T33" fmla="*/ 0 h 7"/>
                  <a:gd name="T34" fmla="*/ 5040313 w 2"/>
                  <a:gd name="T35" fmla="*/ 0 h 7"/>
                  <a:gd name="T36" fmla="*/ 5040313 w 2"/>
                  <a:gd name="T37" fmla="*/ 0 h 7"/>
                  <a:gd name="T38" fmla="*/ 5040313 w 2"/>
                  <a:gd name="T39" fmla="*/ 0 h 7"/>
                  <a:gd name="T40" fmla="*/ 5040313 w 2"/>
                  <a:gd name="T41" fmla="*/ 2520837 h 7"/>
                  <a:gd name="T42" fmla="*/ 5040313 w 2"/>
                  <a:gd name="T43" fmla="*/ 2520837 h 7"/>
                  <a:gd name="T44" fmla="*/ 5040313 w 2"/>
                  <a:gd name="T45" fmla="*/ 2520837 h 7"/>
                  <a:gd name="T46" fmla="*/ 5040313 w 2"/>
                  <a:gd name="T47" fmla="*/ 5040086 h 7"/>
                  <a:gd name="T48" fmla="*/ 5040313 w 2"/>
                  <a:gd name="T49" fmla="*/ 5040086 h 7"/>
                  <a:gd name="T50" fmla="*/ 5040313 w 2"/>
                  <a:gd name="T51" fmla="*/ 7560922 h 7"/>
                  <a:gd name="T52" fmla="*/ 2520950 w 2"/>
                  <a:gd name="T53" fmla="*/ 15120257 h 7"/>
                  <a:gd name="T54" fmla="*/ 2520950 w 2"/>
                  <a:gd name="T55" fmla="*/ 15120257 h 7"/>
                  <a:gd name="T56" fmla="*/ 0 w 2"/>
                  <a:gd name="T57" fmla="*/ 17641094 h 7"/>
                  <a:gd name="T58" fmla="*/ 0 w 2"/>
                  <a:gd name="T59" fmla="*/ 15120257 h 7"/>
                  <a:gd name="T60" fmla="*/ 0 w 2"/>
                  <a:gd name="T61" fmla="*/ 15120257 h 7"/>
                  <a:gd name="T62" fmla="*/ 0 w 2"/>
                  <a:gd name="T63" fmla="*/ 15120257 h 7"/>
                  <a:gd name="T64" fmla="*/ 0 w 2"/>
                  <a:gd name="T65" fmla="*/ 17641094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7"/>
                  <a:gd name="T101" fmla="*/ 2 w 2"/>
                  <a:gd name="T102" fmla="*/ 7 h 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7">
                    <a:moveTo>
                      <a:pt x="1" y="6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6"/>
                    </a:lnTo>
                    <a:moveTo>
                      <a:pt x="0" y="7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69" name="Freeform 1317"/>
              <p:cNvSpPr>
                <a:spLocks noEditPoints="1"/>
              </p:cNvSpPr>
              <p:nvPr/>
            </p:nvSpPr>
            <p:spPr bwMode="auto">
              <a:xfrm>
                <a:off x="8245475" y="3328987"/>
                <a:ext cx="109538" cy="38100"/>
              </a:xfrm>
              <a:custGeom>
                <a:avLst/>
                <a:gdLst>
                  <a:gd name="T0" fmla="*/ 2520962 w 69"/>
                  <a:gd name="T1" fmla="*/ 5040313 h 24"/>
                  <a:gd name="T2" fmla="*/ 2520962 w 69"/>
                  <a:gd name="T3" fmla="*/ 5040313 h 24"/>
                  <a:gd name="T4" fmla="*/ 2520962 w 69"/>
                  <a:gd name="T5" fmla="*/ 5040313 h 24"/>
                  <a:gd name="T6" fmla="*/ 0 w 69"/>
                  <a:gd name="T7" fmla="*/ 5040313 h 24"/>
                  <a:gd name="T8" fmla="*/ 0 w 69"/>
                  <a:gd name="T9" fmla="*/ 2520950 h 24"/>
                  <a:gd name="T10" fmla="*/ 0 w 69"/>
                  <a:gd name="T11" fmla="*/ 0 h 24"/>
                  <a:gd name="T12" fmla="*/ 0 w 69"/>
                  <a:gd name="T13" fmla="*/ 0 h 24"/>
                  <a:gd name="T14" fmla="*/ 2520962 w 69"/>
                  <a:gd name="T15" fmla="*/ 0 h 24"/>
                  <a:gd name="T16" fmla="*/ 5040336 w 69"/>
                  <a:gd name="T17" fmla="*/ 0 h 24"/>
                  <a:gd name="T18" fmla="*/ 5040336 w 69"/>
                  <a:gd name="T19" fmla="*/ 0 h 24"/>
                  <a:gd name="T20" fmla="*/ 5040336 w 69"/>
                  <a:gd name="T21" fmla="*/ 0 h 24"/>
                  <a:gd name="T22" fmla="*/ 7561297 w 69"/>
                  <a:gd name="T23" fmla="*/ 2520950 h 24"/>
                  <a:gd name="T24" fmla="*/ 5040336 w 69"/>
                  <a:gd name="T25" fmla="*/ 5040313 h 24"/>
                  <a:gd name="T26" fmla="*/ 5040336 w 69"/>
                  <a:gd name="T27" fmla="*/ 5040313 h 24"/>
                  <a:gd name="T28" fmla="*/ 2520962 w 69"/>
                  <a:gd name="T29" fmla="*/ 5040313 h 24"/>
                  <a:gd name="T30" fmla="*/ 173892369 w 69"/>
                  <a:gd name="T31" fmla="*/ 60483750 h 24"/>
                  <a:gd name="T32" fmla="*/ 171371407 w 69"/>
                  <a:gd name="T33" fmla="*/ 60483750 h 24"/>
                  <a:gd name="T34" fmla="*/ 171371407 w 69"/>
                  <a:gd name="T35" fmla="*/ 60483750 h 24"/>
                  <a:gd name="T36" fmla="*/ 173892369 w 69"/>
                  <a:gd name="T37" fmla="*/ 57964388 h 24"/>
                  <a:gd name="T38" fmla="*/ 173892369 w 69"/>
                  <a:gd name="T39" fmla="*/ 57964388 h 24"/>
                  <a:gd name="T40" fmla="*/ 173892369 w 69"/>
                  <a:gd name="T41" fmla="*/ 57964388 h 24"/>
                  <a:gd name="T42" fmla="*/ 173892369 w 69"/>
                  <a:gd name="T43" fmla="*/ 60483750 h 24"/>
                  <a:gd name="T44" fmla="*/ 173892369 w 69"/>
                  <a:gd name="T45" fmla="*/ 60483750 h 24"/>
                  <a:gd name="T46" fmla="*/ 173892369 w 69"/>
                  <a:gd name="T47" fmla="*/ 60483750 h 24"/>
                  <a:gd name="T48" fmla="*/ 173892369 w 69"/>
                  <a:gd name="T49" fmla="*/ 60483750 h 24"/>
                  <a:gd name="T50" fmla="*/ 173892369 w 69"/>
                  <a:gd name="T51" fmla="*/ 60483750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24"/>
                  <a:gd name="T80" fmla="*/ 69 w 69"/>
                  <a:gd name="T81" fmla="*/ 24 h 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24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69" y="24"/>
                    </a:moveTo>
                    <a:lnTo>
                      <a:pt x="68" y="24"/>
                    </a:lnTo>
                    <a:lnTo>
                      <a:pt x="69" y="23"/>
                    </a:lnTo>
                    <a:lnTo>
                      <a:pt x="6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70" name="Freeform 1318"/>
              <p:cNvSpPr>
                <a:spLocks noEditPoints="1"/>
              </p:cNvSpPr>
              <p:nvPr/>
            </p:nvSpPr>
            <p:spPr bwMode="auto">
              <a:xfrm>
                <a:off x="6873875" y="3025776"/>
                <a:ext cx="187325" cy="333375"/>
              </a:xfrm>
              <a:custGeom>
                <a:avLst/>
                <a:gdLst>
                  <a:gd name="T0" fmla="*/ 113407825 w 118"/>
                  <a:gd name="T1" fmla="*/ 10080625 h 210"/>
                  <a:gd name="T2" fmla="*/ 118448138 w 118"/>
                  <a:gd name="T3" fmla="*/ 30241875 h 210"/>
                  <a:gd name="T4" fmla="*/ 138609388 w 118"/>
                  <a:gd name="T5" fmla="*/ 32762825 h 210"/>
                  <a:gd name="T6" fmla="*/ 133569075 w 118"/>
                  <a:gd name="T7" fmla="*/ 68043425 h 210"/>
                  <a:gd name="T8" fmla="*/ 126007813 w 118"/>
                  <a:gd name="T9" fmla="*/ 100806250 h 210"/>
                  <a:gd name="T10" fmla="*/ 158769050 w 118"/>
                  <a:gd name="T11" fmla="*/ 85685313 h 210"/>
                  <a:gd name="T12" fmla="*/ 183972200 w 118"/>
                  <a:gd name="T13" fmla="*/ 85685313 h 210"/>
                  <a:gd name="T14" fmla="*/ 211693125 w 118"/>
                  <a:gd name="T15" fmla="*/ 75604688 h 210"/>
                  <a:gd name="T16" fmla="*/ 244455950 w 118"/>
                  <a:gd name="T17" fmla="*/ 85685313 h 210"/>
                  <a:gd name="T18" fmla="*/ 264617200 w 118"/>
                  <a:gd name="T19" fmla="*/ 118448138 h 210"/>
                  <a:gd name="T20" fmla="*/ 277217188 w 118"/>
                  <a:gd name="T21" fmla="*/ 153728738 h 210"/>
                  <a:gd name="T22" fmla="*/ 297378438 w 118"/>
                  <a:gd name="T23" fmla="*/ 171370625 h 210"/>
                  <a:gd name="T24" fmla="*/ 289818763 w 118"/>
                  <a:gd name="T25" fmla="*/ 211693125 h 210"/>
                  <a:gd name="T26" fmla="*/ 267136563 w 118"/>
                  <a:gd name="T27" fmla="*/ 214214075 h 210"/>
                  <a:gd name="T28" fmla="*/ 224294700 w 118"/>
                  <a:gd name="T29" fmla="*/ 214214075 h 210"/>
                  <a:gd name="T30" fmla="*/ 196572188 w 118"/>
                  <a:gd name="T31" fmla="*/ 229335013 h 210"/>
                  <a:gd name="T32" fmla="*/ 178931888 w 118"/>
                  <a:gd name="T33" fmla="*/ 252015625 h 210"/>
                  <a:gd name="T34" fmla="*/ 194052825 w 118"/>
                  <a:gd name="T35" fmla="*/ 287297813 h 210"/>
                  <a:gd name="T36" fmla="*/ 191531875 w 118"/>
                  <a:gd name="T37" fmla="*/ 299897800 h 210"/>
                  <a:gd name="T38" fmla="*/ 168851263 w 118"/>
                  <a:gd name="T39" fmla="*/ 282257500 h 210"/>
                  <a:gd name="T40" fmla="*/ 136088438 w 118"/>
                  <a:gd name="T41" fmla="*/ 274696238 h 210"/>
                  <a:gd name="T42" fmla="*/ 131048125 w 118"/>
                  <a:gd name="T43" fmla="*/ 249496263 h 210"/>
                  <a:gd name="T44" fmla="*/ 93246575 w 118"/>
                  <a:gd name="T45" fmla="*/ 257055938 h 210"/>
                  <a:gd name="T46" fmla="*/ 90725625 w 118"/>
                  <a:gd name="T47" fmla="*/ 299897800 h 210"/>
                  <a:gd name="T48" fmla="*/ 70564375 w 118"/>
                  <a:gd name="T49" fmla="*/ 350302513 h 210"/>
                  <a:gd name="T50" fmla="*/ 68045013 w 118"/>
                  <a:gd name="T51" fmla="*/ 393144375 h 210"/>
                  <a:gd name="T52" fmla="*/ 90725625 w 118"/>
                  <a:gd name="T53" fmla="*/ 403225000 h 210"/>
                  <a:gd name="T54" fmla="*/ 98286888 w 118"/>
                  <a:gd name="T55" fmla="*/ 425907200 h 210"/>
                  <a:gd name="T56" fmla="*/ 110886875 w 118"/>
                  <a:gd name="T57" fmla="*/ 458668438 h 210"/>
                  <a:gd name="T58" fmla="*/ 103327200 w 118"/>
                  <a:gd name="T59" fmla="*/ 453628125 h 210"/>
                  <a:gd name="T60" fmla="*/ 115927188 w 118"/>
                  <a:gd name="T61" fmla="*/ 473789375 h 210"/>
                  <a:gd name="T62" fmla="*/ 148690013 w 118"/>
                  <a:gd name="T63" fmla="*/ 483870000 h 210"/>
                  <a:gd name="T64" fmla="*/ 163810950 w 118"/>
                  <a:gd name="T65" fmla="*/ 516632825 h 210"/>
                  <a:gd name="T66" fmla="*/ 138609388 w 118"/>
                  <a:gd name="T67" fmla="*/ 526713450 h 210"/>
                  <a:gd name="T68" fmla="*/ 123488450 w 118"/>
                  <a:gd name="T69" fmla="*/ 504031250 h 210"/>
                  <a:gd name="T70" fmla="*/ 98286888 w 118"/>
                  <a:gd name="T71" fmla="*/ 501511888 h 210"/>
                  <a:gd name="T72" fmla="*/ 80645000 w 118"/>
                  <a:gd name="T73" fmla="*/ 481350638 h 210"/>
                  <a:gd name="T74" fmla="*/ 63004700 w 118"/>
                  <a:gd name="T75" fmla="*/ 453628125 h 210"/>
                  <a:gd name="T76" fmla="*/ 47883763 w 118"/>
                  <a:gd name="T77" fmla="*/ 433466875 h 210"/>
                  <a:gd name="T78" fmla="*/ 30241875 w 118"/>
                  <a:gd name="T79" fmla="*/ 423386250 h 210"/>
                  <a:gd name="T80" fmla="*/ 42843450 w 118"/>
                  <a:gd name="T81" fmla="*/ 380544388 h 210"/>
                  <a:gd name="T82" fmla="*/ 52924075 w 118"/>
                  <a:gd name="T83" fmla="*/ 345262200 h 210"/>
                  <a:gd name="T84" fmla="*/ 78124050 w 118"/>
                  <a:gd name="T85" fmla="*/ 315018738 h 210"/>
                  <a:gd name="T86" fmla="*/ 70564375 w 118"/>
                  <a:gd name="T87" fmla="*/ 279736550 h 210"/>
                  <a:gd name="T88" fmla="*/ 60483750 w 118"/>
                  <a:gd name="T89" fmla="*/ 229335013 h 210"/>
                  <a:gd name="T90" fmla="*/ 37801550 w 118"/>
                  <a:gd name="T91" fmla="*/ 204133450 h 210"/>
                  <a:gd name="T92" fmla="*/ 42843450 w 118"/>
                  <a:gd name="T93" fmla="*/ 178931888 h 210"/>
                  <a:gd name="T94" fmla="*/ 55443438 w 118"/>
                  <a:gd name="T95" fmla="*/ 143648113 h 210"/>
                  <a:gd name="T96" fmla="*/ 37801550 w 118"/>
                  <a:gd name="T97" fmla="*/ 120967500 h 210"/>
                  <a:gd name="T98" fmla="*/ 10080625 w 118"/>
                  <a:gd name="T99" fmla="*/ 80645000 h 210"/>
                  <a:gd name="T100" fmla="*/ 5040313 w 118"/>
                  <a:gd name="T101" fmla="*/ 70564375 h 210"/>
                  <a:gd name="T102" fmla="*/ 17641888 w 118"/>
                  <a:gd name="T103" fmla="*/ 45362813 h 210"/>
                  <a:gd name="T104" fmla="*/ 30241875 w 118"/>
                  <a:gd name="T105" fmla="*/ 25201563 h 210"/>
                  <a:gd name="T106" fmla="*/ 63004700 w 118"/>
                  <a:gd name="T107" fmla="*/ 10080625 h 210"/>
                  <a:gd name="T108" fmla="*/ 90725625 w 118"/>
                  <a:gd name="T109" fmla="*/ 0 h 210"/>
                  <a:gd name="T110" fmla="*/ 40322500 w 118"/>
                  <a:gd name="T111" fmla="*/ 448587813 h 210"/>
                  <a:gd name="T112" fmla="*/ 93246575 w 118"/>
                  <a:gd name="T113" fmla="*/ 388104063 h 210"/>
                  <a:gd name="T114" fmla="*/ 80645000 w 118"/>
                  <a:gd name="T115" fmla="*/ 498990938 h 210"/>
                  <a:gd name="T116" fmla="*/ 45362813 w 118"/>
                  <a:gd name="T117" fmla="*/ 446068450 h 2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8"/>
                  <a:gd name="T178" fmla="*/ 0 h 210"/>
                  <a:gd name="T179" fmla="*/ 118 w 118"/>
                  <a:gd name="T180" fmla="*/ 210 h 2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8" h="210">
                    <a:moveTo>
                      <a:pt x="39" y="1"/>
                    </a:moveTo>
                    <a:lnTo>
                      <a:pt x="39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5" y="25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3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5" y="41"/>
                    </a:lnTo>
                    <a:lnTo>
                      <a:pt x="56" y="40"/>
                    </a:lnTo>
                    <a:lnTo>
                      <a:pt x="57" y="39"/>
                    </a:lnTo>
                    <a:lnTo>
                      <a:pt x="58" y="38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8" y="31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5" y="35"/>
                    </a:lnTo>
                    <a:lnTo>
                      <a:pt x="75" y="37"/>
                    </a:lnTo>
                    <a:lnTo>
                      <a:pt x="76" y="35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1" y="33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4" y="30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30"/>
                    </a:lnTo>
                    <a:lnTo>
                      <a:pt x="95" y="31"/>
                    </a:lnTo>
                    <a:lnTo>
                      <a:pt x="95" y="32"/>
                    </a:lnTo>
                    <a:lnTo>
                      <a:pt x="97" y="34"/>
                    </a:lnTo>
                    <a:lnTo>
                      <a:pt x="97" y="35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100" y="39"/>
                    </a:lnTo>
                    <a:lnTo>
                      <a:pt x="101" y="39"/>
                    </a:lnTo>
                    <a:lnTo>
                      <a:pt x="103" y="40"/>
                    </a:lnTo>
                    <a:lnTo>
                      <a:pt x="104" y="41"/>
                    </a:lnTo>
                    <a:lnTo>
                      <a:pt x="105" y="42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5" y="46"/>
                    </a:lnTo>
                    <a:lnTo>
                      <a:pt x="105" y="47"/>
                    </a:lnTo>
                    <a:lnTo>
                      <a:pt x="105" y="48"/>
                    </a:lnTo>
                    <a:lnTo>
                      <a:pt x="105" y="49"/>
                    </a:lnTo>
                    <a:lnTo>
                      <a:pt x="105" y="50"/>
                    </a:lnTo>
                    <a:lnTo>
                      <a:pt x="105" y="52"/>
                    </a:lnTo>
                    <a:lnTo>
                      <a:pt x="105" y="53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09" y="60"/>
                    </a:lnTo>
                    <a:lnTo>
                      <a:pt x="109" y="61"/>
                    </a:lnTo>
                    <a:lnTo>
                      <a:pt x="110" y="61"/>
                    </a:lnTo>
                    <a:lnTo>
                      <a:pt x="111" y="61"/>
                    </a:lnTo>
                    <a:lnTo>
                      <a:pt x="112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4" y="63"/>
                    </a:lnTo>
                    <a:lnTo>
                      <a:pt x="113" y="63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8" y="70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5" y="75"/>
                    </a:lnTo>
                    <a:lnTo>
                      <a:pt x="117" y="76"/>
                    </a:lnTo>
                    <a:lnTo>
                      <a:pt x="117" y="77"/>
                    </a:lnTo>
                    <a:lnTo>
                      <a:pt x="117" y="78"/>
                    </a:lnTo>
                    <a:lnTo>
                      <a:pt x="117" y="79"/>
                    </a:lnTo>
                    <a:lnTo>
                      <a:pt x="115" y="79"/>
                    </a:lnTo>
                    <a:lnTo>
                      <a:pt x="117" y="81"/>
                    </a:lnTo>
                    <a:lnTo>
                      <a:pt x="117" y="83"/>
                    </a:lnTo>
                    <a:lnTo>
                      <a:pt x="115" y="84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1" y="86"/>
                    </a:lnTo>
                    <a:lnTo>
                      <a:pt x="111" y="87"/>
                    </a:lnTo>
                    <a:lnTo>
                      <a:pt x="110" y="88"/>
                    </a:lnTo>
                    <a:lnTo>
                      <a:pt x="109" y="88"/>
                    </a:lnTo>
                    <a:lnTo>
                      <a:pt x="109" y="87"/>
                    </a:lnTo>
                    <a:lnTo>
                      <a:pt x="109" y="86"/>
                    </a:lnTo>
                    <a:lnTo>
                      <a:pt x="108" y="85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5"/>
                    </a:lnTo>
                    <a:lnTo>
                      <a:pt x="89" y="85"/>
                    </a:lnTo>
                    <a:lnTo>
                      <a:pt x="87" y="86"/>
                    </a:lnTo>
                    <a:lnTo>
                      <a:pt x="86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3" y="86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81" y="88"/>
                    </a:lnTo>
                    <a:lnTo>
                      <a:pt x="80" y="88"/>
                    </a:lnTo>
                    <a:lnTo>
                      <a:pt x="80" y="89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4" y="96"/>
                    </a:lnTo>
                    <a:lnTo>
                      <a:pt x="74" y="97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71" y="98"/>
                    </a:lnTo>
                    <a:lnTo>
                      <a:pt x="71" y="99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72" y="103"/>
                    </a:lnTo>
                    <a:lnTo>
                      <a:pt x="72" y="104"/>
                    </a:lnTo>
                    <a:lnTo>
                      <a:pt x="73" y="106"/>
                    </a:lnTo>
                    <a:lnTo>
                      <a:pt x="74" y="108"/>
                    </a:lnTo>
                    <a:lnTo>
                      <a:pt x="73" y="108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7" y="113"/>
                    </a:lnTo>
                    <a:lnTo>
                      <a:pt x="77" y="114"/>
                    </a:lnTo>
                    <a:lnTo>
                      <a:pt x="76" y="114"/>
                    </a:lnTo>
                    <a:lnTo>
                      <a:pt x="76" y="116"/>
                    </a:lnTo>
                    <a:lnTo>
                      <a:pt x="76" y="117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80" y="124"/>
                    </a:lnTo>
                    <a:lnTo>
                      <a:pt x="78" y="125"/>
                    </a:lnTo>
                    <a:lnTo>
                      <a:pt x="78" y="124"/>
                    </a:lnTo>
                    <a:lnTo>
                      <a:pt x="78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6" y="119"/>
                    </a:lnTo>
                    <a:lnTo>
                      <a:pt x="75" y="117"/>
                    </a:lnTo>
                    <a:lnTo>
                      <a:pt x="74" y="116"/>
                    </a:lnTo>
                    <a:lnTo>
                      <a:pt x="73" y="117"/>
                    </a:lnTo>
                    <a:lnTo>
                      <a:pt x="71" y="116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5"/>
                    </a:lnTo>
                    <a:lnTo>
                      <a:pt x="69" y="115"/>
                    </a:lnTo>
                    <a:lnTo>
                      <a:pt x="68" y="115"/>
                    </a:lnTo>
                    <a:lnTo>
                      <a:pt x="67" y="114"/>
                    </a:lnTo>
                    <a:lnTo>
                      <a:pt x="67" y="113"/>
                    </a:lnTo>
                    <a:lnTo>
                      <a:pt x="67" y="112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4" y="112"/>
                    </a:lnTo>
                    <a:lnTo>
                      <a:pt x="64" y="111"/>
                    </a:lnTo>
                    <a:lnTo>
                      <a:pt x="63" y="109"/>
                    </a:lnTo>
                    <a:lnTo>
                      <a:pt x="62" y="109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49" y="109"/>
                    </a:lnTo>
                    <a:lnTo>
                      <a:pt x="49" y="108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2" y="100"/>
                    </a:lnTo>
                    <a:lnTo>
                      <a:pt x="52" y="99"/>
                    </a:lnTo>
                    <a:lnTo>
                      <a:pt x="52" y="98"/>
                    </a:lnTo>
                    <a:lnTo>
                      <a:pt x="50" y="98"/>
                    </a:lnTo>
                    <a:lnTo>
                      <a:pt x="49" y="98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3" y="98"/>
                    </a:lnTo>
                    <a:lnTo>
                      <a:pt x="40" y="98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7" y="100"/>
                    </a:lnTo>
                    <a:lnTo>
                      <a:pt x="37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5"/>
                    </a:lnTo>
                    <a:lnTo>
                      <a:pt x="38" y="105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7" y="111"/>
                    </a:lnTo>
                    <a:lnTo>
                      <a:pt x="37" y="113"/>
                    </a:lnTo>
                    <a:lnTo>
                      <a:pt x="38" y="115"/>
                    </a:lnTo>
                    <a:lnTo>
                      <a:pt x="38" y="116"/>
                    </a:lnTo>
                    <a:lnTo>
                      <a:pt x="37" y="118"/>
                    </a:lnTo>
                    <a:lnTo>
                      <a:pt x="36" y="119"/>
                    </a:lnTo>
                    <a:lnTo>
                      <a:pt x="35" y="121"/>
                    </a:lnTo>
                    <a:lnTo>
                      <a:pt x="35" y="123"/>
                    </a:lnTo>
                    <a:lnTo>
                      <a:pt x="34" y="124"/>
                    </a:lnTo>
                    <a:lnTo>
                      <a:pt x="32" y="126"/>
                    </a:lnTo>
                    <a:lnTo>
                      <a:pt x="32" y="127"/>
                    </a:lnTo>
                    <a:lnTo>
                      <a:pt x="31" y="128"/>
                    </a:lnTo>
                    <a:lnTo>
                      <a:pt x="30" y="132"/>
                    </a:lnTo>
                    <a:lnTo>
                      <a:pt x="30" y="133"/>
                    </a:lnTo>
                    <a:lnTo>
                      <a:pt x="30" y="134"/>
                    </a:lnTo>
                    <a:lnTo>
                      <a:pt x="30" y="135"/>
                    </a:lnTo>
                    <a:lnTo>
                      <a:pt x="29" y="137"/>
                    </a:lnTo>
                    <a:lnTo>
                      <a:pt x="28" y="139"/>
                    </a:lnTo>
                    <a:lnTo>
                      <a:pt x="27" y="141"/>
                    </a:lnTo>
                    <a:lnTo>
                      <a:pt x="26" y="143"/>
                    </a:lnTo>
                    <a:lnTo>
                      <a:pt x="26" y="145"/>
                    </a:lnTo>
                    <a:lnTo>
                      <a:pt x="26" y="146"/>
                    </a:lnTo>
                    <a:lnTo>
                      <a:pt x="26" y="147"/>
                    </a:lnTo>
                    <a:lnTo>
                      <a:pt x="26" y="149"/>
                    </a:lnTo>
                    <a:lnTo>
                      <a:pt x="26" y="150"/>
                    </a:lnTo>
                    <a:lnTo>
                      <a:pt x="26" y="151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7" y="155"/>
                    </a:lnTo>
                    <a:lnTo>
                      <a:pt x="27" y="156"/>
                    </a:lnTo>
                    <a:lnTo>
                      <a:pt x="28" y="156"/>
                    </a:lnTo>
                    <a:lnTo>
                      <a:pt x="27" y="156"/>
                    </a:lnTo>
                    <a:lnTo>
                      <a:pt x="27" y="158"/>
                    </a:lnTo>
                    <a:lnTo>
                      <a:pt x="27" y="159"/>
                    </a:lnTo>
                    <a:lnTo>
                      <a:pt x="28" y="159"/>
                    </a:lnTo>
                    <a:lnTo>
                      <a:pt x="29" y="160"/>
                    </a:lnTo>
                    <a:lnTo>
                      <a:pt x="30" y="159"/>
                    </a:lnTo>
                    <a:lnTo>
                      <a:pt x="31" y="159"/>
                    </a:lnTo>
                    <a:lnTo>
                      <a:pt x="34" y="158"/>
                    </a:lnTo>
                    <a:lnTo>
                      <a:pt x="35" y="158"/>
                    </a:lnTo>
                    <a:lnTo>
                      <a:pt x="36" y="159"/>
                    </a:lnTo>
                    <a:lnTo>
                      <a:pt x="36" y="160"/>
                    </a:lnTo>
                    <a:lnTo>
                      <a:pt x="36" y="162"/>
                    </a:lnTo>
                    <a:lnTo>
                      <a:pt x="37" y="163"/>
                    </a:lnTo>
                    <a:lnTo>
                      <a:pt x="37" y="164"/>
                    </a:lnTo>
                    <a:lnTo>
                      <a:pt x="37" y="167"/>
                    </a:lnTo>
                    <a:lnTo>
                      <a:pt x="37" y="168"/>
                    </a:lnTo>
                    <a:lnTo>
                      <a:pt x="38" y="169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39" y="171"/>
                    </a:lnTo>
                    <a:lnTo>
                      <a:pt x="40" y="171"/>
                    </a:lnTo>
                    <a:lnTo>
                      <a:pt x="40" y="170"/>
                    </a:lnTo>
                    <a:lnTo>
                      <a:pt x="39" y="169"/>
                    </a:lnTo>
                    <a:lnTo>
                      <a:pt x="40" y="169"/>
                    </a:lnTo>
                    <a:lnTo>
                      <a:pt x="40" y="170"/>
                    </a:lnTo>
                    <a:lnTo>
                      <a:pt x="40" y="171"/>
                    </a:lnTo>
                    <a:lnTo>
                      <a:pt x="41" y="171"/>
                    </a:lnTo>
                    <a:lnTo>
                      <a:pt x="41" y="172"/>
                    </a:lnTo>
                    <a:lnTo>
                      <a:pt x="41" y="173"/>
                    </a:lnTo>
                    <a:lnTo>
                      <a:pt x="41" y="174"/>
                    </a:lnTo>
                    <a:lnTo>
                      <a:pt x="43" y="177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0"/>
                    </a:lnTo>
                    <a:lnTo>
                      <a:pt x="44" y="182"/>
                    </a:lnTo>
                    <a:lnTo>
                      <a:pt x="44" y="183"/>
                    </a:lnTo>
                    <a:lnTo>
                      <a:pt x="44" y="184"/>
                    </a:lnTo>
                    <a:lnTo>
                      <a:pt x="45" y="186"/>
                    </a:lnTo>
                    <a:lnTo>
                      <a:pt x="45" y="187"/>
                    </a:lnTo>
                    <a:lnTo>
                      <a:pt x="46" y="187"/>
                    </a:lnTo>
                    <a:lnTo>
                      <a:pt x="46" y="188"/>
                    </a:lnTo>
                    <a:lnTo>
                      <a:pt x="45" y="188"/>
                    </a:lnTo>
                    <a:lnTo>
                      <a:pt x="44" y="187"/>
                    </a:lnTo>
                    <a:lnTo>
                      <a:pt x="43" y="184"/>
                    </a:lnTo>
                    <a:lnTo>
                      <a:pt x="43" y="183"/>
                    </a:lnTo>
                    <a:lnTo>
                      <a:pt x="43" y="182"/>
                    </a:lnTo>
                    <a:lnTo>
                      <a:pt x="41" y="180"/>
                    </a:lnTo>
                    <a:lnTo>
                      <a:pt x="41" y="179"/>
                    </a:lnTo>
                    <a:lnTo>
                      <a:pt x="40" y="180"/>
                    </a:lnTo>
                    <a:lnTo>
                      <a:pt x="39" y="180"/>
                    </a:lnTo>
                    <a:lnTo>
                      <a:pt x="39" y="181"/>
                    </a:lnTo>
                    <a:lnTo>
                      <a:pt x="40" y="182"/>
                    </a:lnTo>
                    <a:lnTo>
                      <a:pt x="40" y="183"/>
                    </a:lnTo>
                    <a:lnTo>
                      <a:pt x="41" y="186"/>
                    </a:lnTo>
                    <a:lnTo>
                      <a:pt x="43" y="186"/>
                    </a:lnTo>
                    <a:lnTo>
                      <a:pt x="43" y="188"/>
                    </a:lnTo>
                    <a:lnTo>
                      <a:pt x="44" y="188"/>
                    </a:lnTo>
                    <a:lnTo>
                      <a:pt x="45" y="189"/>
                    </a:lnTo>
                    <a:lnTo>
                      <a:pt x="46" y="188"/>
                    </a:lnTo>
                    <a:lnTo>
                      <a:pt x="47" y="189"/>
                    </a:lnTo>
                    <a:lnTo>
                      <a:pt x="48" y="190"/>
                    </a:lnTo>
                    <a:lnTo>
                      <a:pt x="48" y="191"/>
                    </a:lnTo>
                    <a:lnTo>
                      <a:pt x="49" y="191"/>
                    </a:lnTo>
                    <a:lnTo>
                      <a:pt x="50" y="191"/>
                    </a:lnTo>
                    <a:lnTo>
                      <a:pt x="52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7" y="192"/>
                    </a:lnTo>
                    <a:lnTo>
                      <a:pt x="56" y="191"/>
                    </a:lnTo>
                    <a:lnTo>
                      <a:pt x="58" y="192"/>
                    </a:lnTo>
                    <a:lnTo>
                      <a:pt x="59" y="192"/>
                    </a:lnTo>
                    <a:lnTo>
                      <a:pt x="59" y="193"/>
                    </a:lnTo>
                    <a:lnTo>
                      <a:pt x="61" y="193"/>
                    </a:lnTo>
                    <a:lnTo>
                      <a:pt x="62" y="196"/>
                    </a:lnTo>
                    <a:lnTo>
                      <a:pt x="62" y="197"/>
                    </a:lnTo>
                    <a:lnTo>
                      <a:pt x="63" y="197"/>
                    </a:lnTo>
                    <a:lnTo>
                      <a:pt x="63" y="198"/>
                    </a:lnTo>
                    <a:lnTo>
                      <a:pt x="66" y="200"/>
                    </a:lnTo>
                    <a:lnTo>
                      <a:pt x="66" y="201"/>
                    </a:lnTo>
                    <a:lnTo>
                      <a:pt x="67" y="201"/>
                    </a:lnTo>
                    <a:lnTo>
                      <a:pt x="67" y="202"/>
                    </a:lnTo>
                    <a:lnTo>
                      <a:pt x="66" y="205"/>
                    </a:lnTo>
                    <a:lnTo>
                      <a:pt x="65" y="205"/>
                    </a:lnTo>
                    <a:lnTo>
                      <a:pt x="65" y="206"/>
                    </a:lnTo>
                    <a:lnTo>
                      <a:pt x="65" y="207"/>
                    </a:lnTo>
                    <a:lnTo>
                      <a:pt x="64" y="208"/>
                    </a:lnTo>
                    <a:lnTo>
                      <a:pt x="63" y="208"/>
                    </a:lnTo>
                    <a:lnTo>
                      <a:pt x="62" y="208"/>
                    </a:lnTo>
                    <a:lnTo>
                      <a:pt x="61" y="207"/>
                    </a:lnTo>
                    <a:lnTo>
                      <a:pt x="61" y="206"/>
                    </a:lnTo>
                    <a:lnTo>
                      <a:pt x="59" y="206"/>
                    </a:lnTo>
                    <a:lnTo>
                      <a:pt x="59" y="207"/>
                    </a:lnTo>
                    <a:lnTo>
                      <a:pt x="58" y="207"/>
                    </a:lnTo>
                    <a:lnTo>
                      <a:pt x="56" y="208"/>
                    </a:lnTo>
                    <a:lnTo>
                      <a:pt x="55" y="209"/>
                    </a:lnTo>
                    <a:lnTo>
                      <a:pt x="55" y="210"/>
                    </a:lnTo>
                    <a:lnTo>
                      <a:pt x="54" y="210"/>
                    </a:lnTo>
                    <a:lnTo>
                      <a:pt x="53" y="209"/>
                    </a:lnTo>
                    <a:lnTo>
                      <a:pt x="52" y="208"/>
                    </a:lnTo>
                    <a:lnTo>
                      <a:pt x="53" y="206"/>
                    </a:lnTo>
                    <a:lnTo>
                      <a:pt x="54" y="205"/>
                    </a:lnTo>
                    <a:lnTo>
                      <a:pt x="53" y="203"/>
                    </a:lnTo>
                    <a:lnTo>
                      <a:pt x="54" y="202"/>
                    </a:lnTo>
                    <a:lnTo>
                      <a:pt x="54" y="201"/>
                    </a:lnTo>
                    <a:lnTo>
                      <a:pt x="52" y="201"/>
                    </a:lnTo>
                    <a:lnTo>
                      <a:pt x="49" y="201"/>
                    </a:lnTo>
                    <a:lnTo>
                      <a:pt x="49" y="200"/>
                    </a:lnTo>
                    <a:lnTo>
                      <a:pt x="49" y="199"/>
                    </a:lnTo>
                    <a:lnTo>
                      <a:pt x="48" y="198"/>
                    </a:lnTo>
                    <a:lnTo>
                      <a:pt x="47" y="198"/>
                    </a:lnTo>
                    <a:lnTo>
                      <a:pt x="44" y="198"/>
                    </a:lnTo>
                    <a:lnTo>
                      <a:pt x="43" y="197"/>
                    </a:lnTo>
                    <a:lnTo>
                      <a:pt x="43" y="196"/>
                    </a:lnTo>
                    <a:lnTo>
                      <a:pt x="41" y="195"/>
                    </a:lnTo>
                    <a:lnTo>
                      <a:pt x="40" y="195"/>
                    </a:lnTo>
                    <a:lnTo>
                      <a:pt x="40" y="196"/>
                    </a:lnTo>
                    <a:lnTo>
                      <a:pt x="40" y="197"/>
                    </a:lnTo>
                    <a:lnTo>
                      <a:pt x="40" y="198"/>
                    </a:lnTo>
                    <a:lnTo>
                      <a:pt x="39" y="199"/>
                    </a:lnTo>
                    <a:lnTo>
                      <a:pt x="39" y="198"/>
                    </a:lnTo>
                    <a:lnTo>
                      <a:pt x="39" y="197"/>
                    </a:lnTo>
                    <a:lnTo>
                      <a:pt x="38" y="198"/>
                    </a:lnTo>
                    <a:lnTo>
                      <a:pt x="38" y="197"/>
                    </a:lnTo>
                    <a:lnTo>
                      <a:pt x="37" y="197"/>
                    </a:lnTo>
                    <a:lnTo>
                      <a:pt x="37" y="196"/>
                    </a:lnTo>
                    <a:lnTo>
                      <a:pt x="37" y="195"/>
                    </a:lnTo>
                    <a:lnTo>
                      <a:pt x="36" y="193"/>
                    </a:lnTo>
                    <a:lnTo>
                      <a:pt x="35" y="193"/>
                    </a:lnTo>
                    <a:lnTo>
                      <a:pt x="34" y="192"/>
                    </a:lnTo>
                    <a:lnTo>
                      <a:pt x="32" y="192"/>
                    </a:lnTo>
                    <a:lnTo>
                      <a:pt x="32" y="191"/>
                    </a:lnTo>
                    <a:lnTo>
                      <a:pt x="32" y="190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2" y="189"/>
                    </a:lnTo>
                    <a:lnTo>
                      <a:pt x="31" y="189"/>
                    </a:lnTo>
                    <a:lnTo>
                      <a:pt x="31" y="187"/>
                    </a:lnTo>
                    <a:lnTo>
                      <a:pt x="29" y="187"/>
                    </a:lnTo>
                    <a:lnTo>
                      <a:pt x="28" y="186"/>
                    </a:lnTo>
                    <a:lnTo>
                      <a:pt x="28" y="184"/>
                    </a:lnTo>
                    <a:lnTo>
                      <a:pt x="27" y="182"/>
                    </a:lnTo>
                    <a:lnTo>
                      <a:pt x="27" y="181"/>
                    </a:lnTo>
                    <a:lnTo>
                      <a:pt x="25" y="180"/>
                    </a:lnTo>
                    <a:lnTo>
                      <a:pt x="25" y="181"/>
                    </a:lnTo>
                    <a:lnTo>
                      <a:pt x="24" y="180"/>
                    </a:lnTo>
                    <a:lnTo>
                      <a:pt x="24" y="179"/>
                    </a:lnTo>
                    <a:lnTo>
                      <a:pt x="24" y="178"/>
                    </a:lnTo>
                    <a:lnTo>
                      <a:pt x="22" y="177"/>
                    </a:lnTo>
                    <a:lnTo>
                      <a:pt x="21" y="177"/>
                    </a:lnTo>
                    <a:lnTo>
                      <a:pt x="20" y="175"/>
                    </a:lnTo>
                    <a:lnTo>
                      <a:pt x="19" y="175"/>
                    </a:lnTo>
                    <a:lnTo>
                      <a:pt x="20" y="174"/>
                    </a:lnTo>
                    <a:lnTo>
                      <a:pt x="20" y="173"/>
                    </a:lnTo>
                    <a:lnTo>
                      <a:pt x="19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8" y="171"/>
                    </a:lnTo>
                    <a:lnTo>
                      <a:pt x="17" y="171"/>
                    </a:lnTo>
                    <a:lnTo>
                      <a:pt x="16" y="172"/>
                    </a:lnTo>
                    <a:lnTo>
                      <a:pt x="16" y="173"/>
                    </a:lnTo>
                    <a:lnTo>
                      <a:pt x="16" y="174"/>
                    </a:lnTo>
                    <a:lnTo>
                      <a:pt x="15" y="174"/>
                    </a:lnTo>
                    <a:lnTo>
                      <a:pt x="13" y="173"/>
                    </a:lnTo>
                    <a:lnTo>
                      <a:pt x="13" y="172"/>
                    </a:lnTo>
                    <a:lnTo>
                      <a:pt x="12" y="170"/>
                    </a:lnTo>
                    <a:lnTo>
                      <a:pt x="12" y="169"/>
                    </a:lnTo>
                    <a:lnTo>
                      <a:pt x="12" y="168"/>
                    </a:lnTo>
                    <a:lnTo>
                      <a:pt x="12" y="167"/>
                    </a:lnTo>
                    <a:lnTo>
                      <a:pt x="12" y="164"/>
                    </a:lnTo>
                    <a:lnTo>
                      <a:pt x="13" y="163"/>
                    </a:lnTo>
                    <a:lnTo>
                      <a:pt x="13" y="162"/>
                    </a:lnTo>
                    <a:lnTo>
                      <a:pt x="13" y="161"/>
                    </a:lnTo>
                    <a:lnTo>
                      <a:pt x="15" y="161"/>
                    </a:lnTo>
                    <a:lnTo>
                      <a:pt x="13" y="159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4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9" y="145"/>
                    </a:lnTo>
                    <a:lnTo>
                      <a:pt x="19" y="144"/>
                    </a:lnTo>
                    <a:lnTo>
                      <a:pt x="20" y="143"/>
                    </a:lnTo>
                    <a:lnTo>
                      <a:pt x="19" y="143"/>
                    </a:lnTo>
                    <a:lnTo>
                      <a:pt x="20" y="143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6"/>
                    </a:lnTo>
                    <a:lnTo>
                      <a:pt x="24" y="134"/>
                    </a:lnTo>
                    <a:lnTo>
                      <a:pt x="25" y="133"/>
                    </a:lnTo>
                    <a:lnTo>
                      <a:pt x="26" y="133"/>
                    </a:lnTo>
                    <a:lnTo>
                      <a:pt x="26" y="132"/>
                    </a:lnTo>
                    <a:lnTo>
                      <a:pt x="27" y="132"/>
                    </a:lnTo>
                    <a:lnTo>
                      <a:pt x="27" y="131"/>
                    </a:lnTo>
                    <a:lnTo>
                      <a:pt x="28" y="130"/>
                    </a:lnTo>
                    <a:lnTo>
                      <a:pt x="28" y="128"/>
                    </a:lnTo>
                    <a:lnTo>
                      <a:pt x="30" y="125"/>
                    </a:lnTo>
                    <a:lnTo>
                      <a:pt x="31" y="125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1" y="121"/>
                    </a:lnTo>
                    <a:lnTo>
                      <a:pt x="31" y="119"/>
                    </a:lnTo>
                    <a:lnTo>
                      <a:pt x="31" y="118"/>
                    </a:lnTo>
                    <a:lnTo>
                      <a:pt x="31" y="117"/>
                    </a:lnTo>
                    <a:lnTo>
                      <a:pt x="30" y="117"/>
                    </a:lnTo>
                    <a:lnTo>
                      <a:pt x="30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2"/>
                    </a:lnTo>
                    <a:lnTo>
                      <a:pt x="28" y="111"/>
                    </a:lnTo>
                    <a:lnTo>
                      <a:pt x="27" y="109"/>
                    </a:lnTo>
                    <a:lnTo>
                      <a:pt x="25" y="104"/>
                    </a:lnTo>
                    <a:lnTo>
                      <a:pt x="25" y="103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6" y="99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6" y="96"/>
                    </a:lnTo>
                    <a:lnTo>
                      <a:pt x="26" y="95"/>
                    </a:lnTo>
                    <a:lnTo>
                      <a:pt x="25" y="94"/>
                    </a:lnTo>
                    <a:lnTo>
                      <a:pt x="24" y="91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8" y="86"/>
                    </a:lnTo>
                    <a:lnTo>
                      <a:pt x="17" y="86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16" y="83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81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5" y="72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7" y="71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1" y="60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8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8" y="56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3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9" y="1"/>
                    </a:lnTo>
                    <a:moveTo>
                      <a:pt x="13" y="180"/>
                    </a:moveTo>
                    <a:lnTo>
                      <a:pt x="13" y="179"/>
                    </a:lnTo>
                    <a:lnTo>
                      <a:pt x="13" y="178"/>
                    </a:lnTo>
                    <a:lnTo>
                      <a:pt x="13" y="173"/>
                    </a:lnTo>
                    <a:lnTo>
                      <a:pt x="13" y="174"/>
                    </a:lnTo>
                    <a:lnTo>
                      <a:pt x="15" y="175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6" y="178"/>
                    </a:lnTo>
                    <a:lnTo>
                      <a:pt x="13" y="180"/>
                    </a:lnTo>
                    <a:moveTo>
                      <a:pt x="72" y="121"/>
                    </a:move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8"/>
                    </a:lnTo>
                    <a:lnTo>
                      <a:pt x="72" y="118"/>
                    </a:lnTo>
                    <a:lnTo>
                      <a:pt x="72" y="119"/>
                    </a:lnTo>
                    <a:lnTo>
                      <a:pt x="72" y="121"/>
                    </a:lnTo>
                    <a:moveTo>
                      <a:pt x="37" y="156"/>
                    </a:moveTo>
                    <a:lnTo>
                      <a:pt x="37" y="154"/>
                    </a:lnTo>
                    <a:lnTo>
                      <a:pt x="38" y="154"/>
                    </a:lnTo>
                    <a:lnTo>
                      <a:pt x="39" y="154"/>
                    </a:lnTo>
                    <a:lnTo>
                      <a:pt x="38" y="154"/>
                    </a:lnTo>
                    <a:lnTo>
                      <a:pt x="38" y="155"/>
                    </a:lnTo>
                    <a:lnTo>
                      <a:pt x="38" y="156"/>
                    </a:lnTo>
                    <a:lnTo>
                      <a:pt x="37" y="156"/>
                    </a:lnTo>
                    <a:moveTo>
                      <a:pt x="32" y="198"/>
                    </a:moveTo>
                    <a:lnTo>
                      <a:pt x="31" y="197"/>
                    </a:lnTo>
                    <a:lnTo>
                      <a:pt x="31" y="196"/>
                    </a:lnTo>
                    <a:lnTo>
                      <a:pt x="32" y="195"/>
                    </a:lnTo>
                    <a:lnTo>
                      <a:pt x="34" y="197"/>
                    </a:lnTo>
                    <a:lnTo>
                      <a:pt x="32" y="198"/>
                    </a:lnTo>
                    <a:moveTo>
                      <a:pt x="74" y="125"/>
                    </a:moveTo>
                    <a:lnTo>
                      <a:pt x="74" y="124"/>
                    </a:lnTo>
                    <a:lnTo>
                      <a:pt x="74" y="123"/>
                    </a:lnTo>
                    <a:lnTo>
                      <a:pt x="74" y="124"/>
                    </a:lnTo>
                    <a:lnTo>
                      <a:pt x="75" y="124"/>
                    </a:lnTo>
                    <a:lnTo>
                      <a:pt x="74" y="125"/>
                    </a:lnTo>
                    <a:moveTo>
                      <a:pt x="18" y="178"/>
                    </a:moveTo>
                    <a:lnTo>
                      <a:pt x="17" y="178"/>
                    </a:lnTo>
                    <a:lnTo>
                      <a:pt x="17" y="175"/>
                    </a:lnTo>
                    <a:lnTo>
                      <a:pt x="17" y="174"/>
                    </a:lnTo>
                    <a:lnTo>
                      <a:pt x="18" y="175"/>
                    </a:lnTo>
                    <a:lnTo>
                      <a:pt x="18" y="177"/>
                    </a:lnTo>
                    <a:lnTo>
                      <a:pt x="18" y="17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71" name="Freeform 1321"/>
              <p:cNvSpPr>
                <a:spLocks noEditPoints="1"/>
              </p:cNvSpPr>
              <p:nvPr/>
            </p:nvSpPr>
            <p:spPr bwMode="auto">
              <a:xfrm>
                <a:off x="6321425" y="3327400"/>
                <a:ext cx="17463" cy="173037"/>
              </a:xfrm>
              <a:custGeom>
                <a:avLst/>
                <a:gdLst>
                  <a:gd name="T0" fmla="*/ 7561479 w 11"/>
                  <a:gd name="T1" fmla="*/ 274697031 h 109"/>
                  <a:gd name="T2" fmla="*/ 7561479 w 11"/>
                  <a:gd name="T3" fmla="*/ 274697031 h 109"/>
                  <a:gd name="T4" fmla="*/ 7561479 w 11"/>
                  <a:gd name="T5" fmla="*/ 274697031 h 109"/>
                  <a:gd name="T6" fmla="*/ 7561479 w 11"/>
                  <a:gd name="T7" fmla="*/ 12601539 h 109"/>
                  <a:gd name="T8" fmla="*/ 10080914 w 11"/>
                  <a:gd name="T9" fmla="*/ 7561241 h 109"/>
                  <a:gd name="T10" fmla="*/ 10080914 w 11"/>
                  <a:gd name="T11" fmla="*/ 12601539 h 109"/>
                  <a:gd name="T12" fmla="*/ 7561479 w 11"/>
                  <a:gd name="T13" fmla="*/ 12601539 h 109"/>
                  <a:gd name="T14" fmla="*/ 15121370 w 11"/>
                  <a:gd name="T15" fmla="*/ 163810477 h 109"/>
                  <a:gd name="T16" fmla="*/ 15121370 w 11"/>
                  <a:gd name="T17" fmla="*/ 163810477 h 109"/>
                  <a:gd name="T18" fmla="*/ 15121370 w 11"/>
                  <a:gd name="T19" fmla="*/ 166329832 h 109"/>
                  <a:gd name="T20" fmla="*/ 2521022 w 11"/>
                  <a:gd name="T21" fmla="*/ 93246306 h 109"/>
                  <a:gd name="T22" fmla="*/ 2521022 w 11"/>
                  <a:gd name="T23" fmla="*/ 93246306 h 109"/>
                  <a:gd name="T24" fmla="*/ 2521022 w 11"/>
                  <a:gd name="T25" fmla="*/ 93246306 h 109"/>
                  <a:gd name="T26" fmla="*/ 25202284 w 11"/>
                  <a:gd name="T27" fmla="*/ 183971668 h 109"/>
                  <a:gd name="T28" fmla="*/ 25202284 w 11"/>
                  <a:gd name="T29" fmla="*/ 183971668 h 109"/>
                  <a:gd name="T30" fmla="*/ 25202284 w 11"/>
                  <a:gd name="T31" fmla="*/ 183971668 h 109"/>
                  <a:gd name="T32" fmla="*/ 27723306 w 11"/>
                  <a:gd name="T33" fmla="*/ 60483575 h 109"/>
                  <a:gd name="T34" fmla="*/ 27723306 w 11"/>
                  <a:gd name="T35" fmla="*/ 55443277 h 109"/>
                  <a:gd name="T36" fmla="*/ 27723306 w 11"/>
                  <a:gd name="T37" fmla="*/ 60483575 h 109"/>
                  <a:gd name="T38" fmla="*/ 17642393 w 11"/>
                  <a:gd name="T39" fmla="*/ 262095493 h 109"/>
                  <a:gd name="T40" fmla="*/ 17642393 w 11"/>
                  <a:gd name="T41" fmla="*/ 262095493 h 109"/>
                  <a:gd name="T42" fmla="*/ 17642393 w 11"/>
                  <a:gd name="T43" fmla="*/ 47883624 h 109"/>
                  <a:gd name="T44" fmla="*/ 17642393 w 11"/>
                  <a:gd name="T45" fmla="*/ 45362681 h 109"/>
                  <a:gd name="T46" fmla="*/ 17642393 w 11"/>
                  <a:gd name="T47" fmla="*/ 47883624 h 109"/>
                  <a:gd name="T48" fmla="*/ 22682849 w 11"/>
                  <a:gd name="T49" fmla="*/ 100805959 h 109"/>
                  <a:gd name="T50" fmla="*/ 22682849 w 11"/>
                  <a:gd name="T51" fmla="*/ 100805959 h 109"/>
                  <a:gd name="T52" fmla="*/ 5040457 w 11"/>
                  <a:gd name="T53" fmla="*/ 141128342 h 109"/>
                  <a:gd name="T54" fmla="*/ 2521022 w 11"/>
                  <a:gd name="T55" fmla="*/ 141128342 h 109"/>
                  <a:gd name="T56" fmla="*/ 5040457 w 11"/>
                  <a:gd name="T57" fmla="*/ 141128342 h 109"/>
                  <a:gd name="T58" fmla="*/ 5040457 w 11"/>
                  <a:gd name="T59" fmla="*/ 141128342 h 109"/>
                  <a:gd name="T60" fmla="*/ 5040457 w 11"/>
                  <a:gd name="T61" fmla="*/ 141128342 h 109"/>
                  <a:gd name="T62" fmla="*/ 7561479 w 11"/>
                  <a:gd name="T63" fmla="*/ 244455244 h 109"/>
                  <a:gd name="T64" fmla="*/ 7561479 w 11"/>
                  <a:gd name="T65" fmla="*/ 241934301 h 109"/>
                  <a:gd name="T66" fmla="*/ 7561479 w 11"/>
                  <a:gd name="T67" fmla="*/ 244455244 h 109"/>
                  <a:gd name="T68" fmla="*/ 25202284 w 11"/>
                  <a:gd name="T69" fmla="*/ 131047746 h 109"/>
                  <a:gd name="T70" fmla="*/ 25202284 w 11"/>
                  <a:gd name="T71" fmla="*/ 131047746 h 109"/>
                  <a:gd name="T72" fmla="*/ 25202284 w 11"/>
                  <a:gd name="T73" fmla="*/ 131047746 h 109"/>
                  <a:gd name="T74" fmla="*/ 25202284 w 11"/>
                  <a:gd name="T75" fmla="*/ 131047746 h 109"/>
                  <a:gd name="T76" fmla="*/ 2521022 w 11"/>
                  <a:gd name="T77" fmla="*/ 75604469 h 109"/>
                  <a:gd name="T78" fmla="*/ 5040457 w 11"/>
                  <a:gd name="T79" fmla="*/ 75604469 h 109"/>
                  <a:gd name="T80" fmla="*/ 5040457 w 11"/>
                  <a:gd name="T81" fmla="*/ 0 h 109"/>
                  <a:gd name="T82" fmla="*/ 5040457 w 11"/>
                  <a:gd name="T83" fmla="*/ 0 h 109"/>
                  <a:gd name="T84" fmla="*/ 0 w 11"/>
                  <a:gd name="T85" fmla="*/ 146168640 h 109"/>
                  <a:gd name="T86" fmla="*/ 0 w 11"/>
                  <a:gd name="T87" fmla="*/ 146168640 h 109"/>
                  <a:gd name="T88" fmla="*/ 5040457 w 11"/>
                  <a:gd name="T89" fmla="*/ 22682134 h 109"/>
                  <a:gd name="T90" fmla="*/ 5040457 w 11"/>
                  <a:gd name="T91" fmla="*/ 20161192 h 109"/>
                  <a:gd name="T92" fmla="*/ 2521022 w 11"/>
                  <a:gd name="T93" fmla="*/ 40322383 h 109"/>
                  <a:gd name="T94" fmla="*/ 2521022 w 11"/>
                  <a:gd name="T95" fmla="*/ 37803028 h 109"/>
                  <a:gd name="T96" fmla="*/ 22682849 w 11"/>
                  <a:gd name="T97" fmla="*/ 236894003 h 109"/>
                  <a:gd name="T98" fmla="*/ 22682849 w 11"/>
                  <a:gd name="T99" fmla="*/ 236894003 h 109"/>
                  <a:gd name="T100" fmla="*/ 25202284 w 11"/>
                  <a:gd name="T101" fmla="*/ 146168640 h 109"/>
                  <a:gd name="T102" fmla="*/ 25202284 w 11"/>
                  <a:gd name="T103" fmla="*/ 146168640 h 10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"/>
                  <a:gd name="T157" fmla="*/ 0 h 109"/>
                  <a:gd name="T158" fmla="*/ 11 w 11"/>
                  <a:gd name="T159" fmla="*/ 109 h 10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" h="109">
                    <a:moveTo>
                      <a:pt x="3" y="109"/>
                    </a:moveTo>
                    <a:lnTo>
                      <a:pt x="3" y="109"/>
                    </a:lnTo>
                    <a:moveTo>
                      <a:pt x="3" y="5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moveTo>
                      <a:pt x="6" y="66"/>
                    </a:moveTo>
                    <a:lnTo>
                      <a:pt x="6" y="65"/>
                    </a:lnTo>
                    <a:lnTo>
                      <a:pt x="7" y="66"/>
                    </a:lnTo>
                    <a:lnTo>
                      <a:pt x="6" y="66"/>
                    </a:lnTo>
                    <a:moveTo>
                      <a:pt x="1" y="37"/>
                    </a:moveTo>
                    <a:lnTo>
                      <a:pt x="1" y="37"/>
                    </a:lnTo>
                    <a:moveTo>
                      <a:pt x="10" y="73"/>
                    </a:moveTo>
                    <a:lnTo>
                      <a:pt x="10" y="73"/>
                    </a:lnTo>
                    <a:moveTo>
                      <a:pt x="11" y="24"/>
                    </a:moveTo>
                    <a:lnTo>
                      <a:pt x="11" y="24"/>
                    </a:lnTo>
                    <a:lnTo>
                      <a:pt x="11" y="22"/>
                    </a:lnTo>
                    <a:lnTo>
                      <a:pt x="11" y="24"/>
                    </a:lnTo>
                    <a:moveTo>
                      <a:pt x="7" y="104"/>
                    </a:moveTo>
                    <a:lnTo>
                      <a:pt x="7" y="104"/>
                    </a:lnTo>
                    <a:moveTo>
                      <a:pt x="7" y="19"/>
                    </a:moveTo>
                    <a:lnTo>
                      <a:pt x="7" y="18"/>
                    </a:lnTo>
                    <a:lnTo>
                      <a:pt x="7" y="19"/>
                    </a:lnTo>
                    <a:moveTo>
                      <a:pt x="9" y="40"/>
                    </a:moveTo>
                    <a:lnTo>
                      <a:pt x="9" y="40"/>
                    </a:lnTo>
                    <a:moveTo>
                      <a:pt x="2" y="56"/>
                    </a:moveTo>
                    <a:lnTo>
                      <a:pt x="2" y="56"/>
                    </a:lnTo>
                    <a:lnTo>
                      <a:pt x="1" y="56"/>
                    </a:lnTo>
                    <a:lnTo>
                      <a:pt x="2" y="56"/>
                    </a:lnTo>
                    <a:moveTo>
                      <a:pt x="3" y="97"/>
                    </a:moveTo>
                    <a:lnTo>
                      <a:pt x="3" y="96"/>
                    </a:lnTo>
                    <a:lnTo>
                      <a:pt x="3" y="97"/>
                    </a:lnTo>
                    <a:moveTo>
                      <a:pt x="10" y="53"/>
                    </a:moveTo>
                    <a:lnTo>
                      <a:pt x="10" y="52"/>
                    </a:lnTo>
                    <a:lnTo>
                      <a:pt x="10" y="53"/>
                    </a:lnTo>
                    <a:moveTo>
                      <a:pt x="1" y="30"/>
                    </a:moveTo>
                    <a:lnTo>
                      <a:pt x="2" y="30"/>
                    </a:lnTo>
                    <a:lnTo>
                      <a:pt x="1" y="30"/>
                    </a:lnTo>
                    <a:moveTo>
                      <a:pt x="2" y="0"/>
                    </a:moveTo>
                    <a:lnTo>
                      <a:pt x="1" y="0"/>
                    </a:lnTo>
                    <a:lnTo>
                      <a:pt x="2" y="0"/>
                    </a:lnTo>
                    <a:moveTo>
                      <a:pt x="0" y="58"/>
                    </a:moveTo>
                    <a:lnTo>
                      <a:pt x="0" y="58"/>
                    </a:lnTo>
                    <a:moveTo>
                      <a:pt x="2" y="9"/>
                    </a:moveTo>
                    <a:lnTo>
                      <a:pt x="2" y="8"/>
                    </a:lnTo>
                    <a:lnTo>
                      <a:pt x="2" y="9"/>
                    </a:lnTo>
                    <a:moveTo>
                      <a:pt x="1" y="16"/>
                    </a:moveTo>
                    <a:lnTo>
                      <a:pt x="1" y="15"/>
                    </a:lnTo>
                    <a:lnTo>
                      <a:pt x="1" y="16"/>
                    </a:lnTo>
                    <a:moveTo>
                      <a:pt x="9" y="94"/>
                    </a:moveTo>
                    <a:lnTo>
                      <a:pt x="9" y="94"/>
                    </a:lnTo>
                    <a:moveTo>
                      <a:pt x="10" y="58"/>
                    </a:moveTo>
                    <a:lnTo>
                      <a:pt x="10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72" name="Freeform 1322"/>
              <p:cNvSpPr>
                <a:spLocks/>
              </p:cNvSpPr>
              <p:nvPr/>
            </p:nvSpPr>
            <p:spPr bwMode="auto">
              <a:xfrm>
                <a:off x="4951413" y="3365500"/>
                <a:ext cx="431800" cy="423862"/>
              </a:xfrm>
              <a:custGeom>
                <a:avLst/>
                <a:gdLst>
                  <a:gd name="T0" fmla="*/ 526711863 w 272"/>
                  <a:gd name="T1" fmla="*/ 10080613 h 267"/>
                  <a:gd name="T2" fmla="*/ 559474688 w 272"/>
                  <a:gd name="T3" fmla="*/ 22682173 h 267"/>
                  <a:gd name="T4" fmla="*/ 594756875 w 272"/>
                  <a:gd name="T5" fmla="*/ 27722480 h 267"/>
                  <a:gd name="T6" fmla="*/ 624998750 w 272"/>
                  <a:gd name="T7" fmla="*/ 25201533 h 267"/>
                  <a:gd name="T8" fmla="*/ 650200313 w 272"/>
                  <a:gd name="T9" fmla="*/ 50403066 h 267"/>
                  <a:gd name="T10" fmla="*/ 667842200 w 272"/>
                  <a:gd name="T11" fmla="*/ 73085239 h 267"/>
                  <a:gd name="T12" fmla="*/ 675401875 w 272"/>
                  <a:gd name="T13" fmla="*/ 105846438 h 267"/>
                  <a:gd name="T14" fmla="*/ 652721263 w 272"/>
                  <a:gd name="T15" fmla="*/ 148689837 h 267"/>
                  <a:gd name="T16" fmla="*/ 632558425 w 272"/>
                  <a:gd name="T17" fmla="*/ 178931676 h 267"/>
                  <a:gd name="T18" fmla="*/ 624998750 w 272"/>
                  <a:gd name="T19" fmla="*/ 224294435 h 267"/>
                  <a:gd name="T20" fmla="*/ 607356863 w 272"/>
                  <a:gd name="T21" fmla="*/ 264616888 h 267"/>
                  <a:gd name="T22" fmla="*/ 602316550 w 272"/>
                  <a:gd name="T23" fmla="*/ 292337780 h 267"/>
                  <a:gd name="T24" fmla="*/ 612397175 w 272"/>
                  <a:gd name="T25" fmla="*/ 322579619 h 267"/>
                  <a:gd name="T26" fmla="*/ 617437488 w 272"/>
                  <a:gd name="T27" fmla="*/ 355342406 h 267"/>
                  <a:gd name="T28" fmla="*/ 624998750 w 272"/>
                  <a:gd name="T29" fmla="*/ 390624552 h 267"/>
                  <a:gd name="T30" fmla="*/ 635079375 w 272"/>
                  <a:gd name="T31" fmla="*/ 433466364 h 267"/>
                  <a:gd name="T32" fmla="*/ 655240625 w 272"/>
                  <a:gd name="T33" fmla="*/ 461188843 h 267"/>
                  <a:gd name="T34" fmla="*/ 624998750 w 272"/>
                  <a:gd name="T35" fmla="*/ 488909736 h 267"/>
                  <a:gd name="T36" fmla="*/ 592235925 w 272"/>
                  <a:gd name="T37" fmla="*/ 511591909 h 267"/>
                  <a:gd name="T38" fmla="*/ 589716563 w 272"/>
                  <a:gd name="T39" fmla="*/ 546874055 h 267"/>
                  <a:gd name="T40" fmla="*/ 579635938 w 272"/>
                  <a:gd name="T41" fmla="*/ 599796480 h 267"/>
                  <a:gd name="T42" fmla="*/ 604837500 w 272"/>
                  <a:gd name="T43" fmla="*/ 630038319 h 267"/>
                  <a:gd name="T44" fmla="*/ 632558425 w 272"/>
                  <a:gd name="T45" fmla="*/ 627518960 h 267"/>
                  <a:gd name="T46" fmla="*/ 619958438 w 272"/>
                  <a:gd name="T47" fmla="*/ 665320465 h 267"/>
                  <a:gd name="T48" fmla="*/ 589716563 w 272"/>
                  <a:gd name="T49" fmla="*/ 650199546 h 267"/>
                  <a:gd name="T50" fmla="*/ 556953738 w 272"/>
                  <a:gd name="T51" fmla="*/ 630038319 h 267"/>
                  <a:gd name="T52" fmla="*/ 531752175 w 272"/>
                  <a:gd name="T53" fmla="*/ 614917400 h 267"/>
                  <a:gd name="T54" fmla="*/ 476308738 w 272"/>
                  <a:gd name="T55" fmla="*/ 612398040 h 267"/>
                  <a:gd name="T56" fmla="*/ 456147488 w 272"/>
                  <a:gd name="T57" fmla="*/ 594756173 h 267"/>
                  <a:gd name="T58" fmla="*/ 425905613 w 272"/>
                  <a:gd name="T59" fmla="*/ 579635254 h 267"/>
                  <a:gd name="T60" fmla="*/ 390623425 w 272"/>
                  <a:gd name="T61" fmla="*/ 589715867 h 267"/>
                  <a:gd name="T62" fmla="*/ 357862188 w 272"/>
                  <a:gd name="T63" fmla="*/ 587196507 h 267"/>
                  <a:gd name="T64" fmla="*/ 357862188 w 272"/>
                  <a:gd name="T65" fmla="*/ 549393414 h 267"/>
                  <a:gd name="T66" fmla="*/ 347781563 w 272"/>
                  <a:gd name="T67" fmla="*/ 506551602 h 267"/>
                  <a:gd name="T68" fmla="*/ 345260613 w 272"/>
                  <a:gd name="T69" fmla="*/ 471269457 h 267"/>
                  <a:gd name="T70" fmla="*/ 289817175 w 272"/>
                  <a:gd name="T71" fmla="*/ 438506670 h 267"/>
                  <a:gd name="T72" fmla="*/ 259575300 w 272"/>
                  <a:gd name="T73" fmla="*/ 471269457 h 267"/>
                  <a:gd name="T74" fmla="*/ 214212488 w 272"/>
                  <a:gd name="T75" fmla="*/ 478829123 h 267"/>
                  <a:gd name="T76" fmla="*/ 183970613 w 272"/>
                  <a:gd name="T77" fmla="*/ 471269457 h 267"/>
                  <a:gd name="T78" fmla="*/ 168851263 w 272"/>
                  <a:gd name="T79" fmla="*/ 435987311 h 267"/>
                  <a:gd name="T80" fmla="*/ 148688425 w 272"/>
                  <a:gd name="T81" fmla="*/ 400705165 h 267"/>
                  <a:gd name="T82" fmla="*/ 68043425 w 272"/>
                  <a:gd name="T83" fmla="*/ 403224524 h 267"/>
                  <a:gd name="T84" fmla="*/ 20161250 w 272"/>
                  <a:gd name="T85" fmla="*/ 405745471 h 267"/>
                  <a:gd name="T86" fmla="*/ 20161250 w 272"/>
                  <a:gd name="T87" fmla="*/ 367942378 h 267"/>
                  <a:gd name="T88" fmla="*/ 55443438 w 272"/>
                  <a:gd name="T89" fmla="*/ 355342406 h 267"/>
                  <a:gd name="T90" fmla="*/ 78124050 w 272"/>
                  <a:gd name="T91" fmla="*/ 362902072 h 267"/>
                  <a:gd name="T92" fmla="*/ 105846563 w 272"/>
                  <a:gd name="T93" fmla="*/ 347781152 h 267"/>
                  <a:gd name="T94" fmla="*/ 136088438 w 272"/>
                  <a:gd name="T95" fmla="*/ 332660233 h 267"/>
                  <a:gd name="T96" fmla="*/ 143648113 w 272"/>
                  <a:gd name="T97" fmla="*/ 277216860 h 267"/>
                  <a:gd name="T98" fmla="*/ 163810950 w 272"/>
                  <a:gd name="T99" fmla="*/ 241934715 h 267"/>
                  <a:gd name="T100" fmla="*/ 199091550 w 272"/>
                  <a:gd name="T101" fmla="*/ 206652569 h 267"/>
                  <a:gd name="T102" fmla="*/ 209172175 w 272"/>
                  <a:gd name="T103" fmla="*/ 173891370 h 267"/>
                  <a:gd name="T104" fmla="*/ 211693125 w 272"/>
                  <a:gd name="T105" fmla="*/ 136088277 h 267"/>
                  <a:gd name="T106" fmla="*/ 219252800 w 272"/>
                  <a:gd name="T107" fmla="*/ 98286772 h 267"/>
                  <a:gd name="T108" fmla="*/ 231854375 w 272"/>
                  <a:gd name="T109" fmla="*/ 50403066 h 267"/>
                  <a:gd name="T110" fmla="*/ 244454363 w 272"/>
                  <a:gd name="T111" fmla="*/ 15120920 h 267"/>
                  <a:gd name="T112" fmla="*/ 297378438 w 272"/>
                  <a:gd name="T113" fmla="*/ 30241839 h 267"/>
                  <a:gd name="T114" fmla="*/ 352821875 w 272"/>
                  <a:gd name="T115" fmla="*/ 37803093 h 267"/>
                  <a:gd name="T116" fmla="*/ 378023438 w 272"/>
                  <a:gd name="T117" fmla="*/ 27722480 h 267"/>
                  <a:gd name="T118" fmla="*/ 418345938 w 272"/>
                  <a:gd name="T119" fmla="*/ 17641867 h 267"/>
                  <a:gd name="T120" fmla="*/ 451107175 w 272"/>
                  <a:gd name="T121" fmla="*/ 15120920 h 267"/>
                  <a:gd name="T122" fmla="*/ 486389363 w 272"/>
                  <a:gd name="T123" fmla="*/ 2520947 h 2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2"/>
                  <a:gd name="T187" fmla="*/ 0 h 267"/>
                  <a:gd name="T188" fmla="*/ 272 w 272"/>
                  <a:gd name="T189" fmla="*/ 267 h 2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2" h="267">
                    <a:moveTo>
                      <a:pt x="195" y="2"/>
                    </a:moveTo>
                    <a:lnTo>
                      <a:pt x="195" y="3"/>
                    </a:lnTo>
                    <a:lnTo>
                      <a:pt x="197" y="2"/>
                    </a:lnTo>
                    <a:lnTo>
                      <a:pt x="198" y="2"/>
                    </a:lnTo>
                    <a:lnTo>
                      <a:pt x="199" y="2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3" y="2"/>
                    </a:lnTo>
                    <a:lnTo>
                      <a:pt x="215" y="3"/>
                    </a:lnTo>
                    <a:lnTo>
                      <a:pt x="216" y="4"/>
                    </a:lnTo>
                    <a:lnTo>
                      <a:pt x="217" y="4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20" y="6"/>
                    </a:lnTo>
                    <a:lnTo>
                      <a:pt x="222" y="7"/>
                    </a:lnTo>
                    <a:lnTo>
                      <a:pt x="222" y="9"/>
                    </a:lnTo>
                    <a:lnTo>
                      <a:pt x="222" y="10"/>
                    </a:lnTo>
                    <a:lnTo>
                      <a:pt x="222" y="11"/>
                    </a:lnTo>
                    <a:lnTo>
                      <a:pt x="223" y="11"/>
                    </a:lnTo>
                    <a:lnTo>
                      <a:pt x="224" y="11"/>
                    </a:lnTo>
                    <a:lnTo>
                      <a:pt x="225" y="12"/>
                    </a:lnTo>
                    <a:lnTo>
                      <a:pt x="226" y="13"/>
                    </a:lnTo>
                    <a:lnTo>
                      <a:pt x="227" y="14"/>
                    </a:lnTo>
                    <a:lnTo>
                      <a:pt x="230" y="15"/>
                    </a:lnTo>
                    <a:lnTo>
                      <a:pt x="232" y="14"/>
                    </a:lnTo>
                    <a:lnTo>
                      <a:pt x="233" y="13"/>
                    </a:lnTo>
                    <a:lnTo>
                      <a:pt x="234" y="13"/>
                    </a:lnTo>
                    <a:lnTo>
                      <a:pt x="235" y="12"/>
                    </a:lnTo>
                    <a:lnTo>
                      <a:pt x="236" y="11"/>
                    </a:lnTo>
                    <a:lnTo>
                      <a:pt x="236" y="12"/>
                    </a:lnTo>
                    <a:lnTo>
                      <a:pt x="237" y="12"/>
                    </a:lnTo>
                    <a:lnTo>
                      <a:pt x="239" y="12"/>
                    </a:lnTo>
                    <a:lnTo>
                      <a:pt x="240" y="12"/>
                    </a:lnTo>
                    <a:lnTo>
                      <a:pt x="241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4" y="14"/>
                    </a:lnTo>
                    <a:lnTo>
                      <a:pt x="245" y="12"/>
                    </a:lnTo>
                    <a:lnTo>
                      <a:pt x="245" y="11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49" y="10"/>
                    </a:lnTo>
                    <a:lnTo>
                      <a:pt x="249" y="11"/>
                    </a:lnTo>
                    <a:lnTo>
                      <a:pt x="251" y="11"/>
                    </a:lnTo>
                    <a:lnTo>
                      <a:pt x="251" y="12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3" y="15"/>
                    </a:lnTo>
                    <a:lnTo>
                      <a:pt x="253" y="16"/>
                    </a:lnTo>
                    <a:lnTo>
                      <a:pt x="254" y="17"/>
                    </a:lnTo>
                    <a:lnTo>
                      <a:pt x="255" y="17"/>
                    </a:lnTo>
                    <a:lnTo>
                      <a:pt x="255" y="19"/>
                    </a:lnTo>
                    <a:lnTo>
                      <a:pt x="256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21"/>
                    </a:lnTo>
                    <a:lnTo>
                      <a:pt x="261" y="21"/>
                    </a:lnTo>
                    <a:lnTo>
                      <a:pt x="262" y="23"/>
                    </a:lnTo>
                    <a:lnTo>
                      <a:pt x="262" y="24"/>
                    </a:lnTo>
                    <a:lnTo>
                      <a:pt x="261" y="24"/>
                    </a:lnTo>
                    <a:lnTo>
                      <a:pt x="262" y="24"/>
                    </a:lnTo>
                    <a:lnTo>
                      <a:pt x="264" y="24"/>
                    </a:lnTo>
                    <a:lnTo>
                      <a:pt x="265" y="25"/>
                    </a:lnTo>
                    <a:lnTo>
                      <a:pt x="265" y="26"/>
                    </a:lnTo>
                    <a:lnTo>
                      <a:pt x="267" y="26"/>
                    </a:lnTo>
                    <a:lnTo>
                      <a:pt x="267" y="28"/>
                    </a:lnTo>
                    <a:lnTo>
                      <a:pt x="265" y="29"/>
                    </a:lnTo>
                    <a:lnTo>
                      <a:pt x="265" y="30"/>
                    </a:lnTo>
                    <a:lnTo>
                      <a:pt x="264" y="32"/>
                    </a:lnTo>
                    <a:lnTo>
                      <a:pt x="264" y="33"/>
                    </a:lnTo>
                    <a:lnTo>
                      <a:pt x="265" y="34"/>
                    </a:lnTo>
                    <a:lnTo>
                      <a:pt x="265" y="35"/>
                    </a:lnTo>
                    <a:lnTo>
                      <a:pt x="265" y="37"/>
                    </a:lnTo>
                    <a:lnTo>
                      <a:pt x="264" y="38"/>
                    </a:lnTo>
                    <a:lnTo>
                      <a:pt x="264" y="39"/>
                    </a:lnTo>
                    <a:lnTo>
                      <a:pt x="263" y="41"/>
                    </a:lnTo>
                    <a:lnTo>
                      <a:pt x="265" y="43"/>
                    </a:lnTo>
                    <a:lnTo>
                      <a:pt x="267" y="43"/>
                    </a:lnTo>
                    <a:lnTo>
                      <a:pt x="267" y="42"/>
                    </a:lnTo>
                    <a:lnTo>
                      <a:pt x="268" y="42"/>
                    </a:lnTo>
                    <a:lnTo>
                      <a:pt x="269" y="43"/>
                    </a:lnTo>
                    <a:lnTo>
                      <a:pt x="270" y="44"/>
                    </a:lnTo>
                    <a:lnTo>
                      <a:pt x="271" y="45"/>
                    </a:lnTo>
                    <a:lnTo>
                      <a:pt x="272" y="45"/>
                    </a:lnTo>
                    <a:lnTo>
                      <a:pt x="271" y="48"/>
                    </a:lnTo>
                    <a:lnTo>
                      <a:pt x="268" y="51"/>
                    </a:lnTo>
                    <a:lnTo>
                      <a:pt x="265" y="53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1" y="57"/>
                    </a:lnTo>
                    <a:lnTo>
                      <a:pt x="260" y="58"/>
                    </a:lnTo>
                    <a:lnTo>
                      <a:pt x="260" y="59"/>
                    </a:lnTo>
                    <a:lnTo>
                      <a:pt x="259" y="59"/>
                    </a:lnTo>
                    <a:lnTo>
                      <a:pt x="258" y="59"/>
                    </a:lnTo>
                    <a:lnTo>
                      <a:pt x="256" y="60"/>
                    </a:lnTo>
                    <a:lnTo>
                      <a:pt x="256" y="61"/>
                    </a:lnTo>
                    <a:lnTo>
                      <a:pt x="256" y="62"/>
                    </a:lnTo>
                    <a:lnTo>
                      <a:pt x="255" y="63"/>
                    </a:lnTo>
                    <a:lnTo>
                      <a:pt x="254" y="63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2" y="67"/>
                    </a:lnTo>
                    <a:lnTo>
                      <a:pt x="253" y="68"/>
                    </a:lnTo>
                    <a:lnTo>
                      <a:pt x="253" y="69"/>
                    </a:lnTo>
                    <a:lnTo>
                      <a:pt x="252" y="70"/>
                    </a:lnTo>
                    <a:lnTo>
                      <a:pt x="251" y="71"/>
                    </a:lnTo>
                    <a:lnTo>
                      <a:pt x="251" y="72"/>
                    </a:lnTo>
                    <a:lnTo>
                      <a:pt x="251" y="73"/>
                    </a:lnTo>
                    <a:lnTo>
                      <a:pt x="250" y="73"/>
                    </a:lnTo>
                    <a:lnTo>
                      <a:pt x="250" y="75"/>
                    </a:lnTo>
                    <a:lnTo>
                      <a:pt x="250" y="76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49" y="80"/>
                    </a:lnTo>
                    <a:lnTo>
                      <a:pt x="249" y="82"/>
                    </a:lnTo>
                    <a:lnTo>
                      <a:pt x="249" y="85"/>
                    </a:lnTo>
                    <a:lnTo>
                      <a:pt x="248" y="87"/>
                    </a:lnTo>
                    <a:lnTo>
                      <a:pt x="249" y="87"/>
                    </a:lnTo>
                    <a:lnTo>
                      <a:pt x="248" y="89"/>
                    </a:lnTo>
                    <a:lnTo>
                      <a:pt x="248" y="93"/>
                    </a:lnTo>
                    <a:lnTo>
                      <a:pt x="248" y="94"/>
                    </a:lnTo>
                    <a:lnTo>
                      <a:pt x="248" y="95"/>
                    </a:lnTo>
                    <a:lnTo>
                      <a:pt x="248" y="96"/>
                    </a:lnTo>
                    <a:lnTo>
                      <a:pt x="246" y="96"/>
                    </a:lnTo>
                    <a:lnTo>
                      <a:pt x="246" y="97"/>
                    </a:lnTo>
                    <a:lnTo>
                      <a:pt x="245" y="97"/>
                    </a:lnTo>
                    <a:lnTo>
                      <a:pt x="244" y="97"/>
                    </a:lnTo>
                    <a:lnTo>
                      <a:pt x="243" y="99"/>
                    </a:lnTo>
                    <a:lnTo>
                      <a:pt x="241" y="101"/>
                    </a:lnTo>
                    <a:lnTo>
                      <a:pt x="241" y="103"/>
                    </a:lnTo>
                    <a:lnTo>
                      <a:pt x="241" y="104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2" y="106"/>
                    </a:lnTo>
                    <a:lnTo>
                      <a:pt x="241" y="107"/>
                    </a:lnTo>
                    <a:lnTo>
                      <a:pt x="241" y="108"/>
                    </a:lnTo>
                    <a:lnTo>
                      <a:pt x="239" y="109"/>
                    </a:lnTo>
                    <a:lnTo>
                      <a:pt x="237" y="109"/>
                    </a:lnTo>
                    <a:lnTo>
                      <a:pt x="237" y="110"/>
                    </a:lnTo>
                    <a:lnTo>
                      <a:pt x="237" y="112"/>
                    </a:lnTo>
                    <a:lnTo>
                      <a:pt x="237" y="114"/>
                    </a:lnTo>
                    <a:lnTo>
                      <a:pt x="239" y="114"/>
                    </a:lnTo>
                    <a:lnTo>
                      <a:pt x="240" y="115"/>
                    </a:lnTo>
                    <a:lnTo>
                      <a:pt x="239" y="115"/>
                    </a:lnTo>
                    <a:lnTo>
                      <a:pt x="239" y="116"/>
                    </a:lnTo>
                    <a:lnTo>
                      <a:pt x="241" y="118"/>
                    </a:lnTo>
                    <a:lnTo>
                      <a:pt x="242" y="119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2" y="121"/>
                    </a:lnTo>
                    <a:lnTo>
                      <a:pt x="242" y="122"/>
                    </a:lnTo>
                    <a:lnTo>
                      <a:pt x="242" y="123"/>
                    </a:lnTo>
                    <a:lnTo>
                      <a:pt x="242" y="124"/>
                    </a:lnTo>
                    <a:lnTo>
                      <a:pt x="242" y="125"/>
                    </a:lnTo>
                    <a:lnTo>
                      <a:pt x="243" y="125"/>
                    </a:lnTo>
                    <a:lnTo>
                      <a:pt x="243" y="126"/>
                    </a:lnTo>
                    <a:lnTo>
                      <a:pt x="243" y="127"/>
                    </a:lnTo>
                    <a:lnTo>
                      <a:pt x="243" y="128"/>
                    </a:lnTo>
                    <a:lnTo>
                      <a:pt x="242" y="128"/>
                    </a:lnTo>
                    <a:lnTo>
                      <a:pt x="242" y="129"/>
                    </a:lnTo>
                    <a:lnTo>
                      <a:pt x="242" y="132"/>
                    </a:lnTo>
                    <a:lnTo>
                      <a:pt x="243" y="132"/>
                    </a:lnTo>
                    <a:lnTo>
                      <a:pt x="243" y="133"/>
                    </a:lnTo>
                    <a:lnTo>
                      <a:pt x="244" y="133"/>
                    </a:lnTo>
                    <a:lnTo>
                      <a:pt x="244" y="134"/>
                    </a:lnTo>
                    <a:lnTo>
                      <a:pt x="244" y="135"/>
                    </a:lnTo>
                    <a:lnTo>
                      <a:pt x="244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40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4" y="143"/>
                    </a:lnTo>
                    <a:lnTo>
                      <a:pt x="244" y="144"/>
                    </a:lnTo>
                    <a:lnTo>
                      <a:pt x="244" y="145"/>
                    </a:lnTo>
                    <a:lnTo>
                      <a:pt x="244" y="146"/>
                    </a:lnTo>
                    <a:lnTo>
                      <a:pt x="244" y="147"/>
                    </a:lnTo>
                    <a:lnTo>
                      <a:pt x="245" y="149"/>
                    </a:lnTo>
                    <a:lnTo>
                      <a:pt x="245" y="150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6" y="154"/>
                    </a:lnTo>
                    <a:lnTo>
                      <a:pt x="248" y="154"/>
                    </a:lnTo>
                    <a:lnTo>
                      <a:pt x="248" y="155"/>
                    </a:lnTo>
                    <a:lnTo>
                      <a:pt x="248" y="156"/>
                    </a:lnTo>
                    <a:lnTo>
                      <a:pt x="249" y="157"/>
                    </a:lnTo>
                    <a:lnTo>
                      <a:pt x="248" y="157"/>
                    </a:lnTo>
                    <a:lnTo>
                      <a:pt x="248" y="159"/>
                    </a:lnTo>
                    <a:lnTo>
                      <a:pt x="246" y="160"/>
                    </a:lnTo>
                    <a:lnTo>
                      <a:pt x="246" y="161"/>
                    </a:lnTo>
                    <a:lnTo>
                      <a:pt x="246" y="162"/>
                    </a:lnTo>
                    <a:lnTo>
                      <a:pt x="246" y="165"/>
                    </a:lnTo>
                    <a:lnTo>
                      <a:pt x="248" y="166"/>
                    </a:lnTo>
                    <a:lnTo>
                      <a:pt x="249" y="170"/>
                    </a:lnTo>
                    <a:lnTo>
                      <a:pt x="250" y="170"/>
                    </a:lnTo>
                    <a:lnTo>
                      <a:pt x="250" y="171"/>
                    </a:lnTo>
                    <a:lnTo>
                      <a:pt x="252" y="172"/>
                    </a:lnTo>
                    <a:lnTo>
                      <a:pt x="253" y="172"/>
                    </a:lnTo>
                    <a:lnTo>
                      <a:pt x="253" y="173"/>
                    </a:lnTo>
                    <a:lnTo>
                      <a:pt x="254" y="173"/>
                    </a:lnTo>
                    <a:lnTo>
                      <a:pt x="255" y="174"/>
                    </a:lnTo>
                    <a:lnTo>
                      <a:pt x="256" y="175"/>
                    </a:lnTo>
                    <a:lnTo>
                      <a:pt x="256" y="177"/>
                    </a:lnTo>
                    <a:lnTo>
                      <a:pt x="258" y="178"/>
                    </a:lnTo>
                    <a:lnTo>
                      <a:pt x="259" y="179"/>
                    </a:lnTo>
                    <a:lnTo>
                      <a:pt x="259" y="180"/>
                    </a:lnTo>
                    <a:lnTo>
                      <a:pt x="259" y="181"/>
                    </a:lnTo>
                    <a:lnTo>
                      <a:pt x="260" y="181"/>
                    </a:lnTo>
                    <a:lnTo>
                      <a:pt x="260" y="182"/>
                    </a:lnTo>
                    <a:lnTo>
                      <a:pt x="260" y="183"/>
                    </a:lnTo>
                    <a:lnTo>
                      <a:pt x="260" y="184"/>
                    </a:lnTo>
                    <a:lnTo>
                      <a:pt x="261" y="185"/>
                    </a:lnTo>
                    <a:lnTo>
                      <a:pt x="262" y="187"/>
                    </a:lnTo>
                    <a:lnTo>
                      <a:pt x="262" y="188"/>
                    </a:lnTo>
                    <a:lnTo>
                      <a:pt x="263" y="189"/>
                    </a:lnTo>
                    <a:lnTo>
                      <a:pt x="263" y="190"/>
                    </a:lnTo>
                    <a:lnTo>
                      <a:pt x="264" y="192"/>
                    </a:lnTo>
                    <a:lnTo>
                      <a:pt x="261" y="193"/>
                    </a:lnTo>
                    <a:lnTo>
                      <a:pt x="260" y="193"/>
                    </a:lnTo>
                    <a:lnTo>
                      <a:pt x="256" y="193"/>
                    </a:lnTo>
                    <a:lnTo>
                      <a:pt x="254" y="194"/>
                    </a:lnTo>
                    <a:lnTo>
                      <a:pt x="252" y="194"/>
                    </a:lnTo>
                    <a:lnTo>
                      <a:pt x="248" y="194"/>
                    </a:lnTo>
                    <a:lnTo>
                      <a:pt x="248" y="196"/>
                    </a:lnTo>
                    <a:lnTo>
                      <a:pt x="245" y="196"/>
                    </a:lnTo>
                    <a:lnTo>
                      <a:pt x="242" y="196"/>
                    </a:lnTo>
                    <a:lnTo>
                      <a:pt x="239" y="197"/>
                    </a:lnTo>
                    <a:lnTo>
                      <a:pt x="237" y="197"/>
                    </a:lnTo>
                    <a:lnTo>
                      <a:pt x="239" y="197"/>
                    </a:lnTo>
                    <a:lnTo>
                      <a:pt x="239" y="198"/>
                    </a:lnTo>
                    <a:lnTo>
                      <a:pt x="239" y="199"/>
                    </a:lnTo>
                    <a:lnTo>
                      <a:pt x="239" y="200"/>
                    </a:lnTo>
                    <a:lnTo>
                      <a:pt x="237" y="201"/>
                    </a:lnTo>
                    <a:lnTo>
                      <a:pt x="237" y="202"/>
                    </a:lnTo>
                    <a:lnTo>
                      <a:pt x="236" y="202"/>
                    </a:lnTo>
                    <a:lnTo>
                      <a:pt x="235" y="203"/>
                    </a:lnTo>
                    <a:lnTo>
                      <a:pt x="235" y="205"/>
                    </a:lnTo>
                    <a:lnTo>
                      <a:pt x="234" y="206"/>
                    </a:lnTo>
                    <a:lnTo>
                      <a:pt x="233" y="206"/>
                    </a:lnTo>
                    <a:lnTo>
                      <a:pt x="232" y="207"/>
                    </a:lnTo>
                    <a:lnTo>
                      <a:pt x="231" y="207"/>
                    </a:lnTo>
                    <a:lnTo>
                      <a:pt x="231" y="208"/>
                    </a:lnTo>
                    <a:lnTo>
                      <a:pt x="231" y="209"/>
                    </a:lnTo>
                    <a:lnTo>
                      <a:pt x="232" y="209"/>
                    </a:lnTo>
                    <a:lnTo>
                      <a:pt x="233" y="210"/>
                    </a:lnTo>
                    <a:lnTo>
                      <a:pt x="234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4" y="218"/>
                    </a:lnTo>
                    <a:lnTo>
                      <a:pt x="234" y="220"/>
                    </a:lnTo>
                    <a:lnTo>
                      <a:pt x="233" y="221"/>
                    </a:lnTo>
                    <a:lnTo>
                      <a:pt x="234" y="226"/>
                    </a:lnTo>
                    <a:lnTo>
                      <a:pt x="235" y="227"/>
                    </a:lnTo>
                    <a:lnTo>
                      <a:pt x="234" y="228"/>
                    </a:lnTo>
                    <a:lnTo>
                      <a:pt x="233" y="229"/>
                    </a:lnTo>
                    <a:lnTo>
                      <a:pt x="233" y="230"/>
                    </a:lnTo>
                    <a:lnTo>
                      <a:pt x="233" y="231"/>
                    </a:lnTo>
                    <a:lnTo>
                      <a:pt x="232" y="235"/>
                    </a:lnTo>
                    <a:lnTo>
                      <a:pt x="232" y="236"/>
                    </a:lnTo>
                    <a:lnTo>
                      <a:pt x="231" y="238"/>
                    </a:lnTo>
                    <a:lnTo>
                      <a:pt x="230" y="238"/>
                    </a:lnTo>
                    <a:lnTo>
                      <a:pt x="230" y="239"/>
                    </a:lnTo>
                    <a:lnTo>
                      <a:pt x="230" y="240"/>
                    </a:lnTo>
                    <a:lnTo>
                      <a:pt x="231" y="240"/>
                    </a:lnTo>
                    <a:lnTo>
                      <a:pt x="231" y="241"/>
                    </a:lnTo>
                    <a:lnTo>
                      <a:pt x="231" y="243"/>
                    </a:lnTo>
                    <a:lnTo>
                      <a:pt x="231" y="244"/>
                    </a:lnTo>
                    <a:lnTo>
                      <a:pt x="232" y="245"/>
                    </a:lnTo>
                    <a:lnTo>
                      <a:pt x="234" y="246"/>
                    </a:lnTo>
                    <a:lnTo>
                      <a:pt x="235" y="246"/>
                    </a:lnTo>
                    <a:lnTo>
                      <a:pt x="236" y="248"/>
                    </a:lnTo>
                    <a:lnTo>
                      <a:pt x="237" y="249"/>
                    </a:lnTo>
                    <a:lnTo>
                      <a:pt x="239" y="249"/>
                    </a:lnTo>
                    <a:lnTo>
                      <a:pt x="240" y="250"/>
                    </a:lnTo>
                    <a:lnTo>
                      <a:pt x="240" y="252"/>
                    </a:lnTo>
                    <a:lnTo>
                      <a:pt x="241" y="252"/>
                    </a:lnTo>
                    <a:lnTo>
                      <a:pt x="242" y="252"/>
                    </a:lnTo>
                    <a:lnTo>
                      <a:pt x="243" y="252"/>
                    </a:lnTo>
                    <a:lnTo>
                      <a:pt x="245" y="253"/>
                    </a:lnTo>
                    <a:lnTo>
                      <a:pt x="246" y="253"/>
                    </a:lnTo>
                    <a:lnTo>
                      <a:pt x="246" y="252"/>
                    </a:lnTo>
                    <a:lnTo>
                      <a:pt x="245" y="252"/>
                    </a:lnTo>
                    <a:lnTo>
                      <a:pt x="246" y="250"/>
                    </a:lnTo>
                    <a:lnTo>
                      <a:pt x="248" y="249"/>
                    </a:lnTo>
                    <a:lnTo>
                      <a:pt x="250" y="248"/>
                    </a:lnTo>
                    <a:lnTo>
                      <a:pt x="251" y="248"/>
                    </a:lnTo>
                    <a:lnTo>
                      <a:pt x="251" y="249"/>
                    </a:lnTo>
                    <a:lnTo>
                      <a:pt x="251" y="253"/>
                    </a:lnTo>
                    <a:lnTo>
                      <a:pt x="251" y="254"/>
                    </a:lnTo>
                    <a:lnTo>
                      <a:pt x="251" y="257"/>
                    </a:lnTo>
                    <a:lnTo>
                      <a:pt x="251" y="263"/>
                    </a:lnTo>
                    <a:lnTo>
                      <a:pt x="251" y="266"/>
                    </a:lnTo>
                    <a:lnTo>
                      <a:pt x="251" y="267"/>
                    </a:lnTo>
                    <a:lnTo>
                      <a:pt x="250" y="267"/>
                    </a:lnTo>
                    <a:lnTo>
                      <a:pt x="249" y="267"/>
                    </a:lnTo>
                    <a:lnTo>
                      <a:pt x="249" y="266"/>
                    </a:lnTo>
                    <a:lnTo>
                      <a:pt x="248" y="266"/>
                    </a:lnTo>
                    <a:lnTo>
                      <a:pt x="249" y="265"/>
                    </a:lnTo>
                    <a:lnTo>
                      <a:pt x="248" y="264"/>
                    </a:lnTo>
                    <a:lnTo>
                      <a:pt x="246" y="264"/>
                    </a:lnTo>
                    <a:lnTo>
                      <a:pt x="246" y="265"/>
                    </a:lnTo>
                    <a:lnTo>
                      <a:pt x="245" y="265"/>
                    </a:lnTo>
                    <a:lnTo>
                      <a:pt x="243" y="266"/>
                    </a:lnTo>
                    <a:lnTo>
                      <a:pt x="242" y="267"/>
                    </a:lnTo>
                    <a:lnTo>
                      <a:pt x="241" y="266"/>
                    </a:lnTo>
                    <a:lnTo>
                      <a:pt x="240" y="266"/>
                    </a:lnTo>
                    <a:lnTo>
                      <a:pt x="239" y="266"/>
                    </a:lnTo>
                    <a:lnTo>
                      <a:pt x="239" y="265"/>
                    </a:lnTo>
                    <a:lnTo>
                      <a:pt x="239" y="264"/>
                    </a:lnTo>
                    <a:lnTo>
                      <a:pt x="237" y="263"/>
                    </a:lnTo>
                    <a:lnTo>
                      <a:pt x="236" y="262"/>
                    </a:lnTo>
                    <a:lnTo>
                      <a:pt x="235" y="259"/>
                    </a:lnTo>
                    <a:lnTo>
                      <a:pt x="234" y="258"/>
                    </a:lnTo>
                    <a:lnTo>
                      <a:pt x="233" y="259"/>
                    </a:lnTo>
                    <a:lnTo>
                      <a:pt x="232" y="257"/>
                    </a:lnTo>
                    <a:lnTo>
                      <a:pt x="232" y="256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0" y="253"/>
                    </a:lnTo>
                    <a:lnTo>
                      <a:pt x="228" y="253"/>
                    </a:lnTo>
                    <a:lnTo>
                      <a:pt x="227" y="253"/>
                    </a:lnTo>
                    <a:lnTo>
                      <a:pt x="225" y="252"/>
                    </a:lnTo>
                    <a:lnTo>
                      <a:pt x="224" y="250"/>
                    </a:lnTo>
                    <a:lnTo>
                      <a:pt x="223" y="250"/>
                    </a:lnTo>
                    <a:lnTo>
                      <a:pt x="222" y="250"/>
                    </a:lnTo>
                    <a:lnTo>
                      <a:pt x="221" y="250"/>
                    </a:lnTo>
                    <a:lnTo>
                      <a:pt x="220" y="250"/>
                    </a:lnTo>
                    <a:lnTo>
                      <a:pt x="220" y="249"/>
                    </a:lnTo>
                    <a:lnTo>
                      <a:pt x="218" y="249"/>
                    </a:lnTo>
                    <a:lnTo>
                      <a:pt x="217" y="247"/>
                    </a:lnTo>
                    <a:lnTo>
                      <a:pt x="217" y="246"/>
                    </a:lnTo>
                    <a:lnTo>
                      <a:pt x="216" y="245"/>
                    </a:lnTo>
                    <a:lnTo>
                      <a:pt x="214" y="244"/>
                    </a:lnTo>
                    <a:lnTo>
                      <a:pt x="214" y="243"/>
                    </a:lnTo>
                    <a:lnTo>
                      <a:pt x="214" y="241"/>
                    </a:lnTo>
                    <a:lnTo>
                      <a:pt x="214" y="240"/>
                    </a:lnTo>
                    <a:lnTo>
                      <a:pt x="212" y="240"/>
                    </a:lnTo>
                    <a:lnTo>
                      <a:pt x="211" y="243"/>
                    </a:lnTo>
                    <a:lnTo>
                      <a:pt x="211" y="244"/>
                    </a:lnTo>
                    <a:lnTo>
                      <a:pt x="211" y="245"/>
                    </a:lnTo>
                    <a:lnTo>
                      <a:pt x="209" y="246"/>
                    </a:lnTo>
                    <a:lnTo>
                      <a:pt x="207" y="246"/>
                    </a:lnTo>
                    <a:lnTo>
                      <a:pt x="206" y="246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3" y="245"/>
                    </a:lnTo>
                    <a:lnTo>
                      <a:pt x="199" y="245"/>
                    </a:lnTo>
                    <a:lnTo>
                      <a:pt x="197" y="245"/>
                    </a:lnTo>
                    <a:lnTo>
                      <a:pt x="196" y="245"/>
                    </a:lnTo>
                    <a:lnTo>
                      <a:pt x="194" y="244"/>
                    </a:lnTo>
                    <a:lnTo>
                      <a:pt x="193" y="244"/>
                    </a:lnTo>
                    <a:lnTo>
                      <a:pt x="189" y="243"/>
                    </a:lnTo>
                    <a:lnTo>
                      <a:pt x="187" y="241"/>
                    </a:lnTo>
                    <a:lnTo>
                      <a:pt x="187" y="240"/>
                    </a:lnTo>
                    <a:lnTo>
                      <a:pt x="187" y="239"/>
                    </a:lnTo>
                    <a:lnTo>
                      <a:pt x="186" y="237"/>
                    </a:lnTo>
                    <a:lnTo>
                      <a:pt x="187" y="237"/>
                    </a:lnTo>
                    <a:lnTo>
                      <a:pt x="187" y="236"/>
                    </a:lnTo>
                    <a:lnTo>
                      <a:pt x="187" y="235"/>
                    </a:lnTo>
                    <a:lnTo>
                      <a:pt x="186" y="235"/>
                    </a:lnTo>
                    <a:lnTo>
                      <a:pt x="186" y="236"/>
                    </a:lnTo>
                    <a:lnTo>
                      <a:pt x="185" y="236"/>
                    </a:lnTo>
                    <a:lnTo>
                      <a:pt x="184" y="236"/>
                    </a:lnTo>
                    <a:lnTo>
                      <a:pt x="183" y="236"/>
                    </a:lnTo>
                    <a:lnTo>
                      <a:pt x="181" y="236"/>
                    </a:lnTo>
                    <a:lnTo>
                      <a:pt x="178" y="237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6" y="239"/>
                    </a:lnTo>
                    <a:lnTo>
                      <a:pt x="175" y="239"/>
                    </a:lnTo>
                    <a:lnTo>
                      <a:pt x="174" y="238"/>
                    </a:lnTo>
                    <a:lnTo>
                      <a:pt x="174" y="237"/>
                    </a:lnTo>
                    <a:lnTo>
                      <a:pt x="174" y="236"/>
                    </a:lnTo>
                    <a:lnTo>
                      <a:pt x="174" y="234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1"/>
                    </a:lnTo>
                    <a:lnTo>
                      <a:pt x="169" y="230"/>
                    </a:lnTo>
                    <a:lnTo>
                      <a:pt x="168" y="230"/>
                    </a:lnTo>
                    <a:lnTo>
                      <a:pt x="167" y="231"/>
                    </a:lnTo>
                    <a:lnTo>
                      <a:pt x="167" y="233"/>
                    </a:lnTo>
                    <a:lnTo>
                      <a:pt x="166" y="233"/>
                    </a:lnTo>
                    <a:lnTo>
                      <a:pt x="163" y="233"/>
                    </a:lnTo>
                    <a:lnTo>
                      <a:pt x="162" y="233"/>
                    </a:lnTo>
                    <a:lnTo>
                      <a:pt x="161" y="231"/>
                    </a:lnTo>
                    <a:lnTo>
                      <a:pt x="160" y="231"/>
                    </a:lnTo>
                    <a:lnTo>
                      <a:pt x="159" y="231"/>
                    </a:lnTo>
                    <a:lnTo>
                      <a:pt x="159" y="233"/>
                    </a:lnTo>
                    <a:lnTo>
                      <a:pt x="158" y="233"/>
                    </a:lnTo>
                    <a:lnTo>
                      <a:pt x="157" y="234"/>
                    </a:lnTo>
                    <a:lnTo>
                      <a:pt x="155" y="234"/>
                    </a:lnTo>
                    <a:lnTo>
                      <a:pt x="153" y="234"/>
                    </a:lnTo>
                    <a:lnTo>
                      <a:pt x="152" y="234"/>
                    </a:lnTo>
                    <a:lnTo>
                      <a:pt x="152" y="233"/>
                    </a:lnTo>
                    <a:lnTo>
                      <a:pt x="151" y="234"/>
                    </a:lnTo>
                    <a:lnTo>
                      <a:pt x="150" y="234"/>
                    </a:lnTo>
                    <a:lnTo>
                      <a:pt x="149" y="234"/>
                    </a:lnTo>
                    <a:lnTo>
                      <a:pt x="148" y="233"/>
                    </a:lnTo>
                    <a:lnTo>
                      <a:pt x="147" y="233"/>
                    </a:lnTo>
                    <a:lnTo>
                      <a:pt x="147" y="234"/>
                    </a:lnTo>
                    <a:lnTo>
                      <a:pt x="143" y="236"/>
                    </a:lnTo>
                    <a:lnTo>
                      <a:pt x="143" y="235"/>
                    </a:lnTo>
                    <a:lnTo>
                      <a:pt x="143" y="234"/>
                    </a:lnTo>
                    <a:lnTo>
                      <a:pt x="142" y="233"/>
                    </a:lnTo>
                    <a:lnTo>
                      <a:pt x="142" y="231"/>
                    </a:lnTo>
                    <a:lnTo>
                      <a:pt x="142" y="230"/>
                    </a:lnTo>
                    <a:lnTo>
                      <a:pt x="142" y="229"/>
                    </a:lnTo>
                    <a:lnTo>
                      <a:pt x="143" y="229"/>
                    </a:lnTo>
                    <a:lnTo>
                      <a:pt x="144" y="228"/>
                    </a:lnTo>
                    <a:lnTo>
                      <a:pt x="144" y="227"/>
                    </a:lnTo>
                    <a:lnTo>
                      <a:pt x="143" y="226"/>
                    </a:lnTo>
                    <a:lnTo>
                      <a:pt x="144" y="224"/>
                    </a:lnTo>
                    <a:lnTo>
                      <a:pt x="143" y="222"/>
                    </a:lnTo>
                    <a:lnTo>
                      <a:pt x="143" y="221"/>
                    </a:lnTo>
                    <a:lnTo>
                      <a:pt x="142" y="220"/>
                    </a:lnTo>
                    <a:lnTo>
                      <a:pt x="142" y="219"/>
                    </a:lnTo>
                    <a:lnTo>
                      <a:pt x="142" y="218"/>
                    </a:lnTo>
                    <a:lnTo>
                      <a:pt x="142" y="217"/>
                    </a:lnTo>
                    <a:lnTo>
                      <a:pt x="141" y="217"/>
                    </a:lnTo>
                    <a:lnTo>
                      <a:pt x="140" y="217"/>
                    </a:lnTo>
                    <a:lnTo>
                      <a:pt x="140" y="216"/>
                    </a:lnTo>
                    <a:lnTo>
                      <a:pt x="138" y="213"/>
                    </a:lnTo>
                    <a:lnTo>
                      <a:pt x="138" y="212"/>
                    </a:lnTo>
                    <a:lnTo>
                      <a:pt x="137" y="210"/>
                    </a:lnTo>
                    <a:lnTo>
                      <a:pt x="137" y="209"/>
                    </a:lnTo>
                    <a:lnTo>
                      <a:pt x="137" y="208"/>
                    </a:lnTo>
                    <a:lnTo>
                      <a:pt x="138" y="206"/>
                    </a:lnTo>
                    <a:lnTo>
                      <a:pt x="138" y="205"/>
                    </a:lnTo>
                    <a:lnTo>
                      <a:pt x="138" y="203"/>
                    </a:lnTo>
                    <a:lnTo>
                      <a:pt x="138" y="201"/>
                    </a:lnTo>
                    <a:lnTo>
                      <a:pt x="138" y="200"/>
                    </a:lnTo>
                    <a:lnTo>
                      <a:pt x="139" y="198"/>
                    </a:lnTo>
                    <a:lnTo>
                      <a:pt x="139" y="197"/>
                    </a:lnTo>
                    <a:lnTo>
                      <a:pt x="139" y="196"/>
                    </a:lnTo>
                    <a:lnTo>
                      <a:pt x="138" y="194"/>
                    </a:lnTo>
                    <a:lnTo>
                      <a:pt x="139" y="194"/>
                    </a:lnTo>
                    <a:lnTo>
                      <a:pt x="138" y="193"/>
                    </a:lnTo>
                    <a:lnTo>
                      <a:pt x="138" y="192"/>
                    </a:lnTo>
                    <a:lnTo>
                      <a:pt x="138" y="191"/>
                    </a:lnTo>
                    <a:lnTo>
                      <a:pt x="137" y="190"/>
                    </a:lnTo>
                    <a:lnTo>
                      <a:pt x="135" y="189"/>
                    </a:lnTo>
                    <a:lnTo>
                      <a:pt x="137" y="188"/>
                    </a:lnTo>
                    <a:lnTo>
                      <a:pt x="137" y="187"/>
                    </a:lnTo>
                    <a:lnTo>
                      <a:pt x="137" y="184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38" y="181"/>
                    </a:lnTo>
                    <a:lnTo>
                      <a:pt x="137" y="180"/>
                    </a:lnTo>
                    <a:lnTo>
                      <a:pt x="134" y="180"/>
                    </a:lnTo>
                    <a:lnTo>
                      <a:pt x="129" y="180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19" y="178"/>
                    </a:lnTo>
                    <a:lnTo>
                      <a:pt x="120" y="175"/>
                    </a:lnTo>
                    <a:lnTo>
                      <a:pt x="120" y="174"/>
                    </a:lnTo>
                    <a:lnTo>
                      <a:pt x="115" y="174"/>
                    </a:lnTo>
                    <a:lnTo>
                      <a:pt x="115" y="175"/>
                    </a:lnTo>
                    <a:lnTo>
                      <a:pt x="111" y="175"/>
                    </a:lnTo>
                    <a:lnTo>
                      <a:pt x="104" y="175"/>
                    </a:lnTo>
                    <a:lnTo>
                      <a:pt x="104" y="178"/>
                    </a:lnTo>
                    <a:lnTo>
                      <a:pt x="104" y="180"/>
                    </a:lnTo>
                    <a:lnTo>
                      <a:pt x="104" y="181"/>
                    </a:lnTo>
                    <a:lnTo>
                      <a:pt x="104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2" y="184"/>
                    </a:lnTo>
                    <a:lnTo>
                      <a:pt x="103" y="185"/>
                    </a:lnTo>
                    <a:lnTo>
                      <a:pt x="103" y="187"/>
                    </a:lnTo>
                    <a:lnTo>
                      <a:pt x="102" y="187"/>
                    </a:lnTo>
                    <a:lnTo>
                      <a:pt x="102" y="188"/>
                    </a:lnTo>
                    <a:lnTo>
                      <a:pt x="102" y="189"/>
                    </a:lnTo>
                    <a:lnTo>
                      <a:pt x="102" y="190"/>
                    </a:lnTo>
                    <a:lnTo>
                      <a:pt x="97" y="190"/>
                    </a:lnTo>
                    <a:lnTo>
                      <a:pt x="94" y="190"/>
                    </a:lnTo>
                    <a:lnTo>
                      <a:pt x="94" y="189"/>
                    </a:lnTo>
                    <a:lnTo>
                      <a:pt x="91" y="189"/>
                    </a:lnTo>
                    <a:lnTo>
                      <a:pt x="90" y="189"/>
                    </a:lnTo>
                    <a:lnTo>
                      <a:pt x="91" y="190"/>
                    </a:lnTo>
                    <a:lnTo>
                      <a:pt x="88" y="190"/>
                    </a:lnTo>
                    <a:lnTo>
                      <a:pt x="87" y="190"/>
                    </a:lnTo>
                    <a:lnTo>
                      <a:pt x="85" y="190"/>
                    </a:lnTo>
                    <a:lnTo>
                      <a:pt x="84" y="190"/>
                    </a:lnTo>
                    <a:lnTo>
                      <a:pt x="84" y="191"/>
                    </a:lnTo>
                    <a:lnTo>
                      <a:pt x="83" y="191"/>
                    </a:lnTo>
                    <a:lnTo>
                      <a:pt x="82" y="191"/>
                    </a:lnTo>
                    <a:lnTo>
                      <a:pt x="82" y="190"/>
                    </a:lnTo>
                    <a:lnTo>
                      <a:pt x="79" y="191"/>
                    </a:lnTo>
                    <a:lnTo>
                      <a:pt x="78" y="191"/>
                    </a:lnTo>
                    <a:lnTo>
                      <a:pt x="77" y="191"/>
                    </a:lnTo>
                    <a:lnTo>
                      <a:pt x="76" y="191"/>
                    </a:lnTo>
                    <a:lnTo>
                      <a:pt x="76" y="190"/>
                    </a:lnTo>
                    <a:lnTo>
                      <a:pt x="75" y="188"/>
                    </a:lnTo>
                    <a:lnTo>
                      <a:pt x="74" y="188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2" y="183"/>
                    </a:lnTo>
                    <a:lnTo>
                      <a:pt x="71" y="182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9" y="180"/>
                    </a:lnTo>
                    <a:lnTo>
                      <a:pt x="68" y="180"/>
                    </a:lnTo>
                    <a:lnTo>
                      <a:pt x="67" y="179"/>
                    </a:lnTo>
                    <a:lnTo>
                      <a:pt x="67" y="177"/>
                    </a:lnTo>
                    <a:lnTo>
                      <a:pt x="68" y="177"/>
                    </a:lnTo>
                    <a:lnTo>
                      <a:pt x="68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6" y="172"/>
                    </a:lnTo>
                    <a:lnTo>
                      <a:pt x="65" y="171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4" y="166"/>
                    </a:lnTo>
                    <a:lnTo>
                      <a:pt x="65" y="164"/>
                    </a:lnTo>
                    <a:lnTo>
                      <a:pt x="64" y="163"/>
                    </a:lnTo>
                    <a:lnTo>
                      <a:pt x="63" y="162"/>
                    </a:lnTo>
                    <a:lnTo>
                      <a:pt x="63" y="161"/>
                    </a:lnTo>
                    <a:lnTo>
                      <a:pt x="63" y="160"/>
                    </a:lnTo>
                    <a:lnTo>
                      <a:pt x="62" y="160"/>
                    </a:lnTo>
                    <a:lnTo>
                      <a:pt x="59" y="160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4" y="160"/>
                    </a:lnTo>
                    <a:lnTo>
                      <a:pt x="51" y="160"/>
                    </a:lnTo>
                    <a:lnTo>
                      <a:pt x="50" y="160"/>
                    </a:lnTo>
                    <a:lnTo>
                      <a:pt x="41" y="160"/>
                    </a:lnTo>
                    <a:lnTo>
                      <a:pt x="38" y="160"/>
                    </a:lnTo>
                    <a:lnTo>
                      <a:pt x="37" y="160"/>
                    </a:lnTo>
                    <a:lnTo>
                      <a:pt x="36" y="160"/>
                    </a:lnTo>
                    <a:lnTo>
                      <a:pt x="35" y="160"/>
                    </a:lnTo>
                    <a:lnTo>
                      <a:pt x="30" y="160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6" y="159"/>
                    </a:lnTo>
                    <a:lnTo>
                      <a:pt x="25" y="159"/>
                    </a:lnTo>
                    <a:lnTo>
                      <a:pt x="22" y="160"/>
                    </a:lnTo>
                    <a:lnTo>
                      <a:pt x="19" y="160"/>
                    </a:lnTo>
                    <a:lnTo>
                      <a:pt x="18" y="159"/>
                    </a:lnTo>
                    <a:lnTo>
                      <a:pt x="18" y="160"/>
                    </a:lnTo>
                    <a:lnTo>
                      <a:pt x="16" y="160"/>
                    </a:lnTo>
                    <a:lnTo>
                      <a:pt x="14" y="160"/>
                    </a:lnTo>
                    <a:lnTo>
                      <a:pt x="13" y="160"/>
                    </a:lnTo>
                    <a:lnTo>
                      <a:pt x="11" y="159"/>
                    </a:lnTo>
                    <a:lnTo>
                      <a:pt x="10" y="159"/>
                    </a:lnTo>
                    <a:lnTo>
                      <a:pt x="8" y="160"/>
                    </a:lnTo>
                    <a:lnTo>
                      <a:pt x="8" y="161"/>
                    </a:lnTo>
                    <a:lnTo>
                      <a:pt x="7" y="161"/>
                    </a:lnTo>
                    <a:lnTo>
                      <a:pt x="4" y="161"/>
                    </a:lnTo>
                    <a:lnTo>
                      <a:pt x="3" y="162"/>
                    </a:lnTo>
                    <a:lnTo>
                      <a:pt x="1" y="160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2" y="157"/>
                    </a:lnTo>
                    <a:lnTo>
                      <a:pt x="4" y="157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7"/>
                    </a:lnTo>
                    <a:lnTo>
                      <a:pt x="8" y="146"/>
                    </a:lnTo>
                    <a:lnTo>
                      <a:pt x="8" y="145"/>
                    </a:lnTo>
                    <a:lnTo>
                      <a:pt x="9" y="143"/>
                    </a:lnTo>
                    <a:lnTo>
                      <a:pt x="10" y="143"/>
                    </a:lnTo>
                    <a:lnTo>
                      <a:pt x="12" y="142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4" y="142"/>
                    </a:lnTo>
                    <a:lnTo>
                      <a:pt x="14" y="143"/>
                    </a:lnTo>
                    <a:lnTo>
                      <a:pt x="18" y="145"/>
                    </a:lnTo>
                    <a:lnTo>
                      <a:pt x="19" y="144"/>
                    </a:lnTo>
                    <a:lnTo>
                      <a:pt x="20" y="144"/>
                    </a:lnTo>
                    <a:lnTo>
                      <a:pt x="21" y="143"/>
                    </a:lnTo>
                    <a:lnTo>
                      <a:pt x="22" y="141"/>
                    </a:lnTo>
                    <a:lnTo>
                      <a:pt x="22" y="140"/>
                    </a:lnTo>
                    <a:lnTo>
                      <a:pt x="22" y="138"/>
                    </a:lnTo>
                    <a:lnTo>
                      <a:pt x="23" y="138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2" y="140"/>
                    </a:lnTo>
                    <a:lnTo>
                      <a:pt x="31" y="141"/>
                    </a:lnTo>
                    <a:lnTo>
                      <a:pt x="31" y="142"/>
                    </a:lnTo>
                    <a:lnTo>
                      <a:pt x="31" y="144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5" y="145"/>
                    </a:lnTo>
                    <a:lnTo>
                      <a:pt x="36" y="145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9" y="142"/>
                    </a:lnTo>
                    <a:lnTo>
                      <a:pt x="40" y="141"/>
                    </a:lnTo>
                    <a:lnTo>
                      <a:pt x="41" y="141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5" y="137"/>
                    </a:lnTo>
                    <a:lnTo>
                      <a:pt x="46" y="137"/>
                    </a:lnTo>
                    <a:lnTo>
                      <a:pt x="47" y="136"/>
                    </a:lnTo>
                    <a:lnTo>
                      <a:pt x="47" y="135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3" y="132"/>
                    </a:lnTo>
                    <a:lnTo>
                      <a:pt x="54" y="132"/>
                    </a:lnTo>
                    <a:lnTo>
                      <a:pt x="54" y="129"/>
                    </a:lnTo>
                    <a:lnTo>
                      <a:pt x="55" y="127"/>
                    </a:lnTo>
                    <a:lnTo>
                      <a:pt x="56" y="127"/>
                    </a:lnTo>
                    <a:lnTo>
                      <a:pt x="56" y="126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7"/>
                    </a:lnTo>
                    <a:lnTo>
                      <a:pt x="57" y="115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9"/>
                    </a:lnTo>
                    <a:lnTo>
                      <a:pt x="57" y="108"/>
                    </a:lnTo>
                    <a:lnTo>
                      <a:pt x="57" y="107"/>
                    </a:lnTo>
                    <a:lnTo>
                      <a:pt x="58" y="106"/>
                    </a:lnTo>
                    <a:lnTo>
                      <a:pt x="59" y="105"/>
                    </a:lnTo>
                    <a:lnTo>
                      <a:pt x="60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3" y="100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71" y="91"/>
                    </a:lnTo>
                    <a:lnTo>
                      <a:pt x="72" y="90"/>
                    </a:lnTo>
                    <a:lnTo>
                      <a:pt x="73" y="90"/>
                    </a:lnTo>
                    <a:lnTo>
                      <a:pt x="74" y="89"/>
                    </a:lnTo>
                    <a:lnTo>
                      <a:pt x="76" y="87"/>
                    </a:lnTo>
                    <a:lnTo>
                      <a:pt x="77" y="86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9" y="82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78" y="80"/>
                    </a:lnTo>
                    <a:lnTo>
                      <a:pt x="78" y="79"/>
                    </a:lnTo>
                    <a:lnTo>
                      <a:pt x="78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2" y="68"/>
                    </a:lnTo>
                    <a:lnTo>
                      <a:pt x="82" y="67"/>
                    </a:lnTo>
                    <a:lnTo>
                      <a:pt x="82" y="66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3" y="58"/>
                    </a:lnTo>
                    <a:lnTo>
                      <a:pt x="84" y="54"/>
                    </a:lnTo>
                    <a:lnTo>
                      <a:pt x="84" y="53"/>
                    </a:lnTo>
                    <a:lnTo>
                      <a:pt x="84" y="52"/>
                    </a:lnTo>
                    <a:lnTo>
                      <a:pt x="84" y="51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8"/>
                    </a:lnTo>
                    <a:lnTo>
                      <a:pt x="88" y="37"/>
                    </a:lnTo>
                    <a:lnTo>
                      <a:pt x="90" y="34"/>
                    </a:lnTo>
                    <a:lnTo>
                      <a:pt x="91" y="32"/>
                    </a:lnTo>
                    <a:lnTo>
                      <a:pt x="92" y="31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1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6" y="3"/>
                    </a:lnTo>
                    <a:lnTo>
                      <a:pt x="107" y="3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4" y="6"/>
                    </a:lnTo>
                    <a:lnTo>
                      <a:pt x="116" y="9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4"/>
                    </a:lnTo>
                    <a:lnTo>
                      <a:pt x="128" y="15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5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8" y="15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48" y="13"/>
                    </a:lnTo>
                    <a:lnTo>
                      <a:pt x="148" y="12"/>
                    </a:lnTo>
                    <a:lnTo>
                      <a:pt x="149" y="12"/>
                    </a:lnTo>
                    <a:lnTo>
                      <a:pt x="150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2" y="7"/>
                    </a:lnTo>
                    <a:lnTo>
                      <a:pt x="153" y="7"/>
                    </a:lnTo>
                    <a:lnTo>
                      <a:pt x="155" y="9"/>
                    </a:lnTo>
                    <a:lnTo>
                      <a:pt x="156" y="9"/>
                    </a:lnTo>
                    <a:lnTo>
                      <a:pt x="157" y="10"/>
                    </a:lnTo>
                    <a:lnTo>
                      <a:pt x="158" y="11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0" y="10"/>
                    </a:lnTo>
                    <a:lnTo>
                      <a:pt x="162" y="9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4" y="3"/>
                    </a:lnTo>
                    <a:lnTo>
                      <a:pt x="175" y="3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5"/>
                    </a:lnTo>
                    <a:lnTo>
                      <a:pt x="178" y="6"/>
                    </a:lnTo>
                    <a:lnTo>
                      <a:pt x="179" y="6"/>
                    </a:lnTo>
                    <a:lnTo>
                      <a:pt x="181" y="5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7" y="4"/>
                    </a:lnTo>
                    <a:lnTo>
                      <a:pt x="187" y="3"/>
                    </a:lnTo>
                    <a:lnTo>
                      <a:pt x="187" y="2"/>
                    </a:lnTo>
                    <a:lnTo>
                      <a:pt x="187" y="1"/>
                    </a:lnTo>
                    <a:lnTo>
                      <a:pt x="190" y="0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2"/>
                    </a:lnTo>
                    <a:lnTo>
                      <a:pt x="19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73" name="Freeform 1324"/>
              <p:cNvSpPr>
                <a:spLocks noEditPoints="1"/>
              </p:cNvSpPr>
              <p:nvPr/>
            </p:nvSpPr>
            <p:spPr bwMode="auto">
              <a:xfrm>
                <a:off x="7251700" y="3371850"/>
                <a:ext cx="26988" cy="23812"/>
              </a:xfrm>
              <a:custGeom>
                <a:avLst/>
                <a:gdLst>
                  <a:gd name="T0" fmla="*/ 32763432 w 17"/>
                  <a:gd name="T1" fmla="*/ 7561104 h 15"/>
                  <a:gd name="T2" fmla="*/ 30242435 w 17"/>
                  <a:gd name="T3" fmla="*/ 7561104 h 15"/>
                  <a:gd name="T4" fmla="*/ 30242435 w 17"/>
                  <a:gd name="T5" fmla="*/ 7561104 h 15"/>
                  <a:gd name="T6" fmla="*/ 27723026 w 17"/>
                  <a:gd name="T7" fmla="*/ 7561104 h 15"/>
                  <a:gd name="T8" fmla="*/ 27723026 w 17"/>
                  <a:gd name="T9" fmla="*/ 7561104 h 15"/>
                  <a:gd name="T10" fmla="*/ 25202029 w 17"/>
                  <a:gd name="T11" fmla="*/ 12601310 h 15"/>
                  <a:gd name="T12" fmla="*/ 25202029 w 17"/>
                  <a:gd name="T13" fmla="*/ 12601310 h 15"/>
                  <a:gd name="T14" fmla="*/ 25202029 w 17"/>
                  <a:gd name="T15" fmla="*/ 17641517 h 15"/>
                  <a:gd name="T16" fmla="*/ 27723026 w 17"/>
                  <a:gd name="T17" fmla="*/ 20160827 h 15"/>
                  <a:gd name="T18" fmla="*/ 27723026 w 17"/>
                  <a:gd name="T19" fmla="*/ 22681724 h 15"/>
                  <a:gd name="T20" fmla="*/ 27723026 w 17"/>
                  <a:gd name="T21" fmla="*/ 25201033 h 15"/>
                  <a:gd name="T22" fmla="*/ 25202029 w 17"/>
                  <a:gd name="T23" fmla="*/ 32762137 h 15"/>
                  <a:gd name="T24" fmla="*/ 20161624 w 17"/>
                  <a:gd name="T25" fmla="*/ 37802344 h 15"/>
                  <a:gd name="T26" fmla="*/ 17642214 w 17"/>
                  <a:gd name="T27" fmla="*/ 37802344 h 15"/>
                  <a:gd name="T28" fmla="*/ 17642214 w 17"/>
                  <a:gd name="T29" fmla="*/ 37802344 h 15"/>
                  <a:gd name="T30" fmla="*/ 12601808 w 17"/>
                  <a:gd name="T31" fmla="*/ 30241240 h 15"/>
                  <a:gd name="T32" fmla="*/ 7561403 w 17"/>
                  <a:gd name="T33" fmla="*/ 25201033 h 15"/>
                  <a:gd name="T34" fmla="*/ 7561403 w 17"/>
                  <a:gd name="T35" fmla="*/ 22681724 h 15"/>
                  <a:gd name="T36" fmla="*/ 5040406 w 17"/>
                  <a:gd name="T37" fmla="*/ 20160827 h 15"/>
                  <a:gd name="T38" fmla="*/ 2520997 w 17"/>
                  <a:gd name="T39" fmla="*/ 17641517 h 15"/>
                  <a:gd name="T40" fmla="*/ 2520997 w 17"/>
                  <a:gd name="T41" fmla="*/ 17641517 h 15"/>
                  <a:gd name="T42" fmla="*/ 0 w 17"/>
                  <a:gd name="T43" fmla="*/ 17641517 h 15"/>
                  <a:gd name="T44" fmla="*/ 2520997 w 17"/>
                  <a:gd name="T45" fmla="*/ 17641517 h 15"/>
                  <a:gd name="T46" fmla="*/ 2520997 w 17"/>
                  <a:gd name="T47" fmla="*/ 17641517 h 15"/>
                  <a:gd name="T48" fmla="*/ 5040406 w 17"/>
                  <a:gd name="T49" fmla="*/ 17641517 h 15"/>
                  <a:gd name="T50" fmla="*/ 7561403 w 17"/>
                  <a:gd name="T51" fmla="*/ 17641517 h 15"/>
                  <a:gd name="T52" fmla="*/ 15121218 w 17"/>
                  <a:gd name="T53" fmla="*/ 15120620 h 15"/>
                  <a:gd name="T54" fmla="*/ 15121218 w 17"/>
                  <a:gd name="T55" fmla="*/ 12601310 h 15"/>
                  <a:gd name="T56" fmla="*/ 15121218 w 17"/>
                  <a:gd name="T57" fmla="*/ 12601310 h 15"/>
                  <a:gd name="T58" fmla="*/ 17642214 w 17"/>
                  <a:gd name="T59" fmla="*/ 7561104 h 15"/>
                  <a:gd name="T60" fmla="*/ 20161624 w 17"/>
                  <a:gd name="T61" fmla="*/ 7561104 h 15"/>
                  <a:gd name="T62" fmla="*/ 20161624 w 17"/>
                  <a:gd name="T63" fmla="*/ 5040207 h 15"/>
                  <a:gd name="T64" fmla="*/ 30242435 w 17"/>
                  <a:gd name="T65" fmla="*/ 2520897 h 15"/>
                  <a:gd name="T66" fmla="*/ 30242435 w 17"/>
                  <a:gd name="T67" fmla="*/ 2520897 h 15"/>
                  <a:gd name="T68" fmla="*/ 32763432 w 17"/>
                  <a:gd name="T69" fmla="*/ 0 h 15"/>
                  <a:gd name="T70" fmla="*/ 32763432 w 17"/>
                  <a:gd name="T71" fmla="*/ 0 h 15"/>
                  <a:gd name="T72" fmla="*/ 35282841 w 17"/>
                  <a:gd name="T73" fmla="*/ 0 h 15"/>
                  <a:gd name="T74" fmla="*/ 35282841 w 17"/>
                  <a:gd name="T75" fmla="*/ 0 h 15"/>
                  <a:gd name="T76" fmla="*/ 32763432 w 17"/>
                  <a:gd name="T77" fmla="*/ 5040207 h 15"/>
                  <a:gd name="T78" fmla="*/ 32763432 w 17"/>
                  <a:gd name="T79" fmla="*/ 5040207 h 15"/>
                  <a:gd name="T80" fmla="*/ 32763432 w 17"/>
                  <a:gd name="T81" fmla="*/ 7561104 h 15"/>
                  <a:gd name="T82" fmla="*/ 35282841 w 17"/>
                  <a:gd name="T83" fmla="*/ 7561104 h 15"/>
                  <a:gd name="T84" fmla="*/ 35282841 w 17"/>
                  <a:gd name="T85" fmla="*/ 7561104 h 15"/>
                  <a:gd name="T86" fmla="*/ 37803838 w 17"/>
                  <a:gd name="T87" fmla="*/ 7561104 h 15"/>
                  <a:gd name="T88" fmla="*/ 40323247 w 17"/>
                  <a:gd name="T89" fmla="*/ 15120620 h 15"/>
                  <a:gd name="T90" fmla="*/ 40323247 w 17"/>
                  <a:gd name="T91" fmla="*/ 17641517 h 15"/>
                  <a:gd name="T92" fmla="*/ 40323247 w 17"/>
                  <a:gd name="T93" fmla="*/ 17641517 h 15"/>
                  <a:gd name="T94" fmla="*/ 40323247 w 17"/>
                  <a:gd name="T95" fmla="*/ 20160827 h 15"/>
                  <a:gd name="T96" fmla="*/ 40323247 w 17"/>
                  <a:gd name="T97" fmla="*/ 22681724 h 15"/>
                  <a:gd name="T98" fmla="*/ 42844244 w 17"/>
                  <a:gd name="T99" fmla="*/ 22681724 h 15"/>
                  <a:gd name="T100" fmla="*/ 42844244 w 17"/>
                  <a:gd name="T101" fmla="*/ 25201033 h 15"/>
                  <a:gd name="T102" fmla="*/ 42844244 w 17"/>
                  <a:gd name="T103" fmla="*/ 25201033 h 15"/>
                  <a:gd name="T104" fmla="*/ 42844244 w 17"/>
                  <a:gd name="T105" fmla="*/ 25201033 h 15"/>
                  <a:gd name="T106" fmla="*/ 42844244 w 17"/>
                  <a:gd name="T107" fmla="*/ 25201033 h 15"/>
                  <a:gd name="T108" fmla="*/ 35282841 w 17"/>
                  <a:gd name="T109" fmla="*/ 25201033 h 15"/>
                  <a:gd name="T110" fmla="*/ 35282841 w 17"/>
                  <a:gd name="T111" fmla="*/ 22681724 h 15"/>
                  <a:gd name="T112" fmla="*/ 32763432 w 17"/>
                  <a:gd name="T113" fmla="*/ 15120620 h 15"/>
                  <a:gd name="T114" fmla="*/ 32763432 w 17"/>
                  <a:gd name="T115" fmla="*/ 12601310 h 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"/>
                  <a:gd name="T175" fmla="*/ 0 h 15"/>
                  <a:gd name="T176" fmla="*/ 17 w 17"/>
                  <a:gd name="T177" fmla="*/ 15 h 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" h="15">
                    <a:moveTo>
                      <a:pt x="13" y="2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2"/>
                    </a:lnTo>
                    <a:moveTo>
                      <a:pt x="13" y="3"/>
                    </a:move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74" name="Freeform 1325"/>
              <p:cNvSpPr>
                <a:spLocks noEditPoints="1"/>
              </p:cNvSpPr>
              <p:nvPr/>
            </p:nvSpPr>
            <p:spPr bwMode="auto">
              <a:xfrm>
                <a:off x="4737100" y="3173413"/>
                <a:ext cx="269875" cy="215900"/>
              </a:xfrm>
              <a:custGeom>
                <a:avLst/>
                <a:gdLst>
                  <a:gd name="T0" fmla="*/ 138607800 w 170"/>
                  <a:gd name="T1" fmla="*/ 15120938 h 136"/>
                  <a:gd name="T2" fmla="*/ 168851263 w 170"/>
                  <a:gd name="T3" fmla="*/ 27720925 h 136"/>
                  <a:gd name="T4" fmla="*/ 204133450 w 170"/>
                  <a:gd name="T5" fmla="*/ 27720925 h 136"/>
                  <a:gd name="T6" fmla="*/ 234373738 w 170"/>
                  <a:gd name="T7" fmla="*/ 35282188 h 136"/>
                  <a:gd name="T8" fmla="*/ 269655925 w 170"/>
                  <a:gd name="T9" fmla="*/ 22680613 h 136"/>
                  <a:gd name="T10" fmla="*/ 292338125 w 170"/>
                  <a:gd name="T11" fmla="*/ 15120938 h 136"/>
                  <a:gd name="T12" fmla="*/ 309978425 w 170"/>
                  <a:gd name="T13" fmla="*/ 15120938 h 136"/>
                  <a:gd name="T14" fmla="*/ 347781563 w 170"/>
                  <a:gd name="T15" fmla="*/ 27720925 h 136"/>
                  <a:gd name="T16" fmla="*/ 370463763 w 170"/>
                  <a:gd name="T17" fmla="*/ 10080625 h 136"/>
                  <a:gd name="T18" fmla="*/ 403225000 w 170"/>
                  <a:gd name="T19" fmla="*/ 17640300 h 136"/>
                  <a:gd name="T20" fmla="*/ 415826575 w 170"/>
                  <a:gd name="T21" fmla="*/ 52922488 h 136"/>
                  <a:gd name="T22" fmla="*/ 428426563 w 170"/>
                  <a:gd name="T23" fmla="*/ 73083738 h 136"/>
                  <a:gd name="T24" fmla="*/ 415826575 w 170"/>
                  <a:gd name="T25" fmla="*/ 88204675 h 136"/>
                  <a:gd name="T26" fmla="*/ 395665325 w 170"/>
                  <a:gd name="T27" fmla="*/ 103325613 h 136"/>
                  <a:gd name="T28" fmla="*/ 385584700 w 170"/>
                  <a:gd name="T29" fmla="*/ 128527175 h 136"/>
                  <a:gd name="T30" fmla="*/ 380544388 w 170"/>
                  <a:gd name="T31" fmla="*/ 153728738 h 136"/>
                  <a:gd name="T32" fmla="*/ 365423450 w 170"/>
                  <a:gd name="T33" fmla="*/ 173889988 h 136"/>
                  <a:gd name="T34" fmla="*/ 347781563 w 170"/>
                  <a:gd name="T35" fmla="*/ 191531875 h 136"/>
                  <a:gd name="T36" fmla="*/ 340221888 w 170"/>
                  <a:gd name="T37" fmla="*/ 206652813 h 136"/>
                  <a:gd name="T38" fmla="*/ 332660625 w 170"/>
                  <a:gd name="T39" fmla="*/ 229333425 h 136"/>
                  <a:gd name="T40" fmla="*/ 317539688 w 170"/>
                  <a:gd name="T41" fmla="*/ 249494675 h 136"/>
                  <a:gd name="T42" fmla="*/ 309978425 w 170"/>
                  <a:gd name="T43" fmla="*/ 264615613 h 136"/>
                  <a:gd name="T44" fmla="*/ 299897800 w 170"/>
                  <a:gd name="T45" fmla="*/ 257055938 h 136"/>
                  <a:gd name="T46" fmla="*/ 279736550 w 170"/>
                  <a:gd name="T47" fmla="*/ 249494675 h 136"/>
                  <a:gd name="T48" fmla="*/ 252015625 w 170"/>
                  <a:gd name="T49" fmla="*/ 259575300 h 136"/>
                  <a:gd name="T50" fmla="*/ 239414050 w 170"/>
                  <a:gd name="T51" fmla="*/ 272176875 h 136"/>
                  <a:gd name="T52" fmla="*/ 224293113 w 170"/>
                  <a:gd name="T53" fmla="*/ 297378438 h 136"/>
                  <a:gd name="T54" fmla="*/ 214214075 w 170"/>
                  <a:gd name="T55" fmla="*/ 322580000 h 136"/>
                  <a:gd name="T56" fmla="*/ 201612500 w 170"/>
                  <a:gd name="T57" fmla="*/ 327620313 h 136"/>
                  <a:gd name="T58" fmla="*/ 173891575 w 170"/>
                  <a:gd name="T59" fmla="*/ 335181575 h 136"/>
                  <a:gd name="T60" fmla="*/ 156249688 w 170"/>
                  <a:gd name="T61" fmla="*/ 330141263 h 136"/>
                  <a:gd name="T62" fmla="*/ 153728738 w 170"/>
                  <a:gd name="T63" fmla="*/ 332660625 h 136"/>
                  <a:gd name="T64" fmla="*/ 156249688 w 170"/>
                  <a:gd name="T65" fmla="*/ 340221888 h 136"/>
                  <a:gd name="T66" fmla="*/ 146169063 w 170"/>
                  <a:gd name="T67" fmla="*/ 340221888 h 136"/>
                  <a:gd name="T68" fmla="*/ 136088438 w 170"/>
                  <a:gd name="T69" fmla="*/ 340221888 h 136"/>
                  <a:gd name="T70" fmla="*/ 123486863 w 170"/>
                  <a:gd name="T71" fmla="*/ 342741250 h 136"/>
                  <a:gd name="T72" fmla="*/ 103327200 w 170"/>
                  <a:gd name="T73" fmla="*/ 327620313 h 136"/>
                  <a:gd name="T74" fmla="*/ 100806250 w 170"/>
                  <a:gd name="T75" fmla="*/ 312499375 h 136"/>
                  <a:gd name="T76" fmla="*/ 100806250 w 170"/>
                  <a:gd name="T77" fmla="*/ 304938113 h 136"/>
                  <a:gd name="T78" fmla="*/ 100806250 w 170"/>
                  <a:gd name="T79" fmla="*/ 292338125 h 136"/>
                  <a:gd name="T80" fmla="*/ 75604688 w 170"/>
                  <a:gd name="T81" fmla="*/ 274696238 h 136"/>
                  <a:gd name="T82" fmla="*/ 45362813 w 170"/>
                  <a:gd name="T83" fmla="*/ 267136563 h 136"/>
                  <a:gd name="T84" fmla="*/ 30241875 w 170"/>
                  <a:gd name="T85" fmla="*/ 264615613 h 136"/>
                  <a:gd name="T86" fmla="*/ 22682200 w 170"/>
                  <a:gd name="T87" fmla="*/ 267136563 h 136"/>
                  <a:gd name="T88" fmla="*/ 5040313 w 170"/>
                  <a:gd name="T89" fmla="*/ 259575300 h 136"/>
                  <a:gd name="T90" fmla="*/ 0 w 170"/>
                  <a:gd name="T91" fmla="*/ 219252800 h 136"/>
                  <a:gd name="T92" fmla="*/ 5040313 w 170"/>
                  <a:gd name="T93" fmla="*/ 191531875 h 136"/>
                  <a:gd name="T94" fmla="*/ 10080625 w 170"/>
                  <a:gd name="T95" fmla="*/ 171370625 h 136"/>
                  <a:gd name="T96" fmla="*/ 22682200 w 170"/>
                  <a:gd name="T97" fmla="*/ 151209375 h 136"/>
                  <a:gd name="T98" fmla="*/ 32761238 w 170"/>
                  <a:gd name="T99" fmla="*/ 128527175 h 136"/>
                  <a:gd name="T100" fmla="*/ 37801550 w 170"/>
                  <a:gd name="T101" fmla="*/ 100806250 h 136"/>
                  <a:gd name="T102" fmla="*/ 35282188 w 170"/>
                  <a:gd name="T103" fmla="*/ 73083738 h 136"/>
                  <a:gd name="T104" fmla="*/ 45362813 w 170"/>
                  <a:gd name="T105" fmla="*/ 37801550 h 136"/>
                  <a:gd name="T106" fmla="*/ 63003113 w 170"/>
                  <a:gd name="T107" fmla="*/ 7559675 h 136"/>
                  <a:gd name="T108" fmla="*/ 98286888 w 170"/>
                  <a:gd name="T109" fmla="*/ 2520950 h 136"/>
                  <a:gd name="T110" fmla="*/ 161290000 w 170"/>
                  <a:gd name="T111" fmla="*/ 335181575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0"/>
                  <a:gd name="T169" fmla="*/ 0 h 136"/>
                  <a:gd name="T170" fmla="*/ 170 w 170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0" h="136">
                    <a:moveTo>
                      <a:pt x="45" y="2"/>
                    </a:moveTo>
                    <a:lnTo>
                      <a:pt x="46" y="2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7" y="7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3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3" y="14"/>
                    </a:lnTo>
                    <a:lnTo>
                      <a:pt x="96" y="15"/>
                    </a:lnTo>
                    <a:lnTo>
                      <a:pt x="99" y="15"/>
                    </a:lnTo>
                    <a:lnTo>
                      <a:pt x="100" y="14"/>
                    </a:lnTo>
                    <a:lnTo>
                      <a:pt x="102" y="11"/>
                    </a:lnTo>
                    <a:lnTo>
                      <a:pt x="104" y="11"/>
                    </a:lnTo>
                    <a:lnTo>
                      <a:pt x="104" y="10"/>
                    </a:lnTo>
                    <a:lnTo>
                      <a:pt x="106" y="9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17" y="6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7"/>
                    </a:lnTo>
                    <a:lnTo>
                      <a:pt x="126" y="7"/>
                    </a:lnTo>
                    <a:lnTo>
                      <a:pt x="130" y="9"/>
                    </a:lnTo>
                    <a:lnTo>
                      <a:pt x="133" y="10"/>
                    </a:lnTo>
                    <a:lnTo>
                      <a:pt x="135" y="11"/>
                    </a:lnTo>
                    <a:lnTo>
                      <a:pt x="137" y="11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1" y="10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7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1" y="4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6" y="2"/>
                    </a:lnTo>
                    <a:lnTo>
                      <a:pt x="157" y="5"/>
                    </a:lnTo>
                    <a:lnTo>
                      <a:pt x="160" y="7"/>
                    </a:lnTo>
                    <a:lnTo>
                      <a:pt x="162" y="11"/>
                    </a:lnTo>
                    <a:lnTo>
                      <a:pt x="162" y="13"/>
                    </a:lnTo>
                    <a:lnTo>
                      <a:pt x="163" y="18"/>
                    </a:lnTo>
                    <a:lnTo>
                      <a:pt x="164" y="19"/>
                    </a:lnTo>
                    <a:lnTo>
                      <a:pt x="164" y="20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5" y="21"/>
                    </a:lnTo>
                    <a:lnTo>
                      <a:pt x="166" y="21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69" y="23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70" y="28"/>
                    </a:lnTo>
                    <a:lnTo>
                      <a:pt x="170" y="29"/>
                    </a:lnTo>
                    <a:lnTo>
                      <a:pt x="170" y="30"/>
                    </a:lnTo>
                    <a:lnTo>
                      <a:pt x="170" y="31"/>
                    </a:lnTo>
                    <a:lnTo>
                      <a:pt x="170" y="32"/>
                    </a:lnTo>
                    <a:lnTo>
                      <a:pt x="170" y="33"/>
                    </a:lnTo>
                    <a:lnTo>
                      <a:pt x="167" y="34"/>
                    </a:lnTo>
                    <a:lnTo>
                      <a:pt x="167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3" y="38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8" y="40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6" y="43"/>
                    </a:lnTo>
                    <a:lnTo>
                      <a:pt x="156" y="44"/>
                    </a:lnTo>
                    <a:lnTo>
                      <a:pt x="155" y="44"/>
                    </a:lnTo>
                    <a:lnTo>
                      <a:pt x="155" y="46"/>
                    </a:lnTo>
                    <a:lnTo>
                      <a:pt x="154" y="47"/>
                    </a:lnTo>
                    <a:lnTo>
                      <a:pt x="154" y="48"/>
                    </a:lnTo>
                    <a:lnTo>
                      <a:pt x="153" y="51"/>
                    </a:lnTo>
                    <a:lnTo>
                      <a:pt x="153" y="52"/>
                    </a:lnTo>
                    <a:lnTo>
                      <a:pt x="153" y="53"/>
                    </a:lnTo>
                    <a:lnTo>
                      <a:pt x="152" y="53"/>
                    </a:lnTo>
                    <a:lnTo>
                      <a:pt x="151" y="53"/>
                    </a:lnTo>
                    <a:lnTo>
                      <a:pt x="151" y="54"/>
                    </a:lnTo>
                    <a:lnTo>
                      <a:pt x="149" y="57"/>
                    </a:lnTo>
                    <a:lnTo>
                      <a:pt x="151" y="58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8" y="61"/>
                    </a:lnTo>
                    <a:lnTo>
                      <a:pt x="148" y="62"/>
                    </a:lnTo>
                    <a:lnTo>
                      <a:pt x="147" y="62"/>
                    </a:lnTo>
                    <a:lnTo>
                      <a:pt x="146" y="62"/>
                    </a:lnTo>
                    <a:lnTo>
                      <a:pt x="145" y="65"/>
                    </a:lnTo>
                    <a:lnTo>
                      <a:pt x="144" y="68"/>
                    </a:lnTo>
                    <a:lnTo>
                      <a:pt x="145" y="69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2" y="74"/>
                    </a:lnTo>
                    <a:lnTo>
                      <a:pt x="142" y="75"/>
                    </a:lnTo>
                    <a:lnTo>
                      <a:pt x="141" y="75"/>
                    </a:lnTo>
                    <a:lnTo>
                      <a:pt x="139" y="75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7" y="77"/>
                    </a:lnTo>
                    <a:lnTo>
                      <a:pt x="136" y="77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6" y="80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5" y="85"/>
                    </a:lnTo>
                    <a:lnTo>
                      <a:pt x="134" y="86"/>
                    </a:lnTo>
                    <a:lnTo>
                      <a:pt x="134" y="87"/>
                    </a:lnTo>
                    <a:lnTo>
                      <a:pt x="133" y="87"/>
                    </a:lnTo>
                    <a:lnTo>
                      <a:pt x="133" y="88"/>
                    </a:lnTo>
                    <a:lnTo>
                      <a:pt x="133" y="89"/>
                    </a:lnTo>
                    <a:lnTo>
                      <a:pt x="132" y="91"/>
                    </a:lnTo>
                    <a:lnTo>
                      <a:pt x="130" y="91"/>
                    </a:lnTo>
                    <a:lnTo>
                      <a:pt x="130" y="93"/>
                    </a:lnTo>
                    <a:lnTo>
                      <a:pt x="129" y="94"/>
                    </a:lnTo>
                    <a:lnTo>
                      <a:pt x="130" y="96"/>
                    </a:lnTo>
                    <a:lnTo>
                      <a:pt x="129" y="97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27" y="100"/>
                    </a:lnTo>
                    <a:lnTo>
                      <a:pt x="126" y="102"/>
                    </a:lnTo>
                    <a:lnTo>
                      <a:pt x="126" y="103"/>
                    </a:lnTo>
                    <a:lnTo>
                      <a:pt x="125" y="103"/>
                    </a:lnTo>
                    <a:lnTo>
                      <a:pt x="125" y="104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23" y="106"/>
                    </a:lnTo>
                    <a:lnTo>
                      <a:pt x="121" y="106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19" y="105"/>
                    </a:lnTo>
                    <a:lnTo>
                      <a:pt x="119" y="104"/>
                    </a:lnTo>
                    <a:lnTo>
                      <a:pt x="119" y="103"/>
                    </a:lnTo>
                    <a:lnTo>
                      <a:pt x="119" y="102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7" y="99"/>
                    </a:lnTo>
                    <a:lnTo>
                      <a:pt x="116" y="98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1" y="99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2" y="100"/>
                    </a:lnTo>
                    <a:lnTo>
                      <a:pt x="101" y="100"/>
                    </a:lnTo>
                    <a:lnTo>
                      <a:pt x="100" y="103"/>
                    </a:lnTo>
                    <a:lnTo>
                      <a:pt x="100" y="104"/>
                    </a:lnTo>
                    <a:lnTo>
                      <a:pt x="99" y="104"/>
                    </a:lnTo>
                    <a:lnTo>
                      <a:pt x="98" y="105"/>
                    </a:lnTo>
                    <a:lnTo>
                      <a:pt x="97" y="106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5" y="107"/>
                    </a:lnTo>
                    <a:lnTo>
                      <a:pt x="95" y="108"/>
                    </a:lnTo>
                    <a:lnTo>
                      <a:pt x="93" y="109"/>
                    </a:lnTo>
                    <a:lnTo>
                      <a:pt x="91" y="112"/>
                    </a:lnTo>
                    <a:lnTo>
                      <a:pt x="89" y="113"/>
                    </a:lnTo>
                    <a:lnTo>
                      <a:pt x="88" y="114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8" y="121"/>
                    </a:lnTo>
                    <a:lnTo>
                      <a:pt x="88" y="122"/>
                    </a:lnTo>
                    <a:lnTo>
                      <a:pt x="87" y="123"/>
                    </a:lnTo>
                    <a:lnTo>
                      <a:pt x="87" y="124"/>
                    </a:lnTo>
                    <a:lnTo>
                      <a:pt x="86" y="126"/>
                    </a:lnTo>
                    <a:lnTo>
                      <a:pt x="85" y="127"/>
                    </a:lnTo>
                    <a:lnTo>
                      <a:pt x="85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31"/>
                    </a:lnTo>
                    <a:lnTo>
                      <a:pt x="82" y="131"/>
                    </a:lnTo>
                    <a:lnTo>
                      <a:pt x="81" y="130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80" y="130"/>
                    </a:lnTo>
                    <a:lnTo>
                      <a:pt x="81" y="131"/>
                    </a:lnTo>
                    <a:lnTo>
                      <a:pt x="80" y="133"/>
                    </a:lnTo>
                    <a:lnTo>
                      <a:pt x="79" y="133"/>
                    </a:lnTo>
                    <a:lnTo>
                      <a:pt x="78" y="132"/>
                    </a:lnTo>
                    <a:lnTo>
                      <a:pt x="76" y="132"/>
                    </a:lnTo>
                    <a:lnTo>
                      <a:pt x="72" y="133"/>
                    </a:lnTo>
                    <a:lnTo>
                      <a:pt x="71" y="133"/>
                    </a:lnTo>
                    <a:lnTo>
                      <a:pt x="69" y="133"/>
                    </a:lnTo>
                    <a:lnTo>
                      <a:pt x="69" y="132"/>
                    </a:lnTo>
                    <a:lnTo>
                      <a:pt x="69" y="131"/>
                    </a:lnTo>
                    <a:lnTo>
                      <a:pt x="69" y="132"/>
                    </a:lnTo>
                    <a:lnTo>
                      <a:pt x="68" y="132"/>
                    </a:lnTo>
                    <a:lnTo>
                      <a:pt x="65" y="132"/>
                    </a:lnTo>
                    <a:lnTo>
                      <a:pt x="64" y="132"/>
                    </a:lnTo>
                    <a:lnTo>
                      <a:pt x="62" y="130"/>
                    </a:lnTo>
                    <a:lnTo>
                      <a:pt x="62" y="131"/>
                    </a:lnTo>
                    <a:lnTo>
                      <a:pt x="63" y="131"/>
                    </a:lnTo>
                    <a:lnTo>
                      <a:pt x="63" y="132"/>
                    </a:lnTo>
                    <a:lnTo>
                      <a:pt x="64" y="132"/>
                    </a:lnTo>
                    <a:lnTo>
                      <a:pt x="64" y="133"/>
                    </a:lnTo>
                    <a:lnTo>
                      <a:pt x="63" y="133"/>
                    </a:lnTo>
                    <a:lnTo>
                      <a:pt x="62" y="134"/>
                    </a:lnTo>
                    <a:lnTo>
                      <a:pt x="62" y="133"/>
                    </a:lnTo>
                    <a:lnTo>
                      <a:pt x="61" y="132"/>
                    </a:lnTo>
                    <a:lnTo>
                      <a:pt x="62" y="132"/>
                    </a:lnTo>
                    <a:lnTo>
                      <a:pt x="62" y="131"/>
                    </a:lnTo>
                    <a:lnTo>
                      <a:pt x="61" y="131"/>
                    </a:lnTo>
                    <a:lnTo>
                      <a:pt x="61" y="130"/>
                    </a:lnTo>
                    <a:lnTo>
                      <a:pt x="60" y="131"/>
                    </a:lnTo>
                    <a:lnTo>
                      <a:pt x="61" y="133"/>
                    </a:lnTo>
                    <a:lnTo>
                      <a:pt x="61" y="134"/>
                    </a:lnTo>
                    <a:lnTo>
                      <a:pt x="62" y="135"/>
                    </a:lnTo>
                    <a:lnTo>
                      <a:pt x="61" y="135"/>
                    </a:lnTo>
                    <a:lnTo>
                      <a:pt x="60" y="134"/>
                    </a:lnTo>
                    <a:lnTo>
                      <a:pt x="59" y="133"/>
                    </a:lnTo>
                    <a:lnTo>
                      <a:pt x="58" y="130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59" y="135"/>
                    </a:lnTo>
                    <a:lnTo>
                      <a:pt x="58" y="135"/>
                    </a:lnTo>
                    <a:lnTo>
                      <a:pt x="58" y="134"/>
                    </a:lnTo>
                    <a:lnTo>
                      <a:pt x="58" y="133"/>
                    </a:lnTo>
                    <a:lnTo>
                      <a:pt x="58" y="132"/>
                    </a:lnTo>
                    <a:lnTo>
                      <a:pt x="57" y="133"/>
                    </a:lnTo>
                    <a:lnTo>
                      <a:pt x="57" y="134"/>
                    </a:lnTo>
                    <a:lnTo>
                      <a:pt x="57" y="135"/>
                    </a:lnTo>
                    <a:lnTo>
                      <a:pt x="55" y="135"/>
                    </a:lnTo>
                    <a:lnTo>
                      <a:pt x="54" y="135"/>
                    </a:lnTo>
                    <a:lnTo>
                      <a:pt x="53" y="136"/>
                    </a:lnTo>
                    <a:lnTo>
                      <a:pt x="51" y="136"/>
                    </a:lnTo>
                    <a:lnTo>
                      <a:pt x="51" y="135"/>
                    </a:lnTo>
                    <a:lnTo>
                      <a:pt x="52" y="134"/>
                    </a:lnTo>
                    <a:lnTo>
                      <a:pt x="51" y="134"/>
                    </a:lnTo>
                    <a:lnTo>
                      <a:pt x="51" y="135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6" y="135"/>
                    </a:lnTo>
                    <a:lnTo>
                      <a:pt x="45" y="135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2" y="131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39" y="124"/>
                    </a:lnTo>
                    <a:lnTo>
                      <a:pt x="40" y="124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7" y="122"/>
                    </a:lnTo>
                    <a:lnTo>
                      <a:pt x="40" y="121"/>
                    </a:lnTo>
                    <a:lnTo>
                      <a:pt x="41" y="121"/>
                    </a:lnTo>
                    <a:lnTo>
                      <a:pt x="42" y="118"/>
                    </a:lnTo>
                    <a:lnTo>
                      <a:pt x="41" y="118"/>
                    </a:lnTo>
                    <a:lnTo>
                      <a:pt x="40" y="119"/>
                    </a:lnTo>
                    <a:lnTo>
                      <a:pt x="40" y="121"/>
                    </a:lnTo>
                    <a:lnTo>
                      <a:pt x="39" y="121"/>
                    </a:lnTo>
                    <a:lnTo>
                      <a:pt x="36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9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39" y="117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4" y="115"/>
                    </a:lnTo>
                    <a:lnTo>
                      <a:pt x="33" y="114"/>
                    </a:lnTo>
                    <a:lnTo>
                      <a:pt x="32" y="113"/>
                    </a:lnTo>
                    <a:lnTo>
                      <a:pt x="31" y="112"/>
                    </a:lnTo>
                    <a:lnTo>
                      <a:pt x="30" y="109"/>
                    </a:lnTo>
                    <a:lnTo>
                      <a:pt x="28" y="109"/>
                    </a:lnTo>
                    <a:lnTo>
                      <a:pt x="26" y="107"/>
                    </a:lnTo>
                    <a:lnTo>
                      <a:pt x="25" y="107"/>
                    </a:lnTo>
                    <a:lnTo>
                      <a:pt x="24" y="107"/>
                    </a:lnTo>
                    <a:lnTo>
                      <a:pt x="24" y="106"/>
                    </a:lnTo>
                    <a:lnTo>
                      <a:pt x="23" y="106"/>
                    </a:lnTo>
                    <a:lnTo>
                      <a:pt x="20" y="106"/>
                    </a:lnTo>
                    <a:lnTo>
                      <a:pt x="18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4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11" y="105"/>
                    </a:lnTo>
                    <a:lnTo>
                      <a:pt x="12" y="105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1" y="104"/>
                    </a:lnTo>
                    <a:lnTo>
                      <a:pt x="9" y="105"/>
                    </a:lnTo>
                    <a:lnTo>
                      <a:pt x="9" y="106"/>
                    </a:lnTo>
                    <a:lnTo>
                      <a:pt x="6" y="106"/>
                    </a:lnTo>
                    <a:lnTo>
                      <a:pt x="5" y="106"/>
                    </a:lnTo>
                    <a:lnTo>
                      <a:pt x="4" y="106"/>
                    </a:lnTo>
                    <a:lnTo>
                      <a:pt x="3" y="106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3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12" y="57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4" y="53"/>
                    </a:lnTo>
                    <a:lnTo>
                      <a:pt x="14" y="52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6" y="44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3" y="37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2"/>
                    </a:lnTo>
                    <a:moveTo>
                      <a:pt x="64" y="135"/>
                    </a:moveTo>
                    <a:lnTo>
                      <a:pt x="63" y="135"/>
                    </a:lnTo>
                    <a:lnTo>
                      <a:pt x="63" y="134"/>
                    </a:lnTo>
                    <a:lnTo>
                      <a:pt x="64" y="133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4" y="1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75" name="Freeform 1326"/>
              <p:cNvSpPr>
                <a:spLocks/>
              </p:cNvSpPr>
              <p:nvPr/>
            </p:nvSpPr>
            <p:spPr bwMode="auto">
              <a:xfrm>
                <a:off x="5345113" y="3390900"/>
                <a:ext cx="122237" cy="128587"/>
              </a:xfrm>
              <a:custGeom>
                <a:avLst/>
                <a:gdLst>
                  <a:gd name="T0" fmla="*/ 173889276 w 77"/>
                  <a:gd name="T1" fmla="*/ 20161172 h 81"/>
                  <a:gd name="T2" fmla="*/ 173889276 w 77"/>
                  <a:gd name="T3" fmla="*/ 35282050 h 81"/>
                  <a:gd name="T4" fmla="*/ 176410216 w 77"/>
                  <a:gd name="T5" fmla="*/ 42843283 h 81"/>
                  <a:gd name="T6" fmla="*/ 183969860 w 77"/>
                  <a:gd name="T7" fmla="*/ 47883576 h 81"/>
                  <a:gd name="T8" fmla="*/ 189010152 w 77"/>
                  <a:gd name="T9" fmla="*/ 60483515 h 81"/>
                  <a:gd name="T10" fmla="*/ 191531092 w 77"/>
                  <a:gd name="T11" fmla="*/ 70564101 h 81"/>
                  <a:gd name="T12" fmla="*/ 191531092 w 77"/>
                  <a:gd name="T13" fmla="*/ 93246212 h 81"/>
                  <a:gd name="T14" fmla="*/ 189010152 w 77"/>
                  <a:gd name="T15" fmla="*/ 100805858 h 81"/>
                  <a:gd name="T16" fmla="*/ 183969860 w 77"/>
                  <a:gd name="T17" fmla="*/ 105846151 h 81"/>
                  <a:gd name="T18" fmla="*/ 183969860 w 77"/>
                  <a:gd name="T19" fmla="*/ 108367091 h 81"/>
                  <a:gd name="T20" fmla="*/ 176410216 w 77"/>
                  <a:gd name="T21" fmla="*/ 110886444 h 81"/>
                  <a:gd name="T22" fmla="*/ 173889276 w 77"/>
                  <a:gd name="T23" fmla="*/ 115926737 h 81"/>
                  <a:gd name="T24" fmla="*/ 166329632 w 77"/>
                  <a:gd name="T25" fmla="*/ 128528263 h 81"/>
                  <a:gd name="T26" fmla="*/ 156249048 w 77"/>
                  <a:gd name="T27" fmla="*/ 143649141 h 81"/>
                  <a:gd name="T28" fmla="*/ 153728109 w 77"/>
                  <a:gd name="T29" fmla="*/ 153729727 h 81"/>
                  <a:gd name="T30" fmla="*/ 153728109 w 77"/>
                  <a:gd name="T31" fmla="*/ 183971485 h 81"/>
                  <a:gd name="T32" fmla="*/ 133566941 w 77"/>
                  <a:gd name="T33" fmla="*/ 186490837 h 81"/>
                  <a:gd name="T34" fmla="*/ 118446066 w 77"/>
                  <a:gd name="T35" fmla="*/ 186490837 h 81"/>
                  <a:gd name="T36" fmla="*/ 80644670 w 77"/>
                  <a:gd name="T37" fmla="*/ 186490837 h 81"/>
                  <a:gd name="T38" fmla="*/ 60483503 w 77"/>
                  <a:gd name="T39" fmla="*/ 186490837 h 81"/>
                  <a:gd name="T40" fmla="*/ 37801395 w 77"/>
                  <a:gd name="T41" fmla="*/ 186490837 h 81"/>
                  <a:gd name="T42" fmla="*/ 27720812 w 77"/>
                  <a:gd name="T43" fmla="*/ 189011778 h 81"/>
                  <a:gd name="T44" fmla="*/ 17640228 w 77"/>
                  <a:gd name="T45" fmla="*/ 199092363 h 81"/>
                  <a:gd name="T46" fmla="*/ 10080584 w 77"/>
                  <a:gd name="T47" fmla="*/ 204132656 h 81"/>
                  <a:gd name="T48" fmla="*/ 7559644 w 77"/>
                  <a:gd name="T49" fmla="*/ 199092363 h 81"/>
                  <a:gd name="T50" fmla="*/ 0 w 77"/>
                  <a:gd name="T51" fmla="*/ 201611716 h 81"/>
                  <a:gd name="T52" fmla="*/ 0 w 77"/>
                  <a:gd name="T53" fmla="*/ 183971485 h 81"/>
                  <a:gd name="T54" fmla="*/ 2519352 w 77"/>
                  <a:gd name="T55" fmla="*/ 173890899 h 81"/>
                  <a:gd name="T56" fmla="*/ 2519352 w 77"/>
                  <a:gd name="T57" fmla="*/ 158770020 h 81"/>
                  <a:gd name="T58" fmla="*/ 5040292 w 77"/>
                  <a:gd name="T59" fmla="*/ 148689434 h 81"/>
                  <a:gd name="T60" fmla="*/ 10080584 w 77"/>
                  <a:gd name="T61" fmla="*/ 136087908 h 81"/>
                  <a:gd name="T62" fmla="*/ 12599936 w 77"/>
                  <a:gd name="T63" fmla="*/ 123487970 h 81"/>
                  <a:gd name="T64" fmla="*/ 15120876 w 77"/>
                  <a:gd name="T65" fmla="*/ 118447677 h 81"/>
                  <a:gd name="T66" fmla="*/ 20161168 w 77"/>
                  <a:gd name="T67" fmla="*/ 113407384 h 81"/>
                  <a:gd name="T68" fmla="*/ 30241751 w 77"/>
                  <a:gd name="T69" fmla="*/ 108367091 h 81"/>
                  <a:gd name="T70" fmla="*/ 37801395 w 77"/>
                  <a:gd name="T71" fmla="*/ 100805858 h 81"/>
                  <a:gd name="T72" fmla="*/ 60483503 w 77"/>
                  <a:gd name="T73" fmla="*/ 73085041 h 81"/>
                  <a:gd name="T74" fmla="*/ 50402919 w 77"/>
                  <a:gd name="T75" fmla="*/ 65523808 h 81"/>
                  <a:gd name="T76" fmla="*/ 47881979 w 77"/>
                  <a:gd name="T77" fmla="*/ 68044748 h 81"/>
                  <a:gd name="T78" fmla="*/ 40322335 w 77"/>
                  <a:gd name="T79" fmla="*/ 55443222 h 81"/>
                  <a:gd name="T80" fmla="*/ 42841687 w 77"/>
                  <a:gd name="T81" fmla="*/ 45362636 h 81"/>
                  <a:gd name="T82" fmla="*/ 42841687 w 77"/>
                  <a:gd name="T83" fmla="*/ 35282050 h 81"/>
                  <a:gd name="T84" fmla="*/ 47881979 w 77"/>
                  <a:gd name="T85" fmla="*/ 25201465 h 81"/>
                  <a:gd name="T86" fmla="*/ 50402919 w 77"/>
                  <a:gd name="T87" fmla="*/ 17641819 h 81"/>
                  <a:gd name="T88" fmla="*/ 65523794 w 77"/>
                  <a:gd name="T89" fmla="*/ 17641819 h 81"/>
                  <a:gd name="T90" fmla="*/ 78123730 w 77"/>
                  <a:gd name="T91" fmla="*/ 15120879 h 81"/>
                  <a:gd name="T92" fmla="*/ 85684962 w 77"/>
                  <a:gd name="T93" fmla="*/ 22682112 h 81"/>
                  <a:gd name="T94" fmla="*/ 88204314 w 77"/>
                  <a:gd name="T95" fmla="*/ 25201465 h 81"/>
                  <a:gd name="T96" fmla="*/ 103325190 w 77"/>
                  <a:gd name="T97" fmla="*/ 17641819 h 81"/>
                  <a:gd name="T98" fmla="*/ 118446066 w 77"/>
                  <a:gd name="T99" fmla="*/ 15120879 h 81"/>
                  <a:gd name="T100" fmla="*/ 126007297 w 77"/>
                  <a:gd name="T101" fmla="*/ 15120879 h 81"/>
                  <a:gd name="T102" fmla="*/ 141128173 w 77"/>
                  <a:gd name="T103" fmla="*/ 17641819 h 81"/>
                  <a:gd name="T104" fmla="*/ 158768401 w 77"/>
                  <a:gd name="T105" fmla="*/ 2520940 h 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"/>
                  <a:gd name="T160" fmla="*/ 0 h 81"/>
                  <a:gd name="T161" fmla="*/ 77 w 77"/>
                  <a:gd name="T162" fmla="*/ 81 h 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" h="81">
                    <a:moveTo>
                      <a:pt x="66" y="6"/>
                    </a:moveTo>
                    <a:lnTo>
                      <a:pt x="68" y="7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9" y="14"/>
                    </a:lnTo>
                    <a:lnTo>
                      <a:pt x="69" y="15"/>
                    </a:lnTo>
                    <a:lnTo>
                      <a:pt x="70" y="16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6" y="27"/>
                    </a:lnTo>
                    <a:lnTo>
                      <a:pt x="76" y="28"/>
                    </a:lnTo>
                    <a:lnTo>
                      <a:pt x="77" y="31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6" y="37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1" y="44"/>
                    </a:lnTo>
                    <a:lnTo>
                      <a:pt x="70" y="44"/>
                    </a:lnTo>
                    <a:lnTo>
                      <a:pt x="69" y="45"/>
                    </a:lnTo>
                    <a:lnTo>
                      <a:pt x="69" y="46"/>
                    </a:lnTo>
                    <a:lnTo>
                      <a:pt x="69" y="47"/>
                    </a:lnTo>
                    <a:lnTo>
                      <a:pt x="68" y="49"/>
                    </a:lnTo>
                    <a:lnTo>
                      <a:pt x="66" y="51"/>
                    </a:lnTo>
                    <a:lnTo>
                      <a:pt x="64" y="52"/>
                    </a:lnTo>
                    <a:lnTo>
                      <a:pt x="63" y="54"/>
                    </a:lnTo>
                    <a:lnTo>
                      <a:pt x="63" y="55"/>
                    </a:lnTo>
                    <a:lnTo>
                      <a:pt x="62" y="56"/>
                    </a:lnTo>
                    <a:lnTo>
                      <a:pt x="62" y="57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2" y="62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73"/>
                    </a:lnTo>
                    <a:lnTo>
                      <a:pt x="61" y="74"/>
                    </a:lnTo>
                    <a:lnTo>
                      <a:pt x="54" y="74"/>
                    </a:lnTo>
                    <a:lnTo>
                      <a:pt x="53" y="74"/>
                    </a:lnTo>
                    <a:lnTo>
                      <a:pt x="52" y="74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4" y="74"/>
                    </a:lnTo>
                    <a:lnTo>
                      <a:pt x="43" y="74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4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1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8" y="78"/>
                    </a:lnTo>
                    <a:lnTo>
                      <a:pt x="7" y="79"/>
                    </a:lnTo>
                    <a:lnTo>
                      <a:pt x="7" y="80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4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20" y="35"/>
                    </a:lnTo>
                    <a:lnTo>
                      <a:pt x="23" y="32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5" y="25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76" name="Freeform 1327"/>
              <p:cNvSpPr>
                <a:spLocks/>
              </p:cNvSpPr>
              <p:nvPr/>
            </p:nvSpPr>
            <p:spPr bwMode="auto">
              <a:xfrm>
                <a:off x="4927600" y="3402012"/>
                <a:ext cx="169863" cy="196850"/>
              </a:xfrm>
              <a:custGeom>
                <a:avLst/>
                <a:gdLst>
                  <a:gd name="T0" fmla="*/ 259577652 w 107"/>
                  <a:gd name="T1" fmla="*/ 35282188 h 124"/>
                  <a:gd name="T2" fmla="*/ 254537324 w 107"/>
                  <a:gd name="T3" fmla="*/ 47883763 h 124"/>
                  <a:gd name="T4" fmla="*/ 249496997 w 107"/>
                  <a:gd name="T5" fmla="*/ 70564375 h 124"/>
                  <a:gd name="T6" fmla="*/ 244456670 w 107"/>
                  <a:gd name="T7" fmla="*/ 93246575 h 124"/>
                  <a:gd name="T8" fmla="*/ 244456670 w 107"/>
                  <a:gd name="T9" fmla="*/ 108367513 h 124"/>
                  <a:gd name="T10" fmla="*/ 244456670 w 107"/>
                  <a:gd name="T11" fmla="*/ 120967500 h 124"/>
                  <a:gd name="T12" fmla="*/ 234376015 w 107"/>
                  <a:gd name="T13" fmla="*/ 138609388 h 124"/>
                  <a:gd name="T14" fmla="*/ 234376015 w 107"/>
                  <a:gd name="T15" fmla="*/ 153730325 h 124"/>
                  <a:gd name="T16" fmla="*/ 219255033 w 107"/>
                  <a:gd name="T17" fmla="*/ 168851263 h 124"/>
                  <a:gd name="T18" fmla="*/ 201613093 w 107"/>
                  <a:gd name="T19" fmla="*/ 183972200 h 124"/>
                  <a:gd name="T20" fmla="*/ 194053396 w 107"/>
                  <a:gd name="T21" fmla="*/ 201612500 h 124"/>
                  <a:gd name="T22" fmla="*/ 181451784 w 107"/>
                  <a:gd name="T23" fmla="*/ 216733438 h 124"/>
                  <a:gd name="T24" fmla="*/ 181451784 w 107"/>
                  <a:gd name="T25" fmla="*/ 246975313 h 124"/>
                  <a:gd name="T26" fmla="*/ 176411457 w 107"/>
                  <a:gd name="T27" fmla="*/ 262096250 h 124"/>
                  <a:gd name="T28" fmla="*/ 158771105 w 107"/>
                  <a:gd name="T29" fmla="*/ 277217188 h 124"/>
                  <a:gd name="T30" fmla="*/ 151209820 w 107"/>
                  <a:gd name="T31" fmla="*/ 287297813 h 124"/>
                  <a:gd name="T32" fmla="*/ 141129165 w 107"/>
                  <a:gd name="T33" fmla="*/ 297378438 h 124"/>
                  <a:gd name="T34" fmla="*/ 126008183 w 107"/>
                  <a:gd name="T35" fmla="*/ 307459063 h 124"/>
                  <a:gd name="T36" fmla="*/ 115927529 w 107"/>
                  <a:gd name="T37" fmla="*/ 297378438 h 124"/>
                  <a:gd name="T38" fmla="*/ 100806547 w 107"/>
                  <a:gd name="T39" fmla="*/ 294859075 h 124"/>
                  <a:gd name="T40" fmla="*/ 90725892 w 107"/>
                  <a:gd name="T41" fmla="*/ 302418750 h 124"/>
                  <a:gd name="T42" fmla="*/ 70564583 w 107"/>
                  <a:gd name="T43" fmla="*/ 297378438 h 124"/>
                  <a:gd name="T44" fmla="*/ 60483928 w 107"/>
                  <a:gd name="T45" fmla="*/ 289818763 h 124"/>
                  <a:gd name="T46" fmla="*/ 45362946 w 107"/>
                  <a:gd name="T47" fmla="*/ 302418750 h 124"/>
                  <a:gd name="T48" fmla="*/ 30241964 w 107"/>
                  <a:gd name="T49" fmla="*/ 309980013 h 124"/>
                  <a:gd name="T50" fmla="*/ 20161309 w 107"/>
                  <a:gd name="T51" fmla="*/ 294859075 h 124"/>
                  <a:gd name="T52" fmla="*/ 2520957 w 107"/>
                  <a:gd name="T53" fmla="*/ 277217188 h 124"/>
                  <a:gd name="T54" fmla="*/ 15120982 w 107"/>
                  <a:gd name="T55" fmla="*/ 259576888 h 124"/>
                  <a:gd name="T56" fmla="*/ 25201637 w 107"/>
                  <a:gd name="T57" fmla="*/ 262096250 h 124"/>
                  <a:gd name="T58" fmla="*/ 22682267 w 107"/>
                  <a:gd name="T59" fmla="*/ 241935000 h 124"/>
                  <a:gd name="T60" fmla="*/ 15120982 w 107"/>
                  <a:gd name="T61" fmla="*/ 231854375 h 124"/>
                  <a:gd name="T62" fmla="*/ 17641939 w 107"/>
                  <a:gd name="T63" fmla="*/ 216733438 h 124"/>
                  <a:gd name="T64" fmla="*/ 32762921 w 107"/>
                  <a:gd name="T65" fmla="*/ 216733438 h 124"/>
                  <a:gd name="T66" fmla="*/ 45362946 w 107"/>
                  <a:gd name="T67" fmla="*/ 201612500 h 124"/>
                  <a:gd name="T68" fmla="*/ 57964558 w 107"/>
                  <a:gd name="T69" fmla="*/ 201612500 h 124"/>
                  <a:gd name="T70" fmla="*/ 65524255 w 107"/>
                  <a:gd name="T71" fmla="*/ 214214075 h 124"/>
                  <a:gd name="T72" fmla="*/ 78125867 w 107"/>
                  <a:gd name="T73" fmla="*/ 216733438 h 124"/>
                  <a:gd name="T74" fmla="*/ 93246849 w 107"/>
                  <a:gd name="T75" fmla="*/ 209173763 h 124"/>
                  <a:gd name="T76" fmla="*/ 108367831 w 107"/>
                  <a:gd name="T77" fmla="*/ 224294700 h 124"/>
                  <a:gd name="T78" fmla="*/ 113408159 w 107"/>
                  <a:gd name="T79" fmla="*/ 206652813 h 124"/>
                  <a:gd name="T80" fmla="*/ 118448486 w 107"/>
                  <a:gd name="T81" fmla="*/ 201612500 h 124"/>
                  <a:gd name="T82" fmla="*/ 118448486 w 107"/>
                  <a:gd name="T83" fmla="*/ 176410938 h 124"/>
                  <a:gd name="T84" fmla="*/ 123488813 w 107"/>
                  <a:gd name="T85" fmla="*/ 158769050 h 124"/>
                  <a:gd name="T86" fmla="*/ 108367831 w 107"/>
                  <a:gd name="T87" fmla="*/ 148690013 h 124"/>
                  <a:gd name="T88" fmla="*/ 100806547 w 107"/>
                  <a:gd name="T89" fmla="*/ 143649700 h 124"/>
                  <a:gd name="T90" fmla="*/ 100806547 w 107"/>
                  <a:gd name="T91" fmla="*/ 126007813 h 124"/>
                  <a:gd name="T92" fmla="*/ 110887201 w 107"/>
                  <a:gd name="T93" fmla="*/ 113407825 h 124"/>
                  <a:gd name="T94" fmla="*/ 113408159 w 107"/>
                  <a:gd name="T95" fmla="*/ 93246575 h 124"/>
                  <a:gd name="T96" fmla="*/ 105846874 w 107"/>
                  <a:gd name="T97" fmla="*/ 85685313 h 124"/>
                  <a:gd name="T98" fmla="*/ 83166195 w 107"/>
                  <a:gd name="T99" fmla="*/ 88206263 h 124"/>
                  <a:gd name="T100" fmla="*/ 73085540 w 107"/>
                  <a:gd name="T101" fmla="*/ 83165950 h 124"/>
                  <a:gd name="T102" fmla="*/ 73085540 w 107"/>
                  <a:gd name="T103" fmla="*/ 68045013 h 124"/>
                  <a:gd name="T104" fmla="*/ 93246849 w 107"/>
                  <a:gd name="T105" fmla="*/ 55443438 h 124"/>
                  <a:gd name="T106" fmla="*/ 131048511 w 107"/>
                  <a:gd name="T107" fmla="*/ 60483750 h 124"/>
                  <a:gd name="T108" fmla="*/ 148690450 w 107"/>
                  <a:gd name="T109" fmla="*/ 60483750 h 124"/>
                  <a:gd name="T110" fmla="*/ 173892087 w 107"/>
                  <a:gd name="T111" fmla="*/ 70564375 h 124"/>
                  <a:gd name="T112" fmla="*/ 178932414 w 107"/>
                  <a:gd name="T113" fmla="*/ 60483750 h 124"/>
                  <a:gd name="T114" fmla="*/ 189013069 w 107"/>
                  <a:gd name="T115" fmla="*/ 40322500 h 124"/>
                  <a:gd name="T116" fmla="*/ 194053396 w 107"/>
                  <a:gd name="T117" fmla="*/ 17641888 h 124"/>
                  <a:gd name="T118" fmla="*/ 206653421 w 107"/>
                  <a:gd name="T119" fmla="*/ 5040313 h 124"/>
                  <a:gd name="T120" fmla="*/ 229335688 w 107"/>
                  <a:gd name="T121" fmla="*/ 2520950 h 124"/>
                  <a:gd name="T122" fmla="*/ 244456670 w 107"/>
                  <a:gd name="T123" fmla="*/ 5040313 h 124"/>
                  <a:gd name="T124" fmla="*/ 254537324 w 107"/>
                  <a:gd name="T125" fmla="*/ 5040313 h 1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7"/>
                  <a:gd name="T190" fmla="*/ 0 h 124"/>
                  <a:gd name="T191" fmla="*/ 107 w 107"/>
                  <a:gd name="T192" fmla="*/ 124 h 1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7" h="124">
                    <a:moveTo>
                      <a:pt x="107" y="3"/>
                    </a:moveTo>
                    <a:lnTo>
                      <a:pt x="107" y="6"/>
                    </a:lnTo>
                    <a:lnTo>
                      <a:pt x="107" y="8"/>
                    </a:lnTo>
                    <a:lnTo>
                      <a:pt x="106" y="9"/>
                    </a:lnTo>
                    <a:lnTo>
                      <a:pt x="105" y="11"/>
                    </a:lnTo>
                    <a:lnTo>
                      <a:pt x="103" y="14"/>
                    </a:lnTo>
                    <a:lnTo>
                      <a:pt x="103" y="15"/>
                    </a:lnTo>
                    <a:lnTo>
                      <a:pt x="102" y="16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0" y="20"/>
                    </a:lnTo>
                    <a:lnTo>
                      <a:pt x="99" y="20"/>
                    </a:lnTo>
                    <a:lnTo>
                      <a:pt x="99" y="21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8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6" y="39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6"/>
                    </a:lnTo>
                    <a:lnTo>
                      <a:pt x="97" y="47"/>
                    </a:lnTo>
                    <a:lnTo>
                      <a:pt x="97" y="48"/>
                    </a:lnTo>
                    <a:lnTo>
                      <a:pt x="96" y="49"/>
                    </a:lnTo>
                    <a:lnTo>
                      <a:pt x="94" y="50"/>
                    </a:lnTo>
                    <a:lnTo>
                      <a:pt x="94" y="52"/>
                    </a:lnTo>
                    <a:lnTo>
                      <a:pt x="94" y="53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3" y="56"/>
                    </a:lnTo>
                    <a:lnTo>
                      <a:pt x="93" y="57"/>
                    </a:lnTo>
                    <a:lnTo>
                      <a:pt x="94" y="57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3" y="61"/>
                    </a:lnTo>
                    <a:lnTo>
                      <a:pt x="93" y="62"/>
                    </a:lnTo>
                    <a:lnTo>
                      <a:pt x="92" y="63"/>
                    </a:lnTo>
                    <a:lnTo>
                      <a:pt x="91" y="64"/>
                    </a:lnTo>
                    <a:lnTo>
                      <a:pt x="89" y="66"/>
                    </a:lnTo>
                    <a:lnTo>
                      <a:pt x="88" y="67"/>
                    </a:lnTo>
                    <a:lnTo>
                      <a:pt x="87" y="67"/>
                    </a:lnTo>
                    <a:lnTo>
                      <a:pt x="86" y="68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0" y="73"/>
                    </a:lnTo>
                    <a:lnTo>
                      <a:pt x="80" y="74"/>
                    </a:lnTo>
                    <a:lnTo>
                      <a:pt x="79" y="75"/>
                    </a:lnTo>
                    <a:lnTo>
                      <a:pt x="79" y="76"/>
                    </a:lnTo>
                    <a:lnTo>
                      <a:pt x="78" y="77"/>
                    </a:lnTo>
                    <a:lnTo>
                      <a:pt x="77" y="78"/>
                    </a:lnTo>
                    <a:lnTo>
                      <a:pt x="77" y="80"/>
                    </a:lnTo>
                    <a:lnTo>
                      <a:pt x="75" y="81"/>
                    </a:lnTo>
                    <a:lnTo>
                      <a:pt x="74" y="82"/>
                    </a:lnTo>
                    <a:lnTo>
                      <a:pt x="73" y="83"/>
                    </a:lnTo>
                    <a:lnTo>
                      <a:pt x="72" y="84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87"/>
                    </a:lnTo>
                    <a:lnTo>
                      <a:pt x="72" y="89"/>
                    </a:lnTo>
                    <a:lnTo>
                      <a:pt x="72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2" y="101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69" y="106"/>
                    </a:lnTo>
                    <a:lnTo>
                      <a:pt x="69" y="109"/>
                    </a:lnTo>
                    <a:lnTo>
                      <a:pt x="68" y="109"/>
                    </a:lnTo>
                    <a:lnTo>
                      <a:pt x="66" y="110"/>
                    </a:lnTo>
                    <a:lnTo>
                      <a:pt x="65" y="110"/>
                    </a:lnTo>
                    <a:lnTo>
                      <a:pt x="63" y="110"/>
                    </a:lnTo>
                    <a:lnTo>
                      <a:pt x="63" y="111"/>
                    </a:lnTo>
                    <a:lnTo>
                      <a:pt x="62" y="111"/>
                    </a:lnTo>
                    <a:lnTo>
                      <a:pt x="62" y="112"/>
                    </a:lnTo>
                    <a:lnTo>
                      <a:pt x="62" y="113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59" y="114"/>
                    </a:lnTo>
                    <a:lnTo>
                      <a:pt x="57" y="114"/>
                    </a:lnTo>
                    <a:lnTo>
                      <a:pt x="57" y="115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6" y="118"/>
                    </a:lnTo>
                    <a:lnTo>
                      <a:pt x="55" y="118"/>
                    </a:lnTo>
                    <a:lnTo>
                      <a:pt x="54" y="119"/>
                    </a:lnTo>
                    <a:lnTo>
                      <a:pt x="53" y="120"/>
                    </a:lnTo>
                    <a:lnTo>
                      <a:pt x="53" y="121"/>
                    </a:lnTo>
                    <a:lnTo>
                      <a:pt x="51" y="122"/>
                    </a:lnTo>
                    <a:lnTo>
                      <a:pt x="50" y="122"/>
                    </a:lnTo>
                    <a:lnTo>
                      <a:pt x="49" y="122"/>
                    </a:lnTo>
                    <a:lnTo>
                      <a:pt x="47" y="122"/>
                    </a:lnTo>
                    <a:lnTo>
                      <a:pt x="46" y="122"/>
                    </a:lnTo>
                    <a:lnTo>
                      <a:pt x="46" y="121"/>
                    </a:lnTo>
                    <a:lnTo>
                      <a:pt x="46" y="119"/>
                    </a:lnTo>
                    <a:lnTo>
                      <a:pt x="46" y="118"/>
                    </a:lnTo>
                    <a:lnTo>
                      <a:pt x="47" y="117"/>
                    </a:lnTo>
                    <a:lnTo>
                      <a:pt x="47" y="115"/>
                    </a:lnTo>
                    <a:lnTo>
                      <a:pt x="46" y="114"/>
                    </a:lnTo>
                    <a:lnTo>
                      <a:pt x="45" y="114"/>
                    </a:lnTo>
                    <a:lnTo>
                      <a:pt x="41" y="117"/>
                    </a:lnTo>
                    <a:lnTo>
                      <a:pt x="40" y="117"/>
                    </a:lnTo>
                    <a:lnTo>
                      <a:pt x="38" y="117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7"/>
                    </a:lnTo>
                    <a:lnTo>
                      <a:pt x="37" y="118"/>
                    </a:lnTo>
                    <a:lnTo>
                      <a:pt x="36" y="120"/>
                    </a:lnTo>
                    <a:lnTo>
                      <a:pt x="35" y="121"/>
                    </a:lnTo>
                    <a:lnTo>
                      <a:pt x="34" y="121"/>
                    </a:lnTo>
                    <a:lnTo>
                      <a:pt x="33" y="122"/>
                    </a:lnTo>
                    <a:lnTo>
                      <a:pt x="29" y="120"/>
                    </a:lnTo>
                    <a:lnTo>
                      <a:pt x="29" y="119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2" y="118"/>
                    </a:lnTo>
                    <a:lnTo>
                      <a:pt x="19" y="119"/>
                    </a:lnTo>
                    <a:lnTo>
                      <a:pt x="18" y="119"/>
                    </a:lnTo>
                    <a:lnTo>
                      <a:pt x="18" y="120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3" y="124"/>
                    </a:lnTo>
                    <a:lnTo>
                      <a:pt x="12" y="123"/>
                    </a:lnTo>
                    <a:lnTo>
                      <a:pt x="10" y="121"/>
                    </a:lnTo>
                    <a:lnTo>
                      <a:pt x="9" y="121"/>
                    </a:lnTo>
                    <a:lnTo>
                      <a:pt x="9" y="120"/>
                    </a:lnTo>
                    <a:lnTo>
                      <a:pt x="9" y="119"/>
                    </a:lnTo>
                    <a:lnTo>
                      <a:pt x="9" y="118"/>
                    </a:lnTo>
                    <a:lnTo>
                      <a:pt x="8" y="117"/>
                    </a:lnTo>
                    <a:lnTo>
                      <a:pt x="7" y="115"/>
                    </a:lnTo>
                    <a:lnTo>
                      <a:pt x="6" y="114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3" y="111"/>
                    </a:lnTo>
                    <a:lnTo>
                      <a:pt x="1" y="110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1" y="105"/>
                    </a:lnTo>
                    <a:lnTo>
                      <a:pt x="3" y="104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7" y="104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2" y="105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7" y="87"/>
                    </a:lnTo>
                    <a:lnTo>
                      <a:pt x="6" y="86"/>
                    </a:lnTo>
                    <a:lnTo>
                      <a:pt x="7" y="86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9" y="87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3" y="86"/>
                    </a:lnTo>
                    <a:lnTo>
                      <a:pt x="13" y="87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8" y="82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19" y="81"/>
                    </a:lnTo>
                    <a:lnTo>
                      <a:pt x="19" y="80"/>
                    </a:lnTo>
                    <a:lnTo>
                      <a:pt x="21" y="78"/>
                    </a:lnTo>
                    <a:lnTo>
                      <a:pt x="22" y="78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4" y="81"/>
                    </a:lnTo>
                    <a:lnTo>
                      <a:pt x="25" y="81"/>
                    </a:lnTo>
                    <a:lnTo>
                      <a:pt x="25" y="83"/>
                    </a:lnTo>
                    <a:lnTo>
                      <a:pt x="26" y="84"/>
                    </a:lnTo>
                    <a:lnTo>
                      <a:pt x="26" y="85"/>
                    </a:lnTo>
                    <a:lnTo>
                      <a:pt x="27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7" y="86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5" y="86"/>
                    </a:lnTo>
                    <a:lnTo>
                      <a:pt x="36" y="84"/>
                    </a:lnTo>
                    <a:lnTo>
                      <a:pt x="37" y="84"/>
                    </a:lnTo>
                    <a:lnTo>
                      <a:pt x="37" y="83"/>
                    </a:lnTo>
                    <a:lnTo>
                      <a:pt x="38" y="83"/>
                    </a:lnTo>
                    <a:lnTo>
                      <a:pt x="40" y="86"/>
                    </a:lnTo>
                    <a:lnTo>
                      <a:pt x="38" y="87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3" y="89"/>
                    </a:lnTo>
                    <a:lnTo>
                      <a:pt x="43" y="87"/>
                    </a:lnTo>
                    <a:lnTo>
                      <a:pt x="43" y="86"/>
                    </a:lnTo>
                    <a:lnTo>
                      <a:pt x="44" y="86"/>
                    </a:lnTo>
                    <a:lnTo>
                      <a:pt x="44" y="85"/>
                    </a:lnTo>
                    <a:lnTo>
                      <a:pt x="44" y="83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4" y="81"/>
                    </a:lnTo>
                    <a:lnTo>
                      <a:pt x="45" y="81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6" y="76"/>
                    </a:lnTo>
                    <a:lnTo>
                      <a:pt x="47" y="75"/>
                    </a:lnTo>
                    <a:lnTo>
                      <a:pt x="47" y="73"/>
                    </a:lnTo>
                    <a:lnTo>
                      <a:pt x="47" y="71"/>
                    </a:lnTo>
                    <a:lnTo>
                      <a:pt x="47" y="70"/>
                    </a:lnTo>
                    <a:lnTo>
                      <a:pt x="47" y="68"/>
                    </a:lnTo>
                    <a:lnTo>
                      <a:pt x="46" y="67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7" y="61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8" y="56"/>
                    </a:lnTo>
                    <a:lnTo>
                      <a:pt x="38" y="55"/>
                    </a:lnTo>
                    <a:lnTo>
                      <a:pt x="40" y="54"/>
                    </a:lnTo>
                    <a:lnTo>
                      <a:pt x="41" y="53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41" y="48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5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1" y="33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28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3" y="19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5" y="11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2"/>
                    </a:lnTo>
                    <a:lnTo>
                      <a:pt x="105" y="1"/>
                    </a:lnTo>
                    <a:lnTo>
                      <a:pt x="106" y="2"/>
                    </a:lnTo>
                    <a:lnTo>
                      <a:pt x="106" y="3"/>
                    </a:lnTo>
                    <a:lnTo>
                      <a:pt x="10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77" name="Freeform 1328"/>
              <p:cNvSpPr>
                <a:spLocks noEditPoints="1"/>
              </p:cNvSpPr>
              <p:nvPr/>
            </p:nvSpPr>
            <p:spPr bwMode="auto">
              <a:xfrm>
                <a:off x="6924675" y="3321050"/>
                <a:ext cx="442913" cy="144462"/>
              </a:xfrm>
              <a:custGeom>
                <a:avLst/>
                <a:gdLst>
                  <a:gd name="T0" fmla="*/ 609878501 w 279"/>
                  <a:gd name="T1" fmla="*/ 105846196 h 91"/>
                  <a:gd name="T2" fmla="*/ 577117227 w 279"/>
                  <a:gd name="T3" fmla="*/ 110886491 h 91"/>
                  <a:gd name="T4" fmla="*/ 569555955 w 279"/>
                  <a:gd name="T5" fmla="*/ 146168557 h 91"/>
                  <a:gd name="T6" fmla="*/ 559475319 w 279"/>
                  <a:gd name="T7" fmla="*/ 173890973 h 91"/>
                  <a:gd name="T8" fmla="*/ 546875317 w 279"/>
                  <a:gd name="T9" fmla="*/ 194052153 h 91"/>
                  <a:gd name="T10" fmla="*/ 519152774 w 279"/>
                  <a:gd name="T11" fmla="*/ 211692392 h 91"/>
                  <a:gd name="T12" fmla="*/ 483870546 w 279"/>
                  <a:gd name="T13" fmla="*/ 211692392 h 91"/>
                  <a:gd name="T14" fmla="*/ 443548001 w 279"/>
                  <a:gd name="T15" fmla="*/ 221772982 h 91"/>
                  <a:gd name="T16" fmla="*/ 408265773 w 279"/>
                  <a:gd name="T17" fmla="*/ 224293924 h 91"/>
                  <a:gd name="T18" fmla="*/ 372983546 w 279"/>
                  <a:gd name="T19" fmla="*/ 219253629 h 91"/>
                  <a:gd name="T20" fmla="*/ 360383544 w 279"/>
                  <a:gd name="T21" fmla="*/ 189011858 h 91"/>
                  <a:gd name="T22" fmla="*/ 388104501 w 279"/>
                  <a:gd name="T23" fmla="*/ 201611802 h 91"/>
                  <a:gd name="T24" fmla="*/ 403225455 w 279"/>
                  <a:gd name="T25" fmla="*/ 204132743 h 91"/>
                  <a:gd name="T26" fmla="*/ 413306092 w 279"/>
                  <a:gd name="T27" fmla="*/ 211692392 h 91"/>
                  <a:gd name="T28" fmla="*/ 418346410 w 279"/>
                  <a:gd name="T29" fmla="*/ 189011858 h 91"/>
                  <a:gd name="T30" fmla="*/ 425907681 w 279"/>
                  <a:gd name="T31" fmla="*/ 176410327 h 91"/>
                  <a:gd name="T32" fmla="*/ 448588319 w 279"/>
                  <a:gd name="T33" fmla="*/ 156249147 h 91"/>
                  <a:gd name="T34" fmla="*/ 488910864 w 279"/>
                  <a:gd name="T35" fmla="*/ 136087966 h 91"/>
                  <a:gd name="T36" fmla="*/ 514112455 w 279"/>
                  <a:gd name="T37" fmla="*/ 98286547 h 91"/>
                  <a:gd name="T38" fmla="*/ 546875317 w 279"/>
                  <a:gd name="T39" fmla="*/ 105846196 h 91"/>
                  <a:gd name="T40" fmla="*/ 551915636 w 279"/>
                  <a:gd name="T41" fmla="*/ 93246252 h 91"/>
                  <a:gd name="T42" fmla="*/ 559475319 w 279"/>
                  <a:gd name="T43" fmla="*/ 95765606 h 91"/>
                  <a:gd name="T44" fmla="*/ 572076908 w 279"/>
                  <a:gd name="T45" fmla="*/ 80644721 h 91"/>
                  <a:gd name="T46" fmla="*/ 582157545 w 279"/>
                  <a:gd name="T47" fmla="*/ 63004482 h 91"/>
                  <a:gd name="T48" fmla="*/ 602318817 w 279"/>
                  <a:gd name="T49" fmla="*/ 32762712 h 91"/>
                  <a:gd name="T50" fmla="*/ 617439772 w 279"/>
                  <a:gd name="T51" fmla="*/ 15120885 h 91"/>
                  <a:gd name="T52" fmla="*/ 627520408 w 279"/>
                  <a:gd name="T53" fmla="*/ 10080590 h 91"/>
                  <a:gd name="T54" fmla="*/ 650201047 w 279"/>
                  <a:gd name="T55" fmla="*/ 32762712 h 91"/>
                  <a:gd name="T56" fmla="*/ 652721999 w 279"/>
                  <a:gd name="T57" fmla="*/ 50402951 h 91"/>
                  <a:gd name="T58" fmla="*/ 655241365 w 279"/>
                  <a:gd name="T59" fmla="*/ 57964187 h 91"/>
                  <a:gd name="T60" fmla="*/ 693044545 w 279"/>
                  <a:gd name="T61" fmla="*/ 65523836 h 91"/>
                  <a:gd name="T62" fmla="*/ 693044545 w 279"/>
                  <a:gd name="T63" fmla="*/ 80644721 h 91"/>
                  <a:gd name="T64" fmla="*/ 665322001 w 279"/>
                  <a:gd name="T65" fmla="*/ 85685016 h 91"/>
                  <a:gd name="T66" fmla="*/ 672883272 w 279"/>
                  <a:gd name="T67" fmla="*/ 105846196 h 91"/>
                  <a:gd name="T68" fmla="*/ 88206362 w 279"/>
                  <a:gd name="T69" fmla="*/ 37803007 h 91"/>
                  <a:gd name="T70" fmla="*/ 108367635 w 279"/>
                  <a:gd name="T71" fmla="*/ 57964187 h 91"/>
                  <a:gd name="T72" fmla="*/ 136088591 w 279"/>
                  <a:gd name="T73" fmla="*/ 88205957 h 91"/>
                  <a:gd name="T74" fmla="*/ 136088591 w 279"/>
                  <a:gd name="T75" fmla="*/ 120967081 h 91"/>
                  <a:gd name="T76" fmla="*/ 136088591 w 279"/>
                  <a:gd name="T77" fmla="*/ 151208852 h 91"/>
                  <a:gd name="T78" fmla="*/ 153730499 w 279"/>
                  <a:gd name="T79" fmla="*/ 176410327 h 91"/>
                  <a:gd name="T80" fmla="*/ 161290182 w 279"/>
                  <a:gd name="T81" fmla="*/ 214213334 h 91"/>
                  <a:gd name="T82" fmla="*/ 146169228 w 279"/>
                  <a:gd name="T83" fmla="*/ 211692392 h 91"/>
                  <a:gd name="T84" fmla="*/ 123488589 w 279"/>
                  <a:gd name="T85" fmla="*/ 199092448 h 91"/>
                  <a:gd name="T86" fmla="*/ 85685409 w 279"/>
                  <a:gd name="T87" fmla="*/ 176410327 h 91"/>
                  <a:gd name="T88" fmla="*/ 63004771 w 279"/>
                  <a:gd name="T89" fmla="*/ 158770088 h 91"/>
                  <a:gd name="T90" fmla="*/ 52924135 w 279"/>
                  <a:gd name="T91" fmla="*/ 133568613 h 91"/>
                  <a:gd name="T92" fmla="*/ 42843498 w 279"/>
                  <a:gd name="T93" fmla="*/ 118447728 h 91"/>
                  <a:gd name="T94" fmla="*/ 30241909 w 279"/>
                  <a:gd name="T95" fmla="*/ 83165662 h 91"/>
                  <a:gd name="T96" fmla="*/ 22682226 w 279"/>
                  <a:gd name="T97" fmla="*/ 40322360 h 91"/>
                  <a:gd name="T98" fmla="*/ 27722544 w 279"/>
                  <a:gd name="T99" fmla="*/ 25201475 h 91"/>
                  <a:gd name="T100" fmla="*/ 52924135 w 279"/>
                  <a:gd name="T101" fmla="*/ 42843302 h 91"/>
                  <a:gd name="T102" fmla="*/ 68045089 w 279"/>
                  <a:gd name="T103" fmla="*/ 50402951 h 91"/>
                  <a:gd name="T104" fmla="*/ 88206362 w 279"/>
                  <a:gd name="T105" fmla="*/ 37803007 h 91"/>
                  <a:gd name="T106" fmla="*/ 624999456 w 279"/>
                  <a:gd name="T107" fmla="*/ 7561236 h 91"/>
                  <a:gd name="T108" fmla="*/ 418346410 w 279"/>
                  <a:gd name="T109" fmla="*/ 176410327 h 91"/>
                  <a:gd name="T110" fmla="*/ 22682226 w 279"/>
                  <a:gd name="T111" fmla="*/ 75604426 h 91"/>
                  <a:gd name="T112" fmla="*/ 645160728 w 279"/>
                  <a:gd name="T113" fmla="*/ 110886491 h 91"/>
                  <a:gd name="T114" fmla="*/ 640120410 w 279"/>
                  <a:gd name="T115" fmla="*/ 17641826 h 91"/>
                  <a:gd name="T116" fmla="*/ 163811135 w 279"/>
                  <a:gd name="T117" fmla="*/ 166329737 h 91"/>
                  <a:gd name="T118" fmla="*/ 672883272 w 279"/>
                  <a:gd name="T119" fmla="*/ 95765606 h 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9"/>
                  <a:gd name="T181" fmla="*/ 0 h 91"/>
                  <a:gd name="T182" fmla="*/ 279 w 279"/>
                  <a:gd name="T183" fmla="*/ 91 h 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9" h="91">
                    <a:moveTo>
                      <a:pt x="256" y="44"/>
                    </a:moveTo>
                    <a:lnTo>
                      <a:pt x="255" y="44"/>
                    </a:lnTo>
                    <a:lnTo>
                      <a:pt x="254" y="44"/>
                    </a:lnTo>
                    <a:lnTo>
                      <a:pt x="253" y="44"/>
                    </a:lnTo>
                    <a:lnTo>
                      <a:pt x="253" y="43"/>
                    </a:lnTo>
                    <a:lnTo>
                      <a:pt x="250" y="42"/>
                    </a:lnTo>
                    <a:lnTo>
                      <a:pt x="249" y="42"/>
                    </a:lnTo>
                    <a:lnTo>
                      <a:pt x="248" y="42"/>
                    </a:lnTo>
                    <a:lnTo>
                      <a:pt x="246" y="42"/>
                    </a:lnTo>
                    <a:lnTo>
                      <a:pt x="245" y="42"/>
                    </a:lnTo>
                    <a:lnTo>
                      <a:pt x="242" y="42"/>
                    </a:lnTo>
                    <a:lnTo>
                      <a:pt x="240" y="42"/>
                    </a:lnTo>
                    <a:lnTo>
                      <a:pt x="239" y="43"/>
                    </a:lnTo>
                    <a:lnTo>
                      <a:pt x="237" y="42"/>
                    </a:lnTo>
                    <a:lnTo>
                      <a:pt x="235" y="42"/>
                    </a:lnTo>
                    <a:lnTo>
                      <a:pt x="234" y="43"/>
                    </a:lnTo>
                    <a:lnTo>
                      <a:pt x="234" y="42"/>
                    </a:lnTo>
                    <a:lnTo>
                      <a:pt x="232" y="42"/>
                    </a:lnTo>
                    <a:lnTo>
                      <a:pt x="231" y="42"/>
                    </a:lnTo>
                    <a:lnTo>
                      <a:pt x="230" y="43"/>
                    </a:lnTo>
                    <a:lnTo>
                      <a:pt x="229" y="43"/>
                    </a:lnTo>
                    <a:lnTo>
                      <a:pt x="229" y="44"/>
                    </a:lnTo>
                    <a:lnTo>
                      <a:pt x="228" y="44"/>
                    </a:lnTo>
                    <a:lnTo>
                      <a:pt x="228" y="45"/>
                    </a:lnTo>
                    <a:lnTo>
                      <a:pt x="228" y="49"/>
                    </a:lnTo>
                    <a:lnTo>
                      <a:pt x="227" y="51"/>
                    </a:lnTo>
                    <a:lnTo>
                      <a:pt x="227" y="52"/>
                    </a:lnTo>
                    <a:lnTo>
                      <a:pt x="227" y="53"/>
                    </a:lnTo>
                    <a:lnTo>
                      <a:pt x="228" y="54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7"/>
                    </a:lnTo>
                    <a:lnTo>
                      <a:pt x="226" y="58"/>
                    </a:lnTo>
                    <a:lnTo>
                      <a:pt x="226" y="59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2" y="61"/>
                    </a:lnTo>
                    <a:lnTo>
                      <a:pt x="221" y="62"/>
                    </a:lnTo>
                    <a:lnTo>
                      <a:pt x="220" y="63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8"/>
                    </a:lnTo>
                    <a:lnTo>
                      <a:pt x="222" y="69"/>
                    </a:lnTo>
                    <a:lnTo>
                      <a:pt x="221" y="69"/>
                    </a:lnTo>
                    <a:lnTo>
                      <a:pt x="220" y="69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7" y="71"/>
                    </a:lnTo>
                    <a:lnTo>
                      <a:pt x="216" y="72"/>
                    </a:lnTo>
                    <a:lnTo>
                      <a:pt x="216" y="73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7" y="77"/>
                    </a:lnTo>
                    <a:lnTo>
                      <a:pt x="216" y="78"/>
                    </a:lnTo>
                    <a:lnTo>
                      <a:pt x="214" y="79"/>
                    </a:lnTo>
                    <a:lnTo>
                      <a:pt x="214" y="80"/>
                    </a:lnTo>
                    <a:lnTo>
                      <a:pt x="213" y="84"/>
                    </a:lnTo>
                    <a:lnTo>
                      <a:pt x="212" y="84"/>
                    </a:lnTo>
                    <a:lnTo>
                      <a:pt x="211" y="84"/>
                    </a:lnTo>
                    <a:lnTo>
                      <a:pt x="211" y="82"/>
                    </a:lnTo>
                    <a:lnTo>
                      <a:pt x="210" y="82"/>
                    </a:lnTo>
                    <a:lnTo>
                      <a:pt x="209" y="84"/>
                    </a:lnTo>
                    <a:lnTo>
                      <a:pt x="208" y="84"/>
                    </a:lnTo>
                    <a:lnTo>
                      <a:pt x="206" y="84"/>
                    </a:lnTo>
                    <a:lnTo>
                      <a:pt x="204" y="84"/>
                    </a:lnTo>
                    <a:lnTo>
                      <a:pt x="203" y="84"/>
                    </a:lnTo>
                    <a:lnTo>
                      <a:pt x="203" y="85"/>
                    </a:lnTo>
                    <a:lnTo>
                      <a:pt x="202" y="85"/>
                    </a:lnTo>
                    <a:lnTo>
                      <a:pt x="201" y="86"/>
                    </a:lnTo>
                    <a:lnTo>
                      <a:pt x="200" y="87"/>
                    </a:lnTo>
                    <a:lnTo>
                      <a:pt x="199" y="87"/>
                    </a:lnTo>
                    <a:lnTo>
                      <a:pt x="199" y="86"/>
                    </a:lnTo>
                    <a:lnTo>
                      <a:pt x="197" y="86"/>
                    </a:lnTo>
                    <a:lnTo>
                      <a:pt x="195" y="85"/>
                    </a:lnTo>
                    <a:lnTo>
                      <a:pt x="192" y="84"/>
                    </a:lnTo>
                    <a:lnTo>
                      <a:pt x="191" y="82"/>
                    </a:lnTo>
                    <a:lnTo>
                      <a:pt x="191" y="81"/>
                    </a:lnTo>
                    <a:lnTo>
                      <a:pt x="190" y="81"/>
                    </a:lnTo>
                    <a:lnTo>
                      <a:pt x="189" y="81"/>
                    </a:lnTo>
                    <a:lnTo>
                      <a:pt x="185" y="81"/>
                    </a:lnTo>
                    <a:lnTo>
                      <a:pt x="183" y="81"/>
                    </a:lnTo>
                    <a:lnTo>
                      <a:pt x="181" y="82"/>
                    </a:lnTo>
                    <a:lnTo>
                      <a:pt x="179" y="84"/>
                    </a:lnTo>
                    <a:lnTo>
                      <a:pt x="179" y="85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5" y="88"/>
                    </a:lnTo>
                    <a:lnTo>
                      <a:pt x="174" y="89"/>
                    </a:lnTo>
                    <a:lnTo>
                      <a:pt x="174" y="90"/>
                    </a:lnTo>
                    <a:lnTo>
                      <a:pt x="173" y="90"/>
                    </a:lnTo>
                    <a:lnTo>
                      <a:pt x="172" y="89"/>
                    </a:lnTo>
                    <a:lnTo>
                      <a:pt x="171" y="89"/>
                    </a:lnTo>
                    <a:lnTo>
                      <a:pt x="170" y="90"/>
                    </a:lnTo>
                    <a:lnTo>
                      <a:pt x="167" y="89"/>
                    </a:lnTo>
                    <a:lnTo>
                      <a:pt x="166" y="89"/>
                    </a:lnTo>
                    <a:lnTo>
                      <a:pt x="165" y="89"/>
                    </a:lnTo>
                    <a:lnTo>
                      <a:pt x="162" y="89"/>
                    </a:lnTo>
                    <a:lnTo>
                      <a:pt x="161" y="89"/>
                    </a:lnTo>
                    <a:lnTo>
                      <a:pt x="160" y="90"/>
                    </a:lnTo>
                    <a:lnTo>
                      <a:pt x="160" y="91"/>
                    </a:lnTo>
                    <a:lnTo>
                      <a:pt x="157" y="91"/>
                    </a:lnTo>
                    <a:lnTo>
                      <a:pt x="156" y="91"/>
                    </a:lnTo>
                    <a:lnTo>
                      <a:pt x="155" y="91"/>
                    </a:lnTo>
                    <a:lnTo>
                      <a:pt x="154" y="91"/>
                    </a:lnTo>
                    <a:lnTo>
                      <a:pt x="153" y="90"/>
                    </a:lnTo>
                    <a:lnTo>
                      <a:pt x="151" y="87"/>
                    </a:lnTo>
                    <a:lnTo>
                      <a:pt x="149" y="87"/>
                    </a:lnTo>
                    <a:lnTo>
                      <a:pt x="148" y="87"/>
                    </a:lnTo>
                    <a:lnTo>
                      <a:pt x="147" y="86"/>
                    </a:lnTo>
                    <a:lnTo>
                      <a:pt x="146" y="84"/>
                    </a:lnTo>
                    <a:lnTo>
                      <a:pt x="145" y="84"/>
                    </a:lnTo>
                    <a:lnTo>
                      <a:pt x="144" y="82"/>
                    </a:lnTo>
                    <a:lnTo>
                      <a:pt x="144" y="81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2" y="79"/>
                    </a:lnTo>
                    <a:lnTo>
                      <a:pt x="142" y="78"/>
                    </a:lnTo>
                    <a:lnTo>
                      <a:pt x="142" y="77"/>
                    </a:lnTo>
                    <a:lnTo>
                      <a:pt x="143" y="75"/>
                    </a:lnTo>
                    <a:lnTo>
                      <a:pt x="143" y="76"/>
                    </a:lnTo>
                    <a:lnTo>
                      <a:pt x="143" y="77"/>
                    </a:lnTo>
                    <a:lnTo>
                      <a:pt x="144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78"/>
                    </a:lnTo>
                    <a:lnTo>
                      <a:pt x="153" y="78"/>
                    </a:lnTo>
                    <a:lnTo>
                      <a:pt x="154" y="80"/>
                    </a:lnTo>
                    <a:lnTo>
                      <a:pt x="154" y="81"/>
                    </a:lnTo>
                    <a:lnTo>
                      <a:pt x="155" y="81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8" y="82"/>
                    </a:lnTo>
                    <a:lnTo>
                      <a:pt x="157" y="82"/>
                    </a:lnTo>
                    <a:lnTo>
                      <a:pt x="157" y="84"/>
                    </a:lnTo>
                    <a:lnTo>
                      <a:pt x="158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60" y="81"/>
                    </a:lnTo>
                    <a:lnTo>
                      <a:pt x="161" y="82"/>
                    </a:lnTo>
                    <a:lnTo>
                      <a:pt x="162" y="82"/>
                    </a:lnTo>
                    <a:lnTo>
                      <a:pt x="162" y="84"/>
                    </a:lnTo>
                    <a:lnTo>
                      <a:pt x="163" y="84"/>
                    </a:lnTo>
                    <a:lnTo>
                      <a:pt x="164" y="85"/>
                    </a:lnTo>
                    <a:lnTo>
                      <a:pt x="166" y="85"/>
                    </a:lnTo>
                    <a:lnTo>
                      <a:pt x="167" y="85"/>
                    </a:lnTo>
                    <a:lnTo>
                      <a:pt x="166" y="84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2" y="82"/>
                    </a:lnTo>
                    <a:lnTo>
                      <a:pt x="162" y="81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77"/>
                    </a:lnTo>
                    <a:lnTo>
                      <a:pt x="165" y="76"/>
                    </a:lnTo>
                    <a:lnTo>
                      <a:pt x="165" y="75"/>
                    </a:lnTo>
                    <a:lnTo>
                      <a:pt x="165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5" y="70"/>
                    </a:lnTo>
                    <a:lnTo>
                      <a:pt x="165" y="69"/>
                    </a:lnTo>
                    <a:lnTo>
                      <a:pt x="166" y="70"/>
                    </a:lnTo>
                    <a:lnTo>
                      <a:pt x="167" y="71"/>
                    </a:lnTo>
                    <a:lnTo>
                      <a:pt x="167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7" y="68"/>
                    </a:lnTo>
                    <a:lnTo>
                      <a:pt x="169" y="66"/>
                    </a:lnTo>
                    <a:lnTo>
                      <a:pt x="170" y="65"/>
                    </a:lnTo>
                    <a:lnTo>
                      <a:pt x="171" y="63"/>
                    </a:lnTo>
                    <a:lnTo>
                      <a:pt x="172" y="63"/>
                    </a:lnTo>
                    <a:lnTo>
                      <a:pt x="173" y="63"/>
                    </a:lnTo>
                    <a:lnTo>
                      <a:pt x="174" y="63"/>
                    </a:lnTo>
                    <a:lnTo>
                      <a:pt x="175" y="63"/>
                    </a:lnTo>
                    <a:lnTo>
                      <a:pt x="178" y="62"/>
                    </a:lnTo>
                    <a:lnTo>
                      <a:pt x="179" y="62"/>
                    </a:lnTo>
                    <a:lnTo>
                      <a:pt x="180" y="62"/>
                    </a:lnTo>
                    <a:lnTo>
                      <a:pt x="183" y="61"/>
                    </a:lnTo>
                    <a:lnTo>
                      <a:pt x="185" y="61"/>
                    </a:lnTo>
                    <a:lnTo>
                      <a:pt x="185" y="60"/>
                    </a:lnTo>
                    <a:lnTo>
                      <a:pt x="189" y="60"/>
                    </a:lnTo>
                    <a:lnTo>
                      <a:pt x="190" y="60"/>
                    </a:lnTo>
                    <a:lnTo>
                      <a:pt x="190" y="59"/>
                    </a:lnTo>
                    <a:lnTo>
                      <a:pt x="191" y="59"/>
                    </a:lnTo>
                    <a:lnTo>
                      <a:pt x="191" y="58"/>
                    </a:lnTo>
                    <a:lnTo>
                      <a:pt x="194" y="54"/>
                    </a:lnTo>
                    <a:lnTo>
                      <a:pt x="195" y="52"/>
                    </a:lnTo>
                    <a:lnTo>
                      <a:pt x="197" y="51"/>
                    </a:lnTo>
                    <a:lnTo>
                      <a:pt x="198" y="50"/>
                    </a:lnTo>
                    <a:lnTo>
                      <a:pt x="200" y="48"/>
                    </a:lnTo>
                    <a:lnTo>
                      <a:pt x="201" y="48"/>
                    </a:lnTo>
                    <a:lnTo>
                      <a:pt x="201" y="47"/>
                    </a:lnTo>
                    <a:lnTo>
                      <a:pt x="203" y="43"/>
                    </a:lnTo>
                    <a:lnTo>
                      <a:pt x="204" y="42"/>
                    </a:lnTo>
                    <a:lnTo>
                      <a:pt x="204" y="41"/>
                    </a:lnTo>
                    <a:lnTo>
                      <a:pt x="204" y="40"/>
                    </a:lnTo>
                    <a:lnTo>
                      <a:pt x="204" y="39"/>
                    </a:lnTo>
                    <a:lnTo>
                      <a:pt x="206" y="39"/>
                    </a:lnTo>
                    <a:lnTo>
                      <a:pt x="207" y="39"/>
                    </a:lnTo>
                    <a:lnTo>
                      <a:pt x="208" y="40"/>
                    </a:lnTo>
                    <a:lnTo>
                      <a:pt x="209" y="41"/>
                    </a:lnTo>
                    <a:lnTo>
                      <a:pt x="209" y="42"/>
                    </a:lnTo>
                    <a:lnTo>
                      <a:pt x="210" y="43"/>
                    </a:lnTo>
                    <a:lnTo>
                      <a:pt x="211" y="44"/>
                    </a:lnTo>
                    <a:lnTo>
                      <a:pt x="213" y="47"/>
                    </a:lnTo>
                    <a:lnTo>
                      <a:pt x="214" y="47"/>
                    </a:lnTo>
                    <a:lnTo>
                      <a:pt x="216" y="45"/>
                    </a:lnTo>
                    <a:lnTo>
                      <a:pt x="217" y="42"/>
                    </a:lnTo>
                    <a:lnTo>
                      <a:pt x="217" y="41"/>
                    </a:lnTo>
                    <a:lnTo>
                      <a:pt x="217" y="40"/>
                    </a:lnTo>
                    <a:lnTo>
                      <a:pt x="216" y="39"/>
                    </a:lnTo>
                    <a:lnTo>
                      <a:pt x="216" y="38"/>
                    </a:lnTo>
                    <a:lnTo>
                      <a:pt x="216" y="37"/>
                    </a:lnTo>
                    <a:lnTo>
                      <a:pt x="217" y="35"/>
                    </a:lnTo>
                    <a:lnTo>
                      <a:pt x="218" y="35"/>
                    </a:lnTo>
                    <a:lnTo>
                      <a:pt x="219" y="35"/>
                    </a:lnTo>
                    <a:lnTo>
                      <a:pt x="219" y="34"/>
                    </a:lnTo>
                    <a:lnTo>
                      <a:pt x="219" y="35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3" y="42"/>
                    </a:lnTo>
                    <a:lnTo>
                      <a:pt x="223" y="43"/>
                    </a:lnTo>
                    <a:lnTo>
                      <a:pt x="223" y="42"/>
                    </a:lnTo>
                    <a:lnTo>
                      <a:pt x="223" y="41"/>
                    </a:lnTo>
                    <a:lnTo>
                      <a:pt x="222" y="41"/>
                    </a:lnTo>
                    <a:lnTo>
                      <a:pt x="222" y="40"/>
                    </a:lnTo>
                    <a:lnTo>
                      <a:pt x="222" y="39"/>
                    </a:lnTo>
                    <a:lnTo>
                      <a:pt x="222" y="38"/>
                    </a:lnTo>
                    <a:lnTo>
                      <a:pt x="222" y="35"/>
                    </a:lnTo>
                    <a:lnTo>
                      <a:pt x="221" y="35"/>
                    </a:lnTo>
                    <a:lnTo>
                      <a:pt x="221" y="34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2" y="34"/>
                    </a:lnTo>
                    <a:lnTo>
                      <a:pt x="223" y="34"/>
                    </a:lnTo>
                    <a:lnTo>
                      <a:pt x="225" y="34"/>
                    </a:lnTo>
                    <a:lnTo>
                      <a:pt x="226" y="33"/>
                    </a:lnTo>
                    <a:lnTo>
                      <a:pt x="226" y="32"/>
                    </a:lnTo>
                    <a:lnTo>
                      <a:pt x="227" y="32"/>
                    </a:lnTo>
                    <a:lnTo>
                      <a:pt x="227" y="31"/>
                    </a:lnTo>
                    <a:lnTo>
                      <a:pt x="227" y="30"/>
                    </a:lnTo>
                    <a:lnTo>
                      <a:pt x="226" y="30"/>
                    </a:lnTo>
                    <a:lnTo>
                      <a:pt x="223" y="29"/>
                    </a:lnTo>
                    <a:lnTo>
                      <a:pt x="223" y="28"/>
                    </a:lnTo>
                    <a:lnTo>
                      <a:pt x="225" y="28"/>
                    </a:lnTo>
                    <a:lnTo>
                      <a:pt x="226" y="25"/>
                    </a:lnTo>
                    <a:lnTo>
                      <a:pt x="227" y="25"/>
                    </a:lnTo>
                    <a:lnTo>
                      <a:pt x="229" y="25"/>
                    </a:lnTo>
                    <a:lnTo>
                      <a:pt x="230" y="25"/>
                    </a:lnTo>
                    <a:lnTo>
                      <a:pt x="231" y="25"/>
                    </a:lnTo>
                    <a:lnTo>
                      <a:pt x="231" y="24"/>
                    </a:lnTo>
                    <a:lnTo>
                      <a:pt x="231" y="23"/>
                    </a:lnTo>
                    <a:lnTo>
                      <a:pt x="231" y="22"/>
                    </a:lnTo>
                    <a:lnTo>
                      <a:pt x="232" y="22"/>
                    </a:lnTo>
                    <a:lnTo>
                      <a:pt x="234" y="22"/>
                    </a:lnTo>
                    <a:lnTo>
                      <a:pt x="234" y="21"/>
                    </a:lnTo>
                    <a:lnTo>
                      <a:pt x="234" y="20"/>
                    </a:lnTo>
                    <a:lnTo>
                      <a:pt x="235" y="19"/>
                    </a:lnTo>
                    <a:lnTo>
                      <a:pt x="235" y="16"/>
                    </a:lnTo>
                    <a:lnTo>
                      <a:pt x="238" y="13"/>
                    </a:lnTo>
                    <a:lnTo>
                      <a:pt x="239" y="13"/>
                    </a:lnTo>
                    <a:lnTo>
                      <a:pt x="240" y="12"/>
                    </a:lnTo>
                    <a:lnTo>
                      <a:pt x="240" y="11"/>
                    </a:lnTo>
                    <a:lnTo>
                      <a:pt x="241" y="10"/>
                    </a:lnTo>
                    <a:lnTo>
                      <a:pt x="241" y="9"/>
                    </a:lnTo>
                    <a:lnTo>
                      <a:pt x="242" y="9"/>
                    </a:lnTo>
                    <a:lnTo>
                      <a:pt x="242" y="7"/>
                    </a:lnTo>
                    <a:lnTo>
                      <a:pt x="242" y="6"/>
                    </a:lnTo>
                    <a:lnTo>
                      <a:pt x="244" y="5"/>
                    </a:lnTo>
                    <a:lnTo>
                      <a:pt x="244" y="4"/>
                    </a:lnTo>
                    <a:lnTo>
                      <a:pt x="245" y="5"/>
                    </a:lnTo>
                    <a:lnTo>
                      <a:pt x="245" y="6"/>
                    </a:lnTo>
                    <a:lnTo>
                      <a:pt x="245" y="7"/>
                    </a:lnTo>
                    <a:lnTo>
                      <a:pt x="245" y="9"/>
                    </a:lnTo>
                    <a:lnTo>
                      <a:pt x="244" y="10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7" y="9"/>
                    </a:lnTo>
                    <a:lnTo>
                      <a:pt x="248" y="7"/>
                    </a:lnTo>
                    <a:lnTo>
                      <a:pt x="248" y="6"/>
                    </a:lnTo>
                    <a:lnTo>
                      <a:pt x="248" y="5"/>
                    </a:lnTo>
                    <a:lnTo>
                      <a:pt x="248" y="4"/>
                    </a:lnTo>
                    <a:lnTo>
                      <a:pt x="249" y="4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0" y="6"/>
                    </a:lnTo>
                    <a:lnTo>
                      <a:pt x="250" y="7"/>
                    </a:lnTo>
                    <a:lnTo>
                      <a:pt x="251" y="10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6" y="12"/>
                    </a:lnTo>
                    <a:lnTo>
                      <a:pt x="257" y="12"/>
                    </a:lnTo>
                    <a:lnTo>
                      <a:pt x="257" y="13"/>
                    </a:lnTo>
                    <a:lnTo>
                      <a:pt x="258" y="13"/>
                    </a:lnTo>
                    <a:lnTo>
                      <a:pt x="257" y="14"/>
                    </a:lnTo>
                    <a:lnTo>
                      <a:pt x="257" y="15"/>
                    </a:lnTo>
                    <a:lnTo>
                      <a:pt x="256" y="15"/>
                    </a:lnTo>
                    <a:lnTo>
                      <a:pt x="256" y="16"/>
                    </a:lnTo>
                    <a:lnTo>
                      <a:pt x="256" y="17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56" y="20"/>
                    </a:lnTo>
                    <a:lnTo>
                      <a:pt x="255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19"/>
                    </a:lnTo>
                    <a:lnTo>
                      <a:pt x="262" y="19"/>
                    </a:lnTo>
                    <a:lnTo>
                      <a:pt x="262" y="17"/>
                    </a:lnTo>
                    <a:lnTo>
                      <a:pt x="262" y="19"/>
                    </a:lnTo>
                    <a:lnTo>
                      <a:pt x="263" y="19"/>
                    </a:lnTo>
                    <a:lnTo>
                      <a:pt x="263" y="21"/>
                    </a:lnTo>
                    <a:lnTo>
                      <a:pt x="263" y="22"/>
                    </a:lnTo>
                    <a:lnTo>
                      <a:pt x="262" y="22"/>
                    </a:lnTo>
                    <a:lnTo>
                      <a:pt x="260" y="21"/>
                    </a:lnTo>
                    <a:lnTo>
                      <a:pt x="260" y="22"/>
                    </a:lnTo>
                    <a:lnTo>
                      <a:pt x="260" y="23"/>
                    </a:lnTo>
                    <a:lnTo>
                      <a:pt x="263" y="23"/>
                    </a:lnTo>
                    <a:lnTo>
                      <a:pt x="264" y="22"/>
                    </a:lnTo>
                    <a:lnTo>
                      <a:pt x="265" y="21"/>
                    </a:lnTo>
                    <a:lnTo>
                      <a:pt x="266" y="22"/>
                    </a:lnTo>
                    <a:lnTo>
                      <a:pt x="267" y="22"/>
                    </a:lnTo>
                    <a:lnTo>
                      <a:pt x="268" y="22"/>
                    </a:lnTo>
                    <a:lnTo>
                      <a:pt x="269" y="23"/>
                    </a:lnTo>
                    <a:lnTo>
                      <a:pt x="270" y="24"/>
                    </a:lnTo>
                    <a:lnTo>
                      <a:pt x="272" y="24"/>
                    </a:lnTo>
                    <a:lnTo>
                      <a:pt x="273" y="25"/>
                    </a:lnTo>
                    <a:lnTo>
                      <a:pt x="275" y="26"/>
                    </a:lnTo>
                    <a:lnTo>
                      <a:pt x="276" y="28"/>
                    </a:lnTo>
                    <a:lnTo>
                      <a:pt x="277" y="28"/>
                    </a:lnTo>
                    <a:lnTo>
                      <a:pt x="277" y="26"/>
                    </a:lnTo>
                    <a:lnTo>
                      <a:pt x="278" y="26"/>
                    </a:lnTo>
                    <a:lnTo>
                      <a:pt x="279" y="28"/>
                    </a:lnTo>
                    <a:lnTo>
                      <a:pt x="279" y="30"/>
                    </a:lnTo>
                    <a:lnTo>
                      <a:pt x="279" y="31"/>
                    </a:lnTo>
                    <a:lnTo>
                      <a:pt x="278" y="31"/>
                    </a:lnTo>
                    <a:lnTo>
                      <a:pt x="277" y="32"/>
                    </a:lnTo>
                    <a:lnTo>
                      <a:pt x="276" y="32"/>
                    </a:lnTo>
                    <a:lnTo>
                      <a:pt x="275" y="32"/>
                    </a:lnTo>
                    <a:lnTo>
                      <a:pt x="274" y="32"/>
                    </a:lnTo>
                    <a:lnTo>
                      <a:pt x="273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69" y="33"/>
                    </a:lnTo>
                    <a:lnTo>
                      <a:pt x="268" y="33"/>
                    </a:lnTo>
                    <a:lnTo>
                      <a:pt x="267" y="33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4" y="33"/>
                    </a:lnTo>
                    <a:lnTo>
                      <a:pt x="264" y="34"/>
                    </a:lnTo>
                    <a:lnTo>
                      <a:pt x="264" y="35"/>
                    </a:lnTo>
                    <a:lnTo>
                      <a:pt x="265" y="37"/>
                    </a:lnTo>
                    <a:lnTo>
                      <a:pt x="265" y="38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8" y="40"/>
                    </a:lnTo>
                    <a:lnTo>
                      <a:pt x="269" y="40"/>
                    </a:lnTo>
                    <a:lnTo>
                      <a:pt x="270" y="41"/>
                    </a:lnTo>
                    <a:lnTo>
                      <a:pt x="269" y="42"/>
                    </a:lnTo>
                    <a:lnTo>
                      <a:pt x="268" y="42"/>
                    </a:lnTo>
                    <a:lnTo>
                      <a:pt x="267" y="42"/>
                    </a:lnTo>
                    <a:lnTo>
                      <a:pt x="264" y="43"/>
                    </a:lnTo>
                    <a:lnTo>
                      <a:pt x="263" y="43"/>
                    </a:lnTo>
                    <a:lnTo>
                      <a:pt x="262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8" y="42"/>
                    </a:lnTo>
                    <a:lnTo>
                      <a:pt x="257" y="42"/>
                    </a:lnTo>
                    <a:lnTo>
                      <a:pt x="256" y="42"/>
                    </a:lnTo>
                    <a:lnTo>
                      <a:pt x="256" y="43"/>
                    </a:lnTo>
                    <a:lnTo>
                      <a:pt x="256" y="44"/>
                    </a:lnTo>
                    <a:moveTo>
                      <a:pt x="35" y="15"/>
                    </a:moveTo>
                    <a:lnTo>
                      <a:pt x="36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9" y="16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3" y="33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4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3" y="49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4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8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65" y="81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4" y="85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1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5" y="86"/>
                    </a:lnTo>
                    <a:lnTo>
                      <a:pt x="54" y="86"/>
                    </a:lnTo>
                    <a:lnTo>
                      <a:pt x="54" y="85"/>
                    </a:lnTo>
                    <a:lnTo>
                      <a:pt x="54" y="84"/>
                    </a:lnTo>
                    <a:lnTo>
                      <a:pt x="54" y="82"/>
                    </a:lnTo>
                    <a:lnTo>
                      <a:pt x="53" y="82"/>
                    </a:lnTo>
                    <a:lnTo>
                      <a:pt x="53" y="81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49" y="79"/>
                    </a:lnTo>
                    <a:lnTo>
                      <a:pt x="46" y="78"/>
                    </a:lnTo>
                    <a:lnTo>
                      <a:pt x="45" y="78"/>
                    </a:lnTo>
                    <a:lnTo>
                      <a:pt x="44" y="78"/>
                    </a:lnTo>
                    <a:lnTo>
                      <a:pt x="43" y="77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40" y="73"/>
                    </a:lnTo>
                    <a:lnTo>
                      <a:pt x="39" y="73"/>
                    </a:lnTo>
                    <a:lnTo>
                      <a:pt x="36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69"/>
                    </a:lnTo>
                    <a:lnTo>
                      <a:pt x="31" y="68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5" y="60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22" y="19"/>
                    </a:lnTo>
                    <a:lnTo>
                      <a:pt x="21" y="20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35" y="15"/>
                    </a:lnTo>
                    <a:moveTo>
                      <a:pt x="248" y="3"/>
                    </a:moveTo>
                    <a:lnTo>
                      <a:pt x="248" y="2"/>
                    </a:lnTo>
                    <a:lnTo>
                      <a:pt x="248" y="1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1" y="1"/>
                    </a:lnTo>
                    <a:lnTo>
                      <a:pt x="251" y="2"/>
                    </a:lnTo>
                    <a:lnTo>
                      <a:pt x="250" y="2"/>
                    </a:lnTo>
                    <a:lnTo>
                      <a:pt x="249" y="2"/>
                    </a:lnTo>
                    <a:lnTo>
                      <a:pt x="248" y="3"/>
                    </a:lnTo>
                    <a:moveTo>
                      <a:pt x="2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2" y="15"/>
                    </a:lnTo>
                    <a:moveTo>
                      <a:pt x="167" y="70"/>
                    </a:moveTo>
                    <a:lnTo>
                      <a:pt x="166" y="70"/>
                    </a:lnTo>
                    <a:lnTo>
                      <a:pt x="166" y="69"/>
                    </a:lnTo>
                    <a:lnTo>
                      <a:pt x="166" y="67"/>
                    </a:lnTo>
                    <a:lnTo>
                      <a:pt x="166" y="66"/>
                    </a:lnTo>
                    <a:lnTo>
                      <a:pt x="166" y="65"/>
                    </a:lnTo>
                    <a:lnTo>
                      <a:pt x="167" y="65"/>
                    </a:lnTo>
                    <a:lnTo>
                      <a:pt x="167" y="66"/>
                    </a:lnTo>
                    <a:lnTo>
                      <a:pt x="167" y="67"/>
                    </a:lnTo>
                    <a:lnTo>
                      <a:pt x="167" y="68"/>
                    </a:lnTo>
                    <a:lnTo>
                      <a:pt x="167" y="69"/>
                    </a:lnTo>
                    <a:lnTo>
                      <a:pt x="167" y="70"/>
                    </a:lnTo>
                    <a:moveTo>
                      <a:pt x="9" y="30"/>
                    </a:moveTo>
                    <a:lnTo>
                      <a:pt x="8" y="29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9" y="30"/>
                    </a:lnTo>
                    <a:moveTo>
                      <a:pt x="260" y="44"/>
                    </a:moveTo>
                    <a:lnTo>
                      <a:pt x="259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8" y="43"/>
                    </a:lnTo>
                    <a:lnTo>
                      <a:pt x="260" y="44"/>
                    </a:lnTo>
                    <a:moveTo>
                      <a:pt x="253" y="10"/>
                    </a:moveTo>
                    <a:lnTo>
                      <a:pt x="251" y="10"/>
                    </a:lnTo>
                    <a:lnTo>
                      <a:pt x="253" y="10"/>
                    </a:lnTo>
                    <a:lnTo>
                      <a:pt x="253" y="9"/>
                    </a:lnTo>
                    <a:lnTo>
                      <a:pt x="254" y="9"/>
                    </a:lnTo>
                    <a:lnTo>
                      <a:pt x="253" y="9"/>
                    </a:lnTo>
                    <a:lnTo>
                      <a:pt x="254" y="7"/>
                    </a:lnTo>
                    <a:lnTo>
                      <a:pt x="254" y="9"/>
                    </a:lnTo>
                    <a:lnTo>
                      <a:pt x="255" y="9"/>
                    </a:lnTo>
                    <a:lnTo>
                      <a:pt x="255" y="10"/>
                    </a:lnTo>
                    <a:lnTo>
                      <a:pt x="254" y="10"/>
                    </a:lnTo>
                    <a:lnTo>
                      <a:pt x="253" y="10"/>
                    </a:lnTo>
                    <a:moveTo>
                      <a:pt x="64" y="66"/>
                    </a:moveTo>
                    <a:lnTo>
                      <a:pt x="64" y="65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5" y="66"/>
                    </a:lnTo>
                    <a:lnTo>
                      <a:pt x="64" y="66"/>
                    </a:lnTo>
                    <a:moveTo>
                      <a:pt x="245" y="2"/>
                    </a:moveTo>
                    <a:lnTo>
                      <a:pt x="246" y="1"/>
                    </a:lnTo>
                    <a:lnTo>
                      <a:pt x="247" y="0"/>
                    </a:lnTo>
                    <a:lnTo>
                      <a:pt x="247" y="1"/>
                    </a:lnTo>
                    <a:lnTo>
                      <a:pt x="246" y="1"/>
                    </a:lnTo>
                    <a:lnTo>
                      <a:pt x="246" y="2"/>
                    </a:lnTo>
                    <a:lnTo>
                      <a:pt x="245" y="2"/>
                    </a:lnTo>
                    <a:moveTo>
                      <a:pt x="269" y="39"/>
                    </a:moveTo>
                    <a:lnTo>
                      <a:pt x="266" y="38"/>
                    </a:lnTo>
                    <a:lnTo>
                      <a:pt x="267" y="38"/>
                    </a:lnTo>
                    <a:lnTo>
                      <a:pt x="268" y="38"/>
                    </a:lnTo>
                    <a:lnTo>
                      <a:pt x="269" y="38"/>
                    </a:lnTo>
                    <a:lnTo>
                      <a:pt x="269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78" name="Freeform 1330"/>
              <p:cNvSpPr>
                <a:spLocks noEditPoints="1"/>
              </p:cNvSpPr>
              <p:nvPr/>
            </p:nvSpPr>
            <p:spPr bwMode="auto">
              <a:xfrm>
                <a:off x="4865688" y="3400425"/>
                <a:ext cx="68262" cy="63500"/>
              </a:xfrm>
              <a:custGeom>
                <a:avLst/>
                <a:gdLst>
                  <a:gd name="T0" fmla="*/ 105845787 w 43"/>
                  <a:gd name="T1" fmla="*/ 57962800 h 40"/>
                  <a:gd name="T2" fmla="*/ 105845787 w 43"/>
                  <a:gd name="T3" fmla="*/ 65524063 h 40"/>
                  <a:gd name="T4" fmla="*/ 105845787 w 43"/>
                  <a:gd name="T5" fmla="*/ 70564375 h 40"/>
                  <a:gd name="T6" fmla="*/ 105845787 w 43"/>
                  <a:gd name="T7" fmla="*/ 75604688 h 40"/>
                  <a:gd name="T8" fmla="*/ 108365131 w 43"/>
                  <a:gd name="T9" fmla="*/ 85685313 h 40"/>
                  <a:gd name="T10" fmla="*/ 100805512 w 43"/>
                  <a:gd name="T11" fmla="*/ 100806250 h 40"/>
                  <a:gd name="T12" fmla="*/ 90724960 w 43"/>
                  <a:gd name="T13" fmla="*/ 100806250 h 40"/>
                  <a:gd name="T14" fmla="*/ 75604134 w 43"/>
                  <a:gd name="T15" fmla="*/ 100806250 h 40"/>
                  <a:gd name="T16" fmla="*/ 73083202 w 43"/>
                  <a:gd name="T17" fmla="*/ 100806250 h 40"/>
                  <a:gd name="T18" fmla="*/ 68042927 w 43"/>
                  <a:gd name="T19" fmla="*/ 100806250 h 40"/>
                  <a:gd name="T20" fmla="*/ 65523583 w 43"/>
                  <a:gd name="T21" fmla="*/ 100806250 h 40"/>
                  <a:gd name="T22" fmla="*/ 57962375 w 43"/>
                  <a:gd name="T23" fmla="*/ 100806250 h 40"/>
                  <a:gd name="T24" fmla="*/ 57962375 w 43"/>
                  <a:gd name="T25" fmla="*/ 100806250 h 40"/>
                  <a:gd name="T26" fmla="*/ 52922100 w 43"/>
                  <a:gd name="T27" fmla="*/ 100806250 h 40"/>
                  <a:gd name="T28" fmla="*/ 50402756 w 43"/>
                  <a:gd name="T29" fmla="*/ 100806250 h 40"/>
                  <a:gd name="T30" fmla="*/ 50402756 w 43"/>
                  <a:gd name="T31" fmla="*/ 98286888 h 40"/>
                  <a:gd name="T32" fmla="*/ 50402756 w 43"/>
                  <a:gd name="T33" fmla="*/ 95765938 h 40"/>
                  <a:gd name="T34" fmla="*/ 47881824 w 43"/>
                  <a:gd name="T35" fmla="*/ 95765938 h 40"/>
                  <a:gd name="T36" fmla="*/ 42841549 w 43"/>
                  <a:gd name="T37" fmla="*/ 98286888 h 40"/>
                  <a:gd name="T38" fmla="*/ 40322205 w 43"/>
                  <a:gd name="T39" fmla="*/ 95765938 h 40"/>
                  <a:gd name="T40" fmla="*/ 37801273 w 43"/>
                  <a:gd name="T41" fmla="*/ 95765938 h 40"/>
                  <a:gd name="T42" fmla="*/ 35281929 w 43"/>
                  <a:gd name="T43" fmla="*/ 93246575 h 40"/>
                  <a:gd name="T44" fmla="*/ 40322205 w 43"/>
                  <a:gd name="T45" fmla="*/ 88206263 h 40"/>
                  <a:gd name="T46" fmla="*/ 42841549 w 43"/>
                  <a:gd name="T47" fmla="*/ 80645000 h 40"/>
                  <a:gd name="T48" fmla="*/ 42841549 w 43"/>
                  <a:gd name="T49" fmla="*/ 78124050 h 40"/>
                  <a:gd name="T50" fmla="*/ 45362480 w 43"/>
                  <a:gd name="T51" fmla="*/ 75604688 h 40"/>
                  <a:gd name="T52" fmla="*/ 47881824 w 43"/>
                  <a:gd name="T53" fmla="*/ 73083738 h 40"/>
                  <a:gd name="T54" fmla="*/ 50402756 w 43"/>
                  <a:gd name="T55" fmla="*/ 68043425 h 40"/>
                  <a:gd name="T56" fmla="*/ 50402756 w 43"/>
                  <a:gd name="T57" fmla="*/ 57962800 h 40"/>
                  <a:gd name="T58" fmla="*/ 50402756 w 43"/>
                  <a:gd name="T59" fmla="*/ 50403125 h 40"/>
                  <a:gd name="T60" fmla="*/ 50402756 w 43"/>
                  <a:gd name="T61" fmla="*/ 55443438 h 40"/>
                  <a:gd name="T62" fmla="*/ 57962375 w 43"/>
                  <a:gd name="T63" fmla="*/ 55443438 h 40"/>
                  <a:gd name="T64" fmla="*/ 60483307 w 43"/>
                  <a:gd name="T65" fmla="*/ 57962800 h 40"/>
                  <a:gd name="T66" fmla="*/ 65523583 w 43"/>
                  <a:gd name="T67" fmla="*/ 57962800 h 40"/>
                  <a:gd name="T68" fmla="*/ 70563858 w 43"/>
                  <a:gd name="T69" fmla="*/ 57962800 h 40"/>
                  <a:gd name="T70" fmla="*/ 73083202 w 43"/>
                  <a:gd name="T71" fmla="*/ 57962800 h 40"/>
                  <a:gd name="T72" fmla="*/ 75604134 w 43"/>
                  <a:gd name="T73" fmla="*/ 57962800 h 40"/>
                  <a:gd name="T74" fmla="*/ 83163753 w 43"/>
                  <a:gd name="T75" fmla="*/ 57962800 h 40"/>
                  <a:gd name="T76" fmla="*/ 100805512 w 43"/>
                  <a:gd name="T77" fmla="*/ 57962800 h 40"/>
                  <a:gd name="T78" fmla="*/ 12599895 w 43"/>
                  <a:gd name="T79" fmla="*/ 22682200 h 40"/>
                  <a:gd name="T80" fmla="*/ 2519344 w 43"/>
                  <a:gd name="T81" fmla="*/ 20161250 h 40"/>
                  <a:gd name="T82" fmla="*/ 2519344 w 43"/>
                  <a:gd name="T83" fmla="*/ 20161250 h 40"/>
                  <a:gd name="T84" fmla="*/ 0 w 43"/>
                  <a:gd name="T85" fmla="*/ 17640300 h 40"/>
                  <a:gd name="T86" fmla="*/ 0 w 43"/>
                  <a:gd name="T87" fmla="*/ 15120938 h 40"/>
                  <a:gd name="T88" fmla="*/ 2519344 w 43"/>
                  <a:gd name="T89" fmla="*/ 15120938 h 40"/>
                  <a:gd name="T90" fmla="*/ 2519344 w 43"/>
                  <a:gd name="T91" fmla="*/ 10080625 h 40"/>
                  <a:gd name="T92" fmla="*/ 5040276 w 43"/>
                  <a:gd name="T93" fmla="*/ 10080625 h 40"/>
                  <a:gd name="T94" fmla="*/ 5040276 w 43"/>
                  <a:gd name="T95" fmla="*/ 10080625 h 40"/>
                  <a:gd name="T96" fmla="*/ 5040276 w 43"/>
                  <a:gd name="T97" fmla="*/ 10080625 h 40"/>
                  <a:gd name="T98" fmla="*/ 5040276 w 43"/>
                  <a:gd name="T99" fmla="*/ 10080625 h 40"/>
                  <a:gd name="T100" fmla="*/ 10080551 w 43"/>
                  <a:gd name="T101" fmla="*/ 7559675 h 40"/>
                  <a:gd name="T102" fmla="*/ 10080551 w 43"/>
                  <a:gd name="T103" fmla="*/ 5040313 h 40"/>
                  <a:gd name="T104" fmla="*/ 12599895 w 43"/>
                  <a:gd name="T105" fmla="*/ 2520950 h 40"/>
                  <a:gd name="T106" fmla="*/ 20161102 w 43"/>
                  <a:gd name="T107" fmla="*/ 2520950 h 40"/>
                  <a:gd name="T108" fmla="*/ 20161102 w 43"/>
                  <a:gd name="T109" fmla="*/ 2520950 h 40"/>
                  <a:gd name="T110" fmla="*/ 20161102 w 43"/>
                  <a:gd name="T111" fmla="*/ 5040313 h 40"/>
                  <a:gd name="T112" fmla="*/ 20161102 w 43"/>
                  <a:gd name="T113" fmla="*/ 5040313 h 40"/>
                  <a:gd name="T114" fmla="*/ 20161102 w 43"/>
                  <a:gd name="T115" fmla="*/ 5040313 h 40"/>
                  <a:gd name="T116" fmla="*/ 17640171 w 43"/>
                  <a:gd name="T117" fmla="*/ 7559675 h 40"/>
                  <a:gd name="T118" fmla="*/ 17640171 w 43"/>
                  <a:gd name="T119" fmla="*/ 10080625 h 40"/>
                  <a:gd name="T120" fmla="*/ 15120827 w 43"/>
                  <a:gd name="T121" fmla="*/ 17640300 h 40"/>
                  <a:gd name="T122" fmla="*/ 15120827 w 43"/>
                  <a:gd name="T123" fmla="*/ 17640300 h 40"/>
                  <a:gd name="T124" fmla="*/ 12599895 w 43"/>
                  <a:gd name="T125" fmla="*/ 22682200 h 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"/>
                  <a:gd name="T190" fmla="*/ 0 h 40"/>
                  <a:gd name="T191" fmla="*/ 43 w 43"/>
                  <a:gd name="T192" fmla="*/ 40 h 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" h="40">
                    <a:moveTo>
                      <a:pt x="42" y="23"/>
                    </a:moveTo>
                    <a:lnTo>
                      <a:pt x="42" y="23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3" y="40"/>
                    </a:lnTo>
                    <a:lnTo>
                      <a:pt x="40" y="40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2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3"/>
                    </a:lnTo>
                    <a:moveTo>
                      <a:pt x="5" y="9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79" name="Freeform 1331"/>
              <p:cNvSpPr>
                <a:spLocks noEditPoints="1"/>
              </p:cNvSpPr>
              <p:nvPr/>
            </p:nvSpPr>
            <p:spPr bwMode="auto">
              <a:xfrm>
                <a:off x="4822825" y="3448050"/>
                <a:ext cx="22225" cy="38100"/>
              </a:xfrm>
              <a:custGeom>
                <a:avLst/>
                <a:gdLst>
                  <a:gd name="T0" fmla="*/ 32762825 w 14"/>
                  <a:gd name="T1" fmla="*/ 5040313 h 24"/>
                  <a:gd name="T2" fmla="*/ 32762825 w 14"/>
                  <a:gd name="T3" fmla="*/ 2520950 h 24"/>
                  <a:gd name="T4" fmla="*/ 32762825 w 14"/>
                  <a:gd name="T5" fmla="*/ 2520950 h 24"/>
                  <a:gd name="T6" fmla="*/ 27722513 w 14"/>
                  <a:gd name="T7" fmla="*/ 2520950 h 24"/>
                  <a:gd name="T8" fmla="*/ 32762825 w 14"/>
                  <a:gd name="T9" fmla="*/ 0 h 24"/>
                  <a:gd name="T10" fmla="*/ 32762825 w 14"/>
                  <a:gd name="T11" fmla="*/ 0 h 24"/>
                  <a:gd name="T12" fmla="*/ 35282188 w 14"/>
                  <a:gd name="T13" fmla="*/ 0 h 24"/>
                  <a:gd name="T14" fmla="*/ 35282188 w 14"/>
                  <a:gd name="T15" fmla="*/ 0 h 24"/>
                  <a:gd name="T16" fmla="*/ 35282188 w 14"/>
                  <a:gd name="T17" fmla="*/ 0 h 24"/>
                  <a:gd name="T18" fmla="*/ 35282188 w 14"/>
                  <a:gd name="T19" fmla="*/ 2520950 h 24"/>
                  <a:gd name="T20" fmla="*/ 32762825 w 14"/>
                  <a:gd name="T21" fmla="*/ 5040313 h 24"/>
                  <a:gd name="T22" fmla="*/ 0 w 14"/>
                  <a:gd name="T23" fmla="*/ 60483750 h 24"/>
                  <a:gd name="T24" fmla="*/ 0 w 14"/>
                  <a:gd name="T25" fmla="*/ 60483750 h 24"/>
                  <a:gd name="T26" fmla="*/ 0 w 14"/>
                  <a:gd name="T27" fmla="*/ 60483750 h 24"/>
                  <a:gd name="T28" fmla="*/ 0 w 14"/>
                  <a:gd name="T29" fmla="*/ 52924075 h 24"/>
                  <a:gd name="T30" fmla="*/ 0 w 14"/>
                  <a:gd name="T31" fmla="*/ 50403125 h 24"/>
                  <a:gd name="T32" fmla="*/ 0 w 14"/>
                  <a:gd name="T33" fmla="*/ 47883763 h 24"/>
                  <a:gd name="T34" fmla="*/ 0 w 14"/>
                  <a:gd name="T35" fmla="*/ 47883763 h 24"/>
                  <a:gd name="T36" fmla="*/ 2520950 w 14"/>
                  <a:gd name="T37" fmla="*/ 45362813 h 24"/>
                  <a:gd name="T38" fmla="*/ 7561263 w 14"/>
                  <a:gd name="T39" fmla="*/ 45362813 h 24"/>
                  <a:gd name="T40" fmla="*/ 7561263 w 14"/>
                  <a:gd name="T41" fmla="*/ 45362813 h 24"/>
                  <a:gd name="T42" fmla="*/ 10080625 w 14"/>
                  <a:gd name="T43" fmla="*/ 45362813 h 24"/>
                  <a:gd name="T44" fmla="*/ 10080625 w 14"/>
                  <a:gd name="T45" fmla="*/ 47883763 h 24"/>
                  <a:gd name="T46" fmla="*/ 10080625 w 14"/>
                  <a:gd name="T47" fmla="*/ 50403125 h 24"/>
                  <a:gd name="T48" fmla="*/ 10080625 w 14"/>
                  <a:gd name="T49" fmla="*/ 50403125 h 24"/>
                  <a:gd name="T50" fmla="*/ 10080625 w 14"/>
                  <a:gd name="T51" fmla="*/ 50403125 h 24"/>
                  <a:gd name="T52" fmla="*/ 10080625 w 14"/>
                  <a:gd name="T53" fmla="*/ 52924075 h 24"/>
                  <a:gd name="T54" fmla="*/ 7561263 w 14"/>
                  <a:gd name="T55" fmla="*/ 57964388 h 24"/>
                  <a:gd name="T56" fmla="*/ 2520950 w 14"/>
                  <a:gd name="T57" fmla="*/ 60483750 h 24"/>
                  <a:gd name="T58" fmla="*/ 0 w 14"/>
                  <a:gd name="T59" fmla="*/ 60483750 h 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24"/>
                  <a:gd name="T92" fmla="*/ 14 w 14"/>
                  <a:gd name="T93" fmla="*/ 24 h 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24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2"/>
                    </a:lnTo>
                    <a:moveTo>
                      <a:pt x="0" y="24"/>
                    </a:moveTo>
                    <a:lnTo>
                      <a:pt x="0" y="24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1" y="24"/>
                    </a:lnTo>
                    <a:lnTo>
                      <a:pt x="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80" name="Freeform 1332"/>
              <p:cNvSpPr>
                <a:spLocks/>
              </p:cNvSpPr>
              <p:nvPr/>
            </p:nvSpPr>
            <p:spPr bwMode="auto">
              <a:xfrm>
                <a:off x="7016750" y="3454400"/>
                <a:ext cx="6350" cy="3175"/>
              </a:xfrm>
              <a:custGeom>
                <a:avLst/>
                <a:gdLst>
                  <a:gd name="T0" fmla="*/ 5040313 w 4"/>
                  <a:gd name="T1" fmla="*/ 5040313 h 2"/>
                  <a:gd name="T2" fmla="*/ 5040313 w 4"/>
                  <a:gd name="T3" fmla="*/ 5040313 h 2"/>
                  <a:gd name="T4" fmla="*/ 0 w 4"/>
                  <a:gd name="T5" fmla="*/ 5040313 h 2"/>
                  <a:gd name="T6" fmla="*/ 0 w 4"/>
                  <a:gd name="T7" fmla="*/ 5040313 h 2"/>
                  <a:gd name="T8" fmla="*/ 0 w 4"/>
                  <a:gd name="T9" fmla="*/ 2520950 h 2"/>
                  <a:gd name="T10" fmla="*/ 0 w 4"/>
                  <a:gd name="T11" fmla="*/ 2520950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2520950 w 4"/>
                  <a:gd name="T19" fmla="*/ 0 h 2"/>
                  <a:gd name="T20" fmla="*/ 5040313 w 4"/>
                  <a:gd name="T21" fmla="*/ 0 h 2"/>
                  <a:gd name="T22" fmla="*/ 5040313 w 4"/>
                  <a:gd name="T23" fmla="*/ 0 h 2"/>
                  <a:gd name="T24" fmla="*/ 5040313 w 4"/>
                  <a:gd name="T25" fmla="*/ 0 h 2"/>
                  <a:gd name="T26" fmla="*/ 5040313 w 4"/>
                  <a:gd name="T27" fmla="*/ 0 h 2"/>
                  <a:gd name="T28" fmla="*/ 7559675 w 4"/>
                  <a:gd name="T29" fmla="*/ 0 h 2"/>
                  <a:gd name="T30" fmla="*/ 7559675 w 4"/>
                  <a:gd name="T31" fmla="*/ 0 h 2"/>
                  <a:gd name="T32" fmla="*/ 10080625 w 4"/>
                  <a:gd name="T33" fmla="*/ 2520950 h 2"/>
                  <a:gd name="T34" fmla="*/ 10080625 w 4"/>
                  <a:gd name="T35" fmla="*/ 2520950 h 2"/>
                  <a:gd name="T36" fmla="*/ 10080625 w 4"/>
                  <a:gd name="T37" fmla="*/ 2520950 h 2"/>
                  <a:gd name="T38" fmla="*/ 10080625 w 4"/>
                  <a:gd name="T39" fmla="*/ 2520950 h 2"/>
                  <a:gd name="T40" fmla="*/ 10080625 w 4"/>
                  <a:gd name="T41" fmla="*/ 2520950 h 2"/>
                  <a:gd name="T42" fmla="*/ 10080625 w 4"/>
                  <a:gd name="T43" fmla="*/ 2520950 h 2"/>
                  <a:gd name="T44" fmla="*/ 5040313 w 4"/>
                  <a:gd name="T45" fmla="*/ 5040313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2"/>
                  <a:gd name="T71" fmla="*/ 4 w 4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81" name="Freeform 1337"/>
              <p:cNvSpPr>
                <a:spLocks noEditPoints="1"/>
              </p:cNvSpPr>
              <p:nvPr/>
            </p:nvSpPr>
            <p:spPr bwMode="auto">
              <a:xfrm>
                <a:off x="4873625" y="3433762"/>
                <a:ext cx="131763" cy="141288"/>
              </a:xfrm>
              <a:custGeom>
                <a:avLst/>
                <a:gdLst>
                  <a:gd name="T0" fmla="*/ 158771240 w 83"/>
                  <a:gd name="T1" fmla="*/ 17640362 h 89"/>
                  <a:gd name="T2" fmla="*/ 163811572 w 83"/>
                  <a:gd name="T3" fmla="*/ 35282312 h 89"/>
                  <a:gd name="T4" fmla="*/ 163811572 w 83"/>
                  <a:gd name="T5" fmla="*/ 40322643 h 89"/>
                  <a:gd name="T6" fmla="*/ 191532602 w 83"/>
                  <a:gd name="T7" fmla="*/ 35282312 h 89"/>
                  <a:gd name="T8" fmla="*/ 199093893 w 83"/>
                  <a:gd name="T9" fmla="*/ 40322643 h 89"/>
                  <a:gd name="T10" fmla="*/ 196572933 w 83"/>
                  <a:gd name="T11" fmla="*/ 63003335 h 89"/>
                  <a:gd name="T12" fmla="*/ 186492270 w 83"/>
                  <a:gd name="T13" fmla="*/ 80645285 h 89"/>
                  <a:gd name="T14" fmla="*/ 186492270 w 83"/>
                  <a:gd name="T15" fmla="*/ 90725946 h 89"/>
                  <a:gd name="T16" fmla="*/ 196572933 w 83"/>
                  <a:gd name="T17" fmla="*/ 98285648 h 89"/>
                  <a:gd name="T18" fmla="*/ 204134225 w 83"/>
                  <a:gd name="T19" fmla="*/ 110887267 h 89"/>
                  <a:gd name="T20" fmla="*/ 204134225 w 83"/>
                  <a:gd name="T21" fmla="*/ 138608291 h 89"/>
                  <a:gd name="T22" fmla="*/ 201613265 w 83"/>
                  <a:gd name="T23" fmla="*/ 153729282 h 89"/>
                  <a:gd name="T24" fmla="*/ 194053561 w 83"/>
                  <a:gd name="T25" fmla="*/ 166330901 h 89"/>
                  <a:gd name="T26" fmla="*/ 186492270 w 83"/>
                  <a:gd name="T27" fmla="*/ 166330901 h 89"/>
                  <a:gd name="T28" fmla="*/ 171371275 w 83"/>
                  <a:gd name="T29" fmla="*/ 168850273 h 89"/>
                  <a:gd name="T30" fmla="*/ 153730908 w 83"/>
                  <a:gd name="T31" fmla="*/ 166330901 h 89"/>
                  <a:gd name="T32" fmla="*/ 146169617 w 83"/>
                  <a:gd name="T33" fmla="*/ 151209910 h 89"/>
                  <a:gd name="T34" fmla="*/ 133569582 w 83"/>
                  <a:gd name="T35" fmla="*/ 151209910 h 89"/>
                  <a:gd name="T36" fmla="*/ 133569582 w 83"/>
                  <a:gd name="T37" fmla="*/ 166330901 h 89"/>
                  <a:gd name="T38" fmla="*/ 108367924 w 83"/>
                  <a:gd name="T39" fmla="*/ 168850273 h 89"/>
                  <a:gd name="T40" fmla="*/ 103327592 w 83"/>
                  <a:gd name="T41" fmla="*/ 176411562 h 89"/>
                  <a:gd name="T42" fmla="*/ 100806633 w 83"/>
                  <a:gd name="T43" fmla="*/ 186492222 h 89"/>
                  <a:gd name="T44" fmla="*/ 105846964 w 83"/>
                  <a:gd name="T45" fmla="*/ 191532553 h 89"/>
                  <a:gd name="T46" fmla="*/ 115927627 w 83"/>
                  <a:gd name="T47" fmla="*/ 204132585 h 89"/>
                  <a:gd name="T48" fmla="*/ 110887296 w 83"/>
                  <a:gd name="T49" fmla="*/ 214213246 h 89"/>
                  <a:gd name="T50" fmla="*/ 100806633 w 83"/>
                  <a:gd name="T51" fmla="*/ 209172915 h 89"/>
                  <a:gd name="T52" fmla="*/ 80645306 w 83"/>
                  <a:gd name="T53" fmla="*/ 221774535 h 89"/>
                  <a:gd name="T54" fmla="*/ 73085602 w 83"/>
                  <a:gd name="T55" fmla="*/ 209172915 h 89"/>
                  <a:gd name="T56" fmla="*/ 52924276 w 83"/>
                  <a:gd name="T57" fmla="*/ 186492222 h 89"/>
                  <a:gd name="T58" fmla="*/ 35282321 w 83"/>
                  <a:gd name="T59" fmla="*/ 173890603 h 89"/>
                  <a:gd name="T60" fmla="*/ 47883944 w 83"/>
                  <a:gd name="T61" fmla="*/ 178930933 h 89"/>
                  <a:gd name="T62" fmla="*/ 40322653 w 83"/>
                  <a:gd name="T63" fmla="*/ 168850273 h 89"/>
                  <a:gd name="T64" fmla="*/ 30241990 w 83"/>
                  <a:gd name="T65" fmla="*/ 166330901 h 89"/>
                  <a:gd name="T66" fmla="*/ 25201658 w 83"/>
                  <a:gd name="T67" fmla="*/ 156250240 h 89"/>
                  <a:gd name="T68" fmla="*/ 30241990 w 83"/>
                  <a:gd name="T69" fmla="*/ 156250240 h 89"/>
                  <a:gd name="T70" fmla="*/ 17641954 w 83"/>
                  <a:gd name="T71" fmla="*/ 146169580 h 89"/>
                  <a:gd name="T72" fmla="*/ 12601623 w 83"/>
                  <a:gd name="T73" fmla="*/ 133567960 h 89"/>
                  <a:gd name="T74" fmla="*/ 12601623 w 83"/>
                  <a:gd name="T75" fmla="*/ 131048589 h 89"/>
                  <a:gd name="T76" fmla="*/ 25201658 w 83"/>
                  <a:gd name="T77" fmla="*/ 141129249 h 89"/>
                  <a:gd name="T78" fmla="*/ 17641954 w 83"/>
                  <a:gd name="T79" fmla="*/ 138608291 h 89"/>
                  <a:gd name="T80" fmla="*/ 22682286 w 83"/>
                  <a:gd name="T81" fmla="*/ 131048589 h 89"/>
                  <a:gd name="T82" fmla="*/ 10080663 w 83"/>
                  <a:gd name="T83" fmla="*/ 128527630 h 89"/>
                  <a:gd name="T84" fmla="*/ 2520960 w 83"/>
                  <a:gd name="T85" fmla="*/ 105846937 h 89"/>
                  <a:gd name="T86" fmla="*/ 12601623 w 83"/>
                  <a:gd name="T87" fmla="*/ 105846937 h 89"/>
                  <a:gd name="T88" fmla="*/ 22682286 w 83"/>
                  <a:gd name="T89" fmla="*/ 93245317 h 89"/>
                  <a:gd name="T90" fmla="*/ 22682286 w 83"/>
                  <a:gd name="T91" fmla="*/ 85685616 h 89"/>
                  <a:gd name="T92" fmla="*/ 22682286 w 83"/>
                  <a:gd name="T93" fmla="*/ 70564625 h 89"/>
                  <a:gd name="T94" fmla="*/ 37803281 w 83"/>
                  <a:gd name="T95" fmla="*/ 80645285 h 89"/>
                  <a:gd name="T96" fmla="*/ 30241990 w 83"/>
                  <a:gd name="T97" fmla="*/ 70564625 h 89"/>
                  <a:gd name="T98" fmla="*/ 22682286 w 83"/>
                  <a:gd name="T99" fmla="*/ 65524294 h 89"/>
                  <a:gd name="T100" fmla="*/ 30241990 w 83"/>
                  <a:gd name="T101" fmla="*/ 65524294 h 89"/>
                  <a:gd name="T102" fmla="*/ 30241990 w 83"/>
                  <a:gd name="T103" fmla="*/ 47882344 h 89"/>
                  <a:gd name="T104" fmla="*/ 40322653 w 83"/>
                  <a:gd name="T105" fmla="*/ 47882344 h 89"/>
                  <a:gd name="T106" fmla="*/ 55443648 w 83"/>
                  <a:gd name="T107" fmla="*/ 47882344 h 89"/>
                  <a:gd name="T108" fmla="*/ 80645306 w 83"/>
                  <a:gd name="T109" fmla="*/ 45362973 h 89"/>
                  <a:gd name="T110" fmla="*/ 93246929 w 83"/>
                  <a:gd name="T111" fmla="*/ 15120991 h 89"/>
                  <a:gd name="T112" fmla="*/ 105846964 w 83"/>
                  <a:gd name="T113" fmla="*/ 0 h 89"/>
                  <a:gd name="T114" fmla="*/ 138609913 w 83"/>
                  <a:gd name="T115" fmla="*/ 2519371 h 89"/>
                  <a:gd name="T116" fmla="*/ 163811572 w 83"/>
                  <a:gd name="T117" fmla="*/ 2519371 h 89"/>
                  <a:gd name="T118" fmla="*/ 7561291 w 83"/>
                  <a:gd name="T119" fmla="*/ 108366308 h 89"/>
                  <a:gd name="T120" fmla="*/ 10080663 w 83"/>
                  <a:gd name="T121" fmla="*/ 110887267 h 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3"/>
                  <a:gd name="T184" fmla="*/ 0 h 89"/>
                  <a:gd name="T185" fmla="*/ 83 w 83"/>
                  <a:gd name="T186" fmla="*/ 89 h 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3" h="89">
                    <a:moveTo>
                      <a:pt x="65" y="2"/>
                    </a:moveTo>
                    <a:lnTo>
                      <a:pt x="65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3" y="8"/>
                    </a:lnTo>
                    <a:lnTo>
                      <a:pt x="62" y="9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0" y="24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6" y="25"/>
                    </a:lnTo>
                    <a:lnTo>
                      <a:pt x="76" y="26"/>
                    </a:lnTo>
                    <a:lnTo>
                      <a:pt x="75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5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3" y="42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80" y="56"/>
                    </a:lnTo>
                    <a:lnTo>
                      <a:pt x="80" y="60"/>
                    </a:lnTo>
                    <a:lnTo>
                      <a:pt x="81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78" y="61"/>
                    </a:lnTo>
                    <a:lnTo>
                      <a:pt x="78" y="62"/>
                    </a:lnTo>
                    <a:lnTo>
                      <a:pt x="79" y="62"/>
                    </a:lnTo>
                    <a:lnTo>
                      <a:pt x="78" y="63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2" y="67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1" y="63"/>
                    </a:lnTo>
                    <a:lnTo>
                      <a:pt x="71" y="64"/>
                    </a:lnTo>
                    <a:lnTo>
                      <a:pt x="70" y="64"/>
                    </a:lnTo>
                    <a:lnTo>
                      <a:pt x="69" y="66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4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2" y="62"/>
                    </a:lnTo>
                    <a:lnTo>
                      <a:pt x="53" y="63"/>
                    </a:lnTo>
                    <a:lnTo>
                      <a:pt x="53" y="64"/>
                    </a:lnTo>
                    <a:lnTo>
                      <a:pt x="53" y="66"/>
                    </a:lnTo>
                    <a:lnTo>
                      <a:pt x="47" y="67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6"/>
                    </a:lnTo>
                    <a:lnTo>
                      <a:pt x="41" y="67"/>
                    </a:lnTo>
                    <a:lnTo>
                      <a:pt x="41" y="70"/>
                    </a:lnTo>
                    <a:lnTo>
                      <a:pt x="41" y="71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40" y="73"/>
                    </a:lnTo>
                    <a:lnTo>
                      <a:pt x="40" y="74"/>
                    </a:lnTo>
                    <a:lnTo>
                      <a:pt x="40" y="73"/>
                    </a:lnTo>
                    <a:lnTo>
                      <a:pt x="41" y="73"/>
                    </a:lnTo>
                    <a:lnTo>
                      <a:pt x="43" y="75"/>
                    </a:lnTo>
                    <a:lnTo>
                      <a:pt x="43" y="76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79"/>
                    </a:lnTo>
                    <a:lnTo>
                      <a:pt x="46" y="80"/>
                    </a:lnTo>
                    <a:lnTo>
                      <a:pt x="46" y="81"/>
                    </a:lnTo>
                    <a:lnTo>
                      <a:pt x="44" y="84"/>
                    </a:lnTo>
                    <a:lnTo>
                      <a:pt x="46" y="84"/>
                    </a:lnTo>
                    <a:lnTo>
                      <a:pt x="46" y="85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41" y="84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7" y="84"/>
                    </a:lnTo>
                    <a:lnTo>
                      <a:pt x="35" y="85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2" y="86"/>
                    </a:lnTo>
                    <a:lnTo>
                      <a:pt x="32" y="85"/>
                    </a:lnTo>
                    <a:lnTo>
                      <a:pt x="31" y="84"/>
                    </a:lnTo>
                    <a:lnTo>
                      <a:pt x="30" y="83"/>
                    </a:lnTo>
                    <a:lnTo>
                      <a:pt x="29" y="83"/>
                    </a:lnTo>
                    <a:lnTo>
                      <a:pt x="28" y="82"/>
                    </a:lnTo>
                    <a:lnTo>
                      <a:pt x="28" y="81"/>
                    </a:lnTo>
                    <a:lnTo>
                      <a:pt x="27" y="80"/>
                    </a:lnTo>
                    <a:lnTo>
                      <a:pt x="25" y="78"/>
                    </a:lnTo>
                    <a:lnTo>
                      <a:pt x="24" y="78"/>
                    </a:lnTo>
                    <a:lnTo>
                      <a:pt x="22" y="75"/>
                    </a:lnTo>
                    <a:lnTo>
                      <a:pt x="21" y="74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5" y="69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2" y="47"/>
                    </a:lnTo>
                    <a:lnTo>
                      <a:pt x="1" y="45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moveTo>
                      <a:pt x="4" y="44"/>
                    </a:moveTo>
                    <a:lnTo>
                      <a:pt x="4" y="44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82" name="Freeform 1338"/>
              <p:cNvSpPr>
                <a:spLocks/>
              </p:cNvSpPr>
              <p:nvPr/>
            </p:nvSpPr>
            <p:spPr bwMode="auto">
              <a:xfrm>
                <a:off x="5327650" y="3509962"/>
                <a:ext cx="47625" cy="39688"/>
              </a:xfrm>
              <a:custGeom>
                <a:avLst/>
                <a:gdLst>
                  <a:gd name="T0" fmla="*/ 57964388 w 30"/>
                  <a:gd name="T1" fmla="*/ 0 h 25"/>
                  <a:gd name="T2" fmla="*/ 63004700 w 30"/>
                  <a:gd name="T3" fmla="*/ 12600146 h 25"/>
                  <a:gd name="T4" fmla="*/ 68045013 w 30"/>
                  <a:gd name="T5" fmla="*/ 15121128 h 25"/>
                  <a:gd name="T6" fmla="*/ 70564375 w 30"/>
                  <a:gd name="T7" fmla="*/ 22680898 h 25"/>
                  <a:gd name="T8" fmla="*/ 68045013 w 30"/>
                  <a:gd name="T9" fmla="*/ 32761650 h 25"/>
                  <a:gd name="T10" fmla="*/ 70564375 w 30"/>
                  <a:gd name="T11" fmla="*/ 37802026 h 25"/>
                  <a:gd name="T12" fmla="*/ 70564375 w 30"/>
                  <a:gd name="T13" fmla="*/ 42842402 h 25"/>
                  <a:gd name="T14" fmla="*/ 70564375 w 30"/>
                  <a:gd name="T15" fmla="*/ 45363384 h 25"/>
                  <a:gd name="T16" fmla="*/ 65524063 w 30"/>
                  <a:gd name="T17" fmla="*/ 45363384 h 25"/>
                  <a:gd name="T18" fmla="*/ 60483750 w 30"/>
                  <a:gd name="T19" fmla="*/ 47882778 h 25"/>
                  <a:gd name="T20" fmla="*/ 57964388 w 30"/>
                  <a:gd name="T21" fmla="*/ 45363384 h 25"/>
                  <a:gd name="T22" fmla="*/ 52924075 w 30"/>
                  <a:gd name="T23" fmla="*/ 45363384 h 25"/>
                  <a:gd name="T24" fmla="*/ 42843450 w 30"/>
                  <a:gd name="T25" fmla="*/ 47882778 h 25"/>
                  <a:gd name="T26" fmla="*/ 40322500 w 30"/>
                  <a:gd name="T27" fmla="*/ 45363384 h 25"/>
                  <a:gd name="T28" fmla="*/ 37803138 w 30"/>
                  <a:gd name="T29" fmla="*/ 57963530 h 25"/>
                  <a:gd name="T30" fmla="*/ 37803138 w 30"/>
                  <a:gd name="T31" fmla="*/ 60484512 h 25"/>
                  <a:gd name="T32" fmla="*/ 32762825 w 30"/>
                  <a:gd name="T33" fmla="*/ 63003906 h 25"/>
                  <a:gd name="T34" fmla="*/ 27722513 w 30"/>
                  <a:gd name="T35" fmla="*/ 63003906 h 25"/>
                  <a:gd name="T36" fmla="*/ 22682200 w 30"/>
                  <a:gd name="T37" fmla="*/ 63003906 h 25"/>
                  <a:gd name="T38" fmla="*/ 17641888 w 30"/>
                  <a:gd name="T39" fmla="*/ 63003906 h 25"/>
                  <a:gd name="T40" fmla="*/ 17641888 w 30"/>
                  <a:gd name="T41" fmla="*/ 60484512 h 25"/>
                  <a:gd name="T42" fmla="*/ 17641888 w 30"/>
                  <a:gd name="T43" fmla="*/ 57963530 h 25"/>
                  <a:gd name="T44" fmla="*/ 10080625 w 30"/>
                  <a:gd name="T45" fmla="*/ 55444136 h 25"/>
                  <a:gd name="T46" fmla="*/ 7561263 w 30"/>
                  <a:gd name="T47" fmla="*/ 57963530 h 25"/>
                  <a:gd name="T48" fmla="*/ 7561263 w 30"/>
                  <a:gd name="T49" fmla="*/ 60484512 h 25"/>
                  <a:gd name="T50" fmla="*/ 5040313 w 30"/>
                  <a:gd name="T51" fmla="*/ 57963530 h 25"/>
                  <a:gd name="T52" fmla="*/ 0 w 30"/>
                  <a:gd name="T53" fmla="*/ 47882778 h 25"/>
                  <a:gd name="T54" fmla="*/ 10080625 w 30"/>
                  <a:gd name="T55" fmla="*/ 42842402 h 25"/>
                  <a:gd name="T56" fmla="*/ 10080625 w 30"/>
                  <a:gd name="T57" fmla="*/ 40323008 h 25"/>
                  <a:gd name="T58" fmla="*/ 12601575 w 30"/>
                  <a:gd name="T59" fmla="*/ 37802026 h 25"/>
                  <a:gd name="T60" fmla="*/ 10080625 w 30"/>
                  <a:gd name="T61" fmla="*/ 32761650 h 25"/>
                  <a:gd name="T62" fmla="*/ 10080625 w 30"/>
                  <a:gd name="T63" fmla="*/ 30242256 h 25"/>
                  <a:gd name="T64" fmla="*/ 15120938 w 30"/>
                  <a:gd name="T65" fmla="*/ 20161504 h 25"/>
                  <a:gd name="T66" fmla="*/ 20161250 w 30"/>
                  <a:gd name="T67" fmla="*/ 15121128 h 25"/>
                  <a:gd name="T68" fmla="*/ 22682200 w 30"/>
                  <a:gd name="T69" fmla="*/ 12600146 h 25"/>
                  <a:gd name="T70" fmla="*/ 27722513 w 30"/>
                  <a:gd name="T71" fmla="*/ 12600146 h 25"/>
                  <a:gd name="T72" fmla="*/ 30241875 w 30"/>
                  <a:gd name="T73" fmla="*/ 12600146 h 25"/>
                  <a:gd name="T74" fmla="*/ 35282188 w 30"/>
                  <a:gd name="T75" fmla="*/ 10080752 h 25"/>
                  <a:gd name="T76" fmla="*/ 37803138 w 30"/>
                  <a:gd name="T77" fmla="*/ 12600146 h 25"/>
                  <a:gd name="T78" fmla="*/ 37803138 w 30"/>
                  <a:gd name="T79" fmla="*/ 15121128 h 25"/>
                  <a:gd name="T80" fmla="*/ 45362813 w 30"/>
                  <a:gd name="T81" fmla="*/ 10080752 h 25"/>
                  <a:gd name="T82" fmla="*/ 52924075 w 30"/>
                  <a:gd name="T83" fmla="*/ 5040376 h 25"/>
                  <a:gd name="T84" fmla="*/ 57964388 w 30"/>
                  <a:gd name="T85" fmla="*/ 0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25"/>
                  <a:gd name="T131" fmla="*/ 30 w 30"/>
                  <a:gd name="T132" fmla="*/ 25 h 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25">
                    <a:moveTo>
                      <a:pt x="23" y="0"/>
                    </a:moveTo>
                    <a:lnTo>
                      <a:pt x="23" y="0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83" name="Freeform 1339"/>
              <p:cNvSpPr>
                <a:spLocks noEditPoints="1"/>
              </p:cNvSpPr>
              <p:nvPr/>
            </p:nvSpPr>
            <p:spPr bwMode="auto">
              <a:xfrm>
                <a:off x="5441950" y="3382962"/>
                <a:ext cx="179388" cy="207963"/>
              </a:xfrm>
              <a:custGeom>
                <a:avLst/>
                <a:gdLst>
                  <a:gd name="T0" fmla="*/ 254537284 w 113"/>
                  <a:gd name="T1" fmla="*/ 239414626 h 131"/>
                  <a:gd name="T2" fmla="*/ 259577611 w 113"/>
                  <a:gd name="T3" fmla="*/ 239414626 h 131"/>
                  <a:gd name="T4" fmla="*/ 257056654 w 113"/>
                  <a:gd name="T5" fmla="*/ 239414626 h 131"/>
                  <a:gd name="T6" fmla="*/ 63004876 w 113"/>
                  <a:gd name="T7" fmla="*/ 0 h 131"/>
                  <a:gd name="T8" fmla="*/ 83166182 w 113"/>
                  <a:gd name="T9" fmla="*/ 5040325 h 131"/>
                  <a:gd name="T10" fmla="*/ 98287161 w 113"/>
                  <a:gd name="T11" fmla="*/ 5040325 h 131"/>
                  <a:gd name="T12" fmla="*/ 115927511 w 113"/>
                  <a:gd name="T13" fmla="*/ 10080649 h 131"/>
                  <a:gd name="T14" fmla="*/ 151209796 w 113"/>
                  <a:gd name="T15" fmla="*/ 32761316 h 131"/>
                  <a:gd name="T16" fmla="*/ 171371103 w 113"/>
                  <a:gd name="T17" fmla="*/ 35282272 h 131"/>
                  <a:gd name="T18" fmla="*/ 183972713 w 113"/>
                  <a:gd name="T19" fmla="*/ 35282272 h 131"/>
                  <a:gd name="T20" fmla="*/ 191532409 w 113"/>
                  <a:gd name="T21" fmla="*/ 37801641 h 131"/>
                  <a:gd name="T22" fmla="*/ 201613062 w 113"/>
                  <a:gd name="T23" fmla="*/ 37801641 h 131"/>
                  <a:gd name="T24" fmla="*/ 209174346 w 113"/>
                  <a:gd name="T25" fmla="*/ 32761316 h 131"/>
                  <a:gd name="T26" fmla="*/ 231855021 w 113"/>
                  <a:gd name="T27" fmla="*/ 15120974 h 131"/>
                  <a:gd name="T28" fmla="*/ 254537284 w 113"/>
                  <a:gd name="T29" fmla="*/ 15120974 h 131"/>
                  <a:gd name="T30" fmla="*/ 257056654 w 113"/>
                  <a:gd name="T31" fmla="*/ 22680667 h 131"/>
                  <a:gd name="T32" fmla="*/ 272177634 w 113"/>
                  <a:gd name="T33" fmla="*/ 22680667 h 131"/>
                  <a:gd name="T34" fmla="*/ 282258287 w 113"/>
                  <a:gd name="T35" fmla="*/ 22680667 h 131"/>
                  <a:gd name="T36" fmla="*/ 282258287 w 113"/>
                  <a:gd name="T37" fmla="*/ 27720992 h 131"/>
                  <a:gd name="T38" fmla="*/ 254537284 w 113"/>
                  <a:gd name="T39" fmla="*/ 80645194 h 131"/>
                  <a:gd name="T40" fmla="*/ 269658264 w 113"/>
                  <a:gd name="T41" fmla="*/ 214213003 h 131"/>
                  <a:gd name="T42" fmla="*/ 272177634 w 113"/>
                  <a:gd name="T43" fmla="*/ 226814608 h 131"/>
                  <a:gd name="T44" fmla="*/ 262096981 w 113"/>
                  <a:gd name="T45" fmla="*/ 234374301 h 131"/>
                  <a:gd name="T46" fmla="*/ 252016327 w 113"/>
                  <a:gd name="T47" fmla="*/ 239414626 h 131"/>
                  <a:gd name="T48" fmla="*/ 252016327 w 113"/>
                  <a:gd name="T49" fmla="*/ 246975906 h 131"/>
                  <a:gd name="T50" fmla="*/ 246976001 w 113"/>
                  <a:gd name="T51" fmla="*/ 244454950 h 131"/>
                  <a:gd name="T52" fmla="*/ 239416305 w 113"/>
                  <a:gd name="T53" fmla="*/ 257056556 h 131"/>
                  <a:gd name="T54" fmla="*/ 231855021 w 113"/>
                  <a:gd name="T55" fmla="*/ 257056556 h 131"/>
                  <a:gd name="T56" fmla="*/ 226814695 w 113"/>
                  <a:gd name="T57" fmla="*/ 259575924 h 131"/>
                  <a:gd name="T58" fmla="*/ 224295325 w 113"/>
                  <a:gd name="T59" fmla="*/ 269656573 h 131"/>
                  <a:gd name="T60" fmla="*/ 221774368 w 113"/>
                  <a:gd name="T61" fmla="*/ 282258179 h 131"/>
                  <a:gd name="T62" fmla="*/ 211693715 w 113"/>
                  <a:gd name="T63" fmla="*/ 292338828 h 131"/>
                  <a:gd name="T64" fmla="*/ 211693715 w 113"/>
                  <a:gd name="T65" fmla="*/ 302419477 h 131"/>
                  <a:gd name="T66" fmla="*/ 206653388 w 113"/>
                  <a:gd name="T67" fmla="*/ 309979170 h 131"/>
                  <a:gd name="T68" fmla="*/ 191532409 w 113"/>
                  <a:gd name="T69" fmla="*/ 330140469 h 131"/>
                  <a:gd name="T70" fmla="*/ 168851733 w 113"/>
                  <a:gd name="T71" fmla="*/ 315019495 h 131"/>
                  <a:gd name="T72" fmla="*/ 138609774 w 113"/>
                  <a:gd name="T73" fmla="*/ 292338828 h 131"/>
                  <a:gd name="T74" fmla="*/ 133569447 w 113"/>
                  <a:gd name="T75" fmla="*/ 289817872 h 131"/>
                  <a:gd name="T76" fmla="*/ 136088817 w 113"/>
                  <a:gd name="T77" fmla="*/ 282258179 h 131"/>
                  <a:gd name="T78" fmla="*/ 131048490 w 113"/>
                  <a:gd name="T79" fmla="*/ 269656573 h 131"/>
                  <a:gd name="T80" fmla="*/ 115927511 w 113"/>
                  <a:gd name="T81" fmla="*/ 262096880 h 131"/>
                  <a:gd name="T82" fmla="*/ 70564572 w 113"/>
                  <a:gd name="T83" fmla="*/ 236895257 h 131"/>
                  <a:gd name="T84" fmla="*/ 17641937 w 113"/>
                  <a:gd name="T85" fmla="*/ 209172678 h 131"/>
                  <a:gd name="T86" fmla="*/ 0 w 113"/>
                  <a:gd name="T87" fmla="*/ 199092029 h 131"/>
                  <a:gd name="T88" fmla="*/ 2520957 w 113"/>
                  <a:gd name="T89" fmla="*/ 168850081 h 131"/>
                  <a:gd name="T90" fmla="*/ 0 w 113"/>
                  <a:gd name="T91" fmla="*/ 161290388 h 131"/>
                  <a:gd name="T92" fmla="*/ 7561284 w 113"/>
                  <a:gd name="T93" fmla="*/ 143648458 h 131"/>
                  <a:gd name="T94" fmla="*/ 20161306 w 113"/>
                  <a:gd name="T95" fmla="*/ 131048440 h 131"/>
                  <a:gd name="T96" fmla="*/ 20161306 w 113"/>
                  <a:gd name="T97" fmla="*/ 126008115 h 131"/>
                  <a:gd name="T98" fmla="*/ 27722590 w 113"/>
                  <a:gd name="T99" fmla="*/ 120967791 h 131"/>
                  <a:gd name="T100" fmla="*/ 30241959 w 113"/>
                  <a:gd name="T101" fmla="*/ 118446835 h 131"/>
                  <a:gd name="T102" fmla="*/ 35282286 w 113"/>
                  <a:gd name="T103" fmla="*/ 113406510 h 131"/>
                  <a:gd name="T104" fmla="*/ 37803243 w 113"/>
                  <a:gd name="T105" fmla="*/ 105846817 h 131"/>
                  <a:gd name="T106" fmla="*/ 40322612 w 113"/>
                  <a:gd name="T107" fmla="*/ 90725843 h 131"/>
                  <a:gd name="T108" fmla="*/ 35282286 w 113"/>
                  <a:gd name="T109" fmla="*/ 78124238 h 131"/>
                  <a:gd name="T110" fmla="*/ 30241959 w 113"/>
                  <a:gd name="T111" fmla="*/ 65524220 h 131"/>
                  <a:gd name="T112" fmla="*/ 22682263 w 113"/>
                  <a:gd name="T113" fmla="*/ 57962939 h 131"/>
                  <a:gd name="T114" fmla="*/ 20161306 w 113"/>
                  <a:gd name="T115" fmla="*/ 50403246 h 131"/>
                  <a:gd name="T116" fmla="*/ 20161306 w 113"/>
                  <a:gd name="T117" fmla="*/ 37801641 h 131"/>
                  <a:gd name="T118" fmla="*/ 12601610 w 113"/>
                  <a:gd name="T119" fmla="*/ 27720992 h 131"/>
                  <a:gd name="T120" fmla="*/ 5040327 w 113"/>
                  <a:gd name="T121" fmla="*/ 12600018 h 1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3"/>
                  <a:gd name="T184" fmla="*/ 0 h 131"/>
                  <a:gd name="T185" fmla="*/ 113 w 113"/>
                  <a:gd name="T186" fmla="*/ 131 h 1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3" h="131">
                    <a:moveTo>
                      <a:pt x="101" y="96"/>
                    </a:moveTo>
                    <a:lnTo>
                      <a:pt x="101" y="96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2" y="94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101" y="96"/>
                    </a:lnTo>
                    <a:moveTo>
                      <a:pt x="7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4" y="14"/>
                    </a:lnTo>
                    <a:lnTo>
                      <a:pt x="65" y="13"/>
                    </a:lnTo>
                    <a:lnTo>
                      <a:pt x="67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4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6" y="5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99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8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2" y="11"/>
                    </a:lnTo>
                    <a:lnTo>
                      <a:pt x="105" y="20"/>
                    </a:lnTo>
                    <a:lnTo>
                      <a:pt x="104" y="21"/>
                    </a:lnTo>
                    <a:lnTo>
                      <a:pt x="101" y="24"/>
                    </a:lnTo>
                    <a:lnTo>
                      <a:pt x="101" y="27"/>
                    </a:lnTo>
                    <a:lnTo>
                      <a:pt x="101" y="32"/>
                    </a:lnTo>
                    <a:lnTo>
                      <a:pt x="101" y="47"/>
                    </a:lnTo>
                    <a:lnTo>
                      <a:pt x="101" y="65"/>
                    </a:lnTo>
                    <a:lnTo>
                      <a:pt x="101" y="77"/>
                    </a:lnTo>
                    <a:lnTo>
                      <a:pt x="103" y="80"/>
                    </a:lnTo>
                    <a:lnTo>
                      <a:pt x="107" y="85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08" y="89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2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1" y="94"/>
                    </a:lnTo>
                    <a:lnTo>
                      <a:pt x="99" y="94"/>
                    </a:lnTo>
                    <a:lnTo>
                      <a:pt x="100" y="95"/>
                    </a:lnTo>
                    <a:lnTo>
                      <a:pt x="100" y="96"/>
                    </a:lnTo>
                    <a:lnTo>
                      <a:pt x="100" y="97"/>
                    </a:lnTo>
                    <a:lnTo>
                      <a:pt x="101" y="97"/>
                    </a:lnTo>
                    <a:lnTo>
                      <a:pt x="100" y="97"/>
                    </a:lnTo>
                    <a:lnTo>
                      <a:pt x="100" y="98"/>
                    </a:lnTo>
                    <a:lnTo>
                      <a:pt x="100" y="97"/>
                    </a:lnTo>
                    <a:lnTo>
                      <a:pt x="99" y="96"/>
                    </a:lnTo>
                    <a:lnTo>
                      <a:pt x="99" y="97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8" y="99"/>
                    </a:lnTo>
                    <a:lnTo>
                      <a:pt x="95" y="102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2" y="102"/>
                    </a:lnTo>
                    <a:lnTo>
                      <a:pt x="91" y="102"/>
                    </a:lnTo>
                    <a:lnTo>
                      <a:pt x="91" y="103"/>
                    </a:lnTo>
                    <a:lnTo>
                      <a:pt x="90" y="103"/>
                    </a:lnTo>
                    <a:lnTo>
                      <a:pt x="89" y="104"/>
                    </a:lnTo>
                    <a:lnTo>
                      <a:pt x="89" y="105"/>
                    </a:lnTo>
                    <a:lnTo>
                      <a:pt x="89" y="106"/>
                    </a:lnTo>
                    <a:lnTo>
                      <a:pt x="89" y="107"/>
                    </a:lnTo>
                    <a:lnTo>
                      <a:pt x="89" y="108"/>
                    </a:lnTo>
                    <a:lnTo>
                      <a:pt x="89" y="111"/>
                    </a:lnTo>
                    <a:lnTo>
                      <a:pt x="89" y="112"/>
                    </a:lnTo>
                    <a:lnTo>
                      <a:pt x="88" y="112"/>
                    </a:lnTo>
                    <a:lnTo>
                      <a:pt x="86" y="113"/>
                    </a:lnTo>
                    <a:lnTo>
                      <a:pt x="85" y="114"/>
                    </a:lnTo>
                    <a:lnTo>
                      <a:pt x="84" y="116"/>
                    </a:lnTo>
                    <a:lnTo>
                      <a:pt x="84" y="117"/>
                    </a:lnTo>
                    <a:lnTo>
                      <a:pt x="84" y="118"/>
                    </a:lnTo>
                    <a:lnTo>
                      <a:pt x="84" y="120"/>
                    </a:lnTo>
                    <a:lnTo>
                      <a:pt x="83" y="121"/>
                    </a:lnTo>
                    <a:lnTo>
                      <a:pt x="83" y="122"/>
                    </a:lnTo>
                    <a:lnTo>
                      <a:pt x="82" y="123"/>
                    </a:lnTo>
                    <a:lnTo>
                      <a:pt x="80" y="127"/>
                    </a:lnTo>
                    <a:lnTo>
                      <a:pt x="77" y="131"/>
                    </a:lnTo>
                    <a:lnTo>
                      <a:pt x="76" y="131"/>
                    </a:lnTo>
                    <a:lnTo>
                      <a:pt x="75" y="131"/>
                    </a:lnTo>
                    <a:lnTo>
                      <a:pt x="74" y="131"/>
                    </a:lnTo>
                    <a:lnTo>
                      <a:pt x="73" y="130"/>
                    </a:lnTo>
                    <a:lnTo>
                      <a:pt x="68" y="126"/>
                    </a:lnTo>
                    <a:lnTo>
                      <a:pt x="67" y="125"/>
                    </a:lnTo>
                    <a:lnTo>
                      <a:pt x="65" y="124"/>
                    </a:lnTo>
                    <a:lnTo>
                      <a:pt x="64" y="123"/>
                    </a:lnTo>
                    <a:lnTo>
                      <a:pt x="56" y="117"/>
                    </a:lnTo>
                    <a:lnTo>
                      <a:pt x="55" y="117"/>
                    </a:lnTo>
                    <a:lnTo>
                      <a:pt x="55" y="116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3" y="114"/>
                    </a:lnTo>
                    <a:lnTo>
                      <a:pt x="53" y="113"/>
                    </a:lnTo>
                    <a:lnTo>
                      <a:pt x="54" y="112"/>
                    </a:lnTo>
                    <a:lnTo>
                      <a:pt x="54" y="111"/>
                    </a:lnTo>
                    <a:lnTo>
                      <a:pt x="54" y="108"/>
                    </a:lnTo>
                    <a:lnTo>
                      <a:pt x="53" y="107"/>
                    </a:lnTo>
                    <a:lnTo>
                      <a:pt x="52" y="107"/>
                    </a:lnTo>
                    <a:lnTo>
                      <a:pt x="51" y="107"/>
                    </a:lnTo>
                    <a:lnTo>
                      <a:pt x="49" y="106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4"/>
                    </a:lnTo>
                    <a:lnTo>
                      <a:pt x="39" y="101"/>
                    </a:lnTo>
                    <a:lnTo>
                      <a:pt x="34" y="97"/>
                    </a:lnTo>
                    <a:lnTo>
                      <a:pt x="32" y="96"/>
                    </a:lnTo>
                    <a:lnTo>
                      <a:pt x="30" y="95"/>
                    </a:lnTo>
                    <a:lnTo>
                      <a:pt x="28" y="94"/>
                    </a:lnTo>
                    <a:lnTo>
                      <a:pt x="25" y="93"/>
                    </a:lnTo>
                    <a:lnTo>
                      <a:pt x="19" y="89"/>
                    </a:lnTo>
                    <a:lnTo>
                      <a:pt x="11" y="85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2" y="79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3" y="57"/>
                    </a:lnTo>
                    <a:lnTo>
                      <a:pt x="5" y="56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1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84" name="Freeform 1340"/>
              <p:cNvSpPr>
                <a:spLocks/>
              </p:cNvSpPr>
              <p:nvPr/>
            </p:nvSpPr>
            <p:spPr bwMode="auto">
              <a:xfrm>
                <a:off x="5330825" y="3536950"/>
                <a:ext cx="41275" cy="50800"/>
              </a:xfrm>
              <a:custGeom>
                <a:avLst/>
                <a:gdLst>
                  <a:gd name="T0" fmla="*/ 55443438 w 26"/>
                  <a:gd name="T1" fmla="*/ 5040313 h 32"/>
                  <a:gd name="T2" fmla="*/ 50403125 w 26"/>
                  <a:gd name="T3" fmla="*/ 20161250 h 32"/>
                  <a:gd name="T4" fmla="*/ 55443438 w 26"/>
                  <a:gd name="T5" fmla="*/ 22680613 h 32"/>
                  <a:gd name="T6" fmla="*/ 60483750 w 26"/>
                  <a:gd name="T7" fmla="*/ 25201563 h 32"/>
                  <a:gd name="T8" fmla="*/ 65524063 w 26"/>
                  <a:gd name="T9" fmla="*/ 25201563 h 32"/>
                  <a:gd name="T10" fmla="*/ 65524063 w 26"/>
                  <a:gd name="T11" fmla="*/ 37801550 h 32"/>
                  <a:gd name="T12" fmla="*/ 63004700 w 26"/>
                  <a:gd name="T13" fmla="*/ 37801550 h 32"/>
                  <a:gd name="T14" fmla="*/ 57964388 w 26"/>
                  <a:gd name="T15" fmla="*/ 40322500 h 32"/>
                  <a:gd name="T16" fmla="*/ 60483750 w 26"/>
                  <a:gd name="T17" fmla="*/ 40322500 h 32"/>
                  <a:gd name="T18" fmla="*/ 57964388 w 26"/>
                  <a:gd name="T19" fmla="*/ 42841863 h 32"/>
                  <a:gd name="T20" fmla="*/ 52924075 w 26"/>
                  <a:gd name="T21" fmla="*/ 45362813 h 32"/>
                  <a:gd name="T22" fmla="*/ 50403125 w 26"/>
                  <a:gd name="T23" fmla="*/ 52922488 h 32"/>
                  <a:gd name="T24" fmla="*/ 50403125 w 26"/>
                  <a:gd name="T25" fmla="*/ 52922488 h 32"/>
                  <a:gd name="T26" fmla="*/ 42843450 w 26"/>
                  <a:gd name="T27" fmla="*/ 63003113 h 32"/>
                  <a:gd name="T28" fmla="*/ 32762825 w 26"/>
                  <a:gd name="T29" fmla="*/ 73083738 h 32"/>
                  <a:gd name="T30" fmla="*/ 25201563 w 26"/>
                  <a:gd name="T31" fmla="*/ 80645000 h 32"/>
                  <a:gd name="T32" fmla="*/ 15120938 w 26"/>
                  <a:gd name="T33" fmla="*/ 75604688 h 32"/>
                  <a:gd name="T34" fmla="*/ 12601575 w 26"/>
                  <a:gd name="T35" fmla="*/ 68043425 h 32"/>
                  <a:gd name="T36" fmla="*/ 12601575 w 26"/>
                  <a:gd name="T37" fmla="*/ 65524063 h 32"/>
                  <a:gd name="T38" fmla="*/ 10080625 w 26"/>
                  <a:gd name="T39" fmla="*/ 63003113 h 32"/>
                  <a:gd name="T40" fmla="*/ 10080625 w 26"/>
                  <a:gd name="T41" fmla="*/ 60483750 h 32"/>
                  <a:gd name="T42" fmla="*/ 7561263 w 26"/>
                  <a:gd name="T43" fmla="*/ 52922488 h 32"/>
                  <a:gd name="T44" fmla="*/ 10080625 w 26"/>
                  <a:gd name="T45" fmla="*/ 50403125 h 32"/>
                  <a:gd name="T46" fmla="*/ 10080625 w 26"/>
                  <a:gd name="T47" fmla="*/ 42841863 h 32"/>
                  <a:gd name="T48" fmla="*/ 7561263 w 26"/>
                  <a:gd name="T49" fmla="*/ 40322500 h 32"/>
                  <a:gd name="T50" fmla="*/ 7561263 w 26"/>
                  <a:gd name="T51" fmla="*/ 37801550 h 32"/>
                  <a:gd name="T52" fmla="*/ 7561263 w 26"/>
                  <a:gd name="T53" fmla="*/ 32761238 h 32"/>
                  <a:gd name="T54" fmla="*/ 7561263 w 26"/>
                  <a:gd name="T55" fmla="*/ 27720925 h 32"/>
                  <a:gd name="T56" fmla="*/ 0 w 26"/>
                  <a:gd name="T57" fmla="*/ 20161250 h 32"/>
                  <a:gd name="T58" fmla="*/ 2520950 w 26"/>
                  <a:gd name="T59" fmla="*/ 17640300 h 32"/>
                  <a:gd name="T60" fmla="*/ 2520950 w 26"/>
                  <a:gd name="T61" fmla="*/ 15120938 h 32"/>
                  <a:gd name="T62" fmla="*/ 5040313 w 26"/>
                  <a:gd name="T63" fmla="*/ 12599988 h 32"/>
                  <a:gd name="T64" fmla="*/ 12601575 w 26"/>
                  <a:gd name="T65" fmla="*/ 15120938 h 32"/>
                  <a:gd name="T66" fmla="*/ 12601575 w 26"/>
                  <a:gd name="T67" fmla="*/ 17640300 h 32"/>
                  <a:gd name="T68" fmla="*/ 15120938 w 26"/>
                  <a:gd name="T69" fmla="*/ 20161250 h 32"/>
                  <a:gd name="T70" fmla="*/ 22682200 w 26"/>
                  <a:gd name="T71" fmla="*/ 20161250 h 32"/>
                  <a:gd name="T72" fmla="*/ 22682200 w 26"/>
                  <a:gd name="T73" fmla="*/ 20161250 h 32"/>
                  <a:gd name="T74" fmla="*/ 30241875 w 26"/>
                  <a:gd name="T75" fmla="*/ 17640300 h 32"/>
                  <a:gd name="T76" fmla="*/ 32762825 w 26"/>
                  <a:gd name="T77" fmla="*/ 15120938 h 32"/>
                  <a:gd name="T78" fmla="*/ 32762825 w 26"/>
                  <a:gd name="T79" fmla="*/ 12599988 h 32"/>
                  <a:gd name="T80" fmla="*/ 35282188 w 26"/>
                  <a:gd name="T81" fmla="*/ 2520950 h 32"/>
                  <a:gd name="T82" fmla="*/ 40322500 w 26"/>
                  <a:gd name="T83" fmla="*/ 5040313 h 32"/>
                  <a:gd name="T84" fmla="*/ 50403125 w 26"/>
                  <a:gd name="T85" fmla="*/ 2520950 h 32"/>
                  <a:gd name="T86" fmla="*/ 52924075 w 26"/>
                  <a:gd name="T87" fmla="*/ 2520950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"/>
                  <a:gd name="T133" fmla="*/ 0 h 32"/>
                  <a:gd name="T134" fmla="*/ 26 w 26"/>
                  <a:gd name="T135" fmla="*/ 32 h 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" h="32">
                    <a:moveTo>
                      <a:pt x="22" y="1"/>
                    </a:moveTo>
                    <a:lnTo>
                      <a:pt x="22" y="2"/>
                    </a:lnTo>
                    <a:lnTo>
                      <a:pt x="21" y="5"/>
                    </a:lnTo>
                    <a:lnTo>
                      <a:pt x="20" y="8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6" y="26"/>
                    </a:lnTo>
                    <a:lnTo>
                      <a:pt x="15" y="28"/>
                    </a:lnTo>
                    <a:lnTo>
                      <a:pt x="13" y="29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85" name="Freeform 1341"/>
              <p:cNvSpPr>
                <a:spLocks noEditPoints="1"/>
              </p:cNvSpPr>
              <p:nvPr/>
            </p:nvSpPr>
            <p:spPr bwMode="auto">
              <a:xfrm>
                <a:off x="5719763" y="3589337"/>
                <a:ext cx="209550" cy="109538"/>
              </a:xfrm>
              <a:custGeom>
                <a:avLst/>
                <a:gdLst>
                  <a:gd name="T0" fmla="*/ 332660625 w 132"/>
                  <a:gd name="T1" fmla="*/ 7559710 h 69"/>
                  <a:gd name="T2" fmla="*/ 332660625 w 132"/>
                  <a:gd name="T3" fmla="*/ 7559710 h 69"/>
                  <a:gd name="T4" fmla="*/ 332660625 w 132"/>
                  <a:gd name="T5" fmla="*/ 7559710 h 69"/>
                  <a:gd name="T6" fmla="*/ 330141263 w 132"/>
                  <a:gd name="T7" fmla="*/ 5040336 h 69"/>
                  <a:gd name="T8" fmla="*/ 327620313 w 132"/>
                  <a:gd name="T9" fmla="*/ 2519374 h 69"/>
                  <a:gd name="T10" fmla="*/ 330141263 w 132"/>
                  <a:gd name="T11" fmla="*/ 0 h 69"/>
                  <a:gd name="T12" fmla="*/ 330141263 w 132"/>
                  <a:gd name="T13" fmla="*/ 0 h 69"/>
                  <a:gd name="T14" fmla="*/ 330141263 w 132"/>
                  <a:gd name="T15" fmla="*/ 0 h 69"/>
                  <a:gd name="T16" fmla="*/ 332660625 w 132"/>
                  <a:gd name="T17" fmla="*/ 2519374 h 69"/>
                  <a:gd name="T18" fmla="*/ 332660625 w 132"/>
                  <a:gd name="T19" fmla="*/ 5040336 h 69"/>
                  <a:gd name="T20" fmla="*/ 332660625 w 132"/>
                  <a:gd name="T21" fmla="*/ 7559710 h 69"/>
                  <a:gd name="T22" fmla="*/ 332660625 w 132"/>
                  <a:gd name="T23" fmla="*/ 7559710 h 69"/>
                  <a:gd name="T24" fmla="*/ 2520950 w 132"/>
                  <a:gd name="T25" fmla="*/ 173890781 h 69"/>
                  <a:gd name="T26" fmla="*/ 2520950 w 132"/>
                  <a:gd name="T27" fmla="*/ 173890781 h 69"/>
                  <a:gd name="T28" fmla="*/ 0 w 132"/>
                  <a:gd name="T29" fmla="*/ 173890781 h 69"/>
                  <a:gd name="T30" fmla="*/ 0 w 132"/>
                  <a:gd name="T31" fmla="*/ 173890781 h 69"/>
                  <a:gd name="T32" fmla="*/ 0 w 132"/>
                  <a:gd name="T33" fmla="*/ 173890781 h 69"/>
                  <a:gd name="T34" fmla="*/ 0 w 132"/>
                  <a:gd name="T35" fmla="*/ 173890781 h 69"/>
                  <a:gd name="T36" fmla="*/ 0 w 132"/>
                  <a:gd name="T37" fmla="*/ 171371407 h 69"/>
                  <a:gd name="T38" fmla="*/ 0 w 132"/>
                  <a:gd name="T39" fmla="*/ 173890781 h 69"/>
                  <a:gd name="T40" fmla="*/ 0 w 132"/>
                  <a:gd name="T41" fmla="*/ 173890781 h 69"/>
                  <a:gd name="T42" fmla="*/ 2520950 w 132"/>
                  <a:gd name="T43" fmla="*/ 173890781 h 69"/>
                  <a:gd name="T44" fmla="*/ 2520950 w 132"/>
                  <a:gd name="T45" fmla="*/ 173890781 h 69"/>
                  <a:gd name="T46" fmla="*/ 5040313 w 132"/>
                  <a:gd name="T47" fmla="*/ 173890781 h 69"/>
                  <a:gd name="T48" fmla="*/ 7559675 w 132"/>
                  <a:gd name="T49" fmla="*/ 171371407 h 69"/>
                  <a:gd name="T50" fmla="*/ 7559675 w 132"/>
                  <a:gd name="T51" fmla="*/ 171371407 h 69"/>
                  <a:gd name="T52" fmla="*/ 7559675 w 132"/>
                  <a:gd name="T53" fmla="*/ 171371407 h 69"/>
                  <a:gd name="T54" fmla="*/ 7559675 w 132"/>
                  <a:gd name="T55" fmla="*/ 171371407 h 69"/>
                  <a:gd name="T56" fmla="*/ 10080625 w 132"/>
                  <a:gd name="T57" fmla="*/ 171371407 h 69"/>
                  <a:gd name="T58" fmla="*/ 10080625 w 132"/>
                  <a:gd name="T59" fmla="*/ 171371407 h 69"/>
                  <a:gd name="T60" fmla="*/ 10080625 w 132"/>
                  <a:gd name="T61" fmla="*/ 171371407 h 69"/>
                  <a:gd name="T62" fmla="*/ 7559675 w 132"/>
                  <a:gd name="T63" fmla="*/ 173890781 h 69"/>
                  <a:gd name="T64" fmla="*/ 7559675 w 132"/>
                  <a:gd name="T65" fmla="*/ 173890781 h 69"/>
                  <a:gd name="T66" fmla="*/ 7559675 w 132"/>
                  <a:gd name="T67" fmla="*/ 173890781 h 69"/>
                  <a:gd name="T68" fmla="*/ 7559675 w 132"/>
                  <a:gd name="T69" fmla="*/ 173890781 h 69"/>
                  <a:gd name="T70" fmla="*/ 5040313 w 132"/>
                  <a:gd name="T71" fmla="*/ 173890781 h 69"/>
                  <a:gd name="T72" fmla="*/ 5040313 w 132"/>
                  <a:gd name="T73" fmla="*/ 173890781 h 69"/>
                  <a:gd name="T74" fmla="*/ 2520950 w 132"/>
                  <a:gd name="T75" fmla="*/ 173890781 h 69"/>
                  <a:gd name="T76" fmla="*/ 2520950 w 132"/>
                  <a:gd name="T77" fmla="*/ 173890781 h 69"/>
                  <a:gd name="T78" fmla="*/ 2520950 w 132"/>
                  <a:gd name="T79" fmla="*/ 173890781 h 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2"/>
                  <a:gd name="T121" fmla="*/ 0 h 69"/>
                  <a:gd name="T122" fmla="*/ 132 w 132"/>
                  <a:gd name="T123" fmla="*/ 69 h 6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2" h="69">
                    <a:moveTo>
                      <a:pt x="132" y="3"/>
                    </a:moveTo>
                    <a:lnTo>
                      <a:pt x="132" y="3"/>
                    </a:lnTo>
                    <a:lnTo>
                      <a:pt x="131" y="2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32" y="1"/>
                    </a:lnTo>
                    <a:lnTo>
                      <a:pt x="132" y="2"/>
                    </a:lnTo>
                    <a:lnTo>
                      <a:pt x="132" y="3"/>
                    </a:lnTo>
                    <a:moveTo>
                      <a:pt x="1" y="69"/>
                    </a:moveTo>
                    <a:lnTo>
                      <a:pt x="1" y="69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1" y="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86" name="Freeform 1342"/>
              <p:cNvSpPr>
                <a:spLocks noEditPoints="1"/>
              </p:cNvSpPr>
              <p:nvPr/>
            </p:nvSpPr>
            <p:spPr bwMode="auto">
              <a:xfrm>
                <a:off x="4940300" y="3584575"/>
                <a:ext cx="279400" cy="307975"/>
              </a:xfrm>
              <a:custGeom>
                <a:avLst/>
                <a:gdLst>
                  <a:gd name="T0" fmla="*/ 441028138 w 176"/>
                  <a:gd name="T1" fmla="*/ 264615613 h 194"/>
                  <a:gd name="T2" fmla="*/ 438507188 w 176"/>
                  <a:gd name="T3" fmla="*/ 299897800 h 194"/>
                  <a:gd name="T4" fmla="*/ 415826575 w 176"/>
                  <a:gd name="T5" fmla="*/ 309978425 h 194"/>
                  <a:gd name="T6" fmla="*/ 370463763 w 176"/>
                  <a:gd name="T7" fmla="*/ 345262200 h 194"/>
                  <a:gd name="T8" fmla="*/ 370463763 w 176"/>
                  <a:gd name="T9" fmla="*/ 420866888 h 194"/>
                  <a:gd name="T10" fmla="*/ 388104063 w 176"/>
                  <a:gd name="T11" fmla="*/ 443547500 h 194"/>
                  <a:gd name="T12" fmla="*/ 400705638 w 176"/>
                  <a:gd name="T13" fmla="*/ 478829688 h 194"/>
                  <a:gd name="T14" fmla="*/ 330141263 w 176"/>
                  <a:gd name="T15" fmla="*/ 486390950 h 194"/>
                  <a:gd name="T16" fmla="*/ 304938113 w 176"/>
                  <a:gd name="T17" fmla="*/ 483870000 h 194"/>
                  <a:gd name="T18" fmla="*/ 277217188 w 176"/>
                  <a:gd name="T19" fmla="*/ 483870000 h 194"/>
                  <a:gd name="T20" fmla="*/ 252015625 w 176"/>
                  <a:gd name="T21" fmla="*/ 478829688 h 194"/>
                  <a:gd name="T22" fmla="*/ 226814063 w 176"/>
                  <a:gd name="T23" fmla="*/ 466229700 h 194"/>
                  <a:gd name="T24" fmla="*/ 136088438 w 176"/>
                  <a:gd name="T25" fmla="*/ 466229700 h 194"/>
                  <a:gd name="T26" fmla="*/ 83165950 w 176"/>
                  <a:gd name="T27" fmla="*/ 466229700 h 194"/>
                  <a:gd name="T28" fmla="*/ 57962800 w 176"/>
                  <a:gd name="T29" fmla="*/ 453628125 h 194"/>
                  <a:gd name="T30" fmla="*/ 40322500 w 176"/>
                  <a:gd name="T31" fmla="*/ 456149075 h 194"/>
                  <a:gd name="T32" fmla="*/ 10080625 w 176"/>
                  <a:gd name="T33" fmla="*/ 458668438 h 194"/>
                  <a:gd name="T34" fmla="*/ 5040313 w 176"/>
                  <a:gd name="T35" fmla="*/ 441028138 h 194"/>
                  <a:gd name="T36" fmla="*/ 0 w 176"/>
                  <a:gd name="T37" fmla="*/ 413305625 h 194"/>
                  <a:gd name="T38" fmla="*/ 12601575 w 176"/>
                  <a:gd name="T39" fmla="*/ 395665325 h 194"/>
                  <a:gd name="T40" fmla="*/ 22682200 w 176"/>
                  <a:gd name="T41" fmla="*/ 365423450 h 194"/>
                  <a:gd name="T42" fmla="*/ 25201563 w 176"/>
                  <a:gd name="T43" fmla="*/ 342741250 h 194"/>
                  <a:gd name="T44" fmla="*/ 42843450 w 176"/>
                  <a:gd name="T45" fmla="*/ 312499375 h 194"/>
                  <a:gd name="T46" fmla="*/ 63003113 w 176"/>
                  <a:gd name="T47" fmla="*/ 292338125 h 194"/>
                  <a:gd name="T48" fmla="*/ 75604688 w 176"/>
                  <a:gd name="T49" fmla="*/ 267136563 h 194"/>
                  <a:gd name="T50" fmla="*/ 75604688 w 176"/>
                  <a:gd name="T51" fmla="*/ 234375325 h 194"/>
                  <a:gd name="T52" fmla="*/ 65524063 w 176"/>
                  <a:gd name="T53" fmla="*/ 211693125 h 194"/>
                  <a:gd name="T54" fmla="*/ 52924075 w 176"/>
                  <a:gd name="T55" fmla="*/ 186491563 h 194"/>
                  <a:gd name="T56" fmla="*/ 50403125 w 176"/>
                  <a:gd name="T57" fmla="*/ 163810950 h 194"/>
                  <a:gd name="T58" fmla="*/ 52924075 w 176"/>
                  <a:gd name="T59" fmla="*/ 158769050 h 194"/>
                  <a:gd name="T60" fmla="*/ 60483750 w 176"/>
                  <a:gd name="T61" fmla="*/ 138607800 h 194"/>
                  <a:gd name="T62" fmla="*/ 45362813 w 176"/>
                  <a:gd name="T63" fmla="*/ 113407825 h 194"/>
                  <a:gd name="T64" fmla="*/ 32761238 w 176"/>
                  <a:gd name="T65" fmla="*/ 80645000 h 194"/>
                  <a:gd name="T66" fmla="*/ 25201563 w 176"/>
                  <a:gd name="T67" fmla="*/ 60483750 h 194"/>
                  <a:gd name="T68" fmla="*/ 45362813 w 176"/>
                  <a:gd name="T69" fmla="*/ 55443438 h 194"/>
                  <a:gd name="T70" fmla="*/ 73083738 w 176"/>
                  <a:gd name="T71" fmla="*/ 55443438 h 194"/>
                  <a:gd name="T72" fmla="*/ 110886875 w 176"/>
                  <a:gd name="T73" fmla="*/ 55443438 h 194"/>
                  <a:gd name="T74" fmla="*/ 166330313 w 176"/>
                  <a:gd name="T75" fmla="*/ 52924075 h 194"/>
                  <a:gd name="T76" fmla="*/ 178931888 w 176"/>
                  <a:gd name="T77" fmla="*/ 70564375 h 194"/>
                  <a:gd name="T78" fmla="*/ 189012513 w 176"/>
                  <a:gd name="T79" fmla="*/ 98286888 h 194"/>
                  <a:gd name="T80" fmla="*/ 199093138 w 176"/>
                  <a:gd name="T81" fmla="*/ 113407825 h 194"/>
                  <a:gd name="T82" fmla="*/ 214214075 w 176"/>
                  <a:gd name="T83" fmla="*/ 133567488 h 194"/>
                  <a:gd name="T84" fmla="*/ 236894688 w 176"/>
                  <a:gd name="T85" fmla="*/ 131048125 h 194"/>
                  <a:gd name="T86" fmla="*/ 274696238 w 176"/>
                  <a:gd name="T87" fmla="*/ 131048125 h 194"/>
                  <a:gd name="T88" fmla="*/ 277217188 w 176"/>
                  <a:gd name="T89" fmla="*/ 113407825 h 194"/>
                  <a:gd name="T90" fmla="*/ 307459063 w 176"/>
                  <a:gd name="T91" fmla="*/ 93246575 h 194"/>
                  <a:gd name="T92" fmla="*/ 355342825 w 176"/>
                  <a:gd name="T93" fmla="*/ 105846563 h 194"/>
                  <a:gd name="T94" fmla="*/ 357862188 w 176"/>
                  <a:gd name="T95" fmla="*/ 128527175 h 194"/>
                  <a:gd name="T96" fmla="*/ 367942813 w 176"/>
                  <a:gd name="T97" fmla="*/ 148688425 h 194"/>
                  <a:gd name="T98" fmla="*/ 362902500 w 176"/>
                  <a:gd name="T99" fmla="*/ 178931888 h 194"/>
                  <a:gd name="T100" fmla="*/ 375504075 w 176"/>
                  <a:gd name="T101" fmla="*/ 201612500 h 194"/>
                  <a:gd name="T102" fmla="*/ 380544388 w 176"/>
                  <a:gd name="T103" fmla="*/ 226814063 h 194"/>
                  <a:gd name="T104" fmla="*/ 378023438 w 176"/>
                  <a:gd name="T105" fmla="*/ 246975313 h 194"/>
                  <a:gd name="T106" fmla="*/ 400705638 w 176"/>
                  <a:gd name="T107" fmla="*/ 241935000 h 194"/>
                  <a:gd name="T108" fmla="*/ 423386250 w 176"/>
                  <a:gd name="T109" fmla="*/ 234375325 h 194"/>
                  <a:gd name="T110" fmla="*/ 47883763 w 176"/>
                  <a:gd name="T111" fmla="*/ 10080625 h 194"/>
                  <a:gd name="T112" fmla="*/ 27722513 w 176"/>
                  <a:gd name="T113" fmla="*/ 47883763 h 194"/>
                  <a:gd name="T114" fmla="*/ 17640300 w 176"/>
                  <a:gd name="T115" fmla="*/ 32761238 h 194"/>
                  <a:gd name="T116" fmla="*/ 20161250 w 176"/>
                  <a:gd name="T117" fmla="*/ 15120938 h 194"/>
                  <a:gd name="T118" fmla="*/ 40322500 w 176"/>
                  <a:gd name="T119" fmla="*/ 0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6"/>
                  <a:gd name="T181" fmla="*/ 0 h 194"/>
                  <a:gd name="T182" fmla="*/ 176 w 176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6" h="194">
                    <a:moveTo>
                      <a:pt x="175" y="92"/>
                    </a:moveTo>
                    <a:lnTo>
                      <a:pt x="175" y="93"/>
                    </a:lnTo>
                    <a:lnTo>
                      <a:pt x="175" y="96"/>
                    </a:lnTo>
                    <a:lnTo>
                      <a:pt x="175" y="98"/>
                    </a:lnTo>
                    <a:lnTo>
                      <a:pt x="176" y="100"/>
                    </a:lnTo>
                    <a:lnTo>
                      <a:pt x="175" y="101"/>
                    </a:lnTo>
                    <a:lnTo>
                      <a:pt x="175" y="103"/>
                    </a:lnTo>
                    <a:lnTo>
                      <a:pt x="175" y="105"/>
                    </a:lnTo>
                    <a:lnTo>
                      <a:pt x="175" y="106"/>
                    </a:lnTo>
                    <a:lnTo>
                      <a:pt x="175" y="107"/>
                    </a:lnTo>
                    <a:lnTo>
                      <a:pt x="175" y="111"/>
                    </a:lnTo>
                    <a:lnTo>
                      <a:pt x="175" y="112"/>
                    </a:lnTo>
                    <a:lnTo>
                      <a:pt x="176" y="112"/>
                    </a:lnTo>
                    <a:lnTo>
                      <a:pt x="176" y="114"/>
                    </a:lnTo>
                    <a:lnTo>
                      <a:pt x="175" y="116"/>
                    </a:lnTo>
                    <a:lnTo>
                      <a:pt x="174" y="119"/>
                    </a:lnTo>
                    <a:lnTo>
                      <a:pt x="174" y="120"/>
                    </a:lnTo>
                    <a:lnTo>
                      <a:pt x="174" y="121"/>
                    </a:lnTo>
                    <a:lnTo>
                      <a:pt x="175" y="121"/>
                    </a:lnTo>
                    <a:lnTo>
                      <a:pt x="175" y="123"/>
                    </a:lnTo>
                    <a:lnTo>
                      <a:pt x="174" y="123"/>
                    </a:lnTo>
                    <a:lnTo>
                      <a:pt x="169" y="123"/>
                    </a:lnTo>
                    <a:lnTo>
                      <a:pt x="167" y="123"/>
                    </a:lnTo>
                    <a:lnTo>
                      <a:pt x="165" y="123"/>
                    </a:lnTo>
                    <a:lnTo>
                      <a:pt x="160" y="123"/>
                    </a:lnTo>
                    <a:lnTo>
                      <a:pt x="154" y="123"/>
                    </a:lnTo>
                    <a:lnTo>
                      <a:pt x="147" y="123"/>
                    </a:lnTo>
                    <a:lnTo>
                      <a:pt x="147" y="127"/>
                    </a:lnTo>
                    <a:lnTo>
                      <a:pt x="147" y="129"/>
                    </a:lnTo>
                    <a:lnTo>
                      <a:pt x="147" y="133"/>
                    </a:lnTo>
                    <a:lnTo>
                      <a:pt x="147" y="136"/>
                    </a:lnTo>
                    <a:lnTo>
                      <a:pt x="147" y="137"/>
                    </a:lnTo>
                    <a:lnTo>
                      <a:pt x="147" y="144"/>
                    </a:lnTo>
                    <a:lnTo>
                      <a:pt x="147" y="147"/>
                    </a:lnTo>
                    <a:lnTo>
                      <a:pt x="147" y="149"/>
                    </a:lnTo>
                    <a:lnTo>
                      <a:pt x="147" y="150"/>
                    </a:lnTo>
                    <a:lnTo>
                      <a:pt x="147" y="157"/>
                    </a:lnTo>
                    <a:lnTo>
                      <a:pt x="147" y="159"/>
                    </a:lnTo>
                    <a:lnTo>
                      <a:pt x="147" y="165"/>
                    </a:lnTo>
                    <a:lnTo>
                      <a:pt x="147" y="167"/>
                    </a:lnTo>
                    <a:lnTo>
                      <a:pt x="147" y="168"/>
                    </a:lnTo>
                    <a:lnTo>
                      <a:pt x="148" y="168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8" y="172"/>
                    </a:lnTo>
                    <a:lnTo>
                      <a:pt x="149" y="173"/>
                    </a:lnTo>
                    <a:lnTo>
                      <a:pt x="150" y="174"/>
                    </a:lnTo>
                    <a:lnTo>
                      <a:pt x="154" y="176"/>
                    </a:lnTo>
                    <a:lnTo>
                      <a:pt x="157" y="180"/>
                    </a:lnTo>
                    <a:lnTo>
                      <a:pt x="157" y="181"/>
                    </a:lnTo>
                    <a:lnTo>
                      <a:pt x="162" y="184"/>
                    </a:lnTo>
                    <a:lnTo>
                      <a:pt x="164" y="186"/>
                    </a:lnTo>
                    <a:lnTo>
                      <a:pt x="167" y="189"/>
                    </a:lnTo>
                    <a:lnTo>
                      <a:pt x="165" y="189"/>
                    </a:lnTo>
                    <a:lnTo>
                      <a:pt x="160" y="190"/>
                    </a:lnTo>
                    <a:lnTo>
                      <a:pt x="159" y="190"/>
                    </a:lnTo>
                    <a:lnTo>
                      <a:pt x="155" y="191"/>
                    </a:lnTo>
                    <a:lnTo>
                      <a:pt x="150" y="192"/>
                    </a:lnTo>
                    <a:lnTo>
                      <a:pt x="144" y="193"/>
                    </a:lnTo>
                    <a:lnTo>
                      <a:pt x="138" y="194"/>
                    </a:lnTo>
                    <a:lnTo>
                      <a:pt x="136" y="193"/>
                    </a:lnTo>
                    <a:lnTo>
                      <a:pt x="135" y="193"/>
                    </a:lnTo>
                    <a:lnTo>
                      <a:pt x="132" y="193"/>
                    </a:lnTo>
                    <a:lnTo>
                      <a:pt x="131" y="193"/>
                    </a:lnTo>
                    <a:lnTo>
                      <a:pt x="131" y="194"/>
                    </a:lnTo>
                    <a:lnTo>
                      <a:pt x="130" y="194"/>
                    </a:lnTo>
                    <a:lnTo>
                      <a:pt x="129" y="194"/>
                    </a:lnTo>
                    <a:lnTo>
                      <a:pt x="127" y="193"/>
                    </a:lnTo>
                    <a:lnTo>
                      <a:pt x="126" y="193"/>
                    </a:lnTo>
                    <a:lnTo>
                      <a:pt x="125" y="192"/>
                    </a:lnTo>
                    <a:lnTo>
                      <a:pt x="122" y="192"/>
                    </a:lnTo>
                    <a:lnTo>
                      <a:pt x="121" y="192"/>
                    </a:lnTo>
                    <a:lnTo>
                      <a:pt x="120" y="192"/>
                    </a:lnTo>
                    <a:lnTo>
                      <a:pt x="119" y="192"/>
                    </a:lnTo>
                    <a:lnTo>
                      <a:pt x="118" y="192"/>
                    </a:lnTo>
                    <a:lnTo>
                      <a:pt x="117" y="192"/>
                    </a:lnTo>
                    <a:lnTo>
                      <a:pt x="116" y="192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09" y="192"/>
                    </a:lnTo>
                    <a:lnTo>
                      <a:pt x="108" y="191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4" y="191"/>
                    </a:lnTo>
                    <a:lnTo>
                      <a:pt x="103" y="191"/>
                    </a:lnTo>
                    <a:lnTo>
                      <a:pt x="101" y="191"/>
                    </a:lnTo>
                    <a:lnTo>
                      <a:pt x="100" y="190"/>
                    </a:lnTo>
                    <a:lnTo>
                      <a:pt x="99" y="189"/>
                    </a:lnTo>
                    <a:lnTo>
                      <a:pt x="98" y="187"/>
                    </a:lnTo>
                    <a:lnTo>
                      <a:pt x="97" y="186"/>
                    </a:lnTo>
                    <a:lnTo>
                      <a:pt x="97" y="185"/>
                    </a:lnTo>
                    <a:lnTo>
                      <a:pt x="95" y="185"/>
                    </a:lnTo>
                    <a:lnTo>
                      <a:pt x="92" y="185"/>
                    </a:lnTo>
                    <a:lnTo>
                      <a:pt x="91" y="185"/>
                    </a:lnTo>
                    <a:lnTo>
                      <a:pt x="90" y="185"/>
                    </a:lnTo>
                    <a:lnTo>
                      <a:pt x="86" y="185"/>
                    </a:lnTo>
                    <a:lnTo>
                      <a:pt x="83" y="185"/>
                    </a:lnTo>
                    <a:lnTo>
                      <a:pt x="80" y="185"/>
                    </a:lnTo>
                    <a:lnTo>
                      <a:pt x="70" y="185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55" y="185"/>
                    </a:lnTo>
                    <a:lnTo>
                      <a:pt x="54" y="185"/>
                    </a:lnTo>
                    <a:lnTo>
                      <a:pt x="47" y="185"/>
                    </a:lnTo>
                    <a:lnTo>
                      <a:pt x="42" y="185"/>
                    </a:lnTo>
                    <a:lnTo>
                      <a:pt x="39" y="185"/>
                    </a:lnTo>
                    <a:lnTo>
                      <a:pt x="38" y="185"/>
                    </a:lnTo>
                    <a:lnTo>
                      <a:pt x="36" y="185"/>
                    </a:lnTo>
                    <a:lnTo>
                      <a:pt x="35" y="185"/>
                    </a:lnTo>
                    <a:lnTo>
                      <a:pt x="34" y="185"/>
                    </a:lnTo>
                    <a:lnTo>
                      <a:pt x="33" y="185"/>
                    </a:lnTo>
                    <a:lnTo>
                      <a:pt x="32" y="185"/>
                    </a:lnTo>
                    <a:lnTo>
                      <a:pt x="30" y="184"/>
                    </a:lnTo>
                    <a:lnTo>
                      <a:pt x="28" y="183"/>
                    </a:lnTo>
                    <a:lnTo>
                      <a:pt x="26" y="181"/>
                    </a:lnTo>
                    <a:lnTo>
                      <a:pt x="26" y="180"/>
                    </a:lnTo>
                    <a:lnTo>
                      <a:pt x="25" y="180"/>
                    </a:lnTo>
                    <a:lnTo>
                      <a:pt x="24" y="180"/>
                    </a:lnTo>
                    <a:lnTo>
                      <a:pt x="23" y="180"/>
                    </a:lnTo>
                    <a:lnTo>
                      <a:pt x="21" y="180"/>
                    </a:lnTo>
                    <a:lnTo>
                      <a:pt x="21" y="178"/>
                    </a:lnTo>
                    <a:lnTo>
                      <a:pt x="20" y="178"/>
                    </a:lnTo>
                    <a:lnTo>
                      <a:pt x="19" y="180"/>
                    </a:lnTo>
                    <a:lnTo>
                      <a:pt x="18" y="180"/>
                    </a:lnTo>
                    <a:lnTo>
                      <a:pt x="17" y="180"/>
                    </a:lnTo>
                    <a:lnTo>
                      <a:pt x="17" y="181"/>
                    </a:lnTo>
                    <a:lnTo>
                      <a:pt x="16" y="181"/>
                    </a:lnTo>
                    <a:lnTo>
                      <a:pt x="13" y="183"/>
                    </a:lnTo>
                    <a:lnTo>
                      <a:pt x="11" y="183"/>
                    </a:lnTo>
                    <a:lnTo>
                      <a:pt x="10" y="183"/>
                    </a:lnTo>
                    <a:lnTo>
                      <a:pt x="8" y="183"/>
                    </a:lnTo>
                    <a:lnTo>
                      <a:pt x="7" y="182"/>
                    </a:lnTo>
                    <a:lnTo>
                      <a:pt x="6" y="182"/>
                    </a:lnTo>
                    <a:lnTo>
                      <a:pt x="5" y="182"/>
                    </a:lnTo>
                    <a:lnTo>
                      <a:pt x="4" y="182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1" y="180"/>
                    </a:lnTo>
                    <a:lnTo>
                      <a:pt x="1" y="177"/>
                    </a:lnTo>
                    <a:lnTo>
                      <a:pt x="1" y="176"/>
                    </a:lnTo>
                    <a:lnTo>
                      <a:pt x="2" y="175"/>
                    </a:lnTo>
                    <a:lnTo>
                      <a:pt x="1" y="173"/>
                    </a:lnTo>
                    <a:lnTo>
                      <a:pt x="1" y="172"/>
                    </a:lnTo>
                    <a:lnTo>
                      <a:pt x="1" y="171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1" y="165"/>
                    </a:lnTo>
                    <a:lnTo>
                      <a:pt x="1" y="164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1" y="163"/>
                    </a:lnTo>
                    <a:lnTo>
                      <a:pt x="1" y="162"/>
                    </a:lnTo>
                    <a:lnTo>
                      <a:pt x="2" y="163"/>
                    </a:lnTo>
                    <a:lnTo>
                      <a:pt x="2" y="162"/>
                    </a:lnTo>
                    <a:lnTo>
                      <a:pt x="5" y="159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6" y="154"/>
                    </a:lnTo>
                    <a:lnTo>
                      <a:pt x="6" y="153"/>
                    </a:lnTo>
                    <a:lnTo>
                      <a:pt x="7" y="150"/>
                    </a:lnTo>
                    <a:lnTo>
                      <a:pt x="7" y="149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7"/>
                    </a:lnTo>
                    <a:lnTo>
                      <a:pt x="10" y="136"/>
                    </a:lnTo>
                    <a:lnTo>
                      <a:pt x="11" y="135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1" y="130"/>
                    </a:lnTo>
                    <a:lnTo>
                      <a:pt x="11" y="129"/>
                    </a:lnTo>
                    <a:lnTo>
                      <a:pt x="13" y="128"/>
                    </a:lnTo>
                    <a:lnTo>
                      <a:pt x="16" y="126"/>
                    </a:lnTo>
                    <a:lnTo>
                      <a:pt x="17" y="124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18" y="119"/>
                    </a:lnTo>
                    <a:lnTo>
                      <a:pt x="20" y="118"/>
                    </a:lnTo>
                    <a:lnTo>
                      <a:pt x="21" y="117"/>
                    </a:lnTo>
                    <a:lnTo>
                      <a:pt x="24" y="117"/>
                    </a:lnTo>
                    <a:lnTo>
                      <a:pt x="25" y="116"/>
                    </a:lnTo>
                    <a:lnTo>
                      <a:pt x="25" y="115"/>
                    </a:lnTo>
                    <a:lnTo>
                      <a:pt x="26" y="115"/>
                    </a:lnTo>
                    <a:lnTo>
                      <a:pt x="26" y="114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8" y="111"/>
                    </a:lnTo>
                    <a:lnTo>
                      <a:pt x="29" y="108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29" y="105"/>
                    </a:lnTo>
                    <a:lnTo>
                      <a:pt x="29" y="102"/>
                    </a:lnTo>
                    <a:lnTo>
                      <a:pt x="29" y="101"/>
                    </a:lnTo>
                    <a:lnTo>
                      <a:pt x="30" y="99"/>
                    </a:lnTo>
                    <a:lnTo>
                      <a:pt x="30" y="96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9" y="90"/>
                    </a:lnTo>
                    <a:lnTo>
                      <a:pt x="29" y="89"/>
                    </a:lnTo>
                    <a:lnTo>
                      <a:pt x="28" y="88"/>
                    </a:lnTo>
                    <a:lnTo>
                      <a:pt x="26" y="87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3" y="80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20" y="70"/>
                    </a:lnTo>
                    <a:lnTo>
                      <a:pt x="18" y="67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6" y="22"/>
                    </a:lnTo>
                    <a:lnTo>
                      <a:pt x="29" y="22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8" y="22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1" y="28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6" y="43"/>
                    </a:lnTo>
                    <a:lnTo>
                      <a:pt x="78" y="43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0" y="47"/>
                    </a:lnTo>
                    <a:lnTo>
                      <a:pt x="80" y="49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2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6" y="53"/>
                    </a:lnTo>
                    <a:lnTo>
                      <a:pt x="89" y="52"/>
                    </a:lnTo>
                    <a:lnTo>
                      <a:pt x="89" y="53"/>
                    </a:lnTo>
                    <a:lnTo>
                      <a:pt x="90" y="53"/>
                    </a:lnTo>
                    <a:lnTo>
                      <a:pt x="91" y="53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5" y="52"/>
                    </a:lnTo>
                    <a:lnTo>
                      <a:pt x="98" y="52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101" y="51"/>
                    </a:lnTo>
                    <a:lnTo>
                      <a:pt x="101" y="52"/>
                    </a:lnTo>
                    <a:lnTo>
                      <a:pt x="104" y="52"/>
                    </a:lnTo>
                    <a:lnTo>
                      <a:pt x="109" y="52"/>
                    </a:lnTo>
                    <a:lnTo>
                      <a:pt x="109" y="51"/>
                    </a:lnTo>
                    <a:lnTo>
                      <a:pt x="109" y="50"/>
                    </a:lnTo>
                    <a:lnTo>
                      <a:pt x="109" y="49"/>
                    </a:lnTo>
                    <a:lnTo>
                      <a:pt x="110" y="49"/>
                    </a:lnTo>
                    <a:lnTo>
                      <a:pt x="110" y="47"/>
                    </a:lnTo>
                    <a:lnTo>
                      <a:pt x="109" y="46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11" y="45"/>
                    </a:lnTo>
                    <a:lnTo>
                      <a:pt x="111" y="44"/>
                    </a:lnTo>
                    <a:lnTo>
                      <a:pt x="111" y="43"/>
                    </a:lnTo>
                    <a:lnTo>
                      <a:pt x="111" y="42"/>
                    </a:lnTo>
                    <a:lnTo>
                      <a:pt x="111" y="40"/>
                    </a:lnTo>
                    <a:lnTo>
                      <a:pt x="111" y="37"/>
                    </a:lnTo>
                    <a:lnTo>
                      <a:pt x="118" y="37"/>
                    </a:lnTo>
                    <a:lnTo>
                      <a:pt x="122" y="37"/>
                    </a:lnTo>
                    <a:lnTo>
                      <a:pt x="122" y="36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6" y="42"/>
                    </a:lnTo>
                    <a:lnTo>
                      <a:pt x="136" y="42"/>
                    </a:lnTo>
                    <a:lnTo>
                      <a:pt x="141" y="42"/>
                    </a:lnTo>
                    <a:lnTo>
                      <a:pt x="144" y="42"/>
                    </a:lnTo>
                    <a:lnTo>
                      <a:pt x="145" y="43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4" y="46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2" y="51"/>
                    </a:lnTo>
                    <a:lnTo>
                      <a:pt x="144" y="52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5"/>
                    </a:lnTo>
                    <a:lnTo>
                      <a:pt x="146" y="56"/>
                    </a:lnTo>
                    <a:lnTo>
                      <a:pt x="145" y="56"/>
                    </a:lnTo>
                    <a:lnTo>
                      <a:pt x="146" y="58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70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7" y="78"/>
                    </a:lnTo>
                    <a:lnTo>
                      <a:pt x="147" y="79"/>
                    </a:lnTo>
                    <a:lnTo>
                      <a:pt x="148" y="79"/>
                    </a:lnTo>
                    <a:lnTo>
                      <a:pt x="149" y="79"/>
                    </a:lnTo>
                    <a:lnTo>
                      <a:pt x="149" y="80"/>
                    </a:lnTo>
                    <a:lnTo>
                      <a:pt x="149" y="81"/>
                    </a:lnTo>
                    <a:lnTo>
                      <a:pt x="149" y="82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6"/>
                    </a:lnTo>
                    <a:lnTo>
                      <a:pt x="150" y="88"/>
                    </a:lnTo>
                    <a:lnTo>
                      <a:pt x="151" y="89"/>
                    </a:lnTo>
                    <a:lnTo>
                      <a:pt x="151" y="90"/>
                    </a:lnTo>
                    <a:lnTo>
                      <a:pt x="150" y="91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49" y="93"/>
                    </a:lnTo>
                    <a:lnTo>
                      <a:pt x="149" y="95"/>
                    </a:lnTo>
                    <a:lnTo>
                      <a:pt x="150" y="96"/>
                    </a:lnTo>
                    <a:lnTo>
                      <a:pt x="150" y="97"/>
                    </a:lnTo>
                    <a:lnTo>
                      <a:pt x="150" y="98"/>
                    </a:lnTo>
                    <a:lnTo>
                      <a:pt x="154" y="96"/>
                    </a:lnTo>
                    <a:lnTo>
                      <a:pt x="154" y="95"/>
                    </a:lnTo>
                    <a:lnTo>
                      <a:pt x="155" y="95"/>
                    </a:lnTo>
                    <a:lnTo>
                      <a:pt x="156" y="96"/>
                    </a:lnTo>
                    <a:lnTo>
                      <a:pt x="157" y="96"/>
                    </a:lnTo>
                    <a:lnTo>
                      <a:pt x="158" y="96"/>
                    </a:lnTo>
                    <a:lnTo>
                      <a:pt x="159" y="95"/>
                    </a:lnTo>
                    <a:lnTo>
                      <a:pt x="159" y="96"/>
                    </a:lnTo>
                    <a:lnTo>
                      <a:pt x="160" y="96"/>
                    </a:lnTo>
                    <a:lnTo>
                      <a:pt x="162" y="96"/>
                    </a:lnTo>
                    <a:lnTo>
                      <a:pt x="164" y="96"/>
                    </a:lnTo>
                    <a:lnTo>
                      <a:pt x="165" y="95"/>
                    </a:lnTo>
                    <a:lnTo>
                      <a:pt x="166" y="95"/>
                    </a:lnTo>
                    <a:lnTo>
                      <a:pt x="166" y="93"/>
                    </a:lnTo>
                    <a:lnTo>
                      <a:pt x="167" y="93"/>
                    </a:lnTo>
                    <a:lnTo>
                      <a:pt x="168" y="93"/>
                    </a:lnTo>
                    <a:lnTo>
                      <a:pt x="169" y="95"/>
                    </a:lnTo>
                    <a:lnTo>
                      <a:pt x="170" y="95"/>
                    </a:lnTo>
                    <a:lnTo>
                      <a:pt x="173" y="95"/>
                    </a:lnTo>
                    <a:lnTo>
                      <a:pt x="174" y="95"/>
                    </a:lnTo>
                    <a:lnTo>
                      <a:pt x="174" y="93"/>
                    </a:lnTo>
                    <a:lnTo>
                      <a:pt x="175" y="92"/>
                    </a:lnTo>
                    <a:moveTo>
                      <a:pt x="20" y="4"/>
                    </a:moveTo>
                    <a:lnTo>
                      <a:pt x="19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87" name="Freeform 1343"/>
              <p:cNvSpPr>
                <a:spLocks noEditPoints="1"/>
              </p:cNvSpPr>
              <p:nvPr/>
            </p:nvSpPr>
            <p:spPr bwMode="auto">
              <a:xfrm>
                <a:off x="8656638" y="3624262"/>
                <a:ext cx="65087" cy="55563"/>
              </a:xfrm>
              <a:custGeom>
                <a:avLst/>
                <a:gdLst>
                  <a:gd name="T0" fmla="*/ 103324819 w 41"/>
                  <a:gd name="T1" fmla="*/ 88205469 h 35"/>
                  <a:gd name="T2" fmla="*/ 100805476 w 41"/>
                  <a:gd name="T3" fmla="*/ 85686084 h 35"/>
                  <a:gd name="T4" fmla="*/ 103324819 w 41"/>
                  <a:gd name="T5" fmla="*/ 85686084 h 35"/>
                  <a:gd name="T6" fmla="*/ 103324819 w 41"/>
                  <a:gd name="T7" fmla="*/ 85686084 h 35"/>
                  <a:gd name="T8" fmla="*/ 103324819 w 41"/>
                  <a:gd name="T9" fmla="*/ 85686084 h 35"/>
                  <a:gd name="T10" fmla="*/ 103324819 w 41"/>
                  <a:gd name="T11" fmla="*/ 85686084 h 35"/>
                  <a:gd name="T12" fmla="*/ 103324819 w 41"/>
                  <a:gd name="T13" fmla="*/ 88205469 h 35"/>
                  <a:gd name="T14" fmla="*/ 103324819 w 41"/>
                  <a:gd name="T15" fmla="*/ 88205469 h 35"/>
                  <a:gd name="T16" fmla="*/ 103324819 w 41"/>
                  <a:gd name="T17" fmla="*/ 88205469 h 35"/>
                  <a:gd name="T18" fmla="*/ 103324819 w 41"/>
                  <a:gd name="T19" fmla="*/ 88205469 h 35"/>
                  <a:gd name="T20" fmla="*/ 32760986 w 41"/>
                  <a:gd name="T21" fmla="*/ 0 h 35"/>
                  <a:gd name="T22" fmla="*/ 32760986 w 41"/>
                  <a:gd name="T23" fmla="*/ 0 h 35"/>
                  <a:gd name="T24" fmla="*/ 32760986 w 41"/>
                  <a:gd name="T25" fmla="*/ 0 h 35"/>
                  <a:gd name="T26" fmla="*/ 32760986 w 41"/>
                  <a:gd name="T27" fmla="*/ 0 h 35"/>
                  <a:gd name="T28" fmla="*/ 32760986 w 41"/>
                  <a:gd name="T29" fmla="*/ 0 h 35"/>
                  <a:gd name="T30" fmla="*/ 32760986 w 41"/>
                  <a:gd name="T31" fmla="*/ 0 h 35"/>
                  <a:gd name="T32" fmla="*/ 32760986 w 41"/>
                  <a:gd name="T33" fmla="*/ 0 h 35"/>
                  <a:gd name="T34" fmla="*/ 83163724 w 41"/>
                  <a:gd name="T35" fmla="*/ 47882606 h 35"/>
                  <a:gd name="T36" fmla="*/ 83163724 w 41"/>
                  <a:gd name="T37" fmla="*/ 47882606 h 35"/>
                  <a:gd name="T38" fmla="*/ 83163724 w 41"/>
                  <a:gd name="T39" fmla="*/ 47882606 h 35"/>
                  <a:gd name="T40" fmla="*/ 83163724 w 41"/>
                  <a:gd name="T41" fmla="*/ 47882606 h 35"/>
                  <a:gd name="T42" fmla="*/ 83163724 w 41"/>
                  <a:gd name="T43" fmla="*/ 47882606 h 35"/>
                  <a:gd name="T44" fmla="*/ 0 w 41"/>
                  <a:gd name="T45" fmla="*/ 5040358 h 35"/>
                  <a:gd name="T46" fmla="*/ 0 w 41"/>
                  <a:gd name="T47" fmla="*/ 5040358 h 35"/>
                  <a:gd name="T48" fmla="*/ 0 w 41"/>
                  <a:gd name="T49" fmla="*/ 5040358 h 35"/>
                  <a:gd name="T50" fmla="*/ 0 w 41"/>
                  <a:gd name="T51" fmla="*/ 5040358 h 35"/>
                  <a:gd name="T52" fmla="*/ 0 w 41"/>
                  <a:gd name="T53" fmla="*/ 5040358 h 35"/>
                  <a:gd name="T54" fmla="*/ 0 w 41"/>
                  <a:gd name="T55" fmla="*/ 5040358 h 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35"/>
                  <a:gd name="T86" fmla="*/ 41 w 41"/>
                  <a:gd name="T87" fmla="*/ 35 h 3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35">
                    <a:moveTo>
                      <a:pt x="41" y="35"/>
                    </a:moveTo>
                    <a:lnTo>
                      <a:pt x="40" y="34"/>
                    </a:lnTo>
                    <a:lnTo>
                      <a:pt x="41" y="34"/>
                    </a:lnTo>
                    <a:lnTo>
                      <a:pt x="41" y="35"/>
                    </a:lnTo>
                    <a:moveTo>
                      <a:pt x="13" y="0"/>
                    </a:moveTo>
                    <a:lnTo>
                      <a:pt x="13" y="0"/>
                    </a:lnTo>
                    <a:moveTo>
                      <a:pt x="33" y="19"/>
                    </a:moveTo>
                    <a:lnTo>
                      <a:pt x="33" y="19"/>
                    </a:lnTo>
                    <a:moveTo>
                      <a:pt x="0" y="2"/>
                    </a:move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88" name="Freeform 1344"/>
              <p:cNvSpPr>
                <a:spLocks/>
              </p:cNvSpPr>
              <p:nvPr/>
            </p:nvSpPr>
            <p:spPr bwMode="auto">
              <a:xfrm>
                <a:off x="6310313" y="3649662"/>
                <a:ext cx="1587" cy="4763"/>
              </a:xfrm>
              <a:custGeom>
                <a:avLst/>
                <a:gdLst>
                  <a:gd name="T0" fmla="*/ 2518569 w 1"/>
                  <a:gd name="T1" fmla="*/ 7560469 h 3"/>
                  <a:gd name="T2" fmla="*/ 2518569 w 1"/>
                  <a:gd name="T3" fmla="*/ 7560469 h 3"/>
                  <a:gd name="T4" fmla="*/ 2518569 w 1"/>
                  <a:gd name="T5" fmla="*/ 5040842 h 3"/>
                  <a:gd name="T6" fmla="*/ 0 w 1"/>
                  <a:gd name="T7" fmla="*/ 2519627 h 3"/>
                  <a:gd name="T8" fmla="*/ 0 w 1"/>
                  <a:gd name="T9" fmla="*/ 0 h 3"/>
                  <a:gd name="T10" fmla="*/ 0 w 1"/>
                  <a:gd name="T11" fmla="*/ 0 h 3"/>
                  <a:gd name="T12" fmla="*/ 2518569 w 1"/>
                  <a:gd name="T13" fmla="*/ 2519627 h 3"/>
                  <a:gd name="T14" fmla="*/ 2518569 w 1"/>
                  <a:gd name="T15" fmla="*/ 2519627 h 3"/>
                  <a:gd name="T16" fmla="*/ 2518569 w 1"/>
                  <a:gd name="T17" fmla="*/ 2519627 h 3"/>
                  <a:gd name="T18" fmla="*/ 2518569 w 1"/>
                  <a:gd name="T19" fmla="*/ 5040842 h 3"/>
                  <a:gd name="T20" fmla="*/ 2518569 w 1"/>
                  <a:gd name="T21" fmla="*/ 5040842 h 3"/>
                  <a:gd name="T22" fmla="*/ 2518569 w 1"/>
                  <a:gd name="T23" fmla="*/ 5040842 h 3"/>
                  <a:gd name="T24" fmla="*/ 2518569 w 1"/>
                  <a:gd name="T25" fmla="*/ 0 h 3"/>
                  <a:gd name="T26" fmla="*/ 2518569 w 1"/>
                  <a:gd name="T27" fmla="*/ 0 h 3"/>
                  <a:gd name="T28" fmla="*/ 2518569 w 1"/>
                  <a:gd name="T29" fmla="*/ 2519627 h 3"/>
                  <a:gd name="T30" fmla="*/ 2518569 w 1"/>
                  <a:gd name="T31" fmla="*/ 2519627 h 3"/>
                  <a:gd name="T32" fmla="*/ 2518569 w 1"/>
                  <a:gd name="T33" fmla="*/ 5040842 h 3"/>
                  <a:gd name="T34" fmla="*/ 2518569 w 1"/>
                  <a:gd name="T35" fmla="*/ 7560469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3"/>
                  <a:gd name="T56" fmla="*/ 1 w 1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89" name="Freeform 1345"/>
              <p:cNvSpPr>
                <a:spLocks noEditPoints="1"/>
              </p:cNvSpPr>
              <p:nvPr/>
            </p:nvSpPr>
            <p:spPr bwMode="auto">
              <a:xfrm>
                <a:off x="5338763" y="3508375"/>
                <a:ext cx="250825" cy="242887"/>
              </a:xfrm>
              <a:custGeom>
                <a:avLst/>
                <a:gdLst>
                  <a:gd name="T0" fmla="*/ 131048125 w 158"/>
                  <a:gd name="T1" fmla="*/ 0 h 153"/>
                  <a:gd name="T2" fmla="*/ 166330313 w 158"/>
                  <a:gd name="T3" fmla="*/ 0 h 153"/>
                  <a:gd name="T4" fmla="*/ 234373738 w 158"/>
                  <a:gd name="T5" fmla="*/ 37803060 h 153"/>
                  <a:gd name="T6" fmla="*/ 284776863 w 158"/>
                  <a:gd name="T7" fmla="*/ 65523928 h 153"/>
                  <a:gd name="T8" fmla="*/ 299897800 w 158"/>
                  <a:gd name="T9" fmla="*/ 83165779 h 153"/>
                  <a:gd name="T10" fmla="*/ 302418750 w 158"/>
                  <a:gd name="T11" fmla="*/ 95765740 h 153"/>
                  <a:gd name="T12" fmla="*/ 350302513 w 158"/>
                  <a:gd name="T13" fmla="*/ 131047855 h 153"/>
                  <a:gd name="T14" fmla="*/ 352821875 w 158"/>
                  <a:gd name="T15" fmla="*/ 138609102 h 153"/>
                  <a:gd name="T16" fmla="*/ 345262200 w 158"/>
                  <a:gd name="T17" fmla="*/ 163810613 h 153"/>
                  <a:gd name="T18" fmla="*/ 342741250 w 158"/>
                  <a:gd name="T19" fmla="*/ 191531481 h 153"/>
                  <a:gd name="T20" fmla="*/ 352821875 w 158"/>
                  <a:gd name="T21" fmla="*/ 206652387 h 153"/>
                  <a:gd name="T22" fmla="*/ 365423450 w 158"/>
                  <a:gd name="T23" fmla="*/ 221773293 h 153"/>
                  <a:gd name="T24" fmla="*/ 355342825 w 158"/>
                  <a:gd name="T25" fmla="*/ 244455447 h 153"/>
                  <a:gd name="T26" fmla="*/ 355342825 w 158"/>
                  <a:gd name="T27" fmla="*/ 262095710 h 153"/>
                  <a:gd name="T28" fmla="*/ 362902500 w 158"/>
                  <a:gd name="T29" fmla="*/ 282256919 h 153"/>
                  <a:gd name="T30" fmla="*/ 372983125 w 158"/>
                  <a:gd name="T31" fmla="*/ 309979374 h 153"/>
                  <a:gd name="T32" fmla="*/ 378023438 w 158"/>
                  <a:gd name="T33" fmla="*/ 325100281 h 153"/>
                  <a:gd name="T34" fmla="*/ 390625013 w 158"/>
                  <a:gd name="T35" fmla="*/ 332659940 h 153"/>
                  <a:gd name="T36" fmla="*/ 380544388 w 158"/>
                  <a:gd name="T37" fmla="*/ 350301791 h 153"/>
                  <a:gd name="T38" fmla="*/ 357862188 w 158"/>
                  <a:gd name="T39" fmla="*/ 362901753 h 153"/>
                  <a:gd name="T40" fmla="*/ 332660625 w 158"/>
                  <a:gd name="T41" fmla="*/ 370463000 h 153"/>
                  <a:gd name="T42" fmla="*/ 315018738 w 158"/>
                  <a:gd name="T43" fmla="*/ 367942055 h 153"/>
                  <a:gd name="T44" fmla="*/ 297378438 w 158"/>
                  <a:gd name="T45" fmla="*/ 380543604 h 153"/>
                  <a:gd name="T46" fmla="*/ 269655925 w 158"/>
                  <a:gd name="T47" fmla="*/ 378022659 h 153"/>
                  <a:gd name="T48" fmla="*/ 246975313 w 158"/>
                  <a:gd name="T49" fmla="*/ 385583906 h 153"/>
                  <a:gd name="T50" fmla="*/ 224293113 w 158"/>
                  <a:gd name="T51" fmla="*/ 380543604 h 153"/>
                  <a:gd name="T52" fmla="*/ 199093138 w 158"/>
                  <a:gd name="T53" fmla="*/ 370463000 h 153"/>
                  <a:gd name="T54" fmla="*/ 189012513 w 158"/>
                  <a:gd name="T55" fmla="*/ 355342094 h 153"/>
                  <a:gd name="T56" fmla="*/ 186491563 w 158"/>
                  <a:gd name="T57" fmla="*/ 325100281 h 153"/>
                  <a:gd name="T58" fmla="*/ 171370625 w 158"/>
                  <a:gd name="T59" fmla="*/ 307458430 h 153"/>
                  <a:gd name="T60" fmla="*/ 158769050 w 158"/>
                  <a:gd name="T61" fmla="*/ 307458430 h 153"/>
                  <a:gd name="T62" fmla="*/ 136088438 w 158"/>
                  <a:gd name="T63" fmla="*/ 304939072 h 153"/>
                  <a:gd name="T64" fmla="*/ 123486863 w 158"/>
                  <a:gd name="T65" fmla="*/ 299898770 h 153"/>
                  <a:gd name="T66" fmla="*/ 105846563 w 158"/>
                  <a:gd name="T67" fmla="*/ 292337523 h 153"/>
                  <a:gd name="T68" fmla="*/ 90725625 w 158"/>
                  <a:gd name="T69" fmla="*/ 282256919 h 153"/>
                  <a:gd name="T70" fmla="*/ 70564375 w 158"/>
                  <a:gd name="T71" fmla="*/ 274697260 h 153"/>
                  <a:gd name="T72" fmla="*/ 57962800 w 158"/>
                  <a:gd name="T73" fmla="*/ 269656957 h 153"/>
                  <a:gd name="T74" fmla="*/ 45362813 w 158"/>
                  <a:gd name="T75" fmla="*/ 246974804 h 153"/>
                  <a:gd name="T76" fmla="*/ 37801550 w 158"/>
                  <a:gd name="T77" fmla="*/ 229334540 h 153"/>
                  <a:gd name="T78" fmla="*/ 25201563 w 158"/>
                  <a:gd name="T79" fmla="*/ 209173332 h 153"/>
                  <a:gd name="T80" fmla="*/ 10080625 w 158"/>
                  <a:gd name="T81" fmla="*/ 191531481 h 153"/>
                  <a:gd name="T82" fmla="*/ 12599988 w 158"/>
                  <a:gd name="T83" fmla="*/ 168850915 h 153"/>
                  <a:gd name="T84" fmla="*/ 2520950 w 158"/>
                  <a:gd name="T85" fmla="*/ 151209064 h 153"/>
                  <a:gd name="T86" fmla="*/ 2520950 w 158"/>
                  <a:gd name="T87" fmla="*/ 131047855 h 153"/>
                  <a:gd name="T88" fmla="*/ 27720925 w 158"/>
                  <a:gd name="T89" fmla="*/ 110886647 h 153"/>
                  <a:gd name="T90" fmla="*/ 42843450 w 158"/>
                  <a:gd name="T91" fmla="*/ 90725438 h 153"/>
                  <a:gd name="T92" fmla="*/ 52922488 w 158"/>
                  <a:gd name="T93" fmla="*/ 78125477 h 153"/>
                  <a:gd name="T94" fmla="*/ 42843450 w 158"/>
                  <a:gd name="T95" fmla="*/ 68044872 h 153"/>
                  <a:gd name="T96" fmla="*/ 50403125 w 158"/>
                  <a:gd name="T97" fmla="*/ 47883664 h 153"/>
                  <a:gd name="T98" fmla="*/ 50403125 w 158"/>
                  <a:gd name="T99" fmla="*/ 35282115 h 153"/>
                  <a:gd name="T100" fmla="*/ 50403125 w 158"/>
                  <a:gd name="T101" fmla="*/ 15120906 h 153"/>
                  <a:gd name="T102" fmla="*/ 47883763 w 158"/>
                  <a:gd name="T103" fmla="*/ 0 h 153"/>
                  <a:gd name="T104" fmla="*/ 83165950 w 158"/>
                  <a:gd name="T105" fmla="*/ 0 h 153"/>
                  <a:gd name="T106" fmla="*/ 355342825 w 158"/>
                  <a:gd name="T107" fmla="*/ 186491179 h 153"/>
                  <a:gd name="T108" fmla="*/ 355342825 w 158"/>
                  <a:gd name="T109" fmla="*/ 168850915 h 153"/>
                  <a:gd name="T110" fmla="*/ 362902500 w 158"/>
                  <a:gd name="T111" fmla="*/ 183971821 h 153"/>
                  <a:gd name="T112" fmla="*/ 365423450 w 158"/>
                  <a:gd name="T113" fmla="*/ 196571783 h 153"/>
                  <a:gd name="T114" fmla="*/ 370463763 w 158"/>
                  <a:gd name="T115" fmla="*/ 148689706 h 153"/>
                  <a:gd name="T116" fmla="*/ 375504075 w 158"/>
                  <a:gd name="T117" fmla="*/ 151209064 h 153"/>
                  <a:gd name="T118" fmla="*/ 370463763 w 158"/>
                  <a:gd name="T119" fmla="*/ 249495749 h 153"/>
                  <a:gd name="T120" fmla="*/ 375504075 w 158"/>
                  <a:gd name="T121" fmla="*/ 246974804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36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6"/>
                    </a:lnTo>
                    <a:lnTo>
                      <a:pt x="84" y="10"/>
                    </a:lnTo>
                    <a:lnTo>
                      <a:pt x="90" y="14"/>
                    </a:lnTo>
                    <a:lnTo>
                      <a:pt x="93" y="15"/>
                    </a:lnTo>
                    <a:lnTo>
                      <a:pt x="95" y="16"/>
                    </a:lnTo>
                    <a:lnTo>
                      <a:pt x="97" y="17"/>
                    </a:lnTo>
                    <a:lnTo>
                      <a:pt x="99" y="18"/>
                    </a:lnTo>
                    <a:lnTo>
                      <a:pt x="104" y="22"/>
                    </a:lnTo>
                    <a:lnTo>
                      <a:pt x="111" y="25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8" y="28"/>
                    </a:lnTo>
                    <a:lnTo>
                      <a:pt x="119" y="29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6"/>
                    </a:lnTo>
                    <a:lnTo>
                      <a:pt x="120" y="36"/>
                    </a:lnTo>
                    <a:lnTo>
                      <a:pt x="120" y="37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9" y="44"/>
                    </a:lnTo>
                    <a:lnTo>
                      <a:pt x="130" y="45"/>
                    </a:lnTo>
                    <a:lnTo>
                      <a:pt x="132" y="46"/>
                    </a:lnTo>
                    <a:lnTo>
                      <a:pt x="133" y="47"/>
                    </a:lnTo>
                    <a:lnTo>
                      <a:pt x="138" y="51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0" y="53"/>
                    </a:lnTo>
                    <a:lnTo>
                      <a:pt x="140" y="55"/>
                    </a:lnTo>
                    <a:lnTo>
                      <a:pt x="140" y="56"/>
                    </a:lnTo>
                    <a:lnTo>
                      <a:pt x="139" y="56"/>
                    </a:lnTo>
                    <a:lnTo>
                      <a:pt x="139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9" y="56"/>
                    </a:lnTo>
                    <a:lnTo>
                      <a:pt x="139" y="57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5" y="71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5"/>
                    </a:lnTo>
                    <a:lnTo>
                      <a:pt x="136" y="76"/>
                    </a:lnTo>
                    <a:lnTo>
                      <a:pt x="136" y="78"/>
                    </a:lnTo>
                    <a:lnTo>
                      <a:pt x="137" y="78"/>
                    </a:lnTo>
                    <a:lnTo>
                      <a:pt x="138" y="79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3"/>
                    </a:lnTo>
                    <a:lnTo>
                      <a:pt x="145" y="84"/>
                    </a:lnTo>
                    <a:lnTo>
                      <a:pt x="145" y="85"/>
                    </a:lnTo>
                    <a:lnTo>
                      <a:pt x="145" y="87"/>
                    </a:lnTo>
                    <a:lnTo>
                      <a:pt x="145" y="88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0"/>
                    </a:lnTo>
                    <a:lnTo>
                      <a:pt x="141" y="92"/>
                    </a:lnTo>
                    <a:lnTo>
                      <a:pt x="141" y="93"/>
                    </a:lnTo>
                    <a:lnTo>
                      <a:pt x="141" y="94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2" y="95"/>
                    </a:lnTo>
                    <a:lnTo>
                      <a:pt x="144" y="97"/>
                    </a:lnTo>
                    <a:lnTo>
                      <a:pt x="144" y="100"/>
                    </a:lnTo>
                    <a:lnTo>
                      <a:pt x="142" y="103"/>
                    </a:lnTo>
                    <a:lnTo>
                      <a:pt x="141" y="103"/>
                    </a:lnTo>
                    <a:lnTo>
                      <a:pt x="141" y="104"/>
                    </a:lnTo>
                    <a:lnTo>
                      <a:pt x="141" y="106"/>
                    </a:lnTo>
                    <a:lnTo>
                      <a:pt x="142" y="108"/>
                    </a:lnTo>
                    <a:lnTo>
                      <a:pt x="142" y="109"/>
                    </a:lnTo>
                    <a:lnTo>
                      <a:pt x="142" y="110"/>
                    </a:lnTo>
                    <a:lnTo>
                      <a:pt x="144" y="111"/>
                    </a:lnTo>
                    <a:lnTo>
                      <a:pt x="145" y="112"/>
                    </a:lnTo>
                    <a:lnTo>
                      <a:pt x="144" y="112"/>
                    </a:lnTo>
                    <a:lnTo>
                      <a:pt x="142" y="112"/>
                    </a:lnTo>
                    <a:lnTo>
                      <a:pt x="144" y="113"/>
                    </a:lnTo>
                    <a:lnTo>
                      <a:pt x="146" y="117"/>
                    </a:lnTo>
                    <a:lnTo>
                      <a:pt x="147" y="117"/>
                    </a:lnTo>
                    <a:lnTo>
                      <a:pt x="147" y="119"/>
                    </a:lnTo>
                    <a:lnTo>
                      <a:pt x="147" y="122"/>
                    </a:lnTo>
                    <a:lnTo>
                      <a:pt x="148" y="123"/>
                    </a:lnTo>
                    <a:lnTo>
                      <a:pt x="148" y="125"/>
                    </a:lnTo>
                    <a:lnTo>
                      <a:pt x="148" y="126"/>
                    </a:lnTo>
                    <a:lnTo>
                      <a:pt x="149" y="126"/>
                    </a:lnTo>
                    <a:lnTo>
                      <a:pt x="148" y="127"/>
                    </a:lnTo>
                    <a:lnTo>
                      <a:pt x="149" y="128"/>
                    </a:lnTo>
                    <a:lnTo>
                      <a:pt x="150" y="128"/>
                    </a:lnTo>
                    <a:lnTo>
                      <a:pt x="150" y="129"/>
                    </a:lnTo>
                    <a:lnTo>
                      <a:pt x="151" y="130"/>
                    </a:lnTo>
                    <a:lnTo>
                      <a:pt x="151" y="131"/>
                    </a:lnTo>
                    <a:lnTo>
                      <a:pt x="151" y="130"/>
                    </a:lnTo>
                    <a:lnTo>
                      <a:pt x="153" y="130"/>
                    </a:lnTo>
                    <a:lnTo>
                      <a:pt x="154" y="130"/>
                    </a:lnTo>
                    <a:lnTo>
                      <a:pt x="154" y="131"/>
                    </a:lnTo>
                    <a:lnTo>
                      <a:pt x="155" y="132"/>
                    </a:lnTo>
                    <a:lnTo>
                      <a:pt x="155" y="131"/>
                    </a:lnTo>
                    <a:lnTo>
                      <a:pt x="157" y="134"/>
                    </a:lnTo>
                    <a:lnTo>
                      <a:pt x="158" y="135"/>
                    </a:lnTo>
                    <a:lnTo>
                      <a:pt x="157" y="136"/>
                    </a:lnTo>
                    <a:lnTo>
                      <a:pt x="156" y="136"/>
                    </a:lnTo>
                    <a:lnTo>
                      <a:pt x="154" y="138"/>
                    </a:lnTo>
                    <a:lnTo>
                      <a:pt x="151" y="139"/>
                    </a:lnTo>
                    <a:lnTo>
                      <a:pt x="150" y="139"/>
                    </a:lnTo>
                    <a:lnTo>
                      <a:pt x="150" y="140"/>
                    </a:lnTo>
                    <a:lnTo>
                      <a:pt x="149" y="140"/>
                    </a:lnTo>
                    <a:lnTo>
                      <a:pt x="148" y="141"/>
                    </a:lnTo>
                    <a:lnTo>
                      <a:pt x="147" y="141"/>
                    </a:lnTo>
                    <a:lnTo>
                      <a:pt x="145" y="143"/>
                    </a:lnTo>
                    <a:lnTo>
                      <a:pt x="142" y="144"/>
                    </a:lnTo>
                    <a:lnTo>
                      <a:pt x="141" y="145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37" y="145"/>
                    </a:lnTo>
                    <a:lnTo>
                      <a:pt x="136" y="145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1" y="147"/>
                    </a:lnTo>
                    <a:lnTo>
                      <a:pt x="130" y="148"/>
                    </a:lnTo>
                    <a:lnTo>
                      <a:pt x="129" y="148"/>
                    </a:lnTo>
                    <a:lnTo>
                      <a:pt x="128" y="148"/>
                    </a:lnTo>
                    <a:lnTo>
                      <a:pt x="128" y="147"/>
                    </a:lnTo>
                    <a:lnTo>
                      <a:pt x="126" y="146"/>
                    </a:lnTo>
                    <a:lnTo>
                      <a:pt x="125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20" y="149"/>
                    </a:lnTo>
                    <a:lnTo>
                      <a:pt x="120" y="150"/>
                    </a:lnTo>
                    <a:lnTo>
                      <a:pt x="119" y="150"/>
                    </a:lnTo>
                    <a:lnTo>
                      <a:pt x="118" y="151"/>
                    </a:lnTo>
                    <a:lnTo>
                      <a:pt x="116" y="153"/>
                    </a:lnTo>
                    <a:lnTo>
                      <a:pt x="114" y="153"/>
                    </a:lnTo>
                    <a:lnTo>
                      <a:pt x="112" y="153"/>
                    </a:lnTo>
                    <a:lnTo>
                      <a:pt x="111" y="153"/>
                    </a:lnTo>
                    <a:lnTo>
                      <a:pt x="111" y="151"/>
                    </a:lnTo>
                    <a:lnTo>
                      <a:pt x="109" y="150"/>
                    </a:lnTo>
                    <a:lnTo>
                      <a:pt x="107" y="150"/>
                    </a:lnTo>
                    <a:lnTo>
                      <a:pt x="105" y="151"/>
                    </a:lnTo>
                    <a:lnTo>
                      <a:pt x="104" y="153"/>
                    </a:lnTo>
                    <a:lnTo>
                      <a:pt x="102" y="153"/>
                    </a:lnTo>
                    <a:lnTo>
                      <a:pt x="100" y="151"/>
                    </a:lnTo>
                    <a:lnTo>
                      <a:pt x="100" y="153"/>
                    </a:lnTo>
                    <a:lnTo>
                      <a:pt x="99" y="153"/>
                    </a:lnTo>
                    <a:lnTo>
                      <a:pt x="98" y="153"/>
                    </a:lnTo>
                    <a:lnTo>
                      <a:pt x="98" y="151"/>
                    </a:lnTo>
                    <a:lnTo>
                      <a:pt x="97" y="150"/>
                    </a:lnTo>
                    <a:lnTo>
                      <a:pt x="94" y="148"/>
                    </a:lnTo>
                    <a:lnTo>
                      <a:pt x="92" y="148"/>
                    </a:lnTo>
                    <a:lnTo>
                      <a:pt x="91" y="149"/>
                    </a:lnTo>
                    <a:lnTo>
                      <a:pt x="90" y="150"/>
                    </a:lnTo>
                    <a:lnTo>
                      <a:pt x="89" y="151"/>
                    </a:lnTo>
                    <a:lnTo>
                      <a:pt x="86" y="150"/>
                    </a:lnTo>
                    <a:lnTo>
                      <a:pt x="84" y="150"/>
                    </a:lnTo>
                    <a:lnTo>
                      <a:pt x="81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7" y="147"/>
                    </a:lnTo>
                    <a:lnTo>
                      <a:pt x="76" y="145"/>
                    </a:lnTo>
                    <a:lnTo>
                      <a:pt x="75" y="145"/>
                    </a:lnTo>
                    <a:lnTo>
                      <a:pt x="75" y="144"/>
                    </a:lnTo>
                    <a:lnTo>
                      <a:pt x="74" y="143"/>
                    </a:lnTo>
                    <a:lnTo>
                      <a:pt x="75" y="143"/>
                    </a:lnTo>
                    <a:lnTo>
                      <a:pt x="75" y="141"/>
                    </a:lnTo>
                    <a:lnTo>
                      <a:pt x="75" y="140"/>
                    </a:lnTo>
                    <a:lnTo>
                      <a:pt x="75" y="139"/>
                    </a:lnTo>
                    <a:lnTo>
                      <a:pt x="75" y="138"/>
                    </a:lnTo>
                    <a:lnTo>
                      <a:pt x="75" y="137"/>
                    </a:lnTo>
                    <a:lnTo>
                      <a:pt x="74" y="136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3" y="128"/>
                    </a:lnTo>
                    <a:lnTo>
                      <a:pt x="72" y="127"/>
                    </a:lnTo>
                    <a:lnTo>
                      <a:pt x="72" y="126"/>
                    </a:lnTo>
                    <a:lnTo>
                      <a:pt x="71" y="125"/>
                    </a:lnTo>
                    <a:lnTo>
                      <a:pt x="70" y="122"/>
                    </a:lnTo>
                    <a:lnTo>
                      <a:pt x="68" y="122"/>
                    </a:lnTo>
                    <a:lnTo>
                      <a:pt x="67" y="121"/>
                    </a:lnTo>
                    <a:lnTo>
                      <a:pt x="66" y="121"/>
                    </a:lnTo>
                    <a:lnTo>
                      <a:pt x="65" y="121"/>
                    </a:lnTo>
                    <a:lnTo>
                      <a:pt x="65" y="122"/>
                    </a:lnTo>
                    <a:lnTo>
                      <a:pt x="65" y="123"/>
                    </a:lnTo>
                    <a:lnTo>
                      <a:pt x="64" y="123"/>
                    </a:lnTo>
                    <a:lnTo>
                      <a:pt x="63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58" y="122"/>
                    </a:lnTo>
                    <a:lnTo>
                      <a:pt x="57" y="121"/>
                    </a:lnTo>
                    <a:lnTo>
                      <a:pt x="56" y="121"/>
                    </a:lnTo>
                    <a:lnTo>
                      <a:pt x="55" y="121"/>
                    </a:lnTo>
                    <a:lnTo>
                      <a:pt x="54" y="121"/>
                    </a:lnTo>
                    <a:lnTo>
                      <a:pt x="53" y="120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20"/>
                    </a:lnTo>
                    <a:lnTo>
                      <a:pt x="51" y="120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8" y="119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39" y="115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4" y="112"/>
                    </a:lnTo>
                    <a:lnTo>
                      <a:pt x="32" y="111"/>
                    </a:lnTo>
                    <a:lnTo>
                      <a:pt x="32" y="110"/>
                    </a:lnTo>
                    <a:lnTo>
                      <a:pt x="30" y="109"/>
                    </a:lnTo>
                    <a:lnTo>
                      <a:pt x="29" y="109"/>
                    </a:lnTo>
                    <a:lnTo>
                      <a:pt x="28" y="109"/>
                    </a:lnTo>
                    <a:lnTo>
                      <a:pt x="27" y="108"/>
                    </a:lnTo>
                    <a:lnTo>
                      <a:pt x="26" y="108"/>
                    </a:lnTo>
                    <a:lnTo>
                      <a:pt x="26" y="109"/>
                    </a:lnTo>
                    <a:lnTo>
                      <a:pt x="25" y="109"/>
                    </a:lnTo>
                    <a:lnTo>
                      <a:pt x="25" y="108"/>
                    </a:lnTo>
                    <a:lnTo>
                      <a:pt x="24" y="108"/>
                    </a:lnTo>
                    <a:lnTo>
                      <a:pt x="23" y="107"/>
                    </a:lnTo>
                    <a:lnTo>
                      <a:pt x="21" y="106"/>
                    </a:lnTo>
                    <a:lnTo>
                      <a:pt x="21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19" y="100"/>
                    </a:lnTo>
                    <a:lnTo>
                      <a:pt x="19" y="99"/>
                    </a:lnTo>
                    <a:lnTo>
                      <a:pt x="18" y="98"/>
                    </a:lnTo>
                    <a:lnTo>
                      <a:pt x="18" y="97"/>
                    </a:lnTo>
                    <a:lnTo>
                      <a:pt x="17" y="95"/>
                    </a:lnTo>
                    <a:lnTo>
                      <a:pt x="16" y="94"/>
                    </a:lnTo>
                    <a:lnTo>
                      <a:pt x="16" y="93"/>
                    </a:lnTo>
                    <a:lnTo>
                      <a:pt x="16" y="92"/>
                    </a:lnTo>
                    <a:lnTo>
                      <a:pt x="16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4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1" y="84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4" y="76"/>
                    </a:lnTo>
                    <a:lnTo>
                      <a:pt x="2" y="75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4" y="69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7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6"/>
                    </a:lnTo>
                    <a:lnTo>
                      <a:pt x="16" y="23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moveTo>
                      <a:pt x="145" y="78"/>
                    </a:moveTo>
                    <a:lnTo>
                      <a:pt x="144" y="78"/>
                    </a:lnTo>
                    <a:lnTo>
                      <a:pt x="144" y="76"/>
                    </a:lnTo>
                    <a:lnTo>
                      <a:pt x="142" y="75"/>
                    </a:lnTo>
                    <a:lnTo>
                      <a:pt x="141" y="74"/>
                    </a:lnTo>
                    <a:lnTo>
                      <a:pt x="141" y="75"/>
                    </a:lnTo>
                    <a:lnTo>
                      <a:pt x="140" y="74"/>
                    </a:lnTo>
                    <a:lnTo>
                      <a:pt x="140" y="73"/>
                    </a:lnTo>
                    <a:lnTo>
                      <a:pt x="140" y="72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1" y="67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2" y="70"/>
                    </a:lnTo>
                    <a:lnTo>
                      <a:pt x="142" y="71"/>
                    </a:lnTo>
                    <a:lnTo>
                      <a:pt x="142" y="72"/>
                    </a:lnTo>
                    <a:lnTo>
                      <a:pt x="144" y="72"/>
                    </a:lnTo>
                    <a:lnTo>
                      <a:pt x="144" y="73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5" y="78"/>
                    </a:lnTo>
                    <a:moveTo>
                      <a:pt x="148" y="64"/>
                    </a:moveTo>
                    <a:lnTo>
                      <a:pt x="147" y="63"/>
                    </a:lnTo>
                    <a:lnTo>
                      <a:pt x="147" y="62"/>
                    </a:lnTo>
                    <a:lnTo>
                      <a:pt x="147" y="61"/>
                    </a:lnTo>
                    <a:lnTo>
                      <a:pt x="148" y="61"/>
                    </a:lnTo>
                    <a:lnTo>
                      <a:pt x="148" y="60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7" y="56"/>
                    </a:lnTo>
                    <a:lnTo>
                      <a:pt x="147" y="55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9" y="61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4"/>
                    </a:lnTo>
                    <a:moveTo>
                      <a:pt x="147" y="100"/>
                    </a:moveTo>
                    <a:lnTo>
                      <a:pt x="146" y="99"/>
                    </a:lnTo>
                    <a:lnTo>
                      <a:pt x="147" y="99"/>
                    </a:lnTo>
                    <a:lnTo>
                      <a:pt x="149" y="97"/>
                    </a:lnTo>
                    <a:lnTo>
                      <a:pt x="149" y="95"/>
                    </a:lnTo>
                    <a:lnTo>
                      <a:pt x="150" y="95"/>
                    </a:lnTo>
                    <a:lnTo>
                      <a:pt x="150" y="94"/>
                    </a:lnTo>
                    <a:lnTo>
                      <a:pt x="150" y="95"/>
                    </a:lnTo>
                    <a:lnTo>
                      <a:pt x="150" y="97"/>
                    </a:lnTo>
                    <a:lnTo>
                      <a:pt x="149" y="98"/>
                    </a:lnTo>
                    <a:lnTo>
                      <a:pt x="149" y="99"/>
                    </a:lnTo>
                    <a:lnTo>
                      <a:pt x="148" y="99"/>
                    </a:lnTo>
                    <a:lnTo>
                      <a:pt x="147" y="10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90" name="Freeform 1347"/>
              <p:cNvSpPr>
                <a:spLocks noEditPoints="1"/>
              </p:cNvSpPr>
              <p:nvPr/>
            </p:nvSpPr>
            <p:spPr bwMode="auto">
              <a:xfrm>
                <a:off x="7477125" y="3670300"/>
                <a:ext cx="73025" cy="28575"/>
              </a:xfrm>
              <a:custGeom>
                <a:avLst/>
                <a:gdLst>
                  <a:gd name="T0" fmla="*/ 32761238 w 46"/>
                  <a:gd name="T1" fmla="*/ 42843450 h 18"/>
                  <a:gd name="T2" fmla="*/ 32761238 w 46"/>
                  <a:gd name="T3" fmla="*/ 37801550 h 18"/>
                  <a:gd name="T4" fmla="*/ 35282188 w 46"/>
                  <a:gd name="T5" fmla="*/ 35282188 h 18"/>
                  <a:gd name="T6" fmla="*/ 35282188 w 46"/>
                  <a:gd name="T7" fmla="*/ 32761238 h 18"/>
                  <a:gd name="T8" fmla="*/ 30241875 w 46"/>
                  <a:gd name="T9" fmla="*/ 32761238 h 18"/>
                  <a:gd name="T10" fmla="*/ 30241875 w 46"/>
                  <a:gd name="T11" fmla="*/ 27720925 h 18"/>
                  <a:gd name="T12" fmla="*/ 35282188 w 46"/>
                  <a:gd name="T13" fmla="*/ 20161250 h 18"/>
                  <a:gd name="T14" fmla="*/ 35282188 w 46"/>
                  <a:gd name="T15" fmla="*/ 17640300 h 18"/>
                  <a:gd name="T16" fmla="*/ 35282188 w 46"/>
                  <a:gd name="T17" fmla="*/ 17640300 h 18"/>
                  <a:gd name="T18" fmla="*/ 42843450 w 46"/>
                  <a:gd name="T19" fmla="*/ 15120938 h 18"/>
                  <a:gd name="T20" fmla="*/ 57964388 w 46"/>
                  <a:gd name="T21" fmla="*/ 12599988 h 18"/>
                  <a:gd name="T22" fmla="*/ 60483750 w 46"/>
                  <a:gd name="T23" fmla="*/ 12599988 h 18"/>
                  <a:gd name="T24" fmla="*/ 60483750 w 46"/>
                  <a:gd name="T25" fmla="*/ 12599988 h 18"/>
                  <a:gd name="T26" fmla="*/ 65524063 w 46"/>
                  <a:gd name="T27" fmla="*/ 12599988 h 18"/>
                  <a:gd name="T28" fmla="*/ 68043425 w 46"/>
                  <a:gd name="T29" fmla="*/ 12599988 h 18"/>
                  <a:gd name="T30" fmla="*/ 70564375 w 46"/>
                  <a:gd name="T31" fmla="*/ 12599988 h 18"/>
                  <a:gd name="T32" fmla="*/ 75604688 w 46"/>
                  <a:gd name="T33" fmla="*/ 12599988 h 18"/>
                  <a:gd name="T34" fmla="*/ 80645000 w 46"/>
                  <a:gd name="T35" fmla="*/ 10080625 h 18"/>
                  <a:gd name="T36" fmla="*/ 83165950 w 46"/>
                  <a:gd name="T37" fmla="*/ 10080625 h 18"/>
                  <a:gd name="T38" fmla="*/ 88206263 w 46"/>
                  <a:gd name="T39" fmla="*/ 12599988 h 18"/>
                  <a:gd name="T40" fmla="*/ 90725625 w 46"/>
                  <a:gd name="T41" fmla="*/ 12599988 h 18"/>
                  <a:gd name="T42" fmla="*/ 100806250 w 46"/>
                  <a:gd name="T43" fmla="*/ 5040313 h 18"/>
                  <a:gd name="T44" fmla="*/ 113407825 w 46"/>
                  <a:gd name="T45" fmla="*/ 5040313 h 18"/>
                  <a:gd name="T46" fmla="*/ 115927188 w 46"/>
                  <a:gd name="T47" fmla="*/ 10080625 h 18"/>
                  <a:gd name="T48" fmla="*/ 113407825 w 46"/>
                  <a:gd name="T49" fmla="*/ 12599988 h 18"/>
                  <a:gd name="T50" fmla="*/ 108367513 w 46"/>
                  <a:gd name="T51" fmla="*/ 15120938 h 18"/>
                  <a:gd name="T52" fmla="*/ 103327200 w 46"/>
                  <a:gd name="T53" fmla="*/ 17640300 h 18"/>
                  <a:gd name="T54" fmla="*/ 95765938 w 46"/>
                  <a:gd name="T55" fmla="*/ 20161250 h 18"/>
                  <a:gd name="T56" fmla="*/ 93246575 w 46"/>
                  <a:gd name="T57" fmla="*/ 22682200 h 18"/>
                  <a:gd name="T58" fmla="*/ 88206263 w 46"/>
                  <a:gd name="T59" fmla="*/ 25201563 h 18"/>
                  <a:gd name="T60" fmla="*/ 88206263 w 46"/>
                  <a:gd name="T61" fmla="*/ 27720925 h 18"/>
                  <a:gd name="T62" fmla="*/ 78124050 w 46"/>
                  <a:gd name="T63" fmla="*/ 27720925 h 18"/>
                  <a:gd name="T64" fmla="*/ 75604688 w 46"/>
                  <a:gd name="T65" fmla="*/ 27720925 h 18"/>
                  <a:gd name="T66" fmla="*/ 73083738 w 46"/>
                  <a:gd name="T67" fmla="*/ 27720925 h 18"/>
                  <a:gd name="T68" fmla="*/ 70564375 w 46"/>
                  <a:gd name="T69" fmla="*/ 32761238 h 18"/>
                  <a:gd name="T70" fmla="*/ 65524063 w 46"/>
                  <a:gd name="T71" fmla="*/ 35282188 h 18"/>
                  <a:gd name="T72" fmla="*/ 60483750 w 46"/>
                  <a:gd name="T73" fmla="*/ 35282188 h 18"/>
                  <a:gd name="T74" fmla="*/ 47883763 w 46"/>
                  <a:gd name="T75" fmla="*/ 40322500 h 18"/>
                  <a:gd name="T76" fmla="*/ 45362813 w 46"/>
                  <a:gd name="T77" fmla="*/ 40322500 h 18"/>
                  <a:gd name="T78" fmla="*/ 42843450 w 46"/>
                  <a:gd name="T79" fmla="*/ 45362813 h 18"/>
                  <a:gd name="T80" fmla="*/ 37801550 w 46"/>
                  <a:gd name="T81" fmla="*/ 45362813 h 18"/>
                  <a:gd name="T82" fmla="*/ 0 w 46"/>
                  <a:gd name="T83" fmla="*/ 42843450 h 18"/>
                  <a:gd name="T84" fmla="*/ 2520950 w 46"/>
                  <a:gd name="T85" fmla="*/ 40322500 h 18"/>
                  <a:gd name="T86" fmla="*/ 7559675 w 46"/>
                  <a:gd name="T87" fmla="*/ 37801550 h 18"/>
                  <a:gd name="T88" fmla="*/ 12601575 w 46"/>
                  <a:gd name="T89" fmla="*/ 40322500 h 18"/>
                  <a:gd name="T90" fmla="*/ 7559675 w 46"/>
                  <a:gd name="T91" fmla="*/ 45362813 h 18"/>
                  <a:gd name="T92" fmla="*/ 5040313 w 46"/>
                  <a:gd name="T93" fmla="*/ 42843450 h 18"/>
                  <a:gd name="T94" fmla="*/ 0 w 46"/>
                  <a:gd name="T95" fmla="*/ 45362813 h 18"/>
                  <a:gd name="T96" fmla="*/ 50403125 w 46"/>
                  <a:gd name="T97" fmla="*/ 5040313 h 18"/>
                  <a:gd name="T98" fmla="*/ 50403125 w 46"/>
                  <a:gd name="T99" fmla="*/ 2520950 h 18"/>
                  <a:gd name="T100" fmla="*/ 55443438 w 46"/>
                  <a:gd name="T101" fmla="*/ 0 h 18"/>
                  <a:gd name="T102" fmla="*/ 52924075 w 46"/>
                  <a:gd name="T103" fmla="*/ 5040313 h 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"/>
                  <a:gd name="T157" fmla="*/ 0 h 18"/>
                  <a:gd name="T158" fmla="*/ 46 w 46"/>
                  <a:gd name="T159" fmla="*/ 18 h 1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" h="18">
                    <a:moveTo>
                      <a:pt x="14" y="18"/>
                    </a:move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8"/>
                    </a:lnTo>
                    <a:moveTo>
                      <a:pt x="0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moveTo>
                      <a:pt x="21" y="2"/>
                    </a:moveTo>
                    <a:lnTo>
                      <a:pt x="20" y="2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91" name="Freeform 1348"/>
              <p:cNvSpPr>
                <a:spLocks/>
              </p:cNvSpPr>
              <p:nvPr/>
            </p:nvSpPr>
            <p:spPr bwMode="auto">
              <a:xfrm>
                <a:off x="5413375" y="3697287"/>
                <a:ext cx="73025" cy="176213"/>
              </a:xfrm>
              <a:custGeom>
                <a:avLst/>
                <a:gdLst>
                  <a:gd name="T0" fmla="*/ 27722513 w 46"/>
                  <a:gd name="T1" fmla="*/ 7559696 h 111"/>
                  <a:gd name="T2" fmla="*/ 40322500 w 46"/>
                  <a:gd name="T3" fmla="*/ 7559696 h 111"/>
                  <a:gd name="T4" fmla="*/ 45362813 w 46"/>
                  <a:gd name="T5" fmla="*/ 7559696 h 111"/>
                  <a:gd name="T6" fmla="*/ 50403125 w 46"/>
                  <a:gd name="T7" fmla="*/ 5040327 h 111"/>
                  <a:gd name="T8" fmla="*/ 63003113 w 46"/>
                  <a:gd name="T9" fmla="*/ 20161307 h 111"/>
                  <a:gd name="T10" fmla="*/ 68043425 w 46"/>
                  <a:gd name="T11" fmla="*/ 37801657 h 111"/>
                  <a:gd name="T12" fmla="*/ 70564375 w 46"/>
                  <a:gd name="T13" fmla="*/ 45362941 h 111"/>
                  <a:gd name="T14" fmla="*/ 70564375 w 46"/>
                  <a:gd name="T15" fmla="*/ 55443595 h 111"/>
                  <a:gd name="T16" fmla="*/ 73083738 w 46"/>
                  <a:gd name="T17" fmla="*/ 65524248 h 111"/>
                  <a:gd name="T18" fmla="*/ 83165950 w 46"/>
                  <a:gd name="T19" fmla="*/ 78124272 h 111"/>
                  <a:gd name="T20" fmla="*/ 70564375 w 46"/>
                  <a:gd name="T21" fmla="*/ 80645229 h 111"/>
                  <a:gd name="T22" fmla="*/ 68043425 w 46"/>
                  <a:gd name="T23" fmla="*/ 90725882 h 111"/>
                  <a:gd name="T24" fmla="*/ 63003113 w 46"/>
                  <a:gd name="T25" fmla="*/ 100806536 h 111"/>
                  <a:gd name="T26" fmla="*/ 65524063 w 46"/>
                  <a:gd name="T27" fmla="*/ 115927516 h 111"/>
                  <a:gd name="T28" fmla="*/ 68043425 w 46"/>
                  <a:gd name="T29" fmla="*/ 120967843 h 111"/>
                  <a:gd name="T30" fmla="*/ 68043425 w 46"/>
                  <a:gd name="T31" fmla="*/ 141129150 h 111"/>
                  <a:gd name="T32" fmla="*/ 80645000 w 46"/>
                  <a:gd name="T33" fmla="*/ 148688847 h 111"/>
                  <a:gd name="T34" fmla="*/ 103327200 w 46"/>
                  <a:gd name="T35" fmla="*/ 171371111 h 111"/>
                  <a:gd name="T36" fmla="*/ 115927188 w 46"/>
                  <a:gd name="T37" fmla="*/ 194051788 h 111"/>
                  <a:gd name="T38" fmla="*/ 113407825 w 46"/>
                  <a:gd name="T39" fmla="*/ 214213095 h 111"/>
                  <a:gd name="T40" fmla="*/ 113407825 w 46"/>
                  <a:gd name="T41" fmla="*/ 236895360 h 111"/>
                  <a:gd name="T42" fmla="*/ 98286888 w 46"/>
                  <a:gd name="T43" fmla="*/ 241935686 h 111"/>
                  <a:gd name="T44" fmla="*/ 90725625 w 46"/>
                  <a:gd name="T45" fmla="*/ 257056667 h 111"/>
                  <a:gd name="T46" fmla="*/ 93246575 w 46"/>
                  <a:gd name="T47" fmla="*/ 262096994 h 111"/>
                  <a:gd name="T48" fmla="*/ 95765938 w 46"/>
                  <a:gd name="T49" fmla="*/ 277217974 h 111"/>
                  <a:gd name="T50" fmla="*/ 85685313 w 46"/>
                  <a:gd name="T51" fmla="*/ 274697017 h 111"/>
                  <a:gd name="T52" fmla="*/ 88206263 w 46"/>
                  <a:gd name="T53" fmla="*/ 267137320 h 111"/>
                  <a:gd name="T54" fmla="*/ 75604688 w 46"/>
                  <a:gd name="T55" fmla="*/ 257056667 h 111"/>
                  <a:gd name="T56" fmla="*/ 68043425 w 46"/>
                  <a:gd name="T57" fmla="*/ 249495383 h 111"/>
                  <a:gd name="T58" fmla="*/ 63003113 w 46"/>
                  <a:gd name="T59" fmla="*/ 241935686 h 111"/>
                  <a:gd name="T60" fmla="*/ 60483750 w 46"/>
                  <a:gd name="T61" fmla="*/ 234374403 h 111"/>
                  <a:gd name="T62" fmla="*/ 60483750 w 46"/>
                  <a:gd name="T63" fmla="*/ 229334076 h 111"/>
                  <a:gd name="T64" fmla="*/ 65524063 w 46"/>
                  <a:gd name="T65" fmla="*/ 221774379 h 111"/>
                  <a:gd name="T66" fmla="*/ 68043425 w 46"/>
                  <a:gd name="T67" fmla="*/ 214213095 h 111"/>
                  <a:gd name="T68" fmla="*/ 68043425 w 46"/>
                  <a:gd name="T69" fmla="*/ 206653399 h 111"/>
                  <a:gd name="T70" fmla="*/ 68043425 w 46"/>
                  <a:gd name="T71" fmla="*/ 186492092 h 111"/>
                  <a:gd name="T72" fmla="*/ 63003113 w 46"/>
                  <a:gd name="T73" fmla="*/ 181451765 h 111"/>
                  <a:gd name="T74" fmla="*/ 35282188 w 46"/>
                  <a:gd name="T75" fmla="*/ 186492092 h 111"/>
                  <a:gd name="T76" fmla="*/ 20161250 w 46"/>
                  <a:gd name="T77" fmla="*/ 166330784 h 111"/>
                  <a:gd name="T78" fmla="*/ 10080625 w 46"/>
                  <a:gd name="T79" fmla="*/ 161290458 h 111"/>
                  <a:gd name="T80" fmla="*/ 0 w 46"/>
                  <a:gd name="T81" fmla="*/ 148688847 h 111"/>
                  <a:gd name="T82" fmla="*/ 12601575 w 46"/>
                  <a:gd name="T83" fmla="*/ 138608193 h 111"/>
                  <a:gd name="T84" fmla="*/ 15120938 w 46"/>
                  <a:gd name="T85" fmla="*/ 131048497 h 111"/>
                  <a:gd name="T86" fmla="*/ 15120938 w 46"/>
                  <a:gd name="T87" fmla="*/ 115927516 h 111"/>
                  <a:gd name="T88" fmla="*/ 27722513 w 46"/>
                  <a:gd name="T89" fmla="*/ 110887190 h 111"/>
                  <a:gd name="T90" fmla="*/ 27722513 w 46"/>
                  <a:gd name="T91" fmla="*/ 103325906 h 111"/>
                  <a:gd name="T92" fmla="*/ 22682200 w 46"/>
                  <a:gd name="T93" fmla="*/ 98285579 h 111"/>
                  <a:gd name="T94" fmla="*/ 22682200 w 46"/>
                  <a:gd name="T95" fmla="*/ 78124272 h 111"/>
                  <a:gd name="T96" fmla="*/ 25201563 w 46"/>
                  <a:gd name="T97" fmla="*/ 68043618 h 111"/>
                  <a:gd name="T98" fmla="*/ 22682200 w 46"/>
                  <a:gd name="T99" fmla="*/ 52922638 h 111"/>
                  <a:gd name="T100" fmla="*/ 32761238 w 46"/>
                  <a:gd name="T101" fmla="*/ 50403268 h 111"/>
                  <a:gd name="T102" fmla="*/ 37801550 w 46"/>
                  <a:gd name="T103" fmla="*/ 42841984 h 111"/>
                  <a:gd name="T104" fmla="*/ 32761238 w 46"/>
                  <a:gd name="T105" fmla="*/ 32761330 h 111"/>
                  <a:gd name="T106" fmla="*/ 22682200 w 46"/>
                  <a:gd name="T107" fmla="*/ 22680677 h 111"/>
                  <a:gd name="T108" fmla="*/ 20161250 w 46"/>
                  <a:gd name="T109" fmla="*/ 10080654 h 111"/>
                  <a:gd name="T110" fmla="*/ 15120938 w 46"/>
                  <a:gd name="T111" fmla="*/ 7559696 h 111"/>
                  <a:gd name="T112" fmla="*/ 10080625 w 46"/>
                  <a:gd name="T113" fmla="*/ 2519370 h 111"/>
                  <a:gd name="T114" fmla="*/ 17640300 w 46"/>
                  <a:gd name="T115" fmla="*/ 5040327 h 1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"/>
                  <a:gd name="T175" fmla="*/ 0 h 111"/>
                  <a:gd name="T176" fmla="*/ 46 w 46"/>
                  <a:gd name="T177" fmla="*/ 111 h 1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" h="111">
                    <a:moveTo>
                      <a:pt x="7" y="2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7" y="36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2" y="59"/>
                    </a:lnTo>
                    <a:lnTo>
                      <a:pt x="35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41" y="68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5" y="75"/>
                    </a:lnTo>
                    <a:lnTo>
                      <a:pt x="46" y="75"/>
                    </a:lnTo>
                    <a:lnTo>
                      <a:pt x="46" y="76"/>
                    </a:lnTo>
                    <a:lnTo>
                      <a:pt x="46" y="77"/>
                    </a:lnTo>
                    <a:lnTo>
                      <a:pt x="46" y="78"/>
                    </a:lnTo>
                    <a:lnTo>
                      <a:pt x="46" y="81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6" y="86"/>
                    </a:lnTo>
                    <a:lnTo>
                      <a:pt x="46" y="87"/>
                    </a:lnTo>
                    <a:lnTo>
                      <a:pt x="45" y="92"/>
                    </a:lnTo>
                    <a:lnTo>
                      <a:pt x="45" y="94"/>
                    </a:lnTo>
                    <a:lnTo>
                      <a:pt x="45" y="95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1" y="96"/>
                    </a:lnTo>
                    <a:lnTo>
                      <a:pt x="39" y="96"/>
                    </a:lnTo>
                    <a:lnTo>
                      <a:pt x="37" y="97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7" y="101"/>
                    </a:lnTo>
                    <a:lnTo>
                      <a:pt x="36" y="102"/>
                    </a:lnTo>
                    <a:lnTo>
                      <a:pt x="35" y="102"/>
                    </a:lnTo>
                    <a:lnTo>
                      <a:pt x="36" y="103"/>
                    </a:lnTo>
                    <a:lnTo>
                      <a:pt x="37" y="104"/>
                    </a:lnTo>
                    <a:lnTo>
                      <a:pt x="37" y="106"/>
                    </a:lnTo>
                    <a:lnTo>
                      <a:pt x="37" y="109"/>
                    </a:lnTo>
                    <a:lnTo>
                      <a:pt x="38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5" y="111"/>
                    </a:lnTo>
                    <a:lnTo>
                      <a:pt x="34" y="109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5" y="106"/>
                    </a:lnTo>
                    <a:lnTo>
                      <a:pt x="34" y="106"/>
                    </a:lnTo>
                    <a:lnTo>
                      <a:pt x="34" y="105"/>
                    </a:lnTo>
                    <a:lnTo>
                      <a:pt x="32" y="103"/>
                    </a:lnTo>
                    <a:lnTo>
                      <a:pt x="30" y="102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5" y="95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3" y="92"/>
                    </a:lnTo>
                    <a:lnTo>
                      <a:pt x="23" y="91"/>
                    </a:lnTo>
                    <a:lnTo>
                      <a:pt x="24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6" y="88"/>
                    </a:lnTo>
                    <a:lnTo>
                      <a:pt x="25" y="87"/>
                    </a:lnTo>
                    <a:lnTo>
                      <a:pt x="27" y="85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2"/>
                    </a:lnTo>
                    <a:lnTo>
                      <a:pt x="21" y="73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5" y="74"/>
                    </a:lnTo>
                    <a:lnTo>
                      <a:pt x="14" y="74"/>
                    </a:lnTo>
                    <a:lnTo>
                      <a:pt x="13" y="72"/>
                    </a:lnTo>
                    <a:lnTo>
                      <a:pt x="11" y="71"/>
                    </a:lnTo>
                    <a:lnTo>
                      <a:pt x="10" y="69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8" y="66"/>
                    </a:lnTo>
                    <a:lnTo>
                      <a:pt x="7" y="65"/>
                    </a:lnTo>
                    <a:lnTo>
                      <a:pt x="6" y="66"/>
                    </a:lnTo>
                    <a:lnTo>
                      <a:pt x="5" y="65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8" y="46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3" y="43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92" name="Freeform 1350"/>
              <p:cNvSpPr>
                <a:spLocks/>
              </p:cNvSpPr>
              <p:nvPr/>
            </p:nvSpPr>
            <p:spPr bwMode="auto">
              <a:xfrm>
                <a:off x="7061200" y="3721100"/>
                <a:ext cx="1588" cy="3175"/>
              </a:xfrm>
              <a:custGeom>
                <a:avLst/>
                <a:gdLst>
                  <a:gd name="T0" fmla="*/ 2521744 w 1"/>
                  <a:gd name="T1" fmla="*/ 5040313 h 2"/>
                  <a:gd name="T2" fmla="*/ 2521744 w 1"/>
                  <a:gd name="T3" fmla="*/ 2520950 h 2"/>
                  <a:gd name="T4" fmla="*/ 0 w 1"/>
                  <a:gd name="T5" fmla="*/ 2520950 h 2"/>
                  <a:gd name="T6" fmla="*/ 0 w 1"/>
                  <a:gd name="T7" fmla="*/ 2520950 h 2"/>
                  <a:gd name="T8" fmla="*/ 0 w 1"/>
                  <a:gd name="T9" fmla="*/ 0 h 2"/>
                  <a:gd name="T10" fmla="*/ 2521744 w 1"/>
                  <a:gd name="T11" fmla="*/ 0 h 2"/>
                  <a:gd name="T12" fmla="*/ 2521744 w 1"/>
                  <a:gd name="T13" fmla="*/ 0 h 2"/>
                  <a:gd name="T14" fmla="*/ 2521744 w 1"/>
                  <a:gd name="T15" fmla="*/ 0 h 2"/>
                  <a:gd name="T16" fmla="*/ 2521744 w 1"/>
                  <a:gd name="T17" fmla="*/ 2520950 h 2"/>
                  <a:gd name="T18" fmla="*/ 2521744 w 1"/>
                  <a:gd name="T19" fmla="*/ 5040313 h 2"/>
                  <a:gd name="T20" fmla="*/ 2521744 w 1"/>
                  <a:gd name="T21" fmla="*/ 5040313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93" name="Freeform 1351"/>
              <p:cNvSpPr>
                <a:spLocks/>
              </p:cNvSpPr>
              <p:nvPr/>
            </p:nvSpPr>
            <p:spPr bwMode="auto">
              <a:xfrm>
                <a:off x="7448550" y="3722687"/>
                <a:ext cx="12700" cy="9525"/>
              </a:xfrm>
              <a:custGeom>
                <a:avLst/>
                <a:gdLst>
                  <a:gd name="T0" fmla="*/ 0 w 8"/>
                  <a:gd name="T1" fmla="*/ 15120938 h 6"/>
                  <a:gd name="T2" fmla="*/ 0 w 8"/>
                  <a:gd name="T3" fmla="*/ 10080625 h 6"/>
                  <a:gd name="T4" fmla="*/ 2520950 w 8"/>
                  <a:gd name="T5" fmla="*/ 7561263 h 6"/>
                  <a:gd name="T6" fmla="*/ 7559675 w 8"/>
                  <a:gd name="T7" fmla="*/ 7561263 h 6"/>
                  <a:gd name="T8" fmla="*/ 12599988 w 8"/>
                  <a:gd name="T9" fmla="*/ 5040313 h 6"/>
                  <a:gd name="T10" fmla="*/ 17640300 w 8"/>
                  <a:gd name="T11" fmla="*/ 2520950 h 6"/>
                  <a:gd name="T12" fmla="*/ 20161250 w 8"/>
                  <a:gd name="T13" fmla="*/ 0 h 6"/>
                  <a:gd name="T14" fmla="*/ 20161250 w 8"/>
                  <a:gd name="T15" fmla="*/ 5040313 h 6"/>
                  <a:gd name="T16" fmla="*/ 20161250 w 8"/>
                  <a:gd name="T17" fmla="*/ 7561263 h 6"/>
                  <a:gd name="T18" fmla="*/ 17640300 w 8"/>
                  <a:gd name="T19" fmla="*/ 7561263 h 6"/>
                  <a:gd name="T20" fmla="*/ 12599988 w 8"/>
                  <a:gd name="T21" fmla="*/ 10080625 h 6"/>
                  <a:gd name="T22" fmla="*/ 12599988 w 8"/>
                  <a:gd name="T23" fmla="*/ 12601575 h 6"/>
                  <a:gd name="T24" fmla="*/ 10080625 w 8"/>
                  <a:gd name="T25" fmla="*/ 12601575 h 6"/>
                  <a:gd name="T26" fmla="*/ 5040313 w 8"/>
                  <a:gd name="T27" fmla="*/ 12601575 h 6"/>
                  <a:gd name="T28" fmla="*/ 0 w 8"/>
                  <a:gd name="T29" fmla="*/ 15120938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94" name="Freeform 1352"/>
              <p:cNvSpPr>
                <a:spLocks/>
              </p:cNvSpPr>
              <p:nvPr/>
            </p:nvSpPr>
            <p:spPr bwMode="auto">
              <a:xfrm>
                <a:off x="7423150" y="3721100"/>
                <a:ext cx="7938" cy="4762"/>
              </a:xfrm>
              <a:custGeom>
                <a:avLst/>
                <a:gdLst>
                  <a:gd name="T0" fmla="*/ 5040630 w 5"/>
                  <a:gd name="T1" fmla="*/ 7560469 h 3"/>
                  <a:gd name="T2" fmla="*/ 0 w 5"/>
                  <a:gd name="T3" fmla="*/ 7560469 h 3"/>
                  <a:gd name="T4" fmla="*/ 0 w 5"/>
                  <a:gd name="T5" fmla="*/ 5039783 h 3"/>
                  <a:gd name="T6" fmla="*/ 2521109 w 5"/>
                  <a:gd name="T7" fmla="*/ 5039783 h 3"/>
                  <a:gd name="T8" fmla="*/ 5040630 w 5"/>
                  <a:gd name="T9" fmla="*/ 2520685 h 3"/>
                  <a:gd name="T10" fmla="*/ 5040630 w 5"/>
                  <a:gd name="T11" fmla="*/ 0 h 3"/>
                  <a:gd name="T12" fmla="*/ 10081260 w 5"/>
                  <a:gd name="T13" fmla="*/ 0 h 3"/>
                  <a:gd name="T14" fmla="*/ 10081260 w 5"/>
                  <a:gd name="T15" fmla="*/ 2520685 h 3"/>
                  <a:gd name="T16" fmla="*/ 12602369 w 5"/>
                  <a:gd name="T17" fmla="*/ 2520685 h 3"/>
                  <a:gd name="T18" fmla="*/ 12602369 w 5"/>
                  <a:gd name="T19" fmla="*/ 5039783 h 3"/>
                  <a:gd name="T20" fmla="*/ 10081260 w 5"/>
                  <a:gd name="T21" fmla="*/ 5039783 h 3"/>
                  <a:gd name="T22" fmla="*/ 5040630 w 5"/>
                  <a:gd name="T23" fmla="*/ 75604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95" name="Freeform 1353"/>
              <p:cNvSpPr>
                <a:spLocks/>
              </p:cNvSpPr>
              <p:nvPr/>
            </p:nvSpPr>
            <p:spPr bwMode="auto">
              <a:xfrm>
                <a:off x="7134225" y="3387725"/>
                <a:ext cx="228600" cy="192087"/>
              </a:xfrm>
              <a:custGeom>
                <a:avLst/>
                <a:gdLst>
                  <a:gd name="T0" fmla="*/ 309978425 w 144"/>
                  <a:gd name="T1" fmla="*/ 15120898 h 121"/>
                  <a:gd name="T2" fmla="*/ 309978425 w 144"/>
                  <a:gd name="T3" fmla="*/ 25201497 h 121"/>
                  <a:gd name="T4" fmla="*/ 297378438 w 144"/>
                  <a:gd name="T5" fmla="*/ 27722440 h 121"/>
                  <a:gd name="T6" fmla="*/ 297378438 w 144"/>
                  <a:gd name="T7" fmla="*/ 40322395 h 121"/>
                  <a:gd name="T8" fmla="*/ 317539688 w 144"/>
                  <a:gd name="T9" fmla="*/ 57964237 h 121"/>
                  <a:gd name="T10" fmla="*/ 330141263 w 144"/>
                  <a:gd name="T11" fmla="*/ 73085135 h 121"/>
                  <a:gd name="T12" fmla="*/ 330141263 w 144"/>
                  <a:gd name="T13" fmla="*/ 95765688 h 121"/>
                  <a:gd name="T14" fmla="*/ 355342825 w 144"/>
                  <a:gd name="T15" fmla="*/ 113407530 h 121"/>
                  <a:gd name="T16" fmla="*/ 360383138 w 144"/>
                  <a:gd name="T17" fmla="*/ 123488129 h 121"/>
                  <a:gd name="T18" fmla="*/ 330141263 w 144"/>
                  <a:gd name="T19" fmla="*/ 120967185 h 121"/>
                  <a:gd name="T20" fmla="*/ 327620313 w 144"/>
                  <a:gd name="T21" fmla="*/ 128528428 h 121"/>
                  <a:gd name="T22" fmla="*/ 309978425 w 144"/>
                  <a:gd name="T23" fmla="*/ 141128383 h 121"/>
                  <a:gd name="T24" fmla="*/ 307459063 w 144"/>
                  <a:gd name="T25" fmla="*/ 161289580 h 121"/>
                  <a:gd name="T26" fmla="*/ 309978425 w 144"/>
                  <a:gd name="T27" fmla="*/ 178931422 h 121"/>
                  <a:gd name="T28" fmla="*/ 294857488 w 144"/>
                  <a:gd name="T29" fmla="*/ 191531376 h 121"/>
                  <a:gd name="T30" fmla="*/ 282257500 w 144"/>
                  <a:gd name="T31" fmla="*/ 191531376 h 121"/>
                  <a:gd name="T32" fmla="*/ 274696238 w 144"/>
                  <a:gd name="T33" fmla="*/ 206652275 h 121"/>
                  <a:gd name="T34" fmla="*/ 264615613 w 144"/>
                  <a:gd name="T35" fmla="*/ 216732873 h 121"/>
                  <a:gd name="T36" fmla="*/ 267136563 w 144"/>
                  <a:gd name="T37" fmla="*/ 231853771 h 121"/>
                  <a:gd name="T38" fmla="*/ 272176875 w 144"/>
                  <a:gd name="T39" fmla="*/ 249495613 h 121"/>
                  <a:gd name="T40" fmla="*/ 264615613 w 144"/>
                  <a:gd name="T41" fmla="*/ 262095568 h 121"/>
                  <a:gd name="T42" fmla="*/ 259575300 w 144"/>
                  <a:gd name="T43" fmla="*/ 274697110 h 121"/>
                  <a:gd name="T44" fmla="*/ 244454363 w 144"/>
                  <a:gd name="T45" fmla="*/ 287297065 h 121"/>
                  <a:gd name="T46" fmla="*/ 216733438 w 144"/>
                  <a:gd name="T47" fmla="*/ 302417963 h 121"/>
                  <a:gd name="T48" fmla="*/ 204131863 w 144"/>
                  <a:gd name="T49" fmla="*/ 284777709 h 121"/>
                  <a:gd name="T50" fmla="*/ 181451250 w 144"/>
                  <a:gd name="T51" fmla="*/ 277216466 h 121"/>
                  <a:gd name="T52" fmla="*/ 168851263 w 144"/>
                  <a:gd name="T53" fmla="*/ 272176167 h 121"/>
                  <a:gd name="T54" fmla="*/ 148688425 w 144"/>
                  <a:gd name="T55" fmla="*/ 262095568 h 121"/>
                  <a:gd name="T56" fmla="*/ 133567488 w 144"/>
                  <a:gd name="T57" fmla="*/ 279737409 h 121"/>
                  <a:gd name="T58" fmla="*/ 118446550 w 144"/>
                  <a:gd name="T59" fmla="*/ 274697110 h 121"/>
                  <a:gd name="T60" fmla="*/ 105846563 w 144"/>
                  <a:gd name="T61" fmla="*/ 277216466 h 121"/>
                  <a:gd name="T62" fmla="*/ 100806250 w 144"/>
                  <a:gd name="T63" fmla="*/ 257055268 h 121"/>
                  <a:gd name="T64" fmla="*/ 95765938 w 144"/>
                  <a:gd name="T65" fmla="*/ 264616511 h 121"/>
                  <a:gd name="T66" fmla="*/ 80645000 w 144"/>
                  <a:gd name="T67" fmla="*/ 264616511 h 121"/>
                  <a:gd name="T68" fmla="*/ 75604688 w 144"/>
                  <a:gd name="T69" fmla="*/ 259576212 h 121"/>
                  <a:gd name="T70" fmla="*/ 57962800 w 144"/>
                  <a:gd name="T71" fmla="*/ 259576212 h 121"/>
                  <a:gd name="T72" fmla="*/ 42843450 w 144"/>
                  <a:gd name="T73" fmla="*/ 236894071 h 121"/>
                  <a:gd name="T74" fmla="*/ 37801550 w 144"/>
                  <a:gd name="T75" fmla="*/ 219253817 h 121"/>
                  <a:gd name="T76" fmla="*/ 35282188 w 144"/>
                  <a:gd name="T77" fmla="*/ 199092619 h 121"/>
                  <a:gd name="T78" fmla="*/ 17640300 w 144"/>
                  <a:gd name="T79" fmla="*/ 189012021 h 121"/>
                  <a:gd name="T80" fmla="*/ 12599988 w 144"/>
                  <a:gd name="T81" fmla="*/ 178931422 h 121"/>
                  <a:gd name="T82" fmla="*/ 10080625 w 144"/>
                  <a:gd name="T83" fmla="*/ 161289580 h 121"/>
                  <a:gd name="T84" fmla="*/ 2520950 w 144"/>
                  <a:gd name="T85" fmla="*/ 141128383 h 121"/>
                  <a:gd name="T86" fmla="*/ 2520950 w 144"/>
                  <a:gd name="T87" fmla="*/ 118447829 h 121"/>
                  <a:gd name="T88" fmla="*/ 10080625 w 144"/>
                  <a:gd name="T89" fmla="*/ 108367230 h 121"/>
                  <a:gd name="T90" fmla="*/ 5040313 w 144"/>
                  <a:gd name="T91" fmla="*/ 100805988 h 121"/>
                  <a:gd name="T92" fmla="*/ 17640300 w 144"/>
                  <a:gd name="T93" fmla="*/ 85685089 h 121"/>
                  <a:gd name="T94" fmla="*/ 30241875 w 144"/>
                  <a:gd name="T95" fmla="*/ 98286632 h 121"/>
                  <a:gd name="T96" fmla="*/ 52922488 w 144"/>
                  <a:gd name="T97" fmla="*/ 120967185 h 121"/>
                  <a:gd name="T98" fmla="*/ 75604688 w 144"/>
                  <a:gd name="T99" fmla="*/ 118447829 h 121"/>
                  <a:gd name="T100" fmla="*/ 105846563 w 144"/>
                  <a:gd name="T101" fmla="*/ 120967185 h 121"/>
                  <a:gd name="T102" fmla="*/ 128527175 w 144"/>
                  <a:gd name="T103" fmla="*/ 98286632 h 121"/>
                  <a:gd name="T104" fmla="*/ 163810950 w 144"/>
                  <a:gd name="T105" fmla="*/ 110886586 h 121"/>
                  <a:gd name="T106" fmla="*/ 181451250 w 144"/>
                  <a:gd name="T107" fmla="*/ 105846287 h 121"/>
                  <a:gd name="T108" fmla="*/ 204131863 w 144"/>
                  <a:gd name="T109" fmla="*/ 105846287 h 121"/>
                  <a:gd name="T110" fmla="*/ 211693125 w 144"/>
                  <a:gd name="T111" fmla="*/ 78125434 h 121"/>
                  <a:gd name="T112" fmla="*/ 226814063 w 144"/>
                  <a:gd name="T113" fmla="*/ 65523892 h 121"/>
                  <a:gd name="T114" fmla="*/ 236894688 w 144"/>
                  <a:gd name="T115" fmla="*/ 47883638 h 121"/>
                  <a:gd name="T116" fmla="*/ 239414050 w 144"/>
                  <a:gd name="T117" fmla="*/ 25201497 h 121"/>
                  <a:gd name="T118" fmla="*/ 249494675 w 144"/>
                  <a:gd name="T119" fmla="*/ 0 h 121"/>
                  <a:gd name="T120" fmla="*/ 277217188 w 144"/>
                  <a:gd name="T121" fmla="*/ 0 h 121"/>
                  <a:gd name="T122" fmla="*/ 307459063 w 144"/>
                  <a:gd name="T123" fmla="*/ 5040299 h 1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4"/>
                  <a:gd name="T187" fmla="*/ 0 h 121"/>
                  <a:gd name="T188" fmla="*/ 144 w 144"/>
                  <a:gd name="T189" fmla="*/ 121 h 12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4" h="121">
                    <a:moveTo>
                      <a:pt x="124" y="2"/>
                    </a:moveTo>
                    <a:lnTo>
                      <a:pt x="123" y="3"/>
                    </a:lnTo>
                    <a:lnTo>
                      <a:pt x="122" y="3"/>
                    </a:lnTo>
                    <a:lnTo>
                      <a:pt x="121" y="3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4" y="6"/>
                    </a:lnTo>
                    <a:lnTo>
                      <a:pt x="123" y="6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6" y="8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3" y="10"/>
                    </a:lnTo>
                    <a:lnTo>
                      <a:pt x="121" y="10"/>
                    </a:lnTo>
                    <a:lnTo>
                      <a:pt x="117" y="10"/>
                    </a:lnTo>
                    <a:lnTo>
                      <a:pt x="116" y="10"/>
                    </a:lnTo>
                    <a:lnTo>
                      <a:pt x="116" y="11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19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2" y="15"/>
                    </a:lnTo>
                    <a:lnTo>
                      <a:pt x="121" y="16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9" y="16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4" y="18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7" y="26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1" y="30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7" y="33"/>
                    </a:lnTo>
                    <a:lnTo>
                      <a:pt x="127" y="35"/>
                    </a:lnTo>
                    <a:lnTo>
                      <a:pt x="128" y="36"/>
                    </a:lnTo>
                    <a:lnTo>
                      <a:pt x="131" y="37"/>
                    </a:lnTo>
                    <a:lnTo>
                      <a:pt x="131" y="38"/>
                    </a:lnTo>
                    <a:lnTo>
                      <a:pt x="132" y="38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5" y="40"/>
                    </a:lnTo>
                    <a:lnTo>
                      <a:pt x="136" y="42"/>
                    </a:lnTo>
                    <a:lnTo>
                      <a:pt x="137" y="43"/>
                    </a:lnTo>
                    <a:lnTo>
                      <a:pt x="140" y="44"/>
                    </a:lnTo>
                    <a:lnTo>
                      <a:pt x="141" y="45"/>
                    </a:lnTo>
                    <a:lnTo>
                      <a:pt x="141" y="46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1" y="51"/>
                    </a:lnTo>
                    <a:lnTo>
                      <a:pt x="140" y="51"/>
                    </a:lnTo>
                    <a:lnTo>
                      <a:pt x="138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2" y="49"/>
                    </a:lnTo>
                    <a:lnTo>
                      <a:pt x="131" y="49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8" y="47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30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6" y="52"/>
                    </a:lnTo>
                    <a:lnTo>
                      <a:pt x="125" y="52"/>
                    </a:lnTo>
                    <a:lnTo>
                      <a:pt x="125" y="53"/>
                    </a:lnTo>
                    <a:lnTo>
                      <a:pt x="124" y="56"/>
                    </a:lnTo>
                    <a:lnTo>
                      <a:pt x="123" y="56"/>
                    </a:lnTo>
                    <a:lnTo>
                      <a:pt x="123" y="57"/>
                    </a:lnTo>
                    <a:lnTo>
                      <a:pt x="122" y="59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3" y="62"/>
                    </a:lnTo>
                    <a:lnTo>
                      <a:pt x="123" y="63"/>
                    </a:lnTo>
                    <a:lnTo>
                      <a:pt x="122" y="63"/>
                    </a:lnTo>
                    <a:lnTo>
                      <a:pt x="122" y="64"/>
                    </a:lnTo>
                    <a:lnTo>
                      <a:pt x="122" y="65"/>
                    </a:lnTo>
                    <a:lnTo>
                      <a:pt x="122" y="66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2" y="70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3" y="71"/>
                    </a:lnTo>
                    <a:lnTo>
                      <a:pt x="124" y="73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8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7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5" y="80"/>
                    </a:lnTo>
                    <a:lnTo>
                      <a:pt x="114" y="80"/>
                    </a:lnTo>
                    <a:lnTo>
                      <a:pt x="113" y="80"/>
                    </a:lnTo>
                    <a:lnTo>
                      <a:pt x="112" y="77"/>
                    </a:lnTo>
                    <a:lnTo>
                      <a:pt x="112" y="76"/>
                    </a:lnTo>
                    <a:lnTo>
                      <a:pt x="112" y="77"/>
                    </a:lnTo>
                    <a:lnTo>
                      <a:pt x="110" y="77"/>
                    </a:lnTo>
                    <a:lnTo>
                      <a:pt x="112" y="79"/>
                    </a:lnTo>
                    <a:lnTo>
                      <a:pt x="112" y="80"/>
                    </a:lnTo>
                    <a:lnTo>
                      <a:pt x="112" y="81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109" y="82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9" y="84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7"/>
                    </a:lnTo>
                    <a:lnTo>
                      <a:pt x="105" y="87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7" y="90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6" y="92"/>
                    </a:lnTo>
                    <a:lnTo>
                      <a:pt x="107" y="93"/>
                    </a:lnTo>
                    <a:lnTo>
                      <a:pt x="108" y="93"/>
                    </a:lnTo>
                    <a:lnTo>
                      <a:pt x="109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6" y="100"/>
                    </a:lnTo>
                    <a:lnTo>
                      <a:pt x="106" y="102"/>
                    </a:lnTo>
                    <a:lnTo>
                      <a:pt x="106" y="103"/>
                    </a:lnTo>
                    <a:lnTo>
                      <a:pt x="105" y="104"/>
                    </a:lnTo>
                    <a:lnTo>
                      <a:pt x="104" y="104"/>
                    </a:lnTo>
                    <a:lnTo>
                      <a:pt x="104" y="103"/>
                    </a:lnTo>
                    <a:lnTo>
                      <a:pt x="103" y="102"/>
                    </a:lnTo>
                    <a:lnTo>
                      <a:pt x="103" y="103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9"/>
                    </a:lnTo>
                    <a:lnTo>
                      <a:pt x="102" y="111"/>
                    </a:lnTo>
                    <a:lnTo>
                      <a:pt x="102" y="112"/>
                    </a:lnTo>
                    <a:lnTo>
                      <a:pt x="100" y="112"/>
                    </a:lnTo>
                    <a:lnTo>
                      <a:pt x="100" y="113"/>
                    </a:lnTo>
                    <a:lnTo>
                      <a:pt x="99" y="113"/>
                    </a:lnTo>
                    <a:lnTo>
                      <a:pt x="98" y="113"/>
                    </a:lnTo>
                    <a:lnTo>
                      <a:pt x="98" y="114"/>
                    </a:lnTo>
                    <a:lnTo>
                      <a:pt x="97" y="114"/>
                    </a:lnTo>
                    <a:lnTo>
                      <a:pt x="95" y="115"/>
                    </a:lnTo>
                    <a:lnTo>
                      <a:pt x="93" y="117"/>
                    </a:lnTo>
                    <a:lnTo>
                      <a:pt x="91" y="118"/>
                    </a:lnTo>
                    <a:lnTo>
                      <a:pt x="90" y="118"/>
                    </a:lnTo>
                    <a:lnTo>
                      <a:pt x="89" y="118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6" y="120"/>
                    </a:lnTo>
                    <a:lnTo>
                      <a:pt x="85" y="120"/>
                    </a:lnTo>
                    <a:lnTo>
                      <a:pt x="84" y="121"/>
                    </a:lnTo>
                    <a:lnTo>
                      <a:pt x="82" y="121"/>
                    </a:lnTo>
                    <a:lnTo>
                      <a:pt x="81" y="121"/>
                    </a:lnTo>
                    <a:lnTo>
                      <a:pt x="81" y="120"/>
                    </a:lnTo>
                    <a:lnTo>
                      <a:pt x="81" y="118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1"/>
                    </a:lnTo>
                    <a:lnTo>
                      <a:pt x="77" y="111"/>
                    </a:lnTo>
                    <a:lnTo>
                      <a:pt x="76" y="110"/>
                    </a:lnTo>
                    <a:lnTo>
                      <a:pt x="74" y="110"/>
                    </a:lnTo>
                    <a:lnTo>
                      <a:pt x="72" y="110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8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8" y="109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7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3" y="109"/>
                    </a:lnTo>
                    <a:lnTo>
                      <a:pt x="62" y="108"/>
                    </a:lnTo>
                    <a:lnTo>
                      <a:pt x="61" y="107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8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3" y="110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1" y="110"/>
                    </a:lnTo>
                    <a:lnTo>
                      <a:pt x="50" y="110"/>
                    </a:lnTo>
                    <a:lnTo>
                      <a:pt x="49" y="110"/>
                    </a:lnTo>
                    <a:lnTo>
                      <a:pt x="49" y="109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7" y="110"/>
                    </a:lnTo>
                    <a:lnTo>
                      <a:pt x="46" y="111"/>
                    </a:lnTo>
                    <a:lnTo>
                      <a:pt x="43" y="112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41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1" y="109"/>
                    </a:lnTo>
                    <a:lnTo>
                      <a:pt x="41" y="108"/>
                    </a:lnTo>
                    <a:lnTo>
                      <a:pt x="41" y="107"/>
                    </a:lnTo>
                    <a:lnTo>
                      <a:pt x="42" y="105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2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40" y="103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32" y="105"/>
                    </a:lnTo>
                    <a:lnTo>
                      <a:pt x="31" y="105"/>
                    </a:lnTo>
                    <a:lnTo>
                      <a:pt x="30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8" y="104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3" y="103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9" y="102"/>
                    </a:lnTo>
                    <a:lnTo>
                      <a:pt x="19" y="101"/>
                    </a:lnTo>
                    <a:lnTo>
                      <a:pt x="19" y="98"/>
                    </a:lnTo>
                    <a:lnTo>
                      <a:pt x="17" y="94"/>
                    </a:lnTo>
                    <a:lnTo>
                      <a:pt x="17" y="93"/>
                    </a:lnTo>
                    <a:lnTo>
                      <a:pt x="17" y="92"/>
                    </a:lnTo>
                    <a:lnTo>
                      <a:pt x="17" y="91"/>
                    </a:lnTo>
                    <a:lnTo>
                      <a:pt x="16" y="90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5" y="80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1" y="33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3" y="47"/>
                    </a:lnTo>
                    <a:lnTo>
                      <a:pt x="34" y="47"/>
                    </a:lnTo>
                    <a:lnTo>
                      <a:pt x="35" y="47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3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9" y="40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7" y="45"/>
                    </a:lnTo>
                    <a:lnTo>
                      <a:pt x="68" y="45"/>
                    </a:lnTo>
                    <a:lnTo>
                      <a:pt x="69" y="44"/>
                    </a:lnTo>
                    <a:lnTo>
                      <a:pt x="70" y="43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80" y="42"/>
                    </a:lnTo>
                    <a:lnTo>
                      <a:pt x="81" y="42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29"/>
                    </a:lnTo>
                    <a:lnTo>
                      <a:pt x="86" y="29"/>
                    </a:lnTo>
                    <a:lnTo>
                      <a:pt x="87" y="28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89" y="25"/>
                    </a:lnTo>
                    <a:lnTo>
                      <a:pt x="88" y="25"/>
                    </a:lnTo>
                    <a:lnTo>
                      <a:pt x="88" y="21"/>
                    </a:lnTo>
                    <a:lnTo>
                      <a:pt x="89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5" y="15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5" y="10"/>
                    </a:lnTo>
                    <a:lnTo>
                      <a:pt x="95" y="9"/>
                    </a:lnTo>
                    <a:lnTo>
                      <a:pt x="96" y="7"/>
                    </a:lnTo>
                    <a:lnTo>
                      <a:pt x="96" y="3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21" y="1"/>
                    </a:lnTo>
                    <a:lnTo>
                      <a:pt x="121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96" name="Freeform 1354"/>
              <p:cNvSpPr>
                <a:spLocks/>
              </p:cNvSpPr>
              <p:nvPr/>
            </p:nvSpPr>
            <p:spPr bwMode="auto">
              <a:xfrm>
                <a:off x="6826250" y="3357562"/>
                <a:ext cx="244475" cy="263525"/>
              </a:xfrm>
              <a:custGeom>
                <a:avLst/>
                <a:gdLst>
                  <a:gd name="T0" fmla="*/ 143648113 w 154"/>
                  <a:gd name="T1" fmla="*/ 194052825 h 166"/>
                  <a:gd name="T2" fmla="*/ 138607800 w 154"/>
                  <a:gd name="T3" fmla="*/ 186491563 h 166"/>
                  <a:gd name="T4" fmla="*/ 123486863 w 154"/>
                  <a:gd name="T5" fmla="*/ 146169063 h 166"/>
                  <a:gd name="T6" fmla="*/ 115927188 w 154"/>
                  <a:gd name="T7" fmla="*/ 133567488 h 166"/>
                  <a:gd name="T8" fmla="*/ 90725625 w 154"/>
                  <a:gd name="T9" fmla="*/ 120967500 h 166"/>
                  <a:gd name="T10" fmla="*/ 80645000 w 154"/>
                  <a:gd name="T11" fmla="*/ 100806250 h 166"/>
                  <a:gd name="T12" fmla="*/ 65524063 w 154"/>
                  <a:gd name="T13" fmla="*/ 83165950 h 166"/>
                  <a:gd name="T14" fmla="*/ 47883763 w 154"/>
                  <a:gd name="T15" fmla="*/ 70564375 h 166"/>
                  <a:gd name="T16" fmla="*/ 30241875 w 154"/>
                  <a:gd name="T17" fmla="*/ 55443438 h 166"/>
                  <a:gd name="T18" fmla="*/ 5040313 w 154"/>
                  <a:gd name="T19" fmla="*/ 30241875 h 166"/>
                  <a:gd name="T20" fmla="*/ 5040313 w 154"/>
                  <a:gd name="T21" fmla="*/ 2520950 h 166"/>
                  <a:gd name="T22" fmla="*/ 27720925 w 154"/>
                  <a:gd name="T23" fmla="*/ 15120938 h 166"/>
                  <a:gd name="T24" fmla="*/ 55443438 w 154"/>
                  <a:gd name="T25" fmla="*/ 15120938 h 166"/>
                  <a:gd name="T26" fmla="*/ 80645000 w 154"/>
                  <a:gd name="T27" fmla="*/ 17640300 h 166"/>
                  <a:gd name="T28" fmla="*/ 98285300 w 154"/>
                  <a:gd name="T29" fmla="*/ 37801550 h 166"/>
                  <a:gd name="T30" fmla="*/ 105846563 w 154"/>
                  <a:gd name="T31" fmla="*/ 52922488 h 166"/>
                  <a:gd name="T32" fmla="*/ 126007813 w 154"/>
                  <a:gd name="T33" fmla="*/ 70564375 h 166"/>
                  <a:gd name="T34" fmla="*/ 151209375 w 154"/>
                  <a:gd name="T35" fmla="*/ 88206263 h 166"/>
                  <a:gd name="T36" fmla="*/ 168851263 w 154"/>
                  <a:gd name="T37" fmla="*/ 105846563 h 166"/>
                  <a:gd name="T38" fmla="*/ 173891575 w 154"/>
                  <a:gd name="T39" fmla="*/ 113406238 h 166"/>
                  <a:gd name="T40" fmla="*/ 183972200 w 154"/>
                  <a:gd name="T41" fmla="*/ 118446550 h 166"/>
                  <a:gd name="T42" fmla="*/ 199091550 w 154"/>
                  <a:gd name="T43" fmla="*/ 133567488 h 166"/>
                  <a:gd name="T44" fmla="*/ 199091550 w 154"/>
                  <a:gd name="T45" fmla="*/ 126007813 h 166"/>
                  <a:gd name="T46" fmla="*/ 216733438 w 154"/>
                  <a:gd name="T47" fmla="*/ 131048125 h 166"/>
                  <a:gd name="T48" fmla="*/ 231854375 w 154"/>
                  <a:gd name="T49" fmla="*/ 143648113 h 166"/>
                  <a:gd name="T50" fmla="*/ 246975313 w 154"/>
                  <a:gd name="T51" fmla="*/ 163810950 h 166"/>
                  <a:gd name="T52" fmla="*/ 267136563 w 154"/>
                  <a:gd name="T53" fmla="*/ 178931888 h 166"/>
                  <a:gd name="T54" fmla="*/ 277217188 w 154"/>
                  <a:gd name="T55" fmla="*/ 189012513 h 166"/>
                  <a:gd name="T56" fmla="*/ 262096250 w 154"/>
                  <a:gd name="T57" fmla="*/ 196572188 h 166"/>
                  <a:gd name="T58" fmla="*/ 289817175 w 154"/>
                  <a:gd name="T59" fmla="*/ 183972200 h 166"/>
                  <a:gd name="T60" fmla="*/ 299897800 w 154"/>
                  <a:gd name="T61" fmla="*/ 206652813 h 166"/>
                  <a:gd name="T62" fmla="*/ 294857488 w 154"/>
                  <a:gd name="T63" fmla="*/ 211693125 h 166"/>
                  <a:gd name="T64" fmla="*/ 294857488 w 154"/>
                  <a:gd name="T65" fmla="*/ 224293113 h 166"/>
                  <a:gd name="T66" fmla="*/ 309978425 w 154"/>
                  <a:gd name="T67" fmla="*/ 239414050 h 166"/>
                  <a:gd name="T68" fmla="*/ 330141263 w 154"/>
                  <a:gd name="T69" fmla="*/ 252015625 h 166"/>
                  <a:gd name="T70" fmla="*/ 330141263 w 154"/>
                  <a:gd name="T71" fmla="*/ 272176875 h 166"/>
                  <a:gd name="T72" fmla="*/ 342741250 w 154"/>
                  <a:gd name="T73" fmla="*/ 279736550 h 166"/>
                  <a:gd name="T74" fmla="*/ 332660625 w 154"/>
                  <a:gd name="T75" fmla="*/ 299897800 h 166"/>
                  <a:gd name="T76" fmla="*/ 350302513 w 154"/>
                  <a:gd name="T77" fmla="*/ 287297813 h 166"/>
                  <a:gd name="T78" fmla="*/ 372983125 w 154"/>
                  <a:gd name="T79" fmla="*/ 297378438 h 166"/>
                  <a:gd name="T80" fmla="*/ 380544388 w 154"/>
                  <a:gd name="T81" fmla="*/ 309978425 h 166"/>
                  <a:gd name="T82" fmla="*/ 380544388 w 154"/>
                  <a:gd name="T83" fmla="*/ 325100950 h 166"/>
                  <a:gd name="T84" fmla="*/ 380544388 w 154"/>
                  <a:gd name="T85" fmla="*/ 347781563 h 166"/>
                  <a:gd name="T86" fmla="*/ 380544388 w 154"/>
                  <a:gd name="T87" fmla="*/ 372983125 h 166"/>
                  <a:gd name="T88" fmla="*/ 378023438 w 154"/>
                  <a:gd name="T89" fmla="*/ 413305625 h 166"/>
                  <a:gd name="T90" fmla="*/ 357862188 w 154"/>
                  <a:gd name="T91" fmla="*/ 408265313 h 166"/>
                  <a:gd name="T92" fmla="*/ 335181575 w 154"/>
                  <a:gd name="T93" fmla="*/ 400705638 h 166"/>
                  <a:gd name="T94" fmla="*/ 335181575 w 154"/>
                  <a:gd name="T95" fmla="*/ 418345938 h 166"/>
                  <a:gd name="T96" fmla="*/ 320059050 w 154"/>
                  <a:gd name="T97" fmla="*/ 400705638 h 166"/>
                  <a:gd name="T98" fmla="*/ 299897800 w 154"/>
                  <a:gd name="T99" fmla="*/ 380544388 h 166"/>
                  <a:gd name="T100" fmla="*/ 272176875 w 154"/>
                  <a:gd name="T101" fmla="*/ 360383138 h 166"/>
                  <a:gd name="T102" fmla="*/ 254534988 w 154"/>
                  <a:gd name="T103" fmla="*/ 347781563 h 166"/>
                  <a:gd name="T104" fmla="*/ 241935000 w 154"/>
                  <a:gd name="T105" fmla="*/ 330141263 h 166"/>
                  <a:gd name="T106" fmla="*/ 216733438 w 154"/>
                  <a:gd name="T107" fmla="*/ 299897800 h 166"/>
                  <a:gd name="T108" fmla="*/ 199091550 w 154"/>
                  <a:gd name="T109" fmla="*/ 282257500 h 166"/>
                  <a:gd name="T110" fmla="*/ 194052825 w 154"/>
                  <a:gd name="T111" fmla="*/ 264615613 h 166"/>
                  <a:gd name="T112" fmla="*/ 183972200 w 154"/>
                  <a:gd name="T113" fmla="*/ 236894688 h 166"/>
                  <a:gd name="T114" fmla="*/ 171370625 w 154"/>
                  <a:gd name="T115" fmla="*/ 219252800 h 1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166"/>
                  <a:gd name="T176" fmla="*/ 154 w 154"/>
                  <a:gd name="T177" fmla="*/ 166 h 1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166">
                    <a:moveTo>
                      <a:pt x="65" y="85"/>
                    </a:moveTo>
                    <a:lnTo>
                      <a:pt x="64" y="83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6" y="77"/>
                    </a:lnTo>
                    <a:lnTo>
                      <a:pt x="55" y="77"/>
                    </a:lnTo>
                    <a:lnTo>
                      <a:pt x="56" y="76"/>
                    </a:lnTo>
                    <a:lnTo>
                      <a:pt x="55" y="76"/>
                    </a:lnTo>
                    <a:lnTo>
                      <a:pt x="55" y="75"/>
                    </a:lnTo>
                    <a:lnTo>
                      <a:pt x="55" y="74"/>
                    </a:lnTo>
                    <a:lnTo>
                      <a:pt x="55" y="73"/>
                    </a:lnTo>
                    <a:lnTo>
                      <a:pt x="54" y="70"/>
                    </a:lnTo>
                    <a:lnTo>
                      <a:pt x="52" y="67"/>
                    </a:lnTo>
                    <a:lnTo>
                      <a:pt x="51" y="64"/>
                    </a:lnTo>
                    <a:lnTo>
                      <a:pt x="51" y="63"/>
                    </a:lnTo>
                    <a:lnTo>
                      <a:pt x="50" y="61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50" y="59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0" y="56"/>
                    </a:lnTo>
                    <a:lnTo>
                      <a:pt x="49" y="56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2" y="52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8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4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4" y="24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4" y="9"/>
                    </a:lnTo>
                    <a:lnTo>
                      <a:pt x="36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2" y="22"/>
                    </a:lnTo>
                    <a:lnTo>
                      <a:pt x="45" y="22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5" y="29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60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6" y="38"/>
                    </a:lnTo>
                    <a:lnTo>
                      <a:pt x="67" y="39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7" y="43"/>
                    </a:lnTo>
                    <a:lnTo>
                      <a:pt x="68" y="44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1" y="44"/>
                    </a:lnTo>
                    <a:lnTo>
                      <a:pt x="71" y="45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3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9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9" y="50"/>
                    </a:lnTo>
                    <a:lnTo>
                      <a:pt x="79" y="49"/>
                    </a:lnTo>
                    <a:lnTo>
                      <a:pt x="79" y="48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5" y="50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8" y="57"/>
                    </a:lnTo>
                    <a:lnTo>
                      <a:pt x="89" y="57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4" y="58"/>
                    </a:lnTo>
                    <a:lnTo>
                      <a:pt x="96" y="61"/>
                    </a:lnTo>
                    <a:lnTo>
                      <a:pt x="97" y="61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98" y="64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9" y="67"/>
                    </a:lnTo>
                    <a:lnTo>
                      <a:pt x="102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6" y="71"/>
                    </a:lnTo>
                    <a:lnTo>
                      <a:pt x="108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11" y="73"/>
                    </a:lnTo>
                    <a:lnTo>
                      <a:pt x="112" y="74"/>
                    </a:lnTo>
                    <a:lnTo>
                      <a:pt x="112" y="75"/>
                    </a:lnTo>
                    <a:lnTo>
                      <a:pt x="111" y="75"/>
                    </a:lnTo>
                    <a:lnTo>
                      <a:pt x="110" y="75"/>
                    </a:lnTo>
                    <a:lnTo>
                      <a:pt x="107" y="77"/>
                    </a:lnTo>
                    <a:lnTo>
                      <a:pt x="106" y="77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7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7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5" y="73"/>
                    </a:lnTo>
                    <a:lnTo>
                      <a:pt x="116" y="74"/>
                    </a:lnTo>
                    <a:lnTo>
                      <a:pt x="117" y="74"/>
                    </a:lnTo>
                    <a:lnTo>
                      <a:pt x="121" y="77"/>
                    </a:lnTo>
                    <a:lnTo>
                      <a:pt x="121" y="78"/>
                    </a:lnTo>
                    <a:lnTo>
                      <a:pt x="122" y="81"/>
                    </a:lnTo>
                    <a:lnTo>
                      <a:pt x="121" y="81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9" y="83"/>
                    </a:lnTo>
                    <a:lnTo>
                      <a:pt x="116" y="84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4" y="85"/>
                    </a:lnTo>
                    <a:lnTo>
                      <a:pt x="115" y="85"/>
                    </a:lnTo>
                    <a:lnTo>
                      <a:pt x="116" y="84"/>
                    </a:lnTo>
                    <a:lnTo>
                      <a:pt x="117" y="84"/>
                    </a:lnTo>
                    <a:lnTo>
                      <a:pt x="116" y="85"/>
                    </a:lnTo>
                    <a:lnTo>
                      <a:pt x="116" y="86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7" y="86"/>
                    </a:lnTo>
                    <a:lnTo>
                      <a:pt x="119" y="86"/>
                    </a:lnTo>
                    <a:lnTo>
                      <a:pt x="119" y="87"/>
                    </a:lnTo>
                    <a:lnTo>
                      <a:pt x="117" y="89"/>
                    </a:lnTo>
                    <a:lnTo>
                      <a:pt x="116" y="90"/>
                    </a:lnTo>
                    <a:lnTo>
                      <a:pt x="115" y="91"/>
                    </a:lnTo>
                    <a:lnTo>
                      <a:pt x="116" y="92"/>
                    </a:lnTo>
                    <a:lnTo>
                      <a:pt x="117" y="93"/>
                    </a:lnTo>
                    <a:lnTo>
                      <a:pt x="120" y="94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4" y="95"/>
                    </a:lnTo>
                    <a:lnTo>
                      <a:pt x="126" y="95"/>
                    </a:lnTo>
                    <a:lnTo>
                      <a:pt x="127" y="96"/>
                    </a:lnTo>
                    <a:lnTo>
                      <a:pt x="130" y="95"/>
                    </a:lnTo>
                    <a:lnTo>
                      <a:pt x="130" y="96"/>
                    </a:lnTo>
                    <a:lnTo>
                      <a:pt x="130" y="98"/>
                    </a:lnTo>
                    <a:lnTo>
                      <a:pt x="130" y="99"/>
                    </a:lnTo>
                    <a:lnTo>
                      <a:pt x="131" y="100"/>
                    </a:lnTo>
                    <a:lnTo>
                      <a:pt x="131" y="101"/>
                    </a:lnTo>
                    <a:lnTo>
                      <a:pt x="131" y="102"/>
                    </a:lnTo>
                    <a:lnTo>
                      <a:pt x="131" y="103"/>
                    </a:lnTo>
                    <a:lnTo>
                      <a:pt x="131" y="104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2" y="106"/>
                    </a:lnTo>
                    <a:lnTo>
                      <a:pt x="131" y="108"/>
                    </a:lnTo>
                    <a:lnTo>
                      <a:pt x="131" y="109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3" y="108"/>
                    </a:lnTo>
                    <a:lnTo>
                      <a:pt x="133" y="109"/>
                    </a:lnTo>
                    <a:lnTo>
                      <a:pt x="135" y="110"/>
                    </a:lnTo>
                    <a:lnTo>
                      <a:pt x="136" y="110"/>
                    </a:lnTo>
                    <a:lnTo>
                      <a:pt x="136" y="111"/>
                    </a:lnTo>
                    <a:lnTo>
                      <a:pt x="136" y="112"/>
                    </a:lnTo>
                    <a:lnTo>
                      <a:pt x="134" y="114"/>
                    </a:lnTo>
                    <a:lnTo>
                      <a:pt x="134" y="115"/>
                    </a:lnTo>
                    <a:lnTo>
                      <a:pt x="134" y="117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9"/>
                    </a:lnTo>
                    <a:lnTo>
                      <a:pt x="132" y="119"/>
                    </a:lnTo>
                    <a:lnTo>
                      <a:pt x="132" y="120"/>
                    </a:lnTo>
                    <a:lnTo>
                      <a:pt x="133" y="119"/>
                    </a:lnTo>
                    <a:lnTo>
                      <a:pt x="134" y="118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6" y="113"/>
                    </a:lnTo>
                    <a:lnTo>
                      <a:pt x="139" y="114"/>
                    </a:lnTo>
                    <a:lnTo>
                      <a:pt x="140" y="114"/>
                    </a:lnTo>
                    <a:lnTo>
                      <a:pt x="141" y="114"/>
                    </a:lnTo>
                    <a:lnTo>
                      <a:pt x="142" y="114"/>
                    </a:lnTo>
                    <a:lnTo>
                      <a:pt x="143" y="114"/>
                    </a:lnTo>
                    <a:lnTo>
                      <a:pt x="147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8"/>
                    </a:lnTo>
                    <a:lnTo>
                      <a:pt x="148" y="119"/>
                    </a:lnTo>
                    <a:lnTo>
                      <a:pt x="149" y="119"/>
                    </a:lnTo>
                    <a:lnTo>
                      <a:pt x="150" y="119"/>
                    </a:lnTo>
                    <a:lnTo>
                      <a:pt x="150" y="120"/>
                    </a:lnTo>
                    <a:lnTo>
                      <a:pt x="150" y="121"/>
                    </a:lnTo>
                    <a:lnTo>
                      <a:pt x="150" y="122"/>
                    </a:lnTo>
                    <a:lnTo>
                      <a:pt x="151" y="122"/>
                    </a:lnTo>
                    <a:lnTo>
                      <a:pt x="151" y="123"/>
                    </a:lnTo>
                    <a:lnTo>
                      <a:pt x="152" y="123"/>
                    </a:lnTo>
                    <a:lnTo>
                      <a:pt x="153" y="123"/>
                    </a:lnTo>
                    <a:lnTo>
                      <a:pt x="153" y="124"/>
                    </a:lnTo>
                    <a:lnTo>
                      <a:pt x="154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2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0" y="133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2" y="134"/>
                    </a:lnTo>
                    <a:lnTo>
                      <a:pt x="152" y="136"/>
                    </a:lnTo>
                    <a:lnTo>
                      <a:pt x="152" y="137"/>
                    </a:lnTo>
                    <a:lnTo>
                      <a:pt x="151" y="138"/>
                    </a:lnTo>
                    <a:lnTo>
                      <a:pt x="151" y="139"/>
                    </a:lnTo>
                    <a:lnTo>
                      <a:pt x="150" y="140"/>
                    </a:lnTo>
                    <a:lnTo>
                      <a:pt x="150" y="141"/>
                    </a:lnTo>
                    <a:lnTo>
                      <a:pt x="150" y="142"/>
                    </a:lnTo>
                    <a:lnTo>
                      <a:pt x="151" y="143"/>
                    </a:lnTo>
                    <a:lnTo>
                      <a:pt x="151" y="145"/>
                    </a:lnTo>
                    <a:lnTo>
                      <a:pt x="151" y="146"/>
                    </a:lnTo>
                    <a:lnTo>
                      <a:pt x="151" y="148"/>
                    </a:lnTo>
                    <a:lnTo>
                      <a:pt x="151" y="149"/>
                    </a:lnTo>
                    <a:lnTo>
                      <a:pt x="151" y="150"/>
                    </a:lnTo>
                    <a:lnTo>
                      <a:pt x="151" y="152"/>
                    </a:lnTo>
                    <a:lnTo>
                      <a:pt x="151" y="155"/>
                    </a:lnTo>
                    <a:lnTo>
                      <a:pt x="150" y="160"/>
                    </a:lnTo>
                    <a:lnTo>
                      <a:pt x="151" y="160"/>
                    </a:lnTo>
                    <a:lnTo>
                      <a:pt x="150" y="161"/>
                    </a:lnTo>
                    <a:lnTo>
                      <a:pt x="150" y="164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3" y="159"/>
                    </a:lnTo>
                    <a:lnTo>
                      <a:pt x="143" y="158"/>
                    </a:lnTo>
                    <a:lnTo>
                      <a:pt x="142" y="158"/>
                    </a:lnTo>
                    <a:lnTo>
                      <a:pt x="141" y="160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1" y="164"/>
                    </a:lnTo>
                    <a:lnTo>
                      <a:pt x="140" y="162"/>
                    </a:lnTo>
                    <a:lnTo>
                      <a:pt x="139" y="162"/>
                    </a:lnTo>
                    <a:lnTo>
                      <a:pt x="138" y="161"/>
                    </a:lnTo>
                    <a:lnTo>
                      <a:pt x="135" y="160"/>
                    </a:lnTo>
                    <a:lnTo>
                      <a:pt x="134" y="160"/>
                    </a:lnTo>
                    <a:lnTo>
                      <a:pt x="134" y="159"/>
                    </a:lnTo>
                    <a:lnTo>
                      <a:pt x="133" y="159"/>
                    </a:lnTo>
                    <a:lnTo>
                      <a:pt x="132" y="159"/>
                    </a:lnTo>
                    <a:lnTo>
                      <a:pt x="132" y="160"/>
                    </a:lnTo>
                    <a:lnTo>
                      <a:pt x="133" y="161"/>
                    </a:lnTo>
                    <a:lnTo>
                      <a:pt x="133" y="162"/>
                    </a:lnTo>
                    <a:lnTo>
                      <a:pt x="134" y="164"/>
                    </a:lnTo>
                    <a:lnTo>
                      <a:pt x="134" y="165"/>
                    </a:lnTo>
                    <a:lnTo>
                      <a:pt x="134" y="166"/>
                    </a:lnTo>
                    <a:lnTo>
                      <a:pt x="133" y="166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2" y="164"/>
                    </a:lnTo>
                    <a:lnTo>
                      <a:pt x="131" y="162"/>
                    </a:lnTo>
                    <a:lnTo>
                      <a:pt x="130" y="161"/>
                    </a:lnTo>
                    <a:lnTo>
                      <a:pt x="129" y="161"/>
                    </a:lnTo>
                    <a:lnTo>
                      <a:pt x="129" y="160"/>
                    </a:lnTo>
                    <a:lnTo>
                      <a:pt x="127" y="159"/>
                    </a:lnTo>
                    <a:lnTo>
                      <a:pt x="126" y="159"/>
                    </a:lnTo>
                    <a:lnTo>
                      <a:pt x="125" y="158"/>
                    </a:lnTo>
                    <a:lnTo>
                      <a:pt x="124" y="157"/>
                    </a:lnTo>
                    <a:lnTo>
                      <a:pt x="124" y="156"/>
                    </a:lnTo>
                    <a:lnTo>
                      <a:pt x="123" y="154"/>
                    </a:lnTo>
                    <a:lnTo>
                      <a:pt x="121" y="151"/>
                    </a:lnTo>
                    <a:lnTo>
                      <a:pt x="120" y="151"/>
                    </a:lnTo>
                    <a:lnTo>
                      <a:pt x="119" y="151"/>
                    </a:lnTo>
                    <a:lnTo>
                      <a:pt x="116" y="150"/>
                    </a:lnTo>
                    <a:lnTo>
                      <a:pt x="115" y="149"/>
                    </a:lnTo>
                    <a:lnTo>
                      <a:pt x="114" y="148"/>
                    </a:lnTo>
                    <a:lnTo>
                      <a:pt x="113" y="148"/>
                    </a:lnTo>
                    <a:lnTo>
                      <a:pt x="112" y="147"/>
                    </a:lnTo>
                    <a:lnTo>
                      <a:pt x="112" y="146"/>
                    </a:lnTo>
                    <a:lnTo>
                      <a:pt x="111" y="146"/>
                    </a:lnTo>
                    <a:lnTo>
                      <a:pt x="108" y="143"/>
                    </a:lnTo>
                    <a:lnTo>
                      <a:pt x="107" y="143"/>
                    </a:lnTo>
                    <a:lnTo>
                      <a:pt x="106" y="142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4" y="140"/>
                    </a:lnTo>
                    <a:lnTo>
                      <a:pt x="103" y="140"/>
                    </a:lnTo>
                    <a:lnTo>
                      <a:pt x="103" y="139"/>
                    </a:lnTo>
                    <a:lnTo>
                      <a:pt x="101" y="138"/>
                    </a:lnTo>
                    <a:lnTo>
                      <a:pt x="99" y="138"/>
                    </a:lnTo>
                    <a:lnTo>
                      <a:pt x="99" y="137"/>
                    </a:lnTo>
                    <a:lnTo>
                      <a:pt x="99" y="136"/>
                    </a:lnTo>
                    <a:lnTo>
                      <a:pt x="99" y="134"/>
                    </a:lnTo>
                    <a:lnTo>
                      <a:pt x="99" y="133"/>
                    </a:lnTo>
                    <a:lnTo>
                      <a:pt x="98" y="132"/>
                    </a:lnTo>
                    <a:lnTo>
                      <a:pt x="97" y="132"/>
                    </a:lnTo>
                    <a:lnTo>
                      <a:pt x="96" y="131"/>
                    </a:lnTo>
                    <a:lnTo>
                      <a:pt x="94" y="130"/>
                    </a:lnTo>
                    <a:lnTo>
                      <a:pt x="91" y="128"/>
                    </a:lnTo>
                    <a:lnTo>
                      <a:pt x="91" y="127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87" y="122"/>
                    </a:lnTo>
                    <a:lnTo>
                      <a:pt x="86" y="120"/>
                    </a:lnTo>
                    <a:lnTo>
                      <a:pt x="86" y="119"/>
                    </a:lnTo>
                    <a:lnTo>
                      <a:pt x="85" y="119"/>
                    </a:lnTo>
                    <a:lnTo>
                      <a:pt x="84" y="119"/>
                    </a:lnTo>
                    <a:lnTo>
                      <a:pt x="84" y="118"/>
                    </a:lnTo>
                    <a:lnTo>
                      <a:pt x="83" y="118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4"/>
                    </a:lnTo>
                    <a:lnTo>
                      <a:pt x="79" y="112"/>
                    </a:lnTo>
                    <a:lnTo>
                      <a:pt x="79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80" y="109"/>
                    </a:lnTo>
                    <a:lnTo>
                      <a:pt x="79" y="109"/>
                    </a:lnTo>
                    <a:lnTo>
                      <a:pt x="79" y="108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6" y="102"/>
                    </a:lnTo>
                    <a:lnTo>
                      <a:pt x="76" y="101"/>
                    </a:lnTo>
                    <a:lnTo>
                      <a:pt x="76" y="100"/>
                    </a:lnTo>
                    <a:lnTo>
                      <a:pt x="74" y="99"/>
                    </a:lnTo>
                    <a:lnTo>
                      <a:pt x="73" y="96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70" y="91"/>
                    </a:lnTo>
                    <a:lnTo>
                      <a:pt x="69" y="90"/>
                    </a:lnTo>
                    <a:lnTo>
                      <a:pt x="69" y="89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7" y="87"/>
                    </a:lnTo>
                    <a:lnTo>
                      <a:pt x="66" y="86"/>
                    </a:lnTo>
                    <a:lnTo>
                      <a:pt x="65" y="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97" name="Freeform 1355"/>
              <p:cNvSpPr>
                <a:spLocks/>
              </p:cNvSpPr>
              <p:nvPr/>
            </p:nvSpPr>
            <p:spPr bwMode="auto">
              <a:xfrm>
                <a:off x="7631113" y="3494087"/>
                <a:ext cx="228600" cy="198438"/>
              </a:xfrm>
              <a:custGeom>
                <a:avLst/>
                <a:gdLst>
                  <a:gd name="T0" fmla="*/ 173891575 w 144"/>
                  <a:gd name="T1" fmla="*/ 100806504 h 125"/>
                  <a:gd name="T2" fmla="*/ 186491563 w 144"/>
                  <a:gd name="T3" fmla="*/ 83164572 h 125"/>
                  <a:gd name="T4" fmla="*/ 196572188 w 144"/>
                  <a:gd name="T5" fmla="*/ 68043596 h 125"/>
                  <a:gd name="T6" fmla="*/ 211693125 w 144"/>
                  <a:gd name="T7" fmla="*/ 65524228 h 125"/>
                  <a:gd name="T8" fmla="*/ 224293113 w 144"/>
                  <a:gd name="T9" fmla="*/ 55443577 h 125"/>
                  <a:gd name="T10" fmla="*/ 236894688 w 144"/>
                  <a:gd name="T11" fmla="*/ 42841970 h 125"/>
                  <a:gd name="T12" fmla="*/ 254534988 w 144"/>
                  <a:gd name="T13" fmla="*/ 45362927 h 125"/>
                  <a:gd name="T14" fmla="*/ 282257500 w 144"/>
                  <a:gd name="T15" fmla="*/ 55443577 h 125"/>
                  <a:gd name="T16" fmla="*/ 312499375 w 144"/>
                  <a:gd name="T17" fmla="*/ 68043596 h 125"/>
                  <a:gd name="T18" fmla="*/ 337700938 w 144"/>
                  <a:gd name="T19" fmla="*/ 73083922 h 125"/>
                  <a:gd name="T20" fmla="*/ 350302513 w 144"/>
                  <a:gd name="T21" fmla="*/ 83164572 h 125"/>
                  <a:gd name="T22" fmla="*/ 360383138 w 144"/>
                  <a:gd name="T23" fmla="*/ 219253352 h 125"/>
                  <a:gd name="T24" fmla="*/ 362902500 w 144"/>
                  <a:gd name="T25" fmla="*/ 315019531 h 125"/>
                  <a:gd name="T26" fmla="*/ 345262200 w 144"/>
                  <a:gd name="T27" fmla="*/ 299898556 h 125"/>
                  <a:gd name="T28" fmla="*/ 325100950 w 144"/>
                  <a:gd name="T29" fmla="*/ 277217886 h 125"/>
                  <a:gd name="T30" fmla="*/ 322580000 w 144"/>
                  <a:gd name="T31" fmla="*/ 277217886 h 125"/>
                  <a:gd name="T32" fmla="*/ 302418750 w 144"/>
                  <a:gd name="T33" fmla="*/ 279737255 h 125"/>
                  <a:gd name="T34" fmla="*/ 284776863 w 144"/>
                  <a:gd name="T35" fmla="*/ 274696930 h 125"/>
                  <a:gd name="T36" fmla="*/ 292338125 w 144"/>
                  <a:gd name="T37" fmla="*/ 257056585 h 125"/>
                  <a:gd name="T38" fmla="*/ 284776863 w 144"/>
                  <a:gd name="T39" fmla="*/ 246975935 h 125"/>
                  <a:gd name="T40" fmla="*/ 282257500 w 144"/>
                  <a:gd name="T41" fmla="*/ 244454978 h 125"/>
                  <a:gd name="T42" fmla="*/ 282257500 w 144"/>
                  <a:gd name="T43" fmla="*/ 231854959 h 125"/>
                  <a:gd name="T44" fmla="*/ 294857488 w 144"/>
                  <a:gd name="T45" fmla="*/ 234374328 h 125"/>
                  <a:gd name="T46" fmla="*/ 279736550 w 144"/>
                  <a:gd name="T47" fmla="*/ 226814634 h 125"/>
                  <a:gd name="T48" fmla="*/ 267136563 w 144"/>
                  <a:gd name="T49" fmla="*/ 206653333 h 125"/>
                  <a:gd name="T50" fmla="*/ 267136563 w 144"/>
                  <a:gd name="T51" fmla="*/ 189011401 h 125"/>
                  <a:gd name="T52" fmla="*/ 254534988 w 144"/>
                  <a:gd name="T53" fmla="*/ 181451707 h 125"/>
                  <a:gd name="T54" fmla="*/ 231854375 w 144"/>
                  <a:gd name="T55" fmla="*/ 171371057 h 125"/>
                  <a:gd name="T56" fmla="*/ 196572188 w 144"/>
                  <a:gd name="T57" fmla="*/ 156250081 h 125"/>
                  <a:gd name="T58" fmla="*/ 173891575 w 144"/>
                  <a:gd name="T59" fmla="*/ 148688800 h 125"/>
                  <a:gd name="T60" fmla="*/ 151209375 w 144"/>
                  <a:gd name="T61" fmla="*/ 143648474 h 125"/>
                  <a:gd name="T62" fmla="*/ 136088438 w 144"/>
                  <a:gd name="T63" fmla="*/ 128527499 h 125"/>
                  <a:gd name="T64" fmla="*/ 133567488 w 144"/>
                  <a:gd name="T65" fmla="*/ 128527499 h 125"/>
                  <a:gd name="T66" fmla="*/ 118446550 w 144"/>
                  <a:gd name="T67" fmla="*/ 128527499 h 125"/>
                  <a:gd name="T68" fmla="*/ 105846563 w 144"/>
                  <a:gd name="T69" fmla="*/ 115927480 h 125"/>
                  <a:gd name="T70" fmla="*/ 98285300 w 144"/>
                  <a:gd name="T71" fmla="*/ 105846829 h 125"/>
                  <a:gd name="T72" fmla="*/ 95765938 w 144"/>
                  <a:gd name="T73" fmla="*/ 105846829 h 125"/>
                  <a:gd name="T74" fmla="*/ 88206263 w 144"/>
                  <a:gd name="T75" fmla="*/ 118446848 h 125"/>
                  <a:gd name="T76" fmla="*/ 70564375 w 144"/>
                  <a:gd name="T77" fmla="*/ 133567824 h 125"/>
                  <a:gd name="T78" fmla="*/ 70564375 w 144"/>
                  <a:gd name="T79" fmla="*/ 113406523 h 125"/>
                  <a:gd name="T80" fmla="*/ 63003113 w 144"/>
                  <a:gd name="T81" fmla="*/ 105846829 h 125"/>
                  <a:gd name="T82" fmla="*/ 45362813 w 144"/>
                  <a:gd name="T83" fmla="*/ 93245222 h 125"/>
                  <a:gd name="T84" fmla="*/ 60483750 w 144"/>
                  <a:gd name="T85" fmla="*/ 85685528 h 125"/>
                  <a:gd name="T86" fmla="*/ 73083738 w 144"/>
                  <a:gd name="T87" fmla="*/ 78124247 h 125"/>
                  <a:gd name="T88" fmla="*/ 95765938 w 144"/>
                  <a:gd name="T89" fmla="*/ 78124247 h 125"/>
                  <a:gd name="T90" fmla="*/ 103325613 w 144"/>
                  <a:gd name="T91" fmla="*/ 78124247 h 125"/>
                  <a:gd name="T92" fmla="*/ 108365925 w 144"/>
                  <a:gd name="T93" fmla="*/ 73083922 h 125"/>
                  <a:gd name="T94" fmla="*/ 108365925 w 144"/>
                  <a:gd name="T95" fmla="*/ 65524228 h 125"/>
                  <a:gd name="T96" fmla="*/ 88206263 w 144"/>
                  <a:gd name="T97" fmla="*/ 65524228 h 125"/>
                  <a:gd name="T98" fmla="*/ 63003113 w 144"/>
                  <a:gd name="T99" fmla="*/ 70564553 h 125"/>
                  <a:gd name="T100" fmla="*/ 47882175 w 144"/>
                  <a:gd name="T101" fmla="*/ 68043596 h 125"/>
                  <a:gd name="T102" fmla="*/ 35282188 w 144"/>
                  <a:gd name="T103" fmla="*/ 45362927 h 125"/>
                  <a:gd name="T104" fmla="*/ 10080625 w 144"/>
                  <a:gd name="T105" fmla="*/ 42841970 h 125"/>
                  <a:gd name="T106" fmla="*/ 10080625 w 144"/>
                  <a:gd name="T107" fmla="*/ 32761320 h 125"/>
                  <a:gd name="T108" fmla="*/ 35282188 w 144"/>
                  <a:gd name="T109" fmla="*/ 12600019 h 125"/>
                  <a:gd name="T110" fmla="*/ 68043425 w 144"/>
                  <a:gd name="T111" fmla="*/ 2519369 h 125"/>
                  <a:gd name="T112" fmla="*/ 103325613 w 144"/>
                  <a:gd name="T113" fmla="*/ 15120976 h 125"/>
                  <a:gd name="T114" fmla="*/ 113406238 w 144"/>
                  <a:gd name="T115" fmla="*/ 30241951 h 125"/>
                  <a:gd name="T116" fmla="*/ 115927188 w 144"/>
                  <a:gd name="T117" fmla="*/ 45362927 h 125"/>
                  <a:gd name="T118" fmla="*/ 118446550 w 144"/>
                  <a:gd name="T119" fmla="*/ 73083922 h 125"/>
                  <a:gd name="T120" fmla="*/ 128527175 w 144"/>
                  <a:gd name="T121" fmla="*/ 85685528 h 125"/>
                  <a:gd name="T122" fmla="*/ 133567488 w 144"/>
                  <a:gd name="T123" fmla="*/ 85685528 h 125"/>
                  <a:gd name="T124" fmla="*/ 138607800 w 144"/>
                  <a:gd name="T125" fmla="*/ 95766179 h 1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4"/>
                  <a:gd name="T190" fmla="*/ 0 h 125"/>
                  <a:gd name="T191" fmla="*/ 144 w 144"/>
                  <a:gd name="T192" fmla="*/ 125 h 12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4" h="125">
                    <a:moveTo>
                      <a:pt x="63" y="43"/>
                    </a:moveTo>
                    <a:lnTo>
                      <a:pt x="64" y="43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2" y="35"/>
                    </a:lnTo>
                    <a:lnTo>
                      <a:pt x="73" y="34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3" y="27"/>
                    </a:lnTo>
                    <a:lnTo>
                      <a:pt x="84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0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1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4"/>
                    </a:lnTo>
                    <a:lnTo>
                      <a:pt x="120" y="25"/>
                    </a:lnTo>
                    <a:lnTo>
                      <a:pt x="120" y="26"/>
                    </a:lnTo>
                    <a:lnTo>
                      <a:pt x="121" y="26"/>
                    </a:lnTo>
                    <a:lnTo>
                      <a:pt x="124" y="27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5" y="29"/>
                    </a:lnTo>
                    <a:lnTo>
                      <a:pt x="136" y="29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39" y="32"/>
                    </a:lnTo>
                    <a:lnTo>
                      <a:pt x="139" y="33"/>
                    </a:lnTo>
                    <a:lnTo>
                      <a:pt x="140" y="32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4" y="64"/>
                    </a:lnTo>
                    <a:lnTo>
                      <a:pt x="144" y="80"/>
                    </a:lnTo>
                    <a:lnTo>
                      <a:pt x="144" y="85"/>
                    </a:lnTo>
                    <a:lnTo>
                      <a:pt x="143" y="85"/>
                    </a:lnTo>
                    <a:lnTo>
                      <a:pt x="143" y="87"/>
                    </a:lnTo>
                    <a:lnTo>
                      <a:pt x="143" y="88"/>
                    </a:lnTo>
                    <a:lnTo>
                      <a:pt x="141" y="89"/>
                    </a:lnTo>
                    <a:lnTo>
                      <a:pt x="141" y="90"/>
                    </a:lnTo>
                    <a:lnTo>
                      <a:pt x="141" y="91"/>
                    </a:lnTo>
                    <a:lnTo>
                      <a:pt x="141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3" y="124"/>
                    </a:lnTo>
                    <a:lnTo>
                      <a:pt x="141" y="124"/>
                    </a:lnTo>
                    <a:lnTo>
                      <a:pt x="140" y="122"/>
                    </a:lnTo>
                    <a:lnTo>
                      <a:pt x="139" y="122"/>
                    </a:lnTo>
                    <a:lnTo>
                      <a:pt x="139" y="121"/>
                    </a:lnTo>
                    <a:lnTo>
                      <a:pt x="138" y="120"/>
                    </a:lnTo>
                    <a:lnTo>
                      <a:pt x="137" y="119"/>
                    </a:lnTo>
                    <a:lnTo>
                      <a:pt x="136" y="118"/>
                    </a:lnTo>
                    <a:lnTo>
                      <a:pt x="134" y="116"/>
                    </a:lnTo>
                    <a:lnTo>
                      <a:pt x="132" y="115"/>
                    </a:lnTo>
                    <a:lnTo>
                      <a:pt x="131" y="113"/>
                    </a:lnTo>
                    <a:lnTo>
                      <a:pt x="130" y="112"/>
                    </a:lnTo>
                    <a:lnTo>
                      <a:pt x="129" y="112"/>
                    </a:lnTo>
                    <a:lnTo>
                      <a:pt x="129" y="111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30" y="108"/>
                    </a:lnTo>
                    <a:lnTo>
                      <a:pt x="129" y="109"/>
                    </a:lnTo>
                    <a:lnTo>
                      <a:pt x="130" y="109"/>
                    </a:lnTo>
                    <a:lnTo>
                      <a:pt x="129" y="110"/>
                    </a:lnTo>
                    <a:lnTo>
                      <a:pt x="128" y="110"/>
                    </a:lnTo>
                    <a:lnTo>
                      <a:pt x="127" y="110"/>
                    </a:lnTo>
                    <a:lnTo>
                      <a:pt x="126" y="110"/>
                    </a:lnTo>
                    <a:lnTo>
                      <a:pt x="125" y="110"/>
                    </a:lnTo>
                    <a:lnTo>
                      <a:pt x="124" y="110"/>
                    </a:lnTo>
                    <a:lnTo>
                      <a:pt x="124" y="111"/>
                    </a:lnTo>
                    <a:lnTo>
                      <a:pt x="122" y="111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19" y="111"/>
                    </a:lnTo>
                    <a:lnTo>
                      <a:pt x="118" y="110"/>
                    </a:lnTo>
                    <a:lnTo>
                      <a:pt x="116" y="111"/>
                    </a:lnTo>
                    <a:lnTo>
                      <a:pt x="115" y="112"/>
                    </a:lnTo>
                    <a:lnTo>
                      <a:pt x="113" y="113"/>
                    </a:lnTo>
                    <a:lnTo>
                      <a:pt x="112" y="111"/>
                    </a:lnTo>
                    <a:lnTo>
                      <a:pt x="112" y="110"/>
                    </a:lnTo>
                    <a:lnTo>
                      <a:pt x="113" y="109"/>
                    </a:lnTo>
                    <a:lnTo>
                      <a:pt x="113" y="108"/>
                    </a:lnTo>
                    <a:lnTo>
                      <a:pt x="113" y="107"/>
                    </a:lnTo>
                    <a:lnTo>
                      <a:pt x="115" y="107"/>
                    </a:lnTo>
                    <a:lnTo>
                      <a:pt x="115" y="106"/>
                    </a:lnTo>
                    <a:lnTo>
                      <a:pt x="116" y="103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16" y="102"/>
                    </a:lnTo>
                    <a:lnTo>
                      <a:pt x="115" y="102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9"/>
                    </a:lnTo>
                    <a:lnTo>
                      <a:pt x="111" y="98"/>
                    </a:lnTo>
                    <a:lnTo>
                      <a:pt x="110" y="98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6" y="98"/>
                    </a:lnTo>
                    <a:lnTo>
                      <a:pt x="117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8"/>
                    </a:lnTo>
                    <a:lnTo>
                      <a:pt x="116" y="98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4"/>
                    </a:lnTo>
                    <a:lnTo>
                      <a:pt x="109" y="93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1" y="93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5" y="92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7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5" y="92"/>
                    </a:lnTo>
                    <a:lnTo>
                      <a:pt x="113" y="92"/>
                    </a:lnTo>
                    <a:lnTo>
                      <a:pt x="112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0" y="89"/>
                    </a:lnTo>
                    <a:lnTo>
                      <a:pt x="109" y="88"/>
                    </a:lnTo>
                    <a:lnTo>
                      <a:pt x="108" y="87"/>
                    </a:lnTo>
                    <a:lnTo>
                      <a:pt x="108" y="85"/>
                    </a:lnTo>
                    <a:lnTo>
                      <a:pt x="107" y="85"/>
                    </a:lnTo>
                    <a:lnTo>
                      <a:pt x="107" y="84"/>
                    </a:lnTo>
                    <a:lnTo>
                      <a:pt x="107" y="83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4" y="80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3" y="75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5"/>
                    </a:lnTo>
                    <a:lnTo>
                      <a:pt x="101" y="74"/>
                    </a:lnTo>
                    <a:lnTo>
                      <a:pt x="101" y="73"/>
                    </a:lnTo>
                    <a:lnTo>
                      <a:pt x="102" y="72"/>
                    </a:lnTo>
                    <a:lnTo>
                      <a:pt x="101" y="72"/>
                    </a:lnTo>
                    <a:lnTo>
                      <a:pt x="101" y="73"/>
                    </a:lnTo>
                    <a:lnTo>
                      <a:pt x="100" y="72"/>
                    </a:lnTo>
                    <a:lnTo>
                      <a:pt x="98" y="71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2" y="68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7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8" y="62"/>
                    </a:lnTo>
                    <a:lnTo>
                      <a:pt x="76" y="62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9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5" y="59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59"/>
                    </a:lnTo>
                    <a:lnTo>
                      <a:pt x="60" y="57"/>
                    </a:lnTo>
                    <a:lnTo>
                      <a:pt x="59" y="57"/>
                    </a:lnTo>
                    <a:lnTo>
                      <a:pt x="57" y="56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3" y="53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1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3" y="48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7"/>
                    </a:lnTo>
                    <a:lnTo>
                      <a:pt x="39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41" y="40"/>
                    </a:lnTo>
                    <a:lnTo>
                      <a:pt x="42" y="38"/>
                    </a:lnTo>
                    <a:lnTo>
                      <a:pt x="42" y="37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4" y="52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31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2" y="25"/>
                    </a:lnTo>
                    <a:lnTo>
                      <a:pt x="41" y="26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1" y="17"/>
                    </a:lnTo>
                    <a:lnTo>
                      <a:pt x="9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0" y="33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3" y="35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3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98" name="Freeform 1356"/>
              <p:cNvSpPr>
                <a:spLocks/>
              </p:cNvSpPr>
              <p:nvPr/>
            </p:nvSpPr>
            <p:spPr bwMode="auto">
              <a:xfrm>
                <a:off x="7356475" y="3448050"/>
                <a:ext cx="147638" cy="166687"/>
              </a:xfrm>
              <a:custGeom>
                <a:avLst/>
                <a:gdLst>
                  <a:gd name="T0" fmla="*/ 17641947 w 93"/>
                  <a:gd name="T1" fmla="*/ 118447782 h 105"/>
                  <a:gd name="T2" fmla="*/ 25201648 w 93"/>
                  <a:gd name="T3" fmla="*/ 98286593 h 105"/>
                  <a:gd name="T4" fmla="*/ 35282307 w 93"/>
                  <a:gd name="T5" fmla="*/ 88205998 h 105"/>
                  <a:gd name="T6" fmla="*/ 35282307 w 93"/>
                  <a:gd name="T7" fmla="*/ 75604461 h 105"/>
                  <a:gd name="T8" fmla="*/ 30241977 w 93"/>
                  <a:gd name="T9" fmla="*/ 60483569 h 105"/>
                  <a:gd name="T10" fmla="*/ 37803266 w 93"/>
                  <a:gd name="T11" fmla="*/ 52923916 h 105"/>
                  <a:gd name="T12" fmla="*/ 47883925 w 93"/>
                  <a:gd name="T13" fmla="*/ 37803024 h 105"/>
                  <a:gd name="T14" fmla="*/ 57964584 w 93"/>
                  <a:gd name="T15" fmla="*/ 25201487 h 105"/>
                  <a:gd name="T16" fmla="*/ 68045243 w 93"/>
                  <a:gd name="T17" fmla="*/ 27722429 h 105"/>
                  <a:gd name="T18" fmla="*/ 80645273 w 93"/>
                  <a:gd name="T19" fmla="*/ 12601537 h 105"/>
                  <a:gd name="T20" fmla="*/ 98287220 w 93"/>
                  <a:gd name="T21" fmla="*/ 17641835 h 105"/>
                  <a:gd name="T22" fmla="*/ 126008239 w 93"/>
                  <a:gd name="T23" fmla="*/ 22682132 h 105"/>
                  <a:gd name="T24" fmla="*/ 148690516 w 93"/>
                  <a:gd name="T25" fmla="*/ 27722429 h 105"/>
                  <a:gd name="T26" fmla="*/ 176411535 w 93"/>
                  <a:gd name="T27" fmla="*/ 27722429 h 105"/>
                  <a:gd name="T28" fmla="*/ 204134141 w 93"/>
                  <a:gd name="T29" fmla="*/ 17641835 h 105"/>
                  <a:gd name="T30" fmla="*/ 214214800 w 93"/>
                  <a:gd name="T31" fmla="*/ 12601537 h 105"/>
                  <a:gd name="T32" fmla="*/ 224295460 w 93"/>
                  <a:gd name="T33" fmla="*/ 0 h 105"/>
                  <a:gd name="T34" fmla="*/ 226814831 w 93"/>
                  <a:gd name="T35" fmla="*/ 10080595 h 105"/>
                  <a:gd name="T36" fmla="*/ 214214800 w 93"/>
                  <a:gd name="T37" fmla="*/ 27722429 h 105"/>
                  <a:gd name="T38" fmla="*/ 191532524 w 93"/>
                  <a:gd name="T39" fmla="*/ 47883619 h 105"/>
                  <a:gd name="T40" fmla="*/ 163811505 w 93"/>
                  <a:gd name="T41" fmla="*/ 47883619 h 105"/>
                  <a:gd name="T42" fmla="*/ 138609857 w 93"/>
                  <a:gd name="T43" fmla="*/ 42843321 h 105"/>
                  <a:gd name="T44" fmla="*/ 110887251 w 93"/>
                  <a:gd name="T45" fmla="*/ 45362676 h 105"/>
                  <a:gd name="T46" fmla="*/ 85685603 w 93"/>
                  <a:gd name="T47" fmla="*/ 45362676 h 105"/>
                  <a:gd name="T48" fmla="*/ 60483955 w 93"/>
                  <a:gd name="T49" fmla="*/ 42843321 h 105"/>
                  <a:gd name="T50" fmla="*/ 45362966 w 93"/>
                  <a:gd name="T51" fmla="*/ 63004511 h 105"/>
                  <a:gd name="T52" fmla="*/ 52924254 w 93"/>
                  <a:gd name="T53" fmla="*/ 88205998 h 105"/>
                  <a:gd name="T54" fmla="*/ 68045243 w 93"/>
                  <a:gd name="T55" fmla="*/ 103326890 h 105"/>
                  <a:gd name="T56" fmla="*/ 75604944 w 93"/>
                  <a:gd name="T57" fmla="*/ 110886542 h 105"/>
                  <a:gd name="T58" fmla="*/ 100806591 w 93"/>
                  <a:gd name="T59" fmla="*/ 90725353 h 105"/>
                  <a:gd name="T60" fmla="*/ 123488868 w 93"/>
                  <a:gd name="T61" fmla="*/ 88205998 h 105"/>
                  <a:gd name="T62" fmla="*/ 148690516 w 93"/>
                  <a:gd name="T63" fmla="*/ 85685055 h 105"/>
                  <a:gd name="T64" fmla="*/ 158771175 w 93"/>
                  <a:gd name="T65" fmla="*/ 80644758 h 105"/>
                  <a:gd name="T66" fmla="*/ 166330876 w 93"/>
                  <a:gd name="T67" fmla="*/ 98286593 h 105"/>
                  <a:gd name="T68" fmla="*/ 143650186 w 93"/>
                  <a:gd name="T69" fmla="*/ 95765650 h 105"/>
                  <a:gd name="T70" fmla="*/ 123488868 w 93"/>
                  <a:gd name="T71" fmla="*/ 118447782 h 105"/>
                  <a:gd name="T72" fmla="*/ 105846921 w 93"/>
                  <a:gd name="T73" fmla="*/ 128528377 h 105"/>
                  <a:gd name="T74" fmla="*/ 93246891 w 93"/>
                  <a:gd name="T75" fmla="*/ 133568674 h 105"/>
                  <a:gd name="T76" fmla="*/ 115927580 w 93"/>
                  <a:gd name="T77" fmla="*/ 151208921 h 105"/>
                  <a:gd name="T78" fmla="*/ 128529198 w 93"/>
                  <a:gd name="T79" fmla="*/ 173891053 h 105"/>
                  <a:gd name="T80" fmla="*/ 126008239 w 93"/>
                  <a:gd name="T81" fmla="*/ 186491003 h 105"/>
                  <a:gd name="T82" fmla="*/ 141129228 w 93"/>
                  <a:gd name="T83" fmla="*/ 209173135 h 105"/>
                  <a:gd name="T84" fmla="*/ 148690516 w 93"/>
                  <a:gd name="T85" fmla="*/ 214213432 h 105"/>
                  <a:gd name="T86" fmla="*/ 128529198 w 93"/>
                  <a:gd name="T87" fmla="*/ 221773085 h 105"/>
                  <a:gd name="T88" fmla="*/ 120967910 w 93"/>
                  <a:gd name="T89" fmla="*/ 234374622 h 105"/>
                  <a:gd name="T90" fmla="*/ 100806591 w 93"/>
                  <a:gd name="T91" fmla="*/ 211692490 h 105"/>
                  <a:gd name="T92" fmla="*/ 93246891 w 93"/>
                  <a:gd name="T93" fmla="*/ 201611895 h 105"/>
                  <a:gd name="T94" fmla="*/ 75604944 w 93"/>
                  <a:gd name="T95" fmla="*/ 181450706 h 105"/>
                  <a:gd name="T96" fmla="*/ 75604944 w 93"/>
                  <a:gd name="T97" fmla="*/ 153729864 h 105"/>
                  <a:gd name="T98" fmla="*/ 57964584 w 93"/>
                  <a:gd name="T99" fmla="*/ 178931351 h 105"/>
                  <a:gd name="T100" fmla="*/ 57964584 w 93"/>
                  <a:gd name="T101" fmla="*/ 201611895 h 105"/>
                  <a:gd name="T102" fmla="*/ 57964584 w 93"/>
                  <a:gd name="T103" fmla="*/ 231853680 h 105"/>
                  <a:gd name="T104" fmla="*/ 57964584 w 93"/>
                  <a:gd name="T105" fmla="*/ 252014869 h 105"/>
                  <a:gd name="T106" fmla="*/ 47883925 w 93"/>
                  <a:gd name="T107" fmla="*/ 259576109 h 105"/>
                  <a:gd name="T108" fmla="*/ 30241977 w 93"/>
                  <a:gd name="T109" fmla="*/ 259576109 h 105"/>
                  <a:gd name="T110" fmla="*/ 27722606 w 93"/>
                  <a:gd name="T111" fmla="*/ 236893977 h 105"/>
                  <a:gd name="T112" fmla="*/ 30241977 w 93"/>
                  <a:gd name="T113" fmla="*/ 206652193 h 105"/>
                  <a:gd name="T114" fmla="*/ 15120989 w 93"/>
                  <a:gd name="T115" fmla="*/ 183971648 h 105"/>
                  <a:gd name="T116" fmla="*/ 2520959 w 93"/>
                  <a:gd name="T117" fmla="*/ 168850756 h 105"/>
                  <a:gd name="T118" fmla="*/ 2520959 w 93"/>
                  <a:gd name="T119" fmla="*/ 156249219 h 1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3"/>
                  <a:gd name="T181" fmla="*/ 0 h 105"/>
                  <a:gd name="T182" fmla="*/ 93 w 93"/>
                  <a:gd name="T183" fmla="*/ 105 h 1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3" h="105">
                    <a:moveTo>
                      <a:pt x="6" y="53"/>
                    </a:move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3" y="9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1"/>
                    </a:lnTo>
                    <a:lnTo>
                      <a:pt x="77" y="10"/>
                    </a:lnTo>
                    <a:lnTo>
                      <a:pt x="79" y="9"/>
                    </a:lnTo>
                    <a:lnTo>
                      <a:pt x="79" y="8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4" y="6"/>
                    </a:lnTo>
                    <a:lnTo>
                      <a:pt x="83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7" y="2"/>
                    </a:lnTo>
                    <a:lnTo>
                      <a:pt x="86" y="2"/>
                    </a:lnTo>
                    <a:lnTo>
                      <a:pt x="86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0" y="6"/>
                    </a:lnTo>
                    <a:lnTo>
                      <a:pt x="89" y="6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1"/>
                    </a:lnTo>
                    <a:lnTo>
                      <a:pt x="84" y="13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1" y="17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69" y="20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7"/>
                    </a:lnTo>
                    <a:lnTo>
                      <a:pt x="40" y="16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9" y="37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9" y="35"/>
                    </a:lnTo>
                    <a:lnTo>
                      <a:pt x="52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3" y="32"/>
                    </a:lnTo>
                    <a:lnTo>
                      <a:pt x="65" y="33"/>
                    </a:lnTo>
                    <a:lnTo>
                      <a:pt x="67" y="34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38"/>
                    </a:lnTo>
                    <a:lnTo>
                      <a:pt x="63" y="38"/>
                    </a:lnTo>
                    <a:lnTo>
                      <a:pt x="62" y="37"/>
                    </a:lnTo>
                    <a:lnTo>
                      <a:pt x="61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2" y="51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39" y="53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4" y="57"/>
                    </a:lnTo>
                    <a:lnTo>
                      <a:pt x="46" y="60"/>
                    </a:lnTo>
                    <a:lnTo>
                      <a:pt x="47" y="62"/>
                    </a:lnTo>
                    <a:lnTo>
                      <a:pt x="48" y="63"/>
                    </a:lnTo>
                    <a:lnTo>
                      <a:pt x="48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3" y="69"/>
                    </a:lnTo>
                    <a:lnTo>
                      <a:pt x="52" y="70"/>
                    </a:lnTo>
                    <a:lnTo>
                      <a:pt x="51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50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50" y="75"/>
                    </a:lnTo>
                    <a:lnTo>
                      <a:pt x="50" y="76"/>
                    </a:lnTo>
                    <a:lnTo>
                      <a:pt x="51" y="77"/>
                    </a:lnTo>
                    <a:lnTo>
                      <a:pt x="53" y="77"/>
                    </a:lnTo>
                    <a:lnTo>
                      <a:pt x="55" y="80"/>
                    </a:lnTo>
                    <a:lnTo>
                      <a:pt x="56" y="83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8" y="82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59" y="84"/>
                    </a:lnTo>
                    <a:lnTo>
                      <a:pt x="59" y="85"/>
                    </a:lnTo>
                    <a:lnTo>
                      <a:pt x="59" y="86"/>
                    </a:lnTo>
                    <a:lnTo>
                      <a:pt x="58" y="88"/>
                    </a:lnTo>
                    <a:lnTo>
                      <a:pt x="57" y="88"/>
                    </a:lnTo>
                    <a:lnTo>
                      <a:pt x="56" y="88"/>
                    </a:lnTo>
                    <a:lnTo>
                      <a:pt x="56" y="86"/>
                    </a:lnTo>
                    <a:lnTo>
                      <a:pt x="55" y="86"/>
                    </a:lnTo>
                    <a:lnTo>
                      <a:pt x="53" y="86"/>
                    </a:lnTo>
                    <a:lnTo>
                      <a:pt x="51" y="88"/>
                    </a:lnTo>
                    <a:lnTo>
                      <a:pt x="50" y="88"/>
                    </a:lnTo>
                    <a:lnTo>
                      <a:pt x="49" y="88"/>
                    </a:lnTo>
                    <a:lnTo>
                      <a:pt x="48" y="89"/>
                    </a:lnTo>
                    <a:lnTo>
                      <a:pt x="47" y="90"/>
                    </a:lnTo>
                    <a:lnTo>
                      <a:pt x="47" y="91"/>
                    </a:lnTo>
                    <a:lnTo>
                      <a:pt x="47" y="92"/>
                    </a:lnTo>
                    <a:lnTo>
                      <a:pt x="48" y="92"/>
                    </a:lnTo>
                    <a:lnTo>
                      <a:pt x="48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0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7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3" y="77"/>
                    </a:lnTo>
                    <a:lnTo>
                      <a:pt x="31" y="75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1" y="72"/>
                    </a:lnTo>
                    <a:lnTo>
                      <a:pt x="32" y="71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2"/>
                    </a:lnTo>
                    <a:lnTo>
                      <a:pt x="25" y="63"/>
                    </a:lnTo>
                    <a:lnTo>
                      <a:pt x="23" y="64"/>
                    </a:lnTo>
                    <a:lnTo>
                      <a:pt x="21" y="66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1"/>
                    </a:lnTo>
                    <a:lnTo>
                      <a:pt x="23" y="72"/>
                    </a:lnTo>
                    <a:lnTo>
                      <a:pt x="23" y="74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3" y="82"/>
                    </a:lnTo>
                    <a:lnTo>
                      <a:pt x="23" y="83"/>
                    </a:lnTo>
                    <a:lnTo>
                      <a:pt x="23" y="85"/>
                    </a:lnTo>
                    <a:lnTo>
                      <a:pt x="23" y="86"/>
                    </a:lnTo>
                    <a:lnTo>
                      <a:pt x="23" y="88"/>
                    </a:lnTo>
                    <a:lnTo>
                      <a:pt x="24" y="90"/>
                    </a:lnTo>
                    <a:lnTo>
                      <a:pt x="24" y="91"/>
                    </a:lnTo>
                    <a:lnTo>
                      <a:pt x="23" y="92"/>
                    </a:lnTo>
                    <a:lnTo>
                      <a:pt x="23" y="93"/>
                    </a:lnTo>
                    <a:lnTo>
                      <a:pt x="22" y="93"/>
                    </a:lnTo>
                    <a:lnTo>
                      <a:pt x="22" y="94"/>
                    </a:lnTo>
                    <a:lnTo>
                      <a:pt x="22" y="95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3" y="103"/>
                    </a:lnTo>
                    <a:lnTo>
                      <a:pt x="23" y="102"/>
                    </a:lnTo>
                    <a:lnTo>
                      <a:pt x="22" y="102"/>
                    </a:lnTo>
                    <a:lnTo>
                      <a:pt x="21" y="103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2" y="103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1" y="94"/>
                    </a:lnTo>
                    <a:lnTo>
                      <a:pt x="11" y="93"/>
                    </a:lnTo>
                    <a:lnTo>
                      <a:pt x="11" y="92"/>
                    </a:lnTo>
                    <a:lnTo>
                      <a:pt x="11" y="91"/>
                    </a:lnTo>
                    <a:lnTo>
                      <a:pt x="11" y="90"/>
                    </a:lnTo>
                    <a:lnTo>
                      <a:pt x="12" y="89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2" y="81"/>
                    </a:lnTo>
                    <a:lnTo>
                      <a:pt x="11" y="79"/>
                    </a:lnTo>
                    <a:lnTo>
                      <a:pt x="10" y="76"/>
                    </a:lnTo>
                    <a:lnTo>
                      <a:pt x="11" y="75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6" y="73"/>
                    </a:lnTo>
                    <a:lnTo>
                      <a:pt x="6" y="74"/>
                    </a:lnTo>
                    <a:lnTo>
                      <a:pt x="5" y="73"/>
                    </a:lnTo>
                    <a:lnTo>
                      <a:pt x="4" y="74"/>
                    </a:lnTo>
                    <a:lnTo>
                      <a:pt x="3" y="74"/>
                    </a:lnTo>
                    <a:lnTo>
                      <a:pt x="3" y="75"/>
                    </a:lnTo>
                    <a:lnTo>
                      <a:pt x="2" y="72"/>
                    </a:lnTo>
                    <a:lnTo>
                      <a:pt x="1" y="72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1" y="64"/>
                    </a:lnTo>
                    <a:lnTo>
                      <a:pt x="1" y="6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1" y="62"/>
                    </a:lnTo>
                    <a:lnTo>
                      <a:pt x="2" y="62"/>
                    </a:lnTo>
                    <a:lnTo>
                      <a:pt x="4" y="61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6" y="5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799" name="Freeform 1357"/>
              <p:cNvSpPr>
                <a:spLocks/>
              </p:cNvSpPr>
              <p:nvPr/>
            </p:nvSpPr>
            <p:spPr bwMode="auto">
              <a:xfrm>
                <a:off x="7051675" y="3619500"/>
                <a:ext cx="211138" cy="65087"/>
              </a:xfrm>
              <a:custGeom>
                <a:avLst/>
                <a:gdLst>
                  <a:gd name="T0" fmla="*/ 249496853 w 133"/>
                  <a:gd name="T1" fmla="*/ 85684654 h 41"/>
                  <a:gd name="T2" fmla="*/ 231854924 w 133"/>
                  <a:gd name="T3" fmla="*/ 85684654 h 41"/>
                  <a:gd name="T4" fmla="*/ 206653302 w 133"/>
                  <a:gd name="T5" fmla="*/ 83165311 h 41"/>
                  <a:gd name="T6" fmla="*/ 186492004 w 133"/>
                  <a:gd name="T7" fmla="*/ 78125037 h 41"/>
                  <a:gd name="T8" fmla="*/ 171371031 w 133"/>
                  <a:gd name="T9" fmla="*/ 70563833 h 41"/>
                  <a:gd name="T10" fmla="*/ 148690365 w 133"/>
                  <a:gd name="T11" fmla="*/ 63004216 h 41"/>
                  <a:gd name="T12" fmla="*/ 131048435 w 133"/>
                  <a:gd name="T13" fmla="*/ 63004216 h 41"/>
                  <a:gd name="T14" fmla="*/ 118448418 w 133"/>
                  <a:gd name="T15" fmla="*/ 63004216 h 41"/>
                  <a:gd name="T16" fmla="*/ 100806489 w 133"/>
                  <a:gd name="T17" fmla="*/ 68044490 h 41"/>
                  <a:gd name="T18" fmla="*/ 85685515 w 133"/>
                  <a:gd name="T19" fmla="*/ 60483285 h 41"/>
                  <a:gd name="T20" fmla="*/ 73085498 w 133"/>
                  <a:gd name="T21" fmla="*/ 55443012 h 41"/>
                  <a:gd name="T22" fmla="*/ 42843551 w 133"/>
                  <a:gd name="T23" fmla="*/ 52923668 h 41"/>
                  <a:gd name="T24" fmla="*/ 42843551 w 133"/>
                  <a:gd name="T25" fmla="*/ 45362464 h 41"/>
                  <a:gd name="T26" fmla="*/ 42843551 w 133"/>
                  <a:gd name="T27" fmla="*/ 37802847 h 41"/>
                  <a:gd name="T28" fmla="*/ 30241947 w 133"/>
                  <a:gd name="T29" fmla="*/ 32762573 h 41"/>
                  <a:gd name="T30" fmla="*/ 12601605 w 133"/>
                  <a:gd name="T31" fmla="*/ 32762573 h 41"/>
                  <a:gd name="T32" fmla="*/ 0 w 133"/>
                  <a:gd name="T33" fmla="*/ 30241643 h 41"/>
                  <a:gd name="T34" fmla="*/ 15120973 w 133"/>
                  <a:gd name="T35" fmla="*/ 25201369 h 41"/>
                  <a:gd name="T36" fmla="*/ 20161298 w 133"/>
                  <a:gd name="T37" fmla="*/ 20161095 h 41"/>
                  <a:gd name="T38" fmla="*/ 27722578 w 133"/>
                  <a:gd name="T39" fmla="*/ 0 h 41"/>
                  <a:gd name="T40" fmla="*/ 37803227 w 133"/>
                  <a:gd name="T41" fmla="*/ 2520931 h 41"/>
                  <a:gd name="T42" fmla="*/ 50403244 w 133"/>
                  <a:gd name="T43" fmla="*/ 5040274 h 41"/>
                  <a:gd name="T44" fmla="*/ 60483893 w 133"/>
                  <a:gd name="T45" fmla="*/ 5040274 h 41"/>
                  <a:gd name="T46" fmla="*/ 68045174 w 133"/>
                  <a:gd name="T47" fmla="*/ 2520931 h 41"/>
                  <a:gd name="T48" fmla="*/ 78125823 w 133"/>
                  <a:gd name="T49" fmla="*/ 5040274 h 41"/>
                  <a:gd name="T50" fmla="*/ 93246796 w 133"/>
                  <a:gd name="T51" fmla="*/ 10080548 h 41"/>
                  <a:gd name="T52" fmla="*/ 110887138 w 133"/>
                  <a:gd name="T53" fmla="*/ 12601478 h 41"/>
                  <a:gd name="T54" fmla="*/ 118448418 w 133"/>
                  <a:gd name="T55" fmla="*/ 22682026 h 41"/>
                  <a:gd name="T56" fmla="*/ 123488742 w 133"/>
                  <a:gd name="T57" fmla="*/ 32762573 h 41"/>
                  <a:gd name="T58" fmla="*/ 143650040 w 133"/>
                  <a:gd name="T59" fmla="*/ 35281916 h 41"/>
                  <a:gd name="T60" fmla="*/ 163811338 w 133"/>
                  <a:gd name="T61" fmla="*/ 35281916 h 41"/>
                  <a:gd name="T62" fmla="*/ 183972636 w 133"/>
                  <a:gd name="T63" fmla="*/ 37802847 h 41"/>
                  <a:gd name="T64" fmla="*/ 191532329 w 133"/>
                  <a:gd name="T65" fmla="*/ 30241643 h 41"/>
                  <a:gd name="T66" fmla="*/ 201612977 w 133"/>
                  <a:gd name="T67" fmla="*/ 20161095 h 41"/>
                  <a:gd name="T68" fmla="*/ 209174258 w 133"/>
                  <a:gd name="T69" fmla="*/ 25201369 h 41"/>
                  <a:gd name="T70" fmla="*/ 224295231 w 133"/>
                  <a:gd name="T71" fmla="*/ 27722300 h 41"/>
                  <a:gd name="T72" fmla="*/ 231854924 w 133"/>
                  <a:gd name="T73" fmla="*/ 30241643 h 41"/>
                  <a:gd name="T74" fmla="*/ 241935573 w 133"/>
                  <a:gd name="T75" fmla="*/ 35281916 h 41"/>
                  <a:gd name="T76" fmla="*/ 257056546 w 133"/>
                  <a:gd name="T77" fmla="*/ 32762573 h 41"/>
                  <a:gd name="T78" fmla="*/ 264617827 w 133"/>
                  <a:gd name="T79" fmla="*/ 45362464 h 41"/>
                  <a:gd name="T80" fmla="*/ 272177520 w 133"/>
                  <a:gd name="T81" fmla="*/ 50402738 h 41"/>
                  <a:gd name="T82" fmla="*/ 272177520 w 133"/>
                  <a:gd name="T83" fmla="*/ 60483285 h 41"/>
                  <a:gd name="T84" fmla="*/ 289819449 w 133"/>
                  <a:gd name="T85" fmla="*/ 68044490 h 41"/>
                  <a:gd name="T86" fmla="*/ 304940422 w 133"/>
                  <a:gd name="T87" fmla="*/ 63004216 h 41"/>
                  <a:gd name="T88" fmla="*/ 320061395 w 133"/>
                  <a:gd name="T89" fmla="*/ 63004216 h 41"/>
                  <a:gd name="T90" fmla="*/ 327621088 w 133"/>
                  <a:gd name="T91" fmla="*/ 80644380 h 41"/>
                  <a:gd name="T92" fmla="*/ 330142044 w 133"/>
                  <a:gd name="T93" fmla="*/ 98286132 h 41"/>
                  <a:gd name="T94" fmla="*/ 327621088 w 133"/>
                  <a:gd name="T95" fmla="*/ 100805476 h 41"/>
                  <a:gd name="T96" fmla="*/ 322580764 w 133"/>
                  <a:gd name="T97" fmla="*/ 98286132 h 41"/>
                  <a:gd name="T98" fmla="*/ 304940422 w 133"/>
                  <a:gd name="T99" fmla="*/ 93245859 h 41"/>
                  <a:gd name="T100" fmla="*/ 287298493 w 133"/>
                  <a:gd name="T101" fmla="*/ 85684654 h 41"/>
                  <a:gd name="T102" fmla="*/ 279738800 w 133"/>
                  <a:gd name="T103" fmla="*/ 85684654 h 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3"/>
                  <a:gd name="T157" fmla="*/ 0 h 41"/>
                  <a:gd name="T158" fmla="*/ 133 w 133"/>
                  <a:gd name="T159" fmla="*/ 41 h 4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3" h="41">
                    <a:moveTo>
                      <a:pt x="105" y="36"/>
                    </a:moveTo>
                    <a:lnTo>
                      <a:pt x="103" y="36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5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1" y="34"/>
                    </a:lnTo>
                    <a:lnTo>
                      <a:pt x="89" y="34"/>
                    </a:lnTo>
                    <a:lnTo>
                      <a:pt x="87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7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1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0" y="12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7" y="9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6" y="13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4" y="17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4" y="19"/>
                    </a:lnTo>
                    <a:lnTo>
                      <a:pt x="105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10" y="24"/>
                    </a:lnTo>
                    <a:lnTo>
                      <a:pt x="112" y="25"/>
                    </a:lnTo>
                    <a:lnTo>
                      <a:pt x="113" y="27"/>
                    </a:lnTo>
                    <a:lnTo>
                      <a:pt x="114" y="27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3" y="25"/>
                    </a:lnTo>
                    <a:lnTo>
                      <a:pt x="124" y="24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9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3" y="40"/>
                    </a:lnTo>
                    <a:lnTo>
                      <a:pt x="133" y="41"/>
                    </a:lnTo>
                    <a:lnTo>
                      <a:pt x="132" y="41"/>
                    </a:lnTo>
                    <a:lnTo>
                      <a:pt x="130" y="40"/>
                    </a:lnTo>
                    <a:lnTo>
                      <a:pt x="130" y="39"/>
                    </a:lnTo>
                    <a:lnTo>
                      <a:pt x="129" y="39"/>
                    </a:lnTo>
                    <a:lnTo>
                      <a:pt x="129" y="38"/>
                    </a:lnTo>
                    <a:lnTo>
                      <a:pt x="128" y="38"/>
                    </a:lnTo>
                    <a:lnTo>
                      <a:pt x="128" y="39"/>
                    </a:lnTo>
                    <a:lnTo>
                      <a:pt x="126" y="39"/>
                    </a:lnTo>
                    <a:lnTo>
                      <a:pt x="124" y="38"/>
                    </a:lnTo>
                    <a:lnTo>
                      <a:pt x="122" y="38"/>
                    </a:lnTo>
                    <a:lnTo>
                      <a:pt x="121" y="38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19" y="36"/>
                    </a:lnTo>
                    <a:lnTo>
                      <a:pt x="118" y="36"/>
                    </a:lnTo>
                    <a:lnTo>
                      <a:pt x="117" y="36"/>
                    </a:lnTo>
                    <a:lnTo>
                      <a:pt x="114" y="34"/>
                    </a:lnTo>
                    <a:lnTo>
                      <a:pt x="114" y="33"/>
                    </a:lnTo>
                    <a:lnTo>
                      <a:pt x="113" y="33"/>
                    </a:lnTo>
                    <a:lnTo>
                      <a:pt x="112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5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00" name="Freeform 1358"/>
              <p:cNvSpPr>
                <a:spLocks/>
              </p:cNvSpPr>
              <p:nvPr/>
            </p:nvSpPr>
            <p:spPr bwMode="auto">
              <a:xfrm>
                <a:off x="7551738" y="3435350"/>
                <a:ext cx="33337" cy="69850"/>
              </a:xfrm>
              <a:custGeom>
                <a:avLst/>
                <a:gdLst>
                  <a:gd name="T0" fmla="*/ 30241421 w 21"/>
                  <a:gd name="T1" fmla="*/ 110886875 h 44"/>
                  <a:gd name="T2" fmla="*/ 22680272 w 21"/>
                  <a:gd name="T3" fmla="*/ 105846563 h 44"/>
                  <a:gd name="T4" fmla="*/ 20160948 w 21"/>
                  <a:gd name="T5" fmla="*/ 100806250 h 44"/>
                  <a:gd name="T6" fmla="*/ 17640035 w 21"/>
                  <a:gd name="T7" fmla="*/ 93246575 h 44"/>
                  <a:gd name="T8" fmla="*/ 12599799 w 21"/>
                  <a:gd name="T9" fmla="*/ 90725625 h 44"/>
                  <a:gd name="T10" fmla="*/ 7559562 w 21"/>
                  <a:gd name="T11" fmla="*/ 88206263 h 44"/>
                  <a:gd name="T12" fmla="*/ 10080474 w 21"/>
                  <a:gd name="T13" fmla="*/ 78124050 h 44"/>
                  <a:gd name="T14" fmla="*/ 7559562 w 21"/>
                  <a:gd name="T15" fmla="*/ 68043425 h 44"/>
                  <a:gd name="T16" fmla="*/ 5040237 w 21"/>
                  <a:gd name="T17" fmla="*/ 60483750 h 44"/>
                  <a:gd name="T18" fmla="*/ 7559562 w 21"/>
                  <a:gd name="T19" fmla="*/ 55443438 h 44"/>
                  <a:gd name="T20" fmla="*/ 7559562 w 21"/>
                  <a:gd name="T21" fmla="*/ 47883763 h 44"/>
                  <a:gd name="T22" fmla="*/ 2519325 w 21"/>
                  <a:gd name="T23" fmla="*/ 47883763 h 44"/>
                  <a:gd name="T24" fmla="*/ 2519325 w 21"/>
                  <a:gd name="T25" fmla="*/ 42843450 h 44"/>
                  <a:gd name="T26" fmla="*/ 0 w 21"/>
                  <a:gd name="T27" fmla="*/ 37801550 h 44"/>
                  <a:gd name="T28" fmla="*/ 2519325 w 21"/>
                  <a:gd name="T29" fmla="*/ 32761238 h 44"/>
                  <a:gd name="T30" fmla="*/ 5040237 w 21"/>
                  <a:gd name="T31" fmla="*/ 25201563 h 44"/>
                  <a:gd name="T32" fmla="*/ 7559562 w 21"/>
                  <a:gd name="T33" fmla="*/ 12601575 h 44"/>
                  <a:gd name="T34" fmla="*/ 20160948 w 21"/>
                  <a:gd name="T35" fmla="*/ 2520950 h 44"/>
                  <a:gd name="T36" fmla="*/ 22680272 w 21"/>
                  <a:gd name="T37" fmla="*/ 0 h 44"/>
                  <a:gd name="T38" fmla="*/ 20160948 w 21"/>
                  <a:gd name="T39" fmla="*/ 10080625 h 44"/>
                  <a:gd name="T40" fmla="*/ 17640035 w 21"/>
                  <a:gd name="T41" fmla="*/ 15120938 h 44"/>
                  <a:gd name="T42" fmla="*/ 20160948 w 21"/>
                  <a:gd name="T43" fmla="*/ 17640300 h 44"/>
                  <a:gd name="T44" fmla="*/ 22680272 w 21"/>
                  <a:gd name="T45" fmla="*/ 25201563 h 44"/>
                  <a:gd name="T46" fmla="*/ 20160948 w 21"/>
                  <a:gd name="T47" fmla="*/ 37801550 h 44"/>
                  <a:gd name="T48" fmla="*/ 7559562 w 21"/>
                  <a:gd name="T49" fmla="*/ 42843450 h 44"/>
                  <a:gd name="T50" fmla="*/ 7559562 w 21"/>
                  <a:gd name="T51" fmla="*/ 47883763 h 44"/>
                  <a:gd name="T52" fmla="*/ 17640035 w 21"/>
                  <a:gd name="T53" fmla="*/ 52924075 h 44"/>
                  <a:gd name="T54" fmla="*/ 20160948 w 21"/>
                  <a:gd name="T55" fmla="*/ 45362813 h 44"/>
                  <a:gd name="T56" fmla="*/ 22680272 w 21"/>
                  <a:gd name="T57" fmla="*/ 40322500 h 44"/>
                  <a:gd name="T58" fmla="*/ 27720509 w 21"/>
                  <a:gd name="T59" fmla="*/ 40322500 h 44"/>
                  <a:gd name="T60" fmla="*/ 25201185 w 21"/>
                  <a:gd name="T61" fmla="*/ 35282188 h 44"/>
                  <a:gd name="T62" fmla="*/ 32760746 w 21"/>
                  <a:gd name="T63" fmla="*/ 25201563 h 44"/>
                  <a:gd name="T64" fmla="*/ 40321895 w 21"/>
                  <a:gd name="T65" fmla="*/ 25201563 h 44"/>
                  <a:gd name="T66" fmla="*/ 45362132 w 21"/>
                  <a:gd name="T67" fmla="*/ 22682200 h 44"/>
                  <a:gd name="T68" fmla="*/ 47881457 w 21"/>
                  <a:gd name="T69" fmla="*/ 40322500 h 44"/>
                  <a:gd name="T70" fmla="*/ 35281658 w 21"/>
                  <a:gd name="T71" fmla="*/ 45362813 h 44"/>
                  <a:gd name="T72" fmla="*/ 32760746 w 21"/>
                  <a:gd name="T73" fmla="*/ 47883763 h 44"/>
                  <a:gd name="T74" fmla="*/ 30241421 w 21"/>
                  <a:gd name="T75" fmla="*/ 55443438 h 44"/>
                  <a:gd name="T76" fmla="*/ 40321895 w 21"/>
                  <a:gd name="T77" fmla="*/ 60483750 h 44"/>
                  <a:gd name="T78" fmla="*/ 45362132 w 21"/>
                  <a:gd name="T79" fmla="*/ 60483750 h 44"/>
                  <a:gd name="T80" fmla="*/ 45362132 w 21"/>
                  <a:gd name="T81" fmla="*/ 65524063 h 44"/>
                  <a:gd name="T82" fmla="*/ 47881457 w 21"/>
                  <a:gd name="T83" fmla="*/ 68043425 h 44"/>
                  <a:gd name="T84" fmla="*/ 52921694 w 21"/>
                  <a:gd name="T85" fmla="*/ 70564375 h 44"/>
                  <a:gd name="T86" fmla="*/ 52921694 w 21"/>
                  <a:gd name="T87" fmla="*/ 70564375 h 44"/>
                  <a:gd name="T88" fmla="*/ 47881457 w 21"/>
                  <a:gd name="T89" fmla="*/ 70564375 h 44"/>
                  <a:gd name="T90" fmla="*/ 42841220 w 21"/>
                  <a:gd name="T91" fmla="*/ 68043425 h 44"/>
                  <a:gd name="T92" fmla="*/ 40321895 w 21"/>
                  <a:gd name="T93" fmla="*/ 65524063 h 44"/>
                  <a:gd name="T94" fmla="*/ 32760746 w 21"/>
                  <a:gd name="T95" fmla="*/ 65524063 h 44"/>
                  <a:gd name="T96" fmla="*/ 27720509 w 21"/>
                  <a:gd name="T97" fmla="*/ 65524063 h 44"/>
                  <a:gd name="T98" fmla="*/ 22680272 w 21"/>
                  <a:gd name="T99" fmla="*/ 63003113 h 44"/>
                  <a:gd name="T100" fmla="*/ 20160948 w 21"/>
                  <a:gd name="T101" fmla="*/ 65524063 h 44"/>
                  <a:gd name="T102" fmla="*/ 20160948 w 21"/>
                  <a:gd name="T103" fmla="*/ 70564375 h 44"/>
                  <a:gd name="T104" fmla="*/ 20160948 w 21"/>
                  <a:gd name="T105" fmla="*/ 78124050 h 44"/>
                  <a:gd name="T106" fmla="*/ 17640035 w 21"/>
                  <a:gd name="T107" fmla="*/ 80645000 h 44"/>
                  <a:gd name="T108" fmla="*/ 22680272 w 21"/>
                  <a:gd name="T109" fmla="*/ 90725625 h 44"/>
                  <a:gd name="T110" fmla="*/ 22680272 w 21"/>
                  <a:gd name="T111" fmla="*/ 95765938 h 44"/>
                  <a:gd name="T112" fmla="*/ 25201185 w 21"/>
                  <a:gd name="T113" fmla="*/ 100806250 h 44"/>
                  <a:gd name="T114" fmla="*/ 27720509 w 21"/>
                  <a:gd name="T115" fmla="*/ 105846563 h 44"/>
                  <a:gd name="T116" fmla="*/ 32760746 w 21"/>
                  <a:gd name="T117" fmla="*/ 110886875 h 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"/>
                  <a:gd name="T178" fmla="*/ 0 h 44"/>
                  <a:gd name="T179" fmla="*/ 21 w 21"/>
                  <a:gd name="T180" fmla="*/ 44 h 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" h="44">
                    <a:moveTo>
                      <a:pt x="14" y="44"/>
                    </a:moveTo>
                    <a:lnTo>
                      <a:pt x="12" y="44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6"/>
                    </a:lnTo>
                    <a:lnTo>
                      <a:pt x="18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01" name="Freeform 1359"/>
              <p:cNvSpPr>
                <a:spLocks/>
              </p:cNvSpPr>
              <p:nvPr/>
            </p:nvSpPr>
            <p:spPr bwMode="auto">
              <a:xfrm>
                <a:off x="7562850" y="3549650"/>
                <a:ext cx="66675" cy="23812"/>
              </a:xfrm>
              <a:custGeom>
                <a:avLst/>
                <a:gdLst>
                  <a:gd name="T0" fmla="*/ 103327200 w 42"/>
                  <a:gd name="T1" fmla="*/ 37802344 h 15"/>
                  <a:gd name="T2" fmla="*/ 95765938 w 42"/>
                  <a:gd name="T3" fmla="*/ 32762137 h 15"/>
                  <a:gd name="T4" fmla="*/ 88206263 w 42"/>
                  <a:gd name="T5" fmla="*/ 27721930 h 15"/>
                  <a:gd name="T6" fmla="*/ 83165950 w 42"/>
                  <a:gd name="T7" fmla="*/ 27721930 h 15"/>
                  <a:gd name="T8" fmla="*/ 75604688 w 42"/>
                  <a:gd name="T9" fmla="*/ 22681724 h 15"/>
                  <a:gd name="T10" fmla="*/ 73083738 w 42"/>
                  <a:gd name="T11" fmla="*/ 20160827 h 15"/>
                  <a:gd name="T12" fmla="*/ 63003113 w 42"/>
                  <a:gd name="T13" fmla="*/ 17641517 h 15"/>
                  <a:gd name="T14" fmla="*/ 57962800 w 42"/>
                  <a:gd name="T15" fmla="*/ 20160827 h 15"/>
                  <a:gd name="T16" fmla="*/ 57962800 w 42"/>
                  <a:gd name="T17" fmla="*/ 22681724 h 15"/>
                  <a:gd name="T18" fmla="*/ 50403125 w 42"/>
                  <a:gd name="T19" fmla="*/ 22681724 h 15"/>
                  <a:gd name="T20" fmla="*/ 42843450 w 42"/>
                  <a:gd name="T21" fmla="*/ 20160827 h 15"/>
                  <a:gd name="T22" fmla="*/ 37801550 w 42"/>
                  <a:gd name="T23" fmla="*/ 20160827 h 15"/>
                  <a:gd name="T24" fmla="*/ 37801550 w 42"/>
                  <a:gd name="T25" fmla="*/ 15120620 h 15"/>
                  <a:gd name="T26" fmla="*/ 32761238 w 42"/>
                  <a:gd name="T27" fmla="*/ 17641517 h 15"/>
                  <a:gd name="T28" fmla="*/ 27720925 w 42"/>
                  <a:gd name="T29" fmla="*/ 22681724 h 15"/>
                  <a:gd name="T30" fmla="*/ 17640300 w 42"/>
                  <a:gd name="T31" fmla="*/ 22681724 h 15"/>
                  <a:gd name="T32" fmla="*/ 15120938 w 42"/>
                  <a:gd name="T33" fmla="*/ 17641517 h 15"/>
                  <a:gd name="T34" fmla="*/ 10080625 w 42"/>
                  <a:gd name="T35" fmla="*/ 12601310 h 15"/>
                  <a:gd name="T36" fmla="*/ 7559675 w 42"/>
                  <a:gd name="T37" fmla="*/ 12601310 h 15"/>
                  <a:gd name="T38" fmla="*/ 5040313 w 42"/>
                  <a:gd name="T39" fmla="*/ 15120620 h 15"/>
                  <a:gd name="T40" fmla="*/ 5040313 w 42"/>
                  <a:gd name="T41" fmla="*/ 20160827 h 15"/>
                  <a:gd name="T42" fmla="*/ 2520950 w 42"/>
                  <a:gd name="T43" fmla="*/ 25201033 h 15"/>
                  <a:gd name="T44" fmla="*/ 0 w 42"/>
                  <a:gd name="T45" fmla="*/ 22681724 h 15"/>
                  <a:gd name="T46" fmla="*/ 2520950 w 42"/>
                  <a:gd name="T47" fmla="*/ 20160827 h 15"/>
                  <a:gd name="T48" fmla="*/ 0 w 42"/>
                  <a:gd name="T49" fmla="*/ 17641517 h 15"/>
                  <a:gd name="T50" fmla="*/ 0 w 42"/>
                  <a:gd name="T51" fmla="*/ 12601310 h 15"/>
                  <a:gd name="T52" fmla="*/ 7559675 w 42"/>
                  <a:gd name="T53" fmla="*/ 5040207 h 15"/>
                  <a:gd name="T54" fmla="*/ 12601575 w 42"/>
                  <a:gd name="T55" fmla="*/ 0 h 15"/>
                  <a:gd name="T56" fmla="*/ 25201563 w 42"/>
                  <a:gd name="T57" fmla="*/ 0 h 15"/>
                  <a:gd name="T58" fmla="*/ 35282188 w 42"/>
                  <a:gd name="T59" fmla="*/ 2520897 h 15"/>
                  <a:gd name="T60" fmla="*/ 40322500 w 42"/>
                  <a:gd name="T61" fmla="*/ 2520897 h 15"/>
                  <a:gd name="T62" fmla="*/ 47883763 w 42"/>
                  <a:gd name="T63" fmla="*/ 5040207 h 15"/>
                  <a:gd name="T64" fmla="*/ 52924075 w 42"/>
                  <a:gd name="T65" fmla="*/ 0 h 15"/>
                  <a:gd name="T66" fmla="*/ 57962800 w 42"/>
                  <a:gd name="T67" fmla="*/ 0 h 15"/>
                  <a:gd name="T68" fmla="*/ 65524063 w 42"/>
                  <a:gd name="T69" fmla="*/ 2520897 h 15"/>
                  <a:gd name="T70" fmla="*/ 75604688 w 42"/>
                  <a:gd name="T71" fmla="*/ 5040207 h 15"/>
                  <a:gd name="T72" fmla="*/ 80645000 w 42"/>
                  <a:gd name="T73" fmla="*/ 5040207 h 15"/>
                  <a:gd name="T74" fmla="*/ 85685313 w 42"/>
                  <a:gd name="T75" fmla="*/ 5040207 h 15"/>
                  <a:gd name="T76" fmla="*/ 98286888 w 42"/>
                  <a:gd name="T77" fmla="*/ 12601310 h 15"/>
                  <a:gd name="T78" fmla="*/ 98286888 w 42"/>
                  <a:gd name="T79" fmla="*/ 17641517 h 15"/>
                  <a:gd name="T80" fmla="*/ 100806250 w 42"/>
                  <a:gd name="T81" fmla="*/ 20160827 h 15"/>
                  <a:gd name="T82" fmla="*/ 103327200 w 42"/>
                  <a:gd name="T83" fmla="*/ 22681724 h 15"/>
                  <a:gd name="T84" fmla="*/ 105846563 w 42"/>
                  <a:gd name="T85" fmla="*/ 27721930 h 15"/>
                  <a:gd name="T86" fmla="*/ 105846563 w 42"/>
                  <a:gd name="T87" fmla="*/ 37802344 h 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"/>
                  <a:gd name="T133" fmla="*/ 0 h 15"/>
                  <a:gd name="T134" fmla="*/ 42 w 42"/>
                  <a:gd name="T135" fmla="*/ 15 h 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" h="15">
                    <a:moveTo>
                      <a:pt x="42" y="15"/>
                    </a:moveTo>
                    <a:lnTo>
                      <a:pt x="41" y="15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02" name="Freeform 1360"/>
              <p:cNvSpPr>
                <a:spLocks/>
              </p:cNvSpPr>
              <p:nvPr/>
            </p:nvSpPr>
            <p:spPr bwMode="auto">
              <a:xfrm>
                <a:off x="7312025" y="3668712"/>
                <a:ext cx="53975" cy="23813"/>
              </a:xfrm>
              <a:custGeom>
                <a:avLst/>
                <a:gdLst>
                  <a:gd name="T0" fmla="*/ 2520950 w 34"/>
                  <a:gd name="T1" fmla="*/ 35282928 h 15"/>
                  <a:gd name="T2" fmla="*/ 0 w 34"/>
                  <a:gd name="T3" fmla="*/ 30242510 h 15"/>
                  <a:gd name="T4" fmla="*/ 2520950 w 34"/>
                  <a:gd name="T5" fmla="*/ 25202092 h 15"/>
                  <a:gd name="T6" fmla="*/ 2520950 w 34"/>
                  <a:gd name="T7" fmla="*/ 17640670 h 15"/>
                  <a:gd name="T8" fmla="*/ 7559675 w 34"/>
                  <a:gd name="T9" fmla="*/ 15121255 h 15"/>
                  <a:gd name="T10" fmla="*/ 12599988 w 34"/>
                  <a:gd name="T11" fmla="*/ 12600252 h 15"/>
                  <a:gd name="T12" fmla="*/ 15120938 w 34"/>
                  <a:gd name="T13" fmla="*/ 7559834 h 15"/>
                  <a:gd name="T14" fmla="*/ 25201563 w 34"/>
                  <a:gd name="T15" fmla="*/ 15121255 h 15"/>
                  <a:gd name="T16" fmla="*/ 27720925 w 34"/>
                  <a:gd name="T17" fmla="*/ 12600252 h 15"/>
                  <a:gd name="T18" fmla="*/ 30241875 w 34"/>
                  <a:gd name="T19" fmla="*/ 15121255 h 15"/>
                  <a:gd name="T20" fmla="*/ 35282188 w 34"/>
                  <a:gd name="T21" fmla="*/ 20161673 h 15"/>
                  <a:gd name="T22" fmla="*/ 40322500 w 34"/>
                  <a:gd name="T23" fmla="*/ 22681089 h 15"/>
                  <a:gd name="T24" fmla="*/ 47882175 w 34"/>
                  <a:gd name="T25" fmla="*/ 20161673 h 15"/>
                  <a:gd name="T26" fmla="*/ 52922488 w 34"/>
                  <a:gd name="T27" fmla="*/ 20161673 h 15"/>
                  <a:gd name="T28" fmla="*/ 52922488 w 34"/>
                  <a:gd name="T29" fmla="*/ 17640670 h 15"/>
                  <a:gd name="T30" fmla="*/ 45362813 w 34"/>
                  <a:gd name="T31" fmla="*/ 15121255 h 15"/>
                  <a:gd name="T32" fmla="*/ 32761238 w 34"/>
                  <a:gd name="T33" fmla="*/ 5040418 h 15"/>
                  <a:gd name="T34" fmla="*/ 35282188 w 34"/>
                  <a:gd name="T35" fmla="*/ 2519415 h 15"/>
                  <a:gd name="T36" fmla="*/ 40322500 w 34"/>
                  <a:gd name="T37" fmla="*/ 0 h 15"/>
                  <a:gd name="T38" fmla="*/ 50403125 w 34"/>
                  <a:gd name="T39" fmla="*/ 2519415 h 15"/>
                  <a:gd name="T40" fmla="*/ 52922488 w 34"/>
                  <a:gd name="T41" fmla="*/ 7559834 h 15"/>
                  <a:gd name="T42" fmla="*/ 57962800 w 34"/>
                  <a:gd name="T43" fmla="*/ 7559834 h 15"/>
                  <a:gd name="T44" fmla="*/ 60483750 w 34"/>
                  <a:gd name="T45" fmla="*/ 5040418 h 15"/>
                  <a:gd name="T46" fmla="*/ 65524063 w 34"/>
                  <a:gd name="T47" fmla="*/ 7559834 h 15"/>
                  <a:gd name="T48" fmla="*/ 70564375 w 34"/>
                  <a:gd name="T49" fmla="*/ 12600252 h 15"/>
                  <a:gd name="T50" fmla="*/ 65524063 w 34"/>
                  <a:gd name="T51" fmla="*/ 17640670 h 15"/>
                  <a:gd name="T52" fmla="*/ 70564375 w 34"/>
                  <a:gd name="T53" fmla="*/ 12600252 h 15"/>
                  <a:gd name="T54" fmla="*/ 73083738 w 34"/>
                  <a:gd name="T55" fmla="*/ 7559834 h 15"/>
                  <a:gd name="T56" fmla="*/ 78124050 w 34"/>
                  <a:gd name="T57" fmla="*/ 5040418 h 15"/>
                  <a:gd name="T58" fmla="*/ 80645000 w 34"/>
                  <a:gd name="T59" fmla="*/ 7559834 h 15"/>
                  <a:gd name="T60" fmla="*/ 80645000 w 34"/>
                  <a:gd name="T61" fmla="*/ 17640670 h 15"/>
                  <a:gd name="T62" fmla="*/ 83165950 w 34"/>
                  <a:gd name="T63" fmla="*/ 20161673 h 15"/>
                  <a:gd name="T64" fmla="*/ 85685313 w 34"/>
                  <a:gd name="T65" fmla="*/ 22681089 h 15"/>
                  <a:gd name="T66" fmla="*/ 78124050 w 34"/>
                  <a:gd name="T67" fmla="*/ 22681089 h 15"/>
                  <a:gd name="T68" fmla="*/ 73083738 w 34"/>
                  <a:gd name="T69" fmla="*/ 22681089 h 15"/>
                  <a:gd name="T70" fmla="*/ 70564375 w 34"/>
                  <a:gd name="T71" fmla="*/ 25202092 h 15"/>
                  <a:gd name="T72" fmla="*/ 78124050 w 34"/>
                  <a:gd name="T73" fmla="*/ 25202092 h 15"/>
                  <a:gd name="T74" fmla="*/ 73083738 w 34"/>
                  <a:gd name="T75" fmla="*/ 27721507 h 15"/>
                  <a:gd name="T76" fmla="*/ 70564375 w 34"/>
                  <a:gd name="T77" fmla="*/ 25202092 h 15"/>
                  <a:gd name="T78" fmla="*/ 63003113 w 34"/>
                  <a:gd name="T79" fmla="*/ 25202092 h 15"/>
                  <a:gd name="T80" fmla="*/ 57962800 w 34"/>
                  <a:gd name="T81" fmla="*/ 27721507 h 15"/>
                  <a:gd name="T82" fmla="*/ 57962800 w 34"/>
                  <a:gd name="T83" fmla="*/ 22681089 h 15"/>
                  <a:gd name="T84" fmla="*/ 57962800 w 34"/>
                  <a:gd name="T85" fmla="*/ 17640670 h 15"/>
                  <a:gd name="T86" fmla="*/ 52922488 w 34"/>
                  <a:gd name="T87" fmla="*/ 25202092 h 15"/>
                  <a:gd name="T88" fmla="*/ 47882175 w 34"/>
                  <a:gd name="T89" fmla="*/ 27721507 h 15"/>
                  <a:gd name="T90" fmla="*/ 40322500 w 34"/>
                  <a:gd name="T91" fmla="*/ 27721507 h 15"/>
                  <a:gd name="T92" fmla="*/ 35282188 w 34"/>
                  <a:gd name="T93" fmla="*/ 30242510 h 15"/>
                  <a:gd name="T94" fmla="*/ 32761238 w 34"/>
                  <a:gd name="T95" fmla="*/ 27721507 h 15"/>
                  <a:gd name="T96" fmla="*/ 27720925 w 34"/>
                  <a:gd name="T97" fmla="*/ 30242510 h 15"/>
                  <a:gd name="T98" fmla="*/ 25201563 w 34"/>
                  <a:gd name="T99" fmla="*/ 35282928 h 15"/>
                  <a:gd name="T100" fmla="*/ 17640300 w 34"/>
                  <a:gd name="T101" fmla="*/ 35282928 h 15"/>
                  <a:gd name="T102" fmla="*/ 12599988 w 34"/>
                  <a:gd name="T103" fmla="*/ 35282928 h 15"/>
                  <a:gd name="T104" fmla="*/ 10080625 w 34"/>
                  <a:gd name="T105" fmla="*/ 37802344 h 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"/>
                  <a:gd name="T160" fmla="*/ 0 h 15"/>
                  <a:gd name="T161" fmla="*/ 34 w 34"/>
                  <a:gd name="T162" fmla="*/ 15 h 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" h="15">
                    <a:moveTo>
                      <a:pt x="4" y="15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4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03" name="Freeform 1361"/>
              <p:cNvSpPr>
                <a:spLocks/>
              </p:cNvSpPr>
              <p:nvPr/>
            </p:nvSpPr>
            <p:spPr bwMode="auto">
              <a:xfrm>
                <a:off x="7380288" y="3668712"/>
                <a:ext cx="73025" cy="19050"/>
              </a:xfrm>
              <a:custGeom>
                <a:avLst/>
                <a:gdLst>
                  <a:gd name="T0" fmla="*/ 40322500 w 46"/>
                  <a:gd name="T1" fmla="*/ 27722513 h 12"/>
                  <a:gd name="T2" fmla="*/ 35282188 w 46"/>
                  <a:gd name="T3" fmla="*/ 27722513 h 12"/>
                  <a:gd name="T4" fmla="*/ 25201563 w 46"/>
                  <a:gd name="T5" fmla="*/ 25201563 h 12"/>
                  <a:gd name="T6" fmla="*/ 20161250 w 46"/>
                  <a:gd name="T7" fmla="*/ 25201563 h 12"/>
                  <a:gd name="T8" fmla="*/ 15120938 w 46"/>
                  <a:gd name="T9" fmla="*/ 25201563 h 12"/>
                  <a:gd name="T10" fmla="*/ 2520950 w 46"/>
                  <a:gd name="T11" fmla="*/ 27722513 h 12"/>
                  <a:gd name="T12" fmla="*/ 0 w 46"/>
                  <a:gd name="T13" fmla="*/ 22682200 h 12"/>
                  <a:gd name="T14" fmla="*/ 0 w 46"/>
                  <a:gd name="T15" fmla="*/ 17640300 h 12"/>
                  <a:gd name="T16" fmla="*/ 7559675 w 46"/>
                  <a:gd name="T17" fmla="*/ 12601575 h 12"/>
                  <a:gd name="T18" fmla="*/ 15120938 w 46"/>
                  <a:gd name="T19" fmla="*/ 7561263 h 12"/>
                  <a:gd name="T20" fmla="*/ 25201563 w 46"/>
                  <a:gd name="T21" fmla="*/ 5040313 h 12"/>
                  <a:gd name="T22" fmla="*/ 35282188 w 46"/>
                  <a:gd name="T23" fmla="*/ 7561263 h 12"/>
                  <a:gd name="T24" fmla="*/ 40322500 w 46"/>
                  <a:gd name="T25" fmla="*/ 7561263 h 12"/>
                  <a:gd name="T26" fmla="*/ 45362813 w 46"/>
                  <a:gd name="T27" fmla="*/ 12601575 h 12"/>
                  <a:gd name="T28" fmla="*/ 50403125 w 46"/>
                  <a:gd name="T29" fmla="*/ 15120938 h 12"/>
                  <a:gd name="T30" fmla="*/ 55443438 w 46"/>
                  <a:gd name="T31" fmla="*/ 17640300 h 12"/>
                  <a:gd name="T32" fmla="*/ 60483750 w 46"/>
                  <a:gd name="T33" fmla="*/ 17640300 h 12"/>
                  <a:gd name="T34" fmla="*/ 65524063 w 46"/>
                  <a:gd name="T35" fmla="*/ 15120938 h 12"/>
                  <a:gd name="T36" fmla="*/ 73083738 w 46"/>
                  <a:gd name="T37" fmla="*/ 15120938 h 12"/>
                  <a:gd name="T38" fmla="*/ 83165950 w 46"/>
                  <a:gd name="T39" fmla="*/ 17640300 h 12"/>
                  <a:gd name="T40" fmla="*/ 90725625 w 46"/>
                  <a:gd name="T41" fmla="*/ 20161250 h 12"/>
                  <a:gd name="T42" fmla="*/ 95765938 w 46"/>
                  <a:gd name="T43" fmla="*/ 15120938 h 12"/>
                  <a:gd name="T44" fmla="*/ 103327200 w 46"/>
                  <a:gd name="T45" fmla="*/ 12601575 h 12"/>
                  <a:gd name="T46" fmla="*/ 110886875 w 46"/>
                  <a:gd name="T47" fmla="*/ 5040313 h 12"/>
                  <a:gd name="T48" fmla="*/ 110886875 w 46"/>
                  <a:gd name="T49" fmla="*/ 2520950 h 12"/>
                  <a:gd name="T50" fmla="*/ 108367513 w 46"/>
                  <a:gd name="T51" fmla="*/ 5040313 h 12"/>
                  <a:gd name="T52" fmla="*/ 108367513 w 46"/>
                  <a:gd name="T53" fmla="*/ 0 h 12"/>
                  <a:gd name="T54" fmla="*/ 113407825 w 46"/>
                  <a:gd name="T55" fmla="*/ 0 h 12"/>
                  <a:gd name="T56" fmla="*/ 115927188 w 46"/>
                  <a:gd name="T57" fmla="*/ 7561263 h 12"/>
                  <a:gd name="T58" fmla="*/ 110886875 w 46"/>
                  <a:gd name="T59" fmla="*/ 12601575 h 12"/>
                  <a:gd name="T60" fmla="*/ 108367513 w 46"/>
                  <a:gd name="T61" fmla="*/ 15120938 h 12"/>
                  <a:gd name="T62" fmla="*/ 108367513 w 46"/>
                  <a:gd name="T63" fmla="*/ 20161250 h 12"/>
                  <a:gd name="T64" fmla="*/ 103327200 w 46"/>
                  <a:gd name="T65" fmla="*/ 20161250 h 12"/>
                  <a:gd name="T66" fmla="*/ 95765938 w 46"/>
                  <a:gd name="T67" fmla="*/ 22682200 h 12"/>
                  <a:gd name="T68" fmla="*/ 88206263 w 46"/>
                  <a:gd name="T69" fmla="*/ 22682200 h 12"/>
                  <a:gd name="T70" fmla="*/ 73083738 w 46"/>
                  <a:gd name="T71" fmla="*/ 25201563 h 12"/>
                  <a:gd name="T72" fmla="*/ 65524063 w 46"/>
                  <a:gd name="T73" fmla="*/ 25201563 h 12"/>
                  <a:gd name="T74" fmla="*/ 57964388 w 46"/>
                  <a:gd name="T75" fmla="*/ 25201563 h 12"/>
                  <a:gd name="T76" fmla="*/ 55443438 w 46"/>
                  <a:gd name="T77" fmla="*/ 27722513 h 12"/>
                  <a:gd name="T78" fmla="*/ 47883763 w 46"/>
                  <a:gd name="T79" fmla="*/ 27722513 h 12"/>
                  <a:gd name="T80" fmla="*/ 45362813 w 46"/>
                  <a:gd name="T81" fmla="*/ 30241875 h 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"/>
                  <a:gd name="T124" fmla="*/ 0 h 12"/>
                  <a:gd name="T125" fmla="*/ 46 w 46"/>
                  <a:gd name="T126" fmla="*/ 12 h 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" h="12">
                    <a:moveTo>
                      <a:pt x="17" y="12"/>
                    </a:move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2" y="5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2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29" y="10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04" name="Freeform 1362"/>
              <p:cNvSpPr>
                <a:spLocks/>
              </p:cNvSpPr>
              <p:nvPr/>
            </p:nvSpPr>
            <p:spPr bwMode="auto">
              <a:xfrm>
                <a:off x="7462838" y="3687762"/>
                <a:ext cx="38100" cy="33338"/>
              </a:xfrm>
              <a:custGeom>
                <a:avLst/>
                <a:gdLst>
                  <a:gd name="T0" fmla="*/ 55443438 w 24"/>
                  <a:gd name="T1" fmla="*/ 20161552 h 21"/>
                  <a:gd name="T2" fmla="*/ 52924075 w 24"/>
                  <a:gd name="T3" fmla="*/ 25201940 h 21"/>
                  <a:gd name="T4" fmla="*/ 42843450 w 24"/>
                  <a:gd name="T5" fmla="*/ 37802117 h 21"/>
                  <a:gd name="T6" fmla="*/ 40322500 w 24"/>
                  <a:gd name="T7" fmla="*/ 40323105 h 21"/>
                  <a:gd name="T8" fmla="*/ 35282188 w 24"/>
                  <a:gd name="T9" fmla="*/ 42842505 h 21"/>
                  <a:gd name="T10" fmla="*/ 30241875 w 24"/>
                  <a:gd name="T11" fmla="*/ 42842505 h 21"/>
                  <a:gd name="T12" fmla="*/ 25201563 w 24"/>
                  <a:gd name="T13" fmla="*/ 42842505 h 21"/>
                  <a:gd name="T14" fmla="*/ 22682200 w 24"/>
                  <a:gd name="T15" fmla="*/ 45363493 h 21"/>
                  <a:gd name="T16" fmla="*/ 17640300 w 24"/>
                  <a:gd name="T17" fmla="*/ 47882893 h 21"/>
                  <a:gd name="T18" fmla="*/ 12601575 w 24"/>
                  <a:gd name="T19" fmla="*/ 52923281 h 21"/>
                  <a:gd name="T20" fmla="*/ 2520950 w 24"/>
                  <a:gd name="T21" fmla="*/ 47882893 h 21"/>
                  <a:gd name="T22" fmla="*/ 2520950 w 24"/>
                  <a:gd name="T23" fmla="*/ 45363493 h 21"/>
                  <a:gd name="T24" fmla="*/ 7561263 w 24"/>
                  <a:gd name="T25" fmla="*/ 42842505 h 21"/>
                  <a:gd name="T26" fmla="*/ 10080625 w 24"/>
                  <a:gd name="T27" fmla="*/ 40323105 h 21"/>
                  <a:gd name="T28" fmla="*/ 5040313 w 24"/>
                  <a:gd name="T29" fmla="*/ 37802117 h 21"/>
                  <a:gd name="T30" fmla="*/ 5040313 w 24"/>
                  <a:gd name="T31" fmla="*/ 37802117 h 21"/>
                  <a:gd name="T32" fmla="*/ 7561263 w 24"/>
                  <a:gd name="T33" fmla="*/ 35282717 h 21"/>
                  <a:gd name="T34" fmla="*/ 7561263 w 24"/>
                  <a:gd name="T35" fmla="*/ 30242329 h 21"/>
                  <a:gd name="T36" fmla="*/ 7561263 w 24"/>
                  <a:gd name="T37" fmla="*/ 22680953 h 21"/>
                  <a:gd name="T38" fmla="*/ 20161250 w 24"/>
                  <a:gd name="T39" fmla="*/ 15121164 h 21"/>
                  <a:gd name="T40" fmla="*/ 22682200 w 24"/>
                  <a:gd name="T41" fmla="*/ 17640565 h 21"/>
                  <a:gd name="T42" fmla="*/ 27722513 w 24"/>
                  <a:gd name="T43" fmla="*/ 15121164 h 21"/>
                  <a:gd name="T44" fmla="*/ 30241875 w 24"/>
                  <a:gd name="T45" fmla="*/ 17640565 h 21"/>
                  <a:gd name="T46" fmla="*/ 35282188 w 24"/>
                  <a:gd name="T47" fmla="*/ 12600176 h 21"/>
                  <a:gd name="T48" fmla="*/ 40322500 w 24"/>
                  <a:gd name="T49" fmla="*/ 10080776 h 21"/>
                  <a:gd name="T50" fmla="*/ 45362813 w 24"/>
                  <a:gd name="T51" fmla="*/ 7559788 h 21"/>
                  <a:gd name="T52" fmla="*/ 47883763 w 24"/>
                  <a:gd name="T53" fmla="*/ 5040388 h 21"/>
                  <a:gd name="T54" fmla="*/ 50403125 w 24"/>
                  <a:gd name="T55" fmla="*/ 0 h 21"/>
                  <a:gd name="T56" fmla="*/ 52924075 w 24"/>
                  <a:gd name="T57" fmla="*/ 5040388 h 21"/>
                  <a:gd name="T58" fmla="*/ 57964388 w 24"/>
                  <a:gd name="T59" fmla="*/ 5040388 h 21"/>
                  <a:gd name="T60" fmla="*/ 60483750 w 24"/>
                  <a:gd name="T61" fmla="*/ 7559788 h 21"/>
                  <a:gd name="T62" fmla="*/ 57964388 w 24"/>
                  <a:gd name="T63" fmla="*/ 10080776 h 21"/>
                  <a:gd name="T64" fmla="*/ 52924075 w 24"/>
                  <a:gd name="T65" fmla="*/ 10080776 h 21"/>
                  <a:gd name="T66" fmla="*/ 55443438 w 24"/>
                  <a:gd name="T67" fmla="*/ 15121164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21"/>
                  <a:gd name="T104" fmla="*/ 24 w 24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21">
                    <a:moveTo>
                      <a:pt x="23" y="7"/>
                    </a:moveTo>
                    <a:lnTo>
                      <a:pt x="22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05" name="Freeform 1363"/>
              <p:cNvSpPr>
                <a:spLocks/>
              </p:cNvSpPr>
              <p:nvPr/>
            </p:nvSpPr>
            <p:spPr bwMode="auto">
              <a:xfrm>
                <a:off x="7781925" y="3652837"/>
                <a:ext cx="33338" cy="23813"/>
              </a:xfrm>
              <a:custGeom>
                <a:avLst/>
                <a:gdLst>
                  <a:gd name="T0" fmla="*/ 0 w 21"/>
                  <a:gd name="T1" fmla="*/ 37802344 h 15"/>
                  <a:gd name="T2" fmla="*/ 5040388 w 21"/>
                  <a:gd name="T3" fmla="*/ 27721507 h 15"/>
                  <a:gd name="T4" fmla="*/ 5040388 w 21"/>
                  <a:gd name="T5" fmla="*/ 25202092 h 15"/>
                  <a:gd name="T6" fmla="*/ 10080776 w 21"/>
                  <a:gd name="T7" fmla="*/ 17640670 h 15"/>
                  <a:gd name="T8" fmla="*/ 10080776 w 21"/>
                  <a:gd name="T9" fmla="*/ 15121255 h 15"/>
                  <a:gd name="T10" fmla="*/ 15121164 w 21"/>
                  <a:gd name="T11" fmla="*/ 7559834 h 15"/>
                  <a:gd name="T12" fmla="*/ 17642152 w 21"/>
                  <a:gd name="T13" fmla="*/ 5040418 h 15"/>
                  <a:gd name="T14" fmla="*/ 20161552 w 21"/>
                  <a:gd name="T15" fmla="*/ 5040418 h 15"/>
                  <a:gd name="T16" fmla="*/ 20161552 w 21"/>
                  <a:gd name="T17" fmla="*/ 2519415 h 15"/>
                  <a:gd name="T18" fmla="*/ 22682540 w 21"/>
                  <a:gd name="T19" fmla="*/ 2519415 h 15"/>
                  <a:gd name="T20" fmla="*/ 27722928 w 21"/>
                  <a:gd name="T21" fmla="*/ 0 h 15"/>
                  <a:gd name="T22" fmla="*/ 30242329 w 21"/>
                  <a:gd name="T23" fmla="*/ 0 h 15"/>
                  <a:gd name="T24" fmla="*/ 32763316 w 21"/>
                  <a:gd name="T25" fmla="*/ 0 h 15"/>
                  <a:gd name="T26" fmla="*/ 35282717 w 21"/>
                  <a:gd name="T27" fmla="*/ 0 h 15"/>
                  <a:gd name="T28" fmla="*/ 37803704 w 21"/>
                  <a:gd name="T29" fmla="*/ 0 h 15"/>
                  <a:gd name="T30" fmla="*/ 40323105 w 21"/>
                  <a:gd name="T31" fmla="*/ 0 h 15"/>
                  <a:gd name="T32" fmla="*/ 42844093 w 21"/>
                  <a:gd name="T33" fmla="*/ 0 h 15"/>
                  <a:gd name="T34" fmla="*/ 45363493 w 21"/>
                  <a:gd name="T35" fmla="*/ 2519415 h 15"/>
                  <a:gd name="T36" fmla="*/ 45363493 w 21"/>
                  <a:gd name="T37" fmla="*/ 5040418 h 15"/>
                  <a:gd name="T38" fmla="*/ 50403881 w 21"/>
                  <a:gd name="T39" fmla="*/ 5040418 h 15"/>
                  <a:gd name="T40" fmla="*/ 52924869 w 21"/>
                  <a:gd name="T41" fmla="*/ 7559834 h 15"/>
                  <a:gd name="T42" fmla="*/ 50403881 w 21"/>
                  <a:gd name="T43" fmla="*/ 15121255 h 15"/>
                  <a:gd name="T44" fmla="*/ 45363493 w 21"/>
                  <a:gd name="T45" fmla="*/ 17640670 h 15"/>
                  <a:gd name="T46" fmla="*/ 45363493 w 21"/>
                  <a:gd name="T47" fmla="*/ 22681089 h 15"/>
                  <a:gd name="T48" fmla="*/ 42844093 w 21"/>
                  <a:gd name="T49" fmla="*/ 25202092 h 15"/>
                  <a:gd name="T50" fmla="*/ 42844093 w 21"/>
                  <a:gd name="T51" fmla="*/ 27721507 h 15"/>
                  <a:gd name="T52" fmla="*/ 40323105 w 21"/>
                  <a:gd name="T53" fmla="*/ 27721507 h 15"/>
                  <a:gd name="T54" fmla="*/ 37803704 w 21"/>
                  <a:gd name="T55" fmla="*/ 27721507 h 15"/>
                  <a:gd name="T56" fmla="*/ 37803704 w 21"/>
                  <a:gd name="T57" fmla="*/ 30242510 h 15"/>
                  <a:gd name="T58" fmla="*/ 35282717 w 21"/>
                  <a:gd name="T59" fmla="*/ 30242510 h 15"/>
                  <a:gd name="T60" fmla="*/ 30242329 w 21"/>
                  <a:gd name="T61" fmla="*/ 37802344 h 15"/>
                  <a:gd name="T62" fmla="*/ 27722928 w 21"/>
                  <a:gd name="T63" fmla="*/ 37802344 h 15"/>
                  <a:gd name="T64" fmla="*/ 22682540 w 21"/>
                  <a:gd name="T65" fmla="*/ 37802344 h 15"/>
                  <a:gd name="T66" fmla="*/ 20161552 w 21"/>
                  <a:gd name="T67" fmla="*/ 37802344 h 15"/>
                  <a:gd name="T68" fmla="*/ 10080776 w 21"/>
                  <a:gd name="T69" fmla="*/ 32761925 h 15"/>
                  <a:gd name="T70" fmla="*/ 7561376 w 21"/>
                  <a:gd name="T71" fmla="*/ 37802344 h 15"/>
                  <a:gd name="T72" fmla="*/ 5040388 w 21"/>
                  <a:gd name="T73" fmla="*/ 37802344 h 15"/>
                  <a:gd name="T74" fmla="*/ 0 w 21"/>
                  <a:gd name="T75" fmla="*/ 37802344 h 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"/>
                  <a:gd name="T115" fmla="*/ 0 h 15"/>
                  <a:gd name="T116" fmla="*/ 21 w 21"/>
                  <a:gd name="T117" fmla="*/ 15 h 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" h="15">
                    <a:moveTo>
                      <a:pt x="0" y="15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06" name="Freeform 1364"/>
              <p:cNvSpPr>
                <a:spLocks/>
              </p:cNvSpPr>
              <p:nvPr/>
            </p:nvSpPr>
            <p:spPr bwMode="auto">
              <a:xfrm>
                <a:off x="7048500" y="3519487"/>
                <a:ext cx="36513" cy="38100"/>
              </a:xfrm>
              <a:custGeom>
                <a:avLst/>
                <a:gdLst>
                  <a:gd name="T0" fmla="*/ 47884418 w 23"/>
                  <a:gd name="T1" fmla="*/ 52924075 h 24"/>
                  <a:gd name="T2" fmla="*/ 42844037 w 23"/>
                  <a:gd name="T3" fmla="*/ 50403125 h 24"/>
                  <a:gd name="T4" fmla="*/ 35282671 w 23"/>
                  <a:gd name="T5" fmla="*/ 50403125 h 24"/>
                  <a:gd name="T6" fmla="*/ 32763274 w 23"/>
                  <a:gd name="T7" fmla="*/ 47883763 h 24"/>
                  <a:gd name="T8" fmla="*/ 30242289 w 23"/>
                  <a:gd name="T9" fmla="*/ 45362813 h 24"/>
                  <a:gd name="T10" fmla="*/ 27722892 w 23"/>
                  <a:gd name="T11" fmla="*/ 40322500 h 24"/>
                  <a:gd name="T12" fmla="*/ 30242289 w 23"/>
                  <a:gd name="T13" fmla="*/ 37801550 h 24"/>
                  <a:gd name="T14" fmla="*/ 27722892 w 23"/>
                  <a:gd name="T15" fmla="*/ 32761238 h 24"/>
                  <a:gd name="T16" fmla="*/ 25201908 w 23"/>
                  <a:gd name="T17" fmla="*/ 27722513 h 24"/>
                  <a:gd name="T18" fmla="*/ 22682511 w 23"/>
                  <a:gd name="T19" fmla="*/ 22682200 h 24"/>
                  <a:gd name="T20" fmla="*/ 10080763 w 23"/>
                  <a:gd name="T21" fmla="*/ 22682200 h 24"/>
                  <a:gd name="T22" fmla="*/ 2520985 w 23"/>
                  <a:gd name="T23" fmla="*/ 22682200 h 24"/>
                  <a:gd name="T24" fmla="*/ 2520985 w 23"/>
                  <a:gd name="T25" fmla="*/ 17640300 h 24"/>
                  <a:gd name="T26" fmla="*/ 5040382 w 23"/>
                  <a:gd name="T27" fmla="*/ 15120938 h 24"/>
                  <a:gd name="T28" fmla="*/ 10080763 w 23"/>
                  <a:gd name="T29" fmla="*/ 10080625 h 24"/>
                  <a:gd name="T30" fmla="*/ 7561366 w 23"/>
                  <a:gd name="T31" fmla="*/ 7561263 h 24"/>
                  <a:gd name="T32" fmla="*/ 10080763 w 23"/>
                  <a:gd name="T33" fmla="*/ 5040313 h 24"/>
                  <a:gd name="T34" fmla="*/ 17642129 w 23"/>
                  <a:gd name="T35" fmla="*/ 2520950 h 24"/>
                  <a:gd name="T36" fmla="*/ 20161526 w 23"/>
                  <a:gd name="T37" fmla="*/ 5040313 h 24"/>
                  <a:gd name="T38" fmla="*/ 22682511 w 23"/>
                  <a:gd name="T39" fmla="*/ 10080625 h 24"/>
                  <a:gd name="T40" fmla="*/ 22682511 w 23"/>
                  <a:gd name="T41" fmla="*/ 5040313 h 24"/>
                  <a:gd name="T42" fmla="*/ 27722892 w 23"/>
                  <a:gd name="T43" fmla="*/ 0 h 24"/>
                  <a:gd name="T44" fmla="*/ 32763274 w 23"/>
                  <a:gd name="T45" fmla="*/ 5040313 h 24"/>
                  <a:gd name="T46" fmla="*/ 35282671 w 23"/>
                  <a:gd name="T47" fmla="*/ 10080625 h 24"/>
                  <a:gd name="T48" fmla="*/ 37803655 w 23"/>
                  <a:gd name="T49" fmla="*/ 17640300 h 24"/>
                  <a:gd name="T50" fmla="*/ 37803655 w 23"/>
                  <a:gd name="T51" fmla="*/ 22682200 h 24"/>
                  <a:gd name="T52" fmla="*/ 45363434 w 23"/>
                  <a:gd name="T53" fmla="*/ 32761238 h 24"/>
                  <a:gd name="T54" fmla="*/ 52924800 w 23"/>
                  <a:gd name="T55" fmla="*/ 37801550 h 24"/>
                  <a:gd name="T56" fmla="*/ 57965181 w 23"/>
                  <a:gd name="T57" fmla="*/ 42843450 h 24"/>
                  <a:gd name="T58" fmla="*/ 55444197 w 23"/>
                  <a:gd name="T59" fmla="*/ 45362813 h 24"/>
                  <a:gd name="T60" fmla="*/ 52924800 w 23"/>
                  <a:gd name="T61" fmla="*/ 52924075 h 24"/>
                  <a:gd name="T62" fmla="*/ 57965181 w 23"/>
                  <a:gd name="T63" fmla="*/ 52924075 h 24"/>
                  <a:gd name="T64" fmla="*/ 57965181 w 23"/>
                  <a:gd name="T65" fmla="*/ 6048375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24"/>
                  <a:gd name="T101" fmla="*/ 23 w 23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24">
                    <a:moveTo>
                      <a:pt x="20" y="24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07" name="Freeform 1365"/>
              <p:cNvSpPr>
                <a:spLocks/>
              </p:cNvSpPr>
              <p:nvPr/>
            </p:nvSpPr>
            <p:spPr bwMode="auto">
              <a:xfrm>
                <a:off x="7361238" y="3695700"/>
                <a:ext cx="42862" cy="20637"/>
              </a:xfrm>
              <a:custGeom>
                <a:avLst/>
                <a:gdLst>
                  <a:gd name="T0" fmla="*/ 50402537 w 27"/>
                  <a:gd name="T1" fmla="*/ 32762031 h 13"/>
                  <a:gd name="T2" fmla="*/ 45362283 w 27"/>
                  <a:gd name="T3" fmla="*/ 32762031 h 13"/>
                  <a:gd name="T4" fmla="*/ 42841363 w 27"/>
                  <a:gd name="T5" fmla="*/ 32762031 h 13"/>
                  <a:gd name="T6" fmla="*/ 40322030 w 27"/>
                  <a:gd name="T7" fmla="*/ 30241142 h 13"/>
                  <a:gd name="T8" fmla="*/ 40322030 w 27"/>
                  <a:gd name="T9" fmla="*/ 27721841 h 13"/>
                  <a:gd name="T10" fmla="*/ 37801109 w 27"/>
                  <a:gd name="T11" fmla="*/ 27721841 h 13"/>
                  <a:gd name="T12" fmla="*/ 37801109 w 27"/>
                  <a:gd name="T13" fmla="*/ 25200952 h 13"/>
                  <a:gd name="T14" fmla="*/ 32760855 w 27"/>
                  <a:gd name="T15" fmla="*/ 25200952 h 13"/>
                  <a:gd name="T16" fmla="*/ 27720602 w 27"/>
                  <a:gd name="T17" fmla="*/ 22681650 h 13"/>
                  <a:gd name="T18" fmla="*/ 25201269 w 27"/>
                  <a:gd name="T19" fmla="*/ 20160762 h 13"/>
                  <a:gd name="T20" fmla="*/ 25201269 w 27"/>
                  <a:gd name="T21" fmla="*/ 17641460 h 13"/>
                  <a:gd name="T22" fmla="*/ 20161015 w 27"/>
                  <a:gd name="T23" fmla="*/ 17641460 h 13"/>
                  <a:gd name="T24" fmla="*/ 7559587 w 27"/>
                  <a:gd name="T25" fmla="*/ 17641460 h 13"/>
                  <a:gd name="T26" fmla="*/ 5040254 w 27"/>
                  <a:gd name="T27" fmla="*/ 17641460 h 13"/>
                  <a:gd name="T28" fmla="*/ 2519333 w 27"/>
                  <a:gd name="T29" fmla="*/ 12601270 h 13"/>
                  <a:gd name="T30" fmla="*/ 0 w 27"/>
                  <a:gd name="T31" fmla="*/ 10080381 h 13"/>
                  <a:gd name="T32" fmla="*/ 0 w 27"/>
                  <a:gd name="T33" fmla="*/ 5040190 h 13"/>
                  <a:gd name="T34" fmla="*/ 2519333 w 27"/>
                  <a:gd name="T35" fmla="*/ 5040190 h 13"/>
                  <a:gd name="T36" fmla="*/ 5040254 w 27"/>
                  <a:gd name="T37" fmla="*/ 2520889 h 13"/>
                  <a:gd name="T38" fmla="*/ 10080507 w 27"/>
                  <a:gd name="T39" fmla="*/ 2520889 h 13"/>
                  <a:gd name="T40" fmla="*/ 15120761 w 27"/>
                  <a:gd name="T41" fmla="*/ 2520889 h 13"/>
                  <a:gd name="T42" fmla="*/ 22680348 w 27"/>
                  <a:gd name="T43" fmla="*/ 2520889 h 13"/>
                  <a:gd name="T44" fmla="*/ 25201269 w 27"/>
                  <a:gd name="T45" fmla="*/ 2520889 h 13"/>
                  <a:gd name="T46" fmla="*/ 27720602 w 27"/>
                  <a:gd name="T47" fmla="*/ 2520889 h 13"/>
                  <a:gd name="T48" fmla="*/ 30241522 w 27"/>
                  <a:gd name="T49" fmla="*/ 2520889 h 13"/>
                  <a:gd name="T50" fmla="*/ 32760855 w 27"/>
                  <a:gd name="T51" fmla="*/ 2520889 h 13"/>
                  <a:gd name="T52" fmla="*/ 32760855 w 27"/>
                  <a:gd name="T53" fmla="*/ 0 h 13"/>
                  <a:gd name="T54" fmla="*/ 37801109 w 27"/>
                  <a:gd name="T55" fmla="*/ 2520889 h 13"/>
                  <a:gd name="T56" fmla="*/ 40322030 w 27"/>
                  <a:gd name="T57" fmla="*/ 2520889 h 13"/>
                  <a:gd name="T58" fmla="*/ 40322030 w 27"/>
                  <a:gd name="T59" fmla="*/ 5040190 h 13"/>
                  <a:gd name="T60" fmla="*/ 42841363 w 27"/>
                  <a:gd name="T61" fmla="*/ 5040190 h 13"/>
                  <a:gd name="T62" fmla="*/ 42841363 w 27"/>
                  <a:gd name="T63" fmla="*/ 7561079 h 13"/>
                  <a:gd name="T64" fmla="*/ 45362283 w 27"/>
                  <a:gd name="T65" fmla="*/ 5040190 h 13"/>
                  <a:gd name="T66" fmla="*/ 45362283 w 27"/>
                  <a:gd name="T67" fmla="*/ 7561079 h 13"/>
                  <a:gd name="T68" fmla="*/ 45362283 w 27"/>
                  <a:gd name="T69" fmla="*/ 10080381 h 13"/>
                  <a:gd name="T70" fmla="*/ 47881616 w 27"/>
                  <a:gd name="T71" fmla="*/ 12601270 h 13"/>
                  <a:gd name="T72" fmla="*/ 50402537 w 27"/>
                  <a:gd name="T73" fmla="*/ 12601270 h 13"/>
                  <a:gd name="T74" fmla="*/ 52921870 w 27"/>
                  <a:gd name="T75" fmla="*/ 10080381 h 13"/>
                  <a:gd name="T76" fmla="*/ 60483044 w 27"/>
                  <a:gd name="T77" fmla="*/ 17641460 h 13"/>
                  <a:gd name="T78" fmla="*/ 60483044 w 27"/>
                  <a:gd name="T79" fmla="*/ 20160762 h 13"/>
                  <a:gd name="T80" fmla="*/ 63002378 w 27"/>
                  <a:gd name="T81" fmla="*/ 22681650 h 13"/>
                  <a:gd name="T82" fmla="*/ 65523298 w 27"/>
                  <a:gd name="T83" fmla="*/ 22681650 h 13"/>
                  <a:gd name="T84" fmla="*/ 65523298 w 27"/>
                  <a:gd name="T85" fmla="*/ 25200952 h 13"/>
                  <a:gd name="T86" fmla="*/ 68042631 w 27"/>
                  <a:gd name="T87" fmla="*/ 25200952 h 13"/>
                  <a:gd name="T88" fmla="*/ 68042631 w 27"/>
                  <a:gd name="T89" fmla="*/ 27721841 h 13"/>
                  <a:gd name="T90" fmla="*/ 63002378 w 27"/>
                  <a:gd name="T91" fmla="*/ 32762031 h 13"/>
                  <a:gd name="T92" fmla="*/ 60483044 w 27"/>
                  <a:gd name="T93" fmla="*/ 32762031 h 13"/>
                  <a:gd name="T94" fmla="*/ 55442791 w 27"/>
                  <a:gd name="T95" fmla="*/ 32762031 h 13"/>
                  <a:gd name="T96" fmla="*/ 50402537 w 27"/>
                  <a:gd name="T97" fmla="*/ 32762031 h 1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"/>
                  <a:gd name="T148" fmla="*/ 0 h 13"/>
                  <a:gd name="T149" fmla="*/ 27 w 27"/>
                  <a:gd name="T150" fmla="*/ 13 h 1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" h="13">
                    <a:moveTo>
                      <a:pt x="20" y="13"/>
                    </a:moveTo>
                    <a:lnTo>
                      <a:pt x="18" y="13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0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08" name="Freeform 1366"/>
              <p:cNvSpPr>
                <a:spLocks/>
              </p:cNvSpPr>
              <p:nvPr/>
            </p:nvSpPr>
            <p:spPr bwMode="auto">
              <a:xfrm>
                <a:off x="7519988" y="3554412"/>
                <a:ext cx="28575" cy="19050"/>
              </a:xfrm>
              <a:custGeom>
                <a:avLst/>
                <a:gdLst>
                  <a:gd name="T0" fmla="*/ 25201563 w 18"/>
                  <a:gd name="T1" fmla="*/ 30241875 h 12"/>
                  <a:gd name="T2" fmla="*/ 20161250 w 18"/>
                  <a:gd name="T3" fmla="*/ 25201563 h 12"/>
                  <a:gd name="T4" fmla="*/ 12599988 w 18"/>
                  <a:gd name="T5" fmla="*/ 22682200 h 12"/>
                  <a:gd name="T6" fmla="*/ 7559675 w 18"/>
                  <a:gd name="T7" fmla="*/ 20161250 h 12"/>
                  <a:gd name="T8" fmla="*/ 2520950 w 18"/>
                  <a:gd name="T9" fmla="*/ 15120938 h 12"/>
                  <a:gd name="T10" fmla="*/ 2520950 w 18"/>
                  <a:gd name="T11" fmla="*/ 12601575 h 12"/>
                  <a:gd name="T12" fmla="*/ 0 w 18"/>
                  <a:gd name="T13" fmla="*/ 7561263 h 12"/>
                  <a:gd name="T14" fmla="*/ 2520950 w 18"/>
                  <a:gd name="T15" fmla="*/ 5040313 h 12"/>
                  <a:gd name="T16" fmla="*/ 5040313 w 18"/>
                  <a:gd name="T17" fmla="*/ 5040313 h 12"/>
                  <a:gd name="T18" fmla="*/ 7559675 w 18"/>
                  <a:gd name="T19" fmla="*/ 5040313 h 12"/>
                  <a:gd name="T20" fmla="*/ 10080625 w 18"/>
                  <a:gd name="T21" fmla="*/ 5040313 h 12"/>
                  <a:gd name="T22" fmla="*/ 15120938 w 18"/>
                  <a:gd name="T23" fmla="*/ 0 h 12"/>
                  <a:gd name="T24" fmla="*/ 22682200 w 18"/>
                  <a:gd name="T25" fmla="*/ 0 h 12"/>
                  <a:gd name="T26" fmla="*/ 25201563 w 18"/>
                  <a:gd name="T27" fmla="*/ 0 h 12"/>
                  <a:gd name="T28" fmla="*/ 27720925 w 18"/>
                  <a:gd name="T29" fmla="*/ 0 h 12"/>
                  <a:gd name="T30" fmla="*/ 30241875 w 18"/>
                  <a:gd name="T31" fmla="*/ 0 h 12"/>
                  <a:gd name="T32" fmla="*/ 35282188 w 18"/>
                  <a:gd name="T33" fmla="*/ 5040313 h 12"/>
                  <a:gd name="T34" fmla="*/ 37801550 w 18"/>
                  <a:gd name="T35" fmla="*/ 7561263 h 12"/>
                  <a:gd name="T36" fmla="*/ 37801550 w 18"/>
                  <a:gd name="T37" fmla="*/ 10080625 h 12"/>
                  <a:gd name="T38" fmla="*/ 37801550 w 18"/>
                  <a:gd name="T39" fmla="*/ 12601575 h 12"/>
                  <a:gd name="T40" fmla="*/ 40322500 w 18"/>
                  <a:gd name="T41" fmla="*/ 12601575 h 12"/>
                  <a:gd name="T42" fmla="*/ 45362813 w 18"/>
                  <a:gd name="T43" fmla="*/ 12601575 h 12"/>
                  <a:gd name="T44" fmla="*/ 45362813 w 18"/>
                  <a:gd name="T45" fmla="*/ 20161250 h 12"/>
                  <a:gd name="T46" fmla="*/ 45362813 w 18"/>
                  <a:gd name="T47" fmla="*/ 22682200 h 12"/>
                  <a:gd name="T48" fmla="*/ 40322500 w 18"/>
                  <a:gd name="T49" fmla="*/ 22682200 h 12"/>
                  <a:gd name="T50" fmla="*/ 37801550 w 18"/>
                  <a:gd name="T51" fmla="*/ 22682200 h 12"/>
                  <a:gd name="T52" fmla="*/ 35282188 w 18"/>
                  <a:gd name="T53" fmla="*/ 22682200 h 12"/>
                  <a:gd name="T54" fmla="*/ 30241875 w 18"/>
                  <a:gd name="T55" fmla="*/ 25201563 h 12"/>
                  <a:gd name="T56" fmla="*/ 27720925 w 18"/>
                  <a:gd name="T57" fmla="*/ 30241875 h 12"/>
                  <a:gd name="T58" fmla="*/ 25201563 w 18"/>
                  <a:gd name="T59" fmla="*/ 30241875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"/>
                  <a:gd name="T91" fmla="*/ 0 h 12"/>
                  <a:gd name="T92" fmla="*/ 18 w 18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" h="12">
                    <a:moveTo>
                      <a:pt x="10" y="12"/>
                    </a:moveTo>
                    <a:lnTo>
                      <a:pt x="8" y="10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09" name="Freeform 1367"/>
              <p:cNvSpPr>
                <a:spLocks/>
              </p:cNvSpPr>
              <p:nvPr/>
            </p:nvSpPr>
            <p:spPr bwMode="auto">
              <a:xfrm>
                <a:off x="7259638" y="3667125"/>
                <a:ext cx="28575" cy="19050"/>
              </a:xfrm>
              <a:custGeom>
                <a:avLst/>
                <a:gdLst>
                  <a:gd name="T0" fmla="*/ 25201563 w 18"/>
                  <a:gd name="T1" fmla="*/ 30241875 h 12"/>
                  <a:gd name="T2" fmla="*/ 22682200 w 18"/>
                  <a:gd name="T3" fmla="*/ 27722513 h 12"/>
                  <a:gd name="T4" fmla="*/ 25201563 w 18"/>
                  <a:gd name="T5" fmla="*/ 27722513 h 12"/>
                  <a:gd name="T6" fmla="*/ 25201563 w 18"/>
                  <a:gd name="T7" fmla="*/ 25201563 h 12"/>
                  <a:gd name="T8" fmla="*/ 25201563 w 18"/>
                  <a:gd name="T9" fmla="*/ 22682200 h 12"/>
                  <a:gd name="T10" fmla="*/ 22682200 w 18"/>
                  <a:gd name="T11" fmla="*/ 20161250 h 12"/>
                  <a:gd name="T12" fmla="*/ 17640300 w 18"/>
                  <a:gd name="T13" fmla="*/ 17640300 h 12"/>
                  <a:gd name="T14" fmla="*/ 15120938 w 18"/>
                  <a:gd name="T15" fmla="*/ 15120938 h 12"/>
                  <a:gd name="T16" fmla="*/ 12599988 w 18"/>
                  <a:gd name="T17" fmla="*/ 15120938 h 12"/>
                  <a:gd name="T18" fmla="*/ 7559675 w 18"/>
                  <a:gd name="T19" fmla="*/ 15120938 h 12"/>
                  <a:gd name="T20" fmla="*/ 5040313 w 18"/>
                  <a:gd name="T21" fmla="*/ 15120938 h 12"/>
                  <a:gd name="T22" fmla="*/ 2520950 w 18"/>
                  <a:gd name="T23" fmla="*/ 10080625 h 12"/>
                  <a:gd name="T24" fmla="*/ 0 w 18"/>
                  <a:gd name="T25" fmla="*/ 7561263 h 12"/>
                  <a:gd name="T26" fmla="*/ 0 w 18"/>
                  <a:gd name="T27" fmla="*/ 5040313 h 12"/>
                  <a:gd name="T28" fmla="*/ 0 w 18"/>
                  <a:gd name="T29" fmla="*/ 2520950 h 12"/>
                  <a:gd name="T30" fmla="*/ 7559675 w 18"/>
                  <a:gd name="T31" fmla="*/ 5040313 h 12"/>
                  <a:gd name="T32" fmla="*/ 12599988 w 18"/>
                  <a:gd name="T33" fmla="*/ 5040313 h 12"/>
                  <a:gd name="T34" fmla="*/ 15120938 w 18"/>
                  <a:gd name="T35" fmla="*/ 5040313 h 12"/>
                  <a:gd name="T36" fmla="*/ 20161250 w 18"/>
                  <a:gd name="T37" fmla="*/ 5040313 h 12"/>
                  <a:gd name="T38" fmla="*/ 22682200 w 18"/>
                  <a:gd name="T39" fmla="*/ 2520950 h 12"/>
                  <a:gd name="T40" fmla="*/ 25201563 w 18"/>
                  <a:gd name="T41" fmla="*/ 2520950 h 12"/>
                  <a:gd name="T42" fmla="*/ 25201563 w 18"/>
                  <a:gd name="T43" fmla="*/ 0 h 12"/>
                  <a:gd name="T44" fmla="*/ 30241875 w 18"/>
                  <a:gd name="T45" fmla="*/ 2520950 h 12"/>
                  <a:gd name="T46" fmla="*/ 35282188 w 18"/>
                  <a:gd name="T47" fmla="*/ 2520950 h 12"/>
                  <a:gd name="T48" fmla="*/ 37801550 w 18"/>
                  <a:gd name="T49" fmla="*/ 5040313 h 12"/>
                  <a:gd name="T50" fmla="*/ 40322500 w 18"/>
                  <a:gd name="T51" fmla="*/ 5040313 h 12"/>
                  <a:gd name="T52" fmla="*/ 45362813 w 18"/>
                  <a:gd name="T53" fmla="*/ 10080625 h 12"/>
                  <a:gd name="T54" fmla="*/ 45362813 w 18"/>
                  <a:gd name="T55" fmla="*/ 15120938 h 12"/>
                  <a:gd name="T56" fmla="*/ 42843450 w 18"/>
                  <a:gd name="T57" fmla="*/ 17640300 h 12"/>
                  <a:gd name="T58" fmla="*/ 37801550 w 18"/>
                  <a:gd name="T59" fmla="*/ 20161250 h 12"/>
                  <a:gd name="T60" fmla="*/ 35282188 w 18"/>
                  <a:gd name="T61" fmla="*/ 20161250 h 12"/>
                  <a:gd name="T62" fmla="*/ 30241875 w 18"/>
                  <a:gd name="T63" fmla="*/ 22682200 h 12"/>
                  <a:gd name="T64" fmla="*/ 27720925 w 18"/>
                  <a:gd name="T65" fmla="*/ 25201563 h 12"/>
                  <a:gd name="T66" fmla="*/ 25201563 w 18"/>
                  <a:gd name="T67" fmla="*/ 25201563 h 12"/>
                  <a:gd name="T68" fmla="*/ 25201563 w 18"/>
                  <a:gd name="T69" fmla="*/ 27722513 h 12"/>
                  <a:gd name="T70" fmla="*/ 27720925 w 18"/>
                  <a:gd name="T71" fmla="*/ 27722513 h 12"/>
                  <a:gd name="T72" fmla="*/ 27720925 w 18"/>
                  <a:gd name="T73" fmla="*/ 25201563 h 12"/>
                  <a:gd name="T74" fmla="*/ 27720925 w 18"/>
                  <a:gd name="T75" fmla="*/ 27722513 h 12"/>
                  <a:gd name="T76" fmla="*/ 25201563 w 18"/>
                  <a:gd name="T77" fmla="*/ 30241875 h 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2"/>
                  <a:gd name="T119" fmla="*/ 18 w 18"/>
                  <a:gd name="T120" fmla="*/ 12 h 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2">
                    <a:moveTo>
                      <a:pt x="10" y="12"/>
                    </a:moveTo>
                    <a:lnTo>
                      <a:pt x="9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10" name="Freeform 1368"/>
              <p:cNvSpPr>
                <a:spLocks/>
              </p:cNvSpPr>
              <p:nvPr/>
            </p:nvSpPr>
            <p:spPr bwMode="auto">
              <a:xfrm>
                <a:off x="7289800" y="3670300"/>
                <a:ext cx="22225" cy="15875"/>
              </a:xfrm>
              <a:custGeom>
                <a:avLst/>
                <a:gdLst>
                  <a:gd name="T0" fmla="*/ 17641888 w 14"/>
                  <a:gd name="T1" fmla="*/ 25201563 h 10"/>
                  <a:gd name="T2" fmla="*/ 15120938 w 14"/>
                  <a:gd name="T3" fmla="*/ 25201563 h 10"/>
                  <a:gd name="T4" fmla="*/ 12601575 w 14"/>
                  <a:gd name="T5" fmla="*/ 25201563 h 10"/>
                  <a:gd name="T6" fmla="*/ 10080625 w 14"/>
                  <a:gd name="T7" fmla="*/ 25201563 h 10"/>
                  <a:gd name="T8" fmla="*/ 5040313 w 14"/>
                  <a:gd name="T9" fmla="*/ 25201563 h 10"/>
                  <a:gd name="T10" fmla="*/ 2520950 w 14"/>
                  <a:gd name="T11" fmla="*/ 22682200 h 10"/>
                  <a:gd name="T12" fmla="*/ 0 w 14"/>
                  <a:gd name="T13" fmla="*/ 20161250 h 10"/>
                  <a:gd name="T14" fmla="*/ 2520950 w 14"/>
                  <a:gd name="T15" fmla="*/ 20161250 h 10"/>
                  <a:gd name="T16" fmla="*/ 5040313 w 14"/>
                  <a:gd name="T17" fmla="*/ 22682200 h 10"/>
                  <a:gd name="T18" fmla="*/ 10080625 w 14"/>
                  <a:gd name="T19" fmla="*/ 20161250 h 10"/>
                  <a:gd name="T20" fmla="*/ 12601575 w 14"/>
                  <a:gd name="T21" fmla="*/ 17640300 h 10"/>
                  <a:gd name="T22" fmla="*/ 12601575 w 14"/>
                  <a:gd name="T23" fmla="*/ 15120938 h 10"/>
                  <a:gd name="T24" fmla="*/ 10080625 w 14"/>
                  <a:gd name="T25" fmla="*/ 12601575 h 10"/>
                  <a:gd name="T26" fmla="*/ 12601575 w 14"/>
                  <a:gd name="T27" fmla="*/ 10080625 h 10"/>
                  <a:gd name="T28" fmla="*/ 17641888 w 14"/>
                  <a:gd name="T29" fmla="*/ 2520950 h 10"/>
                  <a:gd name="T30" fmla="*/ 20161250 w 14"/>
                  <a:gd name="T31" fmla="*/ 2520950 h 10"/>
                  <a:gd name="T32" fmla="*/ 20161250 w 14"/>
                  <a:gd name="T33" fmla="*/ 0 h 10"/>
                  <a:gd name="T34" fmla="*/ 22682200 w 14"/>
                  <a:gd name="T35" fmla="*/ 2520950 h 10"/>
                  <a:gd name="T36" fmla="*/ 30241875 w 14"/>
                  <a:gd name="T37" fmla="*/ 2520950 h 10"/>
                  <a:gd name="T38" fmla="*/ 35282188 w 14"/>
                  <a:gd name="T39" fmla="*/ 5040313 h 10"/>
                  <a:gd name="T40" fmla="*/ 35282188 w 14"/>
                  <a:gd name="T41" fmla="*/ 10080625 h 10"/>
                  <a:gd name="T42" fmla="*/ 30241875 w 14"/>
                  <a:gd name="T43" fmla="*/ 15120938 h 10"/>
                  <a:gd name="T44" fmla="*/ 27722513 w 14"/>
                  <a:gd name="T45" fmla="*/ 20161250 h 10"/>
                  <a:gd name="T46" fmla="*/ 25201563 w 14"/>
                  <a:gd name="T47" fmla="*/ 22682200 h 10"/>
                  <a:gd name="T48" fmla="*/ 27722513 w 14"/>
                  <a:gd name="T49" fmla="*/ 25201563 h 10"/>
                  <a:gd name="T50" fmla="*/ 25201563 w 14"/>
                  <a:gd name="T51" fmla="*/ 25201563 h 10"/>
                  <a:gd name="T52" fmla="*/ 22682200 w 14"/>
                  <a:gd name="T53" fmla="*/ 25201563 h 10"/>
                  <a:gd name="T54" fmla="*/ 25201563 w 14"/>
                  <a:gd name="T55" fmla="*/ 25201563 h 10"/>
                  <a:gd name="T56" fmla="*/ 25201563 w 14"/>
                  <a:gd name="T57" fmla="*/ 22682200 h 10"/>
                  <a:gd name="T58" fmla="*/ 22682200 w 14"/>
                  <a:gd name="T59" fmla="*/ 22682200 h 10"/>
                  <a:gd name="T60" fmla="*/ 22682200 w 14"/>
                  <a:gd name="T61" fmla="*/ 25201563 h 10"/>
                  <a:gd name="T62" fmla="*/ 20161250 w 14"/>
                  <a:gd name="T63" fmla="*/ 25201563 h 10"/>
                  <a:gd name="T64" fmla="*/ 17641888 w 14"/>
                  <a:gd name="T65" fmla="*/ 25201563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0"/>
                  <a:gd name="T101" fmla="*/ 14 w 14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0">
                    <a:moveTo>
                      <a:pt x="7" y="10"/>
                    </a:move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11" name="Freeform 1369"/>
              <p:cNvSpPr>
                <a:spLocks/>
              </p:cNvSpPr>
              <p:nvPr/>
            </p:nvSpPr>
            <p:spPr bwMode="auto">
              <a:xfrm>
                <a:off x="7443788" y="3584575"/>
                <a:ext cx="12700" cy="28575"/>
              </a:xfrm>
              <a:custGeom>
                <a:avLst/>
                <a:gdLst>
                  <a:gd name="T0" fmla="*/ 7559675 w 8"/>
                  <a:gd name="T1" fmla="*/ 45362813 h 18"/>
                  <a:gd name="T2" fmla="*/ 2520950 w 8"/>
                  <a:gd name="T3" fmla="*/ 45362813 h 18"/>
                  <a:gd name="T4" fmla="*/ 0 w 8"/>
                  <a:gd name="T5" fmla="*/ 42843450 h 18"/>
                  <a:gd name="T6" fmla="*/ 0 w 8"/>
                  <a:gd name="T7" fmla="*/ 40322500 h 18"/>
                  <a:gd name="T8" fmla="*/ 2520950 w 8"/>
                  <a:gd name="T9" fmla="*/ 35282188 h 18"/>
                  <a:gd name="T10" fmla="*/ 5040313 w 8"/>
                  <a:gd name="T11" fmla="*/ 32761238 h 18"/>
                  <a:gd name="T12" fmla="*/ 7559675 w 8"/>
                  <a:gd name="T13" fmla="*/ 27720925 h 18"/>
                  <a:gd name="T14" fmla="*/ 7559675 w 8"/>
                  <a:gd name="T15" fmla="*/ 20161250 h 18"/>
                  <a:gd name="T16" fmla="*/ 7559675 w 8"/>
                  <a:gd name="T17" fmla="*/ 15120938 h 18"/>
                  <a:gd name="T18" fmla="*/ 7559675 w 8"/>
                  <a:gd name="T19" fmla="*/ 12599988 h 18"/>
                  <a:gd name="T20" fmla="*/ 7559675 w 8"/>
                  <a:gd name="T21" fmla="*/ 10080625 h 18"/>
                  <a:gd name="T22" fmla="*/ 10080625 w 8"/>
                  <a:gd name="T23" fmla="*/ 7559675 h 18"/>
                  <a:gd name="T24" fmla="*/ 10080625 w 8"/>
                  <a:gd name="T25" fmla="*/ 5040313 h 18"/>
                  <a:gd name="T26" fmla="*/ 12599988 w 8"/>
                  <a:gd name="T27" fmla="*/ 5040313 h 18"/>
                  <a:gd name="T28" fmla="*/ 12599988 w 8"/>
                  <a:gd name="T29" fmla="*/ 0 h 18"/>
                  <a:gd name="T30" fmla="*/ 15120938 w 8"/>
                  <a:gd name="T31" fmla="*/ 0 h 18"/>
                  <a:gd name="T32" fmla="*/ 15120938 w 8"/>
                  <a:gd name="T33" fmla="*/ 5040313 h 18"/>
                  <a:gd name="T34" fmla="*/ 17640300 w 8"/>
                  <a:gd name="T35" fmla="*/ 5040313 h 18"/>
                  <a:gd name="T36" fmla="*/ 20161250 w 8"/>
                  <a:gd name="T37" fmla="*/ 7559675 h 18"/>
                  <a:gd name="T38" fmla="*/ 20161250 w 8"/>
                  <a:gd name="T39" fmla="*/ 10080625 h 18"/>
                  <a:gd name="T40" fmla="*/ 20161250 w 8"/>
                  <a:gd name="T41" fmla="*/ 12599988 h 18"/>
                  <a:gd name="T42" fmla="*/ 20161250 w 8"/>
                  <a:gd name="T43" fmla="*/ 15120938 h 18"/>
                  <a:gd name="T44" fmla="*/ 20161250 w 8"/>
                  <a:gd name="T45" fmla="*/ 17640300 h 18"/>
                  <a:gd name="T46" fmla="*/ 20161250 w 8"/>
                  <a:gd name="T47" fmla="*/ 15120938 h 18"/>
                  <a:gd name="T48" fmla="*/ 17640300 w 8"/>
                  <a:gd name="T49" fmla="*/ 12599988 h 18"/>
                  <a:gd name="T50" fmla="*/ 15120938 w 8"/>
                  <a:gd name="T51" fmla="*/ 15120938 h 18"/>
                  <a:gd name="T52" fmla="*/ 12599988 w 8"/>
                  <a:gd name="T53" fmla="*/ 17640300 h 18"/>
                  <a:gd name="T54" fmla="*/ 12599988 w 8"/>
                  <a:gd name="T55" fmla="*/ 20161250 h 18"/>
                  <a:gd name="T56" fmla="*/ 12599988 w 8"/>
                  <a:gd name="T57" fmla="*/ 22682200 h 18"/>
                  <a:gd name="T58" fmla="*/ 12599988 w 8"/>
                  <a:gd name="T59" fmla="*/ 27720925 h 18"/>
                  <a:gd name="T60" fmla="*/ 15120938 w 8"/>
                  <a:gd name="T61" fmla="*/ 27720925 h 18"/>
                  <a:gd name="T62" fmla="*/ 20161250 w 8"/>
                  <a:gd name="T63" fmla="*/ 32761238 h 18"/>
                  <a:gd name="T64" fmla="*/ 17640300 w 8"/>
                  <a:gd name="T65" fmla="*/ 35282188 h 18"/>
                  <a:gd name="T66" fmla="*/ 17640300 w 8"/>
                  <a:gd name="T67" fmla="*/ 37801550 h 18"/>
                  <a:gd name="T68" fmla="*/ 15120938 w 8"/>
                  <a:gd name="T69" fmla="*/ 37801550 h 18"/>
                  <a:gd name="T70" fmla="*/ 12599988 w 8"/>
                  <a:gd name="T71" fmla="*/ 37801550 h 18"/>
                  <a:gd name="T72" fmla="*/ 10080625 w 8"/>
                  <a:gd name="T73" fmla="*/ 37801550 h 18"/>
                  <a:gd name="T74" fmla="*/ 10080625 w 8"/>
                  <a:gd name="T75" fmla="*/ 40322500 h 18"/>
                  <a:gd name="T76" fmla="*/ 10080625 w 8"/>
                  <a:gd name="T77" fmla="*/ 42843450 h 18"/>
                  <a:gd name="T78" fmla="*/ 7559675 w 8"/>
                  <a:gd name="T79" fmla="*/ 45362813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"/>
                  <a:gd name="T121" fmla="*/ 0 h 18"/>
                  <a:gd name="T122" fmla="*/ 8 w 8"/>
                  <a:gd name="T123" fmla="*/ 18 h 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" h="18">
                    <a:moveTo>
                      <a:pt x="3" y="18"/>
                    </a:move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12" name="Freeform 1370"/>
              <p:cNvSpPr>
                <a:spLocks/>
              </p:cNvSpPr>
              <p:nvPr/>
            </p:nvSpPr>
            <p:spPr bwMode="auto">
              <a:xfrm>
                <a:off x="7105650" y="3543300"/>
                <a:ext cx="15875" cy="15875"/>
              </a:xfrm>
              <a:custGeom>
                <a:avLst/>
                <a:gdLst>
                  <a:gd name="T0" fmla="*/ 12601575 w 10"/>
                  <a:gd name="T1" fmla="*/ 25201563 h 10"/>
                  <a:gd name="T2" fmla="*/ 12601575 w 10"/>
                  <a:gd name="T3" fmla="*/ 22682200 h 10"/>
                  <a:gd name="T4" fmla="*/ 10080625 w 10"/>
                  <a:gd name="T5" fmla="*/ 17640300 h 10"/>
                  <a:gd name="T6" fmla="*/ 7559675 w 10"/>
                  <a:gd name="T7" fmla="*/ 17640300 h 10"/>
                  <a:gd name="T8" fmla="*/ 7559675 w 10"/>
                  <a:gd name="T9" fmla="*/ 22682200 h 10"/>
                  <a:gd name="T10" fmla="*/ 0 w 10"/>
                  <a:gd name="T11" fmla="*/ 25201563 h 10"/>
                  <a:gd name="T12" fmla="*/ 0 w 10"/>
                  <a:gd name="T13" fmla="*/ 15120938 h 10"/>
                  <a:gd name="T14" fmla="*/ 0 w 10"/>
                  <a:gd name="T15" fmla="*/ 12601575 h 10"/>
                  <a:gd name="T16" fmla="*/ 0 w 10"/>
                  <a:gd name="T17" fmla="*/ 7559675 h 10"/>
                  <a:gd name="T18" fmla="*/ 0 w 10"/>
                  <a:gd name="T19" fmla="*/ 5040313 h 10"/>
                  <a:gd name="T20" fmla="*/ 2520950 w 10"/>
                  <a:gd name="T21" fmla="*/ 2520950 h 10"/>
                  <a:gd name="T22" fmla="*/ 5040313 w 10"/>
                  <a:gd name="T23" fmla="*/ 2520950 h 10"/>
                  <a:gd name="T24" fmla="*/ 7559675 w 10"/>
                  <a:gd name="T25" fmla="*/ 0 h 10"/>
                  <a:gd name="T26" fmla="*/ 12601575 w 10"/>
                  <a:gd name="T27" fmla="*/ 2520950 h 10"/>
                  <a:gd name="T28" fmla="*/ 15120938 w 10"/>
                  <a:gd name="T29" fmla="*/ 2520950 h 10"/>
                  <a:gd name="T30" fmla="*/ 22682200 w 10"/>
                  <a:gd name="T31" fmla="*/ 7559675 h 10"/>
                  <a:gd name="T32" fmla="*/ 25201563 w 10"/>
                  <a:gd name="T33" fmla="*/ 10080625 h 10"/>
                  <a:gd name="T34" fmla="*/ 22682200 w 10"/>
                  <a:gd name="T35" fmla="*/ 12601575 h 10"/>
                  <a:gd name="T36" fmla="*/ 22682200 w 10"/>
                  <a:gd name="T37" fmla="*/ 15120938 h 10"/>
                  <a:gd name="T38" fmla="*/ 17640300 w 10"/>
                  <a:gd name="T39" fmla="*/ 22682200 h 10"/>
                  <a:gd name="T40" fmla="*/ 15120938 w 10"/>
                  <a:gd name="T41" fmla="*/ 22682200 h 10"/>
                  <a:gd name="T42" fmla="*/ 15120938 w 10"/>
                  <a:gd name="T43" fmla="*/ 25201563 h 10"/>
                  <a:gd name="T44" fmla="*/ 12601575 w 10"/>
                  <a:gd name="T45" fmla="*/ 25201563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10"/>
                  <a:gd name="T71" fmla="*/ 10 w 10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10">
                    <a:moveTo>
                      <a:pt x="5" y="10"/>
                    </a:move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13" name="Freeform 1371"/>
              <p:cNvSpPr>
                <a:spLocks/>
              </p:cNvSpPr>
              <p:nvPr/>
            </p:nvSpPr>
            <p:spPr bwMode="auto">
              <a:xfrm>
                <a:off x="7218363" y="3640137"/>
                <a:ext cx="34925" cy="9525"/>
              </a:xfrm>
              <a:custGeom>
                <a:avLst/>
                <a:gdLst>
                  <a:gd name="T0" fmla="*/ 25201563 w 22"/>
                  <a:gd name="T1" fmla="*/ 15120938 h 6"/>
                  <a:gd name="T2" fmla="*/ 20161250 w 22"/>
                  <a:gd name="T3" fmla="*/ 15120938 h 6"/>
                  <a:gd name="T4" fmla="*/ 17640300 w 22"/>
                  <a:gd name="T5" fmla="*/ 12601575 h 6"/>
                  <a:gd name="T6" fmla="*/ 12601575 w 22"/>
                  <a:gd name="T7" fmla="*/ 15120938 h 6"/>
                  <a:gd name="T8" fmla="*/ 10080625 w 22"/>
                  <a:gd name="T9" fmla="*/ 12601575 h 6"/>
                  <a:gd name="T10" fmla="*/ 7559675 w 22"/>
                  <a:gd name="T11" fmla="*/ 12601575 h 6"/>
                  <a:gd name="T12" fmla="*/ 2520950 w 22"/>
                  <a:gd name="T13" fmla="*/ 12601575 h 6"/>
                  <a:gd name="T14" fmla="*/ 2520950 w 22"/>
                  <a:gd name="T15" fmla="*/ 10080625 h 6"/>
                  <a:gd name="T16" fmla="*/ 0 w 22"/>
                  <a:gd name="T17" fmla="*/ 10080625 h 6"/>
                  <a:gd name="T18" fmla="*/ 2520950 w 22"/>
                  <a:gd name="T19" fmla="*/ 5040313 h 6"/>
                  <a:gd name="T20" fmla="*/ 7559675 w 22"/>
                  <a:gd name="T21" fmla="*/ 2520950 h 6"/>
                  <a:gd name="T22" fmla="*/ 10080625 w 22"/>
                  <a:gd name="T23" fmla="*/ 2520950 h 6"/>
                  <a:gd name="T24" fmla="*/ 12601575 w 22"/>
                  <a:gd name="T25" fmla="*/ 2520950 h 6"/>
                  <a:gd name="T26" fmla="*/ 17640300 w 22"/>
                  <a:gd name="T27" fmla="*/ 2520950 h 6"/>
                  <a:gd name="T28" fmla="*/ 22682200 w 22"/>
                  <a:gd name="T29" fmla="*/ 2520950 h 6"/>
                  <a:gd name="T30" fmla="*/ 32761238 w 22"/>
                  <a:gd name="T31" fmla="*/ 2520950 h 6"/>
                  <a:gd name="T32" fmla="*/ 40322500 w 22"/>
                  <a:gd name="T33" fmla="*/ 2520950 h 6"/>
                  <a:gd name="T34" fmla="*/ 42843450 w 22"/>
                  <a:gd name="T35" fmla="*/ 0 h 6"/>
                  <a:gd name="T36" fmla="*/ 45362813 w 22"/>
                  <a:gd name="T37" fmla="*/ 0 h 6"/>
                  <a:gd name="T38" fmla="*/ 47883763 w 22"/>
                  <a:gd name="T39" fmla="*/ 0 h 6"/>
                  <a:gd name="T40" fmla="*/ 47883763 w 22"/>
                  <a:gd name="T41" fmla="*/ 2520950 h 6"/>
                  <a:gd name="T42" fmla="*/ 52924075 w 22"/>
                  <a:gd name="T43" fmla="*/ 2520950 h 6"/>
                  <a:gd name="T44" fmla="*/ 55443438 w 22"/>
                  <a:gd name="T45" fmla="*/ 2520950 h 6"/>
                  <a:gd name="T46" fmla="*/ 55443438 w 22"/>
                  <a:gd name="T47" fmla="*/ 5040313 h 6"/>
                  <a:gd name="T48" fmla="*/ 52924075 w 22"/>
                  <a:gd name="T49" fmla="*/ 5040313 h 6"/>
                  <a:gd name="T50" fmla="*/ 47883763 w 22"/>
                  <a:gd name="T51" fmla="*/ 5040313 h 6"/>
                  <a:gd name="T52" fmla="*/ 45362813 w 22"/>
                  <a:gd name="T53" fmla="*/ 10080625 h 6"/>
                  <a:gd name="T54" fmla="*/ 42843450 w 22"/>
                  <a:gd name="T55" fmla="*/ 10080625 h 6"/>
                  <a:gd name="T56" fmla="*/ 42843450 w 22"/>
                  <a:gd name="T57" fmla="*/ 12601575 h 6"/>
                  <a:gd name="T58" fmla="*/ 40322500 w 22"/>
                  <a:gd name="T59" fmla="*/ 10080625 h 6"/>
                  <a:gd name="T60" fmla="*/ 37801550 w 22"/>
                  <a:gd name="T61" fmla="*/ 10080625 h 6"/>
                  <a:gd name="T62" fmla="*/ 35282188 w 22"/>
                  <a:gd name="T63" fmla="*/ 12601575 h 6"/>
                  <a:gd name="T64" fmla="*/ 32761238 w 22"/>
                  <a:gd name="T65" fmla="*/ 12601575 h 6"/>
                  <a:gd name="T66" fmla="*/ 32761238 w 22"/>
                  <a:gd name="T67" fmla="*/ 15120938 h 6"/>
                  <a:gd name="T68" fmla="*/ 30241875 w 22"/>
                  <a:gd name="T69" fmla="*/ 15120938 h 6"/>
                  <a:gd name="T70" fmla="*/ 25201563 w 22"/>
                  <a:gd name="T71" fmla="*/ 15120938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"/>
                  <a:gd name="T109" fmla="*/ 0 h 6"/>
                  <a:gd name="T110" fmla="*/ 22 w 22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" h="6">
                    <a:moveTo>
                      <a:pt x="10" y="6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14" name="Freeform 1372"/>
              <p:cNvSpPr>
                <a:spLocks/>
              </p:cNvSpPr>
              <p:nvPr/>
            </p:nvSpPr>
            <p:spPr bwMode="auto">
              <a:xfrm>
                <a:off x="6869113" y="3451225"/>
                <a:ext cx="17462" cy="22225"/>
              </a:xfrm>
              <a:custGeom>
                <a:avLst/>
                <a:gdLst>
                  <a:gd name="T0" fmla="*/ 25200841 w 11"/>
                  <a:gd name="T1" fmla="*/ 35282188 h 14"/>
                  <a:gd name="T2" fmla="*/ 17639795 w 11"/>
                  <a:gd name="T3" fmla="*/ 35282188 h 14"/>
                  <a:gd name="T4" fmla="*/ 17639795 w 11"/>
                  <a:gd name="T5" fmla="*/ 32762825 h 14"/>
                  <a:gd name="T6" fmla="*/ 17639795 w 11"/>
                  <a:gd name="T7" fmla="*/ 30241875 h 14"/>
                  <a:gd name="T8" fmla="*/ 15120505 w 11"/>
                  <a:gd name="T9" fmla="*/ 27722513 h 14"/>
                  <a:gd name="T10" fmla="*/ 15120505 w 11"/>
                  <a:gd name="T11" fmla="*/ 22682200 h 14"/>
                  <a:gd name="T12" fmla="*/ 7559459 w 11"/>
                  <a:gd name="T13" fmla="*/ 17641888 h 14"/>
                  <a:gd name="T14" fmla="*/ 7559459 w 11"/>
                  <a:gd name="T15" fmla="*/ 15120938 h 14"/>
                  <a:gd name="T16" fmla="*/ 5040168 w 11"/>
                  <a:gd name="T17" fmla="*/ 12601575 h 14"/>
                  <a:gd name="T18" fmla="*/ 5040168 w 11"/>
                  <a:gd name="T19" fmla="*/ 10080625 h 14"/>
                  <a:gd name="T20" fmla="*/ 2519290 w 11"/>
                  <a:gd name="T21" fmla="*/ 7561263 h 14"/>
                  <a:gd name="T22" fmla="*/ 0 w 11"/>
                  <a:gd name="T23" fmla="*/ 7561263 h 14"/>
                  <a:gd name="T24" fmla="*/ 0 w 11"/>
                  <a:gd name="T25" fmla="*/ 5040313 h 14"/>
                  <a:gd name="T26" fmla="*/ 2519290 w 11"/>
                  <a:gd name="T27" fmla="*/ 5040313 h 14"/>
                  <a:gd name="T28" fmla="*/ 5040168 w 11"/>
                  <a:gd name="T29" fmla="*/ 5040313 h 14"/>
                  <a:gd name="T30" fmla="*/ 7559459 w 11"/>
                  <a:gd name="T31" fmla="*/ 0 h 14"/>
                  <a:gd name="T32" fmla="*/ 10080336 w 11"/>
                  <a:gd name="T33" fmla="*/ 5040313 h 14"/>
                  <a:gd name="T34" fmla="*/ 12599627 w 11"/>
                  <a:gd name="T35" fmla="*/ 5040313 h 14"/>
                  <a:gd name="T36" fmla="*/ 12599627 w 11"/>
                  <a:gd name="T37" fmla="*/ 7561263 h 14"/>
                  <a:gd name="T38" fmla="*/ 17639795 w 11"/>
                  <a:gd name="T39" fmla="*/ 12601575 h 14"/>
                  <a:gd name="T40" fmla="*/ 22679963 w 11"/>
                  <a:gd name="T41" fmla="*/ 12601575 h 14"/>
                  <a:gd name="T42" fmla="*/ 22679963 w 11"/>
                  <a:gd name="T43" fmla="*/ 15120938 h 14"/>
                  <a:gd name="T44" fmla="*/ 27720131 w 11"/>
                  <a:gd name="T45" fmla="*/ 17641888 h 14"/>
                  <a:gd name="T46" fmla="*/ 27720131 w 11"/>
                  <a:gd name="T47" fmla="*/ 20161250 h 14"/>
                  <a:gd name="T48" fmla="*/ 27720131 w 11"/>
                  <a:gd name="T49" fmla="*/ 22682200 h 14"/>
                  <a:gd name="T50" fmla="*/ 27720131 w 11"/>
                  <a:gd name="T51" fmla="*/ 27722513 h 14"/>
                  <a:gd name="T52" fmla="*/ 27720131 w 11"/>
                  <a:gd name="T53" fmla="*/ 30241875 h 14"/>
                  <a:gd name="T54" fmla="*/ 27720131 w 11"/>
                  <a:gd name="T55" fmla="*/ 32762825 h 14"/>
                  <a:gd name="T56" fmla="*/ 25200841 w 11"/>
                  <a:gd name="T57" fmla="*/ 32762825 h 14"/>
                  <a:gd name="T58" fmla="*/ 25200841 w 11"/>
                  <a:gd name="T59" fmla="*/ 35282188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14"/>
                  <a:gd name="T92" fmla="*/ 11 w 11"/>
                  <a:gd name="T93" fmla="*/ 14 h 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14">
                    <a:moveTo>
                      <a:pt x="10" y="14"/>
                    </a:move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15" name="Freeform 1373"/>
              <p:cNvSpPr>
                <a:spLocks/>
              </p:cNvSpPr>
              <p:nvPr/>
            </p:nvSpPr>
            <p:spPr bwMode="auto">
              <a:xfrm>
                <a:off x="6902450" y="3506787"/>
                <a:ext cx="15875" cy="19050"/>
              </a:xfrm>
              <a:custGeom>
                <a:avLst/>
                <a:gdLst>
                  <a:gd name="T0" fmla="*/ 17640300 w 10"/>
                  <a:gd name="T1" fmla="*/ 30241875 h 12"/>
                  <a:gd name="T2" fmla="*/ 15120938 w 10"/>
                  <a:gd name="T3" fmla="*/ 30241875 h 12"/>
                  <a:gd name="T4" fmla="*/ 7559675 w 10"/>
                  <a:gd name="T5" fmla="*/ 27722513 h 12"/>
                  <a:gd name="T6" fmla="*/ 7559675 w 10"/>
                  <a:gd name="T7" fmla="*/ 25201563 h 12"/>
                  <a:gd name="T8" fmla="*/ 7559675 w 10"/>
                  <a:gd name="T9" fmla="*/ 22682200 h 12"/>
                  <a:gd name="T10" fmla="*/ 5040313 w 10"/>
                  <a:gd name="T11" fmla="*/ 22682200 h 12"/>
                  <a:gd name="T12" fmla="*/ 5040313 w 10"/>
                  <a:gd name="T13" fmla="*/ 20161250 h 12"/>
                  <a:gd name="T14" fmla="*/ 2520950 w 10"/>
                  <a:gd name="T15" fmla="*/ 17640300 h 12"/>
                  <a:gd name="T16" fmla="*/ 0 w 10"/>
                  <a:gd name="T17" fmla="*/ 15120938 h 12"/>
                  <a:gd name="T18" fmla="*/ 0 w 10"/>
                  <a:gd name="T19" fmla="*/ 12601575 h 12"/>
                  <a:gd name="T20" fmla="*/ 0 w 10"/>
                  <a:gd name="T21" fmla="*/ 10080625 h 12"/>
                  <a:gd name="T22" fmla="*/ 0 w 10"/>
                  <a:gd name="T23" fmla="*/ 5040313 h 12"/>
                  <a:gd name="T24" fmla="*/ 0 w 10"/>
                  <a:gd name="T25" fmla="*/ 2520950 h 12"/>
                  <a:gd name="T26" fmla="*/ 2520950 w 10"/>
                  <a:gd name="T27" fmla="*/ 0 h 12"/>
                  <a:gd name="T28" fmla="*/ 5040313 w 10"/>
                  <a:gd name="T29" fmla="*/ 0 h 12"/>
                  <a:gd name="T30" fmla="*/ 7559675 w 10"/>
                  <a:gd name="T31" fmla="*/ 0 h 12"/>
                  <a:gd name="T32" fmla="*/ 10080625 w 10"/>
                  <a:gd name="T33" fmla="*/ 0 h 12"/>
                  <a:gd name="T34" fmla="*/ 15120938 w 10"/>
                  <a:gd name="T35" fmla="*/ 5040313 h 12"/>
                  <a:gd name="T36" fmla="*/ 15120938 w 10"/>
                  <a:gd name="T37" fmla="*/ 12601575 h 12"/>
                  <a:gd name="T38" fmla="*/ 17640300 w 10"/>
                  <a:gd name="T39" fmla="*/ 17640300 h 12"/>
                  <a:gd name="T40" fmla="*/ 22682200 w 10"/>
                  <a:gd name="T41" fmla="*/ 22682200 h 12"/>
                  <a:gd name="T42" fmla="*/ 22682200 w 10"/>
                  <a:gd name="T43" fmla="*/ 25201563 h 12"/>
                  <a:gd name="T44" fmla="*/ 25201563 w 10"/>
                  <a:gd name="T45" fmla="*/ 27722513 h 12"/>
                  <a:gd name="T46" fmla="*/ 22682200 w 10"/>
                  <a:gd name="T47" fmla="*/ 27722513 h 12"/>
                  <a:gd name="T48" fmla="*/ 22682200 w 10"/>
                  <a:gd name="T49" fmla="*/ 25201563 h 12"/>
                  <a:gd name="T50" fmla="*/ 20161250 w 10"/>
                  <a:gd name="T51" fmla="*/ 25201563 h 12"/>
                  <a:gd name="T52" fmla="*/ 22682200 w 10"/>
                  <a:gd name="T53" fmla="*/ 25201563 h 12"/>
                  <a:gd name="T54" fmla="*/ 22682200 w 10"/>
                  <a:gd name="T55" fmla="*/ 27722513 h 12"/>
                  <a:gd name="T56" fmla="*/ 22682200 w 10"/>
                  <a:gd name="T57" fmla="*/ 30241875 h 12"/>
                  <a:gd name="T58" fmla="*/ 17640300 w 10"/>
                  <a:gd name="T59" fmla="*/ 30241875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"/>
                  <a:gd name="T91" fmla="*/ 0 h 12"/>
                  <a:gd name="T92" fmla="*/ 10 w 1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" h="12">
                    <a:moveTo>
                      <a:pt x="7" y="12"/>
                    </a:moveTo>
                    <a:lnTo>
                      <a:pt x="6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16" name="Freeform 1374"/>
              <p:cNvSpPr>
                <a:spLocks/>
              </p:cNvSpPr>
              <p:nvPr/>
            </p:nvSpPr>
            <p:spPr bwMode="auto">
              <a:xfrm>
                <a:off x="7635875" y="3648075"/>
                <a:ext cx="12700" cy="19050"/>
              </a:xfrm>
              <a:custGeom>
                <a:avLst/>
                <a:gdLst>
                  <a:gd name="T0" fmla="*/ 7559675 w 8"/>
                  <a:gd name="T1" fmla="*/ 30241875 h 12"/>
                  <a:gd name="T2" fmla="*/ 2520950 w 8"/>
                  <a:gd name="T3" fmla="*/ 30241875 h 12"/>
                  <a:gd name="T4" fmla="*/ 0 w 8"/>
                  <a:gd name="T5" fmla="*/ 30241875 h 12"/>
                  <a:gd name="T6" fmla="*/ 0 w 8"/>
                  <a:gd name="T7" fmla="*/ 25201563 h 12"/>
                  <a:gd name="T8" fmla="*/ 2520950 w 8"/>
                  <a:gd name="T9" fmla="*/ 17640300 h 12"/>
                  <a:gd name="T10" fmla="*/ 2520950 w 8"/>
                  <a:gd name="T11" fmla="*/ 15120938 h 12"/>
                  <a:gd name="T12" fmla="*/ 2520950 w 8"/>
                  <a:gd name="T13" fmla="*/ 12601575 h 12"/>
                  <a:gd name="T14" fmla="*/ 5040313 w 8"/>
                  <a:gd name="T15" fmla="*/ 10080625 h 12"/>
                  <a:gd name="T16" fmla="*/ 7559675 w 8"/>
                  <a:gd name="T17" fmla="*/ 10080625 h 12"/>
                  <a:gd name="T18" fmla="*/ 7559675 w 8"/>
                  <a:gd name="T19" fmla="*/ 7561263 h 12"/>
                  <a:gd name="T20" fmla="*/ 10080625 w 8"/>
                  <a:gd name="T21" fmla="*/ 7561263 h 12"/>
                  <a:gd name="T22" fmla="*/ 12599988 w 8"/>
                  <a:gd name="T23" fmla="*/ 5040313 h 12"/>
                  <a:gd name="T24" fmla="*/ 15120938 w 8"/>
                  <a:gd name="T25" fmla="*/ 0 h 12"/>
                  <a:gd name="T26" fmla="*/ 17640300 w 8"/>
                  <a:gd name="T27" fmla="*/ 0 h 12"/>
                  <a:gd name="T28" fmla="*/ 20161250 w 8"/>
                  <a:gd name="T29" fmla="*/ 0 h 12"/>
                  <a:gd name="T30" fmla="*/ 20161250 w 8"/>
                  <a:gd name="T31" fmla="*/ 2520950 h 12"/>
                  <a:gd name="T32" fmla="*/ 17640300 w 8"/>
                  <a:gd name="T33" fmla="*/ 2520950 h 12"/>
                  <a:gd name="T34" fmla="*/ 17640300 w 8"/>
                  <a:gd name="T35" fmla="*/ 7561263 h 12"/>
                  <a:gd name="T36" fmla="*/ 17640300 w 8"/>
                  <a:gd name="T37" fmla="*/ 10080625 h 12"/>
                  <a:gd name="T38" fmla="*/ 17640300 w 8"/>
                  <a:gd name="T39" fmla="*/ 15120938 h 12"/>
                  <a:gd name="T40" fmla="*/ 15120938 w 8"/>
                  <a:gd name="T41" fmla="*/ 17640300 h 12"/>
                  <a:gd name="T42" fmla="*/ 12599988 w 8"/>
                  <a:gd name="T43" fmla="*/ 22682200 h 12"/>
                  <a:gd name="T44" fmla="*/ 10080625 w 8"/>
                  <a:gd name="T45" fmla="*/ 25201563 h 12"/>
                  <a:gd name="T46" fmla="*/ 7559675 w 8"/>
                  <a:gd name="T47" fmla="*/ 27722513 h 12"/>
                  <a:gd name="T48" fmla="*/ 7559675 w 8"/>
                  <a:gd name="T49" fmla="*/ 30241875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2"/>
                  <a:gd name="T77" fmla="*/ 8 w 8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2">
                    <a:moveTo>
                      <a:pt x="3" y="12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17" name="Freeform 1375"/>
              <p:cNvSpPr>
                <a:spLocks/>
              </p:cNvSpPr>
              <p:nvPr/>
            </p:nvSpPr>
            <p:spPr bwMode="auto">
              <a:xfrm>
                <a:off x="7615238" y="3486150"/>
                <a:ext cx="25400" cy="9525"/>
              </a:xfrm>
              <a:custGeom>
                <a:avLst/>
                <a:gdLst>
                  <a:gd name="T0" fmla="*/ 20161250 w 16"/>
                  <a:gd name="T1" fmla="*/ 15120938 h 6"/>
                  <a:gd name="T2" fmla="*/ 17640300 w 16"/>
                  <a:gd name="T3" fmla="*/ 15120938 h 6"/>
                  <a:gd name="T4" fmla="*/ 17640300 w 16"/>
                  <a:gd name="T5" fmla="*/ 10080625 h 6"/>
                  <a:gd name="T6" fmla="*/ 15120938 w 16"/>
                  <a:gd name="T7" fmla="*/ 10080625 h 6"/>
                  <a:gd name="T8" fmla="*/ 12599988 w 16"/>
                  <a:gd name="T9" fmla="*/ 12601575 h 6"/>
                  <a:gd name="T10" fmla="*/ 12599988 w 16"/>
                  <a:gd name="T11" fmla="*/ 7561263 h 6"/>
                  <a:gd name="T12" fmla="*/ 10080625 w 16"/>
                  <a:gd name="T13" fmla="*/ 10080625 h 6"/>
                  <a:gd name="T14" fmla="*/ 5040313 w 16"/>
                  <a:gd name="T15" fmla="*/ 10080625 h 6"/>
                  <a:gd name="T16" fmla="*/ 0 w 16"/>
                  <a:gd name="T17" fmla="*/ 7561263 h 6"/>
                  <a:gd name="T18" fmla="*/ 5040313 w 16"/>
                  <a:gd name="T19" fmla="*/ 7561263 h 6"/>
                  <a:gd name="T20" fmla="*/ 10080625 w 16"/>
                  <a:gd name="T21" fmla="*/ 7561263 h 6"/>
                  <a:gd name="T22" fmla="*/ 5040313 w 16"/>
                  <a:gd name="T23" fmla="*/ 5040313 h 6"/>
                  <a:gd name="T24" fmla="*/ 2520950 w 16"/>
                  <a:gd name="T25" fmla="*/ 5040313 h 6"/>
                  <a:gd name="T26" fmla="*/ 5040313 w 16"/>
                  <a:gd name="T27" fmla="*/ 7561263 h 6"/>
                  <a:gd name="T28" fmla="*/ 2520950 w 16"/>
                  <a:gd name="T29" fmla="*/ 5040313 h 6"/>
                  <a:gd name="T30" fmla="*/ 5040313 w 16"/>
                  <a:gd name="T31" fmla="*/ 2520950 h 6"/>
                  <a:gd name="T32" fmla="*/ 10080625 w 16"/>
                  <a:gd name="T33" fmla="*/ 2520950 h 6"/>
                  <a:gd name="T34" fmla="*/ 15120938 w 16"/>
                  <a:gd name="T35" fmla="*/ 2520950 h 6"/>
                  <a:gd name="T36" fmla="*/ 17640300 w 16"/>
                  <a:gd name="T37" fmla="*/ 2520950 h 6"/>
                  <a:gd name="T38" fmla="*/ 20161250 w 16"/>
                  <a:gd name="T39" fmla="*/ 2520950 h 6"/>
                  <a:gd name="T40" fmla="*/ 20161250 w 16"/>
                  <a:gd name="T41" fmla="*/ 0 h 6"/>
                  <a:gd name="T42" fmla="*/ 22680613 w 16"/>
                  <a:gd name="T43" fmla="*/ 0 h 6"/>
                  <a:gd name="T44" fmla="*/ 27720925 w 16"/>
                  <a:gd name="T45" fmla="*/ 2520950 h 6"/>
                  <a:gd name="T46" fmla="*/ 35282188 w 16"/>
                  <a:gd name="T47" fmla="*/ 2520950 h 6"/>
                  <a:gd name="T48" fmla="*/ 37801550 w 16"/>
                  <a:gd name="T49" fmla="*/ 5040313 h 6"/>
                  <a:gd name="T50" fmla="*/ 40322500 w 16"/>
                  <a:gd name="T51" fmla="*/ 5040313 h 6"/>
                  <a:gd name="T52" fmla="*/ 40322500 w 16"/>
                  <a:gd name="T53" fmla="*/ 7561263 h 6"/>
                  <a:gd name="T54" fmla="*/ 40322500 w 16"/>
                  <a:gd name="T55" fmla="*/ 10080625 h 6"/>
                  <a:gd name="T56" fmla="*/ 37801550 w 16"/>
                  <a:gd name="T57" fmla="*/ 12601575 h 6"/>
                  <a:gd name="T58" fmla="*/ 35282188 w 16"/>
                  <a:gd name="T59" fmla="*/ 12601575 h 6"/>
                  <a:gd name="T60" fmla="*/ 32761238 w 16"/>
                  <a:gd name="T61" fmla="*/ 10080625 h 6"/>
                  <a:gd name="T62" fmla="*/ 27720925 w 16"/>
                  <a:gd name="T63" fmla="*/ 12601575 h 6"/>
                  <a:gd name="T64" fmla="*/ 25201563 w 16"/>
                  <a:gd name="T65" fmla="*/ 12601575 h 6"/>
                  <a:gd name="T66" fmla="*/ 25201563 w 16"/>
                  <a:gd name="T67" fmla="*/ 10080625 h 6"/>
                  <a:gd name="T68" fmla="*/ 22680613 w 16"/>
                  <a:gd name="T69" fmla="*/ 7561263 h 6"/>
                  <a:gd name="T70" fmla="*/ 20161250 w 16"/>
                  <a:gd name="T71" fmla="*/ 7561263 h 6"/>
                  <a:gd name="T72" fmla="*/ 17640300 w 16"/>
                  <a:gd name="T73" fmla="*/ 2520950 h 6"/>
                  <a:gd name="T74" fmla="*/ 15120938 w 16"/>
                  <a:gd name="T75" fmla="*/ 2520950 h 6"/>
                  <a:gd name="T76" fmla="*/ 15120938 w 16"/>
                  <a:gd name="T77" fmla="*/ 5040313 h 6"/>
                  <a:gd name="T78" fmla="*/ 17640300 w 16"/>
                  <a:gd name="T79" fmla="*/ 7561263 h 6"/>
                  <a:gd name="T80" fmla="*/ 22680613 w 16"/>
                  <a:gd name="T81" fmla="*/ 10080625 h 6"/>
                  <a:gd name="T82" fmla="*/ 25201563 w 16"/>
                  <a:gd name="T83" fmla="*/ 10080625 h 6"/>
                  <a:gd name="T84" fmla="*/ 25201563 w 16"/>
                  <a:gd name="T85" fmla="*/ 12601575 h 6"/>
                  <a:gd name="T86" fmla="*/ 22680613 w 16"/>
                  <a:gd name="T87" fmla="*/ 15120938 h 6"/>
                  <a:gd name="T88" fmla="*/ 20161250 w 16"/>
                  <a:gd name="T89" fmla="*/ 15120938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"/>
                  <a:gd name="T136" fmla="*/ 0 h 6"/>
                  <a:gd name="T137" fmla="*/ 16 w 16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" h="6">
                    <a:moveTo>
                      <a:pt x="8" y="6"/>
                    </a:move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18" name="Freeform 1376"/>
              <p:cNvSpPr>
                <a:spLocks/>
              </p:cNvSpPr>
              <p:nvPr/>
            </p:nvSpPr>
            <p:spPr bwMode="auto">
              <a:xfrm>
                <a:off x="7435850" y="3590925"/>
                <a:ext cx="12700" cy="17462"/>
              </a:xfrm>
              <a:custGeom>
                <a:avLst/>
                <a:gdLst>
                  <a:gd name="T0" fmla="*/ 12599988 w 8"/>
                  <a:gd name="T1" fmla="*/ 27721719 h 11"/>
                  <a:gd name="T2" fmla="*/ 5040313 w 8"/>
                  <a:gd name="T3" fmla="*/ 27721719 h 11"/>
                  <a:gd name="T4" fmla="*/ 2520950 w 8"/>
                  <a:gd name="T5" fmla="*/ 27721719 h 11"/>
                  <a:gd name="T6" fmla="*/ 0 w 8"/>
                  <a:gd name="T7" fmla="*/ 27721719 h 11"/>
                  <a:gd name="T8" fmla="*/ 0 w 8"/>
                  <a:gd name="T9" fmla="*/ 25200841 h 11"/>
                  <a:gd name="T10" fmla="*/ 2520950 w 8"/>
                  <a:gd name="T11" fmla="*/ 20160673 h 11"/>
                  <a:gd name="T12" fmla="*/ 2520950 w 8"/>
                  <a:gd name="T13" fmla="*/ 17641382 h 11"/>
                  <a:gd name="T14" fmla="*/ 5040313 w 8"/>
                  <a:gd name="T15" fmla="*/ 17641382 h 11"/>
                  <a:gd name="T16" fmla="*/ 5040313 w 8"/>
                  <a:gd name="T17" fmla="*/ 10080336 h 11"/>
                  <a:gd name="T18" fmla="*/ 2520950 w 8"/>
                  <a:gd name="T19" fmla="*/ 7561046 h 11"/>
                  <a:gd name="T20" fmla="*/ 2520950 w 8"/>
                  <a:gd name="T21" fmla="*/ 5040168 h 11"/>
                  <a:gd name="T22" fmla="*/ 5040313 w 8"/>
                  <a:gd name="T23" fmla="*/ 2520878 h 11"/>
                  <a:gd name="T24" fmla="*/ 7559675 w 8"/>
                  <a:gd name="T25" fmla="*/ 2520878 h 11"/>
                  <a:gd name="T26" fmla="*/ 12599988 w 8"/>
                  <a:gd name="T27" fmla="*/ 2520878 h 11"/>
                  <a:gd name="T28" fmla="*/ 12599988 w 8"/>
                  <a:gd name="T29" fmla="*/ 0 h 11"/>
                  <a:gd name="T30" fmla="*/ 15120938 w 8"/>
                  <a:gd name="T31" fmla="*/ 0 h 11"/>
                  <a:gd name="T32" fmla="*/ 17640300 w 8"/>
                  <a:gd name="T33" fmla="*/ 0 h 11"/>
                  <a:gd name="T34" fmla="*/ 17640300 w 8"/>
                  <a:gd name="T35" fmla="*/ 2520878 h 11"/>
                  <a:gd name="T36" fmla="*/ 17640300 w 8"/>
                  <a:gd name="T37" fmla="*/ 7561046 h 11"/>
                  <a:gd name="T38" fmla="*/ 20161250 w 8"/>
                  <a:gd name="T39" fmla="*/ 7561046 h 11"/>
                  <a:gd name="T40" fmla="*/ 17640300 w 8"/>
                  <a:gd name="T41" fmla="*/ 10080336 h 11"/>
                  <a:gd name="T42" fmla="*/ 17640300 w 8"/>
                  <a:gd name="T43" fmla="*/ 12601214 h 11"/>
                  <a:gd name="T44" fmla="*/ 15120938 w 8"/>
                  <a:gd name="T45" fmla="*/ 17641382 h 11"/>
                  <a:gd name="T46" fmla="*/ 12599988 w 8"/>
                  <a:gd name="T47" fmla="*/ 20160673 h 11"/>
                  <a:gd name="T48" fmla="*/ 15120938 w 8"/>
                  <a:gd name="T49" fmla="*/ 20160673 h 11"/>
                  <a:gd name="T50" fmla="*/ 15120938 w 8"/>
                  <a:gd name="T51" fmla="*/ 22681551 h 11"/>
                  <a:gd name="T52" fmla="*/ 15120938 w 8"/>
                  <a:gd name="T53" fmla="*/ 25200841 h 11"/>
                  <a:gd name="T54" fmla="*/ 12599988 w 8"/>
                  <a:gd name="T55" fmla="*/ 27721719 h 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11"/>
                  <a:gd name="T86" fmla="*/ 8 w 8"/>
                  <a:gd name="T87" fmla="*/ 11 h 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11">
                    <a:moveTo>
                      <a:pt x="5" y="11"/>
                    </a:move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19" name="Freeform 1377"/>
              <p:cNvSpPr>
                <a:spLocks/>
              </p:cNvSpPr>
              <p:nvPr/>
            </p:nvSpPr>
            <p:spPr bwMode="auto">
              <a:xfrm>
                <a:off x="7481888" y="3522662"/>
                <a:ext cx="23812" cy="9525"/>
              </a:xfrm>
              <a:custGeom>
                <a:avLst/>
                <a:gdLst>
                  <a:gd name="T0" fmla="*/ 2519310 w 15"/>
                  <a:gd name="T1" fmla="*/ 15120938 h 6"/>
                  <a:gd name="T2" fmla="*/ 0 w 15"/>
                  <a:gd name="T3" fmla="*/ 10080625 h 6"/>
                  <a:gd name="T4" fmla="*/ 0 w 15"/>
                  <a:gd name="T5" fmla="*/ 5040313 h 6"/>
                  <a:gd name="T6" fmla="*/ 2519310 w 15"/>
                  <a:gd name="T7" fmla="*/ 2520950 h 6"/>
                  <a:gd name="T8" fmla="*/ 2519310 w 15"/>
                  <a:gd name="T9" fmla="*/ 0 h 6"/>
                  <a:gd name="T10" fmla="*/ 10080413 w 15"/>
                  <a:gd name="T11" fmla="*/ 0 h 6"/>
                  <a:gd name="T12" fmla="*/ 12599723 w 15"/>
                  <a:gd name="T13" fmla="*/ 0 h 6"/>
                  <a:gd name="T14" fmla="*/ 22680136 w 15"/>
                  <a:gd name="T15" fmla="*/ 2520950 h 6"/>
                  <a:gd name="T16" fmla="*/ 25201033 w 15"/>
                  <a:gd name="T17" fmla="*/ 2520950 h 6"/>
                  <a:gd name="T18" fmla="*/ 27720343 w 15"/>
                  <a:gd name="T19" fmla="*/ 2520950 h 6"/>
                  <a:gd name="T20" fmla="*/ 35281447 w 15"/>
                  <a:gd name="T21" fmla="*/ 2520950 h 6"/>
                  <a:gd name="T22" fmla="*/ 37800756 w 15"/>
                  <a:gd name="T23" fmla="*/ 5040313 h 6"/>
                  <a:gd name="T24" fmla="*/ 37800756 w 15"/>
                  <a:gd name="T25" fmla="*/ 10080625 h 6"/>
                  <a:gd name="T26" fmla="*/ 35281447 w 15"/>
                  <a:gd name="T27" fmla="*/ 10080625 h 6"/>
                  <a:gd name="T28" fmla="*/ 30241240 w 15"/>
                  <a:gd name="T29" fmla="*/ 10080625 h 6"/>
                  <a:gd name="T30" fmla="*/ 25201033 w 15"/>
                  <a:gd name="T31" fmla="*/ 10080625 h 6"/>
                  <a:gd name="T32" fmla="*/ 25201033 w 15"/>
                  <a:gd name="T33" fmla="*/ 12601575 h 6"/>
                  <a:gd name="T34" fmla="*/ 22680136 w 15"/>
                  <a:gd name="T35" fmla="*/ 12601575 h 6"/>
                  <a:gd name="T36" fmla="*/ 20160827 w 15"/>
                  <a:gd name="T37" fmla="*/ 10080625 h 6"/>
                  <a:gd name="T38" fmla="*/ 17639930 w 15"/>
                  <a:gd name="T39" fmla="*/ 12601575 h 6"/>
                  <a:gd name="T40" fmla="*/ 15120620 w 15"/>
                  <a:gd name="T41" fmla="*/ 12601575 h 6"/>
                  <a:gd name="T42" fmla="*/ 10080413 w 15"/>
                  <a:gd name="T43" fmla="*/ 15120938 h 6"/>
                  <a:gd name="T44" fmla="*/ 2519310 w 15"/>
                  <a:gd name="T45" fmla="*/ 15120938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6"/>
                  <a:gd name="T71" fmla="*/ 15 w 15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20" name="Freeform 1378"/>
              <p:cNvSpPr>
                <a:spLocks/>
              </p:cNvSpPr>
              <p:nvPr/>
            </p:nvSpPr>
            <p:spPr bwMode="auto">
              <a:xfrm>
                <a:off x="7731125" y="3500437"/>
                <a:ext cx="23813" cy="14288"/>
              </a:xfrm>
              <a:custGeom>
                <a:avLst/>
                <a:gdLst>
                  <a:gd name="T0" fmla="*/ 27723095 w 15"/>
                  <a:gd name="T1" fmla="*/ 22681406 h 9"/>
                  <a:gd name="T2" fmla="*/ 25202092 w 15"/>
                  <a:gd name="T3" fmla="*/ 22681406 h 9"/>
                  <a:gd name="T4" fmla="*/ 25202092 w 15"/>
                  <a:gd name="T5" fmla="*/ 20161956 h 9"/>
                  <a:gd name="T6" fmla="*/ 22682676 w 15"/>
                  <a:gd name="T7" fmla="*/ 20161956 h 9"/>
                  <a:gd name="T8" fmla="*/ 20161673 w 15"/>
                  <a:gd name="T9" fmla="*/ 20161956 h 9"/>
                  <a:gd name="T10" fmla="*/ 17642258 w 15"/>
                  <a:gd name="T11" fmla="*/ 20161956 h 9"/>
                  <a:gd name="T12" fmla="*/ 17642258 w 15"/>
                  <a:gd name="T13" fmla="*/ 10080978 h 9"/>
                  <a:gd name="T14" fmla="*/ 15121255 w 15"/>
                  <a:gd name="T15" fmla="*/ 7559940 h 9"/>
                  <a:gd name="T16" fmla="*/ 7561421 w 15"/>
                  <a:gd name="T17" fmla="*/ 7559940 h 9"/>
                  <a:gd name="T18" fmla="*/ 5040418 w 15"/>
                  <a:gd name="T19" fmla="*/ 5040489 h 9"/>
                  <a:gd name="T20" fmla="*/ 2521003 w 15"/>
                  <a:gd name="T21" fmla="*/ 5040489 h 9"/>
                  <a:gd name="T22" fmla="*/ 0 w 15"/>
                  <a:gd name="T23" fmla="*/ 2519451 h 9"/>
                  <a:gd name="T24" fmla="*/ 0 w 15"/>
                  <a:gd name="T25" fmla="*/ 0 h 9"/>
                  <a:gd name="T26" fmla="*/ 2521003 w 15"/>
                  <a:gd name="T27" fmla="*/ 2519451 h 9"/>
                  <a:gd name="T28" fmla="*/ 5040418 w 15"/>
                  <a:gd name="T29" fmla="*/ 2519451 h 9"/>
                  <a:gd name="T30" fmla="*/ 7561421 w 15"/>
                  <a:gd name="T31" fmla="*/ 2519451 h 9"/>
                  <a:gd name="T32" fmla="*/ 10080837 w 15"/>
                  <a:gd name="T33" fmla="*/ 2519451 h 9"/>
                  <a:gd name="T34" fmla="*/ 15121255 w 15"/>
                  <a:gd name="T35" fmla="*/ 5040489 h 9"/>
                  <a:gd name="T36" fmla="*/ 17642258 w 15"/>
                  <a:gd name="T37" fmla="*/ 5040489 h 9"/>
                  <a:gd name="T38" fmla="*/ 17642258 w 15"/>
                  <a:gd name="T39" fmla="*/ 2519451 h 9"/>
                  <a:gd name="T40" fmla="*/ 20161673 w 15"/>
                  <a:gd name="T41" fmla="*/ 2519451 h 9"/>
                  <a:gd name="T42" fmla="*/ 25202092 w 15"/>
                  <a:gd name="T43" fmla="*/ 7559940 h 9"/>
                  <a:gd name="T44" fmla="*/ 27723095 w 15"/>
                  <a:gd name="T45" fmla="*/ 10080978 h 9"/>
                  <a:gd name="T46" fmla="*/ 30242510 w 15"/>
                  <a:gd name="T47" fmla="*/ 15121467 h 9"/>
                  <a:gd name="T48" fmla="*/ 32763513 w 15"/>
                  <a:gd name="T49" fmla="*/ 15121467 h 9"/>
                  <a:gd name="T50" fmla="*/ 37803931 w 15"/>
                  <a:gd name="T51" fmla="*/ 15121467 h 9"/>
                  <a:gd name="T52" fmla="*/ 37803931 w 15"/>
                  <a:gd name="T53" fmla="*/ 20161956 h 9"/>
                  <a:gd name="T54" fmla="*/ 32763513 w 15"/>
                  <a:gd name="T55" fmla="*/ 20161956 h 9"/>
                  <a:gd name="T56" fmla="*/ 27723095 w 15"/>
                  <a:gd name="T57" fmla="*/ 22681406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9"/>
                  <a:gd name="T89" fmla="*/ 15 w 15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9">
                    <a:moveTo>
                      <a:pt x="11" y="9"/>
                    </a:move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21" name="Freeform 1379"/>
              <p:cNvSpPr>
                <a:spLocks/>
              </p:cNvSpPr>
              <p:nvPr/>
            </p:nvSpPr>
            <p:spPr bwMode="auto">
              <a:xfrm>
                <a:off x="7551738" y="3516312"/>
                <a:ext cx="17462" cy="7938"/>
              </a:xfrm>
              <a:custGeom>
                <a:avLst/>
                <a:gdLst>
                  <a:gd name="T0" fmla="*/ 5040168 w 11"/>
                  <a:gd name="T1" fmla="*/ 12600781 h 5"/>
                  <a:gd name="T2" fmla="*/ 2519290 w 11"/>
                  <a:gd name="T3" fmla="*/ 12600781 h 5"/>
                  <a:gd name="T4" fmla="*/ 0 w 11"/>
                  <a:gd name="T5" fmla="*/ 10081260 h 5"/>
                  <a:gd name="T6" fmla="*/ 0 w 11"/>
                  <a:gd name="T7" fmla="*/ 7560151 h 5"/>
                  <a:gd name="T8" fmla="*/ 0 w 11"/>
                  <a:gd name="T9" fmla="*/ 5040630 h 5"/>
                  <a:gd name="T10" fmla="*/ 2519290 w 11"/>
                  <a:gd name="T11" fmla="*/ 2519521 h 5"/>
                  <a:gd name="T12" fmla="*/ 5040168 w 11"/>
                  <a:gd name="T13" fmla="*/ 2519521 h 5"/>
                  <a:gd name="T14" fmla="*/ 5040168 w 11"/>
                  <a:gd name="T15" fmla="*/ 0 h 5"/>
                  <a:gd name="T16" fmla="*/ 7559459 w 11"/>
                  <a:gd name="T17" fmla="*/ 0 h 5"/>
                  <a:gd name="T18" fmla="*/ 10080336 w 11"/>
                  <a:gd name="T19" fmla="*/ 0 h 5"/>
                  <a:gd name="T20" fmla="*/ 17639795 w 11"/>
                  <a:gd name="T21" fmla="*/ 2519521 h 5"/>
                  <a:gd name="T22" fmla="*/ 25200841 w 11"/>
                  <a:gd name="T23" fmla="*/ 7560151 h 5"/>
                  <a:gd name="T24" fmla="*/ 27720131 w 11"/>
                  <a:gd name="T25" fmla="*/ 7560151 h 5"/>
                  <a:gd name="T26" fmla="*/ 27720131 w 11"/>
                  <a:gd name="T27" fmla="*/ 10081260 h 5"/>
                  <a:gd name="T28" fmla="*/ 27720131 w 11"/>
                  <a:gd name="T29" fmla="*/ 12600781 h 5"/>
                  <a:gd name="T30" fmla="*/ 25200841 w 11"/>
                  <a:gd name="T31" fmla="*/ 12600781 h 5"/>
                  <a:gd name="T32" fmla="*/ 22679963 w 11"/>
                  <a:gd name="T33" fmla="*/ 12600781 h 5"/>
                  <a:gd name="T34" fmla="*/ 17639795 w 11"/>
                  <a:gd name="T35" fmla="*/ 12600781 h 5"/>
                  <a:gd name="T36" fmla="*/ 10080336 w 11"/>
                  <a:gd name="T37" fmla="*/ 12600781 h 5"/>
                  <a:gd name="T38" fmla="*/ 7559459 w 11"/>
                  <a:gd name="T39" fmla="*/ 12600781 h 5"/>
                  <a:gd name="T40" fmla="*/ 5040168 w 11"/>
                  <a:gd name="T41" fmla="*/ 12600781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5"/>
                  <a:gd name="T65" fmla="*/ 11 w 11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22" name="Freeform 1380"/>
              <p:cNvSpPr>
                <a:spLocks/>
              </p:cNvSpPr>
              <p:nvPr/>
            </p:nvSpPr>
            <p:spPr bwMode="auto">
              <a:xfrm>
                <a:off x="7702550" y="3625850"/>
                <a:ext cx="9525" cy="15875"/>
              </a:xfrm>
              <a:custGeom>
                <a:avLst/>
                <a:gdLst>
                  <a:gd name="T0" fmla="*/ 2520950 w 6"/>
                  <a:gd name="T1" fmla="*/ 25201563 h 10"/>
                  <a:gd name="T2" fmla="*/ 0 w 6"/>
                  <a:gd name="T3" fmla="*/ 22682200 h 10"/>
                  <a:gd name="T4" fmla="*/ 0 w 6"/>
                  <a:gd name="T5" fmla="*/ 20161250 h 10"/>
                  <a:gd name="T6" fmla="*/ 0 w 6"/>
                  <a:gd name="T7" fmla="*/ 12601575 h 10"/>
                  <a:gd name="T8" fmla="*/ 0 w 6"/>
                  <a:gd name="T9" fmla="*/ 10080625 h 10"/>
                  <a:gd name="T10" fmla="*/ 0 w 6"/>
                  <a:gd name="T11" fmla="*/ 5040313 h 10"/>
                  <a:gd name="T12" fmla="*/ 0 w 6"/>
                  <a:gd name="T13" fmla="*/ 2520950 h 10"/>
                  <a:gd name="T14" fmla="*/ 0 w 6"/>
                  <a:gd name="T15" fmla="*/ 0 h 10"/>
                  <a:gd name="T16" fmla="*/ 2520950 w 6"/>
                  <a:gd name="T17" fmla="*/ 0 h 10"/>
                  <a:gd name="T18" fmla="*/ 5040313 w 6"/>
                  <a:gd name="T19" fmla="*/ 0 h 10"/>
                  <a:gd name="T20" fmla="*/ 5040313 w 6"/>
                  <a:gd name="T21" fmla="*/ 2520950 h 10"/>
                  <a:gd name="T22" fmla="*/ 7561263 w 6"/>
                  <a:gd name="T23" fmla="*/ 2520950 h 10"/>
                  <a:gd name="T24" fmla="*/ 5040313 w 6"/>
                  <a:gd name="T25" fmla="*/ 5040313 h 10"/>
                  <a:gd name="T26" fmla="*/ 7561263 w 6"/>
                  <a:gd name="T27" fmla="*/ 5040313 h 10"/>
                  <a:gd name="T28" fmla="*/ 12601575 w 6"/>
                  <a:gd name="T29" fmla="*/ 10080625 h 10"/>
                  <a:gd name="T30" fmla="*/ 15120938 w 6"/>
                  <a:gd name="T31" fmla="*/ 10080625 h 10"/>
                  <a:gd name="T32" fmla="*/ 15120938 w 6"/>
                  <a:gd name="T33" fmla="*/ 15120938 h 10"/>
                  <a:gd name="T34" fmla="*/ 15120938 w 6"/>
                  <a:gd name="T35" fmla="*/ 17640300 h 10"/>
                  <a:gd name="T36" fmla="*/ 12601575 w 6"/>
                  <a:gd name="T37" fmla="*/ 17640300 h 10"/>
                  <a:gd name="T38" fmla="*/ 7561263 w 6"/>
                  <a:gd name="T39" fmla="*/ 22682200 h 10"/>
                  <a:gd name="T40" fmla="*/ 2520950 w 6"/>
                  <a:gd name="T41" fmla="*/ 25201563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10"/>
                  <a:gd name="T65" fmla="*/ 6 w 6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10">
                    <a:moveTo>
                      <a:pt x="1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23" name="Freeform 1381"/>
              <p:cNvSpPr>
                <a:spLocks/>
              </p:cNvSpPr>
              <p:nvPr/>
            </p:nvSpPr>
            <p:spPr bwMode="auto">
              <a:xfrm>
                <a:off x="7513638" y="3656012"/>
                <a:ext cx="23812" cy="11113"/>
              </a:xfrm>
              <a:custGeom>
                <a:avLst/>
                <a:gdLst>
                  <a:gd name="T0" fmla="*/ 2519310 w 15"/>
                  <a:gd name="T1" fmla="*/ 17641094 h 7"/>
                  <a:gd name="T2" fmla="*/ 0 w 15"/>
                  <a:gd name="T3" fmla="*/ 17641094 h 7"/>
                  <a:gd name="T4" fmla="*/ 2519310 w 15"/>
                  <a:gd name="T5" fmla="*/ 12600554 h 7"/>
                  <a:gd name="T6" fmla="*/ 7559516 w 15"/>
                  <a:gd name="T7" fmla="*/ 5040539 h 7"/>
                  <a:gd name="T8" fmla="*/ 10080413 w 15"/>
                  <a:gd name="T9" fmla="*/ 2519476 h 7"/>
                  <a:gd name="T10" fmla="*/ 12599723 w 15"/>
                  <a:gd name="T11" fmla="*/ 5040539 h 7"/>
                  <a:gd name="T12" fmla="*/ 15120620 w 15"/>
                  <a:gd name="T13" fmla="*/ 5040539 h 7"/>
                  <a:gd name="T14" fmla="*/ 17639930 w 15"/>
                  <a:gd name="T15" fmla="*/ 5040539 h 7"/>
                  <a:gd name="T16" fmla="*/ 22680136 w 15"/>
                  <a:gd name="T17" fmla="*/ 5040539 h 7"/>
                  <a:gd name="T18" fmla="*/ 22680136 w 15"/>
                  <a:gd name="T19" fmla="*/ 2519476 h 7"/>
                  <a:gd name="T20" fmla="*/ 25201033 w 15"/>
                  <a:gd name="T21" fmla="*/ 2519476 h 7"/>
                  <a:gd name="T22" fmla="*/ 30241240 w 15"/>
                  <a:gd name="T23" fmla="*/ 2519476 h 7"/>
                  <a:gd name="T24" fmla="*/ 30241240 w 15"/>
                  <a:gd name="T25" fmla="*/ 0 h 7"/>
                  <a:gd name="T26" fmla="*/ 32760550 w 15"/>
                  <a:gd name="T27" fmla="*/ 0 h 7"/>
                  <a:gd name="T28" fmla="*/ 32760550 w 15"/>
                  <a:gd name="T29" fmla="*/ 2519476 h 7"/>
                  <a:gd name="T30" fmla="*/ 35281447 w 15"/>
                  <a:gd name="T31" fmla="*/ 5040539 h 7"/>
                  <a:gd name="T32" fmla="*/ 37800756 w 15"/>
                  <a:gd name="T33" fmla="*/ 5040539 h 7"/>
                  <a:gd name="T34" fmla="*/ 37800756 w 15"/>
                  <a:gd name="T35" fmla="*/ 10081079 h 7"/>
                  <a:gd name="T36" fmla="*/ 35281447 w 15"/>
                  <a:gd name="T37" fmla="*/ 10081079 h 7"/>
                  <a:gd name="T38" fmla="*/ 32760550 w 15"/>
                  <a:gd name="T39" fmla="*/ 10081079 h 7"/>
                  <a:gd name="T40" fmla="*/ 30241240 w 15"/>
                  <a:gd name="T41" fmla="*/ 10081079 h 7"/>
                  <a:gd name="T42" fmla="*/ 30241240 w 15"/>
                  <a:gd name="T43" fmla="*/ 12600554 h 7"/>
                  <a:gd name="T44" fmla="*/ 25201033 w 15"/>
                  <a:gd name="T45" fmla="*/ 15121618 h 7"/>
                  <a:gd name="T46" fmla="*/ 20160827 w 15"/>
                  <a:gd name="T47" fmla="*/ 15121618 h 7"/>
                  <a:gd name="T48" fmla="*/ 15120620 w 15"/>
                  <a:gd name="T49" fmla="*/ 12600554 h 7"/>
                  <a:gd name="T50" fmla="*/ 12599723 w 15"/>
                  <a:gd name="T51" fmla="*/ 12600554 h 7"/>
                  <a:gd name="T52" fmla="*/ 10080413 w 15"/>
                  <a:gd name="T53" fmla="*/ 12600554 h 7"/>
                  <a:gd name="T54" fmla="*/ 7559516 w 15"/>
                  <a:gd name="T55" fmla="*/ 15121618 h 7"/>
                  <a:gd name="T56" fmla="*/ 2519310 w 15"/>
                  <a:gd name="T57" fmla="*/ 17641094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7"/>
                  <a:gd name="T89" fmla="*/ 15 w 15"/>
                  <a:gd name="T90" fmla="*/ 7 h 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7">
                    <a:moveTo>
                      <a:pt x="1" y="7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24" name="Freeform 1382"/>
              <p:cNvSpPr>
                <a:spLocks/>
              </p:cNvSpPr>
              <p:nvPr/>
            </p:nvSpPr>
            <p:spPr bwMode="auto">
              <a:xfrm>
                <a:off x="7448550" y="3513137"/>
                <a:ext cx="15875" cy="9525"/>
              </a:xfrm>
              <a:custGeom>
                <a:avLst/>
                <a:gdLst>
                  <a:gd name="T0" fmla="*/ 12601575 w 10"/>
                  <a:gd name="T1" fmla="*/ 15120938 h 6"/>
                  <a:gd name="T2" fmla="*/ 10080625 w 10"/>
                  <a:gd name="T3" fmla="*/ 15120938 h 6"/>
                  <a:gd name="T4" fmla="*/ 10080625 w 10"/>
                  <a:gd name="T5" fmla="*/ 12601575 h 6"/>
                  <a:gd name="T6" fmla="*/ 12601575 w 10"/>
                  <a:gd name="T7" fmla="*/ 10080625 h 6"/>
                  <a:gd name="T8" fmla="*/ 10080625 w 10"/>
                  <a:gd name="T9" fmla="*/ 7561263 h 6"/>
                  <a:gd name="T10" fmla="*/ 10080625 w 10"/>
                  <a:gd name="T11" fmla="*/ 5040313 h 6"/>
                  <a:gd name="T12" fmla="*/ 7559675 w 10"/>
                  <a:gd name="T13" fmla="*/ 5040313 h 6"/>
                  <a:gd name="T14" fmla="*/ 7559675 w 10"/>
                  <a:gd name="T15" fmla="*/ 7561263 h 6"/>
                  <a:gd name="T16" fmla="*/ 7559675 w 10"/>
                  <a:gd name="T17" fmla="*/ 10080625 h 6"/>
                  <a:gd name="T18" fmla="*/ 5040313 w 10"/>
                  <a:gd name="T19" fmla="*/ 12601575 h 6"/>
                  <a:gd name="T20" fmla="*/ 2520950 w 10"/>
                  <a:gd name="T21" fmla="*/ 12601575 h 6"/>
                  <a:gd name="T22" fmla="*/ 0 w 10"/>
                  <a:gd name="T23" fmla="*/ 10080625 h 6"/>
                  <a:gd name="T24" fmla="*/ 0 w 10"/>
                  <a:gd name="T25" fmla="*/ 7561263 h 6"/>
                  <a:gd name="T26" fmla="*/ 0 w 10"/>
                  <a:gd name="T27" fmla="*/ 5040313 h 6"/>
                  <a:gd name="T28" fmla="*/ 0 w 10"/>
                  <a:gd name="T29" fmla="*/ 2520950 h 6"/>
                  <a:gd name="T30" fmla="*/ 2520950 w 10"/>
                  <a:gd name="T31" fmla="*/ 0 h 6"/>
                  <a:gd name="T32" fmla="*/ 12601575 w 10"/>
                  <a:gd name="T33" fmla="*/ 0 h 6"/>
                  <a:gd name="T34" fmla="*/ 12601575 w 10"/>
                  <a:gd name="T35" fmla="*/ 2520950 h 6"/>
                  <a:gd name="T36" fmla="*/ 12601575 w 10"/>
                  <a:gd name="T37" fmla="*/ 5040313 h 6"/>
                  <a:gd name="T38" fmla="*/ 12601575 w 10"/>
                  <a:gd name="T39" fmla="*/ 7561263 h 6"/>
                  <a:gd name="T40" fmla="*/ 17640300 w 10"/>
                  <a:gd name="T41" fmla="*/ 7561263 h 6"/>
                  <a:gd name="T42" fmla="*/ 17640300 w 10"/>
                  <a:gd name="T43" fmla="*/ 5040313 h 6"/>
                  <a:gd name="T44" fmla="*/ 20161250 w 10"/>
                  <a:gd name="T45" fmla="*/ 2520950 h 6"/>
                  <a:gd name="T46" fmla="*/ 22682200 w 10"/>
                  <a:gd name="T47" fmla="*/ 2520950 h 6"/>
                  <a:gd name="T48" fmla="*/ 25201563 w 10"/>
                  <a:gd name="T49" fmla="*/ 2520950 h 6"/>
                  <a:gd name="T50" fmla="*/ 25201563 w 10"/>
                  <a:gd name="T51" fmla="*/ 5040313 h 6"/>
                  <a:gd name="T52" fmla="*/ 25201563 w 10"/>
                  <a:gd name="T53" fmla="*/ 7561263 h 6"/>
                  <a:gd name="T54" fmla="*/ 25201563 w 10"/>
                  <a:gd name="T55" fmla="*/ 10080625 h 6"/>
                  <a:gd name="T56" fmla="*/ 22682200 w 10"/>
                  <a:gd name="T57" fmla="*/ 10080625 h 6"/>
                  <a:gd name="T58" fmla="*/ 22682200 w 10"/>
                  <a:gd name="T59" fmla="*/ 12601575 h 6"/>
                  <a:gd name="T60" fmla="*/ 20161250 w 10"/>
                  <a:gd name="T61" fmla="*/ 10080625 h 6"/>
                  <a:gd name="T62" fmla="*/ 17640300 w 10"/>
                  <a:gd name="T63" fmla="*/ 7561263 h 6"/>
                  <a:gd name="T64" fmla="*/ 17640300 w 10"/>
                  <a:gd name="T65" fmla="*/ 10080625 h 6"/>
                  <a:gd name="T66" fmla="*/ 12601575 w 10"/>
                  <a:gd name="T67" fmla="*/ 10080625 h 6"/>
                  <a:gd name="T68" fmla="*/ 12601575 w 10"/>
                  <a:gd name="T69" fmla="*/ 12601575 h 6"/>
                  <a:gd name="T70" fmla="*/ 12601575 w 10"/>
                  <a:gd name="T71" fmla="*/ 15120938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"/>
                  <a:gd name="T109" fmla="*/ 0 h 6"/>
                  <a:gd name="T110" fmla="*/ 10 w 10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" h="6">
                    <a:moveTo>
                      <a:pt x="5" y="6"/>
                    </a:moveTo>
                    <a:lnTo>
                      <a:pt x="4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25" name="Freeform 1383"/>
              <p:cNvSpPr>
                <a:spLocks/>
              </p:cNvSpPr>
              <p:nvPr/>
            </p:nvSpPr>
            <p:spPr bwMode="auto">
              <a:xfrm>
                <a:off x="7732713" y="3521075"/>
                <a:ext cx="33337" cy="7937"/>
              </a:xfrm>
              <a:custGeom>
                <a:avLst/>
                <a:gdLst>
                  <a:gd name="T0" fmla="*/ 40321895 w 21"/>
                  <a:gd name="T1" fmla="*/ 12600781 h 5"/>
                  <a:gd name="T2" fmla="*/ 37800983 w 21"/>
                  <a:gd name="T3" fmla="*/ 12600781 h 5"/>
                  <a:gd name="T4" fmla="*/ 27720509 w 21"/>
                  <a:gd name="T5" fmla="*/ 12600781 h 5"/>
                  <a:gd name="T6" fmla="*/ 22680272 w 21"/>
                  <a:gd name="T7" fmla="*/ 12600781 h 5"/>
                  <a:gd name="T8" fmla="*/ 20160948 w 21"/>
                  <a:gd name="T9" fmla="*/ 7560786 h 5"/>
                  <a:gd name="T10" fmla="*/ 17640035 w 21"/>
                  <a:gd name="T11" fmla="*/ 7560786 h 5"/>
                  <a:gd name="T12" fmla="*/ 17640035 w 21"/>
                  <a:gd name="T13" fmla="*/ 5039995 h 5"/>
                  <a:gd name="T14" fmla="*/ 12599799 w 21"/>
                  <a:gd name="T15" fmla="*/ 5039995 h 5"/>
                  <a:gd name="T16" fmla="*/ 7559562 w 21"/>
                  <a:gd name="T17" fmla="*/ 5039995 h 5"/>
                  <a:gd name="T18" fmla="*/ 5040237 w 21"/>
                  <a:gd name="T19" fmla="*/ 5039995 h 5"/>
                  <a:gd name="T20" fmla="*/ 2519325 w 21"/>
                  <a:gd name="T21" fmla="*/ 5039995 h 5"/>
                  <a:gd name="T22" fmla="*/ 0 w 21"/>
                  <a:gd name="T23" fmla="*/ 2520791 h 5"/>
                  <a:gd name="T24" fmla="*/ 2519325 w 21"/>
                  <a:gd name="T25" fmla="*/ 0 h 5"/>
                  <a:gd name="T26" fmla="*/ 2519325 w 21"/>
                  <a:gd name="T27" fmla="*/ 2520791 h 5"/>
                  <a:gd name="T28" fmla="*/ 15120711 w 21"/>
                  <a:gd name="T29" fmla="*/ 2520791 h 5"/>
                  <a:gd name="T30" fmla="*/ 17640035 w 21"/>
                  <a:gd name="T31" fmla="*/ 2520791 h 5"/>
                  <a:gd name="T32" fmla="*/ 20160948 w 21"/>
                  <a:gd name="T33" fmla="*/ 2520791 h 5"/>
                  <a:gd name="T34" fmla="*/ 22680272 w 21"/>
                  <a:gd name="T35" fmla="*/ 2520791 h 5"/>
                  <a:gd name="T36" fmla="*/ 27720509 w 21"/>
                  <a:gd name="T37" fmla="*/ 2520791 h 5"/>
                  <a:gd name="T38" fmla="*/ 30241421 w 21"/>
                  <a:gd name="T39" fmla="*/ 5039995 h 5"/>
                  <a:gd name="T40" fmla="*/ 37800983 w 21"/>
                  <a:gd name="T41" fmla="*/ 5039995 h 5"/>
                  <a:gd name="T42" fmla="*/ 40321895 w 21"/>
                  <a:gd name="T43" fmla="*/ 5039995 h 5"/>
                  <a:gd name="T44" fmla="*/ 45362132 w 21"/>
                  <a:gd name="T45" fmla="*/ 5039995 h 5"/>
                  <a:gd name="T46" fmla="*/ 47881457 w 21"/>
                  <a:gd name="T47" fmla="*/ 5039995 h 5"/>
                  <a:gd name="T48" fmla="*/ 50402369 w 21"/>
                  <a:gd name="T49" fmla="*/ 5039995 h 5"/>
                  <a:gd name="T50" fmla="*/ 50402369 w 21"/>
                  <a:gd name="T51" fmla="*/ 7560786 h 5"/>
                  <a:gd name="T52" fmla="*/ 52921694 w 21"/>
                  <a:gd name="T53" fmla="*/ 7560786 h 5"/>
                  <a:gd name="T54" fmla="*/ 50402369 w 21"/>
                  <a:gd name="T55" fmla="*/ 7560786 h 5"/>
                  <a:gd name="T56" fmla="*/ 45362132 w 21"/>
                  <a:gd name="T57" fmla="*/ 12600781 h 5"/>
                  <a:gd name="T58" fmla="*/ 40321895 w 21"/>
                  <a:gd name="T59" fmla="*/ 12600781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"/>
                  <a:gd name="T91" fmla="*/ 0 h 5"/>
                  <a:gd name="T92" fmla="*/ 21 w 2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" h="5">
                    <a:moveTo>
                      <a:pt x="16" y="5"/>
                    </a:moveTo>
                    <a:lnTo>
                      <a:pt x="15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26" name="Freeform 1384"/>
              <p:cNvSpPr>
                <a:spLocks/>
              </p:cNvSpPr>
              <p:nvPr/>
            </p:nvSpPr>
            <p:spPr bwMode="auto">
              <a:xfrm>
                <a:off x="7570788" y="3427412"/>
                <a:ext cx="11112" cy="14288"/>
              </a:xfrm>
              <a:custGeom>
                <a:avLst/>
                <a:gdLst>
                  <a:gd name="T0" fmla="*/ 0 w 7"/>
                  <a:gd name="T1" fmla="*/ 22681406 h 9"/>
                  <a:gd name="T2" fmla="*/ 0 w 7"/>
                  <a:gd name="T3" fmla="*/ 20161956 h 9"/>
                  <a:gd name="T4" fmla="*/ 0 w 7"/>
                  <a:gd name="T5" fmla="*/ 12600428 h 9"/>
                  <a:gd name="T6" fmla="*/ 0 w 7"/>
                  <a:gd name="T7" fmla="*/ 10080978 h 9"/>
                  <a:gd name="T8" fmla="*/ 0 w 7"/>
                  <a:gd name="T9" fmla="*/ 7559940 h 9"/>
                  <a:gd name="T10" fmla="*/ 2519249 w 7"/>
                  <a:gd name="T11" fmla="*/ 5040489 h 9"/>
                  <a:gd name="T12" fmla="*/ 5040086 w 7"/>
                  <a:gd name="T13" fmla="*/ 2519451 h 9"/>
                  <a:gd name="T14" fmla="*/ 10080171 w 7"/>
                  <a:gd name="T15" fmla="*/ 0 h 9"/>
                  <a:gd name="T16" fmla="*/ 12599421 w 7"/>
                  <a:gd name="T17" fmla="*/ 0 h 9"/>
                  <a:gd name="T18" fmla="*/ 15120257 w 7"/>
                  <a:gd name="T19" fmla="*/ 5040489 h 9"/>
                  <a:gd name="T20" fmla="*/ 17639506 w 7"/>
                  <a:gd name="T21" fmla="*/ 5040489 h 9"/>
                  <a:gd name="T22" fmla="*/ 17639506 w 7"/>
                  <a:gd name="T23" fmla="*/ 7559940 h 9"/>
                  <a:gd name="T24" fmla="*/ 15120257 w 7"/>
                  <a:gd name="T25" fmla="*/ 10080978 h 9"/>
                  <a:gd name="T26" fmla="*/ 15120257 w 7"/>
                  <a:gd name="T27" fmla="*/ 12600428 h 9"/>
                  <a:gd name="T28" fmla="*/ 12599421 w 7"/>
                  <a:gd name="T29" fmla="*/ 15121467 h 9"/>
                  <a:gd name="T30" fmla="*/ 10080171 w 7"/>
                  <a:gd name="T31" fmla="*/ 20161956 h 9"/>
                  <a:gd name="T32" fmla="*/ 5040086 w 7"/>
                  <a:gd name="T33" fmla="*/ 20161956 h 9"/>
                  <a:gd name="T34" fmla="*/ 2519249 w 7"/>
                  <a:gd name="T35" fmla="*/ 20161956 h 9"/>
                  <a:gd name="T36" fmla="*/ 0 w 7"/>
                  <a:gd name="T37" fmla="*/ 22681406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9"/>
                  <a:gd name="T59" fmla="*/ 7 w 7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27" name="Freeform 1385"/>
              <p:cNvSpPr>
                <a:spLocks/>
              </p:cNvSpPr>
              <p:nvPr/>
            </p:nvSpPr>
            <p:spPr bwMode="auto">
              <a:xfrm>
                <a:off x="7481888" y="3668712"/>
                <a:ext cx="17462" cy="9525"/>
              </a:xfrm>
              <a:custGeom>
                <a:avLst/>
                <a:gdLst>
                  <a:gd name="T0" fmla="*/ 2519290 w 11"/>
                  <a:gd name="T1" fmla="*/ 15120938 h 6"/>
                  <a:gd name="T2" fmla="*/ 0 w 11"/>
                  <a:gd name="T3" fmla="*/ 12601575 h 6"/>
                  <a:gd name="T4" fmla="*/ 2519290 w 11"/>
                  <a:gd name="T5" fmla="*/ 5040313 h 6"/>
                  <a:gd name="T6" fmla="*/ 5040168 w 11"/>
                  <a:gd name="T7" fmla="*/ 2520950 h 6"/>
                  <a:gd name="T8" fmla="*/ 5040168 w 11"/>
                  <a:gd name="T9" fmla="*/ 0 h 6"/>
                  <a:gd name="T10" fmla="*/ 10080336 w 11"/>
                  <a:gd name="T11" fmla="*/ 0 h 6"/>
                  <a:gd name="T12" fmla="*/ 12599627 w 11"/>
                  <a:gd name="T13" fmla="*/ 2520950 h 6"/>
                  <a:gd name="T14" fmla="*/ 20160673 w 11"/>
                  <a:gd name="T15" fmla="*/ 2520950 h 6"/>
                  <a:gd name="T16" fmla="*/ 22679963 w 11"/>
                  <a:gd name="T17" fmla="*/ 2520950 h 6"/>
                  <a:gd name="T18" fmla="*/ 27720131 w 11"/>
                  <a:gd name="T19" fmla="*/ 2520950 h 6"/>
                  <a:gd name="T20" fmla="*/ 27720131 w 11"/>
                  <a:gd name="T21" fmla="*/ 5040313 h 6"/>
                  <a:gd name="T22" fmla="*/ 27720131 w 11"/>
                  <a:gd name="T23" fmla="*/ 7561263 h 6"/>
                  <a:gd name="T24" fmla="*/ 25200841 w 11"/>
                  <a:gd name="T25" fmla="*/ 7561263 h 6"/>
                  <a:gd name="T26" fmla="*/ 17639795 w 11"/>
                  <a:gd name="T27" fmla="*/ 12601575 h 6"/>
                  <a:gd name="T28" fmla="*/ 12599627 w 11"/>
                  <a:gd name="T29" fmla="*/ 12601575 h 6"/>
                  <a:gd name="T30" fmla="*/ 2519290 w 11"/>
                  <a:gd name="T31" fmla="*/ 15120938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6"/>
                  <a:gd name="T50" fmla="*/ 11 w 11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6">
                    <a:moveTo>
                      <a:pt x="1" y="6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28" name="Freeform 1386"/>
              <p:cNvSpPr>
                <a:spLocks/>
              </p:cNvSpPr>
              <p:nvPr/>
            </p:nvSpPr>
            <p:spPr bwMode="auto">
              <a:xfrm>
                <a:off x="7704138" y="3608387"/>
                <a:ext cx="14287" cy="14288"/>
              </a:xfrm>
              <a:custGeom>
                <a:avLst/>
                <a:gdLst>
                  <a:gd name="T0" fmla="*/ 5040136 w 9"/>
                  <a:gd name="T1" fmla="*/ 22681406 h 9"/>
                  <a:gd name="T2" fmla="*/ 5040136 w 9"/>
                  <a:gd name="T3" fmla="*/ 17640917 h 9"/>
                  <a:gd name="T4" fmla="*/ 5040136 w 9"/>
                  <a:gd name="T5" fmla="*/ 15121467 h 9"/>
                  <a:gd name="T6" fmla="*/ 10080272 w 9"/>
                  <a:gd name="T7" fmla="*/ 15121467 h 9"/>
                  <a:gd name="T8" fmla="*/ 2519274 w 9"/>
                  <a:gd name="T9" fmla="*/ 10080978 h 9"/>
                  <a:gd name="T10" fmla="*/ 0 w 9"/>
                  <a:gd name="T11" fmla="*/ 10080978 h 9"/>
                  <a:gd name="T12" fmla="*/ 2519274 w 9"/>
                  <a:gd name="T13" fmla="*/ 10080978 h 9"/>
                  <a:gd name="T14" fmla="*/ 2519274 w 9"/>
                  <a:gd name="T15" fmla="*/ 7559940 h 9"/>
                  <a:gd name="T16" fmla="*/ 5040136 w 9"/>
                  <a:gd name="T17" fmla="*/ 10080978 h 9"/>
                  <a:gd name="T18" fmla="*/ 10080272 w 9"/>
                  <a:gd name="T19" fmla="*/ 7559940 h 9"/>
                  <a:gd name="T20" fmla="*/ 12599547 w 9"/>
                  <a:gd name="T21" fmla="*/ 2519451 h 9"/>
                  <a:gd name="T22" fmla="*/ 12599547 w 9"/>
                  <a:gd name="T23" fmla="*/ 0 h 9"/>
                  <a:gd name="T24" fmla="*/ 15120408 w 9"/>
                  <a:gd name="T25" fmla="*/ 0 h 9"/>
                  <a:gd name="T26" fmla="*/ 17639683 w 9"/>
                  <a:gd name="T27" fmla="*/ 0 h 9"/>
                  <a:gd name="T28" fmla="*/ 20160544 w 9"/>
                  <a:gd name="T29" fmla="*/ 2519451 h 9"/>
                  <a:gd name="T30" fmla="*/ 17639683 w 9"/>
                  <a:gd name="T31" fmla="*/ 5040489 h 9"/>
                  <a:gd name="T32" fmla="*/ 20160544 w 9"/>
                  <a:gd name="T33" fmla="*/ 10080978 h 9"/>
                  <a:gd name="T34" fmla="*/ 20160544 w 9"/>
                  <a:gd name="T35" fmla="*/ 15121467 h 9"/>
                  <a:gd name="T36" fmla="*/ 20160544 w 9"/>
                  <a:gd name="T37" fmla="*/ 17640917 h 9"/>
                  <a:gd name="T38" fmla="*/ 22679819 w 9"/>
                  <a:gd name="T39" fmla="*/ 17640917 h 9"/>
                  <a:gd name="T40" fmla="*/ 20160544 w 9"/>
                  <a:gd name="T41" fmla="*/ 20161956 h 9"/>
                  <a:gd name="T42" fmla="*/ 17639683 w 9"/>
                  <a:gd name="T43" fmla="*/ 20161956 h 9"/>
                  <a:gd name="T44" fmla="*/ 15120408 w 9"/>
                  <a:gd name="T45" fmla="*/ 20161956 h 9"/>
                  <a:gd name="T46" fmla="*/ 12599547 w 9"/>
                  <a:gd name="T47" fmla="*/ 20161956 h 9"/>
                  <a:gd name="T48" fmla="*/ 10080272 w 9"/>
                  <a:gd name="T49" fmla="*/ 20161956 h 9"/>
                  <a:gd name="T50" fmla="*/ 10080272 w 9"/>
                  <a:gd name="T51" fmla="*/ 22681406 h 9"/>
                  <a:gd name="T52" fmla="*/ 5040136 w 9"/>
                  <a:gd name="T53" fmla="*/ 22681406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2" y="9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29" name="Freeform 1387"/>
              <p:cNvSpPr>
                <a:spLocks/>
              </p:cNvSpPr>
              <p:nvPr/>
            </p:nvSpPr>
            <p:spPr bwMode="auto">
              <a:xfrm>
                <a:off x="7604125" y="3524250"/>
                <a:ext cx="17463" cy="7937"/>
              </a:xfrm>
              <a:custGeom>
                <a:avLst/>
                <a:gdLst>
                  <a:gd name="T0" fmla="*/ 15121370 w 11"/>
                  <a:gd name="T1" fmla="*/ 12600781 h 5"/>
                  <a:gd name="T2" fmla="*/ 7561479 w 11"/>
                  <a:gd name="T3" fmla="*/ 12600781 h 5"/>
                  <a:gd name="T4" fmla="*/ 5040457 w 11"/>
                  <a:gd name="T5" fmla="*/ 10079990 h 5"/>
                  <a:gd name="T6" fmla="*/ 0 w 11"/>
                  <a:gd name="T7" fmla="*/ 10079990 h 5"/>
                  <a:gd name="T8" fmla="*/ 0 w 11"/>
                  <a:gd name="T9" fmla="*/ 7560786 h 5"/>
                  <a:gd name="T10" fmla="*/ 5040457 w 11"/>
                  <a:gd name="T11" fmla="*/ 2520791 h 5"/>
                  <a:gd name="T12" fmla="*/ 10080914 w 11"/>
                  <a:gd name="T13" fmla="*/ 2520791 h 5"/>
                  <a:gd name="T14" fmla="*/ 10080914 w 11"/>
                  <a:gd name="T15" fmla="*/ 0 h 5"/>
                  <a:gd name="T16" fmla="*/ 12601936 w 11"/>
                  <a:gd name="T17" fmla="*/ 0 h 5"/>
                  <a:gd name="T18" fmla="*/ 20161827 w 11"/>
                  <a:gd name="T19" fmla="*/ 0 h 5"/>
                  <a:gd name="T20" fmla="*/ 22682849 w 11"/>
                  <a:gd name="T21" fmla="*/ 0 h 5"/>
                  <a:gd name="T22" fmla="*/ 22682849 w 11"/>
                  <a:gd name="T23" fmla="*/ 2520791 h 5"/>
                  <a:gd name="T24" fmla="*/ 27723306 w 11"/>
                  <a:gd name="T25" fmla="*/ 2520791 h 5"/>
                  <a:gd name="T26" fmla="*/ 27723306 w 11"/>
                  <a:gd name="T27" fmla="*/ 7560786 h 5"/>
                  <a:gd name="T28" fmla="*/ 27723306 w 11"/>
                  <a:gd name="T29" fmla="*/ 10079990 h 5"/>
                  <a:gd name="T30" fmla="*/ 22682849 w 11"/>
                  <a:gd name="T31" fmla="*/ 12600781 h 5"/>
                  <a:gd name="T32" fmla="*/ 17642393 w 11"/>
                  <a:gd name="T33" fmla="*/ 12600781 h 5"/>
                  <a:gd name="T34" fmla="*/ 15121370 w 11"/>
                  <a:gd name="T35" fmla="*/ 12600781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6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30" name="Freeform 1388"/>
              <p:cNvSpPr>
                <a:spLocks/>
              </p:cNvSpPr>
              <p:nvPr/>
            </p:nvSpPr>
            <p:spPr bwMode="auto">
              <a:xfrm>
                <a:off x="7550150" y="3492500"/>
                <a:ext cx="12700" cy="14287"/>
              </a:xfrm>
              <a:custGeom>
                <a:avLst/>
                <a:gdLst>
                  <a:gd name="T0" fmla="*/ 15120938 w 8"/>
                  <a:gd name="T1" fmla="*/ 22681406 h 9"/>
                  <a:gd name="T2" fmla="*/ 12599988 w 8"/>
                  <a:gd name="T3" fmla="*/ 20160544 h 9"/>
                  <a:gd name="T4" fmla="*/ 10080625 w 8"/>
                  <a:gd name="T5" fmla="*/ 20160544 h 9"/>
                  <a:gd name="T6" fmla="*/ 10080625 w 8"/>
                  <a:gd name="T7" fmla="*/ 17641270 h 9"/>
                  <a:gd name="T8" fmla="*/ 7559675 w 8"/>
                  <a:gd name="T9" fmla="*/ 17641270 h 9"/>
                  <a:gd name="T10" fmla="*/ 5040313 w 8"/>
                  <a:gd name="T11" fmla="*/ 20160544 h 9"/>
                  <a:gd name="T12" fmla="*/ 5040313 w 8"/>
                  <a:gd name="T13" fmla="*/ 17641270 h 9"/>
                  <a:gd name="T14" fmla="*/ 2520950 w 8"/>
                  <a:gd name="T15" fmla="*/ 12601134 h 9"/>
                  <a:gd name="T16" fmla="*/ 0 w 8"/>
                  <a:gd name="T17" fmla="*/ 10080272 h 9"/>
                  <a:gd name="T18" fmla="*/ 0 w 8"/>
                  <a:gd name="T19" fmla="*/ 5040136 h 9"/>
                  <a:gd name="T20" fmla="*/ 0 w 8"/>
                  <a:gd name="T21" fmla="*/ 2520862 h 9"/>
                  <a:gd name="T22" fmla="*/ 2520950 w 8"/>
                  <a:gd name="T23" fmla="*/ 0 h 9"/>
                  <a:gd name="T24" fmla="*/ 2520950 w 8"/>
                  <a:gd name="T25" fmla="*/ 2520862 h 9"/>
                  <a:gd name="T26" fmla="*/ 5040313 w 8"/>
                  <a:gd name="T27" fmla="*/ 2520862 h 9"/>
                  <a:gd name="T28" fmla="*/ 7559675 w 8"/>
                  <a:gd name="T29" fmla="*/ 0 h 9"/>
                  <a:gd name="T30" fmla="*/ 10080625 w 8"/>
                  <a:gd name="T31" fmla="*/ 5040136 h 9"/>
                  <a:gd name="T32" fmla="*/ 12599988 w 8"/>
                  <a:gd name="T33" fmla="*/ 5040136 h 9"/>
                  <a:gd name="T34" fmla="*/ 12599988 w 8"/>
                  <a:gd name="T35" fmla="*/ 10080272 h 9"/>
                  <a:gd name="T36" fmla="*/ 10080625 w 8"/>
                  <a:gd name="T37" fmla="*/ 10080272 h 9"/>
                  <a:gd name="T38" fmla="*/ 10080625 w 8"/>
                  <a:gd name="T39" fmla="*/ 12601134 h 9"/>
                  <a:gd name="T40" fmla="*/ 10080625 w 8"/>
                  <a:gd name="T41" fmla="*/ 15120408 h 9"/>
                  <a:gd name="T42" fmla="*/ 12599988 w 8"/>
                  <a:gd name="T43" fmla="*/ 15120408 h 9"/>
                  <a:gd name="T44" fmla="*/ 15120938 w 8"/>
                  <a:gd name="T45" fmla="*/ 15120408 h 9"/>
                  <a:gd name="T46" fmla="*/ 20161250 w 8"/>
                  <a:gd name="T47" fmla="*/ 15120408 h 9"/>
                  <a:gd name="T48" fmla="*/ 20161250 w 8"/>
                  <a:gd name="T49" fmla="*/ 17641270 h 9"/>
                  <a:gd name="T50" fmla="*/ 20161250 w 8"/>
                  <a:gd name="T51" fmla="*/ 20160544 h 9"/>
                  <a:gd name="T52" fmla="*/ 15120938 w 8"/>
                  <a:gd name="T53" fmla="*/ 20160544 h 9"/>
                  <a:gd name="T54" fmla="*/ 15120938 w 8"/>
                  <a:gd name="T55" fmla="*/ 22681406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9"/>
                  <a:gd name="T86" fmla="*/ 8 w 8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9">
                    <a:moveTo>
                      <a:pt x="6" y="9"/>
                    </a:moveTo>
                    <a:lnTo>
                      <a:pt x="5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31" name="Freeform 1389"/>
              <p:cNvSpPr>
                <a:spLocks/>
              </p:cNvSpPr>
              <p:nvPr/>
            </p:nvSpPr>
            <p:spPr bwMode="auto">
              <a:xfrm>
                <a:off x="7296150" y="3559175"/>
                <a:ext cx="6350" cy="19050"/>
              </a:xfrm>
              <a:custGeom>
                <a:avLst/>
                <a:gdLst>
                  <a:gd name="T0" fmla="*/ 2520950 w 4"/>
                  <a:gd name="T1" fmla="*/ 30241875 h 12"/>
                  <a:gd name="T2" fmla="*/ 0 w 4"/>
                  <a:gd name="T3" fmla="*/ 30241875 h 12"/>
                  <a:gd name="T4" fmla="*/ 0 w 4"/>
                  <a:gd name="T5" fmla="*/ 27722513 h 12"/>
                  <a:gd name="T6" fmla="*/ 0 w 4"/>
                  <a:gd name="T7" fmla="*/ 25201563 h 12"/>
                  <a:gd name="T8" fmla="*/ 0 w 4"/>
                  <a:gd name="T9" fmla="*/ 22682200 h 12"/>
                  <a:gd name="T10" fmla="*/ 0 w 4"/>
                  <a:gd name="T11" fmla="*/ 17640300 h 12"/>
                  <a:gd name="T12" fmla="*/ 0 w 4"/>
                  <a:gd name="T13" fmla="*/ 15120938 h 12"/>
                  <a:gd name="T14" fmla="*/ 0 w 4"/>
                  <a:gd name="T15" fmla="*/ 12601575 h 12"/>
                  <a:gd name="T16" fmla="*/ 0 w 4"/>
                  <a:gd name="T17" fmla="*/ 7561263 h 12"/>
                  <a:gd name="T18" fmla="*/ 2520950 w 4"/>
                  <a:gd name="T19" fmla="*/ 5040313 h 12"/>
                  <a:gd name="T20" fmla="*/ 2520950 w 4"/>
                  <a:gd name="T21" fmla="*/ 2520950 h 12"/>
                  <a:gd name="T22" fmla="*/ 7559675 w 4"/>
                  <a:gd name="T23" fmla="*/ 0 h 12"/>
                  <a:gd name="T24" fmla="*/ 7559675 w 4"/>
                  <a:gd name="T25" fmla="*/ 2520950 h 12"/>
                  <a:gd name="T26" fmla="*/ 7559675 w 4"/>
                  <a:gd name="T27" fmla="*/ 5040313 h 12"/>
                  <a:gd name="T28" fmla="*/ 7559675 w 4"/>
                  <a:gd name="T29" fmla="*/ 10080625 h 12"/>
                  <a:gd name="T30" fmla="*/ 7559675 w 4"/>
                  <a:gd name="T31" fmla="*/ 12601575 h 12"/>
                  <a:gd name="T32" fmla="*/ 7559675 w 4"/>
                  <a:gd name="T33" fmla="*/ 15120938 h 12"/>
                  <a:gd name="T34" fmla="*/ 10080625 w 4"/>
                  <a:gd name="T35" fmla="*/ 17640300 h 12"/>
                  <a:gd name="T36" fmla="*/ 7559675 w 4"/>
                  <a:gd name="T37" fmla="*/ 25201563 h 12"/>
                  <a:gd name="T38" fmla="*/ 2520950 w 4"/>
                  <a:gd name="T39" fmla="*/ 27722513 h 12"/>
                  <a:gd name="T40" fmla="*/ 2520950 w 4"/>
                  <a:gd name="T41" fmla="*/ 30241875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12"/>
                  <a:gd name="T65" fmla="*/ 4 w 4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12">
                    <a:moveTo>
                      <a:pt x="1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32" name="Freeform 1390"/>
              <p:cNvSpPr>
                <a:spLocks/>
              </p:cNvSpPr>
              <p:nvPr/>
            </p:nvSpPr>
            <p:spPr bwMode="auto">
              <a:xfrm>
                <a:off x="6835775" y="3419475"/>
                <a:ext cx="19050" cy="14287"/>
              </a:xfrm>
              <a:custGeom>
                <a:avLst/>
                <a:gdLst>
                  <a:gd name="T0" fmla="*/ 27722513 w 12"/>
                  <a:gd name="T1" fmla="*/ 22681406 h 9"/>
                  <a:gd name="T2" fmla="*/ 22682200 w 12"/>
                  <a:gd name="T3" fmla="*/ 20160544 h 9"/>
                  <a:gd name="T4" fmla="*/ 20161250 w 12"/>
                  <a:gd name="T5" fmla="*/ 20160544 h 9"/>
                  <a:gd name="T6" fmla="*/ 20161250 w 12"/>
                  <a:gd name="T7" fmla="*/ 17641270 h 9"/>
                  <a:gd name="T8" fmla="*/ 12601575 w 12"/>
                  <a:gd name="T9" fmla="*/ 15120408 h 9"/>
                  <a:gd name="T10" fmla="*/ 12601575 w 12"/>
                  <a:gd name="T11" fmla="*/ 12601134 h 9"/>
                  <a:gd name="T12" fmla="*/ 7561263 w 12"/>
                  <a:gd name="T13" fmla="*/ 12601134 h 9"/>
                  <a:gd name="T14" fmla="*/ 5040313 w 12"/>
                  <a:gd name="T15" fmla="*/ 12601134 h 9"/>
                  <a:gd name="T16" fmla="*/ 0 w 12"/>
                  <a:gd name="T17" fmla="*/ 7560998 h 9"/>
                  <a:gd name="T18" fmla="*/ 0 w 12"/>
                  <a:gd name="T19" fmla="*/ 2520862 h 9"/>
                  <a:gd name="T20" fmla="*/ 5040313 w 12"/>
                  <a:gd name="T21" fmla="*/ 0 h 9"/>
                  <a:gd name="T22" fmla="*/ 7561263 w 12"/>
                  <a:gd name="T23" fmla="*/ 0 h 9"/>
                  <a:gd name="T24" fmla="*/ 10080625 w 12"/>
                  <a:gd name="T25" fmla="*/ 0 h 9"/>
                  <a:gd name="T26" fmla="*/ 10080625 w 12"/>
                  <a:gd name="T27" fmla="*/ 2520862 h 9"/>
                  <a:gd name="T28" fmla="*/ 10080625 w 12"/>
                  <a:gd name="T29" fmla="*/ 7560998 h 9"/>
                  <a:gd name="T30" fmla="*/ 12601575 w 12"/>
                  <a:gd name="T31" fmla="*/ 7560998 h 9"/>
                  <a:gd name="T32" fmla="*/ 15120938 w 12"/>
                  <a:gd name="T33" fmla="*/ 7560998 h 9"/>
                  <a:gd name="T34" fmla="*/ 15120938 w 12"/>
                  <a:gd name="T35" fmla="*/ 10080272 h 9"/>
                  <a:gd name="T36" fmla="*/ 17640300 w 12"/>
                  <a:gd name="T37" fmla="*/ 10080272 h 9"/>
                  <a:gd name="T38" fmla="*/ 17640300 w 12"/>
                  <a:gd name="T39" fmla="*/ 12601134 h 9"/>
                  <a:gd name="T40" fmla="*/ 20161250 w 12"/>
                  <a:gd name="T41" fmla="*/ 15120408 h 9"/>
                  <a:gd name="T42" fmla="*/ 22682200 w 12"/>
                  <a:gd name="T43" fmla="*/ 15120408 h 9"/>
                  <a:gd name="T44" fmla="*/ 27722513 w 12"/>
                  <a:gd name="T45" fmla="*/ 15120408 h 9"/>
                  <a:gd name="T46" fmla="*/ 30241875 w 12"/>
                  <a:gd name="T47" fmla="*/ 17641270 h 9"/>
                  <a:gd name="T48" fmla="*/ 30241875 w 12"/>
                  <a:gd name="T49" fmla="*/ 20160544 h 9"/>
                  <a:gd name="T50" fmla="*/ 27722513 w 12"/>
                  <a:gd name="T51" fmla="*/ 20160544 h 9"/>
                  <a:gd name="T52" fmla="*/ 27722513 w 12"/>
                  <a:gd name="T53" fmla="*/ 22681406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9"/>
                  <a:gd name="T83" fmla="*/ 12 w 12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9">
                    <a:moveTo>
                      <a:pt x="11" y="9"/>
                    </a:move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33" name="Freeform 1391"/>
              <p:cNvSpPr>
                <a:spLocks/>
              </p:cNvSpPr>
              <p:nvPr/>
            </p:nvSpPr>
            <p:spPr bwMode="auto">
              <a:xfrm>
                <a:off x="7113588" y="3390900"/>
                <a:ext cx="9525" cy="12700"/>
              </a:xfrm>
              <a:custGeom>
                <a:avLst/>
                <a:gdLst>
                  <a:gd name="T0" fmla="*/ 5040313 w 6"/>
                  <a:gd name="T1" fmla="*/ 20161250 h 8"/>
                  <a:gd name="T2" fmla="*/ 2520950 w 6"/>
                  <a:gd name="T3" fmla="*/ 20161250 h 8"/>
                  <a:gd name="T4" fmla="*/ 2520950 w 6"/>
                  <a:gd name="T5" fmla="*/ 17640300 h 8"/>
                  <a:gd name="T6" fmla="*/ 5040313 w 6"/>
                  <a:gd name="T7" fmla="*/ 17640300 h 8"/>
                  <a:gd name="T8" fmla="*/ 5040313 w 6"/>
                  <a:gd name="T9" fmla="*/ 15120938 h 8"/>
                  <a:gd name="T10" fmla="*/ 10080625 w 6"/>
                  <a:gd name="T11" fmla="*/ 15120938 h 8"/>
                  <a:gd name="T12" fmla="*/ 5040313 w 6"/>
                  <a:gd name="T13" fmla="*/ 15120938 h 8"/>
                  <a:gd name="T14" fmla="*/ 2520950 w 6"/>
                  <a:gd name="T15" fmla="*/ 12599988 h 8"/>
                  <a:gd name="T16" fmla="*/ 0 w 6"/>
                  <a:gd name="T17" fmla="*/ 12599988 h 8"/>
                  <a:gd name="T18" fmla="*/ 0 w 6"/>
                  <a:gd name="T19" fmla="*/ 10080625 h 8"/>
                  <a:gd name="T20" fmla="*/ 0 w 6"/>
                  <a:gd name="T21" fmla="*/ 7559675 h 8"/>
                  <a:gd name="T22" fmla="*/ 2520950 w 6"/>
                  <a:gd name="T23" fmla="*/ 7559675 h 8"/>
                  <a:gd name="T24" fmla="*/ 2520950 w 6"/>
                  <a:gd name="T25" fmla="*/ 2520950 h 8"/>
                  <a:gd name="T26" fmla="*/ 5040313 w 6"/>
                  <a:gd name="T27" fmla="*/ 0 h 8"/>
                  <a:gd name="T28" fmla="*/ 10080625 w 6"/>
                  <a:gd name="T29" fmla="*/ 0 h 8"/>
                  <a:gd name="T30" fmla="*/ 10080625 w 6"/>
                  <a:gd name="T31" fmla="*/ 2520950 h 8"/>
                  <a:gd name="T32" fmla="*/ 15120938 w 6"/>
                  <a:gd name="T33" fmla="*/ 7559675 h 8"/>
                  <a:gd name="T34" fmla="*/ 15120938 w 6"/>
                  <a:gd name="T35" fmla="*/ 10080625 h 8"/>
                  <a:gd name="T36" fmla="*/ 15120938 w 6"/>
                  <a:gd name="T37" fmla="*/ 12599988 h 8"/>
                  <a:gd name="T38" fmla="*/ 15120938 w 6"/>
                  <a:gd name="T39" fmla="*/ 15120938 h 8"/>
                  <a:gd name="T40" fmla="*/ 12601575 w 6"/>
                  <a:gd name="T41" fmla="*/ 17640300 h 8"/>
                  <a:gd name="T42" fmla="*/ 12601575 w 6"/>
                  <a:gd name="T43" fmla="*/ 20161250 h 8"/>
                  <a:gd name="T44" fmla="*/ 5040313 w 6"/>
                  <a:gd name="T45" fmla="*/ 20161250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8"/>
                  <a:gd name="T71" fmla="*/ 6 w 6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8">
                    <a:moveTo>
                      <a:pt x="2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34" name="Freeform 1392"/>
              <p:cNvSpPr>
                <a:spLocks/>
              </p:cNvSpPr>
              <p:nvPr/>
            </p:nvSpPr>
            <p:spPr bwMode="auto">
              <a:xfrm>
                <a:off x="7705725" y="3621087"/>
                <a:ext cx="12700" cy="7938"/>
              </a:xfrm>
              <a:custGeom>
                <a:avLst/>
                <a:gdLst>
                  <a:gd name="T0" fmla="*/ 15120938 w 8"/>
                  <a:gd name="T1" fmla="*/ 12600781 h 5"/>
                  <a:gd name="T2" fmla="*/ 12599988 w 8"/>
                  <a:gd name="T3" fmla="*/ 12600781 h 5"/>
                  <a:gd name="T4" fmla="*/ 10080625 w 8"/>
                  <a:gd name="T5" fmla="*/ 10081260 h 5"/>
                  <a:gd name="T6" fmla="*/ 7559675 w 8"/>
                  <a:gd name="T7" fmla="*/ 10081260 h 5"/>
                  <a:gd name="T8" fmla="*/ 2520950 w 8"/>
                  <a:gd name="T9" fmla="*/ 7560151 h 5"/>
                  <a:gd name="T10" fmla="*/ 2520950 w 8"/>
                  <a:gd name="T11" fmla="*/ 5040630 h 5"/>
                  <a:gd name="T12" fmla="*/ 0 w 8"/>
                  <a:gd name="T13" fmla="*/ 5040630 h 5"/>
                  <a:gd name="T14" fmla="*/ 0 w 8"/>
                  <a:gd name="T15" fmla="*/ 2519521 h 5"/>
                  <a:gd name="T16" fmla="*/ 2520950 w 8"/>
                  <a:gd name="T17" fmla="*/ 2519521 h 5"/>
                  <a:gd name="T18" fmla="*/ 7559675 w 8"/>
                  <a:gd name="T19" fmla="*/ 2519521 h 5"/>
                  <a:gd name="T20" fmla="*/ 10080625 w 8"/>
                  <a:gd name="T21" fmla="*/ 0 h 5"/>
                  <a:gd name="T22" fmla="*/ 12599988 w 8"/>
                  <a:gd name="T23" fmla="*/ 0 h 5"/>
                  <a:gd name="T24" fmla="*/ 15120938 w 8"/>
                  <a:gd name="T25" fmla="*/ 0 h 5"/>
                  <a:gd name="T26" fmla="*/ 17640300 w 8"/>
                  <a:gd name="T27" fmla="*/ 2519521 h 5"/>
                  <a:gd name="T28" fmla="*/ 20161250 w 8"/>
                  <a:gd name="T29" fmla="*/ 5040630 h 5"/>
                  <a:gd name="T30" fmla="*/ 17640300 w 8"/>
                  <a:gd name="T31" fmla="*/ 7560151 h 5"/>
                  <a:gd name="T32" fmla="*/ 17640300 w 8"/>
                  <a:gd name="T33" fmla="*/ 10081260 h 5"/>
                  <a:gd name="T34" fmla="*/ 15120938 w 8"/>
                  <a:gd name="T35" fmla="*/ 12600781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5"/>
                  <a:gd name="T56" fmla="*/ 8 w 8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5">
                    <a:moveTo>
                      <a:pt x="6" y="5"/>
                    </a:moveTo>
                    <a:lnTo>
                      <a:pt x="5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35" name="Freeform 1393"/>
              <p:cNvSpPr>
                <a:spLocks/>
              </p:cNvSpPr>
              <p:nvPr/>
            </p:nvSpPr>
            <p:spPr bwMode="auto">
              <a:xfrm>
                <a:off x="7624763" y="3506787"/>
                <a:ext cx="11112" cy="9525"/>
              </a:xfrm>
              <a:custGeom>
                <a:avLst/>
                <a:gdLst>
                  <a:gd name="T0" fmla="*/ 10080171 w 7"/>
                  <a:gd name="T1" fmla="*/ 15120938 h 6"/>
                  <a:gd name="T2" fmla="*/ 7559335 w 7"/>
                  <a:gd name="T3" fmla="*/ 15120938 h 6"/>
                  <a:gd name="T4" fmla="*/ 5040086 w 7"/>
                  <a:gd name="T5" fmla="*/ 12601575 h 6"/>
                  <a:gd name="T6" fmla="*/ 2519249 w 7"/>
                  <a:gd name="T7" fmla="*/ 10080625 h 6"/>
                  <a:gd name="T8" fmla="*/ 2519249 w 7"/>
                  <a:gd name="T9" fmla="*/ 5040313 h 6"/>
                  <a:gd name="T10" fmla="*/ 2519249 w 7"/>
                  <a:gd name="T11" fmla="*/ 2520950 h 6"/>
                  <a:gd name="T12" fmla="*/ 0 w 7"/>
                  <a:gd name="T13" fmla="*/ 2520950 h 6"/>
                  <a:gd name="T14" fmla="*/ 2519249 w 7"/>
                  <a:gd name="T15" fmla="*/ 0 h 6"/>
                  <a:gd name="T16" fmla="*/ 7559335 w 7"/>
                  <a:gd name="T17" fmla="*/ 0 h 6"/>
                  <a:gd name="T18" fmla="*/ 10080171 w 7"/>
                  <a:gd name="T19" fmla="*/ 0 h 6"/>
                  <a:gd name="T20" fmla="*/ 12599421 w 7"/>
                  <a:gd name="T21" fmla="*/ 0 h 6"/>
                  <a:gd name="T22" fmla="*/ 17639506 w 7"/>
                  <a:gd name="T23" fmla="*/ 2520950 h 6"/>
                  <a:gd name="T24" fmla="*/ 17639506 w 7"/>
                  <a:gd name="T25" fmla="*/ 5040313 h 6"/>
                  <a:gd name="T26" fmla="*/ 12599421 w 7"/>
                  <a:gd name="T27" fmla="*/ 12601575 h 6"/>
                  <a:gd name="T28" fmla="*/ 12599421 w 7"/>
                  <a:gd name="T29" fmla="*/ 15120938 h 6"/>
                  <a:gd name="T30" fmla="*/ 10080171 w 7"/>
                  <a:gd name="T31" fmla="*/ 15120938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4" y="6"/>
                    </a:move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36" name="Freeform 1394"/>
              <p:cNvSpPr>
                <a:spLocks/>
              </p:cNvSpPr>
              <p:nvPr/>
            </p:nvSpPr>
            <p:spPr bwMode="auto">
              <a:xfrm>
                <a:off x="6988175" y="3460750"/>
                <a:ext cx="14288" cy="9525"/>
              </a:xfrm>
              <a:custGeom>
                <a:avLst/>
                <a:gdLst>
                  <a:gd name="T0" fmla="*/ 22682994 w 9"/>
                  <a:gd name="T1" fmla="*/ 15120938 h 6"/>
                  <a:gd name="T2" fmla="*/ 20161956 w 9"/>
                  <a:gd name="T3" fmla="*/ 15120938 h 6"/>
                  <a:gd name="T4" fmla="*/ 20161956 w 9"/>
                  <a:gd name="T5" fmla="*/ 12601575 h 6"/>
                  <a:gd name="T6" fmla="*/ 15121467 w 9"/>
                  <a:gd name="T7" fmla="*/ 12601575 h 6"/>
                  <a:gd name="T8" fmla="*/ 10080978 w 9"/>
                  <a:gd name="T9" fmla="*/ 12601575 h 6"/>
                  <a:gd name="T10" fmla="*/ 7561527 w 9"/>
                  <a:gd name="T11" fmla="*/ 12601575 h 6"/>
                  <a:gd name="T12" fmla="*/ 5040489 w 9"/>
                  <a:gd name="T13" fmla="*/ 12601575 h 6"/>
                  <a:gd name="T14" fmla="*/ 2521038 w 9"/>
                  <a:gd name="T15" fmla="*/ 12601575 h 6"/>
                  <a:gd name="T16" fmla="*/ 0 w 9"/>
                  <a:gd name="T17" fmla="*/ 7561263 h 6"/>
                  <a:gd name="T18" fmla="*/ 0 w 9"/>
                  <a:gd name="T19" fmla="*/ 5040313 h 6"/>
                  <a:gd name="T20" fmla="*/ 2521038 w 9"/>
                  <a:gd name="T21" fmla="*/ 5040313 h 6"/>
                  <a:gd name="T22" fmla="*/ 2521038 w 9"/>
                  <a:gd name="T23" fmla="*/ 2520950 h 6"/>
                  <a:gd name="T24" fmla="*/ 2521038 w 9"/>
                  <a:gd name="T25" fmla="*/ 0 h 6"/>
                  <a:gd name="T26" fmla="*/ 5040489 w 9"/>
                  <a:gd name="T27" fmla="*/ 0 h 6"/>
                  <a:gd name="T28" fmla="*/ 7561527 w 9"/>
                  <a:gd name="T29" fmla="*/ 2520950 h 6"/>
                  <a:gd name="T30" fmla="*/ 5040489 w 9"/>
                  <a:gd name="T31" fmla="*/ 2520950 h 6"/>
                  <a:gd name="T32" fmla="*/ 7561527 w 9"/>
                  <a:gd name="T33" fmla="*/ 5040313 h 6"/>
                  <a:gd name="T34" fmla="*/ 10080978 w 9"/>
                  <a:gd name="T35" fmla="*/ 2520950 h 6"/>
                  <a:gd name="T36" fmla="*/ 12602016 w 9"/>
                  <a:gd name="T37" fmla="*/ 5040313 h 6"/>
                  <a:gd name="T38" fmla="*/ 15121467 w 9"/>
                  <a:gd name="T39" fmla="*/ 5040313 h 6"/>
                  <a:gd name="T40" fmla="*/ 20161956 w 9"/>
                  <a:gd name="T41" fmla="*/ 7561263 h 6"/>
                  <a:gd name="T42" fmla="*/ 22682994 w 9"/>
                  <a:gd name="T43" fmla="*/ 7561263 h 6"/>
                  <a:gd name="T44" fmla="*/ 22682994 w 9"/>
                  <a:gd name="T45" fmla="*/ 12601575 h 6"/>
                  <a:gd name="T46" fmla="*/ 22682994 w 9"/>
                  <a:gd name="T47" fmla="*/ 15120938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6"/>
                  <a:gd name="T74" fmla="*/ 9 w 9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6">
                    <a:moveTo>
                      <a:pt x="9" y="6"/>
                    </a:moveTo>
                    <a:lnTo>
                      <a:pt x="8" y="6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37" name="Freeform 1395"/>
              <p:cNvSpPr>
                <a:spLocks/>
              </p:cNvSpPr>
              <p:nvPr/>
            </p:nvSpPr>
            <p:spPr bwMode="auto">
              <a:xfrm>
                <a:off x="6964363" y="3436937"/>
                <a:ext cx="9525" cy="11113"/>
              </a:xfrm>
              <a:custGeom>
                <a:avLst/>
                <a:gdLst>
                  <a:gd name="T0" fmla="*/ 10080625 w 6"/>
                  <a:gd name="T1" fmla="*/ 17641094 h 7"/>
                  <a:gd name="T2" fmla="*/ 5040313 w 6"/>
                  <a:gd name="T3" fmla="*/ 17641094 h 7"/>
                  <a:gd name="T4" fmla="*/ 5040313 w 6"/>
                  <a:gd name="T5" fmla="*/ 15121618 h 7"/>
                  <a:gd name="T6" fmla="*/ 2520950 w 6"/>
                  <a:gd name="T7" fmla="*/ 15121618 h 7"/>
                  <a:gd name="T8" fmla="*/ 0 w 6"/>
                  <a:gd name="T9" fmla="*/ 10081079 h 7"/>
                  <a:gd name="T10" fmla="*/ 0 w 6"/>
                  <a:gd name="T11" fmla="*/ 7560015 h 7"/>
                  <a:gd name="T12" fmla="*/ 0 w 6"/>
                  <a:gd name="T13" fmla="*/ 5040539 h 7"/>
                  <a:gd name="T14" fmla="*/ 2520950 w 6"/>
                  <a:gd name="T15" fmla="*/ 5040539 h 7"/>
                  <a:gd name="T16" fmla="*/ 10080625 w 6"/>
                  <a:gd name="T17" fmla="*/ 0 h 7"/>
                  <a:gd name="T18" fmla="*/ 12601575 w 6"/>
                  <a:gd name="T19" fmla="*/ 0 h 7"/>
                  <a:gd name="T20" fmla="*/ 12601575 w 6"/>
                  <a:gd name="T21" fmla="*/ 5040539 h 7"/>
                  <a:gd name="T22" fmla="*/ 15120938 w 6"/>
                  <a:gd name="T23" fmla="*/ 7560015 h 7"/>
                  <a:gd name="T24" fmla="*/ 15120938 w 6"/>
                  <a:gd name="T25" fmla="*/ 10081079 h 7"/>
                  <a:gd name="T26" fmla="*/ 12601575 w 6"/>
                  <a:gd name="T27" fmla="*/ 10081079 h 7"/>
                  <a:gd name="T28" fmla="*/ 12601575 w 6"/>
                  <a:gd name="T29" fmla="*/ 12600554 h 7"/>
                  <a:gd name="T30" fmla="*/ 12601575 w 6"/>
                  <a:gd name="T31" fmla="*/ 15121618 h 7"/>
                  <a:gd name="T32" fmla="*/ 10080625 w 6"/>
                  <a:gd name="T33" fmla="*/ 15121618 h 7"/>
                  <a:gd name="T34" fmla="*/ 10080625 w 6"/>
                  <a:gd name="T35" fmla="*/ 17641094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4" y="7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38" name="Freeform 1396"/>
              <p:cNvSpPr>
                <a:spLocks/>
              </p:cNvSpPr>
              <p:nvPr/>
            </p:nvSpPr>
            <p:spPr bwMode="auto">
              <a:xfrm>
                <a:off x="7456488" y="3670300"/>
                <a:ext cx="17462" cy="9525"/>
              </a:xfrm>
              <a:custGeom>
                <a:avLst/>
                <a:gdLst>
                  <a:gd name="T0" fmla="*/ 7559459 w 11"/>
                  <a:gd name="T1" fmla="*/ 15120938 h 6"/>
                  <a:gd name="T2" fmla="*/ 5040168 w 11"/>
                  <a:gd name="T3" fmla="*/ 15120938 h 6"/>
                  <a:gd name="T4" fmla="*/ 0 w 11"/>
                  <a:gd name="T5" fmla="*/ 15120938 h 6"/>
                  <a:gd name="T6" fmla="*/ 0 w 11"/>
                  <a:gd name="T7" fmla="*/ 12601575 h 6"/>
                  <a:gd name="T8" fmla="*/ 7559459 w 11"/>
                  <a:gd name="T9" fmla="*/ 10080625 h 6"/>
                  <a:gd name="T10" fmla="*/ 10080336 w 11"/>
                  <a:gd name="T11" fmla="*/ 10080625 h 6"/>
                  <a:gd name="T12" fmla="*/ 10080336 w 11"/>
                  <a:gd name="T13" fmla="*/ 5040313 h 6"/>
                  <a:gd name="T14" fmla="*/ 7559459 w 11"/>
                  <a:gd name="T15" fmla="*/ 5040313 h 6"/>
                  <a:gd name="T16" fmla="*/ 7559459 w 11"/>
                  <a:gd name="T17" fmla="*/ 2520950 h 6"/>
                  <a:gd name="T18" fmla="*/ 10080336 w 11"/>
                  <a:gd name="T19" fmla="*/ 2520950 h 6"/>
                  <a:gd name="T20" fmla="*/ 12599627 w 11"/>
                  <a:gd name="T21" fmla="*/ 2520950 h 6"/>
                  <a:gd name="T22" fmla="*/ 12599627 w 11"/>
                  <a:gd name="T23" fmla="*/ 5040313 h 6"/>
                  <a:gd name="T24" fmla="*/ 12599627 w 11"/>
                  <a:gd name="T25" fmla="*/ 10080625 h 6"/>
                  <a:gd name="T26" fmla="*/ 15120505 w 11"/>
                  <a:gd name="T27" fmla="*/ 10080625 h 6"/>
                  <a:gd name="T28" fmla="*/ 15120505 w 11"/>
                  <a:gd name="T29" fmla="*/ 5040313 h 6"/>
                  <a:gd name="T30" fmla="*/ 20160673 w 11"/>
                  <a:gd name="T31" fmla="*/ 0 h 6"/>
                  <a:gd name="T32" fmla="*/ 27720131 w 11"/>
                  <a:gd name="T33" fmla="*/ 2520950 h 6"/>
                  <a:gd name="T34" fmla="*/ 22679963 w 11"/>
                  <a:gd name="T35" fmla="*/ 2520950 h 6"/>
                  <a:gd name="T36" fmla="*/ 20160673 w 11"/>
                  <a:gd name="T37" fmla="*/ 5040313 h 6"/>
                  <a:gd name="T38" fmla="*/ 17639795 w 11"/>
                  <a:gd name="T39" fmla="*/ 10080625 h 6"/>
                  <a:gd name="T40" fmla="*/ 12599627 w 11"/>
                  <a:gd name="T41" fmla="*/ 15120938 h 6"/>
                  <a:gd name="T42" fmla="*/ 10080336 w 11"/>
                  <a:gd name="T43" fmla="*/ 15120938 h 6"/>
                  <a:gd name="T44" fmla="*/ 7559459 w 11"/>
                  <a:gd name="T45" fmla="*/ 15120938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6"/>
                  <a:gd name="T71" fmla="*/ 11 w 11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39" name="Freeform 1397"/>
              <p:cNvSpPr>
                <a:spLocks/>
              </p:cNvSpPr>
              <p:nvPr/>
            </p:nvSpPr>
            <p:spPr bwMode="auto">
              <a:xfrm>
                <a:off x="7505700" y="3525837"/>
                <a:ext cx="22225" cy="4763"/>
              </a:xfrm>
              <a:custGeom>
                <a:avLst/>
                <a:gdLst>
                  <a:gd name="T0" fmla="*/ 5040313 w 14"/>
                  <a:gd name="T1" fmla="*/ 7560469 h 3"/>
                  <a:gd name="T2" fmla="*/ 2520950 w 14"/>
                  <a:gd name="T3" fmla="*/ 7560469 h 3"/>
                  <a:gd name="T4" fmla="*/ 0 w 14"/>
                  <a:gd name="T5" fmla="*/ 5040842 h 3"/>
                  <a:gd name="T6" fmla="*/ 0 w 14"/>
                  <a:gd name="T7" fmla="*/ 0 h 3"/>
                  <a:gd name="T8" fmla="*/ 2520950 w 14"/>
                  <a:gd name="T9" fmla="*/ 0 h 3"/>
                  <a:gd name="T10" fmla="*/ 10080625 w 14"/>
                  <a:gd name="T11" fmla="*/ 0 h 3"/>
                  <a:gd name="T12" fmla="*/ 12601575 w 14"/>
                  <a:gd name="T13" fmla="*/ 0 h 3"/>
                  <a:gd name="T14" fmla="*/ 20161250 w 14"/>
                  <a:gd name="T15" fmla="*/ 0 h 3"/>
                  <a:gd name="T16" fmla="*/ 22682200 w 14"/>
                  <a:gd name="T17" fmla="*/ 0 h 3"/>
                  <a:gd name="T18" fmla="*/ 25201563 w 14"/>
                  <a:gd name="T19" fmla="*/ 0 h 3"/>
                  <a:gd name="T20" fmla="*/ 27722513 w 14"/>
                  <a:gd name="T21" fmla="*/ 0 h 3"/>
                  <a:gd name="T22" fmla="*/ 32762825 w 14"/>
                  <a:gd name="T23" fmla="*/ 0 h 3"/>
                  <a:gd name="T24" fmla="*/ 35282188 w 14"/>
                  <a:gd name="T25" fmla="*/ 0 h 3"/>
                  <a:gd name="T26" fmla="*/ 35282188 w 14"/>
                  <a:gd name="T27" fmla="*/ 5040842 h 3"/>
                  <a:gd name="T28" fmla="*/ 32762825 w 14"/>
                  <a:gd name="T29" fmla="*/ 5040842 h 3"/>
                  <a:gd name="T30" fmla="*/ 22682200 w 14"/>
                  <a:gd name="T31" fmla="*/ 5040842 h 3"/>
                  <a:gd name="T32" fmla="*/ 15120938 w 14"/>
                  <a:gd name="T33" fmla="*/ 7560469 h 3"/>
                  <a:gd name="T34" fmla="*/ 5040313 w 14"/>
                  <a:gd name="T35" fmla="*/ 7560469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3"/>
                  <a:gd name="T56" fmla="*/ 14 w 14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40" name="Freeform 1398"/>
              <p:cNvSpPr>
                <a:spLocks/>
              </p:cNvSpPr>
              <p:nvPr/>
            </p:nvSpPr>
            <p:spPr bwMode="auto">
              <a:xfrm>
                <a:off x="7027863" y="3459162"/>
                <a:ext cx="11112" cy="9525"/>
              </a:xfrm>
              <a:custGeom>
                <a:avLst/>
                <a:gdLst>
                  <a:gd name="T0" fmla="*/ 15120257 w 7"/>
                  <a:gd name="T1" fmla="*/ 15120938 h 6"/>
                  <a:gd name="T2" fmla="*/ 12599421 w 7"/>
                  <a:gd name="T3" fmla="*/ 15120938 h 6"/>
                  <a:gd name="T4" fmla="*/ 10080171 w 7"/>
                  <a:gd name="T5" fmla="*/ 10080625 h 6"/>
                  <a:gd name="T6" fmla="*/ 10080171 w 7"/>
                  <a:gd name="T7" fmla="*/ 7561263 h 6"/>
                  <a:gd name="T8" fmla="*/ 7559335 w 7"/>
                  <a:gd name="T9" fmla="*/ 5040313 h 6"/>
                  <a:gd name="T10" fmla="*/ 5040086 w 7"/>
                  <a:gd name="T11" fmla="*/ 7561263 h 6"/>
                  <a:gd name="T12" fmla="*/ 0 w 7"/>
                  <a:gd name="T13" fmla="*/ 5040313 h 6"/>
                  <a:gd name="T14" fmla="*/ 0 w 7"/>
                  <a:gd name="T15" fmla="*/ 2520950 h 6"/>
                  <a:gd name="T16" fmla="*/ 5040086 w 7"/>
                  <a:gd name="T17" fmla="*/ 0 h 6"/>
                  <a:gd name="T18" fmla="*/ 7559335 w 7"/>
                  <a:gd name="T19" fmla="*/ 0 h 6"/>
                  <a:gd name="T20" fmla="*/ 12599421 w 7"/>
                  <a:gd name="T21" fmla="*/ 0 h 6"/>
                  <a:gd name="T22" fmla="*/ 15120257 w 7"/>
                  <a:gd name="T23" fmla="*/ 2520950 h 6"/>
                  <a:gd name="T24" fmla="*/ 17639506 w 7"/>
                  <a:gd name="T25" fmla="*/ 5040313 h 6"/>
                  <a:gd name="T26" fmla="*/ 15120257 w 7"/>
                  <a:gd name="T27" fmla="*/ 7561263 h 6"/>
                  <a:gd name="T28" fmla="*/ 15120257 w 7"/>
                  <a:gd name="T29" fmla="*/ 10080625 h 6"/>
                  <a:gd name="T30" fmla="*/ 15120257 w 7"/>
                  <a:gd name="T31" fmla="*/ 15120938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6" y="6"/>
                    </a:moveTo>
                    <a:lnTo>
                      <a:pt x="5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41" name="Freeform 1399"/>
              <p:cNvSpPr>
                <a:spLocks/>
              </p:cNvSpPr>
              <p:nvPr/>
            </p:nvSpPr>
            <p:spPr bwMode="auto">
              <a:xfrm>
                <a:off x="6981825" y="3454400"/>
                <a:ext cx="7938" cy="11112"/>
              </a:xfrm>
              <a:custGeom>
                <a:avLst/>
                <a:gdLst>
                  <a:gd name="T0" fmla="*/ 10081260 w 5"/>
                  <a:gd name="T1" fmla="*/ 17641094 h 7"/>
                  <a:gd name="T2" fmla="*/ 10081260 w 5"/>
                  <a:gd name="T3" fmla="*/ 15120257 h 7"/>
                  <a:gd name="T4" fmla="*/ 2521109 w 5"/>
                  <a:gd name="T5" fmla="*/ 12601008 h 7"/>
                  <a:gd name="T6" fmla="*/ 2521109 w 5"/>
                  <a:gd name="T7" fmla="*/ 10080171 h 7"/>
                  <a:gd name="T8" fmla="*/ 0 w 5"/>
                  <a:gd name="T9" fmla="*/ 5040086 h 7"/>
                  <a:gd name="T10" fmla="*/ 0 w 5"/>
                  <a:gd name="T11" fmla="*/ 2520837 h 7"/>
                  <a:gd name="T12" fmla="*/ 0 w 5"/>
                  <a:gd name="T13" fmla="*/ 0 h 7"/>
                  <a:gd name="T14" fmla="*/ 2521109 w 5"/>
                  <a:gd name="T15" fmla="*/ 0 h 7"/>
                  <a:gd name="T16" fmla="*/ 7561739 w 5"/>
                  <a:gd name="T17" fmla="*/ 2520837 h 7"/>
                  <a:gd name="T18" fmla="*/ 12602369 w 5"/>
                  <a:gd name="T19" fmla="*/ 5040086 h 7"/>
                  <a:gd name="T20" fmla="*/ 12602369 w 5"/>
                  <a:gd name="T21" fmla="*/ 7560922 h 7"/>
                  <a:gd name="T22" fmla="*/ 12602369 w 5"/>
                  <a:gd name="T23" fmla="*/ 10080171 h 7"/>
                  <a:gd name="T24" fmla="*/ 10081260 w 5"/>
                  <a:gd name="T25" fmla="*/ 10080171 h 7"/>
                  <a:gd name="T26" fmla="*/ 10081260 w 5"/>
                  <a:gd name="T27" fmla="*/ 12601008 h 7"/>
                  <a:gd name="T28" fmla="*/ 12602369 w 5"/>
                  <a:gd name="T29" fmla="*/ 12601008 h 7"/>
                  <a:gd name="T30" fmla="*/ 12602369 w 5"/>
                  <a:gd name="T31" fmla="*/ 15120257 h 7"/>
                  <a:gd name="T32" fmla="*/ 10081260 w 5"/>
                  <a:gd name="T33" fmla="*/ 15120257 h 7"/>
                  <a:gd name="T34" fmla="*/ 10081260 w 5"/>
                  <a:gd name="T35" fmla="*/ 17641094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7"/>
                  <a:gd name="T56" fmla="*/ 5 w 5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7">
                    <a:moveTo>
                      <a:pt x="4" y="7"/>
                    </a:moveTo>
                    <a:lnTo>
                      <a:pt x="4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42" name="Freeform 1400"/>
              <p:cNvSpPr>
                <a:spLocks/>
              </p:cNvSpPr>
              <p:nvPr/>
            </p:nvSpPr>
            <p:spPr bwMode="auto">
              <a:xfrm>
                <a:off x="7145338" y="3508375"/>
                <a:ext cx="7937" cy="7937"/>
              </a:xfrm>
              <a:custGeom>
                <a:avLst/>
                <a:gdLst>
                  <a:gd name="T0" fmla="*/ 5039995 w 5"/>
                  <a:gd name="T1" fmla="*/ 12600781 h 5"/>
                  <a:gd name="T2" fmla="*/ 0 w 5"/>
                  <a:gd name="T3" fmla="*/ 12600781 h 5"/>
                  <a:gd name="T4" fmla="*/ 0 w 5"/>
                  <a:gd name="T5" fmla="*/ 10079990 h 5"/>
                  <a:gd name="T6" fmla="*/ 0 w 5"/>
                  <a:gd name="T7" fmla="*/ 7560786 h 5"/>
                  <a:gd name="T8" fmla="*/ 0 w 5"/>
                  <a:gd name="T9" fmla="*/ 2520791 h 5"/>
                  <a:gd name="T10" fmla="*/ 0 w 5"/>
                  <a:gd name="T11" fmla="*/ 0 h 5"/>
                  <a:gd name="T12" fmla="*/ 5039995 w 5"/>
                  <a:gd name="T13" fmla="*/ 0 h 5"/>
                  <a:gd name="T14" fmla="*/ 7559199 w 5"/>
                  <a:gd name="T15" fmla="*/ 0 h 5"/>
                  <a:gd name="T16" fmla="*/ 10079990 w 5"/>
                  <a:gd name="T17" fmla="*/ 0 h 5"/>
                  <a:gd name="T18" fmla="*/ 12599194 w 5"/>
                  <a:gd name="T19" fmla="*/ 0 h 5"/>
                  <a:gd name="T20" fmla="*/ 12599194 w 5"/>
                  <a:gd name="T21" fmla="*/ 2520791 h 5"/>
                  <a:gd name="T22" fmla="*/ 12599194 w 5"/>
                  <a:gd name="T23" fmla="*/ 7560786 h 5"/>
                  <a:gd name="T24" fmla="*/ 10079990 w 5"/>
                  <a:gd name="T25" fmla="*/ 10079990 h 5"/>
                  <a:gd name="T26" fmla="*/ 5039995 w 5"/>
                  <a:gd name="T27" fmla="*/ 1260078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5"/>
                  <a:gd name="T44" fmla="*/ 5 w 5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43" name="Freeform 1401"/>
              <p:cNvSpPr>
                <a:spLocks/>
              </p:cNvSpPr>
              <p:nvPr/>
            </p:nvSpPr>
            <p:spPr bwMode="auto">
              <a:xfrm>
                <a:off x="6978650" y="3449637"/>
                <a:ext cx="11113" cy="7938"/>
              </a:xfrm>
              <a:custGeom>
                <a:avLst/>
                <a:gdLst>
                  <a:gd name="T0" fmla="*/ 17642681 w 7"/>
                  <a:gd name="T1" fmla="*/ 12600781 h 5"/>
                  <a:gd name="T2" fmla="*/ 15121618 w 7"/>
                  <a:gd name="T3" fmla="*/ 12600781 h 5"/>
                  <a:gd name="T4" fmla="*/ 15121618 w 7"/>
                  <a:gd name="T5" fmla="*/ 10081260 h 5"/>
                  <a:gd name="T6" fmla="*/ 12602142 w 7"/>
                  <a:gd name="T7" fmla="*/ 10081260 h 5"/>
                  <a:gd name="T8" fmla="*/ 12602142 w 7"/>
                  <a:gd name="T9" fmla="*/ 7560151 h 5"/>
                  <a:gd name="T10" fmla="*/ 7561603 w 7"/>
                  <a:gd name="T11" fmla="*/ 7560151 h 5"/>
                  <a:gd name="T12" fmla="*/ 5040539 w 7"/>
                  <a:gd name="T13" fmla="*/ 7560151 h 5"/>
                  <a:gd name="T14" fmla="*/ 2521063 w 7"/>
                  <a:gd name="T15" fmla="*/ 7560151 h 5"/>
                  <a:gd name="T16" fmla="*/ 2521063 w 7"/>
                  <a:gd name="T17" fmla="*/ 2519521 h 5"/>
                  <a:gd name="T18" fmla="*/ 0 w 7"/>
                  <a:gd name="T19" fmla="*/ 2519521 h 5"/>
                  <a:gd name="T20" fmla="*/ 0 w 7"/>
                  <a:gd name="T21" fmla="*/ 0 h 5"/>
                  <a:gd name="T22" fmla="*/ 2521063 w 7"/>
                  <a:gd name="T23" fmla="*/ 0 h 5"/>
                  <a:gd name="T24" fmla="*/ 5040539 w 7"/>
                  <a:gd name="T25" fmla="*/ 0 h 5"/>
                  <a:gd name="T26" fmla="*/ 7561603 w 7"/>
                  <a:gd name="T27" fmla="*/ 0 h 5"/>
                  <a:gd name="T28" fmla="*/ 12602142 w 7"/>
                  <a:gd name="T29" fmla="*/ 0 h 5"/>
                  <a:gd name="T30" fmla="*/ 12602142 w 7"/>
                  <a:gd name="T31" fmla="*/ 2519521 h 5"/>
                  <a:gd name="T32" fmla="*/ 15121618 w 7"/>
                  <a:gd name="T33" fmla="*/ 2519521 h 5"/>
                  <a:gd name="T34" fmla="*/ 17642681 w 7"/>
                  <a:gd name="T35" fmla="*/ 2519521 h 5"/>
                  <a:gd name="T36" fmla="*/ 17642681 w 7"/>
                  <a:gd name="T37" fmla="*/ 7560151 h 5"/>
                  <a:gd name="T38" fmla="*/ 17642681 w 7"/>
                  <a:gd name="T39" fmla="*/ 10081260 h 5"/>
                  <a:gd name="T40" fmla="*/ 17642681 w 7"/>
                  <a:gd name="T41" fmla="*/ 12600781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7" y="5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44" name="Freeform 1402"/>
              <p:cNvSpPr>
                <a:spLocks/>
              </p:cNvSpPr>
              <p:nvPr/>
            </p:nvSpPr>
            <p:spPr bwMode="auto">
              <a:xfrm>
                <a:off x="7424738" y="3598862"/>
                <a:ext cx="6350" cy="11113"/>
              </a:xfrm>
              <a:custGeom>
                <a:avLst/>
                <a:gdLst>
                  <a:gd name="T0" fmla="*/ 7559675 w 4"/>
                  <a:gd name="T1" fmla="*/ 17641094 h 7"/>
                  <a:gd name="T2" fmla="*/ 2520950 w 4"/>
                  <a:gd name="T3" fmla="*/ 12600554 h 7"/>
                  <a:gd name="T4" fmla="*/ 0 w 4"/>
                  <a:gd name="T5" fmla="*/ 10081079 h 7"/>
                  <a:gd name="T6" fmla="*/ 0 w 4"/>
                  <a:gd name="T7" fmla="*/ 7560015 h 7"/>
                  <a:gd name="T8" fmla="*/ 2520950 w 4"/>
                  <a:gd name="T9" fmla="*/ 5040539 h 7"/>
                  <a:gd name="T10" fmla="*/ 2520950 w 4"/>
                  <a:gd name="T11" fmla="*/ 0 h 7"/>
                  <a:gd name="T12" fmla="*/ 7559675 w 4"/>
                  <a:gd name="T13" fmla="*/ 5040539 h 7"/>
                  <a:gd name="T14" fmla="*/ 10080625 w 4"/>
                  <a:gd name="T15" fmla="*/ 7560015 h 7"/>
                  <a:gd name="T16" fmla="*/ 10080625 w 4"/>
                  <a:gd name="T17" fmla="*/ 10081079 h 7"/>
                  <a:gd name="T18" fmla="*/ 10080625 w 4"/>
                  <a:gd name="T19" fmla="*/ 15121618 h 7"/>
                  <a:gd name="T20" fmla="*/ 10080625 w 4"/>
                  <a:gd name="T21" fmla="*/ 17641094 h 7"/>
                  <a:gd name="T22" fmla="*/ 7559675 w 4"/>
                  <a:gd name="T23" fmla="*/ 1764109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7"/>
                  <a:gd name="T38" fmla="*/ 4 w 4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45" name="Freeform 1403"/>
              <p:cNvSpPr>
                <a:spLocks/>
              </p:cNvSpPr>
              <p:nvPr/>
            </p:nvSpPr>
            <p:spPr bwMode="auto">
              <a:xfrm>
                <a:off x="7535863" y="3384550"/>
                <a:ext cx="4762" cy="12700"/>
              </a:xfrm>
              <a:custGeom>
                <a:avLst/>
                <a:gdLst>
                  <a:gd name="T0" fmla="*/ 2519098 w 3"/>
                  <a:gd name="T1" fmla="*/ 20161250 h 8"/>
                  <a:gd name="T2" fmla="*/ 0 w 3"/>
                  <a:gd name="T3" fmla="*/ 20161250 h 8"/>
                  <a:gd name="T4" fmla="*/ 0 w 3"/>
                  <a:gd name="T5" fmla="*/ 17640300 h 8"/>
                  <a:gd name="T6" fmla="*/ 0 w 3"/>
                  <a:gd name="T7" fmla="*/ 12599988 h 8"/>
                  <a:gd name="T8" fmla="*/ 2519098 w 3"/>
                  <a:gd name="T9" fmla="*/ 12599988 h 8"/>
                  <a:gd name="T10" fmla="*/ 2519098 w 3"/>
                  <a:gd name="T11" fmla="*/ 10080625 h 8"/>
                  <a:gd name="T12" fmla="*/ 2519098 w 3"/>
                  <a:gd name="T13" fmla="*/ 7559675 h 8"/>
                  <a:gd name="T14" fmla="*/ 0 w 3"/>
                  <a:gd name="T15" fmla="*/ 7559675 h 8"/>
                  <a:gd name="T16" fmla="*/ 0 w 3"/>
                  <a:gd name="T17" fmla="*/ 5040313 h 8"/>
                  <a:gd name="T18" fmla="*/ 2519098 w 3"/>
                  <a:gd name="T19" fmla="*/ 0 h 8"/>
                  <a:gd name="T20" fmla="*/ 5039783 w 3"/>
                  <a:gd name="T21" fmla="*/ 0 h 8"/>
                  <a:gd name="T22" fmla="*/ 7558881 w 3"/>
                  <a:gd name="T23" fmla="*/ 7559675 h 8"/>
                  <a:gd name="T24" fmla="*/ 5039783 w 3"/>
                  <a:gd name="T25" fmla="*/ 10080625 h 8"/>
                  <a:gd name="T26" fmla="*/ 5039783 w 3"/>
                  <a:gd name="T27" fmla="*/ 17640300 h 8"/>
                  <a:gd name="T28" fmla="*/ 2519098 w 3"/>
                  <a:gd name="T29" fmla="*/ 17640300 h 8"/>
                  <a:gd name="T30" fmla="*/ 2519098 w 3"/>
                  <a:gd name="T31" fmla="*/ 2016125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8"/>
                  <a:gd name="T50" fmla="*/ 3 w 3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46" name="Freeform 1404"/>
              <p:cNvSpPr>
                <a:spLocks/>
              </p:cNvSpPr>
              <p:nvPr/>
            </p:nvSpPr>
            <p:spPr bwMode="auto">
              <a:xfrm>
                <a:off x="6937375" y="3548062"/>
                <a:ext cx="7938" cy="14288"/>
              </a:xfrm>
              <a:custGeom>
                <a:avLst/>
                <a:gdLst>
                  <a:gd name="T0" fmla="*/ 10081260 w 5"/>
                  <a:gd name="T1" fmla="*/ 22681406 h 9"/>
                  <a:gd name="T2" fmla="*/ 10081260 w 5"/>
                  <a:gd name="T3" fmla="*/ 20161956 h 9"/>
                  <a:gd name="T4" fmla="*/ 7561739 w 5"/>
                  <a:gd name="T5" fmla="*/ 17640917 h 9"/>
                  <a:gd name="T6" fmla="*/ 7561739 w 5"/>
                  <a:gd name="T7" fmla="*/ 15121467 h 9"/>
                  <a:gd name="T8" fmla="*/ 2521109 w 5"/>
                  <a:gd name="T9" fmla="*/ 10080978 h 9"/>
                  <a:gd name="T10" fmla="*/ 0 w 5"/>
                  <a:gd name="T11" fmla="*/ 7559940 h 9"/>
                  <a:gd name="T12" fmla="*/ 0 w 5"/>
                  <a:gd name="T13" fmla="*/ 2519451 h 9"/>
                  <a:gd name="T14" fmla="*/ 0 w 5"/>
                  <a:gd name="T15" fmla="*/ 0 h 9"/>
                  <a:gd name="T16" fmla="*/ 2521109 w 5"/>
                  <a:gd name="T17" fmla="*/ 2519451 h 9"/>
                  <a:gd name="T18" fmla="*/ 7561739 w 5"/>
                  <a:gd name="T19" fmla="*/ 5040489 h 9"/>
                  <a:gd name="T20" fmla="*/ 10081260 w 5"/>
                  <a:gd name="T21" fmla="*/ 7559940 h 9"/>
                  <a:gd name="T22" fmla="*/ 10081260 w 5"/>
                  <a:gd name="T23" fmla="*/ 10080978 h 9"/>
                  <a:gd name="T24" fmla="*/ 10081260 w 5"/>
                  <a:gd name="T25" fmla="*/ 15121467 h 9"/>
                  <a:gd name="T26" fmla="*/ 7561739 w 5"/>
                  <a:gd name="T27" fmla="*/ 15121467 h 9"/>
                  <a:gd name="T28" fmla="*/ 7561739 w 5"/>
                  <a:gd name="T29" fmla="*/ 17640917 h 9"/>
                  <a:gd name="T30" fmla="*/ 10081260 w 5"/>
                  <a:gd name="T31" fmla="*/ 17640917 h 9"/>
                  <a:gd name="T32" fmla="*/ 10081260 w 5"/>
                  <a:gd name="T33" fmla="*/ 20161956 h 9"/>
                  <a:gd name="T34" fmla="*/ 12602369 w 5"/>
                  <a:gd name="T35" fmla="*/ 20161956 h 9"/>
                  <a:gd name="T36" fmla="*/ 10081260 w 5"/>
                  <a:gd name="T37" fmla="*/ 20161956 h 9"/>
                  <a:gd name="T38" fmla="*/ 10081260 w 5"/>
                  <a:gd name="T39" fmla="*/ 22681406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"/>
                  <a:gd name="T61" fmla="*/ 0 h 9"/>
                  <a:gd name="T62" fmla="*/ 5 w 5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" h="9">
                    <a:moveTo>
                      <a:pt x="4" y="9"/>
                    </a:move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47" name="Freeform 1405"/>
              <p:cNvSpPr>
                <a:spLocks/>
              </p:cNvSpPr>
              <p:nvPr/>
            </p:nvSpPr>
            <p:spPr bwMode="auto">
              <a:xfrm>
                <a:off x="7034213" y="3486150"/>
                <a:ext cx="11112" cy="6350"/>
              </a:xfrm>
              <a:custGeom>
                <a:avLst/>
                <a:gdLst>
                  <a:gd name="T0" fmla="*/ 17639506 w 7"/>
                  <a:gd name="T1" fmla="*/ 10080625 h 4"/>
                  <a:gd name="T2" fmla="*/ 12599421 w 7"/>
                  <a:gd name="T3" fmla="*/ 10080625 h 4"/>
                  <a:gd name="T4" fmla="*/ 10080171 w 7"/>
                  <a:gd name="T5" fmla="*/ 10080625 h 4"/>
                  <a:gd name="T6" fmla="*/ 10080171 w 7"/>
                  <a:gd name="T7" fmla="*/ 7559675 h 4"/>
                  <a:gd name="T8" fmla="*/ 7559335 w 7"/>
                  <a:gd name="T9" fmla="*/ 7559675 h 4"/>
                  <a:gd name="T10" fmla="*/ 5040086 w 7"/>
                  <a:gd name="T11" fmla="*/ 7559675 h 4"/>
                  <a:gd name="T12" fmla="*/ 2519249 w 7"/>
                  <a:gd name="T13" fmla="*/ 10080625 h 4"/>
                  <a:gd name="T14" fmla="*/ 0 w 7"/>
                  <a:gd name="T15" fmla="*/ 7559675 h 4"/>
                  <a:gd name="T16" fmla="*/ 0 w 7"/>
                  <a:gd name="T17" fmla="*/ 5040313 h 4"/>
                  <a:gd name="T18" fmla="*/ 2519249 w 7"/>
                  <a:gd name="T19" fmla="*/ 5040313 h 4"/>
                  <a:gd name="T20" fmla="*/ 2519249 w 7"/>
                  <a:gd name="T21" fmla="*/ 2520950 h 4"/>
                  <a:gd name="T22" fmla="*/ 2519249 w 7"/>
                  <a:gd name="T23" fmla="*/ 0 h 4"/>
                  <a:gd name="T24" fmla="*/ 5040086 w 7"/>
                  <a:gd name="T25" fmla="*/ 0 h 4"/>
                  <a:gd name="T26" fmla="*/ 5040086 w 7"/>
                  <a:gd name="T27" fmla="*/ 2520950 h 4"/>
                  <a:gd name="T28" fmla="*/ 7559335 w 7"/>
                  <a:gd name="T29" fmla="*/ 2520950 h 4"/>
                  <a:gd name="T30" fmla="*/ 10080171 w 7"/>
                  <a:gd name="T31" fmla="*/ 5040313 h 4"/>
                  <a:gd name="T32" fmla="*/ 12599421 w 7"/>
                  <a:gd name="T33" fmla="*/ 7559675 h 4"/>
                  <a:gd name="T34" fmla="*/ 17639506 w 7"/>
                  <a:gd name="T35" fmla="*/ 7559675 h 4"/>
                  <a:gd name="T36" fmla="*/ 17639506 w 7"/>
                  <a:gd name="T37" fmla="*/ 10080625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4"/>
                  <a:gd name="T59" fmla="*/ 7 w 7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48" name="Freeform 1406"/>
              <p:cNvSpPr>
                <a:spLocks/>
              </p:cNvSpPr>
              <p:nvPr/>
            </p:nvSpPr>
            <p:spPr bwMode="auto">
              <a:xfrm>
                <a:off x="6992938" y="3459162"/>
                <a:ext cx="12700" cy="9525"/>
              </a:xfrm>
              <a:custGeom>
                <a:avLst/>
                <a:gdLst>
                  <a:gd name="T0" fmla="*/ 17640300 w 8"/>
                  <a:gd name="T1" fmla="*/ 15120938 h 6"/>
                  <a:gd name="T2" fmla="*/ 12599988 w 8"/>
                  <a:gd name="T3" fmla="*/ 7561263 h 6"/>
                  <a:gd name="T4" fmla="*/ 5040313 w 8"/>
                  <a:gd name="T5" fmla="*/ 7561263 h 6"/>
                  <a:gd name="T6" fmla="*/ 2520950 w 8"/>
                  <a:gd name="T7" fmla="*/ 5040313 h 6"/>
                  <a:gd name="T8" fmla="*/ 0 w 8"/>
                  <a:gd name="T9" fmla="*/ 5040313 h 6"/>
                  <a:gd name="T10" fmla="*/ 2520950 w 8"/>
                  <a:gd name="T11" fmla="*/ 2520950 h 6"/>
                  <a:gd name="T12" fmla="*/ 2520950 w 8"/>
                  <a:gd name="T13" fmla="*/ 0 h 6"/>
                  <a:gd name="T14" fmla="*/ 5040313 w 8"/>
                  <a:gd name="T15" fmla="*/ 0 h 6"/>
                  <a:gd name="T16" fmla="*/ 5040313 w 8"/>
                  <a:gd name="T17" fmla="*/ 2520950 h 6"/>
                  <a:gd name="T18" fmla="*/ 7559675 w 8"/>
                  <a:gd name="T19" fmla="*/ 2520950 h 6"/>
                  <a:gd name="T20" fmla="*/ 12599988 w 8"/>
                  <a:gd name="T21" fmla="*/ 2520950 h 6"/>
                  <a:gd name="T22" fmla="*/ 15120938 w 8"/>
                  <a:gd name="T23" fmla="*/ 5040313 h 6"/>
                  <a:gd name="T24" fmla="*/ 17640300 w 8"/>
                  <a:gd name="T25" fmla="*/ 7561263 h 6"/>
                  <a:gd name="T26" fmla="*/ 17640300 w 8"/>
                  <a:gd name="T27" fmla="*/ 10080625 h 6"/>
                  <a:gd name="T28" fmla="*/ 20161250 w 8"/>
                  <a:gd name="T29" fmla="*/ 10080625 h 6"/>
                  <a:gd name="T30" fmla="*/ 17640300 w 8"/>
                  <a:gd name="T31" fmla="*/ 15120938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7" y="6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49" name="Freeform 1407"/>
              <p:cNvSpPr>
                <a:spLocks/>
              </p:cNvSpPr>
              <p:nvPr/>
            </p:nvSpPr>
            <p:spPr bwMode="auto">
              <a:xfrm>
                <a:off x="7027863" y="3494087"/>
                <a:ext cx="9525" cy="6350"/>
              </a:xfrm>
              <a:custGeom>
                <a:avLst/>
                <a:gdLst>
                  <a:gd name="T0" fmla="*/ 10080625 w 6"/>
                  <a:gd name="T1" fmla="*/ 10080625 h 4"/>
                  <a:gd name="T2" fmla="*/ 7561263 w 6"/>
                  <a:gd name="T3" fmla="*/ 10080625 h 4"/>
                  <a:gd name="T4" fmla="*/ 0 w 6"/>
                  <a:gd name="T5" fmla="*/ 2520950 h 4"/>
                  <a:gd name="T6" fmla="*/ 5040313 w 6"/>
                  <a:gd name="T7" fmla="*/ 0 h 4"/>
                  <a:gd name="T8" fmla="*/ 10080625 w 6"/>
                  <a:gd name="T9" fmla="*/ 0 h 4"/>
                  <a:gd name="T10" fmla="*/ 12601575 w 6"/>
                  <a:gd name="T11" fmla="*/ 0 h 4"/>
                  <a:gd name="T12" fmla="*/ 15120938 w 6"/>
                  <a:gd name="T13" fmla="*/ 2520950 h 4"/>
                  <a:gd name="T14" fmla="*/ 12601575 w 6"/>
                  <a:gd name="T15" fmla="*/ 10080625 h 4"/>
                  <a:gd name="T16" fmla="*/ 10080625 w 6"/>
                  <a:gd name="T17" fmla="*/ 10080625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50" name="Freeform 1408"/>
              <p:cNvSpPr>
                <a:spLocks/>
              </p:cNvSpPr>
              <p:nvPr/>
            </p:nvSpPr>
            <p:spPr bwMode="auto">
              <a:xfrm>
                <a:off x="7473950" y="3670300"/>
                <a:ext cx="7938" cy="9525"/>
              </a:xfrm>
              <a:custGeom>
                <a:avLst/>
                <a:gdLst>
                  <a:gd name="T0" fmla="*/ 5040630 w 5"/>
                  <a:gd name="T1" fmla="*/ 15120938 h 6"/>
                  <a:gd name="T2" fmla="*/ 5040630 w 5"/>
                  <a:gd name="T3" fmla="*/ 12601575 h 6"/>
                  <a:gd name="T4" fmla="*/ 2521109 w 5"/>
                  <a:gd name="T5" fmla="*/ 12601575 h 6"/>
                  <a:gd name="T6" fmla="*/ 2521109 w 5"/>
                  <a:gd name="T7" fmla="*/ 10080625 h 6"/>
                  <a:gd name="T8" fmla="*/ 0 w 5"/>
                  <a:gd name="T9" fmla="*/ 12601575 h 6"/>
                  <a:gd name="T10" fmla="*/ 0 w 5"/>
                  <a:gd name="T11" fmla="*/ 10080625 h 6"/>
                  <a:gd name="T12" fmla="*/ 2521109 w 5"/>
                  <a:gd name="T13" fmla="*/ 5040313 h 6"/>
                  <a:gd name="T14" fmla="*/ 5040630 w 5"/>
                  <a:gd name="T15" fmla="*/ 5040313 h 6"/>
                  <a:gd name="T16" fmla="*/ 7561739 w 5"/>
                  <a:gd name="T17" fmla="*/ 5040313 h 6"/>
                  <a:gd name="T18" fmla="*/ 7561739 w 5"/>
                  <a:gd name="T19" fmla="*/ 2520950 h 6"/>
                  <a:gd name="T20" fmla="*/ 10081260 w 5"/>
                  <a:gd name="T21" fmla="*/ 2520950 h 6"/>
                  <a:gd name="T22" fmla="*/ 10081260 w 5"/>
                  <a:gd name="T23" fmla="*/ 0 h 6"/>
                  <a:gd name="T24" fmla="*/ 12602369 w 5"/>
                  <a:gd name="T25" fmla="*/ 0 h 6"/>
                  <a:gd name="T26" fmla="*/ 12602369 w 5"/>
                  <a:gd name="T27" fmla="*/ 2520950 h 6"/>
                  <a:gd name="T28" fmla="*/ 12602369 w 5"/>
                  <a:gd name="T29" fmla="*/ 5040313 h 6"/>
                  <a:gd name="T30" fmla="*/ 7561739 w 5"/>
                  <a:gd name="T31" fmla="*/ 12601575 h 6"/>
                  <a:gd name="T32" fmla="*/ 7561739 w 5"/>
                  <a:gd name="T33" fmla="*/ 15120938 h 6"/>
                  <a:gd name="T34" fmla="*/ 5040630 w 5"/>
                  <a:gd name="T35" fmla="*/ 15120938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6"/>
                  <a:gd name="T56" fmla="*/ 5 w 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51" name="Freeform 1409"/>
              <p:cNvSpPr>
                <a:spLocks/>
              </p:cNvSpPr>
              <p:nvPr/>
            </p:nvSpPr>
            <p:spPr bwMode="auto">
              <a:xfrm>
                <a:off x="7564438" y="3565525"/>
                <a:ext cx="7937" cy="4762"/>
              </a:xfrm>
              <a:custGeom>
                <a:avLst/>
                <a:gdLst>
                  <a:gd name="T0" fmla="*/ 5039995 w 5"/>
                  <a:gd name="T1" fmla="*/ 7560469 h 3"/>
                  <a:gd name="T2" fmla="*/ 7559199 w 5"/>
                  <a:gd name="T3" fmla="*/ 7560469 h 3"/>
                  <a:gd name="T4" fmla="*/ 7559199 w 5"/>
                  <a:gd name="T5" fmla="*/ 5039783 h 3"/>
                  <a:gd name="T6" fmla="*/ 7559199 w 5"/>
                  <a:gd name="T7" fmla="*/ 2520685 h 3"/>
                  <a:gd name="T8" fmla="*/ 5039995 w 5"/>
                  <a:gd name="T9" fmla="*/ 5039783 h 3"/>
                  <a:gd name="T10" fmla="*/ 2519204 w 5"/>
                  <a:gd name="T11" fmla="*/ 7560469 h 3"/>
                  <a:gd name="T12" fmla="*/ 0 w 5"/>
                  <a:gd name="T13" fmla="*/ 7560469 h 3"/>
                  <a:gd name="T14" fmla="*/ 0 w 5"/>
                  <a:gd name="T15" fmla="*/ 5039783 h 3"/>
                  <a:gd name="T16" fmla="*/ 0 w 5"/>
                  <a:gd name="T17" fmla="*/ 2520685 h 3"/>
                  <a:gd name="T18" fmla="*/ 2519204 w 5"/>
                  <a:gd name="T19" fmla="*/ 2520685 h 3"/>
                  <a:gd name="T20" fmla="*/ 5039995 w 5"/>
                  <a:gd name="T21" fmla="*/ 2520685 h 3"/>
                  <a:gd name="T22" fmla="*/ 7559199 w 5"/>
                  <a:gd name="T23" fmla="*/ 0 h 3"/>
                  <a:gd name="T24" fmla="*/ 10079990 w 5"/>
                  <a:gd name="T25" fmla="*/ 0 h 3"/>
                  <a:gd name="T26" fmla="*/ 12599194 w 5"/>
                  <a:gd name="T27" fmla="*/ 0 h 3"/>
                  <a:gd name="T28" fmla="*/ 12599194 w 5"/>
                  <a:gd name="T29" fmla="*/ 2520685 h 3"/>
                  <a:gd name="T30" fmla="*/ 10079990 w 5"/>
                  <a:gd name="T31" fmla="*/ 5039783 h 3"/>
                  <a:gd name="T32" fmla="*/ 10079990 w 5"/>
                  <a:gd name="T33" fmla="*/ 7560469 h 3"/>
                  <a:gd name="T34" fmla="*/ 5039995 w 5"/>
                  <a:gd name="T35" fmla="*/ 7560469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3"/>
                  <a:gd name="T56" fmla="*/ 5 w 5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3">
                    <a:moveTo>
                      <a:pt x="2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52" name="Freeform 1410"/>
              <p:cNvSpPr>
                <a:spLocks/>
              </p:cNvSpPr>
              <p:nvPr/>
            </p:nvSpPr>
            <p:spPr bwMode="auto">
              <a:xfrm>
                <a:off x="7804150" y="3670300"/>
                <a:ext cx="6350" cy="6350"/>
              </a:xfrm>
              <a:custGeom>
                <a:avLst/>
                <a:gdLst>
                  <a:gd name="T0" fmla="*/ 10080625 w 4"/>
                  <a:gd name="T1" fmla="*/ 10080625 h 4"/>
                  <a:gd name="T2" fmla="*/ 7559675 w 4"/>
                  <a:gd name="T3" fmla="*/ 10080625 h 4"/>
                  <a:gd name="T4" fmla="*/ 5040313 w 4"/>
                  <a:gd name="T5" fmla="*/ 10080625 h 4"/>
                  <a:gd name="T6" fmla="*/ 0 w 4"/>
                  <a:gd name="T7" fmla="*/ 10080625 h 4"/>
                  <a:gd name="T8" fmla="*/ 0 w 4"/>
                  <a:gd name="T9" fmla="*/ 5040313 h 4"/>
                  <a:gd name="T10" fmla="*/ 5040313 w 4"/>
                  <a:gd name="T11" fmla="*/ 0 h 4"/>
                  <a:gd name="T12" fmla="*/ 7559675 w 4"/>
                  <a:gd name="T13" fmla="*/ 0 h 4"/>
                  <a:gd name="T14" fmla="*/ 10080625 w 4"/>
                  <a:gd name="T15" fmla="*/ 5040313 h 4"/>
                  <a:gd name="T16" fmla="*/ 10080625 w 4"/>
                  <a:gd name="T17" fmla="*/ 10080625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53" name="Freeform 1411"/>
              <p:cNvSpPr>
                <a:spLocks/>
              </p:cNvSpPr>
              <p:nvPr/>
            </p:nvSpPr>
            <p:spPr bwMode="auto">
              <a:xfrm>
                <a:off x="7451725" y="3576637"/>
                <a:ext cx="7938" cy="4763"/>
              </a:xfrm>
              <a:custGeom>
                <a:avLst/>
                <a:gdLst>
                  <a:gd name="T0" fmla="*/ 5040630 w 5"/>
                  <a:gd name="T1" fmla="*/ 7560469 h 3"/>
                  <a:gd name="T2" fmla="*/ 2521109 w 5"/>
                  <a:gd name="T3" fmla="*/ 7560469 h 3"/>
                  <a:gd name="T4" fmla="*/ 2521109 w 5"/>
                  <a:gd name="T5" fmla="*/ 5040842 h 3"/>
                  <a:gd name="T6" fmla="*/ 0 w 5"/>
                  <a:gd name="T7" fmla="*/ 2519627 h 3"/>
                  <a:gd name="T8" fmla="*/ 0 w 5"/>
                  <a:gd name="T9" fmla="*/ 0 h 3"/>
                  <a:gd name="T10" fmla="*/ 2521109 w 5"/>
                  <a:gd name="T11" fmla="*/ 0 h 3"/>
                  <a:gd name="T12" fmla="*/ 5040630 w 5"/>
                  <a:gd name="T13" fmla="*/ 0 h 3"/>
                  <a:gd name="T14" fmla="*/ 7561739 w 5"/>
                  <a:gd name="T15" fmla="*/ 0 h 3"/>
                  <a:gd name="T16" fmla="*/ 7561739 w 5"/>
                  <a:gd name="T17" fmla="*/ 2519627 h 3"/>
                  <a:gd name="T18" fmla="*/ 12602369 w 5"/>
                  <a:gd name="T19" fmla="*/ 2519627 h 3"/>
                  <a:gd name="T20" fmla="*/ 7561739 w 5"/>
                  <a:gd name="T21" fmla="*/ 2519627 h 3"/>
                  <a:gd name="T22" fmla="*/ 5040630 w 5"/>
                  <a:gd name="T23" fmla="*/ 75604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54" name="Freeform 1412"/>
              <p:cNvSpPr>
                <a:spLocks/>
              </p:cNvSpPr>
              <p:nvPr/>
            </p:nvSpPr>
            <p:spPr bwMode="auto">
              <a:xfrm>
                <a:off x="6932613" y="3543300"/>
                <a:ext cx="4762" cy="6350"/>
              </a:xfrm>
              <a:custGeom>
                <a:avLst/>
                <a:gdLst>
                  <a:gd name="T0" fmla="*/ 2519098 w 3"/>
                  <a:gd name="T1" fmla="*/ 10080625 h 4"/>
                  <a:gd name="T2" fmla="*/ 0 w 3"/>
                  <a:gd name="T3" fmla="*/ 7559675 h 4"/>
                  <a:gd name="T4" fmla="*/ 0 w 3"/>
                  <a:gd name="T5" fmla="*/ 2520950 h 4"/>
                  <a:gd name="T6" fmla="*/ 0 w 3"/>
                  <a:gd name="T7" fmla="*/ 0 h 4"/>
                  <a:gd name="T8" fmla="*/ 2519098 w 3"/>
                  <a:gd name="T9" fmla="*/ 0 h 4"/>
                  <a:gd name="T10" fmla="*/ 5039783 w 3"/>
                  <a:gd name="T11" fmla="*/ 5040313 h 4"/>
                  <a:gd name="T12" fmla="*/ 7558881 w 3"/>
                  <a:gd name="T13" fmla="*/ 5040313 h 4"/>
                  <a:gd name="T14" fmla="*/ 7558881 w 3"/>
                  <a:gd name="T15" fmla="*/ 7559675 h 4"/>
                  <a:gd name="T16" fmla="*/ 5039783 w 3"/>
                  <a:gd name="T17" fmla="*/ 7559675 h 4"/>
                  <a:gd name="T18" fmla="*/ 5039783 w 3"/>
                  <a:gd name="T19" fmla="*/ 10080625 h 4"/>
                  <a:gd name="T20" fmla="*/ 2519098 w 3"/>
                  <a:gd name="T21" fmla="*/ 1008062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55" name="Freeform 1413"/>
              <p:cNvSpPr>
                <a:spLocks/>
              </p:cNvSpPr>
              <p:nvPr/>
            </p:nvSpPr>
            <p:spPr bwMode="auto">
              <a:xfrm>
                <a:off x="7673975" y="3605212"/>
                <a:ext cx="9525" cy="15875"/>
              </a:xfrm>
              <a:custGeom>
                <a:avLst/>
                <a:gdLst>
                  <a:gd name="T0" fmla="*/ 0 w 6"/>
                  <a:gd name="T1" fmla="*/ 25201563 h 10"/>
                  <a:gd name="T2" fmla="*/ 2520950 w 6"/>
                  <a:gd name="T3" fmla="*/ 22682200 h 10"/>
                  <a:gd name="T4" fmla="*/ 2520950 w 6"/>
                  <a:gd name="T5" fmla="*/ 20161250 h 10"/>
                  <a:gd name="T6" fmla="*/ 2520950 w 6"/>
                  <a:gd name="T7" fmla="*/ 12601575 h 10"/>
                  <a:gd name="T8" fmla="*/ 5040313 w 6"/>
                  <a:gd name="T9" fmla="*/ 12601575 h 10"/>
                  <a:gd name="T10" fmla="*/ 5040313 w 6"/>
                  <a:gd name="T11" fmla="*/ 10080625 h 10"/>
                  <a:gd name="T12" fmla="*/ 12601575 w 6"/>
                  <a:gd name="T13" fmla="*/ 2520950 h 10"/>
                  <a:gd name="T14" fmla="*/ 12601575 w 6"/>
                  <a:gd name="T15" fmla="*/ 0 h 10"/>
                  <a:gd name="T16" fmla="*/ 15120938 w 6"/>
                  <a:gd name="T17" fmla="*/ 2520950 h 10"/>
                  <a:gd name="T18" fmla="*/ 12601575 w 6"/>
                  <a:gd name="T19" fmla="*/ 10080625 h 10"/>
                  <a:gd name="T20" fmla="*/ 10080625 w 6"/>
                  <a:gd name="T21" fmla="*/ 10080625 h 10"/>
                  <a:gd name="T22" fmla="*/ 10080625 w 6"/>
                  <a:gd name="T23" fmla="*/ 12601575 h 10"/>
                  <a:gd name="T24" fmla="*/ 5040313 w 6"/>
                  <a:gd name="T25" fmla="*/ 12601575 h 10"/>
                  <a:gd name="T26" fmla="*/ 5040313 w 6"/>
                  <a:gd name="T27" fmla="*/ 15120938 h 10"/>
                  <a:gd name="T28" fmla="*/ 5040313 w 6"/>
                  <a:gd name="T29" fmla="*/ 20161250 h 10"/>
                  <a:gd name="T30" fmla="*/ 5040313 w 6"/>
                  <a:gd name="T31" fmla="*/ 22682200 h 10"/>
                  <a:gd name="T32" fmla="*/ 0 w 6"/>
                  <a:gd name="T33" fmla="*/ 2520156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0"/>
                  <a:gd name="T53" fmla="*/ 6 w 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0">
                    <a:moveTo>
                      <a:pt x="0" y="10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56" name="Freeform 1415"/>
              <p:cNvSpPr>
                <a:spLocks/>
              </p:cNvSpPr>
              <p:nvPr/>
            </p:nvSpPr>
            <p:spPr bwMode="auto">
              <a:xfrm>
                <a:off x="7600950" y="3662362"/>
                <a:ext cx="6350" cy="6350"/>
              </a:xfrm>
              <a:custGeom>
                <a:avLst/>
                <a:gdLst>
                  <a:gd name="T0" fmla="*/ 5040313 w 4"/>
                  <a:gd name="T1" fmla="*/ 10080625 h 4"/>
                  <a:gd name="T2" fmla="*/ 2520950 w 4"/>
                  <a:gd name="T3" fmla="*/ 7559675 h 4"/>
                  <a:gd name="T4" fmla="*/ 0 w 4"/>
                  <a:gd name="T5" fmla="*/ 5040313 h 4"/>
                  <a:gd name="T6" fmla="*/ 0 w 4"/>
                  <a:gd name="T7" fmla="*/ 2520950 h 4"/>
                  <a:gd name="T8" fmla="*/ 0 w 4"/>
                  <a:gd name="T9" fmla="*/ 0 h 4"/>
                  <a:gd name="T10" fmla="*/ 2520950 w 4"/>
                  <a:gd name="T11" fmla="*/ 0 h 4"/>
                  <a:gd name="T12" fmla="*/ 10080625 w 4"/>
                  <a:gd name="T13" fmla="*/ 0 h 4"/>
                  <a:gd name="T14" fmla="*/ 10080625 w 4"/>
                  <a:gd name="T15" fmla="*/ 2520950 h 4"/>
                  <a:gd name="T16" fmla="*/ 10080625 w 4"/>
                  <a:gd name="T17" fmla="*/ 5040313 h 4"/>
                  <a:gd name="T18" fmla="*/ 5040313 w 4"/>
                  <a:gd name="T19" fmla="*/ 7559675 h 4"/>
                  <a:gd name="T20" fmla="*/ 5040313 w 4"/>
                  <a:gd name="T21" fmla="*/ 1008062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57" name="Freeform 1416"/>
              <p:cNvSpPr>
                <a:spLocks/>
              </p:cNvSpPr>
              <p:nvPr/>
            </p:nvSpPr>
            <p:spPr bwMode="auto">
              <a:xfrm>
                <a:off x="7394575" y="3614737"/>
                <a:ext cx="1588" cy="17463"/>
              </a:xfrm>
              <a:custGeom>
                <a:avLst/>
                <a:gdLst>
                  <a:gd name="T0" fmla="*/ 0 w 1"/>
                  <a:gd name="T1" fmla="*/ 27721719 h 11"/>
                  <a:gd name="T2" fmla="*/ 0 w 1"/>
                  <a:gd name="T3" fmla="*/ 22681262 h 11"/>
                  <a:gd name="T4" fmla="*/ 0 w 1"/>
                  <a:gd name="T5" fmla="*/ 20161827 h 11"/>
                  <a:gd name="T6" fmla="*/ 0 w 1"/>
                  <a:gd name="T7" fmla="*/ 15121370 h 11"/>
                  <a:gd name="T8" fmla="*/ 0 w 1"/>
                  <a:gd name="T9" fmla="*/ 12600348 h 11"/>
                  <a:gd name="T10" fmla="*/ 0 w 1"/>
                  <a:gd name="T11" fmla="*/ 7559891 h 11"/>
                  <a:gd name="T12" fmla="*/ 0 w 1"/>
                  <a:gd name="T13" fmla="*/ 5040457 h 11"/>
                  <a:gd name="T14" fmla="*/ 0 w 1"/>
                  <a:gd name="T15" fmla="*/ 0 h 11"/>
                  <a:gd name="T16" fmla="*/ 2521744 w 1"/>
                  <a:gd name="T17" fmla="*/ 5040457 h 11"/>
                  <a:gd name="T18" fmla="*/ 2521744 w 1"/>
                  <a:gd name="T19" fmla="*/ 7559891 h 11"/>
                  <a:gd name="T20" fmla="*/ 2521744 w 1"/>
                  <a:gd name="T21" fmla="*/ 10080914 h 11"/>
                  <a:gd name="T22" fmla="*/ 2521744 w 1"/>
                  <a:gd name="T23" fmla="*/ 12600348 h 11"/>
                  <a:gd name="T24" fmla="*/ 2521744 w 1"/>
                  <a:gd name="T25" fmla="*/ 20161827 h 11"/>
                  <a:gd name="T26" fmla="*/ 2521744 w 1"/>
                  <a:gd name="T27" fmla="*/ 27721719 h 11"/>
                  <a:gd name="T28" fmla="*/ 0 w 1"/>
                  <a:gd name="T29" fmla="*/ 27721719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11"/>
                  <a:gd name="T47" fmla="*/ 1 w 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11">
                    <a:moveTo>
                      <a:pt x="0" y="1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58" name="Freeform 1417"/>
              <p:cNvSpPr>
                <a:spLocks/>
              </p:cNvSpPr>
              <p:nvPr/>
            </p:nvSpPr>
            <p:spPr bwMode="auto">
              <a:xfrm>
                <a:off x="6921500" y="3532187"/>
                <a:ext cx="9525" cy="6350"/>
              </a:xfrm>
              <a:custGeom>
                <a:avLst/>
                <a:gdLst>
                  <a:gd name="T0" fmla="*/ 15120938 w 6"/>
                  <a:gd name="T1" fmla="*/ 10080625 h 4"/>
                  <a:gd name="T2" fmla="*/ 12601575 w 6"/>
                  <a:gd name="T3" fmla="*/ 10080625 h 4"/>
                  <a:gd name="T4" fmla="*/ 10080625 w 6"/>
                  <a:gd name="T5" fmla="*/ 10080625 h 4"/>
                  <a:gd name="T6" fmla="*/ 2520950 w 6"/>
                  <a:gd name="T7" fmla="*/ 7559675 h 4"/>
                  <a:gd name="T8" fmla="*/ 2520950 w 6"/>
                  <a:gd name="T9" fmla="*/ 5040313 h 4"/>
                  <a:gd name="T10" fmla="*/ 0 w 6"/>
                  <a:gd name="T11" fmla="*/ 5040313 h 4"/>
                  <a:gd name="T12" fmla="*/ 0 w 6"/>
                  <a:gd name="T13" fmla="*/ 2520950 h 4"/>
                  <a:gd name="T14" fmla="*/ 2520950 w 6"/>
                  <a:gd name="T15" fmla="*/ 0 h 4"/>
                  <a:gd name="T16" fmla="*/ 5040313 w 6"/>
                  <a:gd name="T17" fmla="*/ 0 h 4"/>
                  <a:gd name="T18" fmla="*/ 10080625 w 6"/>
                  <a:gd name="T19" fmla="*/ 2520950 h 4"/>
                  <a:gd name="T20" fmla="*/ 10080625 w 6"/>
                  <a:gd name="T21" fmla="*/ 5040313 h 4"/>
                  <a:gd name="T22" fmla="*/ 12601575 w 6"/>
                  <a:gd name="T23" fmla="*/ 7559675 h 4"/>
                  <a:gd name="T24" fmla="*/ 12601575 w 6"/>
                  <a:gd name="T25" fmla="*/ 10080625 h 4"/>
                  <a:gd name="T26" fmla="*/ 15120938 w 6"/>
                  <a:gd name="T27" fmla="*/ 10080625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59" name="Freeform 1418"/>
              <p:cNvSpPr>
                <a:spLocks/>
              </p:cNvSpPr>
              <p:nvPr/>
            </p:nvSpPr>
            <p:spPr bwMode="auto">
              <a:xfrm>
                <a:off x="7518400" y="3530600"/>
                <a:ext cx="3175" cy="12700"/>
              </a:xfrm>
              <a:custGeom>
                <a:avLst/>
                <a:gdLst>
                  <a:gd name="T0" fmla="*/ 5040313 w 2"/>
                  <a:gd name="T1" fmla="*/ 20161250 h 8"/>
                  <a:gd name="T2" fmla="*/ 2520950 w 2"/>
                  <a:gd name="T3" fmla="*/ 15120938 h 8"/>
                  <a:gd name="T4" fmla="*/ 2520950 w 2"/>
                  <a:gd name="T5" fmla="*/ 12599988 h 8"/>
                  <a:gd name="T6" fmla="*/ 2520950 w 2"/>
                  <a:gd name="T7" fmla="*/ 10080625 h 8"/>
                  <a:gd name="T8" fmla="*/ 0 w 2"/>
                  <a:gd name="T9" fmla="*/ 10080625 h 8"/>
                  <a:gd name="T10" fmla="*/ 0 w 2"/>
                  <a:gd name="T11" fmla="*/ 7559675 h 8"/>
                  <a:gd name="T12" fmla="*/ 0 w 2"/>
                  <a:gd name="T13" fmla="*/ 5040313 h 8"/>
                  <a:gd name="T14" fmla="*/ 0 w 2"/>
                  <a:gd name="T15" fmla="*/ 2520950 h 8"/>
                  <a:gd name="T16" fmla="*/ 0 w 2"/>
                  <a:gd name="T17" fmla="*/ 0 h 8"/>
                  <a:gd name="T18" fmla="*/ 2520950 w 2"/>
                  <a:gd name="T19" fmla="*/ 0 h 8"/>
                  <a:gd name="T20" fmla="*/ 2520950 w 2"/>
                  <a:gd name="T21" fmla="*/ 2520950 h 8"/>
                  <a:gd name="T22" fmla="*/ 2520950 w 2"/>
                  <a:gd name="T23" fmla="*/ 5040313 h 8"/>
                  <a:gd name="T24" fmla="*/ 2520950 w 2"/>
                  <a:gd name="T25" fmla="*/ 7559675 h 8"/>
                  <a:gd name="T26" fmla="*/ 2520950 w 2"/>
                  <a:gd name="T27" fmla="*/ 10080625 h 8"/>
                  <a:gd name="T28" fmla="*/ 5040313 w 2"/>
                  <a:gd name="T29" fmla="*/ 10080625 h 8"/>
                  <a:gd name="T30" fmla="*/ 5040313 w 2"/>
                  <a:gd name="T31" fmla="*/ 15120938 h 8"/>
                  <a:gd name="T32" fmla="*/ 5040313 w 2"/>
                  <a:gd name="T33" fmla="*/ 2016125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8"/>
                  <a:gd name="T53" fmla="*/ 2 w 2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8">
                    <a:moveTo>
                      <a:pt x="2" y="8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60" name="Freeform 1419"/>
              <p:cNvSpPr>
                <a:spLocks/>
              </p:cNvSpPr>
              <p:nvPr/>
            </p:nvSpPr>
            <p:spPr bwMode="auto">
              <a:xfrm>
                <a:off x="7512050" y="3402012"/>
                <a:ext cx="6350" cy="9525"/>
              </a:xfrm>
              <a:custGeom>
                <a:avLst/>
                <a:gdLst>
                  <a:gd name="T0" fmla="*/ 10080625 w 4"/>
                  <a:gd name="T1" fmla="*/ 15120938 h 6"/>
                  <a:gd name="T2" fmla="*/ 10080625 w 4"/>
                  <a:gd name="T3" fmla="*/ 12601575 h 6"/>
                  <a:gd name="T4" fmla="*/ 5040313 w 4"/>
                  <a:gd name="T5" fmla="*/ 12601575 h 6"/>
                  <a:gd name="T6" fmla="*/ 2520950 w 4"/>
                  <a:gd name="T7" fmla="*/ 7561263 h 6"/>
                  <a:gd name="T8" fmla="*/ 0 w 4"/>
                  <a:gd name="T9" fmla="*/ 2520950 h 6"/>
                  <a:gd name="T10" fmla="*/ 0 w 4"/>
                  <a:gd name="T11" fmla="*/ 0 h 6"/>
                  <a:gd name="T12" fmla="*/ 2520950 w 4"/>
                  <a:gd name="T13" fmla="*/ 0 h 6"/>
                  <a:gd name="T14" fmla="*/ 5040313 w 4"/>
                  <a:gd name="T15" fmla="*/ 0 h 6"/>
                  <a:gd name="T16" fmla="*/ 10080625 w 4"/>
                  <a:gd name="T17" fmla="*/ 7561263 h 6"/>
                  <a:gd name="T18" fmla="*/ 10080625 w 4"/>
                  <a:gd name="T19" fmla="*/ 12601575 h 6"/>
                  <a:gd name="T20" fmla="*/ 10080625 w 4"/>
                  <a:gd name="T21" fmla="*/ 15120938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6"/>
                  <a:gd name="T35" fmla="*/ 4 w 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6">
                    <a:moveTo>
                      <a:pt x="4" y="6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61" name="Freeform 1420"/>
              <p:cNvSpPr>
                <a:spLocks/>
              </p:cNvSpPr>
              <p:nvPr/>
            </p:nvSpPr>
            <p:spPr bwMode="auto">
              <a:xfrm>
                <a:off x="7453313" y="3671887"/>
                <a:ext cx="7937" cy="4763"/>
              </a:xfrm>
              <a:custGeom>
                <a:avLst/>
                <a:gdLst>
                  <a:gd name="T0" fmla="*/ 0 w 5"/>
                  <a:gd name="T1" fmla="*/ 7560469 h 3"/>
                  <a:gd name="T2" fmla="*/ 0 w 5"/>
                  <a:gd name="T3" fmla="*/ 2519627 h 3"/>
                  <a:gd name="T4" fmla="*/ 0 w 5"/>
                  <a:gd name="T5" fmla="*/ 0 h 3"/>
                  <a:gd name="T6" fmla="*/ 2519204 w 5"/>
                  <a:gd name="T7" fmla="*/ 0 h 3"/>
                  <a:gd name="T8" fmla="*/ 5039995 w 5"/>
                  <a:gd name="T9" fmla="*/ 0 h 3"/>
                  <a:gd name="T10" fmla="*/ 10079990 w 5"/>
                  <a:gd name="T11" fmla="*/ 0 h 3"/>
                  <a:gd name="T12" fmla="*/ 12599194 w 5"/>
                  <a:gd name="T13" fmla="*/ 0 h 3"/>
                  <a:gd name="T14" fmla="*/ 10079990 w 5"/>
                  <a:gd name="T15" fmla="*/ 2519627 h 3"/>
                  <a:gd name="T16" fmla="*/ 10079990 w 5"/>
                  <a:gd name="T17" fmla="*/ 7560469 h 3"/>
                  <a:gd name="T18" fmla="*/ 0 w 5"/>
                  <a:gd name="T19" fmla="*/ 756046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62" name="Freeform 1421"/>
              <p:cNvSpPr>
                <a:spLocks/>
              </p:cNvSpPr>
              <p:nvPr/>
            </p:nvSpPr>
            <p:spPr bwMode="auto">
              <a:xfrm>
                <a:off x="6894513" y="3490912"/>
                <a:ext cx="6350" cy="7938"/>
              </a:xfrm>
              <a:custGeom>
                <a:avLst/>
                <a:gdLst>
                  <a:gd name="T0" fmla="*/ 5040313 w 4"/>
                  <a:gd name="T1" fmla="*/ 12600781 h 5"/>
                  <a:gd name="T2" fmla="*/ 0 w 4"/>
                  <a:gd name="T3" fmla="*/ 12600781 h 5"/>
                  <a:gd name="T4" fmla="*/ 5040313 w 4"/>
                  <a:gd name="T5" fmla="*/ 5040630 h 5"/>
                  <a:gd name="T6" fmla="*/ 5040313 w 4"/>
                  <a:gd name="T7" fmla="*/ 0 h 5"/>
                  <a:gd name="T8" fmla="*/ 7559675 w 4"/>
                  <a:gd name="T9" fmla="*/ 0 h 5"/>
                  <a:gd name="T10" fmla="*/ 7559675 w 4"/>
                  <a:gd name="T11" fmla="*/ 2519521 h 5"/>
                  <a:gd name="T12" fmla="*/ 10080625 w 4"/>
                  <a:gd name="T13" fmla="*/ 5040630 h 5"/>
                  <a:gd name="T14" fmla="*/ 10080625 w 4"/>
                  <a:gd name="T15" fmla="*/ 7560151 h 5"/>
                  <a:gd name="T16" fmla="*/ 7559675 w 4"/>
                  <a:gd name="T17" fmla="*/ 7560151 h 5"/>
                  <a:gd name="T18" fmla="*/ 7559675 w 4"/>
                  <a:gd name="T19" fmla="*/ 12600781 h 5"/>
                  <a:gd name="T20" fmla="*/ 5040313 w 4"/>
                  <a:gd name="T21" fmla="*/ 1260078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63" name="Freeform 1422"/>
              <p:cNvSpPr>
                <a:spLocks/>
              </p:cNvSpPr>
              <p:nvPr/>
            </p:nvSpPr>
            <p:spPr bwMode="auto">
              <a:xfrm>
                <a:off x="7543800" y="3490912"/>
                <a:ext cx="6350" cy="7938"/>
              </a:xfrm>
              <a:custGeom>
                <a:avLst/>
                <a:gdLst>
                  <a:gd name="T0" fmla="*/ 2520950 w 4"/>
                  <a:gd name="T1" fmla="*/ 12600781 h 5"/>
                  <a:gd name="T2" fmla="*/ 0 w 4"/>
                  <a:gd name="T3" fmla="*/ 12600781 h 5"/>
                  <a:gd name="T4" fmla="*/ 0 w 4"/>
                  <a:gd name="T5" fmla="*/ 2519521 h 5"/>
                  <a:gd name="T6" fmla="*/ 2520950 w 4"/>
                  <a:gd name="T7" fmla="*/ 2519521 h 5"/>
                  <a:gd name="T8" fmla="*/ 7559675 w 4"/>
                  <a:gd name="T9" fmla="*/ 2519521 h 5"/>
                  <a:gd name="T10" fmla="*/ 7559675 w 4"/>
                  <a:gd name="T11" fmla="*/ 0 h 5"/>
                  <a:gd name="T12" fmla="*/ 7559675 w 4"/>
                  <a:gd name="T13" fmla="*/ 2519521 h 5"/>
                  <a:gd name="T14" fmla="*/ 10080625 w 4"/>
                  <a:gd name="T15" fmla="*/ 5040630 h 5"/>
                  <a:gd name="T16" fmla="*/ 7559675 w 4"/>
                  <a:gd name="T17" fmla="*/ 7560151 h 5"/>
                  <a:gd name="T18" fmla="*/ 7559675 w 4"/>
                  <a:gd name="T19" fmla="*/ 12600781 h 5"/>
                  <a:gd name="T20" fmla="*/ 2520950 w 4"/>
                  <a:gd name="T21" fmla="*/ 1260078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64" name="Freeform 1423"/>
              <p:cNvSpPr>
                <a:spLocks/>
              </p:cNvSpPr>
              <p:nvPr/>
            </p:nvSpPr>
            <p:spPr bwMode="auto">
              <a:xfrm>
                <a:off x="7669213" y="3611562"/>
                <a:ext cx="4762" cy="9525"/>
              </a:xfrm>
              <a:custGeom>
                <a:avLst/>
                <a:gdLst>
                  <a:gd name="T0" fmla="*/ 5039783 w 3"/>
                  <a:gd name="T1" fmla="*/ 15120938 h 6"/>
                  <a:gd name="T2" fmla="*/ 2519098 w 3"/>
                  <a:gd name="T3" fmla="*/ 15120938 h 6"/>
                  <a:gd name="T4" fmla="*/ 2519098 w 3"/>
                  <a:gd name="T5" fmla="*/ 12601575 h 6"/>
                  <a:gd name="T6" fmla="*/ 2519098 w 3"/>
                  <a:gd name="T7" fmla="*/ 10080625 h 6"/>
                  <a:gd name="T8" fmla="*/ 2519098 w 3"/>
                  <a:gd name="T9" fmla="*/ 5040313 h 6"/>
                  <a:gd name="T10" fmla="*/ 2519098 w 3"/>
                  <a:gd name="T11" fmla="*/ 2520950 h 6"/>
                  <a:gd name="T12" fmla="*/ 0 w 3"/>
                  <a:gd name="T13" fmla="*/ 2520950 h 6"/>
                  <a:gd name="T14" fmla="*/ 2519098 w 3"/>
                  <a:gd name="T15" fmla="*/ 0 h 6"/>
                  <a:gd name="T16" fmla="*/ 5039783 w 3"/>
                  <a:gd name="T17" fmla="*/ 2520950 h 6"/>
                  <a:gd name="T18" fmla="*/ 7558881 w 3"/>
                  <a:gd name="T19" fmla="*/ 10080625 h 6"/>
                  <a:gd name="T20" fmla="*/ 7558881 w 3"/>
                  <a:gd name="T21" fmla="*/ 12601575 h 6"/>
                  <a:gd name="T22" fmla="*/ 5039783 w 3"/>
                  <a:gd name="T23" fmla="*/ 12601575 h 6"/>
                  <a:gd name="T24" fmla="*/ 5039783 w 3"/>
                  <a:gd name="T25" fmla="*/ 15120938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2" y="6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65" name="Freeform 1424"/>
              <p:cNvSpPr>
                <a:spLocks/>
              </p:cNvSpPr>
              <p:nvPr/>
            </p:nvSpPr>
            <p:spPr bwMode="auto">
              <a:xfrm>
                <a:off x="7021513" y="3459162"/>
                <a:ext cx="4762" cy="4763"/>
              </a:xfrm>
              <a:custGeom>
                <a:avLst/>
                <a:gdLst>
                  <a:gd name="T0" fmla="*/ 5039783 w 3"/>
                  <a:gd name="T1" fmla="*/ 7560469 h 3"/>
                  <a:gd name="T2" fmla="*/ 2519098 w 3"/>
                  <a:gd name="T3" fmla="*/ 5040842 h 3"/>
                  <a:gd name="T4" fmla="*/ 0 w 3"/>
                  <a:gd name="T5" fmla="*/ 5040842 h 3"/>
                  <a:gd name="T6" fmla="*/ 0 w 3"/>
                  <a:gd name="T7" fmla="*/ 2519627 h 3"/>
                  <a:gd name="T8" fmla="*/ 2519098 w 3"/>
                  <a:gd name="T9" fmla="*/ 0 h 3"/>
                  <a:gd name="T10" fmla="*/ 5039783 w 3"/>
                  <a:gd name="T11" fmla="*/ 0 h 3"/>
                  <a:gd name="T12" fmla="*/ 7558881 w 3"/>
                  <a:gd name="T13" fmla="*/ 0 h 3"/>
                  <a:gd name="T14" fmla="*/ 7558881 w 3"/>
                  <a:gd name="T15" fmla="*/ 2519627 h 3"/>
                  <a:gd name="T16" fmla="*/ 7558881 w 3"/>
                  <a:gd name="T17" fmla="*/ 5040842 h 3"/>
                  <a:gd name="T18" fmla="*/ 5039783 w 3"/>
                  <a:gd name="T19" fmla="*/ 756046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66" name="Freeform 1425"/>
              <p:cNvSpPr>
                <a:spLocks/>
              </p:cNvSpPr>
              <p:nvPr/>
            </p:nvSpPr>
            <p:spPr bwMode="auto">
              <a:xfrm>
                <a:off x="7010400" y="3490912"/>
                <a:ext cx="7938" cy="3175"/>
              </a:xfrm>
              <a:custGeom>
                <a:avLst/>
                <a:gdLst>
                  <a:gd name="T0" fmla="*/ 7561739 w 5"/>
                  <a:gd name="T1" fmla="*/ 5040313 h 2"/>
                  <a:gd name="T2" fmla="*/ 2521109 w 5"/>
                  <a:gd name="T3" fmla="*/ 5040313 h 2"/>
                  <a:gd name="T4" fmla="*/ 0 w 5"/>
                  <a:gd name="T5" fmla="*/ 5040313 h 2"/>
                  <a:gd name="T6" fmla="*/ 2521109 w 5"/>
                  <a:gd name="T7" fmla="*/ 2520950 h 2"/>
                  <a:gd name="T8" fmla="*/ 2521109 w 5"/>
                  <a:gd name="T9" fmla="*/ 0 h 2"/>
                  <a:gd name="T10" fmla="*/ 7561739 w 5"/>
                  <a:gd name="T11" fmla="*/ 0 h 2"/>
                  <a:gd name="T12" fmla="*/ 10081260 w 5"/>
                  <a:gd name="T13" fmla="*/ 0 h 2"/>
                  <a:gd name="T14" fmla="*/ 12602369 w 5"/>
                  <a:gd name="T15" fmla="*/ 2520950 h 2"/>
                  <a:gd name="T16" fmla="*/ 12602369 w 5"/>
                  <a:gd name="T17" fmla="*/ 5040313 h 2"/>
                  <a:gd name="T18" fmla="*/ 7561739 w 5"/>
                  <a:gd name="T19" fmla="*/ 5040313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67" name="Freeform 1426"/>
              <p:cNvSpPr>
                <a:spLocks/>
              </p:cNvSpPr>
              <p:nvPr/>
            </p:nvSpPr>
            <p:spPr bwMode="auto">
              <a:xfrm>
                <a:off x="7275513" y="3640137"/>
                <a:ext cx="9525" cy="3175"/>
              </a:xfrm>
              <a:custGeom>
                <a:avLst/>
                <a:gdLst>
                  <a:gd name="T0" fmla="*/ 5040313 w 6"/>
                  <a:gd name="T1" fmla="*/ 5040313 h 2"/>
                  <a:gd name="T2" fmla="*/ 2520950 w 6"/>
                  <a:gd name="T3" fmla="*/ 5040313 h 2"/>
                  <a:gd name="T4" fmla="*/ 2520950 w 6"/>
                  <a:gd name="T5" fmla="*/ 2520950 h 2"/>
                  <a:gd name="T6" fmla="*/ 0 w 6"/>
                  <a:gd name="T7" fmla="*/ 2520950 h 2"/>
                  <a:gd name="T8" fmla="*/ 2520950 w 6"/>
                  <a:gd name="T9" fmla="*/ 2520950 h 2"/>
                  <a:gd name="T10" fmla="*/ 2520950 w 6"/>
                  <a:gd name="T11" fmla="*/ 0 h 2"/>
                  <a:gd name="T12" fmla="*/ 5040313 w 6"/>
                  <a:gd name="T13" fmla="*/ 0 h 2"/>
                  <a:gd name="T14" fmla="*/ 10080625 w 6"/>
                  <a:gd name="T15" fmla="*/ 0 h 2"/>
                  <a:gd name="T16" fmla="*/ 12601575 w 6"/>
                  <a:gd name="T17" fmla="*/ 0 h 2"/>
                  <a:gd name="T18" fmla="*/ 15120938 w 6"/>
                  <a:gd name="T19" fmla="*/ 2520950 h 2"/>
                  <a:gd name="T20" fmla="*/ 12601575 w 6"/>
                  <a:gd name="T21" fmla="*/ 2520950 h 2"/>
                  <a:gd name="T22" fmla="*/ 10080625 w 6"/>
                  <a:gd name="T23" fmla="*/ 2520950 h 2"/>
                  <a:gd name="T24" fmla="*/ 5040313 w 6"/>
                  <a:gd name="T25" fmla="*/ 2520950 h 2"/>
                  <a:gd name="T26" fmla="*/ 10080625 w 6"/>
                  <a:gd name="T27" fmla="*/ 2520950 h 2"/>
                  <a:gd name="T28" fmla="*/ 10080625 w 6"/>
                  <a:gd name="T29" fmla="*/ 5040313 h 2"/>
                  <a:gd name="T30" fmla="*/ 5040313 w 6"/>
                  <a:gd name="T31" fmla="*/ 5040313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68" name="Freeform 1427"/>
              <p:cNvSpPr>
                <a:spLocks/>
              </p:cNvSpPr>
              <p:nvPr/>
            </p:nvSpPr>
            <p:spPr bwMode="auto">
              <a:xfrm>
                <a:off x="7618413" y="3503612"/>
                <a:ext cx="12700" cy="3175"/>
              </a:xfrm>
              <a:custGeom>
                <a:avLst/>
                <a:gdLst>
                  <a:gd name="T0" fmla="*/ 0 w 8"/>
                  <a:gd name="T1" fmla="*/ 5040313 h 2"/>
                  <a:gd name="T2" fmla="*/ 5040313 w 8"/>
                  <a:gd name="T3" fmla="*/ 2520950 h 2"/>
                  <a:gd name="T4" fmla="*/ 10080625 w 8"/>
                  <a:gd name="T5" fmla="*/ 2520950 h 2"/>
                  <a:gd name="T6" fmla="*/ 12599988 w 8"/>
                  <a:gd name="T7" fmla="*/ 2520950 h 2"/>
                  <a:gd name="T8" fmla="*/ 15120938 w 8"/>
                  <a:gd name="T9" fmla="*/ 2520950 h 2"/>
                  <a:gd name="T10" fmla="*/ 17640300 w 8"/>
                  <a:gd name="T11" fmla="*/ 0 h 2"/>
                  <a:gd name="T12" fmla="*/ 20161250 w 8"/>
                  <a:gd name="T13" fmla="*/ 0 h 2"/>
                  <a:gd name="T14" fmla="*/ 17640300 w 8"/>
                  <a:gd name="T15" fmla="*/ 2520950 h 2"/>
                  <a:gd name="T16" fmla="*/ 15120938 w 8"/>
                  <a:gd name="T17" fmla="*/ 2520950 h 2"/>
                  <a:gd name="T18" fmla="*/ 12599988 w 8"/>
                  <a:gd name="T19" fmla="*/ 5040313 h 2"/>
                  <a:gd name="T20" fmla="*/ 10080625 w 8"/>
                  <a:gd name="T21" fmla="*/ 5040313 h 2"/>
                  <a:gd name="T22" fmla="*/ 7559675 w 8"/>
                  <a:gd name="T23" fmla="*/ 5040313 h 2"/>
                  <a:gd name="T24" fmla="*/ 5040313 w 8"/>
                  <a:gd name="T25" fmla="*/ 5040313 h 2"/>
                  <a:gd name="T26" fmla="*/ 0 w 8"/>
                  <a:gd name="T27" fmla="*/ 5040313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2"/>
                  <a:gd name="T44" fmla="*/ 8 w 8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2">
                    <a:moveTo>
                      <a:pt x="0" y="2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69" name="Freeform 1428"/>
              <p:cNvSpPr>
                <a:spLocks/>
              </p:cNvSpPr>
              <p:nvPr/>
            </p:nvSpPr>
            <p:spPr bwMode="auto">
              <a:xfrm>
                <a:off x="7559675" y="3668712"/>
                <a:ext cx="7938" cy="3175"/>
              </a:xfrm>
              <a:custGeom>
                <a:avLst/>
                <a:gdLst>
                  <a:gd name="T0" fmla="*/ 10081260 w 5"/>
                  <a:gd name="T1" fmla="*/ 5040313 h 2"/>
                  <a:gd name="T2" fmla="*/ 5040630 w 5"/>
                  <a:gd name="T3" fmla="*/ 2520950 h 2"/>
                  <a:gd name="T4" fmla="*/ 0 w 5"/>
                  <a:gd name="T5" fmla="*/ 2520950 h 2"/>
                  <a:gd name="T6" fmla="*/ 0 w 5"/>
                  <a:gd name="T7" fmla="*/ 0 h 2"/>
                  <a:gd name="T8" fmla="*/ 5040630 w 5"/>
                  <a:gd name="T9" fmla="*/ 0 h 2"/>
                  <a:gd name="T10" fmla="*/ 7561739 w 5"/>
                  <a:gd name="T11" fmla="*/ 0 h 2"/>
                  <a:gd name="T12" fmla="*/ 7561739 w 5"/>
                  <a:gd name="T13" fmla="*/ 2520950 h 2"/>
                  <a:gd name="T14" fmla="*/ 10081260 w 5"/>
                  <a:gd name="T15" fmla="*/ 2520950 h 2"/>
                  <a:gd name="T16" fmla="*/ 12602369 w 5"/>
                  <a:gd name="T17" fmla="*/ 2520950 h 2"/>
                  <a:gd name="T18" fmla="*/ 12602369 w 5"/>
                  <a:gd name="T19" fmla="*/ 0 h 2"/>
                  <a:gd name="T20" fmla="*/ 12602369 w 5"/>
                  <a:gd name="T21" fmla="*/ 2520950 h 2"/>
                  <a:gd name="T22" fmla="*/ 10081260 w 5"/>
                  <a:gd name="T23" fmla="*/ 5040313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70" name="Freeform 1429"/>
              <p:cNvSpPr>
                <a:spLocks/>
              </p:cNvSpPr>
              <p:nvPr/>
            </p:nvSpPr>
            <p:spPr bwMode="auto">
              <a:xfrm>
                <a:off x="6980238" y="3605212"/>
                <a:ext cx="7937" cy="4763"/>
              </a:xfrm>
              <a:custGeom>
                <a:avLst/>
                <a:gdLst>
                  <a:gd name="T0" fmla="*/ 12599194 w 5"/>
                  <a:gd name="T1" fmla="*/ 7560469 h 3"/>
                  <a:gd name="T2" fmla="*/ 10079990 w 5"/>
                  <a:gd name="T3" fmla="*/ 7560469 h 3"/>
                  <a:gd name="T4" fmla="*/ 5039995 w 5"/>
                  <a:gd name="T5" fmla="*/ 5040842 h 3"/>
                  <a:gd name="T6" fmla="*/ 0 w 5"/>
                  <a:gd name="T7" fmla="*/ 2519627 h 3"/>
                  <a:gd name="T8" fmla="*/ 2519204 w 5"/>
                  <a:gd name="T9" fmla="*/ 0 h 3"/>
                  <a:gd name="T10" fmla="*/ 5039995 w 5"/>
                  <a:gd name="T11" fmla="*/ 2519627 h 3"/>
                  <a:gd name="T12" fmla="*/ 12599194 w 5"/>
                  <a:gd name="T13" fmla="*/ 2519627 h 3"/>
                  <a:gd name="T14" fmla="*/ 12599194 w 5"/>
                  <a:gd name="T15" fmla="*/ 5040842 h 3"/>
                  <a:gd name="T16" fmla="*/ 12599194 w 5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71" name="Freeform 1430"/>
              <p:cNvSpPr>
                <a:spLocks/>
              </p:cNvSpPr>
              <p:nvPr/>
            </p:nvSpPr>
            <p:spPr bwMode="auto">
              <a:xfrm>
                <a:off x="7627938" y="3668712"/>
                <a:ext cx="9525" cy="4763"/>
              </a:xfrm>
              <a:custGeom>
                <a:avLst/>
                <a:gdLst>
                  <a:gd name="T0" fmla="*/ 0 w 6"/>
                  <a:gd name="T1" fmla="*/ 7560469 h 3"/>
                  <a:gd name="T2" fmla="*/ 2520950 w 6"/>
                  <a:gd name="T3" fmla="*/ 5040842 h 3"/>
                  <a:gd name="T4" fmla="*/ 5040313 w 6"/>
                  <a:gd name="T5" fmla="*/ 2519627 h 3"/>
                  <a:gd name="T6" fmla="*/ 7561263 w 6"/>
                  <a:gd name="T7" fmla="*/ 0 h 3"/>
                  <a:gd name="T8" fmla="*/ 15120938 w 6"/>
                  <a:gd name="T9" fmla="*/ 0 h 3"/>
                  <a:gd name="T10" fmla="*/ 15120938 w 6"/>
                  <a:gd name="T11" fmla="*/ 2519627 h 3"/>
                  <a:gd name="T12" fmla="*/ 7561263 w 6"/>
                  <a:gd name="T13" fmla="*/ 2519627 h 3"/>
                  <a:gd name="T14" fmla="*/ 5040313 w 6"/>
                  <a:gd name="T15" fmla="*/ 5040842 h 3"/>
                  <a:gd name="T16" fmla="*/ 2520950 w 6"/>
                  <a:gd name="T17" fmla="*/ 7560469 h 3"/>
                  <a:gd name="T18" fmla="*/ 0 w 6"/>
                  <a:gd name="T19" fmla="*/ 756046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72" name="Freeform 1431"/>
              <p:cNvSpPr>
                <a:spLocks/>
              </p:cNvSpPr>
              <p:nvPr/>
            </p:nvSpPr>
            <p:spPr bwMode="auto">
              <a:xfrm>
                <a:off x="7327900" y="3670300"/>
                <a:ext cx="4763" cy="6350"/>
              </a:xfrm>
              <a:custGeom>
                <a:avLst/>
                <a:gdLst>
                  <a:gd name="T0" fmla="*/ 2521215 w 3"/>
                  <a:gd name="T1" fmla="*/ 10080625 h 4"/>
                  <a:gd name="T2" fmla="*/ 0 w 3"/>
                  <a:gd name="T3" fmla="*/ 5040313 h 4"/>
                  <a:gd name="T4" fmla="*/ 0 w 3"/>
                  <a:gd name="T5" fmla="*/ 2520950 h 4"/>
                  <a:gd name="T6" fmla="*/ 0 w 3"/>
                  <a:gd name="T7" fmla="*/ 0 h 4"/>
                  <a:gd name="T8" fmla="*/ 2521215 w 3"/>
                  <a:gd name="T9" fmla="*/ 0 h 4"/>
                  <a:gd name="T10" fmla="*/ 5040842 w 3"/>
                  <a:gd name="T11" fmla="*/ 0 h 4"/>
                  <a:gd name="T12" fmla="*/ 7562056 w 3"/>
                  <a:gd name="T13" fmla="*/ 0 h 4"/>
                  <a:gd name="T14" fmla="*/ 5040842 w 3"/>
                  <a:gd name="T15" fmla="*/ 2520950 h 4"/>
                  <a:gd name="T16" fmla="*/ 5040842 w 3"/>
                  <a:gd name="T17" fmla="*/ 5040313 h 4"/>
                  <a:gd name="T18" fmla="*/ 2521215 w 3"/>
                  <a:gd name="T19" fmla="*/ 5040313 h 4"/>
                  <a:gd name="T20" fmla="*/ 2521215 w 3"/>
                  <a:gd name="T21" fmla="*/ 1008062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73" name="Freeform 1432"/>
              <p:cNvSpPr>
                <a:spLocks/>
              </p:cNvSpPr>
              <p:nvPr/>
            </p:nvSpPr>
            <p:spPr bwMode="auto">
              <a:xfrm>
                <a:off x="7702550" y="3622675"/>
                <a:ext cx="7938" cy="6350"/>
              </a:xfrm>
              <a:custGeom>
                <a:avLst/>
                <a:gdLst>
                  <a:gd name="T0" fmla="*/ 7561739 w 5"/>
                  <a:gd name="T1" fmla="*/ 10080625 h 4"/>
                  <a:gd name="T2" fmla="*/ 5040630 w 5"/>
                  <a:gd name="T3" fmla="*/ 7559675 h 4"/>
                  <a:gd name="T4" fmla="*/ 2521109 w 5"/>
                  <a:gd name="T5" fmla="*/ 2520950 h 4"/>
                  <a:gd name="T6" fmla="*/ 0 w 5"/>
                  <a:gd name="T7" fmla="*/ 2520950 h 4"/>
                  <a:gd name="T8" fmla="*/ 0 w 5"/>
                  <a:gd name="T9" fmla="*/ 0 h 4"/>
                  <a:gd name="T10" fmla="*/ 2521109 w 5"/>
                  <a:gd name="T11" fmla="*/ 0 h 4"/>
                  <a:gd name="T12" fmla="*/ 5040630 w 5"/>
                  <a:gd name="T13" fmla="*/ 0 h 4"/>
                  <a:gd name="T14" fmla="*/ 5040630 w 5"/>
                  <a:gd name="T15" fmla="*/ 2520950 h 4"/>
                  <a:gd name="T16" fmla="*/ 7561739 w 5"/>
                  <a:gd name="T17" fmla="*/ 5040313 h 4"/>
                  <a:gd name="T18" fmla="*/ 12602369 w 5"/>
                  <a:gd name="T19" fmla="*/ 7559675 h 4"/>
                  <a:gd name="T20" fmla="*/ 7561739 w 5"/>
                  <a:gd name="T21" fmla="*/ 1008062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74" name="Freeform 1433"/>
              <p:cNvSpPr>
                <a:spLocks/>
              </p:cNvSpPr>
              <p:nvPr/>
            </p:nvSpPr>
            <p:spPr bwMode="auto">
              <a:xfrm>
                <a:off x="7707313" y="3627437"/>
                <a:ext cx="7937" cy="6350"/>
              </a:xfrm>
              <a:custGeom>
                <a:avLst/>
                <a:gdLst>
                  <a:gd name="T0" fmla="*/ 10079990 w 5"/>
                  <a:gd name="T1" fmla="*/ 10080625 h 4"/>
                  <a:gd name="T2" fmla="*/ 7559199 w 5"/>
                  <a:gd name="T3" fmla="*/ 10080625 h 4"/>
                  <a:gd name="T4" fmla="*/ 7559199 w 5"/>
                  <a:gd name="T5" fmla="*/ 7559675 h 4"/>
                  <a:gd name="T6" fmla="*/ 5039995 w 5"/>
                  <a:gd name="T7" fmla="*/ 7559675 h 4"/>
                  <a:gd name="T8" fmla="*/ 5039995 w 5"/>
                  <a:gd name="T9" fmla="*/ 2520950 h 4"/>
                  <a:gd name="T10" fmla="*/ 0 w 5"/>
                  <a:gd name="T11" fmla="*/ 2520950 h 4"/>
                  <a:gd name="T12" fmla="*/ 5039995 w 5"/>
                  <a:gd name="T13" fmla="*/ 0 h 4"/>
                  <a:gd name="T14" fmla="*/ 7559199 w 5"/>
                  <a:gd name="T15" fmla="*/ 0 h 4"/>
                  <a:gd name="T16" fmla="*/ 10079990 w 5"/>
                  <a:gd name="T17" fmla="*/ 2520950 h 4"/>
                  <a:gd name="T18" fmla="*/ 10079990 w 5"/>
                  <a:gd name="T19" fmla="*/ 7559675 h 4"/>
                  <a:gd name="T20" fmla="*/ 12599194 w 5"/>
                  <a:gd name="T21" fmla="*/ 7559675 h 4"/>
                  <a:gd name="T22" fmla="*/ 10079990 w 5"/>
                  <a:gd name="T23" fmla="*/ 7559675 h 4"/>
                  <a:gd name="T24" fmla="*/ 10079990 w 5"/>
                  <a:gd name="T25" fmla="*/ 10080625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75" name="Freeform 1434"/>
              <p:cNvSpPr>
                <a:spLocks/>
              </p:cNvSpPr>
              <p:nvPr/>
            </p:nvSpPr>
            <p:spPr bwMode="auto">
              <a:xfrm>
                <a:off x="7370763" y="3676650"/>
                <a:ext cx="4762" cy="6350"/>
              </a:xfrm>
              <a:custGeom>
                <a:avLst/>
                <a:gdLst>
                  <a:gd name="T0" fmla="*/ 2519098 w 3"/>
                  <a:gd name="T1" fmla="*/ 10080625 h 4"/>
                  <a:gd name="T2" fmla="*/ 0 w 3"/>
                  <a:gd name="T3" fmla="*/ 10080625 h 4"/>
                  <a:gd name="T4" fmla="*/ 2519098 w 3"/>
                  <a:gd name="T5" fmla="*/ 7559675 h 4"/>
                  <a:gd name="T6" fmla="*/ 2519098 w 3"/>
                  <a:gd name="T7" fmla="*/ 0 h 4"/>
                  <a:gd name="T8" fmla="*/ 5039783 w 3"/>
                  <a:gd name="T9" fmla="*/ 2520950 h 4"/>
                  <a:gd name="T10" fmla="*/ 7558881 w 3"/>
                  <a:gd name="T11" fmla="*/ 2520950 h 4"/>
                  <a:gd name="T12" fmla="*/ 7558881 w 3"/>
                  <a:gd name="T13" fmla="*/ 5040313 h 4"/>
                  <a:gd name="T14" fmla="*/ 5039783 w 3"/>
                  <a:gd name="T15" fmla="*/ 5040313 h 4"/>
                  <a:gd name="T16" fmla="*/ 2519098 w 3"/>
                  <a:gd name="T17" fmla="*/ 5040313 h 4"/>
                  <a:gd name="T18" fmla="*/ 2519098 w 3"/>
                  <a:gd name="T19" fmla="*/ 7559675 h 4"/>
                  <a:gd name="T20" fmla="*/ 2519098 w 3"/>
                  <a:gd name="T21" fmla="*/ 1008062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76" name="Freeform 1435"/>
              <p:cNvSpPr>
                <a:spLocks/>
              </p:cNvSpPr>
              <p:nvPr/>
            </p:nvSpPr>
            <p:spPr bwMode="auto">
              <a:xfrm>
                <a:off x="6894513" y="3486150"/>
                <a:ext cx="6350" cy="7937"/>
              </a:xfrm>
              <a:custGeom>
                <a:avLst/>
                <a:gdLst>
                  <a:gd name="T0" fmla="*/ 10080625 w 4"/>
                  <a:gd name="T1" fmla="*/ 12600781 h 5"/>
                  <a:gd name="T2" fmla="*/ 7559675 w 4"/>
                  <a:gd name="T3" fmla="*/ 10079990 h 5"/>
                  <a:gd name="T4" fmla="*/ 5040313 w 4"/>
                  <a:gd name="T5" fmla="*/ 5039995 h 5"/>
                  <a:gd name="T6" fmla="*/ 0 w 4"/>
                  <a:gd name="T7" fmla="*/ 0 h 5"/>
                  <a:gd name="T8" fmla="*/ 5040313 w 4"/>
                  <a:gd name="T9" fmla="*/ 0 h 5"/>
                  <a:gd name="T10" fmla="*/ 7559675 w 4"/>
                  <a:gd name="T11" fmla="*/ 2520791 h 5"/>
                  <a:gd name="T12" fmla="*/ 7559675 w 4"/>
                  <a:gd name="T13" fmla="*/ 5039995 h 5"/>
                  <a:gd name="T14" fmla="*/ 7559675 w 4"/>
                  <a:gd name="T15" fmla="*/ 7560786 h 5"/>
                  <a:gd name="T16" fmla="*/ 10080625 w 4"/>
                  <a:gd name="T17" fmla="*/ 7560786 h 5"/>
                  <a:gd name="T18" fmla="*/ 10080625 w 4"/>
                  <a:gd name="T19" fmla="*/ 10079990 h 5"/>
                  <a:gd name="T20" fmla="*/ 10080625 w 4"/>
                  <a:gd name="T21" fmla="*/ 1260078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4" y="5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77" name="Freeform 1436"/>
              <p:cNvSpPr>
                <a:spLocks/>
              </p:cNvSpPr>
              <p:nvPr/>
            </p:nvSpPr>
            <p:spPr bwMode="auto">
              <a:xfrm>
                <a:off x="7718425" y="3506787"/>
                <a:ext cx="3175" cy="6350"/>
              </a:xfrm>
              <a:custGeom>
                <a:avLst/>
                <a:gdLst>
                  <a:gd name="T0" fmla="*/ 2520950 w 2"/>
                  <a:gd name="T1" fmla="*/ 10080625 h 4"/>
                  <a:gd name="T2" fmla="*/ 0 w 2"/>
                  <a:gd name="T3" fmla="*/ 2520950 h 4"/>
                  <a:gd name="T4" fmla="*/ 2520950 w 2"/>
                  <a:gd name="T5" fmla="*/ 0 h 4"/>
                  <a:gd name="T6" fmla="*/ 5040313 w 2"/>
                  <a:gd name="T7" fmla="*/ 0 h 4"/>
                  <a:gd name="T8" fmla="*/ 5040313 w 2"/>
                  <a:gd name="T9" fmla="*/ 2520950 h 4"/>
                  <a:gd name="T10" fmla="*/ 5040313 w 2"/>
                  <a:gd name="T11" fmla="*/ 5040313 h 4"/>
                  <a:gd name="T12" fmla="*/ 5040313 w 2"/>
                  <a:gd name="T13" fmla="*/ 10080625 h 4"/>
                  <a:gd name="T14" fmla="*/ 2520950 w 2"/>
                  <a:gd name="T15" fmla="*/ 1008062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78" name="Freeform 1437"/>
              <p:cNvSpPr>
                <a:spLocks/>
              </p:cNvSpPr>
              <p:nvPr/>
            </p:nvSpPr>
            <p:spPr bwMode="auto">
              <a:xfrm>
                <a:off x="6900863" y="3481387"/>
                <a:ext cx="6350" cy="3175"/>
              </a:xfrm>
              <a:custGeom>
                <a:avLst/>
                <a:gdLst>
                  <a:gd name="T0" fmla="*/ 2520950 w 4"/>
                  <a:gd name="T1" fmla="*/ 5040313 h 2"/>
                  <a:gd name="T2" fmla="*/ 0 w 4"/>
                  <a:gd name="T3" fmla="*/ 5040313 h 2"/>
                  <a:gd name="T4" fmla="*/ 0 w 4"/>
                  <a:gd name="T5" fmla="*/ 0 h 2"/>
                  <a:gd name="T6" fmla="*/ 2520950 w 4"/>
                  <a:gd name="T7" fmla="*/ 0 h 2"/>
                  <a:gd name="T8" fmla="*/ 7559675 w 4"/>
                  <a:gd name="T9" fmla="*/ 0 h 2"/>
                  <a:gd name="T10" fmla="*/ 10080625 w 4"/>
                  <a:gd name="T11" fmla="*/ 5040313 h 2"/>
                  <a:gd name="T12" fmla="*/ 7559675 w 4"/>
                  <a:gd name="T13" fmla="*/ 5040313 h 2"/>
                  <a:gd name="T14" fmla="*/ 2520950 w 4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79" name="Freeform 1438"/>
              <p:cNvSpPr>
                <a:spLocks/>
              </p:cNvSpPr>
              <p:nvPr/>
            </p:nvSpPr>
            <p:spPr bwMode="auto">
              <a:xfrm>
                <a:off x="7004050" y="3470275"/>
                <a:ext cx="3175" cy="4762"/>
              </a:xfrm>
              <a:custGeom>
                <a:avLst/>
                <a:gdLst>
                  <a:gd name="T0" fmla="*/ 2520950 w 2"/>
                  <a:gd name="T1" fmla="*/ 7560469 h 3"/>
                  <a:gd name="T2" fmla="*/ 0 w 2"/>
                  <a:gd name="T3" fmla="*/ 7560469 h 3"/>
                  <a:gd name="T4" fmla="*/ 0 w 2"/>
                  <a:gd name="T5" fmla="*/ 5039783 h 3"/>
                  <a:gd name="T6" fmla="*/ 0 w 2"/>
                  <a:gd name="T7" fmla="*/ 2520685 h 3"/>
                  <a:gd name="T8" fmla="*/ 2520950 w 2"/>
                  <a:gd name="T9" fmla="*/ 2520685 h 3"/>
                  <a:gd name="T10" fmla="*/ 2520950 w 2"/>
                  <a:gd name="T11" fmla="*/ 0 h 3"/>
                  <a:gd name="T12" fmla="*/ 5040313 w 2"/>
                  <a:gd name="T13" fmla="*/ 2520685 h 3"/>
                  <a:gd name="T14" fmla="*/ 5040313 w 2"/>
                  <a:gd name="T15" fmla="*/ 5039783 h 3"/>
                  <a:gd name="T16" fmla="*/ 5040313 w 2"/>
                  <a:gd name="T17" fmla="*/ 7560469 h 3"/>
                  <a:gd name="T18" fmla="*/ 2520950 w 2"/>
                  <a:gd name="T19" fmla="*/ 7560469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80" name="Freeform 1439"/>
              <p:cNvSpPr>
                <a:spLocks/>
              </p:cNvSpPr>
              <p:nvPr/>
            </p:nvSpPr>
            <p:spPr bwMode="auto">
              <a:xfrm>
                <a:off x="7008813" y="3465512"/>
                <a:ext cx="3175" cy="6350"/>
              </a:xfrm>
              <a:custGeom>
                <a:avLst/>
                <a:gdLst>
                  <a:gd name="T0" fmla="*/ 2520950 w 2"/>
                  <a:gd name="T1" fmla="*/ 10080625 h 4"/>
                  <a:gd name="T2" fmla="*/ 0 w 2"/>
                  <a:gd name="T3" fmla="*/ 7559675 h 4"/>
                  <a:gd name="T4" fmla="*/ 0 w 2"/>
                  <a:gd name="T5" fmla="*/ 5040313 h 4"/>
                  <a:gd name="T6" fmla="*/ 0 w 2"/>
                  <a:gd name="T7" fmla="*/ 0 h 4"/>
                  <a:gd name="T8" fmla="*/ 2520950 w 2"/>
                  <a:gd name="T9" fmla="*/ 5040313 h 4"/>
                  <a:gd name="T10" fmla="*/ 5040313 w 2"/>
                  <a:gd name="T11" fmla="*/ 7559675 h 4"/>
                  <a:gd name="T12" fmla="*/ 5040313 w 2"/>
                  <a:gd name="T13" fmla="*/ 10080625 h 4"/>
                  <a:gd name="T14" fmla="*/ 2520950 w 2"/>
                  <a:gd name="T15" fmla="*/ 1008062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81" name="Freeform 1440"/>
              <p:cNvSpPr>
                <a:spLocks/>
              </p:cNvSpPr>
              <p:nvPr/>
            </p:nvSpPr>
            <p:spPr bwMode="auto">
              <a:xfrm>
                <a:off x="7062788" y="3416300"/>
                <a:ext cx="3175" cy="4762"/>
              </a:xfrm>
              <a:custGeom>
                <a:avLst/>
                <a:gdLst>
                  <a:gd name="T0" fmla="*/ 0 w 2"/>
                  <a:gd name="T1" fmla="*/ 7560469 h 3"/>
                  <a:gd name="T2" fmla="*/ 0 w 2"/>
                  <a:gd name="T3" fmla="*/ 2520685 h 3"/>
                  <a:gd name="T4" fmla="*/ 0 w 2"/>
                  <a:gd name="T5" fmla="*/ 0 h 3"/>
                  <a:gd name="T6" fmla="*/ 5040313 w 2"/>
                  <a:gd name="T7" fmla="*/ 2520685 h 3"/>
                  <a:gd name="T8" fmla="*/ 2520950 w 2"/>
                  <a:gd name="T9" fmla="*/ 5039783 h 3"/>
                  <a:gd name="T10" fmla="*/ 2520950 w 2"/>
                  <a:gd name="T11" fmla="*/ 7560469 h 3"/>
                  <a:gd name="T12" fmla="*/ 0 w 2"/>
                  <a:gd name="T13" fmla="*/ 756046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82" name="Freeform 1441"/>
              <p:cNvSpPr>
                <a:spLocks/>
              </p:cNvSpPr>
              <p:nvPr/>
            </p:nvSpPr>
            <p:spPr bwMode="auto">
              <a:xfrm>
                <a:off x="7459663" y="3714750"/>
                <a:ext cx="4762" cy="3175"/>
              </a:xfrm>
              <a:custGeom>
                <a:avLst/>
                <a:gdLst>
                  <a:gd name="T0" fmla="*/ 0 w 3"/>
                  <a:gd name="T1" fmla="*/ 5040313 h 2"/>
                  <a:gd name="T2" fmla="*/ 0 w 3"/>
                  <a:gd name="T3" fmla="*/ 2520950 h 2"/>
                  <a:gd name="T4" fmla="*/ 2519098 w 3"/>
                  <a:gd name="T5" fmla="*/ 0 h 2"/>
                  <a:gd name="T6" fmla="*/ 5039783 w 3"/>
                  <a:gd name="T7" fmla="*/ 0 h 2"/>
                  <a:gd name="T8" fmla="*/ 7558881 w 3"/>
                  <a:gd name="T9" fmla="*/ 0 h 2"/>
                  <a:gd name="T10" fmla="*/ 2519098 w 3"/>
                  <a:gd name="T11" fmla="*/ 5040313 h 2"/>
                  <a:gd name="T12" fmla="*/ 0 w 3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83" name="Freeform 1442"/>
              <p:cNvSpPr>
                <a:spLocks/>
              </p:cNvSpPr>
              <p:nvPr/>
            </p:nvSpPr>
            <p:spPr bwMode="auto">
              <a:xfrm>
                <a:off x="7621588" y="3494087"/>
                <a:ext cx="4762" cy="4763"/>
              </a:xfrm>
              <a:custGeom>
                <a:avLst/>
                <a:gdLst>
                  <a:gd name="T0" fmla="*/ 5039783 w 3"/>
                  <a:gd name="T1" fmla="*/ 7560469 h 3"/>
                  <a:gd name="T2" fmla="*/ 0 w 3"/>
                  <a:gd name="T3" fmla="*/ 7560469 h 3"/>
                  <a:gd name="T4" fmla="*/ 0 w 3"/>
                  <a:gd name="T5" fmla="*/ 2519627 h 3"/>
                  <a:gd name="T6" fmla="*/ 5039783 w 3"/>
                  <a:gd name="T7" fmla="*/ 0 h 3"/>
                  <a:gd name="T8" fmla="*/ 5039783 w 3"/>
                  <a:gd name="T9" fmla="*/ 2519627 h 3"/>
                  <a:gd name="T10" fmla="*/ 7558881 w 3"/>
                  <a:gd name="T11" fmla="*/ 2519627 h 3"/>
                  <a:gd name="T12" fmla="*/ 7558881 w 3"/>
                  <a:gd name="T13" fmla="*/ 7560469 h 3"/>
                  <a:gd name="T14" fmla="*/ 5039783 w 3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84" name="Freeform 1443"/>
              <p:cNvSpPr>
                <a:spLocks/>
              </p:cNvSpPr>
              <p:nvPr/>
            </p:nvSpPr>
            <p:spPr bwMode="auto">
              <a:xfrm>
                <a:off x="7545388" y="3500437"/>
                <a:ext cx="4762" cy="3175"/>
              </a:xfrm>
              <a:custGeom>
                <a:avLst/>
                <a:gdLst>
                  <a:gd name="T0" fmla="*/ 7558881 w 3"/>
                  <a:gd name="T1" fmla="*/ 5040313 h 2"/>
                  <a:gd name="T2" fmla="*/ 0 w 3"/>
                  <a:gd name="T3" fmla="*/ 5040313 h 2"/>
                  <a:gd name="T4" fmla="*/ 0 w 3"/>
                  <a:gd name="T5" fmla="*/ 0 h 2"/>
                  <a:gd name="T6" fmla="*/ 5039783 w 3"/>
                  <a:gd name="T7" fmla="*/ 0 h 2"/>
                  <a:gd name="T8" fmla="*/ 7558881 w 3"/>
                  <a:gd name="T9" fmla="*/ 2520950 h 2"/>
                  <a:gd name="T10" fmla="*/ 7558881 w 3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85" name="Freeform 1444"/>
              <p:cNvSpPr>
                <a:spLocks/>
              </p:cNvSpPr>
              <p:nvPr/>
            </p:nvSpPr>
            <p:spPr bwMode="auto">
              <a:xfrm>
                <a:off x="7450138" y="3676650"/>
                <a:ext cx="6350" cy="4762"/>
              </a:xfrm>
              <a:custGeom>
                <a:avLst/>
                <a:gdLst>
                  <a:gd name="T0" fmla="*/ 0 w 4"/>
                  <a:gd name="T1" fmla="*/ 7560469 h 3"/>
                  <a:gd name="T2" fmla="*/ 0 w 4"/>
                  <a:gd name="T3" fmla="*/ 5039783 h 3"/>
                  <a:gd name="T4" fmla="*/ 0 w 4"/>
                  <a:gd name="T5" fmla="*/ 2520685 h 3"/>
                  <a:gd name="T6" fmla="*/ 2520950 w 4"/>
                  <a:gd name="T7" fmla="*/ 2520685 h 3"/>
                  <a:gd name="T8" fmla="*/ 2520950 w 4"/>
                  <a:gd name="T9" fmla="*/ 0 h 3"/>
                  <a:gd name="T10" fmla="*/ 7559675 w 4"/>
                  <a:gd name="T11" fmla="*/ 0 h 3"/>
                  <a:gd name="T12" fmla="*/ 10080625 w 4"/>
                  <a:gd name="T13" fmla="*/ 0 h 3"/>
                  <a:gd name="T14" fmla="*/ 10080625 w 4"/>
                  <a:gd name="T15" fmla="*/ 2520685 h 3"/>
                  <a:gd name="T16" fmla="*/ 7559675 w 4"/>
                  <a:gd name="T17" fmla="*/ 2520685 h 3"/>
                  <a:gd name="T18" fmla="*/ 5040313 w 4"/>
                  <a:gd name="T19" fmla="*/ 2520685 h 3"/>
                  <a:gd name="T20" fmla="*/ 2520950 w 4"/>
                  <a:gd name="T21" fmla="*/ 5039783 h 3"/>
                  <a:gd name="T22" fmla="*/ 0 w 4"/>
                  <a:gd name="T23" fmla="*/ 75604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86" name="Freeform 1445"/>
              <p:cNvSpPr>
                <a:spLocks/>
              </p:cNvSpPr>
              <p:nvPr/>
            </p:nvSpPr>
            <p:spPr bwMode="auto">
              <a:xfrm>
                <a:off x="7332663" y="3390900"/>
                <a:ext cx="4762" cy="4762"/>
              </a:xfrm>
              <a:custGeom>
                <a:avLst/>
                <a:gdLst>
                  <a:gd name="T0" fmla="*/ 0 w 3"/>
                  <a:gd name="T1" fmla="*/ 0 h 3"/>
                  <a:gd name="T2" fmla="*/ 5039783 w 3"/>
                  <a:gd name="T3" fmla="*/ 0 h 3"/>
                  <a:gd name="T4" fmla="*/ 7558881 w 3"/>
                  <a:gd name="T5" fmla="*/ 0 h 3"/>
                  <a:gd name="T6" fmla="*/ 7558881 w 3"/>
                  <a:gd name="T7" fmla="*/ 2520685 h 3"/>
                  <a:gd name="T8" fmla="*/ 7558881 w 3"/>
                  <a:gd name="T9" fmla="*/ 7560469 h 3"/>
                  <a:gd name="T10" fmla="*/ 5039783 w 3"/>
                  <a:gd name="T11" fmla="*/ 7560469 h 3"/>
                  <a:gd name="T12" fmla="*/ 0 w 3"/>
                  <a:gd name="T13" fmla="*/ 2520685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87" name="Freeform 1446"/>
              <p:cNvSpPr>
                <a:spLocks/>
              </p:cNvSpPr>
              <p:nvPr/>
            </p:nvSpPr>
            <p:spPr bwMode="auto">
              <a:xfrm>
                <a:off x="7321550" y="3405187"/>
                <a:ext cx="7938" cy="1588"/>
              </a:xfrm>
              <a:custGeom>
                <a:avLst/>
                <a:gdLst>
                  <a:gd name="T0" fmla="*/ 10081260 w 5"/>
                  <a:gd name="T1" fmla="*/ 2520156 h 1"/>
                  <a:gd name="T2" fmla="*/ 7561739 w 5"/>
                  <a:gd name="T3" fmla="*/ 2520156 h 1"/>
                  <a:gd name="T4" fmla="*/ 2521109 w 5"/>
                  <a:gd name="T5" fmla="*/ 2520156 h 1"/>
                  <a:gd name="T6" fmla="*/ 0 w 5"/>
                  <a:gd name="T7" fmla="*/ 2520156 h 1"/>
                  <a:gd name="T8" fmla="*/ 0 w 5"/>
                  <a:gd name="T9" fmla="*/ 0 h 1"/>
                  <a:gd name="T10" fmla="*/ 2521109 w 5"/>
                  <a:gd name="T11" fmla="*/ 0 h 1"/>
                  <a:gd name="T12" fmla="*/ 7561739 w 5"/>
                  <a:gd name="T13" fmla="*/ 0 h 1"/>
                  <a:gd name="T14" fmla="*/ 12602369 w 5"/>
                  <a:gd name="T15" fmla="*/ 2520156 h 1"/>
                  <a:gd name="T16" fmla="*/ 10081260 w 5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88" name="Freeform 1447"/>
              <p:cNvSpPr>
                <a:spLocks/>
              </p:cNvSpPr>
              <p:nvPr/>
            </p:nvSpPr>
            <p:spPr bwMode="auto">
              <a:xfrm>
                <a:off x="7329488" y="3409950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2520950 h 2"/>
                  <a:gd name="T4" fmla="*/ 0 w 2"/>
                  <a:gd name="T5" fmla="*/ 0 h 2"/>
                  <a:gd name="T6" fmla="*/ 2520950 w 2"/>
                  <a:gd name="T7" fmla="*/ 0 h 2"/>
                  <a:gd name="T8" fmla="*/ 5040313 w 2"/>
                  <a:gd name="T9" fmla="*/ 0 h 2"/>
                  <a:gd name="T10" fmla="*/ 5040313 w 2"/>
                  <a:gd name="T11" fmla="*/ 5040313 h 2"/>
                  <a:gd name="T12" fmla="*/ 2520950 w 2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89" name="Freeform 1448"/>
              <p:cNvSpPr>
                <a:spLocks/>
              </p:cNvSpPr>
              <p:nvPr/>
            </p:nvSpPr>
            <p:spPr bwMode="auto">
              <a:xfrm>
                <a:off x="7421563" y="3494087"/>
                <a:ext cx="7937" cy="4763"/>
              </a:xfrm>
              <a:custGeom>
                <a:avLst/>
                <a:gdLst>
                  <a:gd name="T0" fmla="*/ 0 w 5"/>
                  <a:gd name="T1" fmla="*/ 7560469 h 3"/>
                  <a:gd name="T2" fmla="*/ 2519204 w 5"/>
                  <a:gd name="T3" fmla="*/ 2519627 h 3"/>
                  <a:gd name="T4" fmla="*/ 7559199 w 5"/>
                  <a:gd name="T5" fmla="*/ 0 h 3"/>
                  <a:gd name="T6" fmla="*/ 7559199 w 5"/>
                  <a:gd name="T7" fmla="*/ 2519627 h 3"/>
                  <a:gd name="T8" fmla="*/ 12599194 w 5"/>
                  <a:gd name="T9" fmla="*/ 2519627 h 3"/>
                  <a:gd name="T10" fmla="*/ 7559199 w 5"/>
                  <a:gd name="T11" fmla="*/ 2519627 h 3"/>
                  <a:gd name="T12" fmla="*/ 7559199 w 5"/>
                  <a:gd name="T13" fmla="*/ 7560469 h 3"/>
                  <a:gd name="T14" fmla="*/ 7559199 w 5"/>
                  <a:gd name="T15" fmla="*/ 2519627 h 3"/>
                  <a:gd name="T16" fmla="*/ 2519204 w 5"/>
                  <a:gd name="T17" fmla="*/ 2519627 h 3"/>
                  <a:gd name="T18" fmla="*/ 2519204 w 5"/>
                  <a:gd name="T19" fmla="*/ 7560469 h 3"/>
                  <a:gd name="T20" fmla="*/ 0 w 5"/>
                  <a:gd name="T21" fmla="*/ 7560469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90" name="Freeform 1449"/>
              <p:cNvSpPr>
                <a:spLocks/>
              </p:cNvSpPr>
              <p:nvPr/>
            </p:nvSpPr>
            <p:spPr bwMode="auto">
              <a:xfrm>
                <a:off x="6869113" y="3435350"/>
                <a:ext cx="4762" cy="4762"/>
              </a:xfrm>
              <a:custGeom>
                <a:avLst/>
                <a:gdLst>
                  <a:gd name="T0" fmla="*/ 5039783 w 3"/>
                  <a:gd name="T1" fmla="*/ 7560469 h 3"/>
                  <a:gd name="T2" fmla="*/ 2519098 w 3"/>
                  <a:gd name="T3" fmla="*/ 2520685 h 3"/>
                  <a:gd name="T4" fmla="*/ 0 w 3"/>
                  <a:gd name="T5" fmla="*/ 0 h 3"/>
                  <a:gd name="T6" fmla="*/ 5039783 w 3"/>
                  <a:gd name="T7" fmla="*/ 0 h 3"/>
                  <a:gd name="T8" fmla="*/ 5039783 w 3"/>
                  <a:gd name="T9" fmla="*/ 2520685 h 3"/>
                  <a:gd name="T10" fmla="*/ 7558881 w 3"/>
                  <a:gd name="T11" fmla="*/ 2520685 h 3"/>
                  <a:gd name="T12" fmla="*/ 7558881 w 3"/>
                  <a:gd name="T13" fmla="*/ 7560469 h 3"/>
                  <a:gd name="T14" fmla="*/ 5039783 w 3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91" name="Freeform 1450"/>
              <p:cNvSpPr>
                <a:spLocks/>
              </p:cNvSpPr>
              <p:nvPr/>
            </p:nvSpPr>
            <p:spPr bwMode="auto">
              <a:xfrm>
                <a:off x="7648575" y="3646487"/>
                <a:ext cx="6350" cy="3175"/>
              </a:xfrm>
              <a:custGeom>
                <a:avLst/>
                <a:gdLst>
                  <a:gd name="T0" fmla="*/ 10080625 w 4"/>
                  <a:gd name="T1" fmla="*/ 5040313 h 2"/>
                  <a:gd name="T2" fmla="*/ 7559675 w 4"/>
                  <a:gd name="T3" fmla="*/ 5040313 h 2"/>
                  <a:gd name="T4" fmla="*/ 7559675 w 4"/>
                  <a:gd name="T5" fmla="*/ 2520950 h 2"/>
                  <a:gd name="T6" fmla="*/ 5040313 w 4"/>
                  <a:gd name="T7" fmla="*/ 2520950 h 2"/>
                  <a:gd name="T8" fmla="*/ 0 w 4"/>
                  <a:gd name="T9" fmla="*/ 2520950 h 2"/>
                  <a:gd name="T10" fmla="*/ 7559675 w 4"/>
                  <a:gd name="T11" fmla="*/ 0 h 2"/>
                  <a:gd name="T12" fmla="*/ 10080625 w 4"/>
                  <a:gd name="T13" fmla="*/ 0 h 2"/>
                  <a:gd name="T14" fmla="*/ 10080625 w 4"/>
                  <a:gd name="T15" fmla="*/ 2520950 h 2"/>
                  <a:gd name="T16" fmla="*/ 10080625 w 4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92" name="Freeform 1451"/>
              <p:cNvSpPr>
                <a:spLocks/>
              </p:cNvSpPr>
              <p:nvPr/>
            </p:nvSpPr>
            <p:spPr bwMode="auto">
              <a:xfrm>
                <a:off x="7331075" y="3392487"/>
                <a:ext cx="3175" cy="4763"/>
              </a:xfrm>
              <a:custGeom>
                <a:avLst/>
                <a:gdLst>
                  <a:gd name="T0" fmla="*/ 2520950 w 2"/>
                  <a:gd name="T1" fmla="*/ 7560469 h 3"/>
                  <a:gd name="T2" fmla="*/ 0 w 2"/>
                  <a:gd name="T3" fmla="*/ 5040842 h 3"/>
                  <a:gd name="T4" fmla="*/ 0 w 2"/>
                  <a:gd name="T5" fmla="*/ 0 h 3"/>
                  <a:gd name="T6" fmla="*/ 2520950 w 2"/>
                  <a:gd name="T7" fmla="*/ 0 h 3"/>
                  <a:gd name="T8" fmla="*/ 5040313 w 2"/>
                  <a:gd name="T9" fmla="*/ 0 h 3"/>
                  <a:gd name="T10" fmla="*/ 5040313 w 2"/>
                  <a:gd name="T11" fmla="*/ 5040842 h 3"/>
                  <a:gd name="T12" fmla="*/ 2520950 w 2"/>
                  <a:gd name="T13" fmla="*/ 5040842 h 3"/>
                  <a:gd name="T14" fmla="*/ 2520950 w 2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93" name="Freeform 1452"/>
              <p:cNvSpPr>
                <a:spLocks/>
              </p:cNvSpPr>
              <p:nvPr/>
            </p:nvSpPr>
            <p:spPr bwMode="auto">
              <a:xfrm>
                <a:off x="7085013" y="3551237"/>
                <a:ext cx="4762" cy="3175"/>
              </a:xfrm>
              <a:custGeom>
                <a:avLst/>
                <a:gdLst>
                  <a:gd name="T0" fmla="*/ 2519098 w 3"/>
                  <a:gd name="T1" fmla="*/ 5040313 h 2"/>
                  <a:gd name="T2" fmla="*/ 0 w 3"/>
                  <a:gd name="T3" fmla="*/ 2520950 h 2"/>
                  <a:gd name="T4" fmla="*/ 0 w 3"/>
                  <a:gd name="T5" fmla="*/ 0 h 2"/>
                  <a:gd name="T6" fmla="*/ 2519098 w 3"/>
                  <a:gd name="T7" fmla="*/ 0 h 2"/>
                  <a:gd name="T8" fmla="*/ 7558881 w 3"/>
                  <a:gd name="T9" fmla="*/ 0 h 2"/>
                  <a:gd name="T10" fmla="*/ 7558881 w 3"/>
                  <a:gd name="T11" fmla="*/ 2520950 h 2"/>
                  <a:gd name="T12" fmla="*/ 7558881 w 3"/>
                  <a:gd name="T13" fmla="*/ 5040313 h 2"/>
                  <a:gd name="T14" fmla="*/ 2519098 w 3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94" name="Freeform 1453"/>
              <p:cNvSpPr>
                <a:spLocks/>
              </p:cNvSpPr>
              <p:nvPr/>
            </p:nvSpPr>
            <p:spPr bwMode="auto">
              <a:xfrm>
                <a:off x="7577138" y="3646487"/>
                <a:ext cx="4762" cy="3175"/>
              </a:xfrm>
              <a:custGeom>
                <a:avLst/>
                <a:gdLst>
                  <a:gd name="T0" fmla="*/ 5039783 w 3"/>
                  <a:gd name="T1" fmla="*/ 5040313 h 2"/>
                  <a:gd name="T2" fmla="*/ 2519098 w 3"/>
                  <a:gd name="T3" fmla="*/ 2520950 h 2"/>
                  <a:gd name="T4" fmla="*/ 0 w 3"/>
                  <a:gd name="T5" fmla="*/ 2520950 h 2"/>
                  <a:gd name="T6" fmla="*/ 2519098 w 3"/>
                  <a:gd name="T7" fmla="*/ 0 h 2"/>
                  <a:gd name="T8" fmla="*/ 5039783 w 3"/>
                  <a:gd name="T9" fmla="*/ 0 h 2"/>
                  <a:gd name="T10" fmla="*/ 7558881 w 3"/>
                  <a:gd name="T11" fmla="*/ 0 h 2"/>
                  <a:gd name="T12" fmla="*/ 7558881 w 3"/>
                  <a:gd name="T13" fmla="*/ 2520950 h 2"/>
                  <a:gd name="T14" fmla="*/ 5039783 w 3"/>
                  <a:gd name="T15" fmla="*/ 2520950 h 2"/>
                  <a:gd name="T16" fmla="*/ 5039783 w 3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95" name="Freeform 1454"/>
              <p:cNvSpPr>
                <a:spLocks/>
              </p:cNvSpPr>
              <p:nvPr/>
            </p:nvSpPr>
            <p:spPr bwMode="auto">
              <a:xfrm>
                <a:off x="7300913" y="3562350"/>
                <a:ext cx="3175" cy="4762"/>
              </a:xfrm>
              <a:custGeom>
                <a:avLst/>
                <a:gdLst>
                  <a:gd name="T0" fmla="*/ 2520950 w 2"/>
                  <a:gd name="T1" fmla="*/ 7560469 h 3"/>
                  <a:gd name="T2" fmla="*/ 0 w 2"/>
                  <a:gd name="T3" fmla="*/ 5039783 h 3"/>
                  <a:gd name="T4" fmla="*/ 2520950 w 2"/>
                  <a:gd name="T5" fmla="*/ 2520685 h 3"/>
                  <a:gd name="T6" fmla="*/ 5040313 w 2"/>
                  <a:gd name="T7" fmla="*/ 0 h 3"/>
                  <a:gd name="T8" fmla="*/ 5040313 w 2"/>
                  <a:gd name="T9" fmla="*/ 2520685 h 3"/>
                  <a:gd name="T10" fmla="*/ 5040313 w 2"/>
                  <a:gd name="T11" fmla="*/ 7560469 h 3"/>
                  <a:gd name="T12" fmla="*/ 2520950 w 2"/>
                  <a:gd name="T13" fmla="*/ 756046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96" name="Freeform 1455"/>
              <p:cNvSpPr>
                <a:spLocks/>
              </p:cNvSpPr>
              <p:nvPr/>
            </p:nvSpPr>
            <p:spPr bwMode="auto">
              <a:xfrm>
                <a:off x="7426325" y="3492500"/>
                <a:ext cx="4763" cy="3175"/>
              </a:xfrm>
              <a:custGeom>
                <a:avLst/>
                <a:gdLst>
                  <a:gd name="T0" fmla="*/ 5040842 w 3"/>
                  <a:gd name="T1" fmla="*/ 5040313 h 2"/>
                  <a:gd name="T2" fmla="*/ 0 w 3"/>
                  <a:gd name="T3" fmla="*/ 2520950 h 2"/>
                  <a:gd name="T4" fmla="*/ 0 w 3"/>
                  <a:gd name="T5" fmla="*/ 0 h 2"/>
                  <a:gd name="T6" fmla="*/ 5040842 w 3"/>
                  <a:gd name="T7" fmla="*/ 0 h 2"/>
                  <a:gd name="T8" fmla="*/ 7562056 w 3"/>
                  <a:gd name="T9" fmla="*/ 2520950 h 2"/>
                  <a:gd name="T10" fmla="*/ 5040842 w 3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97" name="Freeform 1456"/>
              <p:cNvSpPr>
                <a:spLocks/>
              </p:cNvSpPr>
              <p:nvPr/>
            </p:nvSpPr>
            <p:spPr bwMode="auto">
              <a:xfrm>
                <a:off x="7131050" y="3521075"/>
                <a:ext cx="4763" cy="1587"/>
              </a:xfrm>
              <a:custGeom>
                <a:avLst/>
                <a:gdLst>
                  <a:gd name="T0" fmla="*/ 5040842 w 3"/>
                  <a:gd name="T1" fmla="*/ 2520156 h 1"/>
                  <a:gd name="T2" fmla="*/ 0 w 3"/>
                  <a:gd name="T3" fmla="*/ 2520156 h 1"/>
                  <a:gd name="T4" fmla="*/ 0 w 3"/>
                  <a:gd name="T5" fmla="*/ 0 h 1"/>
                  <a:gd name="T6" fmla="*/ 5040842 w 3"/>
                  <a:gd name="T7" fmla="*/ 0 h 1"/>
                  <a:gd name="T8" fmla="*/ 7562056 w 3"/>
                  <a:gd name="T9" fmla="*/ 0 h 1"/>
                  <a:gd name="T10" fmla="*/ 7562056 w 3"/>
                  <a:gd name="T11" fmla="*/ 2520156 h 1"/>
                  <a:gd name="T12" fmla="*/ 5040842 w 3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98" name="Freeform 1457"/>
              <p:cNvSpPr>
                <a:spLocks/>
              </p:cNvSpPr>
              <p:nvPr/>
            </p:nvSpPr>
            <p:spPr bwMode="auto">
              <a:xfrm>
                <a:off x="7216775" y="3614737"/>
                <a:ext cx="3175" cy="4763"/>
              </a:xfrm>
              <a:custGeom>
                <a:avLst/>
                <a:gdLst>
                  <a:gd name="T0" fmla="*/ 2520950 w 2"/>
                  <a:gd name="T1" fmla="*/ 7560469 h 3"/>
                  <a:gd name="T2" fmla="*/ 0 w 2"/>
                  <a:gd name="T3" fmla="*/ 5040842 h 3"/>
                  <a:gd name="T4" fmla="*/ 2520950 w 2"/>
                  <a:gd name="T5" fmla="*/ 0 h 3"/>
                  <a:gd name="T6" fmla="*/ 5040313 w 2"/>
                  <a:gd name="T7" fmla="*/ 0 h 3"/>
                  <a:gd name="T8" fmla="*/ 5040313 w 2"/>
                  <a:gd name="T9" fmla="*/ 5040842 h 3"/>
                  <a:gd name="T10" fmla="*/ 2520950 w 2"/>
                  <a:gd name="T11" fmla="*/ 7560469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899" name="Freeform 1458"/>
              <p:cNvSpPr>
                <a:spLocks/>
              </p:cNvSpPr>
              <p:nvPr/>
            </p:nvSpPr>
            <p:spPr bwMode="auto">
              <a:xfrm>
                <a:off x="7573963" y="3565525"/>
                <a:ext cx="4762" cy="1587"/>
              </a:xfrm>
              <a:custGeom>
                <a:avLst/>
                <a:gdLst>
                  <a:gd name="T0" fmla="*/ 0 w 3"/>
                  <a:gd name="T1" fmla="*/ 2520156 h 1"/>
                  <a:gd name="T2" fmla="*/ 0 w 3"/>
                  <a:gd name="T3" fmla="*/ 0 h 1"/>
                  <a:gd name="T4" fmla="*/ 5039783 w 3"/>
                  <a:gd name="T5" fmla="*/ 0 h 1"/>
                  <a:gd name="T6" fmla="*/ 7558881 w 3"/>
                  <a:gd name="T7" fmla="*/ 2520156 h 1"/>
                  <a:gd name="T8" fmla="*/ 5039783 w 3"/>
                  <a:gd name="T9" fmla="*/ 2520156 h 1"/>
                  <a:gd name="T10" fmla="*/ 0 w 3"/>
                  <a:gd name="T11" fmla="*/ 252015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00" name="Freeform 1459"/>
              <p:cNvSpPr>
                <a:spLocks/>
              </p:cNvSpPr>
              <p:nvPr/>
            </p:nvSpPr>
            <p:spPr bwMode="auto">
              <a:xfrm>
                <a:off x="7578725" y="3565525"/>
                <a:ext cx="3175" cy="1587"/>
              </a:xfrm>
              <a:custGeom>
                <a:avLst/>
                <a:gdLst>
                  <a:gd name="T0" fmla="*/ 2520950 w 2"/>
                  <a:gd name="T1" fmla="*/ 2520156 h 1"/>
                  <a:gd name="T2" fmla="*/ 0 w 2"/>
                  <a:gd name="T3" fmla="*/ 0 h 1"/>
                  <a:gd name="T4" fmla="*/ 2520950 w 2"/>
                  <a:gd name="T5" fmla="*/ 0 h 1"/>
                  <a:gd name="T6" fmla="*/ 5040313 w 2"/>
                  <a:gd name="T7" fmla="*/ 0 h 1"/>
                  <a:gd name="T8" fmla="*/ 5040313 w 2"/>
                  <a:gd name="T9" fmla="*/ 2520156 h 1"/>
                  <a:gd name="T10" fmla="*/ 2520950 w 2"/>
                  <a:gd name="T11" fmla="*/ 252015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01" name="Freeform 1460"/>
              <p:cNvSpPr>
                <a:spLocks/>
              </p:cNvSpPr>
              <p:nvPr/>
            </p:nvSpPr>
            <p:spPr bwMode="auto">
              <a:xfrm>
                <a:off x="7550150" y="3654425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5040313 h 2"/>
                  <a:gd name="T4" fmla="*/ 2520950 w 2"/>
                  <a:gd name="T5" fmla="*/ 2520950 h 2"/>
                  <a:gd name="T6" fmla="*/ 2520950 w 2"/>
                  <a:gd name="T7" fmla="*/ 0 h 2"/>
                  <a:gd name="T8" fmla="*/ 2520950 w 2"/>
                  <a:gd name="T9" fmla="*/ 2520950 h 2"/>
                  <a:gd name="T10" fmla="*/ 5040313 w 2"/>
                  <a:gd name="T11" fmla="*/ 2520950 h 2"/>
                  <a:gd name="T12" fmla="*/ 5040313 w 2"/>
                  <a:gd name="T13" fmla="*/ 5040313 h 2"/>
                  <a:gd name="T14" fmla="*/ 2520950 w 2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02" name="Freeform 1461"/>
              <p:cNvSpPr>
                <a:spLocks/>
              </p:cNvSpPr>
              <p:nvPr/>
            </p:nvSpPr>
            <p:spPr bwMode="auto">
              <a:xfrm>
                <a:off x="6826250" y="3352800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2520950 h 2"/>
                  <a:gd name="T4" fmla="*/ 0 w 2"/>
                  <a:gd name="T5" fmla="*/ 0 h 2"/>
                  <a:gd name="T6" fmla="*/ 2520950 w 2"/>
                  <a:gd name="T7" fmla="*/ 0 h 2"/>
                  <a:gd name="T8" fmla="*/ 5040313 w 2"/>
                  <a:gd name="T9" fmla="*/ 2520950 h 2"/>
                  <a:gd name="T10" fmla="*/ 5040313 w 2"/>
                  <a:gd name="T11" fmla="*/ 5040313 h 2"/>
                  <a:gd name="T12" fmla="*/ 2520950 w 2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03" name="Freeform 1462"/>
              <p:cNvSpPr>
                <a:spLocks/>
              </p:cNvSpPr>
              <p:nvPr/>
            </p:nvSpPr>
            <p:spPr bwMode="auto">
              <a:xfrm>
                <a:off x="7283450" y="3681412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5040313 h 2"/>
                  <a:gd name="T4" fmla="*/ 0 w 2"/>
                  <a:gd name="T5" fmla="*/ 2520950 h 2"/>
                  <a:gd name="T6" fmla="*/ 0 w 2"/>
                  <a:gd name="T7" fmla="*/ 0 h 2"/>
                  <a:gd name="T8" fmla="*/ 2520950 w 2"/>
                  <a:gd name="T9" fmla="*/ 0 h 2"/>
                  <a:gd name="T10" fmla="*/ 2520950 w 2"/>
                  <a:gd name="T11" fmla="*/ 2520950 h 2"/>
                  <a:gd name="T12" fmla="*/ 5040313 w 2"/>
                  <a:gd name="T13" fmla="*/ 2520950 h 2"/>
                  <a:gd name="T14" fmla="*/ 2520950 w 2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04" name="Freeform 1463"/>
              <p:cNvSpPr>
                <a:spLocks/>
              </p:cNvSpPr>
              <p:nvPr/>
            </p:nvSpPr>
            <p:spPr bwMode="auto">
              <a:xfrm>
                <a:off x="7594600" y="3486150"/>
                <a:ext cx="6350" cy="4762"/>
              </a:xfrm>
              <a:custGeom>
                <a:avLst/>
                <a:gdLst>
                  <a:gd name="T0" fmla="*/ 7559675 w 4"/>
                  <a:gd name="T1" fmla="*/ 7560469 h 3"/>
                  <a:gd name="T2" fmla="*/ 7559675 w 4"/>
                  <a:gd name="T3" fmla="*/ 5039783 h 3"/>
                  <a:gd name="T4" fmla="*/ 2520950 w 4"/>
                  <a:gd name="T5" fmla="*/ 2520685 h 3"/>
                  <a:gd name="T6" fmla="*/ 0 w 4"/>
                  <a:gd name="T7" fmla="*/ 0 h 3"/>
                  <a:gd name="T8" fmla="*/ 2520950 w 4"/>
                  <a:gd name="T9" fmla="*/ 0 h 3"/>
                  <a:gd name="T10" fmla="*/ 7559675 w 4"/>
                  <a:gd name="T11" fmla="*/ 5039783 h 3"/>
                  <a:gd name="T12" fmla="*/ 10080625 w 4"/>
                  <a:gd name="T13" fmla="*/ 7560469 h 3"/>
                  <a:gd name="T14" fmla="*/ 7559675 w 4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05" name="Freeform 1464"/>
              <p:cNvSpPr>
                <a:spLocks/>
              </p:cNvSpPr>
              <p:nvPr/>
            </p:nvSpPr>
            <p:spPr bwMode="auto">
              <a:xfrm>
                <a:off x="7048500" y="3633787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2520950 h 2"/>
                  <a:gd name="T4" fmla="*/ 2520950 w 2"/>
                  <a:gd name="T5" fmla="*/ 2520950 h 2"/>
                  <a:gd name="T6" fmla="*/ 2520950 w 2"/>
                  <a:gd name="T7" fmla="*/ 0 h 2"/>
                  <a:gd name="T8" fmla="*/ 5040313 w 2"/>
                  <a:gd name="T9" fmla="*/ 0 h 2"/>
                  <a:gd name="T10" fmla="*/ 5040313 w 2"/>
                  <a:gd name="T11" fmla="*/ 2520950 h 2"/>
                  <a:gd name="T12" fmla="*/ 2520950 w 2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06" name="Freeform 1465"/>
              <p:cNvSpPr>
                <a:spLocks/>
              </p:cNvSpPr>
              <p:nvPr/>
            </p:nvSpPr>
            <p:spPr bwMode="auto">
              <a:xfrm>
                <a:off x="7534275" y="3395662"/>
                <a:ext cx="3175" cy="4763"/>
              </a:xfrm>
              <a:custGeom>
                <a:avLst/>
                <a:gdLst>
                  <a:gd name="T0" fmla="*/ 2520950 w 2"/>
                  <a:gd name="T1" fmla="*/ 7560469 h 3"/>
                  <a:gd name="T2" fmla="*/ 0 w 2"/>
                  <a:gd name="T3" fmla="*/ 2519627 h 3"/>
                  <a:gd name="T4" fmla="*/ 0 w 2"/>
                  <a:gd name="T5" fmla="*/ 0 h 3"/>
                  <a:gd name="T6" fmla="*/ 2520950 w 2"/>
                  <a:gd name="T7" fmla="*/ 0 h 3"/>
                  <a:gd name="T8" fmla="*/ 5040313 w 2"/>
                  <a:gd name="T9" fmla="*/ 5040842 h 3"/>
                  <a:gd name="T10" fmla="*/ 2520950 w 2"/>
                  <a:gd name="T11" fmla="*/ 7560469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07" name="Freeform 1466"/>
              <p:cNvSpPr>
                <a:spLocks/>
              </p:cNvSpPr>
              <p:nvPr/>
            </p:nvSpPr>
            <p:spPr bwMode="auto">
              <a:xfrm>
                <a:off x="7604125" y="3513137"/>
                <a:ext cx="6350" cy="1588"/>
              </a:xfrm>
              <a:custGeom>
                <a:avLst/>
                <a:gdLst>
                  <a:gd name="T0" fmla="*/ 5040313 w 4"/>
                  <a:gd name="T1" fmla="*/ 2520156 h 1"/>
                  <a:gd name="T2" fmla="*/ 0 w 4"/>
                  <a:gd name="T3" fmla="*/ 2520156 h 1"/>
                  <a:gd name="T4" fmla="*/ 0 w 4"/>
                  <a:gd name="T5" fmla="*/ 0 h 1"/>
                  <a:gd name="T6" fmla="*/ 5040313 w 4"/>
                  <a:gd name="T7" fmla="*/ 0 h 1"/>
                  <a:gd name="T8" fmla="*/ 7559675 w 4"/>
                  <a:gd name="T9" fmla="*/ 0 h 1"/>
                  <a:gd name="T10" fmla="*/ 10080625 w 4"/>
                  <a:gd name="T11" fmla="*/ 0 h 1"/>
                  <a:gd name="T12" fmla="*/ 7559675 w 4"/>
                  <a:gd name="T13" fmla="*/ 2520156 h 1"/>
                  <a:gd name="T14" fmla="*/ 5040313 w 4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08" name="Freeform 1467"/>
              <p:cNvSpPr>
                <a:spLocks/>
              </p:cNvSpPr>
              <p:nvPr/>
            </p:nvSpPr>
            <p:spPr bwMode="auto">
              <a:xfrm>
                <a:off x="7375525" y="3679825"/>
                <a:ext cx="3175" cy="4762"/>
              </a:xfrm>
              <a:custGeom>
                <a:avLst/>
                <a:gdLst>
                  <a:gd name="T0" fmla="*/ 2520950 w 2"/>
                  <a:gd name="T1" fmla="*/ 7560469 h 3"/>
                  <a:gd name="T2" fmla="*/ 0 w 2"/>
                  <a:gd name="T3" fmla="*/ 7560469 h 3"/>
                  <a:gd name="T4" fmla="*/ 0 w 2"/>
                  <a:gd name="T5" fmla="*/ 5039783 h 3"/>
                  <a:gd name="T6" fmla="*/ 2520950 w 2"/>
                  <a:gd name="T7" fmla="*/ 5039783 h 3"/>
                  <a:gd name="T8" fmla="*/ 2520950 w 2"/>
                  <a:gd name="T9" fmla="*/ 2520685 h 3"/>
                  <a:gd name="T10" fmla="*/ 2520950 w 2"/>
                  <a:gd name="T11" fmla="*/ 0 h 3"/>
                  <a:gd name="T12" fmla="*/ 2520950 w 2"/>
                  <a:gd name="T13" fmla="*/ 2520685 h 3"/>
                  <a:gd name="T14" fmla="*/ 5040313 w 2"/>
                  <a:gd name="T15" fmla="*/ 2520685 h 3"/>
                  <a:gd name="T16" fmla="*/ 2520950 w 2"/>
                  <a:gd name="T17" fmla="*/ 5039783 h 3"/>
                  <a:gd name="T18" fmla="*/ 5040313 w 2"/>
                  <a:gd name="T19" fmla="*/ 5039783 h 3"/>
                  <a:gd name="T20" fmla="*/ 5040313 w 2"/>
                  <a:gd name="T21" fmla="*/ 7560469 h 3"/>
                  <a:gd name="T22" fmla="*/ 2520950 w 2"/>
                  <a:gd name="T23" fmla="*/ 75604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09" name="Freeform 1468"/>
              <p:cNvSpPr>
                <a:spLocks/>
              </p:cNvSpPr>
              <p:nvPr/>
            </p:nvSpPr>
            <p:spPr bwMode="auto">
              <a:xfrm>
                <a:off x="7685088" y="3578225"/>
                <a:ext cx="6350" cy="4762"/>
              </a:xfrm>
              <a:custGeom>
                <a:avLst/>
                <a:gdLst>
                  <a:gd name="T0" fmla="*/ 10080625 w 4"/>
                  <a:gd name="T1" fmla="*/ 7560469 h 3"/>
                  <a:gd name="T2" fmla="*/ 5040313 w 4"/>
                  <a:gd name="T3" fmla="*/ 5039783 h 3"/>
                  <a:gd name="T4" fmla="*/ 0 w 4"/>
                  <a:gd name="T5" fmla="*/ 2520685 h 3"/>
                  <a:gd name="T6" fmla="*/ 0 w 4"/>
                  <a:gd name="T7" fmla="*/ 0 h 3"/>
                  <a:gd name="T8" fmla="*/ 2520950 w 4"/>
                  <a:gd name="T9" fmla="*/ 0 h 3"/>
                  <a:gd name="T10" fmla="*/ 2520950 w 4"/>
                  <a:gd name="T11" fmla="*/ 2520685 h 3"/>
                  <a:gd name="T12" fmla="*/ 7559675 w 4"/>
                  <a:gd name="T13" fmla="*/ 5039783 h 3"/>
                  <a:gd name="T14" fmla="*/ 10080625 w 4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10" name="Freeform 1469"/>
              <p:cNvSpPr>
                <a:spLocks/>
              </p:cNvSpPr>
              <p:nvPr/>
            </p:nvSpPr>
            <p:spPr bwMode="auto">
              <a:xfrm>
                <a:off x="7024688" y="3463925"/>
                <a:ext cx="6350" cy="4762"/>
              </a:xfrm>
              <a:custGeom>
                <a:avLst/>
                <a:gdLst>
                  <a:gd name="T0" fmla="*/ 2520950 w 4"/>
                  <a:gd name="T1" fmla="*/ 7560469 h 3"/>
                  <a:gd name="T2" fmla="*/ 2520950 w 4"/>
                  <a:gd name="T3" fmla="*/ 2520685 h 3"/>
                  <a:gd name="T4" fmla="*/ 0 w 4"/>
                  <a:gd name="T5" fmla="*/ 2520685 h 3"/>
                  <a:gd name="T6" fmla="*/ 0 w 4"/>
                  <a:gd name="T7" fmla="*/ 0 h 3"/>
                  <a:gd name="T8" fmla="*/ 2520950 w 4"/>
                  <a:gd name="T9" fmla="*/ 0 h 3"/>
                  <a:gd name="T10" fmla="*/ 10080625 w 4"/>
                  <a:gd name="T11" fmla="*/ 2520685 h 3"/>
                  <a:gd name="T12" fmla="*/ 10080625 w 4"/>
                  <a:gd name="T13" fmla="*/ 7560469 h 3"/>
                  <a:gd name="T14" fmla="*/ 5040313 w 4"/>
                  <a:gd name="T15" fmla="*/ 7560469 h 3"/>
                  <a:gd name="T16" fmla="*/ 2520950 w 4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11" name="Freeform 1470"/>
              <p:cNvSpPr>
                <a:spLocks/>
              </p:cNvSpPr>
              <p:nvPr/>
            </p:nvSpPr>
            <p:spPr bwMode="auto">
              <a:xfrm>
                <a:off x="7399338" y="3643312"/>
                <a:ext cx="3175" cy="4763"/>
              </a:xfrm>
              <a:custGeom>
                <a:avLst/>
                <a:gdLst>
                  <a:gd name="T0" fmla="*/ 2520950 w 2"/>
                  <a:gd name="T1" fmla="*/ 7560469 h 3"/>
                  <a:gd name="T2" fmla="*/ 0 w 2"/>
                  <a:gd name="T3" fmla="*/ 7560469 h 3"/>
                  <a:gd name="T4" fmla="*/ 0 w 2"/>
                  <a:gd name="T5" fmla="*/ 5040842 h 3"/>
                  <a:gd name="T6" fmla="*/ 0 w 2"/>
                  <a:gd name="T7" fmla="*/ 0 h 3"/>
                  <a:gd name="T8" fmla="*/ 2520950 w 2"/>
                  <a:gd name="T9" fmla="*/ 0 h 3"/>
                  <a:gd name="T10" fmla="*/ 2520950 w 2"/>
                  <a:gd name="T11" fmla="*/ 5040842 h 3"/>
                  <a:gd name="T12" fmla="*/ 5040313 w 2"/>
                  <a:gd name="T13" fmla="*/ 5040842 h 3"/>
                  <a:gd name="T14" fmla="*/ 5040313 w 2"/>
                  <a:gd name="T15" fmla="*/ 7560469 h 3"/>
                  <a:gd name="T16" fmla="*/ 2520950 w 2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12" name="Freeform 1471"/>
              <p:cNvSpPr>
                <a:spLocks/>
              </p:cNvSpPr>
              <p:nvPr/>
            </p:nvSpPr>
            <p:spPr bwMode="auto">
              <a:xfrm>
                <a:off x="7632700" y="3652837"/>
                <a:ext cx="4763" cy="3175"/>
              </a:xfrm>
              <a:custGeom>
                <a:avLst/>
                <a:gdLst>
                  <a:gd name="T0" fmla="*/ 5040842 w 3"/>
                  <a:gd name="T1" fmla="*/ 5040313 h 2"/>
                  <a:gd name="T2" fmla="*/ 0 w 3"/>
                  <a:gd name="T3" fmla="*/ 2520950 h 2"/>
                  <a:gd name="T4" fmla="*/ 0 w 3"/>
                  <a:gd name="T5" fmla="*/ 0 h 2"/>
                  <a:gd name="T6" fmla="*/ 7562056 w 3"/>
                  <a:gd name="T7" fmla="*/ 0 h 2"/>
                  <a:gd name="T8" fmla="*/ 7562056 w 3"/>
                  <a:gd name="T9" fmla="*/ 2520950 h 2"/>
                  <a:gd name="T10" fmla="*/ 5040842 w 3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13" name="Freeform 1472"/>
              <p:cNvSpPr>
                <a:spLocks/>
              </p:cNvSpPr>
              <p:nvPr/>
            </p:nvSpPr>
            <p:spPr bwMode="auto">
              <a:xfrm>
                <a:off x="7804150" y="3638550"/>
                <a:ext cx="4763" cy="1587"/>
              </a:xfrm>
              <a:custGeom>
                <a:avLst/>
                <a:gdLst>
                  <a:gd name="T0" fmla="*/ 5040842 w 3"/>
                  <a:gd name="T1" fmla="*/ 2520156 h 1"/>
                  <a:gd name="T2" fmla="*/ 2521215 w 3"/>
                  <a:gd name="T3" fmla="*/ 2520156 h 1"/>
                  <a:gd name="T4" fmla="*/ 0 w 3"/>
                  <a:gd name="T5" fmla="*/ 0 h 1"/>
                  <a:gd name="T6" fmla="*/ 2521215 w 3"/>
                  <a:gd name="T7" fmla="*/ 0 h 1"/>
                  <a:gd name="T8" fmla="*/ 5040842 w 3"/>
                  <a:gd name="T9" fmla="*/ 0 h 1"/>
                  <a:gd name="T10" fmla="*/ 5040842 w 3"/>
                  <a:gd name="T11" fmla="*/ 2520156 h 1"/>
                  <a:gd name="T12" fmla="*/ 7562056 w 3"/>
                  <a:gd name="T13" fmla="*/ 2520156 h 1"/>
                  <a:gd name="T14" fmla="*/ 5040842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14" name="Freeform 1473"/>
              <p:cNvSpPr>
                <a:spLocks/>
              </p:cNvSpPr>
              <p:nvPr/>
            </p:nvSpPr>
            <p:spPr bwMode="auto">
              <a:xfrm>
                <a:off x="7583488" y="3670300"/>
                <a:ext cx="4762" cy="1587"/>
              </a:xfrm>
              <a:custGeom>
                <a:avLst/>
                <a:gdLst>
                  <a:gd name="T0" fmla="*/ 5039783 w 3"/>
                  <a:gd name="T1" fmla="*/ 2520156 h 1"/>
                  <a:gd name="T2" fmla="*/ 2519098 w 3"/>
                  <a:gd name="T3" fmla="*/ 2520156 h 1"/>
                  <a:gd name="T4" fmla="*/ 0 w 3"/>
                  <a:gd name="T5" fmla="*/ 2520156 h 1"/>
                  <a:gd name="T6" fmla="*/ 0 w 3"/>
                  <a:gd name="T7" fmla="*/ 0 h 1"/>
                  <a:gd name="T8" fmla="*/ 2519098 w 3"/>
                  <a:gd name="T9" fmla="*/ 0 h 1"/>
                  <a:gd name="T10" fmla="*/ 5039783 w 3"/>
                  <a:gd name="T11" fmla="*/ 0 h 1"/>
                  <a:gd name="T12" fmla="*/ 7558881 w 3"/>
                  <a:gd name="T13" fmla="*/ 0 h 1"/>
                  <a:gd name="T14" fmla="*/ 7558881 w 3"/>
                  <a:gd name="T15" fmla="*/ 2520156 h 1"/>
                  <a:gd name="T16" fmla="*/ 5039783 w 3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15" name="Freeform 1474"/>
              <p:cNvSpPr>
                <a:spLocks/>
              </p:cNvSpPr>
              <p:nvPr/>
            </p:nvSpPr>
            <p:spPr bwMode="auto">
              <a:xfrm>
                <a:off x="7715250" y="3635375"/>
                <a:ext cx="1588" cy="3175"/>
              </a:xfrm>
              <a:custGeom>
                <a:avLst/>
                <a:gdLst>
                  <a:gd name="T0" fmla="*/ 0 w 1"/>
                  <a:gd name="T1" fmla="*/ 5040313 h 2"/>
                  <a:gd name="T2" fmla="*/ 0 w 1"/>
                  <a:gd name="T3" fmla="*/ 2520950 h 2"/>
                  <a:gd name="T4" fmla="*/ 0 w 1"/>
                  <a:gd name="T5" fmla="*/ 0 h 2"/>
                  <a:gd name="T6" fmla="*/ 2521744 w 1"/>
                  <a:gd name="T7" fmla="*/ 0 h 2"/>
                  <a:gd name="T8" fmla="*/ 2521744 w 1"/>
                  <a:gd name="T9" fmla="*/ 2520950 h 2"/>
                  <a:gd name="T10" fmla="*/ 0 w 1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16" name="Freeform 1475"/>
              <p:cNvSpPr>
                <a:spLocks/>
              </p:cNvSpPr>
              <p:nvPr/>
            </p:nvSpPr>
            <p:spPr bwMode="auto">
              <a:xfrm>
                <a:off x="7362825" y="3668712"/>
                <a:ext cx="1588" cy="3175"/>
              </a:xfrm>
              <a:custGeom>
                <a:avLst/>
                <a:gdLst>
                  <a:gd name="T0" fmla="*/ 0 w 1"/>
                  <a:gd name="T1" fmla="*/ 5040313 h 2"/>
                  <a:gd name="T2" fmla="*/ 0 w 1"/>
                  <a:gd name="T3" fmla="*/ 2520950 h 2"/>
                  <a:gd name="T4" fmla="*/ 0 w 1"/>
                  <a:gd name="T5" fmla="*/ 0 h 2"/>
                  <a:gd name="T6" fmla="*/ 2521744 w 1"/>
                  <a:gd name="T7" fmla="*/ 0 h 2"/>
                  <a:gd name="T8" fmla="*/ 2521744 w 1"/>
                  <a:gd name="T9" fmla="*/ 2520950 h 2"/>
                  <a:gd name="T10" fmla="*/ 2521744 w 1"/>
                  <a:gd name="T11" fmla="*/ 5040313 h 2"/>
                  <a:gd name="T12" fmla="*/ 0 w 1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17" name="Freeform 1476"/>
              <p:cNvSpPr>
                <a:spLocks/>
              </p:cNvSpPr>
              <p:nvPr/>
            </p:nvSpPr>
            <p:spPr bwMode="auto">
              <a:xfrm>
                <a:off x="7553325" y="3513137"/>
                <a:ext cx="3175" cy="1588"/>
              </a:xfrm>
              <a:custGeom>
                <a:avLst/>
                <a:gdLst>
                  <a:gd name="T0" fmla="*/ 0 w 2"/>
                  <a:gd name="T1" fmla="*/ 2520156 h 1"/>
                  <a:gd name="T2" fmla="*/ 0 w 2"/>
                  <a:gd name="T3" fmla="*/ 0 h 1"/>
                  <a:gd name="T4" fmla="*/ 2520950 w 2"/>
                  <a:gd name="T5" fmla="*/ 0 h 1"/>
                  <a:gd name="T6" fmla="*/ 5040313 w 2"/>
                  <a:gd name="T7" fmla="*/ 2520156 h 1"/>
                  <a:gd name="T8" fmla="*/ 0 w 2"/>
                  <a:gd name="T9" fmla="*/ 252015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18" name="Freeform 1477"/>
              <p:cNvSpPr>
                <a:spLocks/>
              </p:cNvSpPr>
              <p:nvPr/>
            </p:nvSpPr>
            <p:spPr bwMode="auto">
              <a:xfrm>
                <a:off x="7556500" y="3557587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0 w 2"/>
                  <a:gd name="T3" fmla="*/ 2520950 h 2"/>
                  <a:gd name="T4" fmla="*/ 2520950 w 2"/>
                  <a:gd name="T5" fmla="*/ 0 h 2"/>
                  <a:gd name="T6" fmla="*/ 5040313 w 2"/>
                  <a:gd name="T7" fmla="*/ 0 h 2"/>
                  <a:gd name="T8" fmla="*/ 5040313 w 2"/>
                  <a:gd name="T9" fmla="*/ 2520950 h 2"/>
                  <a:gd name="T10" fmla="*/ 5040313 w 2"/>
                  <a:gd name="T11" fmla="*/ 5040313 h 2"/>
                  <a:gd name="T12" fmla="*/ 2520950 w 2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19" name="Freeform 1478"/>
              <p:cNvSpPr>
                <a:spLocks/>
              </p:cNvSpPr>
              <p:nvPr/>
            </p:nvSpPr>
            <p:spPr bwMode="auto">
              <a:xfrm>
                <a:off x="7034213" y="3479800"/>
                <a:ext cx="4762" cy="6350"/>
              </a:xfrm>
              <a:custGeom>
                <a:avLst/>
                <a:gdLst>
                  <a:gd name="T0" fmla="*/ 7558881 w 3"/>
                  <a:gd name="T1" fmla="*/ 10080625 h 4"/>
                  <a:gd name="T2" fmla="*/ 5039783 w 3"/>
                  <a:gd name="T3" fmla="*/ 7559675 h 4"/>
                  <a:gd name="T4" fmla="*/ 2519098 w 3"/>
                  <a:gd name="T5" fmla="*/ 2520950 h 4"/>
                  <a:gd name="T6" fmla="*/ 0 w 3"/>
                  <a:gd name="T7" fmla="*/ 0 h 4"/>
                  <a:gd name="T8" fmla="*/ 2519098 w 3"/>
                  <a:gd name="T9" fmla="*/ 0 h 4"/>
                  <a:gd name="T10" fmla="*/ 7558881 w 3"/>
                  <a:gd name="T11" fmla="*/ 10080625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20" name="Freeform 1479"/>
              <p:cNvSpPr>
                <a:spLocks/>
              </p:cNvSpPr>
              <p:nvPr/>
            </p:nvSpPr>
            <p:spPr bwMode="auto">
              <a:xfrm>
                <a:off x="7402513" y="3649662"/>
                <a:ext cx="6350" cy="1588"/>
              </a:xfrm>
              <a:custGeom>
                <a:avLst/>
                <a:gdLst>
                  <a:gd name="T0" fmla="*/ 7559675 w 4"/>
                  <a:gd name="T1" fmla="*/ 2520156 h 1"/>
                  <a:gd name="T2" fmla="*/ 2520950 w 4"/>
                  <a:gd name="T3" fmla="*/ 2520156 h 1"/>
                  <a:gd name="T4" fmla="*/ 0 w 4"/>
                  <a:gd name="T5" fmla="*/ 2520156 h 1"/>
                  <a:gd name="T6" fmla="*/ 0 w 4"/>
                  <a:gd name="T7" fmla="*/ 0 h 1"/>
                  <a:gd name="T8" fmla="*/ 2520950 w 4"/>
                  <a:gd name="T9" fmla="*/ 0 h 1"/>
                  <a:gd name="T10" fmla="*/ 2520950 w 4"/>
                  <a:gd name="T11" fmla="*/ 2520156 h 1"/>
                  <a:gd name="T12" fmla="*/ 5040313 w 4"/>
                  <a:gd name="T13" fmla="*/ 2520156 h 1"/>
                  <a:gd name="T14" fmla="*/ 7559675 w 4"/>
                  <a:gd name="T15" fmla="*/ 2520156 h 1"/>
                  <a:gd name="T16" fmla="*/ 10080625 w 4"/>
                  <a:gd name="T17" fmla="*/ 2520156 h 1"/>
                  <a:gd name="T18" fmla="*/ 7559675 w 4"/>
                  <a:gd name="T19" fmla="*/ 2520156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21" name="Freeform 1480"/>
              <p:cNvSpPr>
                <a:spLocks/>
              </p:cNvSpPr>
              <p:nvPr/>
            </p:nvSpPr>
            <p:spPr bwMode="auto">
              <a:xfrm>
                <a:off x="7718425" y="3627437"/>
                <a:ext cx="1588" cy="4763"/>
              </a:xfrm>
              <a:custGeom>
                <a:avLst/>
                <a:gdLst>
                  <a:gd name="T0" fmla="*/ 0 w 1"/>
                  <a:gd name="T1" fmla="*/ 7560469 h 3"/>
                  <a:gd name="T2" fmla="*/ 0 w 1"/>
                  <a:gd name="T3" fmla="*/ 2519627 h 3"/>
                  <a:gd name="T4" fmla="*/ 2521744 w 1"/>
                  <a:gd name="T5" fmla="*/ 0 h 3"/>
                  <a:gd name="T6" fmla="*/ 2521744 w 1"/>
                  <a:gd name="T7" fmla="*/ 2519627 h 3"/>
                  <a:gd name="T8" fmla="*/ 0 w 1"/>
                  <a:gd name="T9" fmla="*/ 756046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22" name="Rectangle 1481"/>
              <p:cNvSpPr>
                <a:spLocks noChangeArrowheads="1"/>
              </p:cNvSpPr>
              <p:nvPr/>
            </p:nvSpPr>
            <p:spPr bwMode="auto">
              <a:xfrm>
                <a:off x="7464425" y="3605212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1923" name="Freeform 1482"/>
              <p:cNvSpPr>
                <a:spLocks/>
              </p:cNvSpPr>
              <p:nvPr/>
            </p:nvSpPr>
            <p:spPr bwMode="auto">
              <a:xfrm>
                <a:off x="7131050" y="3417887"/>
                <a:ext cx="3175" cy="3175"/>
              </a:xfrm>
              <a:custGeom>
                <a:avLst/>
                <a:gdLst>
                  <a:gd name="T0" fmla="*/ 0 w 2"/>
                  <a:gd name="T1" fmla="*/ 5040313 h 2"/>
                  <a:gd name="T2" fmla="*/ 0 w 2"/>
                  <a:gd name="T3" fmla="*/ 2520950 h 2"/>
                  <a:gd name="T4" fmla="*/ 5040313 w 2"/>
                  <a:gd name="T5" fmla="*/ 2520950 h 2"/>
                  <a:gd name="T6" fmla="*/ 5040313 w 2"/>
                  <a:gd name="T7" fmla="*/ 0 h 2"/>
                  <a:gd name="T8" fmla="*/ 5040313 w 2"/>
                  <a:gd name="T9" fmla="*/ 5040313 h 2"/>
                  <a:gd name="T10" fmla="*/ 0 w 2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24" name="Rectangle 1483"/>
              <p:cNvSpPr>
                <a:spLocks noChangeArrowheads="1"/>
              </p:cNvSpPr>
              <p:nvPr/>
            </p:nvSpPr>
            <p:spPr bwMode="auto">
              <a:xfrm>
                <a:off x="7256463" y="3646487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1925" name="Freeform 1484"/>
              <p:cNvSpPr>
                <a:spLocks/>
              </p:cNvSpPr>
              <p:nvPr/>
            </p:nvSpPr>
            <p:spPr bwMode="auto">
              <a:xfrm>
                <a:off x="7007225" y="3460750"/>
                <a:ext cx="3175" cy="3175"/>
              </a:xfrm>
              <a:custGeom>
                <a:avLst/>
                <a:gdLst>
                  <a:gd name="T0" fmla="*/ 5040313 w 2"/>
                  <a:gd name="T1" fmla="*/ 5040313 h 2"/>
                  <a:gd name="T2" fmla="*/ 2520950 w 2"/>
                  <a:gd name="T3" fmla="*/ 2520950 h 2"/>
                  <a:gd name="T4" fmla="*/ 0 w 2"/>
                  <a:gd name="T5" fmla="*/ 2520950 h 2"/>
                  <a:gd name="T6" fmla="*/ 2520950 w 2"/>
                  <a:gd name="T7" fmla="*/ 2520950 h 2"/>
                  <a:gd name="T8" fmla="*/ 2520950 w 2"/>
                  <a:gd name="T9" fmla="*/ 0 h 2"/>
                  <a:gd name="T10" fmla="*/ 2520950 w 2"/>
                  <a:gd name="T11" fmla="*/ 2520950 h 2"/>
                  <a:gd name="T12" fmla="*/ 5040313 w 2"/>
                  <a:gd name="T13" fmla="*/ 2520950 h 2"/>
                  <a:gd name="T14" fmla="*/ 5040313 w 2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26" name="Freeform 1485"/>
              <p:cNvSpPr>
                <a:spLocks/>
              </p:cNvSpPr>
              <p:nvPr/>
            </p:nvSpPr>
            <p:spPr bwMode="auto">
              <a:xfrm>
                <a:off x="7553325" y="3560762"/>
                <a:ext cx="3175" cy="1588"/>
              </a:xfrm>
              <a:custGeom>
                <a:avLst/>
                <a:gdLst>
                  <a:gd name="T0" fmla="*/ 5040313 w 2"/>
                  <a:gd name="T1" fmla="*/ 2520156 h 1"/>
                  <a:gd name="T2" fmla="*/ 2520950 w 2"/>
                  <a:gd name="T3" fmla="*/ 2520156 h 1"/>
                  <a:gd name="T4" fmla="*/ 2520950 w 2"/>
                  <a:gd name="T5" fmla="*/ 0 h 1"/>
                  <a:gd name="T6" fmla="*/ 0 w 2"/>
                  <a:gd name="T7" fmla="*/ 0 h 1"/>
                  <a:gd name="T8" fmla="*/ 2520950 w 2"/>
                  <a:gd name="T9" fmla="*/ 0 h 1"/>
                  <a:gd name="T10" fmla="*/ 5040313 w 2"/>
                  <a:gd name="T11" fmla="*/ 0 h 1"/>
                  <a:gd name="T12" fmla="*/ 5040313 w 2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27" name="Freeform 1486"/>
              <p:cNvSpPr>
                <a:spLocks/>
              </p:cNvSpPr>
              <p:nvPr/>
            </p:nvSpPr>
            <p:spPr bwMode="auto">
              <a:xfrm>
                <a:off x="6897688" y="3448050"/>
                <a:ext cx="4762" cy="1587"/>
              </a:xfrm>
              <a:custGeom>
                <a:avLst/>
                <a:gdLst>
                  <a:gd name="T0" fmla="*/ 5039783 w 3"/>
                  <a:gd name="T1" fmla="*/ 2520156 h 1"/>
                  <a:gd name="T2" fmla="*/ 2519098 w 3"/>
                  <a:gd name="T3" fmla="*/ 2520156 h 1"/>
                  <a:gd name="T4" fmla="*/ 2519098 w 3"/>
                  <a:gd name="T5" fmla="*/ 0 h 1"/>
                  <a:gd name="T6" fmla="*/ 0 w 3"/>
                  <a:gd name="T7" fmla="*/ 0 h 1"/>
                  <a:gd name="T8" fmla="*/ 2519098 w 3"/>
                  <a:gd name="T9" fmla="*/ 0 h 1"/>
                  <a:gd name="T10" fmla="*/ 5039783 w 3"/>
                  <a:gd name="T11" fmla="*/ 0 h 1"/>
                  <a:gd name="T12" fmla="*/ 7558881 w 3"/>
                  <a:gd name="T13" fmla="*/ 2520156 h 1"/>
                  <a:gd name="T14" fmla="*/ 5039783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28" name="Freeform 1487"/>
              <p:cNvSpPr>
                <a:spLocks/>
              </p:cNvSpPr>
              <p:nvPr/>
            </p:nvSpPr>
            <p:spPr bwMode="auto">
              <a:xfrm>
                <a:off x="7505700" y="3424237"/>
                <a:ext cx="1588" cy="3175"/>
              </a:xfrm>
              <a:custGeom>
                <a:avLst/>
                <a:gdLst>
                  <a:gd name="T0" fmla="*/ 2521744 w 1"/>
                  <a:gd name="T1" fmla="*/ 5040313 h 2"/>
                  <a:gd name="T2" fmla="*/ 0 w 1"/>
                  <a:gd name="T3" fmla="*/ 5040313 h 2"/>
                  <a:gd name="T4" fmla="*/ 0 w 1"/>
                  <a:gd name="T5" fmla="*/ 2520950 h 2"/>
                  <a:gd name="T6" fmla="*/ 0 w 1"/>
                  <a:gd name="T7" fmla="*/ 0 h 2"/>
                  <a:gd name="T8" fmla="*/ 2521744 w 1"/>
                  <a:gd name="T9" fmla="*/ 0 h 2"/>
                  <a:gd name="T10" fmla="*/ 2521744 w 1"/>
                  <a:gd name="T11" fmla="*/ 2520950 h 2"/>
                  <a:gd name="T12" fmla="*/ 2521744 w 1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29" name="Freeform 1488"/>
              <p:cNvSpPr>
                <a:spLocks/>
              </p:cNvSpPr>
              <p:nvPr/>
            </p:nvSpPr>
            <p:spPr bwMode="auto">
              <a:xfrm>
                <a:off x="5357813" y="3722687"/>
                <a:ext cx="241300" cy="369888"/>
              </a:xfrm>
              <a:custGeom>
                <a:avLst/>
                <a:gdLst>
                  <a:gd name="T0" fmla="*/ 367942813 w 152"/>
                  <a:gd name="T1" fmla="*/ 35282235 h 233"/>
                  <a:gd name="T2" fmla="*/ 372983125 w 152"/>
                  <a:gd name="T3" fmla="*/ 78124156 h 233"/>
                  <a:gd name="T4" fmla="*/ 370463763 w 152"/>
                  <a:gd name="T5" fmla="*/ 90725748 h 233"/>
                  <a:gd name="T6" fmla="*/ 372983125 w 152"/>
                  <a:gd name="T7" fmla="*/ 126007983 h 233"/>
                  <a:gd name="T8" fmla="*/ 375504075 w 152"/>
                  <a:gd name="T9" fmla="*/ 141128941 h 233"/>
                  <a:gd name="T10" fmla="*/ 375504075 w 152"/>
                  <a:gd name="T11" fmla="*/ 156249899 h 233"/>
                  <a:gd name="T12" fmla="*/ 370463763 w 152"/>
                  <a:gd name="T13" fmla="*/ 178930542 h 233"/>
                  <a:gd name="T14" fmla="*/ 347781563 w 152"/>
                  <a:gd name="T15" fmla="*/ 204132138 h 233"/>
                  <a:gd name="T16" fmla="*/ 320059050 w 152"/>
                  <a:gd name="T17" fmla="*/ 229333735 h 233"/>
                  <a:gd name="T18" fmla="*/ 284776863 w 152"/>
                  <a:gd name="T19" fmla="*/ 244454693 h 233"/>
                  <a:gd name="T20" fmla="*/ 246975313 w 152"/>
                  <a:gd name="T21" fmla="*/ 267136924 h 233"/>
                  <a:gd name="T22" fmla="*/ 241935000 w 152"/>
                  <a:gd name="T23" fmla="*/ 274696609 h 233"/>
                  <a:gd name="T24" fmla="*/ 214212488 w 152"/>
                  <a:gd name="T25" fmla="*/ 297378839 h 233"/>
                  <a:gd name="T26" fmla="*/ 183972200 w 152"/>
                  <a:gd name="T27" fmla="*/ 322580436 h 233"/>
                  <a:gd name="T28" fmla="*/ 163810950 w 152"/>
                  <a:gd name="T29" fmla="*/ 335180441 h 233"/>
                  <a:gd name="T30" fmla="*/ 171370625 w 152"/>
                  <a:gd name="T31" fmla="*/ 365422356 h 233"/>
                  <a:gd name="T32" fmla="*/ 181451250 w 152"/>
                  <a:gd name="T33" fmla="*/ 398185226 h 233"/>
                  <a:gd name="T34" fmla="*/ 181451250 w 152"/>
                  <a:gd name="T35" fmla="*/ 425906188 h 233"/>
                  <a:gd name="T36" fmla="*/ 191531875 w 152"/>
                  <a:gd name="T37" fmla="*/ 428427142 h 233"/>
                  <a:gd name="T38" fmla="*/ 191531875 w 152"/>
                  <a:gd name="T39" fmla="*/ 456148104 h 233"/>
                  <a:gd name="T40" fmla="*/ 191531875 w 152"/>
                  <a:gd name="T41" fmla="*/ 478830335 h 233"/>
                  <a:gd name="T42" fmla="*/ 178931888 w 152"/>
                  <a:gd name="T43" fmla="*/ 501510978 h 233"/>
                  <a:gd name="T44" fmla="*/ 148688425 w 152"/>
                  <a:gd name="T45" fmla="*/ 516631936 h 233"/>
                  <a:gd name="T46" fmla="*/ 98285300 w 152"/>
                  <a:gd name="T47" fmla="*/ 539314167 h 233"/>
                  <a:gd name="T48" fmla="*/ 93246575 w 152"/>
                  <a:gd name="T49" fmla="*/ 567035129 h 233"/>
                  <a:gd name="T50" fmla="*/ 98285300 w 152"/>
                  <a:gd name="T51" fmla="*/ 587196406 h 233"/>
                  <a:gd name="T52" fmla="*/ 65524063 w 152"/>
                  <a:gd name="T53" fmla="*/ 564515763 h 233"/>
                  <a:gd name="T54" fmla="*/ 63003113 w 152"/>
                  <a:gd name="T55" fmla="*/ 534273847 h 233"/>
                  <a:gd name="T56" fmla="*/ 63003113 w 152"/>
                  <a:gd name="T57" fmla="*/ 493951293 h 233"/>
                  <a:gd name="T58" fmla="*/ 50403125 w 152"/>
                  <a:gd name="T59" fmla="*/ 458669058 h 233"/>
                  <a:gd name="T60" fmla="*/ 83165950 w 152"/>
                  <a:gd name="T61" fmla="*/ 388104587 h 233"/>
                  <a:gd name="T62" fmla="*/ 88206263 w 152"/>
                  <a:gd name="T63" fmla="*/ 360382037 h 233"/>
                  <a:gd name="T64" fmla="*/ 93246575 w 152"/>
                  <a:gd name="T65" fmla="*/ 320059483 h 233"/>
                  <a:gd name="T66" fmla="*/ 98285300 w 152"/>
                  <a:gd name="T67" fmla="*/ 294857886 h 233"/>
                  <a:gd name="T68" fmla="*/ 100806250 w 152"/>
                  <a:gd name="T69" fmla="*/ 272177243 h 233"/>
                  <a:gd name="T70" fmla="*/ 103325613 w 152"/>
                  <a:gd name="T71" fmla="*/ 244454693 h 233"/>
                  <a:gd name="T72" fmla="*/ 98285300 w 152"/>
                  <a:gd name="T73" fmla="*/ 221774050 h 233"/>
                  <a:gd name="T74" fmla="*/ 65524063 w 152"/>
                  <a:gd name="T75" fmla="*/ 214212777 h 233"/>
                  <a:gd name="T76" fmla="*/ 37801550 w 152"/>
                  <a:gd name="T77" fmla="*/ 196572453 h 233"/>
                  <a:gd name="T78" fmla="*/ 5040313 w 152"/>
                  <a:gd name="T79" fmla="*/ 171370857 h 233"/>
                  <a:gd name="T80" fmla="*/ 32761238 w 152"/>
                  <a:gd name="T81" fmla="*/ 151209579 h 233"/>
                  <a:gd name="T82" fmla="*/ 78124050 w 152"/>
                  <a:gd name="T83" fmla="*/ 138607987 h 233"/>
                  <a:gd name="T84" fmla="*/ 128527175 w 152"/>
                  <a:gd name="T85" fmla="*/ 143648307 h 233"/>
                  <a:gd name="T86" fmla="*/ 156249688 w 152"/>
                  <a:gd name="T87" fmla="*/ 158769265 h 233"/>
                  <a:gd name="T88" fmla="*/ 148688425 w 152"/>
                  <a:gd name="T89" fmla="*/ 189011180 h 233"/>
                  <a:gd name="T90" fmla="*/ 153728738 w 152"/>
                  <a:gd name="T91" fmla="*/ 209172458 h 233"/>
                  <a:gd name="T92" fmla="*/ 176410938 w 152"/>
                  <a:gd name="T93" fmla="*/ 229333735 h 233"/>
                  <a:gd name="T94" fmla="*/ 178931888 w 152"/>
                  <a:gd name="T95" fmla="*/ 219253096 h 233"/>
                  <a:gd name="T96" fmla="*/ 199091550 w 152"/>
                  <a:gd name="T97" fmla="*/ 199091819 h 233"/>
                  <a:gd name="T98" fmla="*/ 204131863 w 152"/>
                  <a:gd name="T99" fmla="*/ 153728945 h 233"/>
                  <a:gd name="T100" fmla="*/ 168851263 w 152"/>
                  <a:gd name="T101" fmla="*/ 108366071 h 233"/>
                  <a:gd name="T102" fmla="*/ 153728738 w 152"/>
                  <a:gd name="T103" fmla="*/ 78124156 h 233"/>
                  <a:gd name="T104" fmla="*/ 158769050 w 152"/>
                  <a:gd name="T105" fmla="*/ 47882240 h 233"/>
                  <a:gd name="T106" fmla="*/ 194051238 w 152"/>
                  <a:gd name="T107" fmla="*/ 40322555 h 233"/>
                  <a:gd name="T108" fmla="*/ 221773750 w 152"/>
                  <a:gd name="T109" fmla="*/ 40322555 h 233"/>
                  <a:gd name="T110" fmla="*/ 262096250 w 152"/>
                  <a:gd name="T111" fmla="*/ 45362874 h 233"/>
                  <a:gd name="T112" fmla="*/ 292338125 w 152"/>
                  <a:gd name="T113" fmla="*/ 30241916 h 233"/>
                  <a:gd name="T114" fmla="*/ 322580000 w 152"/>
                  <a:gd name="T115" fmla="*/ 25201597 h 233"/>
                  <a:gd name="T116" fmla="*/ 357862188 w 152"/>
                  <a:gd name="T117" fmla="*/ 7559685 h 233"/>
                  <a:gd name="T118" fmla="*/ 370463763 w 152"/>
                  <a:gd name="T119" fmla="*/ 12600005 h 2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2"/>
                  <a:gd name="T181" fmla="*/ 0 h 233"/>
                  <a:gd name="T182" fmla="*/ 152 w 152"/>
                  <a:gd name="T183" fmla="*/ 233 h 2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2" h="233">
                    <a:moveTo>
                      <a:pt x="146" y="6"/>
                    </a:moveTo>
                    <a:lnTo>
                      <a:pt x="146" y="8"/>
                    </a:lnTo>
                    <a:lnTo>
                      <a:pt x="147" y="8"/>
                    </a:lnTo>
                    <a:lnTo>
                      <a:pt x="147" y="9"/>
                    </a:lnTo>
                    <a:lnTo>
                      <a:pt x="146" y="10"/>
                    </a:lnTo>
                    <a:lnTo>
                      <a:pt x="146" y="11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6" y="13"/>
                    </a:lnTo>
                    <a:lnTo>
                      <a:pt x="146" y="14"/>
                    </a:lnTo>
                    <a:lnTo>
                      <a:pt x="146" y="15"/>
                    </a:lnTo>
                    <a:lnTo>
                      <a:pt x="145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7" y="27"/>
                    </a:lnTo>
                    <a:lnTo>
                      <a:pt x="147" y="28"/>
                    </a:lnTo>
                    <a:lnTo>
                      <a:pt x="146" y="29"/>
                    </a:lnTo>
                    <a:lnTo>
                      <a:pt x="147" y="30"/>
                    </a:lnTo>
                    <a:lnTo>
                      <a:pt x="148" y="31"/>
                    </a:lnTo>
                    <a:lnTo>
                      <a:pt x="148" y="32"/>
                    </a:lnTo>
                    <a:lnTo>
                      <a:pt x="147" y="34"/>
                    </a:lnTo>
                    <a:lnTo>
                      <a:pt x="146" y="34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6" y="36"/>
                    </a:lnTo>
                    <a:lnTo>
                      <a:pt x="146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7" y="36"/>
                    </a:lnTo>
                    <a:lnTo>
                      <a:pt x="148" y="36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8" y="41"/>
                    </a:lnTo>
                    <a:lnTo>
                      <a:pt x="147" y="42"/>
                    </a:lnTo>
                    <a:lnTo>
                      <a:pt x="147" y="43"/>
                    </a:lnTo>
                    <a:lnTo>
                      <a:pt x="147" y="44"/>
                    </a:lnTo>
                    <a:lnTo>
                      <a:pt x="147" y="46"/>
                    </a:lnTo>
                    <a:lnTo>
                      <a:pt x="148" y="49"/>
                    </a:lnTo>
                    <a:lnTo>
                      <a:pt x="148" y="50"/>
                    </a:lnTo>
                    <a:lnTo>
                      <a:pt x="148" y="51"/>
                    </a:lnTo>
                    <a:lnTo>
                      <a:pt x="148" y="52"/>
                    </a:lnTo>
                    <a:lnTo>
                      <a:pt x="147" y="52"/>
                    </a:lnTo>
                    <a:lnTo>
                      <a:pt x="147" y="53"/>
                    </a:lnTo>
                    <a:lnTo>
                      <a:pt x="148" y="53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1" y="53"/>
                    </a:lnTo>
                    <a:lnTo>
                      <a:pt x="149" y="55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9" y="57"/>
                    </a:lnTo>
                    <a:lnTo>
                      <a:pt x="149" y="56"/>
                    </a:lnTo>
                    <a:lnTo>
                      <a:pt x="151" y="56"/>
                    </a:lnTo>
                    <a:lnTo>
                      <a:pt x="152" y="57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1" y="61"/>
                    </a:lnTo>
                    <a:lnTo>
                      <a:pt x="149" y="62"/>
                    </a:lnTo>
                    <a:lnTo>
                      <a:pt x="151" y="63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7" y="67"/>
                    </a:lnTo>
                    <a:lnTo>
                      <a:pt x="148" y="67"/>
                    </a:lnTo>
                    <a:lnTo>
                      <a:pt x="149" y="67"/>
                    </a:lnTo>
                    <a:lnTo>
                      <a:pt x="149" y="68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4" y="75"/>
                    </a:lnTo>
                    <a:lnTo>
                      <a:pt x="143" y="76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9"/>
                    </a:lnTo>
                    <a:lnTo>
                      <a:pt x="139" y="81"/>
                    </a:lnTo>
                    <a:lnTo>
                      <a:pt x="138" y="81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7" y="84"/>
                    </a:lnTo>
                    <a:lnTo>
                      <a:pt x="135" y="86"/>
                    </a:lnTo>
                    <a:lnTo>
                      <a:pt x="133" y="88"/>
                    </a:lnTo>
                    <a:lnTo>
                      <a:pt x="132" y="88"/>
                    </a:lnTo>
                    <a:lnTo>
                      <a:pt x="129" y="89"/>
                    </a:lnTo>
                    <a:lnTo>
                      <a:pt x="128" y="90"/>
                    </a:lnTo>
                    <a:lnTo>
                      <a:pt x="127" y="90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4" y="93"/>
                    </a:lnTo>
                    <a:lnTo>
                      <a:pt x="123" y="94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5" y="96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6" y="100"/>
                    </a:lnTo>
                    <a:lnTo>
                      <a:pt x="102" y="102"/>
                    </a:lnTo>
                    <a:lnTo>
                      <a:pt x="100" y="103"/>
                    </a:lnTo>
                    <a:lnTo>
                      <a:pt x="98" y="105"/>
                    </a:lnTo>
                    <a:lnTo>
                      <a:pt x="98" y="106"/>
                    </a:lnTo>
                    <a:lnTo>
                      <a:pt x="97" y="106"/>
                    </a:lnTo>
                    <a:lnTo>
                      <a:pt x="97" y="107"/>
                    </a:lnTo>
                    <a:lnTo>
                      <a:pt x="96" y="106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7" y="107"/>
                    </a:lnTo>
                    <a:lnTo>
                      <a:pt x="96" y="108"/>
                    </a:lnTo>
                    <a:lnTo>
                      <a:pt x="96" y="109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0" y="115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8" y="117"/>
                    </a:lnTo>
                    <a:lnTo>
                      <a:pt x="87" y="118"/>
                    </a:lnTo>
                    <a:lnTo>
                      <a:pt x="87" y="119"/>
                    </a:lnTo>
                    <a:lnTo>
                      <a:pt x="85" y="119"/>
                    </a:lnTo>
                    <a:lnTo>
                      <a:pt x="85" y="118"/>
                    </a:lnTo>
                    <a:lnTo>
                      <a:pt x="83" y="119"/>
                    </a:lnTo>
                    <a:lnTo>
                      <a:pt x="82" y="119"/>
                    </a:lnTo>
                    <a:lnTo>
                      <a:pt x="81" y="121"/>
                    </a:lnTo>
                    <a:lnTo>
                      <a:pt x="80" y="122"/>
                    </a:lnTo>
                    <a:lnTo>
                      <a:pt x="79" y="122"/>
                    </a:lnTo>
                    <a:lnTo>
                      <a:pt x="78" y="123"/>
                    </a:lnTo>
                    <a:lnTo>
                      <a:pt x="78" y="124"/>
                    </a:lnTo>
                    <a:lnTo>
                      <a:pt x="77" y="125"/>
                    </a:lnTo>
                    <a:lnTo>
                      <a:pt x="74" y="127"/>
                    </a:lnTo>
                    <a:lnTo>
                      <a:pt x="73" y="128"/>
                    </a:lnTo>
                    <a:lnTo>
                      <a:pt x="72" y="128"/>
                    </a:lnTo>
                    <a:lnTo>
                      <a:pt x="70" y="131"/>
                    </a:lnTo>
                    <a:lnTo>
                      <a:pt x="67" y="133"/>
                    </a:lnTo>
                    <a:lnTo>
                      <a:pt x="65" y="133"/>
                    </a:lnTo>
                    <a:lnTo>
                      <a:pt x="65" y="132"/>
                    </a:lnTo>
                    <a:lnTo>
                      <a:pt x="63" y="130"/>
                    </a:lnTo>
                    <a:lnTo>
                      <a:pt x="63" y="131"/>
                    </a:lnTo>
                    <a:lnTo>
                      <a:pt x="64" y="132"/>
                    </a:lnTo>
                    <a:lnTo>
                      <a:pt x="65" y="132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5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5" y="137"/>
                    </a:lnTo>
                    <a:lnTo>
                      <a:pt x="64" y="141"/>
                    </a:lnTo>
                    <a:lnTo>
                      <a:pt x="63" y="141"/>
                    </a:lnTo>
                    <a:lnTo>
                      <a:pt x="64" y="143"/>
                    </a:lnTo>
                    <a:lnTo>
                      <a:pt x="67" y="144"/>
                    </a:lnTo>
                    <a:lnTo>
                      <a:pt x="68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9" y="151"/>
                    </a:lnTo>
                    <a:lnTo>
                      <a:pt x="70" y="154"/>
                    </a:lnTo>
                    <a:lnTo>
                      <a:pt x="70" y="155"/>
                    </a:lnTo>
                    <a:lnTo>
                      <a:pt x="71" y="156"/>
                    </a:lnTo>
                    <a:lnTo>
                      <a:pt x="71" y="158"/>
                    </a:lnTo>
                    <a:lnTo>
                      <a:pt x="72" y="158"/>
                    </a:lnTo>
                    <a:lnTo>
                      <a:pt x="72" y="159"/>
                    </a:lnTo>
                    <a:lnTo>
                      <a:pt x="72" y="160"/>
                    </a:lnTo>
                    <a:lnTo>
                      <a:pt x="72" y="161"/>
                    </a:lnTo>
                    <a:lnTo>
                      <a:pt x="72" y="162"/>
                    </a:lnTo>
                    <a:lnTo>
                      <a:pt x="73" y="163"/>
                    </a:lnTo>
                    <a:lnTo>
                      <a:pt x="73" y="164"/>
                    </a:lnTo>
                    <a:lnTo>
                      <a:pt x="73" y="165"/>
                    </a:lnTo>
                    <a:lnTo>
                      <a:pt x="73" y="167"/>
                    </a:lnTo>
                    <a:lnTo>
                      <a:pt x="73" y="168"/>
                    </a:lnTo>
                    <a:lnTo>
                      <a:pt x="72" y="169"/>
                    </a:lnTo>
                    <a:lnTo>
                      <a:pt x="73" y="170"/>
                    </a:lnTo>
                    <a:lnTo>
                      <a:pt x="74" y="170"/>
                    </a:lnTo>
                    <a:lnTo>
                      <a:pt x="74" y="169"/>
                    </a:lnTo>
                    <a:lnTo>
                      <a:pt x="74" y="168"/>
                    </a:lnTo>
                    <a:lnTo>
                      <a:pt x="74" y="167"/>
                    </a:lnTo>
                    <a:lnTo>
                      <a:pt x="74" y="165"/>
                    </a:lnTo>
                    <a:lnTo>
                      <a:pt x="76" y="165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6" y="170"/>
                    </a:lnTo>
                    <a:lnTo>
                      <a:pt x="76" y="171"/>
                    </a:lnTo>
                    <a:lnTo>
                      <a:pt x="76" y="172"/>
                    </a:lnTo>
                    <a:lnTo>
                      <a:pt x="76" y="175"/>
                    </a:lnTo>
                    <a:lnTo>
                      <a:pt x="76" y="177"/>
                    </a:lnTo>
                    <a:lnTo>
                      <a:pt x="77" y="177"/>
                    </a:lnTo>
                    <a:lnTo>
                      <a:pt x="77" y="178"/>
                    </a:lnTo>
                    <a:lnTo>
                      <a:pt x="77" y="179"/>
                    </a:lnTo>
                    <a:lnTo>
                      <a:pt x="76" y="179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6" y="182"/>
                    </a:lnTo>
                    <a:lnTo>
                      <a:pt x="74" y="183"/>
                    </a:lnTo>
                    <a:lnTo>
                      <a:pt x="74" y="184"/>
                    </a:lnTo>
                    <a:lnTo>
                      <a:pt x="74" y="186"/>
                    </a:lnTo>
                    <a:lnTo>
                      <a:pt x="74" y="187"/>
                    </a:lnTo>
                    <a:lnTo>
                      <a:pt x="73" y="188"/>
                    </a:lnTo>
                    <a:lnTo>
                      <a:pt x="73" y="191"/>
                    </a:lnTo>
                    <a:lnTo>
                      <a:pt x="73" y="190"/>
                    </a:lnTo>
                    <a:lnTo>
                      <a:pt x="74" y="190"/>
                    </a:lnTo>
                    <a:lnTo>
                      <a:pt x="76" y="190"/>
                    </a:lnTo>
                    <a:lnTo>
                      <a:pt x="76" y="189"/>
                    </a:lnTo>
                    <a:lnTo>
                      <a:pt x="76" y="190"/>
                    </a:lnTo>
                    <a:lnTo>
                      <a:pt x="76" y="191"/>
                    </a:lnTo>
                    <a:lnTo>
                      <a:pt x="76" y="192"/>
                    </a:lnTo>
                    <a:lnTo>
                      <a:pt x="76" y="193"/>
                    </a:lnTo>
                    <a:lnTo>
                      <a:pt x="74" y="195"/>
                    </a:lnTo>
                    <a:lnTo>
                      <a:pt x="74" y="196"/>
                    </a:lnTo>
                    <a:lnTo>
                      <a:pt x="73" y="197"/>
                    </a:lnTo>
                    <a:lnTo>
                      <a:pt x="72" y="198"/>
                    </a:lnTo>
                    <a:lnTo>
                      <a:pt x="71" y="199"/>
                    </a:lnTo>
                    <a:lnTo>
                      <a:pt x="70" y="200"/>
                    </a:lnTo>
                    <a:lnTo>
                      <a:pt x="70" y="201"/>
                    </a:lnTo>
                    <a:lnTo>
                      <a:pt x="69" y="201"/>
                    </a:lnTo>
                    <a:lnTo>
                      <a:pt x="68" y="201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3" y="203"/>
                    </a:lnTo>
                    <a:lnTo>
                      <a:pt x="61" y="205"/>
                    </a:lnTo>
                    <a:lnTo>
                      <a:pt x="60" y="205"/>
                    </a:lnTo>
                    <a:lnTo>
                      <a:pt x="59" y="205"/>
                    </a:lnTo>
                    <a:lnTo>
                      <a:pt x="59" y="206"/>
                    </a:lnTo>
                    <a:lnTo>
                      <a:pt x="58" y="206"/>
                    </a:lnTo>
                    <a:lnTo>
                      <a:pt x="55" y="206"/>
                    </a:lnTo>
                    <a:lnTo>
                      <a:pt x="54" y="207"/>
                    </a:lnTo>
                    <a:lnTo>
                      <a:pt x="50" y="208"/>
                    </a:lnTo>
                    <a:lnTo>
                      <a:pt x="45" y="210"/>
                    </a:lnTo>
                    <a:lnTo>
                      <a:pt x="43" y="211"/>
                    </a:lnTo>
                    <a:lnTo>
                      <a:pt x="42" y="211"/>
                    </a:lnTo>
                    <a:lnTo>
                      <a:pt x="41" y="212"/>
                    </a:lnTo>
                    <a:lnTo>
                      <a:pt x="39" y="214"/>
                    </a:lnTo>
                    <a:lnTo>
                      <a:pt x="37" y="215"/>
                    </a:lnTo>
                    <a:lnTo>
                      <a:pt x="36" y="216"/>
                    </a:lnTo>
                    <a:lnTo>
                      <a:pt x="36" y="217"/>
                    </a:lnTo>
                    <a:lnTo>
                      <a:pt x="36" y="218"/>
                    </a:lnTo>
                    <a:lnTo>
                      <a:pt x="35" y="218"/>
                    </a:lnTo>
                    <a:lnTo>
                      <a:pt x="35" y="219"/>
                    </a:lnTo>
                    <a:lnTo>
                      <a:pt x="34" y="220"/>
                    </a:lnTo>
                    <a:lnTo>
                      <a:pt x="34" y="221"/>
                    </a:lnTo>
                    <a:lnTo>
                      <a:pt x="36" y="223"/>
                    </a:lnTo>
                    <a:lnTo>
                      <a:pt x="37" y="225"/>
                    </a:lnTo>
                    <a:lnTo>
                      <a:pt x="39" y="225"/>
                    </a:lnTo>
                    <a:lnTo>
                      <a:pt x="39" y="224"/>
                    </a:lnTo>
                    <a:lnTo>
                      <a:pt x="39" y="223"/>
                    </a:lnTo>
                    <a:lnTo>
                      <a:pt x="40" y="221"/>
                    </a:lnTo>
                    <a:lnTo>
                      <a:pt x="40" y="223"/>
                    </a:lnTo>
                    <a:lnTo>
                      <a:pt x="39" y="224"/>
                    </a:lnTo>
                    <a:lnTo>
                      <a:pt x="39" y="225"/>
                    </a:lnTo>
                    <a:lnTo>
                      <a:pt x="39" y="226"/>
                    </a:lnTo>
                    <a:lnTo>
                      <a:pt x="39" y="230"/>
                    </a:lnTo>
                    <a:lnTo>
                      <a:pt x="39" y="233"/>
                    </a:lnTo>
                    <a:lnTo>
                      <a:pt x="36" y="233"/>
                    </a:lnTo>
                    <a:lnTo>
                      <a:pt x="35" y="233"/>
                    </a:lnTo>
                    <a:lnTo>
                      <a:pt x="32" y="233"/>
                    </a:lnTo>
                    <a:lnTo>
                      <a:pt x="31" y="233"/>
                    </a:lnTo>
                    <a:lnTo>
                      <a:pt x="28" y="233"/>
                    </a:lnTo>
                    <a:lnTo>
                      <a:pt x="27" y="233"/>
                    </a:lnTo>
                    <a:lnTo>
                      <a:pt x="27" y="231"/>
                    </a:lnTo>
                    <a:lnTo>
                      <a:pt x="27" y="227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6" y="220"/>
                    </a:lnTo>
                    <a:lnTo>
                      <a:pt x="25" y="220"/>
                    </a:lnTo>
                    <a:lnTo>
                      <a:pt x="25" y="218"/>
                    </a:lnTo>
                    <a:lnTo>
                      <a:pt x="25" y="216"/>
                    </a:lnTo>
                    <a:lnTo>
                      <a:pt x="26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5" y="212"/>
                    </a:lnTo>
                    <a:lnTo>
                      <a:pt x="26" y="211"/>
                    </a:lnTo>
                    <a:lnTo>
                      <a:pt x="26" y="208"/>
                    </a:lnTo>
                    <a:lnTo>
                      <a:pt x="26" y="207"/>
                    </a:lnTo>
                    <a:lnTo>
                      <a:pt x="26" y="206"/>
                    </a:lnTo>
                    <a:lnTo>
                      <a:pt x="26" y="203"/>
                    </a:lnTo>
                    <a:lnTo>
                      <a:pt x="26" y="202"/>
                    </a:lnTo>
                    <a:lnTo>
                      <a:pt x="26" y="199"/>
                    </a:lnTo>
                    <a:lnTo>
                      <a:pt x="26" y="198"/>
                    </a:lnTo>
                    <a:lnTo>
                      <a:pt x="25" y="197"/>
                    </a:lnTo>
                    <a:lnTo>
                      <a:pt x="25" y="196"/>
                    </a:lnTo>
                    <a:lnTo>
                      <a:pt x="24" y="195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2" y="189"/>
                    </a:lnTo>
                    <a:lnTo>
                      <a:pt x="22" y="188"/>
                    </a:lnTo>
                    <a:lnTo>
                      <a:pt x="22" y="187"/>
                    </a:lnTo>
                    <a:lnTo>
                      <a:pt x="21" y="186"/>
                    </a:lnTo>
                    <a:lnTo>
                      <a:pt x="20" y="184"/>
                    </a:lnTo>
                    <a:lnTo>
                      <a:pt x="20" y="183"/>
                    </a:lnTo>
                    <a:lnTo>
                      <a:pt x="20" y="182"/>
                    </a:lnTo>
                    <a:lnTo>
                      <a:pt x="20" y="181"/>
                    </a:lnTo>
                    <a:lnTo>
                      <a:pt x="20" y="180"/>
                    </a:lnTo>
                    <a:lnTo>
                      <a:pt x="18" y="179"/>
                    </a:lnTo>
                    <a:lnTo>
                      <a:pt x="16" y="170"/>
                    </a:lnTo>
                    <a:lnTo>
                      <a:pt x="16" y="169"/>
                    </a:lnTo>
                    <a:lnTo>
                      <a:pt x="17" y="169"/>
                    </a:lnTo>
                    <a:lnTo>
                      <a:pt x="22" y="164"/>
                    </a:lnTo>
                    <a:lnTo>
                      <a:pt x="25" y="161"/>
                    </a:lnTo>
                    <a:lnTo>
                      <a:pt x="32" y="154"/>
                    </a:lnTo>
                    <a:lnTo>
                      <a:pt x="33" y="154"/>
                    </a:lnTo>
                    <a:lnTo>
                      <a:pt x="32" y="152"/>
                    </a:lnTo>
                    <a:lnTo>
                      <a:pt x="31" y="151"/>
                    </a:lnTo>
                    <a:lnTo>
                      <a:pt x="33" y="150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3" y="144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7" y="141"/>
                    </a:lnTo>
                    <a:lnTo>
                      <a:pt x="39" y="139"/>
                    </a:lnTo>
                    <a:lnTo>
                      <a:pt x="39" y="137"/>
                    </a:lnTo>
                    <a:lnTo>
                      <a:pt x="40" y="135"/>
                    </a:lnTo>
                    <a:lnTo>
                      <a:pt x="40" y="134"/>
                    </a:lnTo>
                    <a:lnTo>
                      <a:pt x="41" y="132"/>
                    </a:lnTo>
                    <a:lnTo>
                      <a:pt x="40" y="131"/>
                    </a:lnTo>
                    <a:lnTo>
                      <a:pt x="37" y="130"/>
                    </a:lnTo>
                    <a:lnTo>
                      <a:pt x="37" y="128"/>
                    </a:lnTo>
                    <a:lnTo>
                      <a:pt x="37" y="127"/>
                    </a:lnTo>
                    <a:lnTo>
                      <a:pt x="37" y="126"/>
                    </a:lnTo>
                    <a:lnTo>
                      <a:pt x="37" y="125"/>
                    </a:lnTo>
                    <a:lnTo>
                      <a:pt x="39" y="123"/>
                    </a:lnTo>
                    <a:lnTo>
                      <a:pt x="37" y="122"/>
                    </a:lnTo>
                    <a:lnTo>
                      <a:pt x="36" y="122"/>
                    </a:lnTo>
                    <a:lnTo>
                      <a:pt x="35" y="121"/>
                    </a:lnTo>
                    <a:lnTo>
                      <a:pt x="35" y="118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9" y="117"/>
                    </a:lnTo>
                    <a:lnTo>
                      <a:pt x="40" y="116"/>
                    </a:lnTo>
                    <a:lnTo>
                      <a:pt x="39" y="115"/>
                    </a:lnTo>
                    <a:lnTo>
                      <a:pt x="39" y="114"/>
                    </a:lnTo>
                    <a:lnTo>
                      <a:pt x="40" y="114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41" y="111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40" y="106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40" y="103"/>
                    </a:lnTo>
                    <a:lnTo>
                      <a:pt x="41" y="102"/>
                    </a:lnTo>
                    <a:lnTo>
                      <a:pt x="41" y="100"/>
                    </a:lnTo>
                    <a:lnTo>
                      <a:pt x="40" y="100"/>
                    </a:lnTo>
                    <a:lnTo>
                      <a:pt x="40" y="99"/>
                    </a:lnTo>
                    <a:lnTo>
                      <a:pt x="41" y="97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4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0" y="89"/>
                    </a:lnTo>
                    <a:lnTo>
                      <a:pt x="40" y="88"/>
                    </a:lnTo>
                    <a:lnTo>
                      <a:pt x="39" y="88"/>
                    </a:lnTo>
                    <a:lnTo>
                      <a:pt x="37" y="88"/>
                    </a:lnTo>
                    <a:lnTo>
                      <a:pt x="36" y="88"/>
                    </a:lnTo>
                    <a:lnTo>
                      <a:pt x="36" y="87"/>
                    </a:lnTo>
                    <a:lnTo>
                      <a:pt x="34" y="86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4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18" y="81"/>
                    </a:lnTo>
                    <a:lnTo>
                      <a:pt x="17" y="80"/>
                    </a:lnTo>
                    <a:lnTo>
                      <a:pt x="16" y="79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4" y="78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5" y="62"/>
                    </a:lnTo>
                    <a:lnTo>
                      <a:pt x="6" y="62"/>
                    </a:lnTo>
                    <a:lnTo>
                      <a:pt x="8" y="61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3" y="60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20" y="58"/>
                    </a:lnTo>
                    <a:lnTo>
                      <a:pt x="22" y="57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40" y="51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5" y="53"/>
                    </a:lnTo>
                    <a:lnTo>
                      <a:pt x="46" y="55"/>
                    </a:lnTo>
                    <a:lnTo>
                      <a:pt x="48" y="56"/>
                    </a:lnTo>
                    <a:lnTo>
                      <a:pt x="49" y="58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7"/>
                    </a:lnTo>
                    <a:lnTo>
                      <a:pt x="60" y="56"/>
                    </a:lnTo>
                    <a:lnTo>
                      <a:pt x="60" y="57"/>
                    </a:lnTo>
                    <a:lnTo>
                      <a:pt x="61" y="57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2" y="66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2" y="69"/>
                    </a:lnTo>
                    <a:lnTo>
                      <a:pt x="60" y="71"/>
                    </a:lnTo>
                    <a:lnTo>
                      <a:pt x="61" y="72"/>
                    </a:lnTo>
                    <a:lnTo>
                      <a:pt x="60" y="74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8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7"/>
                    </a:lnTo>
                    <a:lnTo>
                      <a:pt x="59" y="78"/>
                    </a:lnTo>
                    <a:lnTo>
                      <a:pt x="60" y="79"/>
                    </a:lnTo>
                    <a:lnTo>
                      <a:pt x="60" y="80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1" y="83"/>
                    </a:lnTo>
                    <a:lnTo>
                      <a:pt x="62" y="83"/>
                    </a:lnTo>
                    <a:lnTo>
                      <a:pt x="62" y="84"/>
                    </a:lnTo>
                    <a:lnTo>
                      <a:pt x="63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7" y="87"/>
                    </a:lnTo>
                    <a:lnTo>
                      <a:pt x="69" y="89"/>
                    </a:lnTo>
                    <a:lnTo>
                      <a:pt x="69" y="90"/>
                    </a:lnTo>
                    <a:lnTo>
                      <a:pt x="70" y="90"/>
                    </a:lnTo>
                    <a:lnTo>
                      <a:pt x="70" y="91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3" y="94"/>
                    </a:lnTo>
                    <a:lnTo>
                      <a:pt x="72" y="93"/>
                    </a:lnTo>
                    <a:lnTo>
                      <a:pt x="72" y="90"/>
                    </a:lnTo>
                    <a:lnTo>
                      <a:pt x="72" y="88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5"/>
                    </a:lnTo>
                    <a:lnTo>
                      <a:pt x="72" y="84"/>
                    </a:lnTo>
                    <a:lnTo>
                      <a:pt x="72" y="83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6" y="80"/>
                    </a:lnTo>
                    <a:lnTo>
                      <a:pt x="79" y="80"/>
                    </a:lnTo>
                    <a:lnTo>
                      <a:pt x="79" y="79"/>
                    </a:lnTo>
                    <a:lnTo>
                      <a:pt x="80" y="79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81" y="71"/>
                    </a:lnTo>
                    <a:lnTo>
                      <a:pt x="81" y="70"/>
                    </a:lnTo>
                    <a:lnTo>
                      <a:pt x="80" y="69"/>
                    </a:lnTo>
                    <a:lnTo>
                      <a:pt x="80" y="67"/>
                    </a:lnTo>
                    <a:lnTo>
                      <a:pt x="81" y="65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1" y="60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7" y="53"/>
                    </a:lnTo>
                    <a:lnTo>
                      <a:pt x="76" y="53"/>
                    </a:lnTo>
                    <a:lnTo>
                      <a:pt x="76" y="52"/>
                    </a:lnTo>
                    <a:lnTo>
                      <a:pt x="71" y="48"/>
                    </a:lnTo>
                    <a:lnTo>
                      <a:pt x="71" y="47"/>
                    </a:lnTo>
                    <a:lnTo>
                      <a:pt x="70" y="46"/>
                    </a:lnTo>
                    <a:lnTo>
                      <a:pt x="67" y="43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2" y="41"/>
                    </a:lnTo>
                    <a:lnTo>
                      <a:pt x="62" y="40"/>
                    </a:lnTo>
                    <a:lnTo>
                      <a:pt x="62" y="37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2" y="33"/>
                    </a:lnTo>
                    <a:lnTo>
                      <a:pt x="62" y="32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4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5" y="15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3" y="16"/>
                    </a:lnTo>
                    <a:lnTo>
                      <a:pt x="95" y="15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4"/>
                    </a:lnTo>
                    <a:lnTo>
                      <a:pt x="109" y="12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6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9" y="12"/>
                    </a:lnTo>
                    <a:lnTo>
                      <a:pt x="120" y="12"/>
                    </a:lnTo>
                    <a:lnTo>
                      <a:pt x="120" y="11"/>
                    </a:lnTo>
                    <a:lnTo>
                      <a:pt x="124" y="10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0"/>
                    </a:lnTo>
                    <a:lnTo>
                      <a:pt x="130" y="9"/>
                    </a:lnTo>
                    <a:lnTo>
                      <a:pt x="133" y="8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8" y="5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8" y="3"/>
                    </a:lnTo>
                    <a:lnTo>
                      <a:pt x="146" y="4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7" y="5"/>
                    </a:lnTo>
                    <a:lnTo>
                      <a:pt x="147" y="6"/>
                    </a:lnTo>
                    <a:lnTo>
                      <a:pt x="1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30" name="Freeform 1489"/>
              <p:cNvSpPr>
                <a:spLocks noEditPoints="1"/>
              </p:cNvSpPr>
              <p:nvPr/>
            </p:nvSpPr>
            <p:spPr bwMode="auto">
              <a:xfrm>
                <a:off x="8189913" y="3635375"/>
                <a:ext cx="254000" cy="119062"/>
              </a:xfrm>
              <a:custGeom>
                <a:avLst/>
                <a:gdLst>
                  <a:gd name="T0" fmla="*/ 161290000 w 160"/>
                  <a:gd name="T1" fmla="*/ 115926701 h 75"/>
                  <a:gd name="T2" fmla="*/ 141128750 w 160"/>
                  <a:gd name="T3" fmla="*/ 100805827 h 75"/>
                  <a:gd name="T4" fmla="*/ 153728738 w 160"/>
                  <a:gd name="T5" fmla="*/ 100805827 h 75"/>
                  <a:gd name="T6" fmla="*/ 176410938 w 160"/>
                  <a:gd name="T7" fmla="*/ 103326766 h 75"/>
                  <a:gd name="T8" fmla="*/ 178931888 w 160"/>
                  <a:gd name="T9" fmla="*/ 118447640 h 75"/>
                  <a:gd name="T10" fmla="*/ 189012513 w 160"/>
                  <a:gd name="T11" fmla="*/ 93246183 h 75"/>
                  <a:gd name="T12" fmla="*/ 181451250 w 160"/>
                  <a:gd name="T13" fmla="*/ 75604370 h 75"/>
                  <a:gd name="T14" fmla="*/ 176410938 w 160"/>
                  <a:gd name="T15" fmla="*/ 65523787 h 75"/>
                  <a:gd name="T16" fmla="*/ 189012513 w 160"/>
                  <a:gd name="T17" fmla="*/ 70564079 h 75"/>
                  <a:gd name="T18" fmla="*/ 191531875 w 160"/>
                  <a:gd name="T19" fmla="*/ 78125309 h 75"/>
                  <a:gd name="T20" fmla="*/ 201612500 w 160"/>
                  <a:gd name="T21" fmla="*/ 98286475 h 75"/>
                  <a:gd name="T22" fmla="*/ 141128750 w 160"/>
                  <a:gd name="T23" fmla="*/ 60483496 h 75"/>
                  <a:gd name="T24" fmla="*/ 105846563 w 160"/>
                  <a:gd name="T25" fmla="*/ 42843270 h 75"/>
                  <a:gd name="T26" fmla="*/ 110886875 w 160"/>
                  <a:gd name="T27" fmla="*/ 35282039 h 75"/>
                  <a:gd name="T28" fmla="*/ 133567488 w 160"/>
                  <a:gd name="T29" fmla="*/ 50402913 h 75"/>
                  <a:gd name="T30" fmla="*/ 236894688 w 160"/>
                  <a:gd name="T31" fmla="*/ 151208740 h 75"/>
                  <a:gd name="T32" fmla="*/ 209172175 w 160"/>
                  <a:gd name="T33" fmla="*/ 136087866 h 75"/>
                  <a:gd name="T34" fmla="*/ 201612500 w 160"/>
                  <a:gd name="T35" fmla="*/ 128528223 h 75"/>
                  <a:gd name="T36" fmla="*/ 216733438 w 160"/>
                  <a:gd name="T37" fmla="*/ 136087866 h 75"/>
                  <a:gd name="T38" fmla="*/ 236894688 w 160"/>
                  <a:gd name="T39" fmla="*/ 146168449 h 75"/>
                  <a:gd name="T40" fmla="*/ 63003113 w 160"/>
                  <a:gd name="T41" fmla="*/ 27722396 h 75"/>
                  <a:gd name="T42" fmla="*/ 40322500 w 160"/>
                  <a:gd name="T43" fmla="*/ 17641813 h 75"/>
                  <a:gd name="T44" fmla="*/ 27720925 w 160"/>
                  <a:gd name="T45" fmla="*/ 0 h 75"/>
                  <a:gd name="T46" fmla="*/ 42843450 w 160"/>
                  <a:gd name="T47" fmla="*/ 7561231 h 75"/>
                  <a:gd name="T48" fmla="*/ 60483750 w 160"/>
                  <a:gd name="T49" fmla="*/ 25201457 h 75"/>
                  <a:gd name="T50" fmla="*/ 75604688 w 160"/>
                  <a:gd name="T51" fmla="*/ 73085018 h 75"/>
                  <a:gd name="T52" fmla="*/ 68043425 w 160"/>
                  <a:gd name="T53" fmla="*/ 65523787 h 75"/>
                  <a:gd name="T54" fmla="*/ 60483750 w 160"/>
                  <a:gd name="T55" fmla="*/ 60483496 h 75"/>
                  <a:gd name="T56" fmla="*/ 60483750 w 160"/>
                  <a:gd name="T57" fmla="*/ 52923853 h 75"/>
                  <a:gd name="T58" fmla="*/ 68043425 w 160"/>
                  <a:gd name="T59" fmla="*/ 55443205 h 75"/>
                  <a:gd name="T60" fmla="*/ 78124050 w 160"/>
                  <a:gd name="T61" fmla="*/ 70564079 h 75"/>
                  <a:gd name="T62" fmla="*/ 27720925 w 160"/>
                  <a:gd name="T63" fmla="*/ 35282039 h 75"/>
                  <a:gd name="T64" fmla="*/ 40322500 w 160"/>
                  <a:gd name="T65" fmla="*/ 45362622 h 75"/>
                  <a:gd name="T66" fmla="*/ 45362813 w 160"/>
                  <a:gd name="T67" fmla="*/ 47883561 h 75"/>
                  <a:gd name="T68" fmla="*/ 52922488 w 160"/>
                  <a:gd name="T69" fmla="*/ 50402913 h 75"/>
                  <a:gd name="T70" fmla="*/ 168851263 w 160"/>
                  <a:gd name="T71" fmla="*/ 183971427 h 75"/>
                  <a:gd name="T72" fmla="*/ 153728738 w 160"/>
                  <a:gd name="T73" fmla="*/ 173890845 h 75"/>
                  <a:gd name="T74" fmla="*/ 171370625 w 160"/>
                  <a:gd name="T75" fmla="*/ 189011719 h 75"/>
                  <a:gd name="T76" fmla="*/ 83165950 w 160"/>
                  <a:gd name="T77" fmla="*/ 68044727 h 75"/>
                  <a:gd name="T78" fmla="*/ 83165950 w 160"/>
                  <a:gd name="T79" fmla="*/ 78125309 h 75"/>
                  <a:gd name="T80" fmla="*/ 372983125 w 160"/>
                  <a:gd name="T81" fmla="*/ 146168449 h 75"/>
                  <a:gd name="T82" fmla="*/ 367942813 w 160"/>
                  <a:gd name="T83" fmla="*/ 151208740 h 75"/>
                  <a:gd name="T84" fmla="*/ 204131863 w 160"/>
                  <a:gd name="T85" fmla="*/ 108367057 h 75"/>
                  <a:gd name="T86" fmla="*/ 206652813 w 160"/>
                  <a:gd name="T87" fmla="*/ 98286475 h 75"/>
                  <a:gd name="T88" fmla="*/ 211693125 w 160"/>
                  <a:gd name="T89" fmla="*/ 115926701 h 75"/>
                  <a:gd name="T90" fmla="*/ 63003113 w 160"/>
                  <a:gd name="T91" fmla="*/ 65523787 h 75"/>
                  <a:gd name="T92" fmla="*/ 0 w 160"/>
                  <a:gd name="T93" fmla="*/ 17641813 h 75"/>
                  <a:gd name="T94" fmla="*/ 143648113 w 160"/>
                  <a:gd name="T95" fmla="*/ 70564079 h 75"/>
                  <a:gd name="T96" fmla="*/ 143648113 w 160"/>
                  <a:gd name="T97" fmla="*/ 70564079 h 75"/>
                  <a:gd name="T98" fmla="*/ 161290000 w 160"/>
                  <a:gd name="T99" fmla="*/ 83165601 h 75"/>
                  <a:gd name="T100" fmla="*/ 398184688 w 160"/>
                  <a:gd name="T101" fmla="*/ 178931136 h 75"/>
                  <a:gd name="T102" fmla="*/ 400705638 w 160"/>
                  <a:gd name="T103" fmla="*/ 183971427 h 75"/>
                  <a:gd name="T104" fmla="*/ 32761238 w 160"/>
                  <a:gd name="T105" fmla="*/ 50402913 h 75"/>
                  <a:gd name="T106" fmla="*/ 123486863 w 160"/>
                  <a:gd name="T107" fmla="*/ 83165601 h 75"/>
                  <a:gd name="T108" fmla="*/ 68043425 w 160"/>
                  <a:gd name="T109" fmla="*/ 78125309 h 75"/>
                  <a:gd name="T110" fmla="*/ 70564375 w 160"/>
                  <a:gd name="T111" fmla="*/ 78125309 h 75"/>
                  <a:gd name="T112" fmla="*/ 168851263 w 160"/>
                  <a:gd name="T113" fmla="*/ 90725244 h 75"/>
                  <a:gd name="T114" fmla="*/ 98286888 w 160"/>
                  <a:gd name="T115" fmla="*/ 35282039 h 75"/>
                  <a:gd name="T116" fmla="*/ 100806250 w 160"/>
                  <a:gd name="T117" fmla="*/ 35282039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0"/>
                  <a:gd name="T178" fmla="*/ 0 h 75"/>
                  <a:gd name="T179" fmla="*/ 160 w 160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0" h="75">
                    <a:moveTo>
                      <a:pt x="71" y="47"/>
                    </a:moveTo>
                    <a:lnTo>
                      <a:pt x="70" y="47"/>
                    </a:lnTo>
                    <a:lnTo>
                      <a:pt x="68" y="47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59" y="46"/>
                    </a:lnTo>
                    <a:lnTo>
                      <a:pt x="57" y="43"/>
                    </a:lnTo>
                    <a:lnTo>
                      <a:pt x="56" y="41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9" y="39"/>
                    </a:lnTo>
                    <a:lnTo>
                      <a:pt x="61" y="40"/>
                    </a:lnTo>
                    <a:lnTo>
                      <a:pt x="62" y="40"/>
                    </a:lnTo>
                    <a:lnTo>
                      <a:pt x="63" y="40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2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1" y="47"/>
                    </a:lnTo>
                    <a:moveTo>
                      <a:pt x="81" y="42"/>
                    </a:moveTo>
                    <a:lnTo>
                      <a:pt x="80" y="42"/>
                    </a:lnTo>
                    <a:lnTo>
                      <a:pt x="80" y="41"/>
                    </a:lnTo>
                    <a:lnTo>
                      <a:pt x="78" y="40"/>
                    </a:lnTo>
                    <a:lnTo>
                      <a:pt x="78" y="39"/>
                    </a:lnTo>
                    <a:lnTo>
                      <a:pt x="75" y="37"/>
                    </a:lnTo>
                    <a:lnTo>
                      <a:pt x="74" y="37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2" y="30"/>
                    </a:lnTo>
                    <a:lnTo>
                      <a:pt x="71" y="29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2" y="27"/>
                    </a:lnTo>
                    <a:lnTo>
                      <a:pt x="71" y="26"/>
                    </a:lnTo>
                    <a:lnTo>
                      <a:pt x="70" y="26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4" y="27"/>
                    </a:lnTo>
                    <a:lnTo>
                      <a:pt x="75" y="28"/>
                    </a:lnTo>
                    <a:lnTo>
                      <a:pt x="76" y="29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5" y="32"/>
                    </a:lnTo>
                    <a:lnTo>
                      <a:pt x="76" y="31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8" y="36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1" y="42"/>
                    </a:lnTo>
                    <a:moveTo>
                      <a:pt x="59" y="28"/>
                    </a:moveTo>
                    <a:lnTo>
                      <a:pt x="58" y="27"/>
                    </a:lnTo>
                    <a:lnTo>
                      <a:pt x="57" y="26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0" y="22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3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9" y="24"/>
                    </a:lnTo>
                    <a:lnTo>
                      <a:pt x="59" y="27"/>
                    </a:lnTo>
                    <a:lnTo>
                      <a:pt x="59" y="28"/>
                    </a:lnTo>
                    <a:moveTo>
                      <a:pt x="94" y="60"/>
                    </a:moveTo>
                    <a:lnTo>
                      <a:pt x="92" y="60"/>
                    </a:lnTo>
                    <a:lnTo>
                      <a:pt x="89" y="59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2" y="52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80" y="52"/>
                    </a:lnTo>
                    <a:lnTo>
                      <a:pt x="80" y="51"/>
                    </a:lnTo>
                    <a:lnTo>
                      <a:pt x="81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3" y="52"/>
                    </a:lnTo>
                    <a:lnTo>
                      <a:pt x="85" y="54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90" y="55"/>
                    </a:lnTo>
                    <a:lnTo>
                      <a:pt x="91" y="55"/>
                    </a:lnTo>
                    <a:lnTo>
                      <a:pt x="92" y="55"/>
                    </a:lnTo>
                    <a:lnTo>
                      <a:pt x="92" y="56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5" y="60"/>
                    </a:lnTo>
                    <a:lnTo>
                      <a:pt x="94" y="60"/>
                    </a:lnTo>
                    <a:moveTo>
                      <a:pt x="25" y="12"/>
                    </a:moveTo>
                    <a:lnTo>
                      <a:pt x="25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1" y="10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2"/>
                    </a:lnTo>
                    <a:moveTo>
                      <a:pt x="30" y="29"/>
                    </a:move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1" y="26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moveTo>
                      <a:pt x="15" y="19"/>
                    </a:moveTo>
                    <a:lnTo>
                      <a:pt x="12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9"/>
                    </a:lnTo>
                    <a:moveTo>
                      <a:pt x="21" y="22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2"/>
                    </a:lnTo>
                    <a:moveTo>
                      <a:pt x="68" y="75"/>
                    </a:moveTo>
                    <a:lnTo>
                      <a:pt x="68" y="74"/>
                    </a:lnTo>
                    <a:lnTo>
                      <a:pt x="67" y="74"/>
                    </a:lnTo>
                    <a:lnTo>
                      <a:pt x="67" y="73"/>
                    </a:lnTo>
                    <a:lnTo>
                      <a:pt x="66" y="73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2" y="71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7" y="71"/>
                    </a:lnTo>
                    <a:lnTo>
                      <a:pt x="68" y="73"/>
                    </a:lnTo>
                    <a:lnTo>
                      <a:pt x="68" y="74"/>
                    </a:lnTo>
                    <a:lnTo>
                      <a:pt x="68" y="75"/>
                    </a:lnTo>
                    <a:moveTo>
                      <a:pt x="33" y="31"/>
                    </a:moveTo>
                    <a:lnTo>
                      <a:pt x="33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3" y="31"/>
                    </a:lnTo>
                    <a:moveTo>
                      <a:pt x="145" y="60"/>
                    </a:moveTo>
                    <a:lnTo>
                      <a:pt x="143" y="60"/>
                    </a:lnTo>
                    <a:lnTo>
                      <a:pt x="143" y="59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9" y="58"/>
                    </a:lnTo>
                    <a:lnTo>
                      <a:pt x="149" y="59"/>
                    </a:lnTo>
                    <a:lnTo>
                      <a:pt x="148" y="59"/>
                    </a:lnTo>
                    <a:lnTo>
                      <a:pt x="147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0"/>
                    </a:lnTo>
                    <a:moveTo>
                      <a:pt x="84" y="46"/>
                    </a:moveTo>
                    <a:lnTo>
                      <a:pt x="83" y="45"/>
                    </a:lnTo>
                    <a:lnTo>
                      <a:pt x="82" y="45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1" y="39"/>
                    </a:lnTo>
                    <a:lnTo>
                      <a:pt x="82" y="39"/>
                    </a:lnTo>
                    <a:lnTo>
                      <a:pt x="82" y="40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4" y="46"/>
                    </a:lnTo>
                    <a:moveTo>
                      <a:pt x="25" y="30"/>
                    </a:moveTo>
                    <a:lnTo>
                      <a:pt x="24" y="30"/>
                    </a:lnTo>
                    <a:lnTo>
                      <a:pt x="21" y="28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5" y="30"/>
                    </a:lnTo>
                    <a:moveTo>
                      <a:pt x="1" y="8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8"/>
                    </a:lnTo>
                    <a:moveTo>
                      <a:pt x="57" y="28"/>
                    </a:moveTo>
                    <a:lnTo>
                      <a:pt x="56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7"/>
                    </a:lnTo>
                    <a:lnTo>
                      <a:pt x="57" y="28"/>
                    </a:lnTo>
                    <a:moveTo>
                      <a:pt x="65" y="36"/>
                    </a:moveTo>
                    <a:lnTo>
                      <a:pt x="64" y="36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5" y="36"/>
                    </a:lnTo>
                    <a:moveTo>
                      <a:pt x="159" y="73"/>
                    </a:moveTo>
                    <a:lnTo>
                      <a:pt x="158" y="71"/>
                    </a:lnTo>
                    <a:lnTo>
                      <a:pt x="157" y="71"/>
                    </a:lnTo>
                    <a:lnTo>
                      <a:pt x="158" y="70"/>
                    </a:lnTo>
                    <a:lnTo>
                      <a:pt x="159" y="70"/>
                    </a:lnTo>
                    <a:lnTo>
                      <a:pt x="160" y="71"/>
                    </a:lnTo>
                    <a:lnTo>
                      <a:pt x="160" y="73"/>
                    </a:lnTo>
                    <a:lnTo>
                      <a:pt x="159" y="73"/>
                    </a:lnTo>
                    <a:moveTo>
                      <a:pt x="13" y="22"/>
                    </a:moveTo>
                    <a:lnTo>
                      <a:pt x="12" y="22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2"/>
                    </a:lnTo>
                    <a:moveTo>
                      <a:pt x="48" y="36"/>
                    </a:moveTo>
                    <a:lnTo>
                      <a:pt x="48" y="35"/>
                    </a:lnTo>
                    <a:lnTo>
                      <a:pt x="48" y="33"/>
                    </a:lnTo>
                    <a:lnTo>
                      <a:pt x="49" y="33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8" y="36"/>
                    </a:lnTo>
                    <a:moveTo>
                      <a:pt x="28" y="31"/>
                    </a:move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31"/>
                    </a:lnTo>
                    <a:moveTo>
                      <a:pt x="65" y="37"/>
                    </a:moveTo>
                    <a:lnTo>
                      <a:pt x="65" y="36"/>
                    </a:lnTo>
                    <a:lnTo>
                      <a:pt x="66" y="36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7"/>
                    </a:lnTo>
                    <a:moveTo>
                      <a:pt x="40" y="14"/>
                    </a:move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4"/>
                    </a:lnTo>
                    <a:lnTo>
                      <a:pt x="4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31" name="Freeform 1490"/>
              <p:cNvSpPr>
                <a:spLocks/>
              </p:cNvSpPr>
              <p:nvPr/>
            </p:nvSpPr>
            <p:spPr bwMode="auto">
              <a:xfrm>
                <a:off x="7566025" y="3727450"/>
                <a:ext cx="577850" cy="641350"/>
              </a:xfrm>
              <a:custGeom>
                <a:avLst/>
                <a:gdLst>
                  <a:gd name="T0" fmla="*/ 10080625 w 364"/>
                  <a:gd name="T1" fmla="*/ 151209375 h 404"/>
                  <a:gd name="T2" fmla="*/ 42843450 w 364"/>
                  <a:gd name="T3" fmla="*/ 156249688 h 404"/>
                  <a:gd name="T4" fmla="*/ 55443438 w 364"/>
                  <a:gd name="T5" fmla="*/ 141128750 h 404"/>
                  <a:gd name="T6" fmla="*/ 65524063 w 364"/>
                  <a:gd name="T7" fmla="*/ 100806250 h 404"/>
                  <a:gd name="T8" fmla="*/ 83165950 w 364"/>
                  <a:gd name="T9" fmla="*/ 73083738 h 404"/>
                  <a:gd name="T10" fmla="*/ 100806250 w 364"/>
                  <a:gd name="T11" fmla="*/ 68043425 h 404"/>
                  <a:gd name="T12" fmla="*/ 128527175 w 364"/>
                  <a:gd name="T13" fmla="*/ 55443438 h 404"/>
                  <a:gd name="T14" fmla="*/ 166330313 w 364"/>
                  <a:gd name="T15" fmla="*/ 47883763 h 404"/>
                  <a:gd name="T16" fmla="*/ 138607800 w 364"/>
                  <a:gd name="T17" fmla="*/ 17640300 h 404"/>
                  <a:gd name="T18" fmla="*/ 171370625 w 364"/>
                  <a:gd name="T19" fmla="*/ 25201563 h 404"/>
                  <a:gd name="T20" fmla="*/ 211693125 w 364"/>
                  <a:gd name="T21" fmla="*/ 37801550 h 404"/>
                  <a:gd name="T22" fmla="*/ 252015625 w 364"/>
                  <a:gd name="T23" fmla="*/ 52924075 h 404"/>
                  <a:gd name="T24" fmla="*/ 282257500 w 364"/>
                  <a:gd name="T25" fmla="*/ 42843450 h 404"/>
                  <a:gd name="T26" fmla="*/ 287297813 w 364"/>
                  <a:gd name="T27" fmla="*/ 63004700 h 404"/>
                  <a:gd name="T28" fmla="*/ 312499375 w 364"/>
                  <a:gd name="T29" fmla="*/ 52924075 h 404"/>
                  <a:gd name="T30" fmla="*/ 294857488 w 364"/>
                  <a:gd name="T31" fmla="*/ 85685313 h 404"/>
                  <a:gd name="T32" fmla="*/ 282257500 w 364"/>
                  <a:gd name="T33" fmla="*/ 115927188 h 404"/>
                  <a:gd name="T34" fmla="*/ 272176875 w 364"/>
                  <a:gd name="T35" fmla="*/ 156249688 h 404"/>
                  <a:gd name="T36" fmla="*/ 315018738 w 364"/>
                  <a:gd name="T37" fmla="*/ 186491563 h 404"/>
                  <a:gd name="T38" fmla="*/ 357862188 w 364"/>
                  <a:gd name="T39" fmla="*/ 211693125 h 404"/>
                  <a:gd name="T40" fmla="*/ 403225000 w 364"/>
                  <a:gd name="T41" fmla="*/ 236894688 h 404"/>
                  <a:gd name="T42" fmla="*/ 451108763 w 364"/>
                  <a:gd name="T43" fmla="*/ 244455950 h 404"/>
                  <a:gd name="T44" fmla="*/ 478829688 w 364"/>
                  <a:gd name="T45" fmla="*/ 178931888 h 404"/>
                  <a:gd name="T46" fmla="*/ 481349050 w 364"/>
                  <a:gd name="T47" fmla="*/ 115927188 h 404"/>
                  <a:gd name="T48" fmla="*/ 493950625 w 364"/>
                  <a:gd name="T49" fmla="*/ 70564375 h 404"/>
                  <a:gd name="T50" fmla="*/ 488910313 w 364"/>
                  <a:gd name="T51" fmla="*/ 60483750 h 404"/>
                  <a:gd name="T52" fmla="*/ 504031250 w 364"/>
                  <a:gd name="T53" fmla="*/ 15120938 h 404"/>
                  <a:gd name="T54" fmla="*/ 529232813 w 364"/>
                  <a:gd name="T55" fmla="*/ 17640300 h 404"/>
                  <a:gd name="T56" fmla="*/ 539313438 w 364"/>
                  <a:gd name="T57" fmla="*/ 60483750 h 404"/>
                  <a:gd name="T58" fmla="*/ 556953738 w 364"/>
                  <a:gd name="T59" fmla="*/ 95765938 h 404"/>
                  <a:gd name="T60" fmla="*/ 572074675 w 364"/>
                  <a:gd name="T61" fmla="*/ 136088438 h 404"/>
                  <a:gd name="T62" fmla="*/ 614918125 w 364"/>
                  <a:gd name="T63" fmla="*/ 148688425 h 404"/>
                  <a:gd name="T64" fmla="*/ 622477800 w 364"/>
                  <a:gd name="T65" fmla="*/ 201612500 h 404"/>
                  <a:gd name="T66" fmla="*/ 645160000 w 364"/>
                  <a:gd name="T67" fmla="*/ 254536575 h 404"/>
                  <a:gd name="T68" fmla="*/ 662801888 w 364"/>
                  <a:gd name="T69" fmla="*/ 302418750 h 404"/>
                  <a:gd name="T70" fmla="*/ 700603438 w 364"/>
                  <a:gd name="T71" fmla="*/ 325100950 h 404"/>
                  <a:gd name="T72" fmla="*/ 730845313 w 364"/>
                  <a:gd name="T73" fmla="*/ 342741250 h 404"/>
                  <a:gd name="T74" fmla="*/ 740925938 w 364"/>
                  <a:gd name="T75" fmla="*/ 357862188 h 404"/>
                  <a:gd name="T76" fmla="*/ 776208125 w 364"/>
                  <a:gd name="T77" fmla="*/ 415826575 h 404"/>
                  <a:gd name="T78" fmla="*/ 786288750 w 364"/>
                  <a:gd name="T79" fmla="*/ 408265313 h 404"/>
                  <a:gd name="T80" fmla="*/ 816530625 w 364"/>
                  <a:gd name="T81" fmla="*/ 430947513 h 404"/>
                  <a:gd name="T82" fmla="*/ 841732188 w 364"/>
                  <a:gd name="T83" fmla="*/ 476310325 h 404"/>
                  <a:gd name="T84" fmla="*/ 869454700 w 364"/>
                  <a:gd name="T85" fmla="*/ 501511888 h 404"/>
                  <a:gd name="T86" fmla="*/ 894656263 w 364"/>
                  <a:gd name="T87" fmla="*/ 541832800 h 404"/>
                  <a:gd name="T88" fmla="*/ 897175625 w 364"/>
                  <a:gd name="T89" fmla="*/ 594756875 h 404"/>
                  <a:gd name="T90" fmla="*/ 917336875 w 364"/>
                  <a:gd name="T91" fmla="*/ 650200313 h 404"/>
                  <a:gd name="T92" fmla="*/ 894656263 w 364"/>
                  <a:gd name="T93" fmla="*/ 715724375 h 404"/>
                  <a:gd name="T94" fmla="*/ 877014375 w 364"/>
                  <a:gd name="T95" fmla="*/ 773688763 h 404"/>
                  <a:gd name="T96" fmla="*/ 839212825 w 364"/>
                  <a:gd name="T97" fmla="*/ 808970950 h 404"/>
                  <a:gd name="T98" fmla="*/ 816530625 w 364"/>
                  <a:gd name="T99" fmla="*/ 864414388 h 404"/>
                  <a:gd name="T100" fmla="*/ 793850013 w 364"/>
                  <a:gd name="T101" fmla="*/ 909777200 h 404"/>
                  <a:gd name="T102" fmla="*/ 781248438 w 364"/>
                  <a:gd name="T103" fmla="*/ 962699688 h 404"/>
                  <a:gd name="T104" fmla="*/ 705643750 w 364"/>
                  <a:gd name="T105" fmla="*/ 977820625 h 404"/>
                  <a:gd name="T106" fmla="*/ 647680950 w 364"/>
                  <a:gd name="T107" fmla="*/ 1005543138 h 404"/>
                  <a:gd name="T108" fmla="*/ 635079375 w 364"/>
                  <a:gd name="T109" fmla="*/ 1003022188 h 404"/>
                  <a:gd name="T110" fmla="*/ 607356863 w 364"/>
                  <a:gd name="T111" fmla="*/ 990422200 h 404"/>
                  <a:gd name="T112" fmla="*/ 594756875 w 364"/>
                  <a:gd name="T113" fmla="*/ 982860938 h 404"/>
                  <a:gd name="T114" fmla="*/ 541832800 w 364"/>
                  <a:gd name="T115" fmla="*/ 1005543138 h 404"/>
                  <a:gd name="T116" fmla="*/ 491429675 w 364"/>
                  <a:gd name="T117" fmla="*/ 987901250 h 404"/>
                  <a:gd name="T118" fmla="*/ 443547500 w 364"/>
                  <a:gd name="T119" fmla="*/ 972780313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4"/>
                  <a:gd name="T181" fmla="*/ 0 h 404"/>
                  <a:gd name="T182" fmla="*/ 364 w 364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4" h="404">
                    <a:moveTo>
                      <a:pt x="0" y="68"/>
                    </a:moveTo>
                    <a:lnTo>
                      <a:pt x="1" y="68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2" y="62"/>
                    </a:lnTo>
                    <a:lnTo>
                      <a:pt x="3" y="62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12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18" y="63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2" y="63"/>
                    </a:lnTo>
                    <a:lnTo>
                      <a:pt x="23" y="64"/>
                    </a:lnTo>
                    <a:lnTo>
                      <a:pt x="24" y="64"/>
                    </a:lnTo>
                    <a:lnTo>
                      <a:pt x="23" y="63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3" y="58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7" y="24"/>
                    </a:lnTo>
                    <a:lnTo>
                      <a:pt x="39" y="25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1" y="26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2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3" y="21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3" y="11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59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1" y="6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0"/>
                    </a:lnTo>
                    <a:lnTo>
                      <a:pt x="69" y="9"/>
                    </a:lnTo>
                    <a:lnTo>
                      <a:pt x="70" y="10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8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91" y="19"/>
                    </a:lnTo>
                    <a:lnTo>
                      <a:pt x="92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6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100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2" y="22"/>
                    </a:lnTo>
                    <a:lnTo>
                      <a:pt x="103" y="21"/>
                    </a:lnTo>
                    <a:lnTo>
                      <a:pt x="104" y="20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8" y="19"/>
                    </a:lnTo>
                    <a:lnTo>
                      <a:pt x="107" y="19"/>
                    </a:lnTo>
                    <a:lnTo>
                      <a:pt x="107" y="18"/>
                    </a:lnTo>
                    <a:lnTo>
                      <a:pt x="108" y="18"/>
                    </a:lnTo>
                    <a:lnTo>
                      <a:pt x="110" y="18"/>
                    </a:lnTo>
                    <a:lnTo>
                      <a:pt x="111" y="17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1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4" y="21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19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2" y="21"/>
                    </a:lnTo>
                    <a:lnTo>
                      <a:pt x="123" y="22"/>
                    </a:lnTo>
                    <a:lnTo>
                      <a:pt x="124" y="22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5" y="21"/>
                    </a:lnTo>
                    <a:lnTo>
                      <a:pt x="126" y="22"/>
                    </a:lnTo>
                    <a:lnTo>
                      <a:pt x="128" y="24"/>
                    </a:lnTo>
                    <a:lnTo>
                      <a:pt x="126" y="24"/>
                    </a:lnTo>
                    <a:lnTo>
                      <a:pt x="124" y="26"/>
                    </a:lnTo>
                    <a:lnTo>
                      <a:pt x="122" y="28"/>
                    </a:lnTo>
                    <a:lnTo>
                      <a:pt x="122" y="30"/>
                    </a:lnTo>
                    <a:lnTo>
                      <a:pt x="121" y="29"/>
                    </a:lnTo>
                    <a:lnTo>
                      <a:pt x="120" y="30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21" y="35"/>
                    </a:lnTo>
                    <a:lnTo>
                      <a:pt x="120" y="36"/>
                    </a:lnTo>
                    <a:lnTo>
                      <a:pt x="119" y="36"/>
                    </a:lnTo>
                    <a:lnTo>
                      <a:pt x="119" y="35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7" y="35"/>
                    </a:lnTo>
                    <a:lnTo>
                      <a:pt x="116" y="36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6"/>
                    </a:lnTo>
                    <a:lnTo>
                      <a:pt x="112" y="37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1" y="41"/>
                    </a:lnTo>
                    <a:lnTo>
                      <a:pt x="112" y="43"/>
                    </a:lnTo>
                    <a:lnTo>
                      <a:pt x="112" y="44"/>
                    </a:lnTo>
                    <a:lnTo>
                      <a:pt x="113" y="44"/>
                    </a:lnTo>
                    <a:lnTo>
                      <a:pt x="113" y="43"/>
                    </a:lnTo>
                    <a:lnTo>
                      <a:pt x="114" y="43"/>
                    </a:lnTo>
                    <a:lnTo>
                      <a:pt x="114" y="44"/>
                    </a:lnTo>
                    <a:lnTo>
                      <a:pt x="113" y="45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2" y="49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6" y="56"/>
                    </a:lnTo>
                    <a:lnTo>
                      <a:pt x="105" y="57"/>
                    </a:lnTo>
                    <a:lnTo>
                      <a:pt x="104" y="57"/>
                    </a:lnTo>
                    <a:lnTo>
                      <a:pt x="105" y="58"/>
                    </a:lnTo>
                    <a:lnTo>
                      <a:pt x="105" y="59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11" y="64"/>
                    </a:lnTo>
                    <a:lnTo>
                      <a:pt x="112" y="64"/>
                    </a:lnTo>
                    <a:lnTo>
                      <a:pt x="112" y="65"/>
                    </a:lnTo>
                    <a:lnTo>
                      <a:pt x="113" y="65"/>
                    </a:lnTo>
                    <a:lnTo>
                      <a:pt x="114" y="66"/>
                    </a:lnTo>
                    <a:lnTo>
                      <a:pt x="116" y="67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7" y="69"/>
                    </a:lnTo>
                    <a:lnTo>
                      <a:pt x="119" y="69"/>
                    </a:lnTo>
                    <a:lnTo>
                      <a:pt x="120" y="71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3" y="73"/>
                    </a:lnTo>
                    <a:lnTo>
                      <a:pt x="123" y="74"/>
                    </a:lnTo>
                    <a:lnTo>
                      <a:pt x="124" y="74"/>
                    </a:lnTo>
                    <a:lnTo>
                      <a:pt x="125" y="74"/>
                    </a:lnTo>
                    <a:lnTo>
                      <a:pt x="126" y="74"/>
                    </a:lnTo>
                    <a:lnTo>
                      <a:pt x="128" y="74"/>
                    </a:lnTo>
                    <a:lnTo>
                      <a:pt x="130" y="75"/>
                    </a:lnTo>
                    <a:lnTo>
                      <a:pt x="132" y="76"/>
                    </a:lnTo>
                    <a:lnTo>
                      <a:pt x="132" y="77"/>
                    </a:lnTo>
                    <a:lnTo>
                      <a:pt x="133" y="77"/>
                    </a:lnTo>
                    <a:lnTo>
                      <a:pt x="134" y="77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39" y="81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2" y="84"/>
                    </a:lnTo>
                    <a:lnTo>
                      <a:pt x="143" y="85"/>
                    </a:lnTo>
                    <a:lnTo>
                      <a:pt x="144" y="85"/>
                    </a:lnTo>
                    <a:lnTo>
                      <a:pt x="145" y="86"/>
                    </a:lnTo>
                    <a:lnTo>
                      <a:pt x="148" y="86"/>
                    </a:lnTo>
                    <a:lnTo>
                      <a:pt x="149" y="86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7"/>
                    </a:lnTo>
                    <a:lnTo>
                      <a:pt x="154" y="87"/>
                    </a:lnTo>
                    <a:lnTo>
                      <a:pt x="156" y="88"/>
                    </a:lnTo>
                    <a:lnTo>
                      <a:pt x="157" y="88"/>
                    </a:lnTo>
                    <a:lnTo>
                      <a:pt x="158" y="91"/>
                    </a:lnTo>
                    <a:lnTo>
                      <a:pt x="158" y="92"/>
                    </a:lnTo>
                    <a:lnTo>
                      <a:pt x="158" y="93"/>
                    </a:lnTo>
                    <a:lnTo>
                      <a:pt x="159" y="94"/>
                    </a:lnTo>
                    <a:lnTo>
                      <a:pt x="160" y="94"/>
                    </a:lnTo>
                    <a:lnTo>
                      <a:pt x="161" y="95"/>
                    </a:lnTo>
                    <a:lnTo>
                      <a:pt x="162" y="95"/>
                    </a:lnTo>
                    <a:lnTo>
                      <a:pt x="163" y="96"/>
                    </a:lnTo>
                    <a:lnTo>
                      <a:pt x="165" y="96"/>
                    </a:lnTo>
                    <a:lnTo>
                      <a:pt x="165" y="97"/>
                    </a:lnTo>
                    <a:lnTo>
                      <a:pt x="166" y="97"/>
                    </a:lnTo>
                    <a:lnTo>
                      <a:pt x="167" y="97"/>
                    </a:lnTo>
                    <a:lnTo>
                      <a:pt x="168" y="97"/>
                    </a:lnTo>
                    <a:lnTo>
                      <a:pt x="169" y="99"/>
                    </a:lnTo>
                    <a:lnTo>
                      <a:pt x="170" y="100"/>
                    </a:lnTo>
                    <a:lnTo>
                      <a:pt x="171" y="100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8" y="99"/>
                    </a:lnTo>
                    <a:lnTo>
                      <a:pt x="179" y="97"/>
                    </a:lnTo>
                    <a:lnTo>
                      <a:pt x="181" y="96"/>
                    </a:lnTo>
                    <a:lnTo>
                      <a:pt x="182" y="96"/>
                    </a:lnTo>
                    <a:lnTo>
                      <a:pt x="182" y="95"/>
                    </a:lnTo>
                    <a:lnTo>
                      <a:pt x="184" y="92"/>
                    </a:lnTo>
                    <a:lnTo>
                      <a:pt x="184" y="91"/>
                    </a:lnTo>
                    <a:lnTo>
                      <a:pt x="184" y="90"/>
                    </a:lnTo>
                    <a:lnTo>
                      <a:pt x="185" y="87"/>
                    </a:lnTo>
                    <a:lnTo>
                      <a:pt x="187" y="85"/>
                    </a:lnTo>
                    <a:lnTo>
                      <a:pt x="188" y="83"/>
                    </a:lnTo>
                    <a:lnTo>
                      <a:pt x="188" y="82"/>
                    </a:lnTo>
                    <a:lnTo>
                      <a:pt x="189" y="81"/>
                    </a:lnTo>
                    <a:lnTo>
                      <a:pt x="189" y="80"/>
                    </a:lnTo>
                    <a:lnTo>
                      <a:pt x="190" y="77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90" y="72"/>
                    </a:lnTo>
                    <a:lnTo>
                      <a:pt x="190" y="71"/>
                    </a:lnTo>
                    <a:lnTo>
                      <a:pt x="191" y="68"/>
                    </a:lnTo>
                    <a:lnTo>
                      <a:pt x="193" y="65"/>
                    </a:lnTo>
                    <a:lnTo>
                      <a:pt x="194" y="63"/>
                    </a:lnTo>
                    <a:lnTo>
                      <a:pt x="194" y="62"/>
                    </a:lnTo>
                    <a:lnTo>
                      <a:pt x="194" y="60"/>
                    </a:lnTo>
                    <a:lnTo>
                      <a:pt x="194" y="59"/>
                    </a:lnTo>
                    <a:lnTo>
                      <a:pt x="193" y="59"/>
                    </a:lnTo>
                    <a:lnTo>
                      <a:pt x="193" y="58"/>
                    </a:lnTo>
                    <a:lnTo>
                      <a:pt x="191" y="54"/>
                    </a:lnTo>
                    <a:lnTo>
                      <a:pt x="193" y="53"/>
                    </a:lnTo>
                    <a:lnTo>
                      <a:pt x="193" y="52"/>
                    </a:lnTo>
                    <a:lnTo>
                      <a:pt x="193" y="50"/>
                    </a:lnTo>
                    <a:lnTo>
                      <a:pt x="193" y="49"/>
                    </a:lnTo>
                    <a:lnTo>
                      <a:pt x="193" y="48"/>
                    </a:lnTo>
                    <a:lnTo>
                      <a:pt x="193" y="47"/>
                    </a:lnTo>
                    <a:lnTo>
                      <a:pt x="191" y="47"/>
                    </a:lnTo>
                    <a:lnTo>
                      <a:pt x="191" y="46"/>
                    </a:lnTo>
                    <a:lnTo>
                      <a:pt x="191" y="45"/>
                    </a:lnTo>
                    <a:lnTo>
                      <a:pt x="191" y="44"/>
                    </a:lnTo>
                    <a:lnTo>
                      <a:pt x="191" y="43"/>
                    </a:lnTo>
                    <a:lnTo>
                      <a:pt x="191" y="41"/>
                    </a:lnTo>
                    <a:lnTo>
                      <a:pt x="193" y="40"/>
                    </a:lnTo>
                    <a:lnTo>
                      <a:pt x="193" y="39"/>
                    </a:lnTo>
                    <a:lnTo>
                      <a:pt x="193" y="38"/>
                    </a:lnTo>
                    <a:lnTo>
                      <a:pt x="194" y="37"/>
                    </a:lnTo>
                    <a:lnTo>
                      <a:pt x="194" y="36"/>
                    </a:lnTo>
                    <a:lnTo>
                      <a:pt x="194" y="35"/>
                    </a:lnTo>
                    <a:lnTo>
                      <a:pt x="193" y="33"/>
                    </a:lnTo>
                    <a:lnTo>
                      <a:pt x="193" y="31"/>
                    </a:lnTo>
                    <a:lnTo>
                      <a:pt x="194" y="31"/>
                    </a:lnTo>
                    <a:lnTo>
                      <a:pt x="195" y="31"/>
                    </a:lnTo>
                    <a:lnTo>
                      <a:pt x="195" y="30"/>
                    </a:lnTo>
                    <a:lnTo>
                      <a:pt x="196" y="29"/>
                    </a:lnTo>
                    <a:lnTo>
                      <a:pt x="196" y="28"/>
                    </a:lnTo>
                    <a:lnTo>
                      <a:pt x="197" y="29"/>
                    </a:lnTo>
                    <a:lnTo>
                      <a:pt x="197" y="30"/>
                    </a:lnTo>
                    <a:lnTo>
                      <a:pt x="198" y="31"/>
                    </a:lnTo>
                    <a:lnTo>
                      <a:pt x="198" y="30"/>
                    </a:lnTo>
                    <a:lnTo>
                      <a:pt x="197" y="28"/>
                    </a:lnTo>
                    <a:lnTo>
                      <a:pt x="196" y="28"/>
                    </a:lnTo>
                    <a:lnTo>
                      <a:pt x="195" y="27"/>
                    </a:lnTo>
                    <a:lnTo>
                      <a:pt x="195" y="26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4" y="26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4" y="25"/>
                    </a:lnTo>
                    <a:lnTo>
                      <a:pt x="194" y="24"/>
                    </a:lnTo>
                    <a:lnTo>
                      <a:pt x="195" y="22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6" y="19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7" y="20"/>
                    </a:lnTo>
                    <a:lnTo>
                      <a:pt x="199" y="19"/>
                    </a:lnTo>
                    <a:lnTo>
                      <a:pt x="198" y="18"/>
                    </a:lnTo>
                    <a:lnTo>
                      <a:pt x="198" y="17"/>
                    </a:lnTo>
                    <a:lnTo>
                      <a:pt x="198" y="16"/>
                    </a:lnTo>
                    <a:lnTo>
                      <a:pt x="199" y="12"/>
                    </a:lnTo>
                    <a:lnTo>
                      <a:pt x="199" y="11"/>
                    </a:lnTo>
                    <a:lnTo>
                      <a:pt x="200" y="10"/>
                    </a:lnTo>
                    <a:lnTo>
                      <a:pt x="200" y="9"/>
                    </a:lnTo>
                    <a:lnTo>
                      <a:pt x="200" y="7"/>
                    </a:lnTo>
                    <a:lnTo>
                      <a:pt x="200" y="6"/>
                    </a:lnTo>
                    <a:lnTo>
                      <a:pt x="200" y="5"/>
                    </a:lnTo>
                    <a:lnTo>
                      <a:pt x="200" y="3"/>
                    </a:lnTo>
                    <a:lnTo>
                      <a:pt x="201" y="3"/>
                    </a:lnTo>
                    <a:lnTo>
                      <a:pt x="203" y="3"/>
                    </a:lnTo>
                    <a:lnTo>
                      <a:pt x="204" y="2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7" y="1"/>
                    </a:lnTo>
                    <a:lnTo>
                      <a:pt x="206" y="2"/>
                    </a:lnTo>
                    <a:lnTo>
                      <a:pt x="206" y="3"/>
                    </a:lnTo>
                    <a:lnTo>
                      <a:pt x="206" y="2"/>
                    </a:lnTo>
                    <a:lnTo>
                      <a:pt x="207" y="2"/>
                    </a:lnTo>
                    <a:lnTo>
                      <a:pt x="209" y="3"/>
                    </a:lnTo>
                    <a:lnTo>
                      <a:pt x="209" y="5"/>
                    </a:lnTo>
                    <a:lnTo>
                      <a:pt x="209" y="6"/>
                    </a:lnTo>
                    <a:lnTo>
                      <a:pt x="210" y="7"/>
                    </a:lnTo>
                    <a:lnTo>
                      <a:pt x="210" y="9"/>
                    </a:lnTo>
                    <a:lnTo>
                      <a:pt x="210" y="10"/>
                    </a:lnTo>
                    <a:lnTo>
                      <a:pt x="210" y="11"/>
                    </a:lnTo>
                    <a:lnTo>
                      <a:pt x="210" y="13"/>
                    </a:lnTo>
                    <a:lnTo>
                      <a:pt x="210" y="15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4" y="17"/>
                    </a:lnTo>
                    <a:lnTo>
                      <a:pt x="215" y="17"/>
                    </a:lnTo>
                    <a:lnTo>
                      <a:pt x="216" y="18"/>
                    </a:lnTo>
                    <a:lnTo>
                      <a:pt x="215" y="19"/>
                    </a:lnTo>
                    <a:lnTo>
                      <a:pt x="214" y="20"/>
                    </a:lnTo>
                    <a:lnTo>
                      <a:pt x="214" y="21"/>
                    </a:lnTo>
                    <a:lnTo>
                      <a:pt x="214" y="22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7" y="26"/>
                    </a:lnTo>
                    <a:lnTo>
                      <a:pt x="217" y="27"/>
                    </a:lnTo>
                    <a:lnTo>
                      <a:pt x="218" y="27"/>
                    </a:lnTo>
                    <a:lnTo>
                      <a:pt x="219" y="27"/>
                    </a:lnTo>
                    <a:lnTo>
                      <a:pt x="218" y="28"/>
                    </a:lnTo>
                    <a:lnTo>
                      <a:pt x="218" y="29"/>
                    </a:lnTo>
                    <a:lnTo>
                      <a:pt x="218" y="30"/>
                    </a:lnTo>
                    <a:lnTo>
                      <a:pt x="218" y="31"/>
                    </a:lnTo>
                    <a:lnTo>
                      <a:pt x="219" y="30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19" y="34"/>
                    </a:lnTo>
                    <a:lnTo>
                      <a:pt x="221" y="37"/>
                    </a:lnTo>
                    <a:lnTo>
                      <a:pt x="221" y="38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1" y="40"/>
                    </a:lnTo>
                    <a:lnTo>
                      <a:pt x="221" y="41"/>
                    </a:lnTo>
                    <a:lnTo>
                      <a:pt x="221" y="44"/>
                    </a:lnTo>
                    <a:lnTo>
                      <a:pt x="222" y="46"/>
                    </a:lnTo>
                    <a:lnTo>
                      <a:pt x="222" y="47"/>
                    </a:lnTo>
                    <a:lnTo>
                      <a:pt x="223" y="47"/>
                    </a:lnTo>
                    <a:lnTo>
                      <a:pt x="223" y="48"/>
                    </a:lnTo>
                    <a:lnTo>
                      <a:pt x="223" y="49"/>
                    </a:lnTo>
                    <a:lnTo>
                      <a:pt x="223" y="50"/>
                    </a:lnTo>
                    <a:lnTo>
                      <a:pt x="223" y="52"/>
                    </a:lnTo>
                    <a:lnTo>
                      <a:pt x="224" y="53"/>
                    </a:lnTo>
                    <a:lnTo>
                      <a:pt x="224" y="54"/>
                    </a:lnTo>
                    <a:lnTo>
                      <a:pt x="225" y="54"/>
                    </a:lnTo>
                    <a:lnTo>
                      <a:pt x="226" y="54"/>
                    </a:lnTo>
                    <a:lnTo>
                      <a:pt x="227" y="54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2" y="52"/>
                    </a:lnTo>
                    <a:lnTo>
                      <a:pt x="233" y="50"/>
                    </a:lnTo>
                    <a:lnTo>
                      <a:pt x="234" y="50"/>
                    </a:lnTo>
                    <a:lnTo>
                      <a:pt x="234" y="49"/>
                    </a:lnTo>
                    <a:lnTo>
                      <a:pt x="235" y="50"/>
                    </a:lnTo>
                    <a:lnTo>
                      <a:pt x="235" y="52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8" y="55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1" y="57"/>
                    </a:lnTo>
                    <a:lnTo>
                      <a:pt x="241" y="58"/>
                    </a:lnTo>
                    <a:lnTo>
                      <a:pt x="242" y="58"/>
                    </a:lnTo>
                    <a:lnTo>
                      <a:pt x="244" y="59"/>
                    </a:lnTo>
                    <a:lnTo>
                      <a:pt x="245" y="60"/>
                    </a:lnTo>
                    <a:lnTo>
                      <a:pt x="245" y="62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4" y="64"/>
                    </a:lnTo>
                    <a:lnTo>
                      <a:pt x="245" y="65"/>
                    </a:lnTo>
                    <a:lnTo>
                      <a:pt x="245" y="66"/>
                    </a:lnTo>
                    <a:lnTo>
                      <a:pt x="245" y="67"/>
                    </a:lnTo>
                    <a:lnTo>
                      <a:pt x="245" y="68"/>
                    </a:lnTo>
                    <a:lnTo>
                      <a:pt x="245" y="69"/>
                    </a:lnTo>
                    <a:lnTo>
                      <a:pt x="246" y="72"/>
                    </a:lnTo>
                    <a:lnTo>
                      <a:pt x="246" y="73"/>
                    </a:lnTo>
                    <a:lnTo>
                      <a:pt x="246" y="74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7" y="76"/>
                    </a:lnTo>
                    <a:lnTo>
                      <a:pt x="247" y="80"/>
                    </a:lnTo>
                    <a:lnTo>
                      <a:pt x="247" y="81"/>
                    </a:lnTo>
                    <a:lnTo>
                      <a:pt x="247" y="82"/>
                    </a:lnTo>
                    <a:lnTo>
                      <a:pt x="247" y="83"/>
                    </a:lnTo>
                    <a:lnTo>
                      <a:pt x="249" y="83"/>
                    </a:lnTo>
                    <a:lnTo>
                      <a:pt x="250" y="85"/>
                    </a:lnTo>
                    <a:lnTo>
                      <a:pt x="251" y="86"/>
                    </a:lnTo>
                    <a:lnTo>
                      <a:pt x="252" y="87"/>
                    </a:lnTo>
                    <a:lnTo>
                      <a:pt x="253" y="88"/>
                    </a:lnTo>
                    <a:lnTo>
                      <a:pt x="254" y="87"/>
                    </a:lnTo>
                    <a:lnTo>
                      <a:pt x="255" y="88"/>
                    </a:lnTo>
                    <a:lnTo>
                      <a:pt x="254" y="90"/>
                    </a:lnTo>
                    <a:lnTo>
                      <a:pt x="254" y="91"/>
                    </a:lnTo>
                    <a:lnTo>
                      <a:pt x="255" y="92"/>
                    </a:lnTo>
                    <a:lnTo>
                      <a:pt x="256" y="95"/>
                    </a:lnTo>
                    <a:lnTo>
                      <a:pt x="256" y="97"/>
                    </a:lnTo>
                    <a:lnTo>
                      <a:pt x="256" y="100"/>
                    </a:lnTo>
                    <a:lnTo>
                      <a:pt x="256" y="101"/>
                    </a:lnTo>
                    <a:lnTo>
                      <a:pt x="256" y="102"/>
                    </a:lnTo>
                    <a:lnTo>
                      <a:pt x="256" y="103"/>
                    </a:lnTo>
                    <a:lnTo>
                      <a:pt x="256" y="104"/>
                    </a:lnTo>
                    <a:lnTo>
                      <a:pt x="255" y="105"/>
                    </a:lnTo>
                    <a:lnTo>
                      <a:pt x="255" y="106"/>
                    </a:lnTo>
                    <a:lnTo>
                      <a:pt x="255" y="108"/>
                    </a:lnTo>
                    <a:lnTo>
                      <a:pt x="259" y="111"/>
                    </a:lnTo>
                    <a:lnTo>
                      <a:pt x="260" y="111"/>
                    </a:lnTo>
                    <a:lnTo>
                      <a:pt x="260" y="112"/>
                    </a:lnTo>
                    <a:lnTo>
                      <a:pt x="260" y="113"/>
                    </a:lnTo>
                    <a:lnTo>
                      <a:pt x="260" y="114"/>
                    </a:lnTo>
                    <a:lnTo>
                      <a:pt x="260" y="115"/>
                    </a:lnTo>
                    <a:lnTo>
                      <a:pt x="260" y="116"/>
                    </a:lnTo>
                    <a:lnTo>
                      <a:pt x="260" y="118"/>
                    </a:lnTo>
                    <a:lnTo>
                      <a:pt x="261" y="118"/>
                    </a:lnTo>
                    <a:lnTo>
                      <a:pt x="262" y="119"/>
                    </a:lnTo>
                    <a:lnTo>
                      <a:pt x="263" y="120"/>
                    </a:lnTo>
                    <a:lnTo>
                      <a:pt x="264" y="121"/>
                    </a:lnTo>
                    <a:lnTo>
                      <a:pt x="265" y="121"/>
                    </a:lnTo>
                    <a:lnTo>
                      <a:pt x="266" y="121"/>
                    </a:lnTo>
                    <a:lnTo>
                      <a:pt x="268" y="122"/>
                    </a:lnTo>
                    <a:lnTo>
                      <a:pt x="269" y="122"/>
                    </a:lnTo>
                    <a:lnTo>
                      <a:pt x="271" y="123"/>
                    </a:lnTo>
                    <a:lnTo>
                      <a:pt x="272" y="123"/>
                    </a:lnTo>
                    <a:lnTo>
                      <a:pt x="273" y="124"/>
                    </a:lnTo>
                    <a:lnTo>
                      <a:pt x="275" y="124"/>
                    </a:lnTo>
                    <a:lnTo>
                      <a:pt x="277" y="123"/>
                    </a:lnTo>
                    <a:lnTo>
                      <a:pt x="275" y="123"/>
                    </a:lnTo>
                    <a:lnTo>
                      <a:pt x="275" y="122"/>
                    </a:lnTo>
                    <a:lnTo>
                      <a:pt x="277" y="123"/>
                    </a:lnTo>
                    <a:lnTo>
                      <a:pt x="278" y="125"/>
                    </a:lnTo>
                    <a:lnTo>
                      <a:pt x="278" y="127"/>
                    </a:lnTo>
                    <a:lnTo>
                      <a:pt x="278" y="128"/>
                    </a:lnTo>
                    <a:lnTo>
                      <a:pt x="278" y="129"/>
                    </a:lnTo>
                    <a:lnTo>
                      <a:pt x="279" y="129"/>
                    </a:lnTo>
                    <a:lnTo>
                      <a:pt x="279" y="130"/>
                    </a:lnTo>
                    <a:lnTo>
                      <a:pt x="280" y="130"/>
                    </a:lnTo>
                    <a:lnTo>
                      <a:pt x="281" y="130"/>
                    </a:lnTo>
                    <a:lnTo>
                      <a:pt x="280" y="129"/>
                    </a:lnTo>
                    <a:lnTo>
                      <a:pt x="281" y="128"/>
                    </a:lnTo>
                    <a:lnTo>
                      <a:pt x="282" y="129"/>
                    </a:lnTo>
                    <a:lnTo>
                      <a:pt x="282" y="130"/>
                    </a:lnTo>
                    <a:lnTo>
                      <a:pt x="282" y="131"/>
                    </a:lnTo>
                    <a:lnTo>
                      <a:pt x="283" y="131"/>
                    </a:lnTo>
                    <a:lnTo>
                      <a:pt x="284" y="131"/>
                    </a:lnTo>
                    <a:lnTo>
                      <a:pt x="285" y="131"/>
                    </a:lnTo>
                    <a:lnTo>
                      <a:pt x="287" y="131"/>
                    </a:lnTo>
                    <a:lnTo>
                      <a:pt x="288" y="132"/>
                    </a:lnTo>
                    <a:lnTo>
                      <a:pt x="288" y="133"/>
                    </a:lnTo>
                    <a:lnTo>
                      <a:pt x="289" y="134"/>
                    </a:lnTo>
                    <a:lnTo>
                      <a:pt x="290" y="136"/>
                    </a:lnTo>
                    <a:lnTo>
                      <a:pt x="290" y="134"/>
                    </a:lnTo>
                    <a:lnTo>
                      <a:pt x="291" y="134"/>
                    </a:lnTo>
                    <a:lnTo>
                      <a:pt x="290" y="133"/>
                    </a:lnTo>
                    <a:lnTo>
                      <a:pt x="291" y="133"/>
                    </a:lnTo>
                    <a:lnTo>
                      <a:pt x="292" y="134"/>
                    </a:lnTo>
                    <a:lnTo>
                      <a:pt x="293" y="134"/>
                    </a:lnTo>
                    <a:lnTo>
                      <a:pt x="293" y="136"/>
                    </a:lnTo>
                    <a:lnTo>
                      <a:pt x="294" y="136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7" y="139"/>
                    </a:lnTo>
                    <a:lnTo>
                      <a:pt x="297" y="140"/>
                    </a:lnTo>
                    <a:lnTo>
                      <a:pt x="296" y="139"/>
                    </a:lnTo>
                    <a:lnTo>
                      <a:pt x="294" y="139"/>
                    </a:lnTo>
                    <a:lnTo>
                      <a:pt x="293" y="140"/>
                    </a:lnTo>
                    <a:lnTo>
                      <a:pt x="293" y="141"/>
                    </a:lnTo>
                    <a:lnTo>
                      <a:pt x="294" y="142"/>
                    </a:lnTo>
                    <a:lnTo>
                      <a:pt x="296" y="144"/>
                    </a:lnTo>
                    <a:lnTo>
                      <a:pt x="297" y="144"/>
                    </a:lnTo>
                    <a:lnTo>
                      <a:pt x="299" y="146"/>
                    </a:lnTo>
                    <a:lnTo>
                      <a:pt x="300" y="147"/>
                    </a:lnTo>
                    <a:lnTo>
                      <a:pt x="301" y="148"/>
                    </a:lnTo>
                    <a:lnTo>
                      <a:pt x="301" y="149"/>
                    </a:lnTo>
                    <a:lnTo>
                      <a:pt x="301" y="150"/>
                    </a:lnTo>
                    <a:lnTo>
                      <a:pt x="302" y="151"/>
                    </a:lnTo>
                    <a:lnTo>
                      <a:pt x="302" y="152"/>
                    </a:lnTo>
                    <a:lnTo>
                      <a:pt x="303" y="153"/>
                    </a:lnTo>
                    <a:lnTo>
                      <a:pt x="305" y="155"/>
                    </a:lnTo>
                    <a:lnTo>
                      <a:pt x="305" y="156"/>
                    </a:lnTo>
                    <a:lnTo>
                      <a:pt x="305" y="158"/>
                    </a:lnTo>
                    <a:lnTo>
                      <a:pt x="305" y="159"/>
                    </a:lnTo>
                    <a:lnTo>
                      <a:pt x="306" y="161"/>
                    </a:lnTo>
                    <a:lnTo>
                      <a:pt x="307" y="164"/>
                    </a:lnTo>
                    <a:lnTo>
                      <a:pt x="308" y="165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8" y="167"/>
                    </a:lnTo>
                    <a:lnTo>
                      <a:pt x="309" y="167"/>
                    </a:lnTo>
                    <a:lnTo>
                      <a:pt x="310" y="166"/>
                    </a:lnTo>
                    <a:lnTo>
                      <a:pt x="311" y="168"/>
                    </a:lnTo>
                    <a:lnTo>
                      <a:pt x="312" y="169"/>
                    </a:lnTo>
                    <a:lnTo>
                      <a:pt x="312" y="170"/>
                    </a:lnTo>
                    <a:lnTo>
                      <a:pt x="312" y="168"/>
                    </a:lnTo>
                    <a:lnTo>
                      <a:pt x="312" y="167"/>
                    </a:lnTo>
                    <a:lnTo>
                      <a:pt x="311" y="167"/>
                    </a:lnTo>
                    <a:lnTo>
                      <a:pt x="311" y="166"/>
                    </a:lnTo>
                    <a:lnTo>
                      <a:pt x="311" y="165"/>
                    </a:lnTo>
                    <a:lnTo>
                      <a:pt x="311" y="164"/>
                    </a:lnTo>
                    <a:lnTo>
                      <a:pt x="312" y="164"/>
                    </a:lnTo>
                    <a:lnTo>
                      <a:pt x="312" y="162"/>
                    </a:lnTo>
                    <a:lnTo>
                      <a:pt x="314" y="162"/>
                    </a:lnTo>
                    <a:lnTo>
                      <a:pt x="315" y="165"/>
                    </a:lnTo>
                    <a:lnTo>
                      <a:pt x="315" y="166"/>
                    </a:lnTo>
                    <a:lnTo>
                      <a:pt x="316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8" y="168"/>
                    </a:lnTo>
                    <a:lnTo>
                      <a:pt x="319" y="168"/>
                    </a:lnTo>
                    <a:lnTo>
                      <a:pt x="320" y="169"/>
                    </a:lnTo>
                    <a:lnTo>
                      <a:pt x="320" y="167"/>
                    </a:lnTo>
                    <a:lnTo>
                      <a:pt x="320" y="166"/>
                    </a:lnTo>
                    <a:lnTo>
                      <a:pt x="321" y="166"/>
                    </a:lnTo>
                    <a:lnTo>
                      <a:pt x="322" y="167"/>
                    </a:lnTo>
                    <a:lnTo>
                      <a:pt x="321" y="168"/>
                    </a:lnTo>
                    <a:lnTo>
                      <a:pt x="322" y="168"/>
                    </a:lnTo>
                    <a:lnTo>
                      <a:pt x="322" y="169"/>
                    </a:lnTo>
                    <a:lnTo>
                      <a:pt x="324" y="171"/>
                    </a:lnTo>
                    <a:lnTo>
                      <a:pt x="324" y="172"/>
                    </a:lnTo>
                    <a:lnTo>
                      <a:pt x="324" y="175"/>
                    </a:lnTo>
                    <a:lnTo>
                      <a:pt x="322" y="177"/>
                    </a:lnTo>
                    <a:lnTo>
                      <a:pt x="324" y="178"/>
                    </a:lnTo>
                    <a:lnTo>
                      <a:pt x="324" y="179"/>
                    </a:lnTo>
                    <a:lnTo>
                      <a:pt x="324" y="180"/>
                    </a:lnTo>
                    <a:lnTo>
                      <a:pt x="325" y="181"/>
                    </a:lnTo>
                    <a:lnTo>
                      <a:pt x="326" y="183"/>
                    </a:lnTo>
                    <a:lnTo>
                      <a:pt x="327" y="183"/>
                    </a:lnTo>
                    <a:lnTo>
                      <a:pt x="327" y="184"/>
                    </a:lnTo>
                    <a:lnTo>
                      <a:pt x="328" y="185"/>
                    </a:lnTo>
                    <a:lnTo>
                      <a:pt x="329" y="186"/>
                    </a:lnTo>
                    <a:lnTo>
                      <a:pt x="330" y="187"/>
                    </a:lnTo>
                    <a:lnTo>
                      <a:pt x="331" y="187"/>
                    </a:lnTo>
                    <a:lnTo>
                      <a:pt x="333" y="188"/>
                    </a:lnTo>
                    <a:lnTo>
                      <a:pt x="333" y="189"/>
                    </a:lnTo>
                    <a:lnTo>
                      <a:pt x="334" y="189"/>
                    </a:lnTo>
                    <a:lnTo>
                      <a:pt x="335" y="189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5" y="190"/>
                    </a:lnTo>
                    <a:lnTo>
                      <a:pt x="335" y="189"/>
                    </a:lnTo>
                    <a:lnTo>
                      <a:pt x="336" y="188"/>
                    </a:lnTo>
                    <a:lnTo>
                      <a:pt x="336" y="189"/>
                    </a:lnTo>
                    <a:lnTo>
                      <a:pt x="338" y="190"/>
                    </a:lnTo>
                    <a:lnTo>
                      <a:pt x="339" y="192"/>
                    </a:lnTo>
                    <a:lnTo>
                      <a:pt x="339" y="193"/>
                    </a:lnTo>
                    <a:lnTo>
                      <a:pt x="340" y="193"/>
                    </a:lnTo>
                    <a:lnTo>
                      <a:pt x="340" y="194"/>
                    </a:lnTo>
                    <a:lnTo>
                      <a:pt x="340" y="195"/>
                    </a:lnTo>
                    <a:lnTo>
                      <a:pt x="342" y="196"/>
                    </a:lnTo>
                    <a:lnTo>
                      <a:pt x="343" y="197"/>
                    </a:lnTo>
                    <a:lnTo>
                      <a:pt x="344" y="198"/>
                    </a:lnTo>
                    <a:lnTo>
                      <a:pt x="345" y="199"/>
                    </a:lnTo>
                    <a:lnTo>
                      <a:pt x="346" y="199"/>
                    </a:lnTo>
                    <a:lnTo>
                      <a:pt x="347" y="199"/>
                    </a:lnTo>
                    <a:lnTo>
                      <a:pt x="347" y="200"/>
                    </a:lnTo>
                    <a:lnTo>
                      <a:pt x="348" y="202"/>
                    </a:lnTo>
                    <a:lnTo>
                      <a:pt x="348" y="203"/>
                    </a:lnTo>
                    <a:lnTo>
                      <a:pt x="348" y="204"/>
                    </a:lnTo>
                    <a:lnTo>
                      <a:pt x="348" y="205"/>
                    </a:lnTo>
                    <a:lnTo>
                      <a:pt x="350" y="207"/>
                    </a:lnTo>
                    <a:lnTo>
                      <a:pt x="353" y="207"/>
                    </a:lnTo>
                    <a:lnTo>
                      <a:pt x="354" y="207"/>
                    </a:lnTo>
                    <a:lnTo>
                      <a:pt x="354" y="209"/>
                    </a:lnTo>
                    <a:lnTo>
                      <a:pt x="354" y="211"/>
                    </a:lnTo>
                    <a:lnTo>
                      <a:pt x="354" y="212"/>
                    </a:lnTo>
                    <a:lnTo>
                      <a:pt x="354" y="213"/>
                    </a:lnTo>
                    <a:lnTo>
                      <a:pt x="354" y="214"/>
                    </a:lnTo>
                    <a:lnTo>
                      <a:pt x="355" y="214"/>
                    </a:lnTo>
                    <a:lnTo>
                      <a:pt x="355" y="215"/>
                    </a:lnTo>
                    <a:lnTo>
                      <a:pt x="355" y="216"/>
                    </a:lnTo>
                    <a:lnTo>
                      <a:pt x="356" y="216"/>
                    </a:lnTo>
                    <a:lnTo>
                      <a:pt x="357" y="217"/>
                    </a:lnTo>
                    <a:lnTo>
                      <a:pt x="357" y="218"/>
                    </a:lnTo>
                    <a:lnTo>
                      <a:pt x="356" y="220"/>
                    </a:lnTo>
                    <a:lnTo>
                      <a:pt x="356" y="221"/>
                    </a:lnTo>
                    <a:lnTo>
                      <a:pt x="356" y="222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6" y="227"/>
                    </a:lnTo>
                    <a:lnTo>
                      <a:pt x="357" y="227"/>
                    </a:lnTo>
                    <a:lnTo>
                      <a:pt x="357" y="231"/>
                    </a:lnTo>
                    <a:lnTo>
                      <a:pt x="357" y="233"/>
                    </a:lnTo>
                    <a:lnTo>
                      <a:pt x="356" y="233"/>
                    </a:lnTo>
                    <a:lnTo>
                      <a:pt x="356" y="234"/>
                    </a:lnTo>
                    <a:lnTo>
                      <a:pt x="355" y="234"/>
                    </a:lnTo>
                    <a:lnTo>
                      <a:pt x="356" y="236"/>
                    </a:lnTo>
                    <a:lnTo>
                      <a:pt x="357" y="237"/>
                    </a:lnTo>
                    <a:lnTo>
                      <a:pt x="358" y="239"/>
                    </a:lnTo>
                    <a:lnTo>
                      <a:pt x="359" y="241"/>
                    </a:lnTo>
                    <a:lnTo>
                      <a:pt x="361" y="242"/>
                    </a:lnTo>
                    <a:lnTo>
                      <a:pt x="361" y="243"/>
                    </a:lnTo>
                    <a:lnTo>
                      <a:pt x="361" y="244"/>
                    </a:lnTo>
                    <a:lnTo>
                      <a:pt x="361" y="245"/>
                    </a:lnTo>
                    <a:lnTo>
                      <a:pt x="362" y="246"/>
                    </a:lnTo>
                    <a:lnTo>
                      <a:pt x="362" y="248"/>
                    </a:lnTo>
                    <a:lnTo>
                      <a:pt x="363" y="249"/>
                    </a:lnTo>
                    <a:lnTo>
                      <a:pt x="363" y="250"/>
                    </a:lnTo>
                    <a:lnTo>
                      <a:pt x="363" y="251"/>
                    </a:lnTo>
                    <a:lnTo>
                      <a:pt x="363" y="252"/>
                    </a:lnTo>
                    <a:lnTo>
                      <a:pt x="363" y="253"/>
                    </a:lnTo>
                    <a:lnTo>
                      <a:pt x="363" y="254"/>
                    </a:lnTo>
                    <a:lnTo>
                      <a:pt x="364" y="255"/>
                    </a:lnTo>
                    <a:lnTo>
                      <a:pt x="364" y="258"/>
                    </a:lnTo>
                    <a:lnTo>
                      <a:pt x="363" y="259"/>
                    </a:lnTo>
                    <a:lnTo>
                      <a:pt x="363" y="260"/>
                    </a:lnTo>
                    <a:lnTo>
                      <a:pt x="362" y="260"/>
                    </a:lnTo>
                    <a:lnTo>
                      <a:pt x="362" y="261"/>
                    </a:lnTo>
                    <a:lnTo>
                      <a:pt x="361" y="261"/>
                    </a:lnTo>
                    <a:lnTo>
                      <a:pt x="359" y="264"/>
                    </a:lnTo>
                    <a:lnTo>
                      <a:pt x="359" y="265"/>
                    </a:lnTo>
                    <a:lnTo>
                      <a:pt x="361" y="265"/>
                    </a:lnTo>
                    <a:lnTo>
                      <a:pt x="359" y="268"/>
                    </a:lnTo>
                    <a:lnTo>
                      <a:pt x="359" y="271"/>
                    </a:lnTo>
                    <a:lnTo>
                      <a:pt x="358" y="273"/>
                    </a:lnTo>
                    <a:lnTo>
                      <a:pt x="358" y="276"/>
                    </a:lnTo>
                    <a:lnTo>
                      <a:pt x="357" y="278"/>
                    </a:lnTo>
                    <a:lnTo>
                      <a:pt x="355" y="281"/>
                    </a:lnTo>
                    <a:lnTo>
                      <a:pt x="355" y="282"/>
                    </a:lnTo>
                    <a:lnTo>
                      <a:pt x="355" y="283"/>
                    </a:lnTo>
                    <a:lnTo>
                      <a:pt x="355" y="284"/>
                    </a:lnTo>
                    <a:lnTo>
                      <a:pt x="355" y="286"/>
                    </a:lnTo>
                    <a:lnTo>
                      <a:pt x="355" y="287"/>
                    </a:lnTo>
                    <a:lnTo>
                      <a:pt x="356" y="287"/>
                    </a:lnTo>
                    <a:lnTo>
                      <a:pt x="356" y="288"/>
                    </a:lnTo>
                    <a:lnTo>
                      <a:pt x="356" y="289"/>
                    </a:lnTo>
                    <a:lnTo>
                      <a:pt x="355" y="292"/>
                    </a:lnTo>
                    <a:lnTo>
                      <a:pt x="354" y="293"/>
                    </a:lnTo>
                    <a:lnTo>
                      <a:pt x="354" y="296"/>
                    </a:lnTo>
                    <a:lnTo>
                      <a:pt x="353" y="297"/>
                    </a:lnTo>
                    <a:lnTo>
                      <a:pt x="353" y="298"/>
                    </a:lnTo>
                    <a:lnTo>
                      <a:pt x="353" y="299"/>
                    </a:lnTo>
                    <a:lnTo>
                      <a:pt x="352" y="300"/>
                    </a:lnTo>
                    <a:lnTo>
                      <a:pt x="350" y="301"/>
                    </a:lnTo>
                    <a:lnTo>
                      <a:pt x="349" y="302"/>
                    </a:lnTo>
                    <a:lnTo>
                      <a:pt x="348" y="304"/>
                    </a:lnTo>
                    <a:lnTo>
                      <a:pt x="348" y="305"/>
                    </a:lnTo>
                    <a:lnTo>
                      <a:pt x="348" y="307"/>
                    </a:lnTo>
                    <a:lnTo>
                      <a:pt x="348" y="308"/>
                    </a:lnTo>
                    <a:lnTo>
                      <a:pt x="346" y="310"/>
                    </a:lnTo>
                    <a:lnTo>
                      <a:pt x="345" y="310"/>
                    </a:lnTo>
                    <a:lnTo>
                      <a:pt x="345" y="311"/>
                    </a:lnTo>
                    <a:lnTo>
                      <a:pt x="344" y="311"/>
                    </a:lnTo>
                    <a:lnTo>
                      <a:pt x="343" y="312"/>
                    </a:lnTo>
                    <a:lnTo>
                      <a:pt x="343" y="314"/>
                    </a:lnTo>
                    <a:lnTo>
                      <a:pt x="340" y="315"/>
                    </a:lnTo>
                    <a:lnTo>
                      <a:pt x="338" y="315"/>
                    </a:lnTo>
                    <a:lnTo>
                      <a:pt x="338" y="316"/>
                    </a:lnTo>
                    <a:lnTo>
                      <a:pt x="336" y="318"/>
                    </a:lnTo>
                    <a:lnTo>
                      <a:pt x="336" y="319"/>
                    </a:lnTo>
                    <a:lnTo>
                      <a:pt x="335" y="320"/>
                    </a:lnTo>
                    <a:lnTo>
                      <a:pt x="335" y="321"/>
                    </a:lnTo>
                    <a:lnTo>
                      <a:pt x="334" y="320"/>
                    </a:lnTo>
                    <a:lnTo>
                      <a:pt x="334" y="321"/>
                    </a:lnTo>
                    <a:lnTo>
                      <a:pt x="333" y="321"/>
                    </a:lnTo>
                    <a:lnTo>
                      <a:pt x="333" y="323"/>
                    </a:lnTo>
                    <a:lnTo>
                      <a:pt x="334" y="323"/>
                    </a:lnTo>
                    <a:lnTo>
                      <a:pt x="333" y="324"/>
                    </a:lnTo>
                    <a:lnTo>
                      <a:pt x="331" y="326"/>
                    </a:lnTo>
                    <a:lnTo>
                      <a:pt x="330" y="329"/>
                    </a:lnTo>
                    <a:lnTo>
                      <a:pt x="330" y="330"/>
                    </a:lnTo>
                    <a:lnTo>
                      <a:pt x="330" y="332"/>
                    </a:lnTo>
                    <a:lnTo>
                      <a:pt x="329" y="332"/>
                    </a:lnTo>
                    <a:lnTo>
                      <a:pt x="328" y="332"/>
                    </a:lnTo>
                    <a:lnTo>
                      <a:pt x="329" y="332"/>
                    </a:lnTo>
                    <a:lnTo>
                      <a:pt x="328" y="334"/>
                    </a:lnTo>
                    <a:lnTo>
                      <a:pt x="327" y="334"/>
                    </a:lnTo>
                    <a:lnTo>
                      <a:pt x="326" y="335"/>
                    </a:lnTo>
                    <a:lnTo>
                      <a:pt x="326" y="336"/>
                    </a:lnTo>
                    <a:lnTo>
                      <a:pt x="325" y="339"/>
                    </a:lnTo>
                    <a:lnTo>
                      <a:pt x="325" y="340"/>
                    </a:lnTo>
                    <a:lnTo>
                      <a:pt x="324" y="343"/>
                    </a:lnTo>
                    <a:lnTo>
                      <a:pt x="322" y="344"/>
                    </a:lnTo>
                    <a:lnTo>
                      <a:pt x="324" y="345"/>
                    </a:lnTo>
                    <a:lnTo>
                      <a:pt x="325" y="346"/>
                    </a:lnTo>
                    <a:lnTo>
                      <a:pt x="324" y="347"/>
                    </a:lnTo>
                    <a:lnTo>
                      <a:pt x="324" y="346"/>
                    </a:lnTo>
                    <a:lnTo>
                      <a:pt x="322" y="345"/>
                    </a:lnTo>
                    <a:lnTo>
                      <a:pt x="322" y="346"/>
                    </a:lnTo>
                    <a:lnTo>
                      <a:pt x="322" y="347"/>
                    </a:lnTo>
                    <a:lnTo>
                      <a:pt x="321" y="348"/>
                    </a:lnTo>
                    <a:lnTo>
                      <a:pt x="320" y="348"/>
                    </a:lnTo>
                    <a:lnTo>
                      <a:pt x="319" y="349"/>
                    </a:lnTo>
                    <a:lnTo>
                      <a:pt x="319" y="351"/>
                    </a:lnTo>
                    <a:lnTo>
                      <a:pt x="318" y="353"/>
                    </a:lnTo>
                    <a:lnTo>
                      <a:pt x="317" y="354"/>
                    </a:lnTo>
                    <a:lnTo>
                      <a:pt x="316" y="356"/>
                    </a:lnTo>
                    <a:lnTo>
                      <a:pt x="315" y="358"/>
                    </a:lnTo>
                    <a:lnTo>
                      <a:pt x="315" y="361"/>
                    </a:lnTo>
                    <a:lnTo>
                      <a:pt x="315" y="363"/>
                    </a:lnTo>
                    <a:lnTo>
                      <a:pt x="315" y="364"/>
                    </a:lnTo>
                    <a:lnTo>
                      <a:pt x="314" y="365"/>
                    </a:lnTo>
                    <a:lnTo>
                      <a:pt x="314" y="366"/>
                    </a:lnTo>
                    <a:lnTo>
                      <a:pt x="312" y="368"/>
                    </a:lnTo>
                    <a:lnTo>
                      <a:pt x="312" y="371"/>
                    </a:lnTo>
                    <a:lnTo>
                      <a:pt x="311" y="371"/>
                    </a:lnTo>
                    <a:lnTo>
                      <a:pt x="311" y="372"/>
                    </a:lnTo>
                    <a:lnTo>
                      <a:pt x="311" y="373"/>
                    </a:lnTo>
                    <a:lnTo>
                      <a:pt x="311" y="375"/>
                    </a:lnTo>
                    <a:lnTo>
                      <a:pt x="312" y="376"/>
                    </a:lnTo>
                    <a:lnTo>
                      <a:pt x="312" y="377"/>
                    </a:lnTo>
                    <a:lnTo>
                      <a:pt x="311" y="377"/>
                    </a:lnTo>
                    <a:lnTo>
                      <a:pt x="311" y="380"/>
                    </a:lnTo>
                    <a:lnTo>
                      <a:pt x="312" y="381"/>
                    </a:lnTo>
                    <a:lnTo>
                      <a:pt x="311" y="382"/>
                    </a:lnTo>
                    <a:lnTo>
                      <a:pt x="310" y="382"/>
                    </a:lnTo>
                    <a:lnTo>
                      <a:pt x="309" y="382"/>
                    </a:lnTo>
                    <a:lnTo>
                      <a:pt x="308" y="384"/>
                    </a:lnTo>
                    <a:lnTo>
                      <a:pt x="307" y="384"/>
                    </a:lnTo>
                    <a:lnTo>
                      <a:pt x="306" y="384"/>
                    </a:lnTo>
                    <a:lnTo>
                      <a:pt x="305" y="385"/>
                    </a:lnTo>
                    <a:lnTo>
                      <a:pt x="302" y="385"/>
                    </a:lnTo>
                    <a:lnTo>
                      <a:pt x="301" y="385"/>
                    </a:lnTo>
                    <a:lnTo>
                      <a:pt x="299" y="385"/>
                    </a:lnTo>
                    <a:lnTo>
                      <a:pt x="296" y="385"/>
                    </a:lnTo>
                    <a:lnTo>
                      <a:pt x="294" y="385"/>
                    </a:lnTo>
                    <a:lnTo>
                      <a:pt x="293" y="385"/>
                    </a:lnTo>
                    <a:lnTo>
                      <a:pt x="291" y="385"/>
                    </a:lnTo>
                    <a:lnTo>
                      <a:pt x="288" y="385"/>
                    </a:lnTo>
                    <a:lnTo>
                      <a:pt x="287" y="385"/>
                    </a:lnTo>
                    <a:lnTo>
                      <a:pt x="283" y="386"/>
                    </a:lnTo>
                    <a:lnTo>
                      <a:pt x="282" y="388"/>
                    </a:lnTo>
                    <a:lnTo>
                      <a:pt x="280" y="388"/>
                    </a:lnTo>
                    <a:lnTo>
                      <a:pt x="279" y="389"/>
                    </a:lnTo>
                    <a:lnTo>
                      <a:pt x="278" y="389"/>
                    </a:lnTo>
                    <a:lnTo>
                      <a:pt x="278" y="390"/>
                    </a:lnTo>
                    <a:lnTo>
                      <a:pt x="275" y="391"/>
                    </a:lnTo>
                    <a:lnTo>
                      <a:pt x="273" y="393"/>
                    </a:lnTo>
                    <a:lnTo>
                      <a:pt x="272" y="393"/>
                    </a:lnTo>
                    <a:lnTo>
                      <a:pt x="271" y="394"/>
                    </a:lnTo>
                    <a:lnTo>
                      <a:pt x="270" y="396"/>
                    </a:lnTo>
                    <a:lnTo>
                      <a:pt x="269" y="396"/>
                    </a:lnTo>
                    <a:lnTo>
                      <a:pt x="268" y="398"/>
                    </a:lnTo>
                    <a:lnTo>
                      <a:pt x="264" y="398"/>
                    </a:lnTo>
                    <a:lnTo>
                      <a:pt x="263" y="398"/>
                    </a:lnTo>
                    <a:lnTo>
                      <a:pt x="262" y="399"/>
                    </a:lnTo>
                    <a:lnTo>
                      <a:pt x="261" y="398"/>
                    </a:lnTo>
                    <a:lnTo>
                      <a:pt x="259" y="398"/>
                    </a:lnTo>
                    <a:lnTo>
                      <a:pt x="259" y="399"/>
                    </a:lnTo>
                    <a:lnTo>
                      <a:pt x="257" y="399"/>
                    </a:lnTo>
                    <a:lnTo>
                      <a:pt x="260" y="401"/>
                    </a:lnTo>
                    <a:lnTo>
                      <a:pt x="261" y="400"/>
                    </a:lnTo>
                    <a:lnTo>
                      <a:pt x="262" y="399"/>
                    </a:lnTo>
                    <a:lnTo>
                      <a:pt x="262" y="400"/>
                    </a:lnTo>
                    <a:lnTo>
                      <a:pt x="262" y="403"/>
                    </a:lnTo>
                    <a:lnTo>
                      <a:pt x="262" y="404"/>
                    </a:lnTo>
                    <a:lnTo>
                      <a:pt x="261" y="404"/>
                    </a:lnTo>
                    <a:lnTo>
                      <a:pt x="260" y="403"/>
                    </a:lnTo>
                    <a:lnTo>
                      <a:pt x="260" y="402"/>
                    </a:lnTo>
                    <a:lnTo>
                      <a:pt x="259" y="401"/>
                    </a:lnTo>
                    <a:lnTo>
                      <a:pt x="257" y="400"/>
                    </a:lnTo>
                    <a:lnTo>
                      <a:pt x="256" y="400"/>
                    </a:lnTo>
                    <a:lnTo>
                      <a:pt x="255" y="400"/>
                    </a:lnTo>
                    <a:lnTo>
                      <a:pt x="254" y="400"/>
                    </a:lnTo>
                    <a:lnTo>
                      <a:pt x="253" y="399"/>
                    </a:lnTo>
                    <a:lnTo>
                      <a:pt x="253" y="398"/>
                    </a:lnTo>
                    <a:lnTo>
                      <a:pt x="252" y="398"/>
                    </a:lnTo>
                    <a:lnTo>
                      <a:pt x="251" y="398"/>
                    </a:lnTo>
                    <a:lnTo>
                      <a:pt x="250" y="398"/>
                    </a:lnTo>
                    <a:lnTo>
                      <a:pt x="247" y="395"/>
                    </a:lnTo>
                    <a:lnTo>
                      <a:pt x="247" y="394"/>
                    </a:lnTo>
                    <a:lnTo>
                      <a:pt x="249" y="394"/>
                    </a:lnTo>
                    <a:lnTo>
                      <a:pt x="250" y="393"/>
                    </a:lnTo>
                    <a:lnTo>
                      <a:pt x="249" y="392"/>
                    </a:lnTo>
                    <a:lnTo>
                      <a:pt x="247" y="391"/>
                    </a:lnTo>
                    <a:lnTo>
                      <a:pt x="245" y="391"/>
                    </a:lnTo>
                    <a:lnTo>
                      <a:pt x="244" y="393"/>
                    </a:lnTo>
                    <a:lnTo>
                      <a:pt x="242" y="395"/>
                    </a:lnTo>
                    <a:lnTo>
                      <a:pt x="241" y="395"/>
                    </a:lnTo>
                    <a:lnTo>
                      <a:pt x="240" y="395"/>
                    </a:lnTo>
                    <a:lnTo>
                      <a:pt x="237" y="393"/>
                    </a:lnTo>
                    <a:lnTo>
                      <a:pt x="238" y="393"/>
                    </a:lnTo>
                    <a:lnTo>
                      <a:pt x="240" y="393"/>
                    </a:lnTo>
                    <a:lnTo>
                      <a:pt x="241" y="393"/>
                    </a:lnTo>
                    <a:lnTo>
                      <a:pt x="243" y="391"/>
                    </a:lnTo>
                    <a:lnTo>
                      <a:pt x="243" y="390"/>
                    </a:lnTo>
                    <a:lnTo>
                      <a:pt x="243" y="389"/>
                    </a:lnTo>
                    <a:lnTo>
                      <a:pt x="241" y="386"/>
                    </a:lnTo>
                    <a:lnTo>
                      <a:pt x="240" y="386"/>
                    </a:lnTo>
                    <a:lnTo>
                      <a:pt x="238" y="386"/>
                    </a:lnTo>
                    <a:lnTo>
                      <a:pt x="237" y="388"/>
                    </a:lnTo>
                    <a:lnTo>
                      <a:pt x="236" y="389"/>
                    </a:lnTo>
                    <a:lnTo>
                      <a:pt x="234" y="390"/>
                    </a:lnTo>
                    <a:lnTo>
                      <a:pt x="233" y="390"/>
                    </a:lnTo>
                    <a:lnTo>
                      <a:pt x="232" y="390"/>
                    </a:lnTo>
                    <a:lnTo>
                      <a:pt x="233" y="390"/>
                    </a:lnTo>
                    <a:lnTo>
                      <a:pt x="233" y="391"/>
                    </a:lnTo>
                    <a:lnTo>
                      <a:pt x="234" y="391"/>
                    </a:lnTo>
                    <a:lnTo>
                      <a:pt x="235" y="391"/>
                    </a:lnTo>
                    <a:lnTo>
                      <a:pt x="235" y="390"/>
                    </a:lnTo>
                    <a:lnTo>
                      <a:pt x="236" y="390"/>
                    </a:lnTo>
                    <a:lnTo>
                      <a:pt x="237" y="390"/>
                    </a:lnTo>
                    <a:lnTo>
                      <a:pt x="237" y="391"/>
                    </a:lnTo>
                    <a:lnTo>
                      <a:pt x="236" y="392"/>
                    </a:lnTo>
                    <a:lnTo>
                      <a:pt x="235" y="392"/>
                    </a:lnTo>
                    <a:lnTo>
                      <a:pt x="233" y="392"/>
                    </a:lnTo>
                    <a:lnTo>
                      <a:pt x="232" y="393"/>
                    </a:lnTo>
                    <a:lnTo>
                      <a:pt x="228" y="395"/>
                    </a:lnTo>
                    <a:lnTo>
                      <a:pt x="227" y="395"/>
                    </a:lnTo>
                    <a:lnTo>
                      <a:pt x="226" y="398"/>
                    </a:lnTo>
                    <a:lnTo>
                      <a:pt x="225" y="398"/>
                    </a:lnTo>
                    <a:lnTo>
                      <a:pt x="224" y="398"/>
                    </a:lnTo>
                    <a:lnTo>
                      <a:pt x="223" y="399"/>
                    </a:lnTo>
                    <a:lnTo>
                      <a:pt x="221" y="400"/>
                    </a:lnTo>
                    <a:lnTo>
                      <a:pt x="219" y="400"/>
                    </a:lnTo>
                    <a:lnTo>
                      <a:pt x="218" y="399"/>
                    </a:lnTo>
                    <a:lnTo>
                      <a:pt x="217" y="399"/>
                    </a:lnTo>
                    <a:lnTo>
                      <a:pt x="215" y="399"/>
                    </a:lnTo>
                    <a:lnTo>
                      <a:pt x="215" y="398"/>
                    </a:lnTo>
                    <a:lnTo>
                      <a:pt x="214" y="398"/>
                    </a:lnTo>
                    <a:lnTo>
                      <a:pt x="213" y="396"/>
                    </a:lnTo>
                    <a:lnTo>
                      <a:pt x="210" y="396"/>
                    </a:lnTo>
                    <a:lnTo>
                      <a:pt x="209" y="395"/>
                    </a:lnTo>
                    <a:lnTo>
                      <a:pt x="207" y="394"/>
                    </a:lnTo>
                    <a:lnTo>
                      <a:pt x="206" y="394"/>
                    </a:lnTo>
                    <a:lnTo>
                      <a:pt x="204" y="393"/>
                    </a:lnTo>
                    <a:lnTo>
                      <a:pt x="203" y="393"/>
                    </a:lnTo>
                    <a:lnTo>
                      <a:pt x="203" y="394"/>
                    </a:lnTo>
                    <a:lnTo>
                      <a:pt x="201" y="394"/>
                    </a:lnTo>
                    <a:lnTo>
                      <a:pt x="200" y="394"/>
                    </a:lnTo>
                    <a:lnTo>
                      <a:pt x="200" y="393"/>
                    </a:lnTo>
                    <a:lnTo>
                      <a:pt x="199" y="393"/>
                    </a:lnTo>
                    <a:lnTo>
                      <a:pt x="198" y="392"/>
                    </a:lnTo>
                    <a:lnTo>
                      <a:pt x="196" y="392"/>
                    </a:lnTo>
                    <a:lnTo>
                      <a:pt x="195" y="392"/>
                    </a:lnTo>
                    <a:lnTo>
                      <a:pt x="194" y="392"/>
                    </a:lnTo>
                    <a:lnTo>
                      <a:pt x="194" y="393"/>
                    </a:lnTo>
                    <a:lnTo>
                      <a:pt x="193" y="394"/>
                    </a:lnTo>
                    <a:lnTo>
                      <a:pt x="190" y="393"/>
                    </a:lnTo>
                    <a:lnTo>
                      <a:pt x="190" y="392"/>
                    </a:lnTo>
                    <a:lnTo>
                      <a:pt x="189" y="392"/>
                    </a:lnTo>
                    <a:lnTo>
                      <a:pt x="188" y="391"/>
                    </a:lnTo>
                    <a:lnTo>
                      <a:pt x="187" y="390"/>
                    </a:lnTo>
                    <a:lnTo>
                      <a:pt x="186" y="390"/>
                    </a:lnTo>
                    <a:lnTo>
                      <a:pt x="185" y="389"/>
                    </a:lnTo>
                    <a:lnTo>
                      <a:pt x="184" y="389"/>
                    </a:lnTo>
                    <a:lnTo>
                      <a:pt x="182" y="389"/>
                    </a:lnTo>
                    <a:lnTo>
                      <a:pt x="181" y="389"/>
                    </a:lnTo>
                    <a:lnTo>
                      <a:pt x="180" y="389"/>
                    </a:lnTo>
                    <a:lnTo>
                      <a:pt x="178" y="389"/>
                    </a:lnTo>
                    <a:lnTo>
                      <a:pt x="178" y="388"/>
                    </a:lnTo>
                    <a:lnTo>
                      <a:pt x="176" y="386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2" y="381"/>
                    </a:lnTo>
                    <a:lnTo>
                      <a:pt x="171" y="3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32" name="Freeform 1491"/>
              <p:cNvSpPr>
                <a:spLocks/>
              </p:cNvSpPr>
              <p:nvPr/>
            </p:nvSpPr>
            <p:spPr bwMode="auto">
              <a:xfrm>
                <a:off x="7231063" y="3795712"/>
                <a:ext cx="606425" cy="536575"/>
              </a:xfrm>
              <a:custGeom>
                <a:avLst/>
                <a:gdLst>
                  <a:gd name="T0" fmla="*/ 942538438 w 382"/>
                  <a:gd name="T1" fmla="*/ 801409688 h 338"/>
                  <a:gd name="T2" fmla="*/ 942538438 w 382"/>
                  <a:gd name="T3" fmla="*/ 798890325 h 338"/>
                  <a:gd name="T4" fmla="*/ 932457813 w 382"/>
                  <a:gd name="T5" fmla="*/ 776208125 h 338"/>
                  <a:gd name="T6" fmla="*/ 892135313 w 382"/>
                  <a:gd name="T7" fmla="*/ 783769388 h 338"/>
                  <a:gd name="T8" fmla="*/ 897175625 w 382"/>
                  <a:gd name="T9" fmla="*/ 740925938 h 338"/>
                  <a:gd name="T10" fmla="*/ 882054688 w 382"/>
                  <a:gd name="T11" fmla="*/ 766127500 h 338"/>
                  <a:gd name="T12" fmla="*/ 846772500 w 382"/>
                  <a:gd name="T13" fmla="*/ 768648450 h 338"/>
                  <a:gd name="T14" fmla="*/ 869454700 w 382"/>
                  <a:gd name="T15" fmla="*/ 733366263 h 338"/>
                  <a:gd name="T16" fmla="*/ 887095000 w 382"/>
                  <a:gd name="T17" fmla="*/ 695563125 h 338"/>
                  <a:gd name="T18" fmla="*/ 869454700 w 382"/>
                  <a:gd name="T19" fmla="*/ 695563125 h 338"/>
                  <a:gd name="T20" fmla="*/ 826611250 w 382"/>
                  <a:gd name="T21" fmla="*/ 735885625 h 338"/>
                  <a:gd name="T22" fmla="*/ 803930638 w 382"/>
                  <a:gd name="T23" fmla="*/ 758567825 h 338"/>
                  <a:gd name="T24" fmla="*/ 793850013 w 382"/>
                  <a:gd name="T25" fmla="*/ 743446888 h 338"/>
                  <a:gd name="T26" fmla="*/ 761087188 w 382"/>
                  <a:gd name="T27" fmla="*/ 695563125 h 338"/>
                  <a:gd name="T28" fmla="*/ 743446888 w 382"/>
                  <a:gd name="T29" fmla="*/ 672882513 h 338"/>
                  <a:gd name="T30" fmla="*/ 718245325 w 382"/>
                  <a:gd name="T31" fmla="*/ 662801888 h 338"/>
                  <a:gd name="T32" fmla="*/ 660280938 w 382"/>
                  <a:gd name="T33" fmla="*/ 642639050 h 338"/>
                  <a:gd name="T34" fmla="*/ 589716563 w 382"/>
                  <a:gd name="T35" fmla="*/ 640119688 h 338"/>
                  <a:gd name="T36" fmla="*/ 506550613 w 382"/>
                  <a:gd name="T37" fmla="*/ 665321250 h 338"/>
                  <a:gd name="T38" fmla="*/ 446068450 w 382"/>
                  <a:gd name="T39" fmla="*/ 670361563 h 338"/>
                  <a:gd name="T40" fmla="*/ 393144375 w 382"/>
                  <a:gd name="T41" fmla="*/ 693043763 h 338"/>
                  <a:gd name="T42" fmla="*/ 355342825 w 382"/>
                  <a:gd name="T43" fmla="*/ 728325950 h 338"/>
                  <a:gd name="T44" fmla="*/ 317539688 w 382"/>
                  <a:gd name="T45" fmla="*/ 720764688 h 338"/>
                  <a:gd name="T46" fmla="*/ 262096250 w 382"/>
                  <a:gd name="T47" fmla="*/ 723285638 h 338"/>
                  <a:gd name="T48" fmla="*/ 214214075 w 382"/>
                  <a:gd name="T49" fmla="*/ 743446888 h 338"/>
                  <a:gd name="T50" fmla="*/ 168851263 w 382"/>
                  <a:gd name="T51" fmla="*/ 766127500 h 338"/>
                  <a:gd name="T52" fmla="*/ 128527175 w 382"/>
                  <a:gd name="T53" fmla="*/ 763608138 h 338"/>
                  <a:gd name="T54" fmla="*/ 75604688 w 382"/>
                  <a:gd name="T55" fmla="*/ 738406575 h 338"/>
                  <a:gd name="T56" fmla="*/ 80645000 w 382"/>
                  <a:gd name="T57" fmla="*/ 713205013 h 338"/>
                  <a:gd name="T58" fmla="*/ 90725625 w 382"/>
                  <a:gd name="T59" fmla="*/ 670361563 h 338"/>
                  <a:gd name="T60" fmla="*/ 73083738 w 382"/>
                  <a:gd name="T61" fmla="*/ 614918125 h 338"/>
                  <a:gd name="T62" fmla="*/ 60483750 w 382"/>
                  <a:gd name="T63" fmla="*/ 549394063 h 338"/>
                  <a:gd name="T64" fmla="*/ 32761238 w 382"/>
                  <a:gd name="T65" fmla="*/ 504031250 h 338"/>
                  <a:gd name="T66" fmla="*/ 2520950 w 382"/>
                  <a:gd name="T67" fmla="*/ 446066863 h 338"/>
                  <a:gd name="T68" fmla="*/ 22682200 w 382"/>
                  <a:gd name="T69" fmla="*/ 456147488 h 338"/>
                  <a:gd name="T70" fmla="*/ 20161250 w 382"/>
                  <a:gd name="T71" fmla="*/ 435986238 h 338"/>
                  <a:gd name="T72" fmla="*/ 35282188 w 382"/>
                  <a:gd name="T73" fmla="*/ 448587813 h 338"/>
                  <a:gd name="T74" fmla="*/ 15120938 w 382"/>
                  <a:gd name="T75" fmla="*/ 400705638 h 338"/>
                  <a:gd name="T76" fmla="*/ 20161250 w 382"/>
                  <a:gd name="T77" fmla="*/ 352821875 h 338"/>
                  <a:gd name="T78" fmla="*/ 22682200 w 382"/>
                  <a:gd name="T79" fmla="*/ 307459063 h 338"/>
                  <a:gd name="T80" fmla="*/ 42843450 w 382"/>
                  <a:gd name="T81" fmla="*/ 312499375 h 338"/>
                  <a:gd name="T82" fmla="*/ 85685313 w 382"/>
                  <a:gd name="T83" fmla="*/ 274696238 h 338"/>
                  <a:gd name="T84" fmla="*/ 118448138 w 382"/>
                  <a:gd name="T85" fmla="*/ 252015625 h 338"/>
                  <a:gd name="T86" fmla="*/ 166330313 w 382"/>
                  <a:gd name="T87" fmla="*/ 246975313 h 338"/>
                  <a:gd name="T88" fmla="*/ 214214075 w 382"/>
                  <a:gd name="T89" fmla="*/ 221773750 h 338"/>
                  <a:gd name="T90" fmla="*/ 282257500 w 382"/>
                  <a:gd name="T91" fmla="*/ 206652813 h 338"/>
                  <a:gd name="T92" fmla="*/ 320059050 w 382"/>
                  <a:gd name="T93" fmla="*/ 166330313 h 338"/>
                  <a:gd name="T94" fmla="*/ 330141263 w 382"/>
                  <a:gd name="T95" fmla="*/ 113406238 h 338"/>
                  <a:gd name="T96" fmla="*/ 352821875 w 382"/>
                  <a:gd name="T97" fmla="*/ 105846563 h 338"/>
                  <a:gd name="T98" fmla="*/ 372983125 w 382"/>
                  <a:gd name="T99" fmla="*/ 118446550 h 338"/>
                  <a:gd name="T100" fmla="*/ 370463763 w 382"/>
                  <a:gd name="T101" fmla="*/ 100806250 h 338"/>
                  <a:gd name="T102" fmla="*/ 385584700 w 382"/>
                  <a:gd name="T103" fmla="*/ 95765938 h 338"/>
                  <a:gd name="T104" fmla="*/ 413305625 w 382"/>
                  <a:gd name="T105" fmla="*/ 95765938 h 338"/>
                  <a:gd name="T106" fmla="*/ 410786263 w 382"/>
                  <a:gd name="T107" fmla="*/ 75604688 h 338"/>
                  <a:gd name="T108" fmla="*/ 423386250 w 382"/>
                  <a:gd name="T109" fmla="*/ 60483750 h 338"/>
                  <a:gd name="T110" fmla="*/ 423386250 w 382"/>
                  <a:gd name="T111" fmla="*/ 47883763 h 338"/>
                  <a:gd name="T112" fmla="*/ 428426563 w 382"/>
                  <a:gd name="T113" fmla="*/ 40322500 h 338"/>
                  <a:gd name="T114" fmla="*/ 451108763 w 382"/>
                  <a:gd name="T115" fmla="*/ 27720925 h 338"/>
                  <a:gd name="T116" fmla="*/ 468749063 w 382"/>
                  <a:gd name="T117" fmla="*/ 12601575 h 338"/>
                  <a:gd name="T118" fmla="*/ 498990938 w 382"/>
                  <a:gd name="T119" fmla="*/ 7559675 h 338"/>
                  <a:gd name="T120" fmla="*/ 534273125 w 382"/>
                  <a:gd name="T121" fmla="*/ 50403125 h 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2"/>
                  <a:gd name="T184" fmla="*/ 0 h 338"/>
                  <a:gd name="T185" fmla="*/ 382 w 382"/>
                  <a:gd name="T186" fmla="*/ 338 h 3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2" h="338">
                    <a:moveTo>
                      <a:pt x="382" y="338"/>
                    </a:moveTo>
                    <a:lnTo>
                      <a:pt x="381" y="338"/>
                    </a:lnTo>
                    <a:lnTo>
                      <a:pt x="379" y="336"/>
                    </a:lnTo>
                    <a:lnTo>
                      <a:pt x="378" y="334"/>
                    </a:lnTo>
                    <a:lnTo>
                      <a:pt x="378" y="333"/>
                    </a:lnTo>
                    <a:lnTo>
                      <a:pt x="378" y="332"/>
                    </a:lnTo>
                    <a:lnTo>
                      <a:pt x="378" y="331"/>
                    </a:lnTo>
                    <a:lnTo>
                      <a:pt x="378" y="330"/>
                    </a:lnTo>
                    <a:lnTo>
                      <a:pt x="378" y="329"/>
                    </a:lnTo>
                    <a:lnTo>
                      <a:pt x="379" y="329"/>
                    </a:lnTo>
                    <a:lnTo>
                      <a:pt x="379" y="328"/>
                    </a:lnTo>
                    <a:lnTo>
                      <a:pt x="379" y="327"/>
                    </a:lnTo>
                    <a:lnTo>
                      <a:pt x="379" y="325"/>
                    </a:lnTo>
                    <a:lnTo>
                      <a:pt x="379" y="324"/>
                    </a:lnTo>
                    <a:lnTo>
                      <a:pt x="377" y="320"/>
                    </a:lnTo>
                    <a:lnTo>
                      <a:pt x="374" y="318"/>
                    </a:lnTo>
                    <a:lnTo>
                      <a:pt x="373" y="317"/>
                    </a:lnTo>
                    <a:lnTo>
                      <a:pt x="372" y="315"/>
                    </a:lnTo>
                    <a:lnTo>
                      <a:pt x="371" y="314"/>
                    </a:lnTo>
                    <a:lnTo>
                      <a:pt x="370" y="313"/>
                    </a:lnTo>
                    <a:lnTo>
                      <a:pt x="368" y="312"/>
                    </a:lnTo>
                    <a:lnTo>
                      <a:pt x="369" y="312"/>
                    </a:lnTo>
                    <a:lnTo>
                      <a:pt x="372" y="314"/>
                    </a:lnTo>
                    <a:lnTo>
                      <a:pt x="372" y="315"/>
                    </a:lnTo>
                    <a:lnTo>
                      <a:pt x="373" y="317"/>
                    </a:lnTo>
                    <a:lnTo>
                      <a:pt x="376" y="318"/>
                    </a:lnTo>
                    <a:lnTo>
                      <a:pt x="376" y="319"/>
                    </a:lnTo>
                    <a:lnTo>
                      <a:pt x="377" y="320"/>
                    </a:lnTo>
                    <a:lnTo>
                      <a:pt x="377" y="319"/>
                    </a:lnTo>
                    <a:lnTo>
                      <a:pt x="376" y="318"/>
                    </a:lnTo>
                    <a:lnTo>
                      <a:pt x="376" y="317"/>
                    </a:lnTo>
                    <a:lnTo>
                      <a:pt x="374" y="317"/>
                    </a:lnTo>
                    <a:lnTo>
                      <a:pt x="374" y="315"/>
                    </a:lnTo>
                    <a:lnTo>
                      <a:pt x="373" y="315"/>
                    </a:lnTo>
                    <a:lnTo>
                      <a:pt x="371" y="313"/>
                    </a:lnTo>
                    <a:lnTo>
                      <a:pt x="370" y="312"/>
                    </a:lnTo>
                    <a:lnTo>
                      <a:pt x="369" y="312"/>
                    </a:lnTo>
                    <a:lnTo>
                      <a:pt x="369" y="311"/>
                    </a:lnTo>
                    <a:lnTo>
                      <a:pt x="369" y="310"/>
                    </a:lnTo>
                    <a:lnTo>
                      <a:pt x="370" y="310"/>
                    </a:lnTo>
                    <a:lnTo>
                      <a:pt x="370" y="311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2" y="311"/>
                    </a:lnTo>
                    <a:lnTo>
                      <a:pt x="372" y="309"/>
                    </a:lnTo>
                    <a:lnTo>
                      <a:pt x="372" y="308"/>
                    </a:lnTo>
                    <a:lnTo>
                      <a:pt x="370" y="306"/>
                    </a:lnTo>
                    <a:lnTo>
                      <a:pt x="370" y="308"/>
                    </a:lnTo>
                    <a:lnTo>
                      <a:pt x="369" y="308"/>
                    </a:lnTo>
                    <a:lnTo>
                      <a:pt x="368" y="308"/>
                    </a:lnTo>
                    <a:lnTo>
                      <a:pt x="367" y="308"/>
                    </a:lnTo>
                    <a:lnTo>
                      <a:pt x="367" y="309"/>
                    </a:lnTo>
                    <a:lnTo>
                      <a:pt x="367" y="310"/>
                    </a:lnTo>
                    <a:lnTo>
                      <a:pt x="368" y="310"/>
                    </a:lnTo>
                    <a:lnTo>
                      <a:pt x="367" y="310"/>
                    </a:lnTo>
                    <a:lnTo>
                      <a:pt x="365" y="310"/>
                    </a:lnTo>
                    <a:lnTo>
                      <a:pt x="364" y="310"/>
                    </a:lnTo>
                    <a:lnTo>
                      <a:pt x="363" y="310"/>
                    </a:lnTo>
                    <a:lnTo>
                      <a:pt x="362" y="311"/>
                    </a:lnTo>
                    <a:lnTo>
                      <a:pt x="361" y="311"/>
                    </a:lnTo>
                    <a:lnTo>
                      <a:pt x="360" y="312"/>
                    </a:lnTo>
                    <a:lnTo>
                      <a:pt x="355" y="312"/>
                    </a:lnTo>
                    <a:lnTo>
                      <a:pt x="354" y="312"/>
                    </a:lnTo>
                    <a:lnTo>
                      <a:pt x="354" y="311"/>
                    </a:lnTo>
                    <a:lnTo>
                      <a:pt x="354" y="310"/>
                    </a:lnTo>
                    <a:lnTo>
                      <a:pt x="355" y="310"/>
                    </a:lnTo>
                    <a:lnTo>
                      <a:pt x="356" y="310"/>
                    </a:lnTo>
                    <a:lnTo>
                      <a:pt x="356" y="309"/>
                    </a:lnTo>
                    <a:lnTo>
                      <a:pt x="359" y="308"/>
                    </a:lnTo>
                    <a:lnTo>
                      <a:pt x="360" y="305"/>
                    </a:lnTo>
                    <a:lnTo>
                      <a:pt x="359" y="305"/>
                    </a:lnTo>
                    <a:lnTo>
                      <a:pt x="360" y="304"/>
                    </a:lnTo>
                    <a:lnTo>
                      <a:pt x="360" y="303"/>
                    </a:lnTo>
                    <a:lnTo>
                      <a:pt x="360" y="302"/>
                    </a:lnTo>
                    <a:lnTo>
                      <a:pt x="360" y="301"/>
                    </a:lnTo>
                    <a:lnTo>
                      <a:pt x="360" y="299"/>
                    </a:lnTo>
                    <a:lnTo>
                      <a:pt x="359" y="297"/>
                    </a:lnTo>
                    <a:lnTo>
                      <a:pt x="359" y="296"/>
                    </a:lnTo>
                    <a:lnTo>
                      <a:pt x="356" y="295"/>
                    </a:lnTo>
                    <a:lnTo>
                      <a:pt x="356" y="294"/>
                    </a:lnTo>
                    <a:lnTo>
                      <a:pt x="356" y="293"/>
                    </a:lnTo>
                    <a:lnTo>
                      <a:pt x="355" y="293"/>
                    </a:lnTo>
                    <a:lnTo>
                      <a:pt x="355" y="291"/>
                    </a:lnTo>
                    <a:lnTo>
                      <a:pt x="354" y="290"/>
                    </a:lnTo>
                    <a:lnTo>
                      <a:pt x="353" y="290"/>
                    </a:lnTo>
                    <a:lnTo>
                      <a:pt x="353" y="292"/>
                    </a:lnTo>
                    <a:lnTo>
                      <a:pt x="353" y="293"/>
                    </a:lnTo>
                    <a:lnTo>
                      <a:pt x="352" y="294"/>
                    </a:lnTo>
                    <a:lnTo>
                      <a:pt x="351" y="295"/>
                    </a:lnTo>
                    <a:lnTo>
                      <a:pt x="351" y="296"/>
                    </a:lnTo>
                    <a:lnTo>
                      <a:pt x="351" y="297"/>
                    </a:lnTo>
                    <a:lnTo>
                      <a:pt x="351" y="299"/>
                    </a:lnTo>
                    <a:lnTo>
                      <a:pt x="350" y="300"/>
                    </a:lnTo>
                    <a:lnTo>
                      <a:pt x="350" y="301"/>
                    </a:lnTo>
                    <a:lnTo>
                      <a:pt x="349" y="303"/>
                    </a:lnTo>
                    <a:lnTo>
                      <a:pt x="350" y="304"/>
                    </a:lnTo>
                    <a:lnTo>
                      <a:pt x="349" y="304"/>
                    </a:lnTo>
                    <a:lnTo>
                      <a:pt x="349" y="305"/>
                    </a:lnTo>
                    <a:lnTo>
                      <a:pt x="347" y="305"/>
                    </a:lnTo>
                    <a:lnTo>
                      <a:pt x="347" y="304"/>
                    </a:lnTo>
                    <a:lnTo>
                      <a:pt x="346" y="304"/>
                    </a:lnTo>
                    <a:lnTo>
                      <a:pt x="345" y="304"/>
                    </a:lnTo>
                    <a:lnTo>
                      <a:pt x="344" y="304"/>
                    </a:lnTo>
                    <a:lnTo>
                      <a:pt x="342" y="305"/>
                    </a:lnTo>
                    <a:lnTo>
                      <a:pt x="341" y="305"/>
                    </a:lnTo>
                    <a:lnTo>
                      <a:pt x="341" y="306"/>
                    </a:lnTo>
                    <a:lnTo>
                      <a:pt x="340" y="305"/>
                    </a:lnTo>
                    <a:lnTo>
                      <a:pt x="339" y="305"/>
                    </a:lnTo>
                    <a:lnTo>
                      <a:pt x="339" y="306"/>
                    </a:lnTo>
                    <a:lnTo>
                      <a:pt x="337" y="306"/>
                    </a:lnTo>
                    <a:lnTo>
                      <a:pt x="336" y="306"/>
                    </a:lnTo>
                    <a:lnTo>
                      <a:pt x="336" y="305"/>
                    </a:lnTo>
                    <a:lnTo>
                      <a:pt x="337" y="305"/>
                    </a:lnTo>
                    <a:lnTo>
                      <a:pt x="337" y="304"/>
                    </a:lnTo>
                    <a:lnTo>
                      <a:pt x="337" y="303"/>
                    </a:lnTo>
                    <a:lnTo>
                      <a:pt x="339" y="302"/>
                    </a:lnTo>
                    <a:lnTo>
                      <a:pt x="339" y="301"/>
                    </a:lnTo>
                    <a:lnTo>
                      <a:pt x="340" y="301"/>
                    </a:lnTo>
                    <a:lnTo>
                      <a:pt x="341" y="301"/>
                    </a:lnTo>
                    <a:lnTo>
                      <a:pt x="343" y="301"/>
                    </a:lnTo>
                    <a:lnTo>
                      <a:pt x="344" y="302"/>
                    </a:lnTo>
                    <a:lnTo>
                      <a:pt x="345" y="301"/>
                    </a:lnTo>
                    <a:lnTo>
                      <a:pt x="345" y="297"/>
                    </a:lnTo>
                    <a:lnTo>
                      <a:pt x="345" y="295"/>
                    </a:lnTo>
                    <a:lnTo>
                      <a:pt x="345" y="292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6" y="290"/>
                    </a:lnTo>
                    <a:lnTo>
                      <a:pt x="346" y="289"/>
                    </a:lnTo>
                    <a:lnTo>
                      <a:pt x="346" y="287"/>
                    </a:lnTo>
                    <a:lnTo>
                      <a:pt x="347" y="286"/>
                    </a:lnTo>
                    <a:lnTo>
                      <a:pt x="350" y="284"/>
                    </a:lnTo>
                    <a:lnTo>
                      <a:pt x="351" y="283"/>
                    </a:lnTo>
                    <a:lnTo>
                      <a:pt x="352" y="283"/>
                    </a:lnTo>
                    <a:lnTo>
                      <a:pt x="352" y="282"/>
                    </a:lnTo>
                    <a:lnTo>
                      <a:pt x="352" y="281"/>
                    </a:lnTo>
                    <a:lnTo>
                      <a:pt x="351" y="278"/>
                    </a:lnTo>
                    <a:lnTo>
                      <a:pt x="350" y="278"/>
                    </a:lnTo>
                    <a:lnTo>
                      <a:pt x="350" y="277"/>
                    </a:lnTo>
                    <a:lnTo>
                      <a:pt x="351" y="277"/>
                    </a:lnTo>
                    <a:lnTo>
                      <a:pt x="351" y="276"/>
                    </a:lnTo>
                    <a:lnTo>
                      <a:pt x="352" y="276"/>
                    </a:lnTo>
                    <a:lnTo>
                      <a:pt x="353" y="276"/>
                    </a:lnTo>
                    <a:lnTo>
                      <a:pt x="353" y="275"/>
                    </a:lnTo>
                    <a:lnTo>
                      <a:pt x="353" y="274"/>
                    </a:lnTo>
                    <a:lnTo>
                      <a:pt x="352" y="274"/>
                    </a:lnTo>
                    <a:lnTo>
                      <a:pt x="351" y="271"/>
                    </a:lnTo>
                    <a:lnTo>
                      <a:pt x="351" y="269"/>
                    </a:lnTo>
                    <a:lnTo>
                      <a:pt x="350" y="268"/>
                    </a:lnTo>
                    <a:lnTo>
                      <a:pt x="350" y="267"/>
                    </a:lnTo>
                    <a:lnTo>
                      <a:pt x="350" y="268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4"/>
                    </a:lnTo>
                    <a:lnTo>
                      <a:pt x="349" y="274"/>
                    </a:lnTo>
                    <a:lnTo>
                      <a:pt x="347" y="274"/>
                    </a:lnTo>
                    <a:lnTo>
                      <a:pt x="345" y="276"/>
                    </a:lnTo>
                    <a:lnTo>
                      <a:pt x="344" y="278"/>
                    </a:lnTo>
                    <a:lnTo>
                      <a:pt x="344" y="280"/>
                    </a:lnTo>
                    <a:lnTo>
                      <a:pt x="342" y="282"/>
                    </a:lnTo>
                    <a:lnTo>
                      <a:pt x="342" y="283"/>
                    </a:lnTo>
                    <a:lnTo>
                      <a:pt x="341" y="284"/>
                    </a:lnTo>
                    <a:lnTo>
                      <a:pt x="339" y="284"/>
                    </a:lnTo>
                    <a:lnTo>
                      <a:pt x="337" y="284"/>
                    </a:lnTo>
                    <a:lnTo>
                      <a:pt x="336" y="285"/>
                    </a:lnTo>
                    <a:lnTo>
                      <a:pt x="337" y="285"/>
                    </a:lnTo>
                    <a:lnTo>
                      <a:pt x="336" y="285"/>
                    </a:lnTo>
                    <a:lnTo>
                      <a:pt x="334" y="286"/>
                    </a:lnTo>
                    <a:lnTo>
                      <a:pt x="333" y="287"/>
                    </a:lnTo>
                    <a:lnTo>
                      <a:pt x="331" y="289"/>
                    </a:lnTo>
                    <a:lnTo>
                      <a:pt x="330" y="290"/>
                    </a:lnTo>
                    <a:lnTo>
                      <a:pt x="328" y="291"/>
                    </a:lnTo>
                    <a:lnTo>
                      <a:pt x="328" y="292"/>
                    </a:lnTo>
                    <a:lnTo>
                      <a:pt x="327" y="292"/>
                    </a:lnTo>
                    <a:lnTo>
                      <a:pt x="327" y="293"/>
                    </a:lnTo>
                    <a:lnTo>
                      <a:pt x="326" y="293"/>
                    </a:lnTo>
                    <a:lnTo>
                      <a:pt x="325" y="295"/>
                    </a:lnTo>
                    <a:lnTo>
                      <a:pt x="324" y="295"/>
                    </a:lnTo>
                    <a:lnTo>
                      <a:pt x="323" y="295"/>
                    </a:lnTo>
                    <a:lnTo>
                      <a:pt x="323" y="297"/>
                    </a:lnTo>
                    <a:lnTo>
                      <a:pt x="322" y="300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23" y="302"/>
                    </a:lnTo>
                    <a:lnTo>
                      <a:pt x="322" y="301"/>
                    </a:lnTo>
                    <a:lnTo>
                      <a:pt x="321" y="301"/>
                    </a:lnTo>
                    <a:lnTo>
                      <a:pt x="319" y="301"/>
                    </a:lnTo>
                    <a:lnTo>
                      <a:pt x="319" y="302"/>
                    </a:lnTo>
                    <a:lnTo>
                      <a:pt x="318" y="301"/>
                    </a:lnTo>
                    <a:lnTo>
                      <a:pt x="317" y="299"/>
                    </a:lnTo>
                    <a:lnTo>
                      <a:pt x="315" y="297"/>
                    </a:lnTo>
                    <a:lnTo>
                      <a:pt x="314" y="296"/>
                    </a:lnTo>
                    <a:lnTo>
                      <a:pt x="313" y="296"/>
                    </a:lnTo>
                    <a:lnTo>
                      <a:pt x="312" y="296"/>
                    </a:lnTo>
                    <a:lnTo>
                      <a:pt x="312" y="295"/>
                    </a:lnTo>
                    <a:lnTo>
                      <a:pt x="313" y="294"/>
                    </a:lnTo>
                    <a:lnTo>
                      <a:pt x="313" y="295"/>
                    </a:lnTo>
                    <a:lnTo>
                      <a:pt x="315" y="296"/>
                    </a:lnTo>
                    <a:lnTo>
                      <a:pt x="316" y="297"/>
                    </a:lnTo>
                    <a:lnTo>
                      <a:pt x="317" y="296"/>
                    </a:lnTo>
                    <a:lnTo>
                      <a:pt x="316" y="296"/>
                    </a:lnTo>
                    <a:lnTo>
                      <a:pt x="315" y="296"/>
                    </a:lnTo>
                    <a:lnTo>
                      <a:pt x="315" y="295"/>
                    </a:lnTo>
                    <a:lnTo>
                      <a:pt x="316" y="295"/>
                    </a:lnTo>
                    <a:lnTo>
                      <a:pt x="315" y="292"/>
                    </a:lnTo>
                    <a:lnTo>
                      <a:pt x="315" y="291"/>
                    </a:lnTo>
                    <a:lnTo>
                      <a:pt x="314" y="290"/>
                    </a:lnTo>
                    <a:lnTo>
                      <a:pt x="314" y="289"/>
                    </a:lnTo>
                    <a:lnTo>
                      <a:pt x="313" y="287"/>
                    </a:lnTo>
                    <a:lnTo>
                      <a:pt x="311" y="285"/>
                    </a:lnTo>
                    <a:lnTo>
                      <a:pt x="309" y="284"/>
                    </a:lnTo>
                    <a:lnTo>
                      <a:pt x="308" y="283"/>
                    </a:lnTo>
                    <a:lnTo>
                      <a:pt x="308" y="282"/>
                    </a:lnTo>
                    <a:lnTo>
                      <a:pt x="308" y="281"/>
                    </a:lnTo>
                    <a:lnTo>
                      <a:pt x="307" y="280"/>
                    </a:lnTo>
                    <a:lnTo>
                      <a:pt x="307" y="278"/>
                    </a:lnTo>
                    <a:lnTo>
                      <a:pt x="306" y="276"/>
                    </a:lnTo>
                    <a:lnTo>
                      <a:pt x="304" y="276"/>
                    </a:lnTo>
                    <a:lnTo>
                      <a:pt x="302" y="276"/>
                    </a:lnTo>
                    <a:lnTo>
                      <a:pt x="300" y="277"/>
                    </a:lnTo>
                    <a:lnTo>
                      <a:pt x="299" y="276"/>
                    </a:lnTo>
                    <a:lnTo>
                      <a:pt x="298" y="273"/>
                    </a:lnTo>
                    <a:lnTo>
                      <a:pt x="298" y="272"/>
                    </a:lnTo>
                    <a:lnTo>
                      <a:pt x="297" y="269"/>
                    </a:lnTo>
                    <a:lnTo>
                      <a:pt x="298" y="269"/>
                    </a:lnTo>
                    <a:lnTo>
                      <a:pt x="298" y="271"/>
                    </a:lnTo>
                    <a:lnTo>
                      <a:pt x="299" y="272"/>
                    </a:lnTo>
                    <a:lnTo>
                      <a:pt x="299" y="271"/>
                    </a:lnTo>
                    <a:lnTo>
                      <a:pt x="300" y="269"/>
                    </a:lnTo>
                    <a:lnTo>
                      <a:pt x="299" y="268"/>
                    </a:lnTo>
                    <a:lnTo>
                      <a:pt x="299" y="267"/>
                    </a:lnTo>
                    <a:lnTo>
                      <a:pt x="298" y="267"/>
                    </a:lnTo>
                    <a:lnTo>
                      <a:pt x="298" y="266"/>
                    </a:lnTo>
                    <a:lnTo>
                      <a:pt x="297" y="266"/>
                    </a:lnTo>
                    <a:lnTo>
                      <a:pt x="295" y="267"/>
                    </a:lnTo>
                    <a:lnTo>
                      <a:pt x="294" y="267"/>
                    </a:lnTo>
                    <a:lnTo>
                      <a:pt x="294" y="266"/>
                    </a:lnTo>
                    <a:lnTo>
                      <a:pt x="294" y="265"/>
                    </a:lnTo>
                    <a:lnTo>
                      <a:pt x="295" y="266"/>
                    </a:lnTo>
                    <a:lnTo>
                      <a:pt x="295" y="265"/>
                    </a:lnTo>
                    <a:lnTo>
                      <a:pt x="295" y="264"/>
                    </a:lnTo>
                    <a:lnTo>
                      <a:pt x="294" y="264"/>
                    </a:lnTo>
                    <a:lnTo>
                      <a:pt x="294" y="263"/>
                    </a:lnTo>
                    <a:lnTo>
                      <a:pt x="293" y="263"/>
                    </a:lnTo>
                    <a:lnTo>
                      <a:pt x="291" y="263"/>
                    </a:lnTo>
                    <a:lnTo>
                      <a:pt x="291" y="262"/>
                    </a:lnTo>
                    <a:lnTo>
                      <a:pt x="290" y="262"/>
                    </a:lnTo>
                    <a:lnTo>
                      <a:pt x="289" y="262"/>
                    </a:lnTo>
                    <a:lnTo>
                      <a:pt x="288" y="263"/>
                    </a:lnTo>
                    <a:lnTo>
                      <a:pt x="287" y="263"/>
                    </a:lnTo>
                    <a:lnTo>
                      <a:pt x="285" y="263"/>
                    </a:lnTo>
                    <a:lnTo>
                      <a:pt x="284" y="263"/>
                    </a:lnTo>
                    <a:lnTo>
                      <a:pt x="283" y="262"/>
                    </a:lnTo>
                    <a:lnTo>
                      <a:pt x="281" y="261"/>
                    </a:lnTo>
                    <a:lnTo>
                      <a:pt x="279" y="259"/>
                    </a:lnTo>
                    <a:lnTo>
                      <a:pt x="278" y="259"/>
                    </a:lnTo>
                    <a:lnTo>
                      <a:pt x="276" y="258"/>
                    </a:lnTo>
                    <a:lnTo>
                      <a:pt x="275" y="259"/>
                    </a:lnTo>
                    <a:lnTo>
                      <a:pt x="274" y="259"/>
                    </a:lnTo>
                    <a:lnTo>
                      <a:pt x="272" y="261"/>
                    </a:lnTo>
                    <a:lnTo>
                      <a:pt x="271" y="261"/>
                    </a:lnTo>
                    <a:lnTo>
                      <a:pt x="270" y="261"/>
                    </a:lnTo>
                    <a:lnTo>
                      <a:pt x="270" y="259"/>
                    </a:lnTo>
                    <a:lnTo>
                      <a:pt x="269" y="259"/>
                    </a:lnTo>
                    <a:lnTo>
                      <a:pt x="268" y="258"/>
                    </a:lnTo>
                    <a:lnTo>
                      <a:pt x="265" y="256"/>
                    </a:lnTo>
                    <a:lnTo>
                      <a:pt x="262" y="255"/>
                    </a:lnTo>
                    <a:lnTo>
                      <a:pt x="260" y="254"/>
                    </a:lnTo>
                    <a:lnTo>
                      <a:pt x="258" y="253"/>
                    </a:lnTo>
                    <a:lnTo>
                      <a:pt x="257" y="253"/>
                    </a:lnTo>
                    <a:lnTo>
                      <a:pt x="256" y="253"/>
                    </a:lnTo>
                    <a:lnTo>
                      <a:pt x="255" y="253"/>
                    </a:lnTo>
                    <a:lnTo>
                      <a:pt x="253" y="253"/>
                    </a:lnTo>
                    <a:lnTo>
                      <a:pt x="253" y="254"/>
                    </a:lnTo>
                    <a:lnTo>
                      <a:pt x="251" y="254"/>
                    </a:lnTo>
                    <a:lnTo>
                      <a:pt x="250" y="254"/>
                    </a:lnTo>
                    <a:lnTo>
                      <a:pt x="249" y="254"/>
                    </a:lnTo>
                    <a:lnTo>
                      <a:pt x="248" y="254"/>
                    </a:lnTo>
                    <a:lnTo>
                      <a:pt x="242" y="254"/>
                    </a:lnTo>
                    <a:lnTo>
                      <a:pt x="241" y="254"/>
                    </a:lnTo>
                    <a:lnTo>
                      <a:pt x="238" y="254"/>
                    </a:lnTo>
                    <a:lnTo>
                      <a:pt x="237" y="254"/>
                    </a:lnTo>
                    <a:lnTo>
                      <a:pt x="234" y="254"/>
                    </a:lnTo>
                    <a:lnTo>
                      <a:pt x="231" y="255"/>
                    </a:lnTo>
                    <a:lnTo>
                      <a:pt x="228" y="255"/>
                    </a:lnTo>
                    <a:lnTo>
                      <a:pt x="225" y="255"/>
                    </a:lnTo>
                    <a:lnTo>
                      <a:pt x="224" y="255"/>
                    </a:lnTo>
                    <a:lnTo>
                      <a:pt x="224" y="256"/>
                    </a:lnTo>
                    <a:lnTo>
                      <a:pt x="222" y="256"/>
                    </a:lnTo>
                    <a:lnTo>
                      <a:pt x="221" y="257"/>
                    </a:lnTo>
                    <a:lnTo>
                      <a:pt x="219" y="258"/>
                    </a:lnTo>
                    <a:lnTo>
                      <a:pt x="213" y="261"/>
                    </a:lnTo>
                    <a:lnTo>
                      <a:pt x="211" y="261"/>
                    </a:lnTo>
                    <a:lnTo>
                      <a:pt x="210" y="262"/>
                    </a:lnTo>
                    <a:lnTo>
                      <a:pt x="209" y="262"/>
                    </a:lnTo>
                    <a:lnTo>
                      <a:pt x="206" y="262"/>
                    </a:lnTo>
                    <a:lnTo>
                      <a:pt x="205" y="262"/>
                    </a:lnTo>
                    <a:lnTo>
                      <a:pt x="204" y="263"/>
                    </a:lnTo>
                    <a:lnTo>
                      <a:pt x="201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6" y="264"/>
                    </a:lnTo>
                    <a:lnTo>
                      <a:pt x="192" y="264"/>
                    </a:lnTo>
                    <a:lnTo>
                      <a:pt x="191" y="264"/>
                    </a:lnTo>
                    <a:lnTo>
                      <a:pt x="188" y="264"/>
                    </a:lnTo>
                    <a:lnTo>
                      <a:pt x="187" y="264"/>
                    </a:lnTo>
                    <a:lnTo>
                      <a:pt x="186" y="264"/>
                    </a:lnTo>
                    <a:lnTo>
                      <a:pt x="186" y="263"/>
                    </a:lnTo>
                    <a:lnTo>
                      <a:pt x="185" y="263"/>
                    </a:lnTo>
                    <a:lnTo>
                      <a:pt x="184" y="263"/>
                    </a:lnTo>
                    <a:lnTo>
                      <a:pt x="184" y="264"/>
                    </a:lnTo>
                    <a:lnTo>
                      <a:pt x="183" y="264"/>
                    </a:lnTo>
                    <a:lnTo>
                      <a:pt x="182" y="264"/>
                    </a:lnTo>
                    <a:lnTo>
                      <a:pt x="179" y="265"/>
                    </a:lnTo>
                    <a:lnTo>
                      <a:pt x="177" y="266"/>
                    </a:lnTo>
                    <a:lnTo>
                      <a:pt x="176" y="267"/>
                    </a:lnTo>
                    <a:lnTo>
                      <a:pt x="175" y="267"/>
                    </a:lnTo>
                    <a:lnTo>
                      <a:pt x="174" y="268"/>
                    </a:lnTo>
                    <a:lnTo>
                      <a:pt x="173" y="268"/>
                    </a:lnTo>
                    <a:lnTo>
                      <a:pt x="172" y="268"/>
                    </a:lnTo>
                    <a:lnTo>
                      <a:pt x="168" y="271"/>
                    </a:lnTo>
                    <a:lnTo>
                      <a:pt x="167" y="271"/>
                    </a:lnTo>
                    <a:lnTo>
                      <a:pt x="166" y="272"/>
                    </a:lnTo>
                    <a:lnTo>
                      <a:pt x="164" y="273"/>
                    </a:lnTo>
                    <a:lnTo>
                      <a:pt x="163" y="273"/>
                    </a:lnTo>
                    <a:lnTo>
                      <a:pt x="162" y="273"/>
                    </a:lnTo>
                    <a:lnTo>
                      <a:pt x="160" y="273"/>
                    </a:lnTo>
                    <a:lnTo>
                      <a:pt x="159" y="273"/>
                    </a:lnTo>
                    <a:lnTo>
                      <a:pt x="158" y="273"/>
                    </a:lnTo>
                    <a:lnTo>
                      <a:pt x="158" y="274"/>
                    </a:lnTo>
                    <a:lnTo>
                      <a:pt x="156" y="275"/>
                    </a:lnTo>
                    <a:lnTo>
                      <a:pt x="155" y="276"/>
                    </a:lnTo>
                    <a:lnTo>
                      <a:pt x="154" y="280"/>
                    </a:lnTo>
                    <a:lnTo>
                      <a:pt x="154" y="282"/>
                    </a:lnTo>
                    <a:lnTo>
                      <a:pt x="153" y="282"/>
                    </a:lnTo>
                    <a:lnTo>
                      <a:pt x="151" y="283"/>
                    </a:lnTo>
                    <a:lnTo>
                      <a:pt x="150" y="284"/>
                    </a:lnTo>
                    <a:lnTo>
                      <a:pt x="150" y="285"/>
                    </a:lnTo>
                    <a:lnTo>
                      <a:pt x="149" y="285"/>
                    </a:lnTo>
                    <a:lnTo>
                      <a:pt x="149" y="286"/>
                    </a:lnTo>
                    <a:lnTo>
                      <a:pt x="147" y="286"/>
                    </a:lnTo>
                    <a:lnTo>
                      <a:pt x="146" y="287"/>
                    </a:lnTo>
                    <a:lnTo>
                      <a:pt x="146" y="286"/>
                    </a:lnTo>
                    <a:lnTo>
                      <a:pt x="145" y="286"/>
                    </a:lnTo>
                    <a:lnTo>
                      <a:pt x="144" y="287"/>
                    </a:lnTo>
                    <a:lnTo>
                      <a:pt x="142" y="289"/>
                    </a:lnTo>
                    <a:lnTo>
                      <a:pt x="141" y="289"/>
                    </a:lnTo>
                    <a:lnTo>
                      <a:pt x="141" y="287"/>
                    </a:lnTo>
                    <a:lnTo>
                      <a:pt x="141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7" y="286"/>
                    </a:lnTo>
                    <a:lnTo>
                      <a:pt x="136" y="286"/>
                    </a:lnTo>
                    <a:lnTo>
                      <a:pt x="134" y="286"/>
                    </a:lnTo>
                    <a:lnTo>
                      <a:pt x="134" y="287"/>
                    </a:lnTo>
                    <a:lnTo>
                      <a:pt x="131" y="287"/>
                    </a:lnTo>
                    <a:lnTo>
                      <a:pt x="130" y="287"/>
                    </a:lnTo>
                    <a:lnTo>
                      <a:pt x="129" y="287"/>
                    </a:lnTo>
                    <a:lnTo>
                      <a:pt x="129" y="289"/>
                    </a:lnTo>
                    <a:lnTo>
                      <a:pt x="127" y="289"/>
                    </a:lnTo>
                    <a:lnTo>
                      <a:pt x="127" y="287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6"/>
                    </a:lnTo>
                    <a:lnTo>
                      <a:pt x="123" y="286"/>
                    </a:lnTo>
                    <a:lnTo>
                      <a:pt x="122" y="286"/>
                    </a:lnTo>
                    <a:lnTo>
                      <a:pt x="120" y="286"/>
                    </a:lnTo>
                    <a:lnTo>
                      <a:pt x="119" y="285"/>
                    </a:lnTo>
                    <a:lnTo>
                      <a:pt x="118" y="285"/>
                    </a:lnTo>
                    <a:lnTo>
                      <a:pt x="117" y="285"/>
                    </a:lnTo>
                    <a:lnTo>
                      <a:pt x="116" y="285"/>
                    </a:lnTo>
                    <a:lnTo>
                      <a:pt x="114" y="286"/>
                    </a:lnTo>
                    <a:lnTo>
                      <a:pt x="112" y="286"/>
                    </a:lnTo>
                    <a:lnTo>
                      <a:pt x="110" y="286"/>
                    </a:lnTo>
                    <a:lnTo>
                      <a:pt x="109" y="286"/>
                    </a:lnTo>
                    <a:lnTo>
                      <a:pt x="108" y="286"/>
                    </a:lnTo>
                    <a:lnTo>
                      <a:pt x="107" y="286"/>
                    </a:lnTo>
                    <a:lnTo>
                      <a:pt x="104" y="287"/>
                    </a:lnTo>
                    <a:lnTo>
                      <a:pt x="103" y="287"/>
                    </a:lnTo>
                    <a:lnTo>
                      <a:pt x="102" y="287"/>
                    </a:lnTo>
                    <a:lnTo>
                      <a:pt x="101" y="287"/>
                    </a:lnTo>
                    <a:lnTo>
                      <a:pt x="100" y="287"/>
                    </a:lnTo>
                    <a:lnTo>
                      <a:pt x="98" y="287"/>
                    </a:lnTo>
                    <a:lnTo>
                      <a:pt x="97" y="287"/>
                    </a:lnTo>
                    <a:lnTo>
                      <a:pt x="94" y="287"/>
                    </a:lnTo>
                    <a:lnTo>
                      <a:pt x="94" y="289"/>
                    </a:lnTo>
                    <a:lnTo>
                      <a:pt x="93" y="289"/>
                    </a:lnTo>
                    <a:lnTo>
                      <a:pt x="92" y="290"/>
                    </a:lnTo>
                    <a:lnTo>
                      <a:pt x="91" y="290"/>
                    </a:lnTo>
                    <a:lnTo>
                      <a:pt x="91" y="291"/>
                    </a:lnTo>
                    <a:lnTo>
                      <a:pt x="90" y="292"/>
                    </a:lnTo>
                    <a:lnTo>
                      <a:pt x="89" y="293"/>
                    </a:lnTo>
                    <a:lnTo>
                      <a:pt x="88" y="294"/>
                    </a:lnTo>
                    <a:lnTo>
                      <a:pt x="85" y="295"/>
                    </a:lnTo>
                    <a:lnTo>
                      <a:pt x="84" y="295"/>
                    </a:lnTo>
                    <a:lnTo>
                      <a:pt x="82" y="294"/>
                    </a:lnTo>
                    <a:lnTo>
                      <a:pt x="81" y="294"/>
                    </a:lnTo>
                    <a:lnTo>
                      <a:pt x="81" y="295"/>
                    </a:lnTo>
                    <a:lnTo>
                      <a:pt x="80" y="295"/>
                    </a:lnTo>
                    <a:lnTo>
                      <a:pt x="79" y="296"/>
                    </a:lnTo>
                    <a:lnTo>
                      <a:pt x="79" y="297"/>
                    </a:lnTo>
                    <a:lnTo>
                      <a:pt x="77" y="297"/>
                    </a:lnTo>
                    <a:lnTo>
                      <a:pt x="76" y="297"/>
                    </a:lnTo>
                    <a:lnTo>
                      <a:pt x="75" y="299"/>
                    </a:lnTo>
                    <a:lnTo>
                      <a:pt x="74" y="299"/>
                    </a:lnTo>
                    <a:lnTo>
                      <a:pt x="74" y="300"/>
                    </a:lnTo>
                    <a:lnTo>
                      <a:pt x="72" y="301"/>
                    </a:lnTo>
                    <a:lnTo>
                      <a:pt x="70" y="302"/>
                    </a:lnTo>
                    <a:lnTo>
                      <a:pt x="66" y="303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6" y="304"/>
                    </a:lnTo>
                    <a:lnTo>
                      <a:pt x="65" y="303"/>
                    </a:lnTo>
                    <a:lnTo>
                      <a:pt x="64" y="303"/>
                    </a:lnTo>
                    <a:lnTo>
                      <a:pt x="63" y="303"/>
                    </a:lnTo>
                    <a:lnTo>
                      <a:pt x="63" y="304"/>
                    </a:lnTo>
                    <a:lnTo>
                      <a:pt x="62" y="304"/>
                    </a:lnTo>
                    <a:lnTo>
                      <a:pt x="62" y="303"/>
                    </a:lnTo>
                    <a:lnTo>
                      <a:pt x="60" y="303"/>
                    </a:lnTo>
                    <a:lnTo>
                      <a:pt x="58" y="303"/>
                    </a:lnTo>
                    <a:lnTo>
                      <a:pt x="56" y="303"/>
                    </a:lnTo>
                    <a:lnTo>
                      <a:pt x="54" y="303"/>
                    </a:lnTo>
                    <a:lnTo>
                      <a:pt x="53" y="303"/>
                    </a:lnTo>
                    <a:lnTo>
                      <a:pt x="52" y="303"/>
                    </a:lnTo>
                    <a:lnTo>
                      <a:pt x="51" y="303"/>
                    </a:lnTo>
                    <a:lnTo>
                      <a:pt x="49" y="303"/>
                    </a:lnTo>
                    <a:lnTo>
                      <a:pt x="48" y="303"/>
                    </a:lnTo>
                    <a:lnTo>
                      <a:pt x="46" y="302"/>
                    </a:lnTo>
                    <a:lnTo>
                      <a:pt x="45" y="302"/>
                    </a:lnTo>
                    <a:lnTo>
                      <a:pt x="45" y="301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42" y="300"/>
                    </a:lnTo>
                    <a:lnTo>
                      <a:pt x="39" y="300"/>
                    </a:lnTo>
                    <a:lnTo>
                      <a:pt x="39" y="299"/>
                    </a:lnTo>
                    <a:lnTo>
                      <a:pt x="38" y="299"/>
                    </a:lnTo>
                    <a:lnTo>
                      <a:pt x="37" y="296"/>
                    </a:lnTo>
                    <a:lnTo>
                      <a:pt x="35" y="295"/>
                    </a:lnTo>
                    <a:lnTo>
                      <a:pt x="33" y="294"/>
                    </a:lnTo>
                    <a:lnTo>
                      <a:pt x="32" y="293"/>
                    </a:lnTo>
                    <a:lnTo>
                      <a:pt x="30" y="293"/>
                    </a:lnTo>
                    <a:lnTo>
                      <a:pt x="29" y="292"/>
                    </a:lnTo>
                    <a:lnTo>
                      <a:pt x="28" y="292"/>
                    </a:lnTo>
                    <a:lnTo>
                      <a:pt x="28" y="293"/>
                    </a:lnTo>
                    <a:lnTo>
                      <a:pt x="27" y="293"/>
                    </a:lnTo>
                    <a:lnTo>
                      <a:pt x="26" y="292"/>
                    </a:lnTo>
                    <a:lnTo>
                      <a:pt x="26" y="291"/>
                    </a:lnTo>
                    <a:lnTo>
                      <a:pt x="25" y="289"/>
                    </a:lnTo>
                    <a:lnTo>
                      <a:pt x="25" y="286"/>
                    </a:lnTo>
                    <a:lnTo>
                      <a:pt x="25" y="284"/>
                    </a:lnTo>
                    <a:lnTo>
                      <a:pt x="26" y="282"/>
                    </a:lnTo>
                    <a:lnTo>
                      <a:pt x="27" y="282"/>
                    </a:lnTo>
                    <a:lnTo>
                      <a:pt x="27" y="283"/>
                    </a:lnTo>
                    <a:lnTo>
                      <a:pt x="28" y="283"/>
                    </a:lnTo>
                    <a:lnTo>
                      <a:pt x="29" y="283"/>
                    </a:lnTo>
                    <a:lnTo>
                      <a:pt x="30" y="283"/>
                    </a:lnTo>
                    <a:lnTo>
                      <a:pt x="32" y="283"/>
                    </a:lnTo>
                    <a:lnTo>
                      <a:pt x="35" y="278"/>
                    </a:lnTo>
                    <a:lnTo>
                      <a:pt x="36" y="278"/>
                    </a:lnTo>
                    <a:lnTo>
                      <a:pt x="36" y="277"/>
                    </a:lnTo>
                    <a:lnTo>
                      <a:pt x="35" y="274"/>
                    </a:lnTo>
                    <a:lnTo>
                      <a:pt x="35" y="273"/>
                    </a:lnTo>
                    <a:lnTo>
                      <a:pt x="35" y="272"/>
                    </a:lnTo>
                    <a:lnTo>
                      <a:pt x="34" y="269"/>
                    </a:lnTo>
                    <a:lnTo>
                      <a:pt x="35" y="268"/>
                    </a:lnTo>
                    <a:lnTo>
                      <a:pt x="36" y="267"/>
                    </a:lnTo>
                    <a:lnTo>
                      <a:pt x="35" y="268"/>
                    </a:lnTo>
                    <a:lnTo>
                      <a:pt x="35" y="269"/>
                    </a:lnTo>
                    <a:lnTo>
                      <a:pt x="35" y="271"/>
                    </a:lnTo>
                    <a:lnTo>
                      <a:pt x="36" y="271"/>
                    </a:lnTo>
                    <a:lnTo>
                      <a:pt x="36" y="269"/>
                    </a:lnTo>
                    <a:lnTo>
                      <a:pt x="36" y="268"/>
                    </a:lnTo>
                    <a:lnTo>
                      <a:pt x="36" y="266"/>
                    </a:lnTo>
                    <a:lnTo>
                      <a:pt x="36" y="264"/>
                    </a:lnTo>
                    <a:lnTo>
                      <a:pt x="36" y="263"/>
                    </a:lnTo>
                    <a:lnTo>
                      <a:pt x="36" y="261"/>
                    </a:lnTo>
                    <a:lnTo>
                      <a:pt x="36" y="258"/>
                    </a:lnTo>
                    <a:lnTo>
                      <a:pt x="36" y="256"/>
                    </a:lnTo>
                    <a:lnTo>
                      <a:pt x="36" y="255"/>
                    </a:lnTo>
                    <a:lnTo>
                      <a:pt x="35" y="255"/>
                    </a:lnTo>
                    <a:lnTo>
                      <a:pt x="35" y="254"/>
                    </a:lnTo>
                    <a:lnTo>
                      <a:pt x="34" y="253"/>
                    </a:lnTo>
                    <a:lnTo>
                      <a:pt x="33" y="249"/>
                    </a:lnTo>
                    <a:lnTo>
                      <a:pt x="32" y="249"/>
                    </a:lnTo>
                    <a:lnTo>
                      <a:pt x="32" y="248"/>
                    </a:lnTo>
                    <a:lnTo>
                      <a:pt x="32" y="247"/>
                    </a:lnTo>
                    <a:lnTo>
                      <a:pt x="30" y="247"/>
                    </a:lnTo>
                    <a:lnTo>
                      <a:pt x="30" y="245"/>
                    </a:lnTo>
                    <a:lnTo>
                      <a:pt x="29" y="244"/>
                    </a:lnTo>
                    <a:lnTo>
                      <a:pt x="28" y="244"/>
                    </a:lnTo>
                    <a:lnTo>
                      <a:pt x="28" y="243"/>
                    </a:lnTo>
                    <a:lnTo>
                      <a:pt x="27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6" y="234"/>
                    </a:lnTo>
                    <a:lnTo>
                      <a:pt x="25" y="233"/>
                    </a:lnTo>
                    <a:lnTo>
                      <a:pt x="25" y="228"/>
                    </a:lnTo>
                    <a:lnTo>
                      <a:pt x="25" y="227"/>
                    </a:lnTo>
                    <a:lnTo>
                      <a:pt x="25" y="226"/>
                    </a:lnTo>
                    <a:lnTo>
                      <a:pt x="25" y="225"/>
                    </a:lnTo>
                    <a:lnTo>
                      <a:pt x="26" y="225"/>
                    </a:lnTo>
                    <a:lnTo>
                      <a:pt x="26" y="224"/>
                    </a:lnTo>
                    <a:lnTo>
                      <a:pt x="25" y="221"/>
                    </a:lnTo>
                    <a:lnTo>
                      <a:pt x="24" y="220"/>
                    </a:lnTo>
                    <a:lnTo>
                      <a:pt x="24" y="218"/>
                    </a:lnTo>
                    <a:lnTo>
                      <a:pt x="21" y="217"/>
                    </a:lnTo>
                    <a:lnTo>
                      <a:pt x="20" y="216"/>
                    </a:lnTo>
                    <a:lnTo>
                      <a:pt x="20" y="215"/>
                    </a:lnTo>
                    <a:lnTo>
                      <a:pt x="20" y="213"/>
                    </a:lnTo>
                    <a:lnTo>
                      <a:pt x="20" y="212"/>
                    </a:lnTo>
                    <a:lnTo>
                      <a:pt x="19" y="210"/>
                    </a:lnTo>
                    <a:lnTo>
                      <a:pt x="18" y="210"/>
                    </a:lnTo>
                    <a:lnTo>
                      <a:pt x="17" y="208"/>
                    </a:lnTo>
                    <a:lnTo>
                      <a:pt x="16" y="206"/>
                    </a:lnTo>
                    <a:lnTo>
                      <a:pt x="15" y="206"/>
                    </a:lnTo>
                    <a:lnTo>
                      <a:pt x="15" y="205"/>
                    </a:lnTo>
                    <a:lnTo>
                      <a:pt x="14" y="205"/>
                    </a:lnTo>
                    <a:lnTo>
                      <a:pt x="14" y="203"/>
                    </a:lnTo>
                    <a:lnTo>
                      <a:pt x="14" y="202"/>
                    </a:lnTo>
                    <a:lnTo>
                      <a:pt x="13" y="201"/>
                    </a:lnTo>
                    <a:lnTo>
                      <a:pt x="13" y="200"/>
                    </a:lnTo>
                    <a:lnTo>
                      <a:pt x="14" y="199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3" y="196"/>
                    </a:lnTo>
                    <a:lnTo>
                      <a:pt x="11" y="193"/>
                    </a:lnTo>
                    <a:lnTo>
                      <a:pt x="10" y="191"/>
                    </a:lnTo>
                    <a:lnTo>
                      <a:pt x="9" y="188"/>
                    </a:lnTo>
                    <a:lnTo>
                      <a:pt x="8" y="188"/>
                    </a:lnTo>
                    <a:lnTo>
                      <a:pt x="7" y="187"/>
                    </a:lnTo>
                    <a:lnTo>
                      <a:pt x="6" y="184"/>
                    </a:lnTo>
                    <a:lnTo>
                      <a:pt x="5" y="183"/>
                    </a:lnTo>
                    <a:lnTo>
                      <a:pt x="4" y="182"/>
                    </a:lnTo>
                    <a:lnTo>
                      <a:pt x="1" y="180"/>
                    </a:lnTo>
                    <a:lnTo>
                      <a:pt x="0" y="178"/>
                    </a:lnTo>
                    <a:lnTo>
                      <a:pt x="1" y="178"/>
                    </a:lnTo>
                    <a:lnTo>
                      <a:pt x="1" y="177"/>
                    </a:lnTo>
                    <a:lnTo>
                      <a:pt x="1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5" y="179"/>
                    </a:lnTo>
                    <a:lnTo>
                      <a:pt x="5" y="180"/>
                    </a:lnTo>
                    <a:lnTo>
                      <a:pt x="5" y="182"/>
                    </a:lnTo>
                    <a:lnTo>
                      <a:pt x="6" y="182"/>
                    </a:lnTo>
                    <a:lnTo>
                      <a:pt x="7" y="183"/>
                    </a:lnTo>
                    <a:lnTo>
                      <a:pt x="7" y="184"/>
                    </a:lnTo>
                    <a:lnTo>
                      <a:pt x="7" y="183"/>
                    </a:lnTo>
                    <a:lnTo>
                      <a:pt x="8" y="183"/>
                    </a:lnTo>
                    <a:lnTo>
                      <a:pt x="9" y="182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5" y="175"/>
                    </a:lnTo>
                    <a:lnTo>
                      <a:pt x="5" y="174"/>
                    </a:lnTo>
                    <a:lnTo>
                      <a:pt x="5" y="172"/>
                    </a:lnTo>
                    <a:lnTo>
                      <a:pt x="4" y="172"/>
                    </a:lnTo>
                    <a:lnTo>
                      <a:pt x="4" y="171"/>
                    </a:lnTo>
                    <a:lnTo>
                      <a:pt x="2" y="170"/>
                    </a:lnTo>
                    <a:lnTo>
                      <a:pt x="4" y="169"/>
                    </a:lnTo>
                    <a:lnTo>
                      <a:pt x="4" y="168"/>
                    </a:lnTo>
                    <a:lnTo>
                      <a:pt x="5" y="169"/>
                    </a:lnTo>
                    <a:lnTo>
                      <a:pt x="6" y="171"/>
                    </a:lnTo>
                    <a:lnTo>
                      <a:pt x="7" y="171"/>
                    </a:lnTo>
                    <a:lnTo>
                      <a:pt x="7" y="172"/>
                    </a:lnTo>
                    <a:lnTo>
                      <a:pt x="8" y="173"/>
                    </a:lnTo>
                    <a:lnTo>
                      <a:pt x="7" y="174"/>
                    </a:lnTo>
                    <a:lnTo>
                      <a:pt x="7" y="175"/>
                    </a:lnTo>
                    <a:lnTo>
                      <a:pt x="7" y="177"/>
                    </a:lnTo>
                    <a:lnTo>
                      <a:pt x="7" y="178"/>
                    </a:lnTo>
                    <a:lnTo>
                      <a:pt x="8" y="178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10" y="175"/>
                    </a:lnTo>
                    <a:lnTo>
                      <a:pt x="10" y="177"/>
                    </a:lnTo>
                    <a:lnTo>
                      <a:pt x="10" y="178"/>
                    </a:lnTo>
                    <a:lnTo>
                      <a:pt x="11" y="179"/>
                    </a:lnTo>
                    <a:lnTo>
                      <a:pt x="13" y="181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5" y="178"/>
                    </a:lnTo>
                    <a:lnTo>
                      <a:pt x="14" y="178"/>
                    </a:lnTo>
                    <a:lnTo>
                      <a:pt x="14" y="177"/>
                    </a:lnTo>
                    <a:lnTo>
                      <a:pt x="15" y="175"/>
                    </a:lnTo>
                    <a:lnTo>
                      <a:pt x="15" y="174"/>
                    </a:lnTo>
                    <a:lnTo>
                      <a:pt x="15" y="172"/>
                    </a:lnTo>
                    <a:lnTo>
                      <a:pt x="14" y="171"/>
                    </a:lnTo>
                    <a:lnTo>
                      <a:pt x="13" y="170"/>
                    </a:lnTo>
                    <a:lnTo>
                      <a:pt x="10" y="168"/>
                    </a:lnTo>
                    <a:lnTo>
                      <a:pt x="10" y="166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9" y="163"/>
                    </a:lnTo>
                    <a:lnTo>
                      <a:pt x="8" y="163"/>
                    </a:lnTo>
                    <a:lnTo>
                      <a:pt x="8" y="162"/>
                    </a:lnTo>
                    <a:lnTo>
                      <a:pt x="7" y="162"/>
                    </a:lnTo>
                    <a:lnTo>
                      <a:pt x="7" y="161"/>
                    </a:lnTo>
                    <a:lnTo>
                      <a:pt x="6" y="159"/>
                    </a:lnTo>
                    <a:lnTo>
                      <a:pt x="6" y="157"/>
                    </a:lnTo>
                    <a:lnTo>
                      <a:pt x="6" y="156"/>
                    </a:lnTo>
                    <a:lnTo>
                      <a:pt x="5" y="155"/>
                    </a:lnTo>
                    <a:lnTo>
                      <a:pt x="5" y="154"/>
                    </a:lnTo>
                    <a:lnTo>
                      <a:pt x="4" y="154"/>
                    </a:lnTo>
                    <a:lnTo>
                      <a:pt x="4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0"/>
                    </a:lnTo>
                    <a:lnTo>
                      <a:pt x="4" y="147"/>
                    </a:lnTo>
                    <a:lnTo>
                      <a:pt x="4" y="146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36"/>
                    </a:lnTo>
                    <a:lnTo>
                      <a:pt x="8" y="135"/>
                    </a:lnTo>
                    <a:lnTo>
                      <a:pt x="8" y="133"/>
                    </a:lnTo>
                    <a:lnTo>
                      <a:pt x="9" y="133"/>
                    </a:lnTo>
                    <a:lnTo>
                      <a:pt x="9" y="132"/>
                    </a:lnTo>
                    <a:lnTo>
                      <a:pt x="9" y="131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7" y="125"/>
                    </a:lnTo>
                    <a:lnTo>
                      <a:pt x="8" y="124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1" y="116"/>
                    </a:lnTo>
                    <a:lnTo>
                      <a:pt x="11" y="115"/>
                    </a:lnTo>
                    <a:lnTo>
                      <a:pt x="13" y="115"/>
                    </a:lnTo>
                    <a:lnTo>
                      <a:pt x="14" y="115"/>
                    </a:lnTo>
                    <a:lnTo>
                      <a:pt x="14" y="116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3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2"/>
                    </a:lnTo>
                    <a:lnTo>
                      <a:pt x="18" y="121"/>
                    </a:lnTo>
                    <a:lnTo>
                      <a:pt x="19" y="119"/>
                    </a:lnTo>
                    <a:lnTo>
                      <a:pt x="20" y="116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4" y="114"/>
                    </a:lnTo>
                    <a:lnTo>
                      <a:pt x="25" y="113"/>
                    </a:lnTo>
                    <a:lnTo>
                      <a:pt x="26" y="113"/>
                    </a:lnTo>
                    <a:lnTo>
                      <a:pt x="28" y="113"/>
                    </a:lnTo>
                    <a:lnTo>
                      <a:pt x="29" y="112"/>
                    </a:lnTo>
                    <a:lnTo>
                      <a:pt x="30" y="112"/>
                    </a:lnTo>
                    <a:lnTo>
                      <a:pt x="33" y="110"/>
                    </a:lnTo>
                    <a:lnTo>
                      <a:pt x="33" y="109"/>
                    </a:lnTo>
                    <a:lnTo>
                      <a:pt x="34" y="109"/>
                    </a:lnTo>
                    <a:lnTo>
                      <a:pt x="35" y="108"/>
                    </a:lnTo>
                    <a:lnTo>
                      <a:pt x="35" y="107"/>
                    </a:lnTo>
                    <a:lnTo>
                      <a:pt x="36" y="107"/>
                    </a:lnTo>
                    <a:lnTo>
                      <a:pt x="37" y="107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8" y="105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41" y="104"/>
                    </a:lnTo>
                    <a:lnTo>
                      <a:pt x="42" y="104"/>
                    </a:lnTo>
                    <a:lnTo>
                      <a:pt x="42" y="103"/>
                    </a:lnTo>
                    <a:lnTo>
                      <a:pt x="43" y="103"/>
                    </a:lnTo>
                    <a:lnTo>
                      <a:pt x="43" y="101"/>
                    </a:lnTo>
                    <a:lnTo>
                      <a:pt x="44" y="101"/>
                    </a:lnTo>
                    <a:lnTo>
                      <a:pt x="47" y="100"/>
                    </a:lnTo>
                    <a:lnTo>
                      <a:pt x="48" y="99"/>
                    </a:lnTo>
                    <a:lnTo>
                      <a:pt x="49" y="98"/>
                    </a:lnTo>
                    <a:lnTo>
                      <a:pt x="51" y="98"/>
                    </a:lnTo>
                    <a:lnTo>
                      <a:pt x="52" y="99"/>
                    </a:lnTo>
                    <a:lnTo>
                      <a:pt x="53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6" y="98"/>
                    </a:lnTo>
                    <a:lnTo>
                      <a:pt x="57" y="99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6" y="98"/>
                    </a:lnTo>
                    <a:lnTo>
                      <a:pt x="67" y="97"/>
                    </a:lnTo>
                    <a:lnTo>
                      <a:pt x="69" y="96"/>
                    </a:lnTo>
                    <a:lnTo>
                      <a:pt x="70" y="95"/>
                    </a:lnTo>
                    <a:lnTo>
                      <a:pt x="71" y="95"/>
                    </a:lnTo>
                    <a:lnTo>
                      <a:pt x="71" y="94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7" y="94"/>
                    </a:lnTo>
                    <a:lnTo>
                      <a:pt x="80" y="94"/>
                    </a:lnTo>
                    <a:lnTo>
                      <a:pt x="80" y="93"/>
                    </a:lnTo>
                    <a:lnTo>
                      <a:pt x="82" y="91"/>
                    </a:lnTo>
                    <a:lnTo>
                      <a:pt x="82" y="90"/>
                    </a:lnTo>
                    <a:lnTo>
                      <a:pt x="84" y="89"/>
                    </a:lnTo>
                    <a:lnTo>
                      <a:pt x="85" y="88"/>
                    </a:lnTo>
                    <a:lnTo>
                      <a:pt x="85" y="89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1" y="90"/>
                    </a:lnTo>
                    <a:lnTo>
                      <a:pt x="92" y="89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8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102" y="87"/>
                    </a:lnTo>
                    <a:lnTo>
                      <a:pt x="104" y="86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4"/>
                    </a:lnTo>
                    <a:lnTo>
                      <a:pt x="112" y="82"/>
                    </a:lnTo>
                    <a:lnTo>
                      <a:pt x="113" y="82"/>
                    </a:lnTo>
                    <a:lnTo>
                      <a:pt x="114" y="81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18" y="77"/>
                    </a:lnTo>
                    <a:lnTo>
                      <a:pt x="119" y="75"/>
                    </a:lnTo>
                    <a:lnTo>
                      <a:pt x="120" y="72"/>
                    </a:lnTo>
                    <a:lnTo>
                      <a:pt x="122" y="70"/>
                    </a:lnTo>
                    <a:lnTo>
                      <a:pt x="122" y="69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23" y="68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30" y="63"/>
                    </a:lnTo>
                    <a:lnTo>
                      <a:pt x="130" y="62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29" y="60"/>
                    </a:lnTo>
                    <a:lnTo>
                      <a:pt x="128" y="59"/>
                    </a:lnTo>
                    <a:lnTo>
                      <a:pt x="128" y="57"/>
                    </a:lnTo>
                    <a:lnTo>
                      <a:pt x="128" y="56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8" y="50"/>
                    </a:lnTo>
                    <a:lnTo>
                      <a:pt x="129" y="48"/>
                    </a:lnTo>
                    <a:lnTo>
                      <a:pt x="130" y="47"/>
                    </a:lnTo>
                    <a:lnTo>
                      <a:pt x="131" y="47"/>
                    </a:lnTo>
                    <a:lnTo>
                      <a:pt x="131" y="45"/>
                    </a:lnTo>
                    <a:lnTo>
                      <a:pt x="132" y="45"/>
                    </a:lnTo>
                    <a:lnTo>
                      <a:pt x="134" y="45"/>
                    </a:lnTo>
                    <a:lnTo>
                      <a:pt x="132" y="44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6" y="42"/>
                    </a:lnTo>
                    <a:lnTo>
                      <a:pt x="136" y="41"/>
                    </a:lnTo>
                    <a:lnTo>
                      <a:pt x="137" y="40"/>
                    </a:lnTo>
                    <a:lnTo>
                      <a:pt x="138" y="40"/>
                    </a:lnTo>
                    <a:lnTo>
                      <a:pt x="138" y="39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9" y="41"/>
                    </a:lnTo>
                    <a:lnTo>
                      <a:pt x="140" y="42"/>
                    </a:lnTo>
                    <a:lnTo>
                      <a:pt x="141" y="42"/>
                    </a:lnTo>
                    <a:lnTo>
                      <a:pt x="141" y="43"/>
                    </a:lnTo>
                    <a:lnTo>
                      <a:pt x="142" y="45"/>
                    </a:lnTo>
                    <a:lnTo>
                      <a:pt x="144" y="49"/>
                    </a:lnTo>
                    <a:lnTo>
                      <a:pt x="145" y="50"/>
                    </a:lnTo>
                    <a:lnTo>
                      <a:pt x="146" y="51"/>
                    </a:lnTo>
                    <a:lnTo>
                      <a:pt x="146" y="52"/>
                    </a:lnTo>
                    <a:lnTo>
                      <a:pt x="147" y="53"/>
                    </a:lnTo>
                    <a:lnTo>
                      <a:pt x="148" y="56"/>
                    </a:lnTo>
                    <a:lnTo>
                      <a:pt x="148" y="54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8" y="50"/>
                    </a:lnTo>
                    <a:lnTo>
                      <a:pt x="148" y="48"/>
                    </a:lnTo>
                    <a:lnTo>
                      <a:pt x="148" y="47"/>
                    </a:lnTo>
                    <a:lnTo>
                      <a:pt x="149" y="47"/>
                    </a:lnTo>
                    <a:lnTo>
                      <a:pt x="150" y="48"/>
                    </a:lnTo>
                    <a:lnTo>
                      <a:pt x="150" y="49"/>
                    </a:lnTo>
                    <a:lnTo>
                      <a:pt x="151" y="50"/>
                    </a:lnTo>
                    <a:lnTo>
                      <a:pt x="153" y="50"/>
                    </a:lnTo>
                    <a:lnTo>
                      <a:pt x="151" y="49"/>
                    </a:lnTo>
                    <a:lnTo>
                      <a:pt x="150" y="47"/>
                    </a:lnTo>
                    <a:lnTo>
                      <a:pt x="151" y="45"/>
                    </a:lnTo>
                    <a:lnTo>
                      <a:pt x="153" y="45"/>
                    </a:lnTo>
                    <a:lnTo>
                      <a:pt x="151" y="44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3"/>
                    </a:lnTo>
                    <a:lnTo>
                      <a:pt x="148" y="42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8" y="40"/>
                    </a:lnTo>
                    <a:lnTo>
                      <a:pt x="149" y="39"/>
                    </a:lnTo>
                    <a:lnTo>
                      <a:pt x="149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7" y="37"/>
                    </a:lnTo>
                    <a:lnTo>
                      <a:pt x="147" y="35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1" y="35"/>
                    </a:lnTo>
                    <a:lnTo>
                      <a:pt x="150" y="35"/>
                    </a:lnTo>
                    <a:lnTo>
                      <a:pt x="150" y="37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4" y="35"/>
                    </a:lnTo>
                    <a:lnTo>
                      <a:pt x="155" y="37"/>
                    </a:lnTo>
                    <a:lnTo>
                      <a:pt x="156" y="37"/>
                    </a:lnTo>
                    <a:lnTo>
                      <a:pt x="156" y="38"/>
                    </a:lnTo>
                    <a:lnTo>
                      <a:pt x="157" y="38"/>
                    </a:lnTo>
                    <a:lnTo>
                      <a:pt x="158" y="38"/>
                    </a:lnTo>
                    <a:lnTo>
                      <a:pt x="159" y="38"/>
                    </a:lnTo>
                    <a:lnTo>
                      <a:pt x="160" y="38"/>
                    </a:lnTo>
                    <a:lnTo>
                      <a:pt x="162" y="38"/>
                    </a:lnTo>
                    <a:lnTo>
                      <a:pt x="163" y="38"/>
                    </a:lnTo>
                    <a:lnTo>
                      <a:pt x="164" y="38"/>
                    </a:lnTo>
                    <a:lnTo>
                      <a:pt x="165" y="38"/>
                    </a:lnTo>
                    <a:lnTo>
                      <a:pt x="166" y="39"/>
                    </a:lnTo>
                    <a:lnTo>
                      <a:pt x="166" y="38"/>
                    </a:lnTo>
                    <a:lnTo>
                      <a:pt x="165" y="38"/>
                    </a:lnTo>
                    <a:lnTo>
                      <a:pt x="164" y="38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59" y="37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60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3" y="34"/>
                    </a:lnTo>
                    <a:lnTo>
                      <a:pt x="162" y="33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62" y="30"/>
                    </a:lnTo>
                    <a:lnTo>
                      <a:pt x="162" y="31"/>
                    </a:lnTo>
                    <a:lnTo>
                      <a:pt x="160" y="31"/>
                    </a:lnTo>
                    <a:lnTo>
                      <a:pt x="159" y="31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4" y="24"/>
                    </a:lnTo>
                    <a:lnTo>
                      <a:pt x="163" y="23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7" y="23"/>
                    </a:lnTo>
                    <a:lnTo>
                      <a:pt x="168" y="24"/>
                    </a:lnTo>
                    <a:lnTo>
                      <a:pt x="170" y="25"/>
                    </a:lnTo>
                    <a:lnTo>
                      <a:pt x="169" y="24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20"/>
                    </a:lnTo>
                    <a:lnTo>
                      <a:pt x="168" y="20"/>
                    </a:lnTo>
                    <a:lnTo>
                      <a:pt x="168" y="19"/>
                    </a:lnTo>
                    <a:lnTo>
                      <a:pt x="169" y="19"/>
                    </a:lnTo>
                    <a:lnTo>
                      <a:pt x="170" y="20"/>
                    </a:lnTo>
                    <a:lnTo>
                      <a:pt x="170" y="21"/>
                    </a:lnTo>
                    <a:lnTo>
                      <a:pt x="170" y="20"/>
                    </a:lnTo>
                    <a:lnTo>
                      <a:pt x="170" y="19"/>
                    </a:lnTo>
                    <a:lnTo>
                      <a:pt x="172" y="20"/>
                    </a:lnTo>
                    <a:lnTo>
                      <a:pt x="173" y="21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4" y="19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0" y="17"/>
                    </a:lnTo>
                    <a:lnTo>
                      <a:pt x="170" y="16"/>
                    </a:lnTo>
                    <a:lnTo>
                      <a:pt x="172" y="16"/>
                    </a:lnTo>
                    <a:lnTo>
                      <a:pt x="170" y="16"/>
                    </a:lnTo>
                    <a:lnTo>
                      <a:pt x="169" y="14"/>
                    </a:lnTo>
                    <a:lnTo>
                      <a:pt x="172" y="12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6" y="12"/>
                    </a:lnTo>
                    <a:lnTo>
                      <a:pt x="176" y="11"/>
                    </a:lnTo>
                    <a:lnTo>
                      <a:pt x="176" y="10"/>
                    </a:lnTo>
                    <a:lnTo>
                      <a:pt x="176" y="9"/>
                    </a:lnTo>
                    <a:lnTo>
                      <a:pt x="176" y="7"/>
                    </a:lnTo>
                    <a:lnTo>
                      <a:pt x="177" y="7"/>
                    </a:lnTo>
                    <a:lnTo>
                      <a:pt x="178" y="7"/>
                    </a:lnTo>
                    <a:lnTo>
                      <a:pt x="178" y="9"/>
                    </a:lnTo>
                    <a:lnTo>
                      <a:pt x="177" y="13"/>
                    </a:lnTo>
                    <a:lnTo>
                      <a:pt x="178" y="11"/>
                    </a:lnTo>
                    <a:lnTo>
                      <a:pt x="178" y="10"/>
                    </a:lnTo>
                    <a:lnTo>
                      <a:pt x="179" y="11"/>
                    </a:lnTo>
                    <a:lnTo>
                      <a:pt x="179" y="12"/>
                    </a:lnTo>
                    <a:lnTo>
                      <a:pt x="179" y="13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4" y="6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4" y="5"/>
                    </a:lnTo>
                    <a:lnTo>
                      <a:pt x="185" y="6"/>
                    </a:lnTo>
                    <a:lnTo>
                      <a:pt x="186" y="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8" y="4"/>
                    </a:lnTo>
                    <a:lnTo>
                      <a:pt x="190" y="3"/>
                    </a:lnTo>
                    <a:lnTo>
                      <a:pt x="190" y="4"/>
                    </a:lnTo>
                    <a:lnTo>
                      <a:pt x="188" y="5"/>
                    </a:lnTo>
                    <a:lnTo>
                      <a:pt x="191" y="7"/>
                    </a:lnTo>
                    <a:lnTo>
                      <a:pt x="192" y="5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6" y="1"/>
                    </a:lnTo>
                    <a:lnTo>
                      <a:pt x="197" y="2"/>
                    </a:lnTo>
                    <a:lnTo>
                      <a:pt x="198" y="4"/>
                    </a:lnTo>
                    <a:lnTo>
                      <a:pt x="198" y="3"/>
                    </a:lnTo>
                    <a:lnTo>
                      <a:pt x="200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5"/>
                    </a:lnTo>
                    <a:lnTo>
                      <a:pt x="205" y="6"/>
                    </a:lnTo>
                    <a:lnTo>
                      <a:pt x="206" y="7"/>
                    </a:lnTo>
                    <a:lnTo>
                      <a:pt x="207" y="9"/>
                    </a:lnTo>
                    <a:lnTo>
                      <a:pt x="209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3"/>
                    </a:lnTo>
                    <a:lnTo>
                      <a:pt x="213" y="14"/>
                    </a:lnTo>
                    <a:lnTo>
                      <a:pt x="213" y="15"/>
                    </a:lnTo>
                    <a:lnTo>
                      <a:pt x="213" y="16"/>
                    </a:lnTo>
                    <a:lnTo>
                      <a:pt x="212" y="19"/>
                    </a:lnTo>
                    <a:lnTo>
                      <a:pt x="212" y="20"/>
                    </a:lnTo>
                    <a:lnTo>
                      <a:pt x="212" y="21"/>
                    </a:lnTo>
                    <a:lnTo>
                      <a:pt x="212" y="24"/>
                    </a:lnTo>
                    <a:lnTo>
                      <a:pt x="211" y="24"/>
                    </a:lnTo>
                    <a:lnTo>
                      <a:pt x="21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33" name="Freeform 1492"/>
              <p:cNvSpPr>
                <a:spLocks/>
              </p:cNvSpPr>
              <p:nvPr/>
            </p:nvSpPr>
            <p:spPr bwMode="auto">
              <a:xfrm>
                <a:off x="7940675" y="4405312"/>
                <a:ext cx="84138" cy="65088"/>
              </a:xfrm>
              <a:custGeom>
                <a:avLst/>
                <a:gdLst>
                  <a:gd name="T0" fmla="*/ 73085759 w 53"/>
                  <a:gd name="T1" fmla="*/ 103326406 h 41"/>
                  <a:gd name="T2" fmla="*/ 60484109 w 53"/>
                  <a:gd name="T3" fmla="*/ 100807024 h 41"/>
                  <a:gd name="T4" fmla="*/ 50403425 w 53"/>
                  <a:gd name="T5" fmla="*/ 98286055 h 41"/>
                  <a:gd name="T6" fmla="*/ 50403425 w 53"/>
                  <a:gd name="T7" fmla="*/ 93245704 h 41"/>
                  <a:gd name="T8" fmla="*/ 57964732 w 53"/>
                  <a:gd name="T9" fmla="*/ 93245704 h 41"/>
                  <a:gd name="T10" fmla="*/ 42843705 w 53"/>
                  <a:gd name="T11" fmla="*/ 93245704 h 41"/>
                  <a:gd name="T12" fmla="*/ 35282397 w 53"/>
                  <a:gd name="T13" fmla="*/ 78124650 h 41"/>
                  <a:gd name="T14" fmla="*/ 27722677 w 53"/>
                  <a:gd name="T15" fmla="*/ 75605268 h 41"/>
                  <a:gd name="T16" fmla="*/ 22682335 w 53"/>
                  <a:gd name="T17" fmla="*/ 68043948 h 41"/>
                  <a:gd name="T18" fmla="*/ 20161370 w 53"/>
                  <a:gd name="T19" fmla="*/ 52922894 h 41"/>
                  <a:gd name="T20" fmla="*/ 25201712 w 53"/>
                  <a:gd name="T21" fmla="*/ 57963245 h 41"/>
                  <a:gd name="T22" fmla="*/ 27722677 w 53"/>
                  <a:gd name="T23" fmla="*/ 63003596 h 41"/>
                  <a:gd name="T24" fmla="*/ 27722677 w 53"/>
                  <a:gd name="T25" fmla="*/ 55443863 h 41"/>
                  <a:gd name="T26" fmla="*/ 20161370 w 53"/>
                  <a:gd name="T27" fmla="*/ 42842192 h 41"/>
                  <a:gd name="T28" fmla="*/ 10080685 w 53"/>
                  <a:gd name="T29" fmla="*/ 27721138 h 41"/>
                  <a:gd name="T30" fmla="*/ 0 w 53"/>
                  <a:gd name="T31" fmla="*/ 15121054 h 41"/>
                  <a:gd name="T32" fmla="*/ 0 w 53"/>
                  <a:gd name="T33" fmla="*/ 7559733 h 41"/>
                  <a:gd name="T34" fmla="*/ 2520965 w 53"/>
                  <a:gd name="T35" fmla="*/ 2519382 h 41"/>
                  <a:gd name="T36" fmla="*/ 15121027 w 53"/>
                  <a:gd name="T37" fmla="*/ 2519382 h 41"/>
                  <a:gd name="T38" fmla="*/ 25201712 w 53"/>
                  <a:gd name="T39" fmla="*/ 2519382 h 41"/>
                  <a:gd name="T40" fmla="*/ 45363082 w 53"/>
                  <a:gd name="T41" fmla="*/ 10080702 h 41"/>
                  <a:gd name="T42" fmla="*/ 57964732 w 53"/>
                  <a:gd name="T43" fmla="*/ 15121054 h 41"/>
                  <a:gd name="T44" fmla="*/ 65524452 w 53"/>
                  <a:gd name="T45" fmla="*/ 12600084 h 41"/>
                  <a:gd name="T46" fmla="*/ 70564794 w 53"/>
                  <a:gd name="T47" fmla="*/ 12600084 h 41"/>
                  <a:gd name="T48" fmla="*/ 75605137 w 53"/>
                  <a:gd name="T49" fmla="*/ 10080702 h 41"/>
                  <a:gd name="T50" fmla="*/ 83166444 w 53"/>
                  <a:gd name="T51" fmla="*/ 15121054 h 41"/>
                  <a:gd name="T52" fmla="*/ 80645479 w 53"/>
                  <a:gd name="T53" fmla="*/ 10080702 h 41"/>
                  <a:gd name="T54" fmla="*/ 88206787 w 53"/>
                  <a:gd name="T55" fmla="*/ 10080702 h 41"/>
                  <a:gd name="T56" fmla="*/ 98287472 w 53"/>
                  <a:gd name="T57" fmla="*/ 10080702 h 41"/>
                  <a:gd name="T58" fmla="*/ 105847192 w 53"/>
                  <a:gd name="T59" fmla="*/ 7559733 h 41"/>
                  <a:gd name="T60" fmla="*/ 110887534 w 53"/>
                  <a:gd name="T61" fmla="*/ 5040351 h 41"/>
                  <a:gd name="T62" fmla="*/ 118448841 w 53"/>
                  <a:gd name="T63" fmla="*/ 2519382 h 41"/>
                  <a:gd name="T64" fmla="*/ 123489184 w 53"/>
                  <a:gd name="T65" fmla="*/ 2519382 h 41"/>
                  <a:gd name="T66" fmla="*/ 131048904 w 53"/>
                  <a:gd name="T67" fmla="*/ 7559733 h 41"/>
                  <a:gd name="T68" fmla="*/ 131048904 w 53"/>
                  <a:gd name="T69" fmla="*/ 12600084 h 41"/>
                  <a:gd name="T70" fmla="*/ 133569869 w 53"/>
                  <a:gd name="T71" fmla="*/ 22680787 h 41"/>
                  <a:gd name="T72" fmla="*/ 131048904 w 53"/>
                  <a:gd name="T73" fmla="*/ 30242107 h 41"/>
                  <a:gd name="T74" fmla="*/ 131048904 w 53"/>
                  <a:gd name="T75" fmla="*/ 37801840 h 41"/>
                  <a:gd name="T76" fmla="*/ 133569869 w 53"/>
                  <a:gd name="T77" fmla="*/ 50403512 h 41"/>
                  <a:gd name="T78" fmla="*/ 131048904 w 53"/>
                  <a:gd name="T79" fmla="*/ 55443863 h 41"/>
                  <a:gd name="T80" fmla="*/ 131048904 w 53"/>
                  <a:gd name="T81" fmla="*/ 45363161 h 41"/>
                  <a:gd name="T82" fmla="*/ 120968219 w 53"/>
                  <a:gd name="T83" fmla="*/ 63003596 h 41"/>
                  <a:gd name="T84" fmla="*/ 118448841 w 53"/>
                  <a:gd name="T85" fmla="*/ 70564917 h 41"/>
                  <a:gd name="T86" fmla="*/ 115927876 w 53"/>
                  <a:gd name="T87" fmla="*/ 75605268 h 41"/>
                  <a:gd name="T88" fmla="*/ 120968219 w 53"/>
                  <a:gd name="T89" fmla="*/ 80645620 h 41"/>
                  <a:gd name="T90" fmla="*/ 120968219 w 53"/>
                  <a:gd name="T91" fmla="*/ 85685971 h 41"/>
                  <a:gd name="T92" fmla="*/ 113408499 w 53"/>
                  <a:gd name="T93" fmla="*/ 85685971 h 41"/>
                  <a:gd name="T94" fmla="*/ 108368156 w 53"/>
                  <a:gd name="T95" fmla="*/ 83165001 h 41"/>
                  <a:gd name="T96" fmla="*/ 110887534 w 53"/>
                  <a:gd name="T97" fmla="*/ 78124650 h 41"/>
                  <a:gd name="T98" fmla="*/ 115927876 w 53"/>
                  <a:gd name="T99" fmla="*/ 80645620 h 41"/>
                  <a:gd name="T100" fmla="*/ 103327814 w 53"/>
                  <a:gd name="T101" fmla="*/ 75605268 h 41"/>
                  <a:gd name="T102" fmla="*/ 105847192 w 53"/>
                  <a:gd name="T103" fmla="*/ 80645620 h 41"/>
                  <a:gd name="T104" fmla="*/ 98287472 w 53"/>
                  <a:gd name="T105" fmla="*/ 75605268 h 41"/>
                  <a:gd name="T106" fmla="*/ 95766507 w 53"/>
                  <a:gd name="T107" fmla="*/ 80645620 h 41"/>
                  <a:gd name="T108" fmla="*/ 93247129 w 53"/>
                  <a:gd name="T109" fmla="*/ 90726322 h 41"/>
                  <a:gd name="T110" fmla="*/ 85685822 w 53"/>
                  <a:gd name="T111" fmla="*/ 85685971 h 41"/>
                  <a:gd name="T112" fmla="*/ 85685822 w 53"/>
                  <a:gd name="T113" fmla="*/ 90726322 h 41"/>
                  <a:gd name="T114" fmla="*/ 85685822 w 53"/>
                  <a:gd name="T115" fmla="*/ 95766673 h 41"/>
                  <a:gd name="T116" fmla="*/ 80645479 w 53"/>
                  <a:gd name="T117" fmla="*/ 103326406 h 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41"/>
                  <a:gd name="T179" fmla="*/ 53 w 53"/>
                  <a:gd name="T180" fmla="*/ 41 h 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41">
                    <a:moveTo>
                      <a:pt x="32" y="41"/>
                    </a:move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1" y="17"/>
                    </a:lnTo>
                    <a:lnTo>
                      <a:pt x="49" y="20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8" y="34"/>
                    </a:lnTo>
                    <a:lnTo>
                      <a:pt x="47" y="36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4" y="34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7" y="33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4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34" name="Freeform 1493"/>
              <p:cNvSpPr>
                <a:spLocks/>
              </p:cNvSpPr>
              <p:nvPr/>
            </p:nvSpPr>
            <p:spPr bwMode="auto">
              <a:xfrm>
                <a:off x="7618413" y="3738562"/>
                <a:ext cx="26987" cy="17463"/>
              </a:xfrm>
              <a:custGeom>
                <a:avLst/>
                <a:gdLst>
                  <a:gd name="T0" fmla="*/ 20160876 w 17"/>
                  <a:gd name="T1" fmla="*/ 27721719 h 11"/>
                  <a:gd name="T2" fmla="*/ 17639973 w 17"/>
                  <a:gd name="T3" fmla="*/ 25202284 h 11"/>
                  <a:gd name="T4" fmla="*/ 12599754 w 17"/>
                  <a:gd name="T5" fmla="*/ 22681262 h 11"/>
                  <a:gd name="T6" fmla="*/ 7559535 w 17"/>
                  <a:gd name="T7" fmla="*/ 15121370 h 11"/>
                  <a:gd name="T8" fmla="*/ 5040219 w 17"/>
                  <a:gd name="T9" fmla="*/ 15121370 h 11"/>
                  <a:gd name="T10" fmla="*/ 0 w 17"/>
                  <a:gd name="T11" fmla="*/ 10080914 h 11"/>
                  <a:gd name="T12" fmla="*/ 0 w 17"/>
                  <a:gd name="T13" fmla="*/ 2519435 h 11"/>
                  <a:gd name="T14" fmla="*/ 0 w 17"/>
                  <a:gd name="T15" fmla="*/ 0 h 11"/>
                  <a:gd name="T16" fmla="*/ 7559535 w 17"/>
                  <a:gd name="T17" fmla="*/ 2519435 h 11"/>
                  <a:gd name="T18" fmla="*/ 7559535 w 17"/>
                  <a:gd name="T19" fmla="*/ 5040457 h 11"/>
                  <a:gd name="T20" fmla="*/ 12599754 w 17"/>
                  <a:gd name="T21" fmla="*/ 7559891 h 11"/>
                  <a:gd name="T22" fmla="*/ 15120657 w 17"/>
                  <a:gd name="T23" fmla="*/ 5040457 h 11"/>
                  <a:gd name="T24" fmla="*/ 17639973 w 17"/>
                  <a:gd name="T25" fmla="*/ 5040457 h 11"/>
                  <a:gd name="T26" fmla="*/ 20160876 w 17"/>
                  <a:gd name="T27" fmla="*/ 5040457 h 11"/>
                  <a:gd name="T28" fmla="*/ 22680192 w 17"/>
                  <a:gd name="T29" fmla="*/ 5040457 h 11"/>
                  <a:gd name="T30" fmla="*/ 27720411 w 17"/>
                  <a:gd name="T31" fmla="*/ 5040457 h 11"/>
                  <a:gd name="T32" fmla="*/ 27720411 w 17"/>
                  <a:gd name="T33" fmla="*/ 2519435 h 11"/>
                  <a:gd name="T34" fmla="*/ 30241315 w 17"/>
                  <a:gd name="T35" fmla="*/ 2519435 h 11"/>
                  <a:gd name="T36" fmla="*/ 30241315 w 17"/>
                  <a:gd name="T37" fmla="*/ 5040457 h 11"/>
                  <a:gd name="T38" fmla="*/ 32760631 w 17"/>
                  <a:gd name="T39" fmla="*/ 7559891 h 11"/>
                  <a:gd name="T40" fmla="*/ 30241315 w 17"/>
                  <a:gd name="T41" fmla="*/ 5040457 h 11"/>
                  <a:gd name="T42" fmla="*/ 30241315 w 17"/>
                  <a:gd name="T43" fmla="*/ 2519435 h 11"/>
                  <a:gd name="T44" fmla="*/ 32760631 w 17"/>
                  <a:gd name="T45" fmla="*/ 2519435 h 11"/>
                  <a:gd name="T46" fmla="*/ 32760631 w 17"/>
                  <a:gd name="T47" fmla="*/ 0 h 11"/>
                  <a:gd name="T48" fmla="*/ 37800850 w 17"/>
                  <a:gd name="T49" fmla="*/ 2519435 h 11"/>
                  <a:gd name="T50" fmla="*/ 42841069 w 17"/>
                  <a:gd name="T51" fmla="*/ 7559891 h 11"/>
                  <a:gd name="T52" fmla="*/ 42841069 w 17"/>
                  <a:gd name="T53" fmla="*/ 10080914 h 11"/>
                  <a:gd name="T54" fmla="*/ 40321753 w 17"/>
                  <a:gd name="T55" fmla="*/ 10080914 h 11"/>
                  <a:gd name="T56" fmla="*/ 40321753 w 17"/>
                  <a:gd name="T57" fmla="*/ 12600348 h 11"/>
                  <a:gd name="T58" fmla="*/ 32760631 w 17"/>
                  <a:gd name="T59" fmla="*/ 20161827 h 11"/>
                  <a:gd name="T60" fmla="*/ 27720411 w 17"/>
                  <a:gd name="T61" fmla="*/ 22681262 h 11"/>
                  <a:gd name="T62" fmla="*/ 22680192 w 17"/>
                  <a:gd name="T63" fmla="*/ 25202284 h 11"/>
                  <a:gd name="T64" fmla="*/ 20160876 w 17"/>
                  <a:gd name="T65" fmla="*/ 27721719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1"/>
                  <a:gd name="T101" fmla="*/ 17 w 17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1">
                    <a:moveTo>
                      <a:pt x="8" y="11"/>
                    </a:moveTo>
                    <a:lnTo>
                      <a:pt x="7" y="10"/>
                    </a:lnTo>
                    <a:lnTo>
                      <a:pt x="5" y="9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9" y="10"/>
                    </a:lnTo>
                    <a:lnTo>
                      <a:pt x="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35" name="Freeform 1494"/>
              <p:cNvSpPr>
                <a:spLocks/>
              </p:cNvSpPr>
              <p:nvPr/>
            </p:nvSpPr>
            <p:spPr bwMode="auto">
              <a:xfrm>
                <a:off x="7758113" y="4289425"/>
                <a:ext cx="34925" cy="11112"/>
              </a:xfrm>
              <a:custGeom>
                <a:avLst/>
                <a:gdLst>
                  <a:gd name="T0" fmla="*/ 32761238 w 22"/>
                  <a:gd name="T1" fmla="*/ 17641094 h 7"/>
                  <a:gd name="T2" fmla="*/ 30241875 w 22"/>
                  <a:gd name="T3" fmla="*/ 17641094 h 7"/>
                  <a:gd name="T4" fmla="*/ 27722513 w 22"/>
                  <a:gd name="T5" fmla="*/ 15120257 h 7"/>
                  <a:gd name="T6" fmla="*/ 25201563 w 22"/>
                  <a:gd name="T7" fmla="*/ 15120257 h 7"/>
                  <a:gd name="T8" fmla="*/ 22682200 w 22"/>
                  <a:gd name="T9" fmla="*/ 15120257 h 7"/>
                  <a:gd name="T10" fmla="*/ 22682200 w 22"/>
                  <a:gd name="T11" fmla="*/ 17641094 h 7"/>
                  <a:gd name="T12" fmla="*/ 17640300 w 22"/>
                  <a:gd name="T13" fmla="*/ 15120257 h 7"/>
                  <a:gd name="T14" fmla="*/ 12601575 w 22"/>
                  <a:gd name="T15" fmla="*/ 17641094 h 7"/>
                  <a:gd name="T16" fmla="*/ 7559675 w 22"/>
                  <a:gd name="T17" fmla="*/ 17641094 h 7"/>
                  <a:gd name="T18" fmla="*/ 5040313 w 22"/>
                  <a:gd name="T19" fmla="*/ 17641094 h 7"/>
                  <a:gd name="T20" fmla="*/ 5040313 w 22"/>
                  <a:gd name="T21" fmla="*/ 15120257 h 7"/>
                  <a:gd name="T22" fmla="*/ 2520950 w 22"/>
                  <a:gd name="T23" fmla="*/ 15120257 h 7"/>
                  <a:gd name="T24" fmla="*/ 2520950 w 22"/>
                  <a:gd name="T25" fmla="*/ 10080171 h 7"/>
                  <a:gd name="T26" fmla="*/ 0 w 22"/>
                  <a:gd name="T27" fmla="*/ 10080171 h 7"/>
                  <a:gd name="T28" fmla="*/ 2520950 w 22"/>
                  <a:gd name="T29" fmla="*/ 5040086 h 7"/>
                  <a:gd name="T30" fmla="*/ 12601575 w 22"/>
                  <a:gd name="T31" fmla="*/ 2520837 h 7"/>
                  <a:gd name="T32" fmla="*/ 17640300 w 22"/>
                  <a:gd name="T33" fmla="*/ 2520837 h 7"/>
                  <a:gd name="T34" fmla="*/ 20161250 w 22"/>
                  <a:gd name="T35" fmla="*/ 2520837 h 7"/>
                  <a:gd name="T36" fmla="*/ 25201563 w 22"/>
                  <a:gd name="T37" fmla="*/ 0 h 7"/>
                  <a:gd name="T38" fmla="*/ 27722513 w 22"/>
                  <a:gd name="T39" fmla="*/ 0 h 7"/>
                  <a:gd name="T40" fmla="*/ 35282188 w 22"/>
                  <a:gd name="T41" fmla="*/ 0 h 7"/>
                  <a:gd name="T42" fmla="*/ 35282188 w 22"/>
                  <a:gd name="T43" fmla="*/ 2520837 h 7"/>
                  <a:gd name="T44" fmla="*/ 35282188 w 22"/>
                  <a:gd name="T45" fmla="*/ 5040086 h 7"/>
                  <a:gd name="T46" fmla="*/ 37801550 w 22"/>
                  <a:gd name="T47" fmla="*/ 5040086 h 7"/>
                  <a:gd name="T48" fmla="*/ 42843450 w 22"/>
                  <a:gd name="T49" fmla="*/ 5040086 h 7"/>
                  <a:gd name="T50" fmla="*/ 45362813 w 22"/>
                  <a:gd name="T51" fmla="*/ 7560922 h 7"/>
                  <a:gd name="T52" fmla="*/ 47883763 w 22"/>
                  <a:gd name="T53" fmla="*/ 7560922 h 7"/>
                  <a:gd name="T54" fmla="*/ 47883763 w 22"/>
                  <a:gd name="T55" fmla="*/ 5040086 h 7"/>
                  <a:gd name="T56" fmla="*/ 50403125 w 22"/>
                  <a:gd name="T57" fmla="*/ 5040086 h 7"/>
                  <a:gd name="T58" fmla="*/ 52924075 w 22"/>
                  <a:gd name="T59" fmla="*/ 5040086 h 7"/>
                  <a:gd name="T60" fmla="*/ 55443438 w 22"/>
                  <a:gd name="T61" fmla="*/ 7560922 h 7"/>
                  <a:gd name="T62" fmla="*/ 52924075 w 22"/>
                  <a:gd name="T63" fmla="*/ 10080171 h 7"/>
                  <a:gd name="T64" fmla="*/ 50403125 w 22"/>
                  <a:gd name="T65" fmla="*/ 10080171 h 7"/>
                  <a:gd name="T66" fmla="*/ 50403125 w 22"/>
                  <a:gd name="T67" fmla="*/ 7560922 h 7"/>
                  <a:gd name="T68" fmla="*/ 45362813 w 22"/>
                  <a:gd name="T69" fmla="*/ 7560922 h 7"/>
                  <a:gd name="T70" fmla="*/ 37801550 w 22"/>
                  <a:gd name="T71" fmla="*/ 10080171 h 7"/>
                  <a:gd name="T72" fmla="*/ 37801550 w 22"/>
                  <a:gd name="T73" fmla="*/ 15120257 h 7"/>
                  <a:gd name="T74" fmla="*/ 35282188 w 22"/>
                  <a:gd name="T75" fmla="*/ 15120257 h 7"/>
                  <a:gd name="T76" fmla="*/ 32761238 w 22"/>
                  <a:gd name="T77" fmla="*/ 17641094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7"/>
                  <a:gd name="T119" fmla="*/ 22 w 22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7">
                    <a:moveTo>
                      <a:pt x="13" y="7"/>
                    </a:moveTo>
                    <a:lnTo>
                      <a:pt x="12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36" name="Freeform 1495"/>
              <p:cNvSpPr>
                <a:spLocks/>
              </p:cNvSpPr>
              <p:nvPr/>
            </p:nvSpPr>
            <p:spPr bwMode="auto">
              <a:xfrm>
                <a:off x="7754938" y="3792537"/>
                <a:ext cx="14287" cy="17463"/>
              </a:xfrm>
              <a:custGeom>
                <a:avLst/>
                <a:gdLst>
                  <a:gd name="T0" fmla="*/ 17639683 w 9"/>
                  <a:gd name="T1" fmla="*/ 27721719 h 11"/>
                  <a:gd name="T2" fmla="*/ 15120408 w 9"/>
                  <a:gd name="T3" fmla="*/ 27721719 h 11"/>
                  <a:gd name="T4" fmla="*/ 15120408 w 9"/>
                  <a:gd name="T5" fmla="*/ 22681262 h 11"/>
                  <a:gd name="T6" fmla="*/ 12599547 w 9"/>
                  <a:gd name="T7" fmla="*/ 22681262 h 11"/>
                  <a:gd name="T8" fmla="*/ 10080272 w 9"/>
                  <a:gd name="T9" fmla="*/ 22681262 h 11"/>
                  <a:gd name="T10" fmla="*/ 7559410 w 9"/>
                  <a:gd name="T11" fmla="*/ 22681262 h 11"/>
                  <a:gd name="T12" fmla="*/ 0 w 9"/>
                  <a:gd name="T13" fmla="*/ 22681262 h 11"/>
                  <a:gd name="T14" fmla="*/ 0 w 9"/>
                  <a:gd name="T15" fmla="*/ 15121370 h 11"/>
                  <a:gd name="T16" fmla="*/ 2519274 w 9"/>
                  <a:gd name="T17" fmla="*/ 10080914 h 11"/>
                  <a:gd name="T18" fmla="*/ 5040136 w 9"/>
                  <a:gd name="T19" fmla="*/ 10080914 h 11"/>
                  <a:gd name="T20" fmla="*/ 7559410 w 9"/>
                  <a:gd name="T21" fmla="*/ 10080914 h 11"/>
                  <a:gd name="T22" fmla="*/ 7559410 w 9"/>
                  <a:gd name="T23" fmla="*/ 7559891 h 11"/>
                  <a:gd name="T24" fmla="*/ 7559410 w 9"/>
                  <a:gd name="T25" fmla="*/ 5040457 h 11"/>
                  <a:gd name="T26" fmla="*/ 10080272 w 9"/>
                  <a:gd name="T27" fmla="*/ 5040457 h 11"/>
                  <a:gd name="T28" fmla="*/ 10080272 w 9"/>
                  <a:gd name="T29" fmla="*/ 0 h 11"/>
                  <a:gd name="T30" fmla="*/ 10080272 w 9"/>
                  <a:gd name="T31" fmla="*/ 5040457 h 11"/>
                  <a:gd name="T32" fmla="*/ 10080272 w 9"/>
                  <a:gd name="T33" fmla="*/ 7559891 h 11"/>
                  <a:gd name="T34" fmla="*/ 10080272 w 9"/>
                  <a:gd name="T35" fmla="*/ 10080914 h 11"/>
                  <a:gd name="T36" fmla="*/ 12599547 w 9"/>
                  <a:gd name="T37" fmla="*/ 10080914 h 11"/>
                  <a:gd name="T38" fmla="*/ 15120408 w 9"/>
                  <a:gd name="T39" fmla="*/ 10080914 h 11"/>
                  <a:gd name="T40" fmla="*/ 15120408 w 9"/>
                  <a:gd name="T41" fmla="*/ 7559891 h 11"/>
                  <a:gd name="T42" fmla="*/ 17639683 w 9"/>
                  <a:gd name="T43" fmla="*/ 7559891 h 11"/>
                  <a:gd name="T44" fmla="*/ 15120408 w 9"/>
                  <a:gd name="T45" fmla="*/ 10080914 h 11"/>
                  <a:gd name="T46" fmla="*/ 15120408 w 9"/>
                  <a:gd name="T47" fmla="*/ 12600348 h 11"/>
                  <a:gd name="T48" fmla="*/ 12599547 w 9"/>
                  <a:gd name="T49" fmla="*/ 12600348 h 11"/>
                  <a:gd name="T50" fmla="*/ 10080272 w 9"/>
                  <a:gd name="T51" fmla="*/ 17640805 h 11"/>
                  <a:gd name="T52" fmla="*/ 10080272 w 9"/>
                  <a:gd name="T53" fmla="*/ 20161827 h 11"/>
                  <a:gd name="T54" fmla="*/ 12599547 w 9"/>
                  <a:gd name="T55" fmla="*/ 20161827 h 11"/>
                  <a:gd name="T56" fmla="*/ 15120408 w 9"/>
                  <a:gd name="T57" fmla="*/ 22681262 h 11"/>
                  <a:gd name="T58" fmla="*/ 17639683 w 9"/>
                  <a:gd name="T59" fmla="*/ 20161827 h 11"/>
                  <a:gd name="T60" fmla="*/ 22679819 w 9"/>
                  <a:gd name="T61" fmla="*/ 20161827 h 11"/>
                  <a:gd name="T62" fmla="*/ 17639683 w 9"/>
                  <a:gd name="T63" fmla="*/ 22681262 h 11"/>
                  <a:gd name="T64" fmla="*/ 17639683 w 9"/>
                  <a:gd name="T65" fmla="*/ 27721719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7" y="11"/>
                    </a:moveTo>
                    <a:lnTo>
                      <a:pt x="6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37" name="Freeform 1496"/>
              <p:cNvSpPr>
                <a:spLocks/>
              </p:cNvSpPr>
              <p:nvPr/>
            </p:nvSpPr>
            <p:spPr bwMode="auto">
              <a:xfrm>
                <a:off x="8128000" y="4043362"/>
                <a:ext cx="11113" cy="25400"/>
              </a:xfrm>
              <a:custGeom>
                <a:avLst/>
                <a:gdLst>
                  <a:gd name="T0" fmla="*/ 5040539 w 7"/>
                  <a:gd name="T1" fmla="*/ 40322500 h 16"/>
                  <a:gd name="T2" fmla="*/ 2521063 w 7"/>
                  <a:gd name="T3" fmla="*/ 37801550 h 16"/>
                  <a:gd name="T4" fmla="*/ 0 w 7"/>
                  <a:gd name="T5" fmla="*/ 32761238 h 16"/>
                  <a:gd name="T6" fmla="*/ 2521063 w 7"/>
                  <a:gd name="T7" fmla="*/ 25201563 h 16"/>
                  <a:gd name="T8" fmla="*/ 5040539 w 7"/>
                  <a:gd name="T9" fmla="*/ 22680613 h 16"/>
                  <a:gd name="T10" fmla="*/ 5040539 w 7"/>
                  <a:gd name="T11" fmla="*/ 20161250 h 16"/>
                  <a:gd name="T12" fmla="*/ 5040539 w 7"/>
                  <a:gd name="T13" fmla="*/ 17640300 h 16"/>
                  <a:gd name="T14" fmla="*/ 5040539 w 7"/>
                  <a:gd name="T15" fmla="*/ 15120938 h 16"/>
                  <a:gd name="T16" fmla="*/ 7561603 w 7"/>
                  <a:gd name="T17" fmla="*/ 15120938 h 16"/>
                  <a:gd name="T18" fmla="*/ 7561603 w 7"/>
                  <a:gd name="T19" fmla="*/ 12599988 h 16"/>
                  <a:gd name="T20" fmla="*/ 10081079 w 7"/>
                  <a:gd name="T21" fmla="*/ 12599988 h 16"/>
                  <a:gd name="T22" fmla="*/ 10081079 w 7"/>
                  <a:gd name="T23" fmla="*/ 10080625 h 16"/>
                  <a:gd name="T24" fmla="*/ 10081079 w 7"/>
                  <a:gd name="T25" fmla="*/ 7559675 h 16"/>
                  <a:gd name="T26" fmla="*/ 7561603 w 7"/>
                  <a:gd name="T27" fmla="*/ 2520950 h 16"/>
                  <a:gd name="T28" fmla="*/ 7561603 w 7"/>
                  <a:gd name="T29" fmla="*/ 0 h 16"/>
                  <a:gd name="T30" fmla="*/ 10081079 w 7"/>
                  <a:gd name="T31" fmla="*/ 0 h 16"/>
                  <a:gd name="T32" fmla="*/ 12602142 w 7"/>
                  <a:gd name="T33" fmla="*/ 0 h 16"/>
                  <a:gd name="T34" fmla="*/ 12602142 w 7"/>
                  <a:gd name="T35" fmla="*/ 2520950 h 16"/>
                  <a:gd name="T36" fmla="*/ 12602142 w 7"/>
                  <a:gd name="T37" fmla="*/ 7559675 h 16"/>
                  <a:gd name="T38" fmla="*/ 12602142 w 7"/>
                  <a:gd name="T39" fmla="*/ 10080625 h 16"/>
                  <a:gd name="T40" fmla="*/ 17642681 w 7"/>
                  <a:gd name="T41" fmla="*/ 10080625 h 16"/>
                  <a:gd name="T42" fmla="*/ 17642681 w 7"/>
                  <a:gd name="T43" fmla="*/ 12599988 h 16"/>
                  <a:gd name="T44" fmla="*/ 12602142 w 7"/>
                  <a:gd name="T45" fmla="*/ 17640300 h 16"/>
                  <a:gd name="T46" fmla="*/ 10081079 w 7"/>
                  <a:gd name="T47" fmla="*/ 20161250 h 16"/>
                  <a:gd name="T48" fmla="*/ 7561603 w 7"/>
                  <a:gd name="T49" fmla="*/ 25201563 h 16"/>
                  <a:gd name="T50" fmla="*/ 7561603 w 7"/>
                  <a:gd name="T51" fmla="*/ 30241875 h 16"/>
                  <a:gd name="T52" fmla="*/ 5040539 w 7"/>
                  <a:gd name="T53" fmla="*/ 35282188 h 16"/>
                  <a:gd name="T54" fmla="*/ 5040539 w 7"/>
                  <a:gd name="T55" fmla="*/ 37801550 h 16"/>
                  <a:gd name="T56" fmla="*/ 5040539 w 7"/>
                  <a:gd name="T57" fmla="*/ 40322500 h 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16"/>
                  <a:gd name="T89" fmla="*/ 7 w 7"/>
                  <a:gd name="T90" fmla="*/ 16 h 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16">
                    <a:moveTo>
                      <a:pt x="2" y="16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38" name="Freeform 1497"/>
              <p:cNvSpPr>
                <a:spLocks/>
              </p:cNvSpPr>
              <p:nvPr/>
            </p:nvSpPr>
            <p:spPr bwMode="auto">
              <a:xfrm>
                <a:off x="7610475" y="3741737"/>
                <a:ext cx="14288" cy="11113"/>
              </a:xfrm>
              <a:custGeom>
                <a:avLst/>
                <a:gdLst>
                  <a:gd name="T0" fmla="*/ 17642505 w 9"/>
                  <a:gd name="T1" fmla="*/ 17641094 h 7"/>
                  <a:gd name="T2" fmla="*/ 10080978 w 9"/>
                  <a:gd name="T3" fmla="*/ 17641094 h 7"/>
                  <a:gd name="T4" fmla="*/ 7561527 w 9"/>
                  <a:gd name="T5" fmla="*/ 17641094 h 7"/>
                  <a:gd name="T6" fmla="*/ 5040489 w 9"/>
                  <a:gd name="T7" fmla="*/ 17641094 h 7"/>
                  <a:gd name="T8" fmla="*/ 2521038 w 9"/>
                  <a:gd name="T9" fmla="*/ 17641094 h 7"/>
                  <a:gd name="T10" fmla="*/ 0 w 9"/>
                  <a:gd name="T11" fmla="*/ 17641094 h 7"/>
                  <a:gd name="T12" fmla="*/ 2521038 w 9"/>
                  <a:gd name="T13" fmla="*/ 10081079 h 7"/>
                  <a:gd name="T14" fmla="*/ 2521038 w 9"/>
                  <a:gd name="T15" fmla="*/ 15121618 h 7"/>
                  <a:gd name="T16" fmla="*/ 5040489 w 9"/>
                  <a:gd name="T17" fmla="*/ 15121618 h 7"/>
                  <a:gd name="T18" fmla="*/ 5040489 w 9"/>
                  <a:gd name="T19" fmla="*/ 10081079 h 7"/>
                  <a:gd name="T20" fmla="*/ 7561527 w 9"/>
                  <a:gd name="T21" fmla="*/ 10081079 h 7"/>
                  <a:gd name="T22" fmla="*/ 7561527 w 9"/>
                  <a:gd name="T23" fmla="*/ 7560015 h 7"/>
                  <a:gd name="T24" fmla="*/ 5040489 w 9"/>
                  <a:gd name="T25" fmla="*/ 5040539 h 7"/>
                  <a:gd name="T26" fmla="*/ 7561527 w 9"/>
                  <a:gd name="T27" fmla="*/ 0 h 7"/>
                  <a:gd name="T28" fmla="*/ 10080978 w 9"/>
                  <a:gd name="T29" fmla="*/ 0 h 7"/>
                  <a:gd name="T30" fmla="*/ 12602016 w 9"/>
                  <a:gd name="T31" fmla="*/ 2519476 h 7"/>
                  <a:gd name="T32" fmla="*/ 17642505 w 9"/>
                  <a:gd name="T33" fmla="*/ 7560015 h 7"/>
                  <a:gd name="T34" fmla="*/ 17642505 w 9"/>
                  <a:gd name="T35" fmla="*/ 15121618 h 7"/>
                  <a:gd name="T36" fmla="*/ 20161956 w 9"/>
                  <a:gd name="T37" fmla="*/ 15121618 h 7"/>
                  <a:gd name="T38" fmla="*/ 22682994 w 9"/>
                  <a:gd name="T39" fmla="*/ 15121618 h 7"/>
                  <a:gd name="T40" fmla="*/ 22682994 w 9"/>
                  <a:gd name="T41" fmla="*/ 17641094 h 7"/>
                  <a:gd name="T42" fmla="*/ 20161956 w 9"/>
                  <a:gd name="T43" fmla="*/ 17641094 h 7"/>
                  <a:gd name="T44" fmla="*/ 17642505 w 9"/>
                  <a:gd name="T45" fmla="*/ 17641094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7"/>
                  <a:gd name="T71" fmla="*/ 9 w 9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7">
                    <a:moveTo>
                      <a:pt x="7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39" name="Freeform 1498"/>
              <p:cNvSpPr>
                <a:spLocks/>
              </p:cNvSpPr>
              <p:nvPr/>
            </p:nvSpPr>
            <p:spPr bwMode="auto">
              <a:xfrm>
                <a:off x="8010525" y="4381500"/>
                <a:ext cx="14288" cy="12700"/>
              </a:xfrm>
              <a:custGeom>
                <a:avLst/>
                <a:gdLst>
                  <a:gd name="T0" fmla="*/ 12602016 w 9"/>
                  <a:gd name="T1" fmla="*/ 20161250 h 8"/>
                  <a:gd name="T2" fmla="*/ 10080978 w 9"/>
                  <a:gd name="T3" fmla="*/ 20161250 h 8"/>
                  <a:gd name="T4" fmla="*/ 10080978 w 9"/>
                  <a:gd name="T5" fmla="*/ 17640300 h 8"/>
                  <a:gd name="T6" fmla="*/ 5040489 w 9"/>
                  <a:gd name="T7" fmla="*/ 10080625 h 8"/>
                  <a:gd name="T8" fmla="*/ 2521038 w 9"/>
                  <a:gd name="T9" fmla="*/ 10080625 h 8"/>
                  <a:gd name="T10" fmla="*/ 2521038 w 9"/>
                  <a:gd name="T11" fmla="*/ 5040313 h 8"/>
                  <a:gd name="T12" fmla="*/ 0 w 9"/>
                  <a:gd name="T13" fmla="*/ 5040313 h 8"/>
                  <a:gd name="T14" fmla="*/ 2521038 w 9"/>
                  <a:gd name="T15" fmla="*/ 5040313 h 8"/>
                  <a:gd name="T16" fmla="*/ 5040489 w 9"/>
                  <a:gd name="T17" fmla="*/ 2520950 h 8"/>
                  <a:gd name="T18" fmla="*/ 7561527 w 9"/>
                  <a:gd name="T19" fmla="*/ 0 h 8"/>
                  <a:gd name="T20" fmla="*/ 7561527 w 9"/>
                  <a:gd name="T21" fmla="*/ 2520950 h 8"/>
                  <a:gd name="T22" fmla="*/ 10080978 w 9"/>
                  <a:gd name="T23" fmla="*/ 5040313 h 8"/>
                  <a:gd name="T24" fmla="*/ 17642505 w 9"/>
                  <a:gd name="T25" fmla="*/ 10080625 h 8"/>
                  <a:gd name="T26" fmla="*/ 20161956 w 9"/>
                  <a:gd name="T27" fmla="*/ 10080625 h 8"/>
                  <a:gd name="T28" fmla="*/ 20161956 w 9"/>
                  <a:gd name="T29" fmla="*/ 12599988 h 8"/>
                  <a:gd name="T30" fmla="*/ 22682994 w 9"/>
                  <a:gd name="T31" fmla="*/ 17640300 h 8"/>
                  <a:gd name="T32" fmla="*/ 22682994 w 9"/>
                  <a:gd name="T33" fmla="*/ 20161250 h 8"/>
                  <a:gd name="T34" fmla="*/ 20161956 w 9"/>
                  <a:gd name="T35" fmla="*/ 20161250 h 8"/>
                  <a:gd name="T36" fmla="*/ 17642505 w 9"/>
                  <a:gd name="T37" fmla="*/ 20161250 h 8"/>
                  <a:gd name="T38" fmla="*/ 12602016 w 9"/>
                  <a:gd name="T39" fmla="*/ 20161250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8"/>
                  <a:gd name="T62" fmla="*/ 9 w 9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8">
                    <a:moveTo>
                      <a:pt x="5" y="8"/>
                    </a:moveTo>
                    <a:lnTo>
                      <a:pt x="4" y="8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40" name="Freeform 1499"/>
              <p:cNvSpPr>
                <a:spLocks/>
              </p:cNvSpPr>
              <p:nvPr/>
            </p:nvSpPr>
            <p:spPr bwMode="auto">
              <a:xfrm>
                <a:off x="7923213" y="4378325"/>
                <a:ext cx="6350" cy="14287"/>
              </a:xfrm>
              <a:custGeom>
                <a:avLst/>
                <a:gdLst>
                  <a:gd name="T0" fmla="*/ 2520950 w 4"/>
                  <a:gd name="T1" fmla="*/ 22681406 h 9"/>
                  <a:gd name="T2" fmla="*/ 0 w 4"/>
                  <a:gd name="T3" fmla="*/ 20160544 h 9"/>
                  <a:gd name="T4" fmla="*/ 0 w 4"/>
                  <a:gd name="T5" fmla="*/ 17641270 h 9"/>
                  <a:gd name="T6" fmla="*/ 0 w 4"/>
                  <a:gd name="T7" fmla="*/ 15120408 h 9"/>
                  <a:gd name="T8" fmla="*/ 0 w 4"/>
                  <a:gd name="T9" fmla="*/ 10080272 h 9"/>
                  <a:gd name="T10" fmla="*/ 0 w 4"/>
                  <a:gd name="T11" fmla="*/ 5040136 h 9"/>
                  <a:gd name="T12" fmla="*/ 2520950 w 4"/>
                  <a:gd name="T13" fmla="*/ 5040136 h 9"/>
                  <a:gd name="T14" fmla="*/ 2520950 w 4"/>
                  <a:gd name="T15" fmla="*/ 2520862 h 9"/>
                  <a:gd name="T16" fmla="*/ 2520950 w 4"/>
                  <a:gd name="T17" fmla="*/ 0 h 9"/>
                  <a:gd name="T18" fmla="*/ 5040313 w 4"/>
                  <a:gd name="T19" fmla="*/ 0 h 9"/>
                  <a:gd name="T20" fmla="*/ 7559675 w 4"/>
                  <a:gd name="T21" fmla="*/ 2520862 h 9"/>
                  <a:gd name="T22" fmla="*/ 7559675 w 4"/>
                  <a:gd name="T23" fmla="*/ 5040136 h 9"/>
                  <a:gd name="T24" fmla="*/ 7559675 w 4"/>
                  <a:gd name="T25" fmla="*/ 7560998 h 9"/>
                  <a:gd name="T26" fmla="*/ 7559675 w 4"/>
                  <a:gd name="T27" fmla="*/ 10080272 h 9"/>
                  <a:gd name="T28" fmla="*/ 10080625 w 4"/>
                  <a:gd name="T29" fmla="*/ 15120408 h 9"/>
                  <a:gd name="T30" fmla="*/ 10080625 w 4"/>
                  <a:gd name="T31" fmla="*/ 17641270 h 9"/>
                  <a:gd name="T32" fmla="*/ 7559675 w 4"/>
                  <a:gd name="T33" fmla="*/ 17641270 h 9"/>
                  <a:gd name="T34" fmla="*/ 5040313 w 4"/>
                  <a:gd name="T35" fmla="*/ 20160544 h 9"/>
                  <a:gd name="T36" fmla="*/ 2520950 w 4"/>
                  <a:gd name="T37" fmla="*/ 20160544 h 9"/>
                  <a:gd name="T38" fmla="*/ 2520950 w 4"/>
                  <a:gd name="T39" fmla="*/ 22681406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9"/>
                  <a:gd name="T62" fmla="*/ 4 w 4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41" name="Freeform 1500"/>
              <p:cNvSpPr>
                <a:spLocks/>
              </p:cNvSpPr>
              <p:nvPr/>
            </p:nvSpPr>
            <p:spPr bwMode="auto">
              <a:xfrm>
                <a:off x="7816850" y="3857625"/>
                <a:ext cx="14288" cy="6350"/>
              </a:xfrm>
              <a:custGeom>
                <a:avLst/>
                <a:gdLst>
                  <a:gd name="T0" fmla="*/ 0 w 9"/>
                  <a:gd name="T1" fmla="*/ 10080625 h 4"/>
                  <a:gd name="T2" fmla="*/ 0 w 9"/>
                  <a:gd name="T3" fmla="*/ 7559675 h 4"/>
                  <a:gd name="T4" fmla="*/ 0 w 9"/>
                  <a:gd name="T5" fmla="*/ 5040313 h 4"/>
                  <a:gd name="T6" fmla="*/ 2521038 w 9"/>
                  <a:gd name="T7" fmla="*/ 2520950 h 4"/>
                  <a:gd name="T8" fmla="*/ 5040489 w 9"/>
                  <a:gd name="T9" fmla="*/ 0 h 4"/>
                  <a:gd name="T10" fmla="*/ 7561527 w 9"/>
                  <a:gd name="T11" fmla="*/ 0 h 4"/>
                  <a:gd name="T12" fmla="*/ 10080978 w 9"/>
                  <a:gd name="T13" fmla="*/ 0 h 4"/>
                  <a:gd name="T14" fmla="*/ 12602016 w 9"/>
                  <a:gd name="T15" fmla="*/ 0 h 4"/>
                  <a:gd name="T16" fmla="*/ 22682994 w 9"/>
                  <a:gd name="T17" fmla="*/ 0 h 4"/>
                  <a:gd name="T18" fmla="*/ 22682994 w 9"/>
                  <a:gd name="T19" fmla="*/ 2520950 h 4"/>
                  <a:gd name="T20" fmla="*/ 20161956 w 9"/>
                  <a:gd name="T21" fmla="*/ 2520950 h 4"/>
                  <a:gd name="T22" fmla="*/ 17642505 w 9"/>
                  <a:gd name="T23" fmla="*/ 2520950 h 4"/>
                  <a:gd name="T24" fmla="*/ 12602016 w 9"/>
                  <a:gd name="T25" fmla="*/ 2520950 h 4"/>
                  <a:gd name="T26" fmla="*/ 10080978 w 9"/>
                  <a:gd name="T27" fmla="*/ 7559675 h 4"/>
                  <a:gd name="T28" fmla="*/ 7561527 w 9"/>
                  <a:gd name="T29" fmla="*/ 7559675 h 4"/>
                  <a:gd name="T30" fmla="*/ 2521038 w 9"/>
                  <a:gd name="T31" fmla="*/ 10080625 h 4"/>
                  <a:gd name="T32" fmla="*/ 0 w 9"/>
                  <a:gd name="T33" fmla="*/ 10080625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42" name="Freeform 1501"/>
              <p:cNvSpPr>
                <a:spLocks/>
              </p:cNvSpPr>
              <p:nvPr/>
            </p:nvSpPr>
            <p:spPr bwMode="auto">
              <a:xfrm>
                <a:off x="7224713" y="4062412"/>
                <a:ext cx="6350" cy="14288"/>
              </a:xfrm>
              <a:custGeom>
                <a:avLst/>
                <a:gdLst>
                  <a:gd name="T0" fmla="*/ 10080625 w 4"/>
                  <a:gd name="T1" fmla="*/ 22681406 h 9"/>
                  <a:gd name="T2" fmla="*/ 5040313 w 4"/>
                  <a:gd name="T3" fmla="*/ 12600428 h 9"/>
                  <a:gd name="T4" fmla="*/ 2520950 w 4"/>
                  <a:gd name="T5" fmla="*/ 7559940 h 9"/>
                  <a:gd name="T6" fmla="*/ 0 w 4"/>
                  <a:gd name="T7" fmla="*/ 2519451 h 9"/>
                  <a:gd name="T8" fmla="*/ 0 w 4"/>
                  <a:gd name="T9" fmla="*/ 0 h 9"/>
                  <a:gd name="T10" fmla="*/ 2520950 w 4"/>
                  <a:gd name="T11" fmla="*/ 0 h 9"/>
                  <a:gd name="T12" fmla="*/ 2520950 w 4"/>
                  <a:gd name="T13" fmla="*/ 2519451 h 9"/>
                  <a:gd name="T14" fmla="*/ 5040313 w 4"/>
                  <a:gd name="T15" fmla="*/ 5040489 h 9"/>
                  <a:gd name="T16" fmla="*/ 5040313 w 4"/>
                  <a:gd name="T17" fmla="*/ 7559940 h 9"/>
                  <a:gd name="T18" fmla="*/ 7559675 w 4"/>
                  <a:gd name="T19" fmla="*/ 10080978 h 9"/>
                  <a:gd name="T20" fmla="*/ 7559675 w 4"/>
                  <a:gd name="T21" fmla="*/ 12600428 h 9"/>
                  <a:gd name="T22" fmla="*/ 7559675 w 4"/>
                  <a:gd name="T23" fmla="*/ 15121467 h 9"/>
                  <a:gd name="T24" fmla="*/ 10080625 w 4"/>
                  <a:gd name="T25" fmla="*/ 15121467 h 9"/>
                  <a:gd name="T26" fmla="*/ 10080625 w 4"/>
                  <a:gd name="T27" fmla="*/ 17640917 h 9"/>
                  <a:gd name="T28" fmla="*/ 10080625 w 4"/>
                  <a:gd name="T29" fmla="*/ 22681406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9"/>
                  <a:gd name="T47" fmla="*/ 4 w 4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9">
                    <a:moveTo>
                      <a:pt x="4" y="9"/>
                    </a:move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43" name="Freeform 1502"/>
              <p:cNvSpPr>
                <a:spLocks/>
              </p:cNvSpPr>
              <p:nvPr/>
            </p:nvSpPr>
            <p:spPr bwMode="auto">
              <a:xfrm>
                <a:off x="8085138" y="4014787"/>
                <a:ext cx="4762" cy="7938"/>
              </a:xfrm>
              <a:custGeom>
                <a:avLst/>
                <a:gdLst>
                  <a:gd name="T0" fmla="*/ 5039783 w 3"/>
                  <a:gd name="T1" fmla="*/ 12600781 h 5"/>
                  <a:gd name="T2" fmla="*/ 5039783 w 3"/>
                  <a:gd name="T3" fmla="*/ 10081260 h 5"/>
                  <a:gd name="T4" fmla="*/ 2519098 w 3"/>
                  <a:gd name="T5" fmla="*/ 7560151 h 5"/>
                  <a:gd name="T6" fmla="*/ 0 w 3"/>
                  <a:gd name="T7" fmla="*/ 7560151 h 5"/>
                  <a:gd name="T8" fmla="*/ 0 w 3"/>
                  <a:gd name="T9" fmla="*/ 5040630 h 5"/>
                  <a:gd name="T10" fmla="*/ 0 w 3"/>
                  <a:gd name="T11" fmla="*/ 0 h 5"/>
                  <a:gd name="T12" fmla="*/ 2519098 w 3"/>
                  <a:gd name="T13" fmla="*/ 0 h 5"/>
                  <a:gd name="T14" fmla="*/ 5039783 w 3"/>
                  <a:gd name="T15" fmla="*/ 5040630 h 5"/>
                  <a:gd name="T16" fmla="*/ 7558881 w 3"/>
                  <a:gd name="T17" fmla="*/ 10081260 h 5"/>
                  <a:gd name="T18" fmla="*/ 7558881 w 3"/>
                  <a:gd name="T19" fmla="*/ 12600781 h 5"/>
                  <a:gd name="T20" fmla="*/ 5039783 w 3"/>
                  <a:gd name="T21" fmla="*/ 1260078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44" name="Freeform 1503"/>
              <p:cNvSpPr>
                <a:spLocks/>
              </p:cNvSpPr>
              <p:nvPr/>
            </p:nvSpPr>
            <p:spPr bwMode="auto">
              <a:xfrm>
                <a:off x="8015288" y="4395787"/>
                <a:ext cx="12700" cy="3175"/>
              </a:xfrm>
              <a:custGeom>
                <a:avLst/>
                <a:gdLst>
                  <a:gd name="T0" fmla="*/ 15120938 w 8"/>
                  <a:gd name="T1" fmla="*/ 5040313 h 2"/>
                  <a:gd name="T2" fmla="*/ 15120938 w 8"/>
                  <a:gd name="T3" fmla="*/ 2520950 h 2"/>
                  <a:gd name="T4" fmla="*/ 12599988 w 8"/>
                  <a:gd name="T5" fmla="*/ 2520950 h 2"/>
                  <a:gd name="T6" fmla="*/ 5040313 w 8"/>
                  <a:gd name="T7" fmla="*/ 2520950 h 2"/>
                  <a:gd name="T8" fmla="*/ 5040313 w 8"/>
                  <a:gd name="T9" fmla="*/ 5040313 h 2"/>
                  <a:gd name="T10" fmla="*/ 2520950 w 8"/>
                  <a:gd name="T11" fmla="*/ 5040313 h 2"/>
                  <a:gd name="T12" fmla="*/ 0 w 8"/>
                  <a:gd name="T13" fmla="*/ 2520950 h 2"/>
                  <a:gd name="T14" fmla="*/ 2520950 w 8"/>
                  <a:gd name="T15" fmla="*/ 2520950 h 2"/>
                  <a:gd name="T16" fmla="*/ 2520950 w 8"/>
                  <a:gd name="T17" fmla="*/ 0 h 2"/>
                  <a:gd name="T18" fmla="*/ 5040313 w 8"/>
                  <a:gd name="T19" fmla="*/ 0 h 2"/>
                  <a:gd name="T20" fmla="*/ 10080625 w 8"/>
                  <a:gd name="T21" fmla="*/ 0 h 2"/>
                  <a:gd name="T22" fmla="*/ 12599988 w 8"/>
                  <a:gd name="T23" fmla="*/ 0 h 2"/>
                  <a:gd name="T24" fmla="*/ 15120938 w 8"/>
                  <a:gd name="T25" fmla="*/ 0 h 2"/>
                  <a:gd name="T26" fmla="*/ 20161250 w 8"/>
                  <a:gd name="T27" fmla="*/ 2520950 h 2"/>
                  <a:gd name="T28" fmla="*/ 17640300 w 8"/>
                  <a:gd name="T29" fmla="*/ 2520950 h 2"/>
                  <a:gd name="T30" fmla="*/ 17640300 w 8"/>
                  <a:gd name="T31" fmla="*/ 5040313 h 2"/>
                  <a:gd name="T32" fmla="*/ 15120938 w 8"/>
                  <a:gd name="T33" fmla="*/ 5040313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45" name="Freeform 1504"/>
              <p:cNvSpPr>
                <a:spLocks/>
              </p:cNvSpPr>
              <p:nvPr/>
            </p:nvSpPr>
            <p:spPr bwMode="auto">
              <a:xfrm>
                <a:off x="7996238" y="4462462"/>
                <a:ext cx="4762" cy="4763"/>
              </a:xfrm>
              <a:custGeom>
                <a:avLst/>
                <a:gdLst>
                  <a:gd name="T0" fmla="*/ 7558881 w 3"/>
                  <a:gd name="T1" fmla="*/ 7560469 h 3"/>
                  <a:gd name="T2" fmla="*/ 5039783 w 3"/>
                  <a:gd name="T3" fmla="*/ 7560469 h 3"/>
                  <a:gd name="T4" fmla="*/ 2519098 w 3"/>
                  <a:gd name="T5" fmla="*/ 7560469 h 3"/>
                  <a:gd name="T6" fmla="*/ 0 w 3"/>
                  <a:gd name="T7" fmla="*/ 5040842 h 3"/>
                  <a:gd name="T8" fmla="*/ 2519098 w 3"/>
                  <a:gd name="T9" fmla="*/ 2519627 h 3"/>
                  <a:gd name="T10" fmla="*/ 7558881 w 3"/>
                  <a:gd name="T11" fmla="*/ 0 h 3"/>
                  <a:gd name="T12" fmla="*/ 7558881 w 3"/>
                  <a:gd name="T13" fmla="*/ 5040842 h 3"/>
                  <a:gd name="T14" fmla="*/ 7558881 w 3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46" name="Freeform 1505"/>
              <p:cNvSpPr>
                <a:spLocks/>
              </p:cNvSpPr>
              <p:nvPr/>
            </p:nvSpPr>
            <p:spPr bwMode="auto">
              <a:xfrm>
                <a:off x="7758113" y="3735387"/>
                <a:ext cx="4762" cy="9525"/>
              </a:xfrm>
              <a:custGeom>
                <a:avLst/>
                <a:gdLst>
                  <a:gd name="T0" fmla="*/ 0 w 3"/>
                  <a:gd name="T1" fmla="*/ 15120938 h 6"/>
                  <a:gd name="T2" fmla="*/ 0 w 3"/>
                  <a:gd name="T3" fmla="*/ 12601575 h 6"/>
                  <a:gd name="T4" fmla="*/ 2519098 w 3"/>
                  <a:gd name="T5" fmla="*/ 7561263 h 6"/>
                  <a:gd name="T6" fmla="*/ 7558881 w 3"/>
                  <a:gd name="T7" fmla="*/ 0 h 6"/>
                  <a:gd name="T8" fmla="*/ 7558881 w 3"/>
                  <a:gd name="T9" fmla="*/ 5040313 h 6"/>
                  <a:gd name="T10" fmla="*/ 5039783 w 3"/>
                  <a:gd name="T11" fmla="*/ 5040313 h 6"/>
                  <a:gd name="T12" fmla="*/ 0 w 3"/>
                  <a:gd name="T13" fmla="*/ 12601575 h 6"/>
                  <a:gd name="T14" fmla="*/ 0 w 3"/>
                  <a:gd name="T15" fmla="*/ 15120938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47" name="Freeform 1506"/>
              <p:cNvSpPr>
                <a:spLocks/>
              </p:cNvSpPr>
              <p:nvPr/>
            </p:nvSpPr>
            <p:spPr bwMode="auto">
              <a:xfrm>
                <a:off x="7972425" y="3898900"/>
                <a:ext cx="7938" cy="4762"/>
              </a:xfrm>
              <a:custGeom>
                <a:avLst/>
                <a:gdLst>
                  <a:gd name="T0" fmla="*/ 10081260 w 5"/>
                  <a:gd name="T1" fmla="*/ 7560469 h 3"/>
                  <a:gd name="T2" fmla="*/ 7561739 w 5"/>
                  <a:gd name="T3" fmla="*/ 7560469 h 3"/>
                  <a:gd name="T4" fmla="*/ 7561739 w 5"/>
                  <a:gd name="T5" fmla="*/ 5039783 h 3"/>
                  <a:gd name="T6" fmla="*/ 7561739 w 5"/>
                  <a:gd name="T7" fmla="*/ 2520685 h 3"/>
                  <a:gd name="T8" fmla="*/ 2521109 w 5"/>
                  <a:gd name="T9" fmla="*/ 2520685 h 3"/>
                  <a:gd name="T10" fmla="*/ 2521109 w 5"/>
                  <a:gd name="T11" fmla="*/ 0 h 3"/>
                  <a:gd name="T12" fmla="*/ 0 w 5"/>
                  <a:gd name="T13" fmla="*/ 0 h 3"/>
                  <a:gd name="T14" fmla="*/ 2521109 w 5"/>
                  <a:gd name="T15" fmla="*/ 0 h 3"/>
                  <a:gd name="T16" fmla="*/ 7561739 w 5"/>
                  <a:gd name="T17" fmla="*/ 0 h 3"/>
                  <a:gd name="T18" fmla="*/ 10081260 w 5"/>
                  <a:gd name="T19" fmla="*/ 2520685 h 3"/>
                  <a:gd name="T20" fmla="*/ 12602369 w 5"/>
                  <a:gd name="T21" fmla="*/ 5039783 h 3"/>
                  <a:gd name="T22" fmla="*/ 10081260 w 5"/>
                  <a:gd name="T23" fmla="*/ 7560469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48" name="Freeform 1507"/>
              <p:cNvSpPr>
                <a:spLocks/>
              </p:cNvSpPr>
              <p:nvPr/>
            </p:nvSpPr>
            <p:spPr bwMode="auto">
              <a:xfrm>
                <a:off x="8139113" y="4103687"/>
                <a:ext cx="3175" cy="7938"/>
              </a:xfrm>
              <a:custGeom>
                <a:avLst/>
                <a:gdLst>
                  <a:gd name="T0" fmla="*/ 0 w 2"/>
                  <a:gd name="T1" fmla="*/ 12600781 h 5"/>
                  <a:gd name="T2" fmla="*/ 0 w 2"/>
                  <a:gd name="T3" fmla="*/ 10081260 h 5"/>
                  <a:gd name="T4" fmla="*/ 0 w 2"/>
                  <a:gd name="T5" fmla="*/ 7560151 h 5"/>
                  <a:gd name="T6" fmla="*/ 0 w 2"/>
                  <a:gd name="T7" fmla="*/ 5040630 h 5"/>
                  <a:gd name="T8" fmla="*/ 0 w 2"/>
                  <a:gd name="T9" fmla="*/ 0 h 5"/>
                  <a:gd name="T10" fmla="*/ 2520950 w 2"/>
                  <a:gd name="T11" fmla="*/ 0 h 5"/>
                  <a:gd name="T12" fmla="*/ 5040313 w 2"/>
                  <a:gd name="T13" fmla="*/ 0 h 5"/>
                  <a:gd name="T14" fmla="*/ 5040313 w 2"/>
                  <a:gd name="T15" fmla="*/ 5040630 h 5"/>
                  <a:gd name="T16" fmla="*/ 2520950 w 2"/>
                  <a:gd name="T17" fmla="*/ 5040630 h 5"/>
                  <a:gd name="T18" fmla="*/ 2520950 w 2"/>
                  <a:gd name="T19" fmla="*/ 7560151 h 5"/>
                  <a:gd name="T20" fmla="*/ 2520950 w 2"/>
                  <a:gd name="T21" fmla="*/ 10081260 h 5"/>
                  <a:gd name="T22" fmla="*/ 2520950 w 2"/>
                  <a:gd name="T23" fmla="*/ 12600781 h 5"/>
                  <a:gd name="T24" fmla="*/ 0 w 2"/>
                  <a:gd name="T25" fmla="*/ 12600781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"/>
                  <a:gd name="T41" fmla="*/ 2 w 2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49" name="Freeform 1508"/>
              <p:cNvSpPr>
                <a:spLocks/>
              </p:cNvSpPr>
              <p:nvPr/>
            </p:nvSpPr>
            <p:spPr bwMode="auto">
              <a:xfrm>
                <a:off x="7667625" y="3735387"/>
                <a:ext cx="1588" cy="6350"/>
              </a:xfrm>
              <a:custGeom>
                <a:avLst/>
                <a:gdLst>
                  <a:gd name="T0" fmla="*/ 2521744 w 1"/>
                  <a:gd name="T1" fmla="*/ 10080625 h 4"/>
                  <a:gd name="T2" fmla="*/ 0 w 1"/>
                  <a:gd name="T3" fmla="*/ 7559675 h 4"/>
                  <a:gd name="T4" fmla="*/ 0 w 1"/>
                  <a:gd name="T5" fmla="*/ 5040313 h 4"/>
                  <a:gd name="T6" fmla="*/ 0 w 1"/>
                  <a:gd name="T7" fmla="*/ 0 h 4"/>
                  <a:gd name="T8" fmla="*/ 2521744 w 1"/>
                  <a:gd name="T9" fmla="*/ 0 h 4"/>
                  <a:gd name="T10" fmla="*/ 2521744 w 1"/>
                  <a:gd name="T11" fmla="*/ 2520950 h 4"/>
                  <a:gd name="T12" fmla="*/ 2521744 w 1"/>
                  <a:gd name="T13" fmla="*/ 5040313 h 4"/>
                  <a:gd name="T14" fmla="*/ 2521744 w 1"/>
                  <a:gd name="T15" fmla="*/ 7559675 h 4"/>
                  <a:gd name="T16" fmla="*/ 2521744 w 1"/>
                  <a:gd name="T17" fmla="*/ 10080625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4"/>
                  <a:gd name="T29" fmla="*/ 1 w 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50" name="Freeform 1509"/>
              <p:cNvSpPr>
                <a:spLocks/>
              </p:cNvSpPr>
              <p:nvPr/>
            </p:nvSpPr>
            <p:spPr bwMode="auto">
              <a:xfrm>
                <a:off x="7766050" y="3836987"/>
                <a:ext cx="4763" cy="6350"/>
              </a:xfrm>
              <a:custGeom>
                <a:avLst/>
                <a:gdLst>
                  <a:gd name="T0" fmla="*/ 7562056 w 3"/>
                  <a:gd name="T1" fmla="*/ 10080625 h 4"/>
                  <a:gd name="T2" fmla="*/ 5040842 w 3"/>
                  <a:gd name="T3" fmla="*/ 10080625 h 4"/>
                  <a:gd name="T4" fmla="*/ 0 w 3"/>
                  <a:gd name="T5" fmla="*/ 7559675 h 4"/>
                  <a:gd name="T6" fmla="*/ 0 w 3"/>
                  <a:gd name="T7" fmla="*/ 5040313 h 4"/>
                  <a:gd name="T8" fmla="*/ 5040842 w 3"/>
                  <a:gd name="T9" fmla="*/ 0 h 4"/>
                  <a:gd name="T10" fmla="*/ 7562056 w 3"/>
                  <a:gd name="T11" fmla="*/ 5040313 h 4"/>
                  <a:gd name="T12" fmla="*/ 7562056 w 3"/>
                  <a:gd name="T13" fmla="*/ 7559675 h 4"/>
                  <a:gd name="T14" fmla="*/ 7562056 w 3"/>
                  <a:gd name="T15" fmla="*/ 1008062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51" name="Freeform 1510"/>
              <p:cNvSpPr>
                <a:spLocks/>
              </p:cNvSpPr>
              <p:nvPr/>
            </p:nvSpPr>
            <p:spPr bwMode="auto">
              <a:xfrm>
                <a:off x="7748588" y="3795712"/>
                <a:ext cx="3175" cy="3175"/>
              </a:xfrm>
              <a:custGeom>
                <a:avLst/>
                <a:gdLst>
                  <a:gd name="T0" fmla="*/ 2520950 w 2"/>
                  <a:gd name="T1" fmla="*/ 5040313 h 2"/>
                  <a:gd name="T2" fmla="*/ 2520950 w 2"/>
                  <a:gd name="T3" fmla="*/ 2520950 h 2"/>
                  <a:gd name="T4" fmla="*/ 0 w 2"/>
                  <a:gd name="T5" fmla="*/ 2520950 h 2"/>
                  <a:gd name="T6" fmla="*/ 0 w 2"/>
                  <a:gd name="T7" fmla="*/ 5040313 h 2"/>
                  <a:gd name="T8" fmla="*/ 0 w 2"/>
                  <a:gd name="T9" fmla="*/ 0 h 2"/>
                  <a:gd name="T10" fmla="*/ 2520950 w 2"/>
                  <a:gd name="T11" fmla="*/ 0 h 2"/>
                  <a:gd name="T12" fmla="*/ 5040313 w 2"/>
                  <a:gd name="T13" fmla="*/ 0 h 2"/>
                  <a:gd name="T14" fmla="*/ 5040313 w 2"/>
                  <a:gd name="T15" fmla="*/ 2520950 h 2"/>
                  <a:gd name="T16" fmla="*/ 2520950 w 2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52" name="Freeform 1511"/>
              <p:cNvSpPr>
                <a:spLocks/>
              </p:cNvSpPr>
              <p:nvPr/>
            </p:nvSpPr>
            <p:spPr bwMode="auto">
              <a:xfrm>
                <a:off x="7485063" y="3830637"/>
                <a:ext cx="4762" cy="3175"/>
              </a:xfrm>
              <a:custGeom>
                <a:avLst/>
                <a:gdLst>
                  <a:gd name="T0" fmla="*/ 5039783 w 3"/>
                  <a:gd name="T1" fmla="*/ 5040313 h 2"/>
                  <a:gd name="T2" fmla="*/ 0 w 3"/>
                  <a:gd name="T3" fmla="*/ 2520950 h 2"/>
                  <a:gd name="T4" fmla="*/ 0 w 3"/>
                  <a:gd name="T5" fmla="*/ 0 h 2"/>
                  <a:gd name="T6" fmla="*/ 5039783 w 3"/>
                  <a:gd name="T7" fmla="*/ 0 h 2"/>
                  <a:gd name="T8" fmla="*/ 7558881 w 3"/>
                  <a:gd name="T9" fmla="*/ 5040313 h 2"/>
                  <a:gd name="T10" fmla="*/ 5039783 w 3"/>
                  <a:gd name="T11" fmla="*/ 504031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53" name="Freeform 1512"/>
              <p:cNvSpPr>
                <a:spLocks/>
              </p:cNvSpPr>
              <p:nvPr/>
            </p:nvSpPr>
            <p:spPr bwMode="auto">
              <a:xfrm>
                <a:off x="7278688" y="3951287"/>
                <a:ext cx="4762" cy="4763"/>
              </a:xfrm>
              <a:custGeom>
                <a:avLst/>
                <a:gdLst>
                  <a:gd name="T0" fmla="*/ 0 w 3"/>
                  <a:gd name="T1" fmla="*/ 7560469 h 3"/>
                  <a:gd name="T2" fmla="*/ 0 w 3"/>
                  <a:gd name="T3" fmla="*/ 5040842 h 3"/>
                  <a:gd name="T4" fmla="*/ 5039783 w 3"/>
                  <a:gd name="T5" fmla="*/ 2519627 h 3"/>
                  <a:gd name="T6" fmla="*/ 5039783 w 3"/>
                  <a:gd name="T7" fmla="*/ 0 h 3"/>
                  <a:gd name="T8" fmla="*/ 5039783 w 3"/>
                  <a:gd name="T9" fmla="*/ 2519627 h 3"/>
                  <a:gd name="T10" fmla="*/ 7558881 w 3"/>
                  <a:gd name="T11" fmla="*/ 2519627 h 3"/>
                  <a:gd name="T12" fmla="*/ 7558881 w 3"/>
                  <a:gd name="T13" fmla="*/ 5040842 h 3"/>
                  <a:gd name="T14" fmla="*/ 5039783 w 3"/>
                  <a:gd name="T15" fmla="*/ 7560469 h 3"/>
                  <a:gd name="T16" fmla="*/ 0 w 3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54" name="Freeform 1513"/>
              <p:cNvSpPr>
                <a:spLocks/>
              </p:cNvSpPr>
              <p:nvPr/>
            </p:nvSpPr>
            <p:spPr bwMode="auto">
              <a:xfrm>
                <a:off x="8139113" y="4095750"/>
                <a:ext cx="1587" cy="6350"/>
              </a:xfrm>
              <a:custGeom>
                <a:avLst/>
                <a:gdLst>
                  <a:gd name="T0" fmla="*/ 0 w 1"/>
                  <a:gd name="T1" fmla="*/ 10080625 h 4"/>
                  <a:gd name="T2" fmla="*/ 0 w 1"/>
                  <a:gd name="T3" fmla="*/ 7559675 h 4"/>
                  <a:gd name="T4" fmla="*/ 0 w 1"/>
                  <a:gd name="T5" fmla="*/ 5040313 h 4"/>
                  <a:gd name="T6" fmla="*/ 0 w 1"/>
                  <a:gd name="T7" fmla="*/ 2520950 h 4"/>
                  <a:gd name="T8" fmla="*/ 0 w 1"/>
                  <a:gd name="T9" fmla="*/ 0 h 4"/>
                  <a:gd name="T10" fmla="*/ 2518569 w 1"/>
                  <a:gd name="T11" fmla="*/ 0 h 4"/>
                  <a:gd name="T12" fmla="*/ 2518569 w 1"/>
                  <a:gd name="T13" fmla="*/ 2520950 h 4"/>
                  <a:gd name="T14" fmla="*/ 0 w 1"/>
                  <a:gd name="T15" fmla="*/ 5040313 h 4"/>
                  <a:gd name="T16" fmla="*/ 0 w 1"/>
                  <a:gd name="T17" fmla="*/ 7559675 h 4"/>
                  <a:gd name="T18" fmla="*/ 0 w 1"/>
                  <a:gd name="T19" fmla="*/ 10080625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55" name="Freeform 1514"/>
              <p:cNvSpPr>
                <a:spLocks/>
              </p:cNvSpPr>
              <p:nvPr/>
            </p:nvSpPr>
            <p:spPr bwMode="auto">
              <a:xfrm>
                <a:off x="7954963" y="4349750"/>
                <a:ext cx="6350" cy="3175"/>
              </a:xfrm>
              <a:custGeom>
                <a:avLst/>
                <a:gdLst>
                  <a:gd name="T0" fmla="*/ 2520950 w 4"/>
                  <a:gd name="T1" fmla="*/ 5040313 h 2"/>
                  <a:gd name="T2" fmla="*/ 0 w 4"/>
                  <a:gd name="T3" fmla="*/ 5040313 h 2"/>
                  <a:gd name="T4" fmla="*/ 0 w 4"/>
                  <a:gd name="T5" fmla="*/ 2520950 h 2"/>
                  <a:gd name="T6" fmla="*/ 0 w 4"/>
                  <a:gd name="T7" fmla="*/ 0 h 2"/>
                  <a:gd name="T8" fmla="*/ 5040313 w 4"/>
                  <a:gd name="T9" fmla="*/ 2520950 h 2"/>
                  <a:gd name="T10" fmla="*/ 10080625 w 4"/>
                  <a:gd name="T11" fmla="*/ 2520950 h 2"/>
                  <a:gd name="T12" fmla="*/ 5040313 w 4"/>
                  <a:gd name="T13" fmla="*/ 2520950 h 2"/>
                  <a:gd name="T14" fmla="*/ 2520950 w 4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56" name="Freeform 1515"/>
              <p:cNvSpPr>
                <a:spLocks/>
              </p:cNvSpPr>
              <p:nvPr/>
            </p:nvSpPr>
            <p:spPr bwMode="auto">
              <a:xfrm>
                <a:off x="7499350" y="3811587"/>
                <a:ext cx="1588" cy="4763"/>
              </a:xfrm>
              <a:custGeom>
                <a:avLst/>
                <a:gdLst>
                  <a:gd name="T0" fmla="*/ 0 w 1"/>
                  <a:gd name="T1" fmla="*/ 7560469 h 3"/>
                  <a:gd name="T2" fmla="*/ 0 w 1"/>
                  <a:gd name="T3" fmla="*/ 5040842 h 3"/>
                  <a:gd name="T4" fmla="*/ 0 w 1"/>
                  <a:gd name="T5" fmla="*/ 2519627 h 3"/>
                  <a:gd name="T6" fmla="*/ 2521744 w 1"/>
                  <a:gd name="T7" fmla="*/ 0 h 3"/>
                  <a:gd name="T8" fmla="*/ 2521744 w 1"/>
                  <a:gd name="T9" fmla="*/ 2519627 h 3"/>
                  <a:gd name="T10" fmla="*/ 2521744 w 1"/>
                  <a:gd name="T11" fmla="*/ 5040842 h 3"/>
                  <a:gd name="T12" fmla="*/ 2521744 w 1"/>
                  <a:gd name="T13" fmla="*/ 7560469 h 3"/>
                  <a:gd name="T14" fmla="*/ 0 w 1"/>
                  <a:gd name="T15" fmla="*/ 756046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57" name="Freeform 1516"/>
              <p:cNvSpPr>
                <a:spLocks/>
              </p:cNvSpPr>
              <p:nvPr/>
            </p:nvSpPr>
            <p:spPr bwMode="auto">
              <a:xfrm>
                <a:off x="7883525" y="3725862"/>
                <a:ext cx="4763" cy="3175"/>
              </a:xfrm>
              <a:custGeom>
                <a:avLst/>
                <a:gdLst>
                  <a:gd name="T0" fmla="*/ 2521215 w 3"/>
                  <a:gd name="T1" fmla="*/ 5040313 h 2"/>
                  <a:gd name="T2" fmla="*/ 0 w 3"/>
                  <a:gd name="T3" fmla="*/ 5040313 h 2"/>
                  <a:gd name="T4" fmla="*/ 0 w 3"/>
                  <a:gd name="T5" fmla="*/ 2520950 h 2"/>
                  <a:gd name="T6" fmla="*/ 0 w 3"/>
                  <a:gd name="T7" fmla="*/ 0 h 2"/>
                  <a:gd name="T8" fmla="*/ 2521215 w 3"/>
                  <a:gd name="T9" fmla="*/ 0 h 2"/>
                  <a:gd name="T10" fmla="*/ 7562056 w 3"/>
                  <a:gd name="T11" fmla="*/ 2520950 h 2"/>
                  <a:gd name="T12" fmla="*/ 2521215 w 3"/>
                  <a:gd name="T13" fmla="*/ 2520950 h 2"/>
                  <a:gd name="T14" fmla="*/ 2521215 w 3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58" name="Freeform 1517"/>
              <p:cNvSpPr>
                <a:spLocks/>
              </p:cNvSpPr>
              <p:nvPr/>
            </p:nvSpPr>
            <p:spPr bwMode="auto">
              <a:xfrm>
                <a:off x="7750175" y="3744912"/>
                <a:ext cx="6350" cy="6350"/>
              </a:xfrm>
              <a:custGeom>
                <a:avLst/>
                <a:gdLst>
                  <a:gd name="T0" fmla="*/ 0 w 4"/>
                  <a:gd name="T1" fmla="*/ 10080625 h 4"/>
                  <a:gd name="T2" fmla="*/ 0 w 4"/>
                  <a:gd name="T3" fmla="*/ 5040313 h 4"/>
                  <a:gd name="T4" fmla="*/ 2520950 w 4"/>
                  <a:gd name="T5" fmla="*/ 2520950 h 4"/>
                  <a:gd name="T6" fmla="*/ 7559675 w 4"/>
                  <a:gd name="T7" fmla="*/ 2520950 h 4"/>
                  <a:gd name="T8" fmla="*/ 10080625 w 4"/>
                  <a:gd name="T9" fmla="*/ 0 h 4"/>
                  <a:gd name="T10" fmla="*/ 7559675 w 4"/>
                  <a:gd name="T11" fmla="*/ 2520950 h 4"/>
                  <a:gd name="T12" fmla="*/ 7559675 w 4"/>
                  <a:gd name="T13" fmla="*/ 5040313 h 4"/>
                  <a:gd name="T14" fmla="*/ 2520950 w 4"/>
                  <a:gd name="T15" fmla="*/ 5040313 h 4"/>
                  <a:gd name="T16" fmla="*/ 0 w 4"/>
                  <a:gd name="T17" fmla="*/ 10080625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59" name="Freeform 1518"/>
              <p:cNvSpPr>
                <a:spLocks/>
              </p:cNvSpPr>
              <p:nvPr/>
            </p:nvSpPr>
            <p:spPr bwMode="auto">
              <a:xfrm>
                <a:off x="8001000" y="4457700"/>
                <a:ext cx="1588" cy="4762"/>
              </a:xfrm>
              <a:custGeom>
                <a:avLst/>
                <a:gdLst>
                  <a:gd name="T0" fmla="*/ 0 w 1"/>
                  <a:gd name="T1" fmla="*/ 7560469 h 3"/>
                  <a:gd name="T2" fmla="*/ 0 w 1"/>
                  <a:gd name="T3" fmla="*/ 2520685 h 3"/>
                  <a:gd name="T4" fmla="*/ 0 w 1"/>
                  <a:gd name="T5" fmla="*/ 0 h 3"/>
                  <a:gd name="T6" fmla="*/ 2521744 w 1"/>
                  <a:gd name="T7" fmla="*/ 0 h 3"/>
                  <a:gd name="T8" fmla="*/ 2521744 w 1"/>
                  <a:gd name="T9" fmla="*/ 7560469 h 3"/>
                  <a:gd name="T10" fmla="*/ 0 w 1"/>
                  <a:gd name="T11" fmla="*/ 7560469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60" name="Freeform 1519"/>
              <p:cNvSpPr>
                <a:spLocks/>
              </p:cNvSpPr>
              <p:nvPr/>
            </p:nvSpPr>
            <p:spPr bwMode="auto">
              <a:xfrm>
                <a:off x="8261350" y="4716462"/>
                <a:ext cx="3175" cy="4763"/>
              </a:xfrm>
              <a:custGeom>
                <a:avLst/>
                <a:gdLst>
                  <a:gd name="T0" fmla="*/ 2520950 w 2"/>
                  <a:gd name="T1" fmla="*/ 7560469 h 3"/>
                  <a:gd name="T2" fmla="*/ 0 w 2"/>
                  <a:gd name="T3" fmla="*/ 7560469 h 3"/>
                  <a:gd name="T4" fmla="*/ 0 w 2"/>
                  <a:gd name="T5" fmla="*/ 5040842 h 3"/>
                  <a:gd name="T6" fmla="*/ 0 w 2"/>
                  <a:gd name="T7" fmla="*/ 2519627 h 3"/>
                  <a:gd name="T8" fmla="*/ 2520950 w 2"/>
                  <a:gd name="T9" fmla="*/ 0 h 3"/>
                  <a:gd name="T10" fmla="*/ 5040313 w 2"/>
                  <a:gd name="T11" fmla="*/ 0 h 3"/>
                  <a:gd name="T12" fmla="*/ 2520950 w 2"/>
                  <a:gd name="T13" fmla="*/ 2519627 h 3"/>
                  <a:gd name="T14" fmla="*/ 2520950 w 2"/>
                  <a:gd name="T15" fmla="*/ 5040842 h 3"/>
                  <a:gd name="T16" fmla="*/ 2520950 w 2"/>
                  <a:gd name="T17" fmla="*/ 7560469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61" name="Freeform 1520"/>
              <p:cNvSpPr>
                <a:spLocks/>
              </p:cNvSpPr>
              <p:nvPr/>
            </p:nvSpPr>
            <p:spPr bwMode="auto">
              <a:xfrm>
                <a:off x="7885113" y="3714750"/>
                <a:ext cx="4762" cy="1587"/>
              </a:xfrm>
              <a:custGeom>
                <a:avLst/>
                <a:gdLst>
                  <a:gd name="T0" fmla="*/ 5039783 w 3"/>
                  <a:gd name="T1" fmla="*/ 2520156 h 1"/>
                  <a:gd name="T2" fmla="*/ 0 w 3"/>
                  <a:gd name="T3" fmla="*/ 2520156 h 1"/>
                  <a:gd name="T4" fmla="*/ 0 w 3"/>
                  <a:gd name="T5" fmla="*/ 0 h 1"/>
                  <a:gd name="T6" fmla="*/ 5039783 w 3"/>
                  <a:gd name="T7" fmla="*/ 0 h 1"/>
                  <a:gd name="T8" fmla="*/ 7558881 w 3"/>
                  <a:gd name="T9" fmla="*/ 0 h 1"/>
                  <a:gd name="T10" fmla="*/ 7558881 w 3"/>
                  <a:gd name="T11" fmla="*/ 2520156 h 1"/>
                  <a:gd name="T12" fmla="*/ 5039783 w 3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62" name="Freeform 1521"/>
              <p:cNvSpPr>
                <a:spLocks/>
              </p:cNvSpPr>
              <p:nvPr/>
            </p:nvSpPr>
            <p:spPr bwMode="auto">
              <a:xfrm>
                <a:off x="7821613" y="3870325"/>
                <a:ext cx="6350" cy="3175"/>
              </a:xfrm>
              <a:custGeom>
                <a:avLst/>
                <a:gdLst>
                  <a:gd name="T0" fmla="*/ 2520950 w 4"/>
                  <a:gd name="T1" fmla="*/ 5040313 h 2"/>
                  <a:gd name="T2" fmla="*/ 2520950 w 4"/>
                  <a:gd name="T3" fmla="*/ 2520950 h 2"/>
                  <a:gd name="T4" fmla="*/ 0 w 4"/>
                  <a:gd name="T5" fmla="*/ 2520950 h 2"/>
                  <a:gd name="T6" fmla="*/ 5040313 w 4"/>
                  <a:gd name="T7" fmla="*/ 0 h 2"/>
                  <a:gd name="T8" fmla="*/ 10080625 w 4"/>
                  <a:gd name="T9" fmla="*/ 2520950 h 2"/>
                  <a:gd name="T10" fmla="*/ 5040313 w 4"/>
                  <a:gd name="T11" fmla="*/ 2520950 h 2"/>
                  <a:gd name="T12" fmla="*/ 2520950 w 4"/>
                  <a:gd name="T13" fmla="*/ 2520950 h 2"/>
                  <a:gd name="T14" fmla="*/ 2520950 w 4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63" name="Freeform 1522"/>
              <p:cNvSpPr>
                <a:spLocks/>
              </p:cNvSpPr>
              <p:nvPr/>
            </p:nvSpPr>
            <p:spPr bwMode="auto">
              <a:xfrm>
                <a:off x="8016875" y="4448175"/>
                <a:ext cx="4763" cy="3175"/>
              </a:xfrm>
              <a:custGeom>
                <a:avLst/>
                <a:gdLst>
                  <a:gd name="T0" fmla="*/ 0 w 3"/>
                  <a:gd name="T1" fmla="*/ 5040313 h 2"/>
                  <a:gd name="T2" fmla="*/ 0 w 3"/>
                  <a:gd name="T3" fmla="*/ 2520950 h 2"/>
                  <a:gd name="T4" fmla="*/ 0 w 3"/>
                  <a:gd name="T5" fmla="*/ 0 h 2"/>
                  <a:gd name="T6" fmla="*/ 2521215 w 3"/>
                  <a:gd name="T7" fmla="*/ 0 h 2"/>
                  <a:gd name="T8" fmla="*/ 7562056 w 3"/>
                  <a:gd name="T9" fmla="*/ 0 h 2"/>
                  <a:gd name="T10" fmla="*/ 7562056 w 3"/>
                  <a:gd name="T11" fmla="*/ 2520950 h 2"/>
                  <a:gd name="T12" fmla="*/ 2521215 w 3"/>
                  <a:gd name="T13" fmla="*/ 2520950 h 2"/>
                  <a:gd name="T14" fmla="*/ 0 w 3"/>
                  <a:gd name="T15" fmla="*/ 2520950 h 2"/>
                  <a:gd name="T16" fmla="*/ 0 w 3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64" name="Freeform 1523"/>
              <p:cNvSpPr>
                <a:spLocks/>
              </p:cNvSpPr>
              <p:nvPr/>
            </p:nvSpPr>
            <p:spPr bwMode="auto">
              <a:xfrm>
                <a:off x="7951788" y="4352925"/>
                <a:ext cx="4762" cy="3175"/>
              </a:xfrm>
              <a:custGeom>
                <a:avLst/>
                <a:gdLst>
                  <a:gd name="T0" fmla="*/ 7558881 w 3"/>
                  <a:gd name="T1" fmla="*/ 5040313 h 2"/>
                  <a:gd name="T2" fmla="*/ 7558881 w 3"/>
                  <a:gd name="T3" fmla="*/ 2520950 h 2"/>
                  <a:gd name="T4" fmla="*/ 5039783 w 3"/>
                  <a:gd name="T5" fmla="*/ 2520950 h 2"/>
                  <a:gd name="T6" fmla="*/ 2519098 w 3"/>
                  <a:gd name="T7" fmla="*/ 2520950 h 2"/>
                  <a:gd name="T8" fmla="*/ 0 w 3"/>
                  <a:gd name="T9" fmla="*/ 2520950 h 2"/>
                  <a:gd name="T10" fmla="*/ 2519098 w 3"/>
                  <a:gd name="T11" fmla="*/ 2520950 h 2"/>
                  <a:gd name="T12" fmla="*/ 2519098 w 3"/>
                  <a:gd name="T13" fmla="*/ 0 h 2"/>
                  <a:gd name="T14" fmla="*/ 5039783 w 3"/>
                  <a:gd name="T15" fmla="*/ 0 h 2"/>
                  <a:gd name="T16" fmla="*/ 7558881 w 3"/>
                  <a:gd name="T17" fmla="*/ 504031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65" name="Freeform 1524"/>
              <p:cNvSpPr>
                <a:spLocks/>
              </p:cNvSpPr>
              <p:nvPr/>
            </p:nvSpPr>
            <p:spPr bwMode="auto">
              <a:xfrm>
                <a:off x="7758113" y="3835400"/>
                <a:ext cx="1587" cy="4762"/>
              </a:xfrm>
              <a:custGeom>
                <a:avLst/>
                <a:gdLst>
                  <a:gd name="T0" fmla="*/ 0 w 1"/>
                  <a:gd name="T1" fmla="*/ 7560469 h 3"/>
                  <a:gd name="T2" fmla="*/ 0 w 1"/>
                  <a:gd name="T3" fmla="*/ 2520685 h 3"/>
                  <a:gd name="T4" fmla="*/ 2518569 w 1"/>
                  <a:gd name="T5" fmla="*/ 0 h 3"/>
                  <a:gd name="T6" fmla="*/ 2518569 w 1"/>
                  <a:gd name="T7" fmla="*/ 2520685 h 3"/>
                  <a:gd name="T8" fmla="*/ 2518569 w 1"/>
                  <a:gd name="T9" fmla="*/ 7560469 h 3"/>
                  <a:gd name="T10" fmla="*/ 0 w 1"/>
                  <a:gd name="T11" fmla="*/ 7560469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66" name="Freeform 1525"/>
              <p:cNvSpPr>
                <a:spLocks/>
              </p:cNvSpPr>
              <p:nvPr/>
            </p:nvSpPr>
            <p:spPr bwMode="auto">
              <a:xfrm>
                <a:off x="7947025" y="4403725"/>
                <a:ext cx="3175" cy="1587"/>
              </a:xfrm>
              <a:custGeom>
                <a:avLst/>
                <a:gdLst>
                  <a:gd name="T0" fmla="*/ 0 w 2"/>
                  <a:gd name="T1" fmla="*/ 2520156 h 1"/>
                  <a:gd name="T2" fmla="*/ 0 w 2"/>
                  <a:gd name="T3" fmla="*/ 0 h 1"/>
                  <a:gd name="T4" fmla="*/ 2520950 w 2"/>
                  <a:gd name="T5" fmla="*/ 0 h 1"/>
                  <a:gd name="T6" fmla="*/ 5040313 w 2"/>
                  <a:gd name="T7" fmla="*/ 2520156 h 1"/>
                  <a:gd name="T8" fmla="*/ 2520950 w 2"/>
                  <a:gd name="T9" fmla="*/ 2520156 h 1"/>
                  <a:gd name="T10" fmla="*/ 0 w 2"/>
                  <a:gd name="T11" fmla="*/ 252015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67" name="Freeform 1526"/>
              <p:cNvSpPr>
                <a:spLocks/>
              </p:cNvSpPr>
              <p:nvPr/>
            </p:nvSpPr>
            <p:spPr bwMode="auto">
              <a:xfrm>
                <a:off x="5741988" y="3746500"/>
                <a:ext cx="3175" cy="0"/>
              </a:xfrm>
              <a:custGeom>
                <a:avLst/>
                <a:gdLst>
                  <a:gd name="T0" fmla="*/ 5040313 w 2"/>
                  <a:gd name="T1" fmla="*/ 0 w 2"/>
                  <a:gd name="T2" fmla="*/ 0 w 2"/>
                  <a:gd name="T3" fmla="*/ 5040313 w 2"/>
                  <a:gd name="T4" fmla="*/ 5040313 w 2"/>
                  <a:gd name="T5" fmla="*/ 5040313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2 w 2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68" name="Freeform 1527"/>
              <p:cNvSpPr>
                <a:spLocks/>
              </p:cNvSpPr>
              <p:nvPr/>
            </p:nvSpPr>
            <p:spPr bwMode="auto">
              <a:xfrm>
                <a:off x="6861175" y="3759200"/>
                <a:ext cx="1588" cy="1587"/>
              </a:xfrm>
              <a:custGeom>
                <a:avLst/>
                <a:gdLst>
                  <a:gd name="T0" fmla="*/ 0 w 1"/>
                  <a:gd name="T1" fmla="*/ 2520156 h 1"/>
                  <a:gd name="T2" fmla="*/ 0 w 1"/>
                  <a:gd name="T3" fmla="*/ 2520156 h 1"/>
                  <a:gd name="T4" fmla="*/ 0 w 1"/>
                  <a:gd name="T5" fmla="*/ 2520156 h 1"/>
                  <a:gd name="T6" fmla="*/ 0 w 1"/>
                  <a:gd name="T7" fmla="*/ 2520156 h 1"/>
                  <a:gd name="T8" fmla="*/ 0 w 1"/>
                  <a:gd name="T9" fmla="*/ 0 h 1"/>
                  <a:gd name="T10" fmla="*/ 2521744 w 1"/>
                  <a:gd name="T11" fmla="*/ 2520156 h 1"/>
                  <a:gd name="T12" fmla="*/ 0 w 1"/>
                  <a:gd name="T13" fmla="*/ 2520156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69" name="Freeform 1528"/>
              <p:cNvSpPr>
                <a:spLocks noEditPoints="1"/>
              </p:cNvSpPr>
              <p:nvPr/>
            </p:nvSpPr>
            <p:spPr bwMode="auto">
              <a:xfrm>
                <a:off x="5651500" y="3741737"/>
                <a:ext cx="30163" cy="23813"/>
              </a:xfrm>
              <a:custGeom>
                <a:avLst/>
                <a:gdLst>
                  <a:gd name="T0" fmla="*/ 45363564 w 19"/>
                  <a:gd name="T1" fmla="*/ 37802344 h 15"/>
                  <a:gd name="T2" fmla="*/ 42844160 w 19"/>
                  <a:gd name="T3" fmla="*/ 32761925 h 15"/>
                  <a:gd name="T4" fmla="*/ 40323168 w 19"/>
                  <a:gd name="T5" fmla="*/ 30242510 h 15"/>
                  <a:gd name="T6" fmla="*/ 37803764 w 19"/>
                  <a:gd name="T7" fmla="*/ 30242510 h 15"/>
                  <a:gd name="T8" fmla="*/ 37803764 w 19"/>
                  <a:gd name="T9" fmla="*/ 30242510 h 15"/>
                  <a:gd name="T10" fmla="*/ 37803764 w 19"/>
                  <a:gd name="T11" fmla="*/ 30242510 h 15"/>
                  <a:gd name="T12" fmla="*/ 40323168 w 19"/>
                  <a:gd name="T13" fmla="*/ 30242510 h 15"/>
                  <a:gd name="T14" fmla="*/ 40323168 w 19"/>
                  <a:gd name="T15" fmla="*/ 30242510 h 15"/>
                  <a:gd name="T16" fmla="*/ 42844160 w 19"/>
                  <a:gd name="T17" fmla="*/ 30242510 h 15"/>
                  <a:gd name="T18" fmla="*/ 42844160 w 19"/>
                  <a:gd name="T19" fmla="*/ 27721507 h 15"/>
                  <a:gd name="T20" fmla="*/ 42844160 w 19"/>
                  <a:gd name="T21" fmla="*/ 27721507 h 15"/>
                  <a:gd name="T22" fmla="*/ 45363564 w 19"/>
                  <a:gd name="T23" fmla="*/ 25202092 h 15"/>
                  <a:gd name="T24" fmla="*/ 45363564 w 19"/>
                  <a:gd name="T25" fmla="*/ 27721507 h 15"/>
                  <a:gd name="T26" fmla="*/ 45363564 w 19"/>
                  <a:gd name="T27" fmla="*/ 30242510 h 15"/>
                  <a:gd name="T28" fmla="*/ 47884556 w 19"/>
                  <a:gd name="T29" fmla="*/ 37802344 h 15"/>
                  <a:gd name="T30" fmla="*/ 45363564 w 19"/>
                  <a:gd name="T31" fmla="*/ 37802344 h 15"/>
                  <a:gd name="T32" fmla="*/ 20161584 w 19"/>
                  <a:gd name="T33" fmla="*/ 37802344 h 15"/>
                  <a:gd name="T34" fmla="*/ 17642180 w 19"/>
                  <a:gd name="T35" fmla="*/ 37802344 h 15"/>
                  <a:gd name="T36" fmla="*/ 17642180 w 19"/>
                  <a:gd name="T37" fmla="*/ 37802344 h 15"/>
                  <a:gd name="T38" fmla="*/ 15121188 w 19"/>
                  <a:gd name="T39" fmla="*/ 32761925 h 15"/>
                  <a:gd name="T40" fmla="*/ 15121188 w 19"/>
                  <a:gd name="T41" fmla="*/ 32761925 h 15"/>
                  <a:gd name="T42" fmla="*/ 15121188 w 19"/>
                  <a:gd name="T43" fmla="*/ 32761925 h 15"/>
                  <a:gd name="T44" fmla="*/ 17642180 w 19"/>
                  <a:gd name="T45" fmla="*/ 32761925 h 15"/>
                  <a:gd name="T46" fmla="*/ 22682576 w 19"/>
                  <a:gd name="T47" fmla="*/ 37802344 h 15"/>
                  <a:gd name="T48" fmla="*/ 22682576 w 19"/>
                  <a:gd name="T49" fmla="*/ 37802344 h 15"/>
                  <a:gd name="T50" fmla="*/ 22682576 w 19"/>
                  <a:gd name="T51" fmla="*/ 37802344 h 15"/>
                  <a:gd name="T52" fmla="*/ 10080792 w 19"/>
                  <a:gd name="T53" fmla="*/ 22681089 h 15"/>
                  <a:gd name="T54" fmla="*/ 2520992 w 19"/>
                  <a:gd name="T55" fmla="*/ 17640670 h 15"/>
                  <a:gd name="T56" fmla="*/ 0 w 19"/>
                  <a:gd name="T57" fmla="*/ 17640670 h 15"/>
                  <a:gd name="T58" fmla="*/ 0 w 19"/>
                  <a:gd name="T59" fmla="*/ 15121255 h 15"/>
                  <a:gd name="T60" fmla="*/ 0 w 19"/>
                  <a:gd name="T61" fmla="*/ 15121255 h 15"/>
                  <a:gd name="T62" fmla="*/ 0 w 19"/>
                  <a:gd name="T63" fmla="*/ 10080837 h 15"/>
                  <a:gd name="T64" fmla="*/ 0 w 19"/>
                  <a:gd name="T65" fmla="*/ 5040418 h 15"/>
                  <a:gd name="T66" fmla="*/ 0 w 19"/>
                  <a:gd name="T67" fmla="*/ 2519415 h 15"/>
                  <a:gd name="T68" fmla="*/ 2520992 w 19"/>
                  <a:gd name="T69" fmla="*/ 2519415 h 15"/>
                  <a:gd name="T70" fmla="*/ 2520992 w 19"/>
                  <a:gd name="T71" fmla="*/ 0 h 15"/>
                  <a:gd name="T72" fmla="*/ 7561388 w 19"/>
                  <a:gd name="T73" fmla="*/ 2519415 h 15"/>
                  <a:gd name="T74" fmla="*/ 7561388 w 19"/>
                  <a:gd name="T75" fmla="*/ 2519415 h 15"/>
                  <a:gd name="T76" fmla="*/ 7561388 w 19"/>
                  <a:gd name="T77" fmla="*/ 2519415 h 15"/>
                  <a:gd name="T78" fmla="*/ 7561388 w 19"/>
                  <a:gd name="T79" fmla="*/ 10080837 h 15"/>
                  <a:gd name="T80" fmla="*/ 10080792 w 19"/>
                  <a:gd name="T81" fmla="*/ 15121255 h 15"/>
                  <a:gd name="T82" fmla="*/ 10080792 w 19"/>
                  <a:gd name="T83" fmla="*/ 20161673 h 15"/>
                  <a:gd name="T84" fmla="*/ 10080792 w 19"/>
                  <a:gd name="T85" fmla="*/ 22681089 h 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"/>
                  <a:gd name="T130" fmla="*/ 0 h 15"/>
                  <a:gd name="T131" fmla="*/ 19 w 19"/>
                  <a:gd name="T132" fmla="*/ 15 h 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" h="15">
                    <a:moveTo>
                      <a:pt x="18" y="15"/>
                    </a:moveTo>
                    <a:lnTo>
                      <a:pt x="18" y="15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9" y="15"/>
                    </a:lnTo>
                    <a:lnTo>
                      <a:pt x="18" y="15"/>
                    </a:lnTo>
                    <a:moveTo>
                      <a:pt x="9" y="15"/>
                    </a:move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5"/>
                    </a:lnTo>
                    <a:moveTo>
                      <a:pt x="4" y="9"/>
                    </a:moveTo>
                    <a:lnTo>
                      <a:pt x="4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70" name="Freeform 1529"/>
              <p:cNvSpPr>
                <a:spLocks noEditPoints="1"/>
              </p:cNvSpPr>
              <p:nvPr/>
            </p:nvSpPr>
            <p:spPr bwMode="auto">
              <a:xfrm>
                <a:off x="5692775" y="3771900"/>
                <a:ext cx="4763" cy="7937"/>
              </a:xfrm>
              <a:custGeom>
                <a:avLst/>
                <a:gdLst>
                  <a:gd name="T0" fmla="*/ 7562056 w 3"/>
                  <a:gd name="T1" fmla="*/ 5039995 h 5"/>
                  <a:gd name="T2" fmla="*/ 7562056 w 3"/>
                  <a:gd name="T3" fmla="*/ 2520791 h 5"/>
                  <a:gd name="T4" fmla="*/ 7562056 w 3"/>
                  <a:gd name="T5" fmla="*/ 2520791 h 5"/>
                  <a:gd name="T6" fmla="*/ 7562056 w 3"/>
                  <a:gd name="T7" fmla="*/ 2520791 h 5"/>
                  <a:gd name="T8" fmla="*/ 7562056 w 3"/>
                  <a:gd name="T9" fmla="*/ 5039995 h 5"/>
                  <a:gd name="T10" fmla="*/ 2521215 w 3"/>
                  <a:gd name="T11" fmla="*/ 12600781 h 5"/>
                  <a:gd name="T12" fmla="*/ 2521215 w 3"/>
                  <a:gd name="T13" fmla="*/ 12600781 h 5"/>
                  <a:gd name="T14" fmla="*/ 2521215 w 3"/>
                  <a:gd name="T15" fmla="*/ 12600781 h 5"/>
                  <a:gd name="T16" fmla="*/ 0 w 3"/>
                  <a:gd name="T17" fmla="*/ 12600781 h 5"/>
                  <a:gd name="T18" fmla="*/ 0 w 3"/>
                  <a:gd name="T19" fmla="*/ 7560786 h 5"/>
                  <a:gd name="T20" fmla="*/ 2521215 w 3"/>
                  <a:gd name="T21" fmla="*/ 7560786 h 5"/>
                  <a:gd name="T22" fmla="*/ 2521215 w 3"/>
                  <a:gd name="T23" fmla="*/ 7560786 h 5"/>
                  <a:gd name="T24" fmla="*/ 2521215 w 3"/>
                  <a:gd name="T25" fmla="*/ 7560786 h 5"/>
                  <a:gd name="T26" fmla="*/ 2521215 w 3"/>
                  <a:gd name="T27" fmla="*/ 7560786 h 5"/>
                  <a:gd name="T28" fmla="*/ 2521215 w 3"/>
                  <a:gd name="T29" fmla="*/ 5039995 h 5"/>
                  <a:gd name="T30" fmla="*/ 0 w 3"/>
                  <a:gd name="T31" fmla="*/ 2520791 h 5"/>
                  <a:gd name="T32" fmla="*/ 0 w 3"/>
                  <a:gd name="T33" fmla="*/ 2520791 h 5"/>
                  <a:gd name="T34" fmla="*/ 0 w 3"/>
                  <a:gd name="T35" fmla="*/ 2520791 h 5"/>
                  <a:gd name="T36" fmla="*/ 0 w 3"/>
                  <a:gd name="T37" fmla="*/ 0 h 5"/>
                  <a:gd name="T38" fmla="*/ 2521215 w 3"/>
                  <a:gd name="T39" fmla="*/ 0 h 5"/>
                  <a:gd name="T40" fmla="*/ 5040842 w 3"/>
                  <a:gd name="T41" fmla="*/ 2520791 h 5"/>
                  <a:gd name="T42" fmla="*/ 5040842 w 3"/>
                  <a:gd name="T43" fmla="*/ 2520791 h 5"/>
                  <a:gd name="T44" fmla="*/ 5040842 w 3"/>
                  <a:gd name="T45" fmla="*/ 2520791 h 5"/>
                  <a:gd name="T46" fmla="*/ 5040842 w 3"/>
                  <a:gd name="T47" fmla="*/ 5039995 h 5"/>
                  <a:gd name="T48" fmla="*/ 5040842 w 3"/>
                  <a:gd name="T49" fmla="*/ 7560786 h 5"/>
                  <a:gd name="T50" fmla="*/ 5040842 w 3"/>
                  <a:gd name="T51" fmla="*/ 12600781 h 5"/>
                  <a:gd name="T52" fmla="*/ 2521215 w 3"/>
                  <a:gd name="T53" fmla="*/ 12600781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5"/>
                  <a:gd name="T83" fmla="*/ 3 w 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2"/>
                    </a:lnTo>
                    <a:moveTo>
                      <a:pt x="1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71" name="Freeform 1532"/>
              <p:cNvSpPr>
                <a:spLocks/>
              </p:cNvSpPr>
              <p:nvPr/>
            </p:nvSpPr>
            <p:spPr bwMode="auto">
              <a:xfrm>
                <a:off x="5246688" y="3836987"/>
                <a:ext cx="176212" cy="155575"/>
              </a:xfrm>
              <a:custGeom>
                <a:avLst/>
                <a:gdLst>
                  <a:gd name="T0" fmla="*/ 211692524 w 111"/>
                  <a:gd name="T1" fmla="*/ 15120938 h 98"/>
                  <a:gd name="T2" fmla="*/ 219252178 w 111"/>
                  <a:gd name="T3" fmla="*/ 20161250 h 98"/>
                  <a:gd name="T4" fmla="*/ 234373072 w 111"/>
                  <a:gd name="T5" fmla="*/ 27722513 h 98"/>
                  <a:gd name="T6" fmla="*/ 246974612 w 111"/>
                  <a:gd name="T7" fmla="*/ 32761238 h 98"/>
                  <a:gd name="T8" fmla="*/ 257055208 w 111"/>
                  <a:gd name="T9" fmla="*/ 32761238 h 98"/>
                  <a:gd name="T10" fmla="*/ 274695458 w 111"/>
                  <a:gd name="T11" fmla="*/ 40322500 h 98"/>
                  <a:gd name="T12" fmla="*/ 274695458 w 111"/>
                  <a:gd name="T13" fmla="*/ 45362813 h 98"/>
                  <a:gd name="T14" fmla="*/ 274695458 w 111"/>
                  <a:gd name="T15" fmla="*/ 55443438 h 98"/>
                  <a:gd name="T16" fmla="*/ 277216401 w 111"/>
                  <a:gd name="T17" fmla="*/ 63003113 h 98"/>
                  <a:gd name="T18" fmla="*/ 279735756 w 111"/>
                  <a:gd name="T19" fmla="*/ 70564375 h 98"/>
                  <a:gd name="T20" fmla="*/ 277216401 w 111"/>
                  <a:gd name="T21" fmla="*/ 85685313 h 98"/>
                  <a:gd name="T22" fmla="*/ 277216401 w 111"/>
                  <a:gd name="T23" fmla="*/ 98286888 h 98"/>
                  <a:gd name="T24" fmla="*/ 277216401 w 111"/>
                  <a:gd name="T25" fmla="*/ 105846563 h 98"/>
                  <a:gd name="T26" fmla="*/ 274695458 w 111"/>
                  <a:gd name="T27" fmla="*/ 113407825 h 98"/>
                  <a:gd name="T28" fmla="*/ 264614862 w 111"/>
                  <a:gd name="T29" fmla="*/ 123488450 h 98"/>
                  <a:gd name="T30" fmla="*/ 269655160 w 111"/>
                  <a:gd name="T31" fmla="*/ 133567488 h 98"/>
                  <a:gd name="T32" fmla="*/ 269655160 w 111"/>
                  <a:gd name="T33" fmla="*/ 141128750 h 98"/>
                  <a:gd name="T34" fmla="*/ 274695458 w 111"/>
                  <a:gd name="T35" fmla="*/ 163810950 h 98"/>
                  <a:gd name="T36" fmla="*/ 262095506 w 111"/>
                  <a:gd name="T37" fmla="*/ 178931888 h 98"/>
                  <a:gd name="T38" fmla="*/ 259574563 w 111"/>
                  <a:gd name="T39" fmla="*/ 196572188 h 98"/>
                  <a:gd name="T40" fmla="*/ 257055208 w 111"/>
                  <a:gd name="T41" fmla="*/ 206652813 h 98"/>
                  <a:gd name="T42" fmla="*/ 216732823 w 111"/>
                  <a:gd name="T43" fmla="*/ 244455950 h 98"/>
                  <a:gd name="T44" fmla="*/ 209171581 w 111"/>
                  <a:gd name="T45" fmla="*/ 244455950 h 98"/>
                  <a:gd name="T46" fmla="*/ 204131283 w 111"/>
                  <a:gd name="T47" fmla="*/ 241935000 h 98"/>
                  <a:gd name="T48" fmla="*/ 189010389 w 111"/>
                  <a:gd name="T49" fmla="*/ 241935000 h 98"/>
                  <a:gd name="T50" fmla="*/ 171370139 w 111"/>
                  <a:gd name="T51" fmla="*/ 239415638 h 98"/>
                  <a:gd name="T52" fmla="*/ 158768599 w 111"/>
                  <a:gd name="T53" fmla="*/ 234375325 h 98"/>
                  <a:gd name="T54" fmla="*/ 141128350 w 111"/>
                  <a:gd name="T55" fmla="*/ 231854375 h 98"/>
                  <a:gd name="T56" fmla="*/ 136088051 w 111"/>
                  <a:gd name="T57" fmla="*/ 231854375 h 98"/>
                  <a:gd name="T58" fmla="*/ 136088051 w 111"/>
                  <a:gd name="T59" fmla="*/ 224294700 h 98"/>
                  <a:gd name="T60" fmla="*/ 120967157 w 111"/>
                  <a:gd name="T61" fmla="*/ 219254388 h 98"/>
                  <a:gd name="T62" fmla="*/ 113405916 w 111"/>
                  <a:gd name="T63" fmla="*/ 219254388 h 98"/>
                  <a:gd name="T64" fmla="*/ 98285021 w 111"/>
                  <a:gd name="T65" fmla="*/ 216733438 h 98"/>
                  <a:gd name="T66" fmla="*/ 95765666 w 111"/>
                  <a:gd name="T67" fmla="*/ 206652813 h 98"/>
                  <a:gd name="T68" fmla="*/ 88204425 w 111"/>
                  <a:gd name="T69" fmla="*/ 194052825 h 98"/>
                  <a:gd name="T70" fmla="*/ 88204425 w 111"/>
                  <a:gd name="T71" fmla="*/ 176410938 h 98"/>
                  <a:gd name="T72" fmla="*/ 73083530 w 111"/>
                  <a:gd name="T73" fmla="*/ 176410938 h 98"/>
                  <a:gd name="T74" fmla="*/ 73083530 w 111"/>
                  <a:gd name="T75" fmla="*/ 168851263 h 98"/>
                  <a:gd name="T76" fmla="*/ 52922337 w 111"/>
                  <a:gd name="T77" fmla="*/ 156249688 h 98"/>
                  <a:gd name="T78" fmla="*/ 47882039 w 111"/>
                  <a:gd name="T79" fmla="*/ 151209375 h 98"/>
                  <a:gd name="T80" fmla="*/ 32761145 w 111"/>
                  <a:gd name="T81" fmla="*/ 141128750 h 98"/>
                  <a:gd name="T82" fmla="*/ 25201491 w 111"/>
                  <a:gd name="T83" fmla="*/ 128527175 h 98"/>
                  <a:gd name="T84" fmla="*/ 25201491 w 111"/>
                  <a:gd name="T85" fmla="*/ 118448138 h 98"/>
                  <a:gd name="T86" fmla="*/ 10080596 w 111"/>
                  <a:gd name="T87" fmla="*/ 105846563 h 98"/>
                  <a:gd name="T88" fmla="*/ 5040298 w 111"/>
                  <a:gd name="T89" fmla="*/ 93246575 h 98"/>
                  <a:gd name="T90" fmla="*/ 0 w 111"/>
                  <a:gd name="T91" fmla="*/ 83165950 h 98"/>
                  <a:gd name="T92" fmla="*/ 5040298 w 111"/>
                  <a:gd name="T93" fmla="*/ 83165950 h 98"/>
                  <a:gd name="T94" fmla="*/ 22680548 w 111"/>
                  <a:gd name="T95" fmla="*/ 85685313 h 98"/>
                  <a:gd name="T96" fmla="*/ 30241789 w 111"/>
                  <a:gd name="T97" fmla="*/ 85685313 h 98"/>
                  <a:gd name="T98" fmla="*/ 47882039 w 111"/>
                  <a:gd name="T99" fmla="*/ 88206263 h 98"/>
                  <a:gd name="T100" fmla="*/ 57962636 w 111"/>
                  <a:gd name="T101" fmla="*/ 85685313 h 98"/>
                  <a:gd name="T102" fmla="*/ 80644771 w 111"/>
                  <a:gd name="T103" fmla="*/ 65524063 h 98"/>
                  <a:gd name="T104" fmla="*/ 98285021 w 111"/>
                  <a:gd name="T105" fmla="*/ 45362813 h 98"/>
                  <a:gd name="T106" fmla="*/ 128526810 w 111"/>
                  <a:gd name="T107" fmla="*/ 30241875 h 98"/>
                  <a:gd name="T108" fmla="*/ 128526810 w 111"/>
                  <a:gd name="T109" fmla="*/ 17640300 h 98"/>
                  <a:gd name="T110" fmla="*/ 146168648 w 111"/>
                  <a:gd name="T111" fmla="*/ 7561263 h 98"/>
                  <a:gd name="T112" fmla="*/ 163808898 w 111"/>
                  <a:gd name="T113" fmla="*/ 0 h 98"/>
                  <a:gd name="T114" fmla="*/ 183970090 w 111"/>
                  <a:gd name="T115" fmla="*/ 5040313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"/>
                  <a:gd name="T175" fmla="*/ 0 h 98"/>
                  <a:gd name="T176" fmla="*/ 111 w 11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" h="98">
                    <a:moveTo>
                      <a:pt x="73" y="2"/>
                    </a:moveTo>
                    <a:lnTo>
                      <a:pt x="73" y="2"/>
                    </a:lnTo>
                    <a:lnTo>
                      <a:pt x="74" y="6"/>
                    </a:lnTo>
                    <a:lnTo>
                      <a:pt x="79" y="6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2" y="9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09" y="18"/>
                    </a:lnTo>
                    <a:lnTo>
                      <a:pt x="109" y="19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0" y="27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0" y="33"/>
                    </a:lnTo>
                    <a:lnTo>
                      <a:pt x="110" y="34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10" y="37"/>
                    </a:lnTo>
                    <a:lnTo>
                      <a:pt x="110" y="39"/>
                    </a:lnTo>
                    <a:lnTo>
                      <a:pt x="111" y="39"/>
                    </a:lnTo>
                    <a:lnTo>
                      <a:pt x="111" y="40"/>
                    </a:lnTo>
                    <a:lnTo>
                      <a:pt x="111" y="41"/>
                    </a:lnTo>
                    <a:lnTo>
                      <a:pt x="110" y="42"/>
                    </a:lnTo>
                    <a:lnTo>
                      <a:pt x="109" y="42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09" y="45"/>
                    </a:lnTo>
                    <a:lnTo>
                      <a:pt x="109" y="46"/>
                    </a:lnTo>
                    <a:lnTo>
                      <a:pt x="107" y="46"/>
                    </a:lnTo>
                    <a:lnTo>
                      <a:pt x="105" y="46"/>
                    </a:lnTo>
                    <a:lnTo>
                      <a:pt x="105" y="49"/>
                    </a:lnTo>
                    <a:lnTo>
                      <a:pt x="106" y="50"/>
                    </a:lnTo>
                    <a:lnTo>
                      <a:pt x="107" y="50"/>
                    </a:lnTo>
                    <a:lnTo>
                      <a:pt x="109" y="51"/>
                    </a:lnTo>
                    <a:lnTo>
                      <a:pt x="107" y="53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10" y="59"/>
                    </a:lnTo>
                    <a:lnTo>
                      <a:pt x="111" y="60"/>
                    </a:lnTo>
                    <a:lnTo>
                      <a:pt x="110" y="62"/>
                    </a:lnTo>
                    <a:lnTo>
                      <a:pt x="110" y="63"/>
                    </a:lnTo>
                    <a:lnTo>
                      <a:pt x="109" y="65"/>
                    </a:lnTo>
                    <a:lnTo>
                      <a:pt x="109" y="67"/>
                    </a:lnTo>
                    <a:lnTo>
                      <a:pt x="107" y="69"/>
                    </a:lnTo>
                    <a:lnTo>
                      <a:pt x="105" y="71"/>
                    </a:lnTo>
                    <a:lnTo>
                      <a:pt x="104" y="71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3" y="74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3" y="78"/>
                    </a:lnTo>
                    <a:lnTo>
                      <a:pt x="101" y="79"/>
                    </a:lnTo>
                    <a:lnTo>
                      <a:pt x="102" y="80"/>
                    </a:lnTo>
                    <a:lnTo>
                      <a:pt x="103" y="8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92" y="92"/>
                    </a:lnTo>
                    <a:lnTo>
                      <a:pt x="87" y="97"/>
                    </a:lnTo>
                    <a:lnTo>
                      <a:pt x="86" y="97"/>
                    </a:lnTo>
                    <a:lnTo>
                      <a:pt x="86" y="98"/>
                    </a:lnTo>
                    <a:lnTo>
                      <a:pt x="85" y="97"/>
                    </a:lnTo>
                    <a:lnTo>
                      <a:pt x="84" y="97"/>
                    </a:lnTo>
                    <a:lnTo>
                      <a:pt x="83" y="97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8" y="96"/>
                    </a:lnTo>
                    <a:lnTo>
                      <a:pt x="77" y="96"/>
                    </a:lnTo>
                    <a:lnTo>
                      <a:pt x="76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68" y="95"/>
                    </a:lnTo>
                    <a:lnTo>
                      <a:pt x="66" y="95"/>
                    </a:lnTo>
                    <a:lnTo>
                      <a:pt x="65" y="95"/>
                    </a:lnTo>
                    <a:lnTo>
                      <a:pt x="65" y="93"/>
                    </a:lnTo>
                    <a:lnTo>
                      <a:pt x="64" y="93"/>
                    </a:lnTo>
                    <a:lnTo>
                      <a:pt x="63" y="93"/>
                    </a:lnTo>
                    <a:lnTo>
                      <a:pt x="59" y="93"/>
                    </a:lnTo>
                    <a:lnTo>
                      <a:pt x="58" y="95"/>
                    </a:lnTo>
                    <a:lnTo>
                      <a:pt x="57" y="92"/>
                    </a:lnTo>
                    <a:lnTo>
                      <a:pt x="56" y="92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4" y="90"/>
                    </a:lnTo>
                    <a:lnTo>
                      <a:pt x="54" y="89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48" y="87"/>
                    </a:lnTo>
                    <a:lnTo>
                      <a:pt x="47" y="87"/>
                    </a:lnTo>
                    <a:lnTo>
                      <a:pt x="46" y="87"/>
                    </a:lnTo>
                    <a:lnTo>
                      <a:pt x="45" y="87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39" y="86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5" y="75"/>
                    </a:lnTo>
                    <a:lnTo>
                      <a:pt x="35" y="74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4" y="70"/>
                    </a:lnTo>
                    <a:lnTo>
                      <a:pt x="32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69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8" y="64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8" y="60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5" y="23"/>
                    </a:lnTo>
                    <a:lnTo>
                      <a:pt x="36" y="21"/>
                    </a:lnTo>
                    <a:lnTo>
                      <a:pt x="37" y="19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7" y="15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2"/>
                    </a:lnTo>
                    <a:lnTo>
                      <a:pt x="50" y="11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3" y="6"/>
                    </a:lnTo>
                    <a:lnTo>
                      <a:pt x="55" y="5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72" name="Freeform 1533"/>
              <p:cNvSpPr>
                <a:spLocks noEditPoints="1"/>
              </p:cNvSpPr>
              <p:nvPr/>
            </p:nvSpPr>
            <p:spPr bwMode="auto">
              <a:xfrm>
                <a:off x="5651500" y="3756025"/>
                <a:ext cx="163513" cy="307975"/>
              </a:xfrm>
              <a:custGeom>
                <a:avLst/>
                <a:gdLst>
                  <a:gd name="T0" fmla="*/ 73085548 w 103"/>
                  <a:gd name="T1" fmla="*/ 143648113 h 194"/>
                  <a:gd name="T2" fmla="*/ 85685575 w 103"/>
                  <a:gd name="T3" fmla="*/ 146169063 h 194"/>
                  <a:gd name="T4" fmla="*/ 103327516 w 103"/>
                  <a:gd name="T5" fmla="*/ 138607800 h 194"/>
                  <a:gd name="T6" fmla="*/ 110887214 w 103"/>
                  <a:gd name="T7" fmla="*/ 141128750 h 194"/>
                  <a:gd name="T8" fmla="*/ 113408172 w 103"/>
                  <a:gd name="T9" fmla="*/ 128527175 h 194"/>
                  <a:gd name="T10" fmla="*/ 138609811 w 103"/>
                  <a:gd name="T11" fmla="*/ 120967500 h 194"/>
                  <a:gd name="T12" fmla="*/ 141129182 w 103"/>
                  <a:gd name="T13" fmla="*/ 123486863 h 194"/>
                  <a:gd name="T14" fmla="*/ 148690467 w 103"/>
                  <a:gd name="T15" fmla="*/ 100806250 h 194"/>
                  <a:gd name="T16" fmla="*/ 153730795 w 103"/>
                  <a:gd name="T17" fmla="*/ 113407825 h 194"/>
                  <a:gd name="T18" fmla="*/ 173892107 w 103"/>
                  <a:gd name="T19" fmla="*/ 98286888 h 194"/>
                  <a:gd name="T20" fmla="*/ 163811451 w 103"/>
                  <a:gd name="T21" fmla="*/ 93246575 h 194"/>
                  <a:gd name="T22" fmla="*/ 171371149 w 103"/>
                  <a:gd name="T23" fmla="*/ 78124050 h 194"/>
                  <a:gd name="T24" fmla="*/ 173892107 w 103"/>
                  <a:gd name="T25" fmla="*/ 85685313 h 194"/>
                  <a:gd name="T26" fmla="*/ 166330821 w 103"/>
                  <a:gd name="T27" fmla="*/ 65524063 h 194"/>
                  <a:gd name="T28" fmla="*/ 178932435 w 103"/>
                  <a:gd name="T29" fmla="*/ 65524063 h 194"/>
                  <a:gd name="T30" fmla="*/ 196572789 w 103"/>
                  <a:gd name="T31" fmla="*/ 52924075 h 194"/>
                  <a:gd name="T32" fmla="*/ 204134074 w 103"/>
                  <a:gd name="T33" fmla="*/ 37801550 h 194"/>
                  <a:gd name="T34" fmla="*/ 201613117 w 103"/>
                  <a:gd name="T35" fmla="*/ 17640300 h 194"/>
                  <a:gd name="T36" fmla="*/ 211693772 w 103"/>
                  <a:gd name="T37" fmla="*/ 7561263 h 194"/>
                  <a:gd name="T38" fmla="*/ 221774428 w 103"/>
                  <a:gd name="T39" fmla="*/ 2520950 h 194"/>
                  <a:gd name="T40" fmla="*/ 221774428 w 103"/>
                  <a:gd name="T41" fmla="*/ 10080625 h 194"/>
                  <a:gd name="T42" fmla="*/ 231855084 w 103"/>
                  <a:gd name="T43" fmla="*/ 25201563 h 194"/>
                  <a:gd name="T44" fmla="*/ 244456698 w 103"/>
                  <a:gd name="T45" fmla="*/ 55443438 h 194"/>
                  <a:gd name="T46" fmla="*/ 249497025 w 103"/>
                  <a:gd name="T47" fmla="*/ 78124050 h 194"/>
                  <a:gd name="T48" fmla="*/ 252016396 w 103"/>
                  <a:gd name="T49" fmla="*/ 98286888 h 194"/>
                  <a:gd name="T50" fmla="*/ 259577681 w 103"/>
                  <a:gd name="T51" fmla="*/ 123486863 h 194"/>
                  <a:gd name="T52" fmla="*/ 244456698 w 103"/>
                  <a:gd name="T53" fmla="*/ 141128750 h 194"/>
                  <a:gd name="T54" fmla="*/ 231855084 w 103"/>
                  <a:gd name="T55" fmla="*/ 126007813 h 194"/>
                  <a:gd name="T56" fmla="*/ 231855084 w 103"/>
                  <a:gd name="T57" fmla="*/ 148688425 h 194"/>
                  <a:gd name="T58" fmla="*/ 234376042 w 103"/>
                  <a:gd name="T59" fmla="*/ 168851263 h 194"/>
                  <a:gd name="T60" fmla="*/ 224295386 w 103"/>
                  <a:gd name="T61" fmla="*/ 194052825 h 194"/>
                  <a:gd name="T62" fmla="*/ 224295386 w 103"/>
                  <a:gd name="T63" fmla="*/ 219254388 h 194"/>
                  <a:gd name="T64" fmla="*/ 209174402 w 103"/>
                  <a:gd name="T65" fmla="*/ 254534988 h 194"/>
                  <a:gd name="T66" fmla="*/ 204134074 w 103"/>
                  <a:gd name="T67" fmla="*/ 277217188 h 194"/>
                  <a:gd name="T68" fmla="*/ 194053418 w 103"/>
                  <a:gd name="T69" fmla="*/ 302418750 h 194"/>
                  <a:gd name="T70" fmla="*/ 178932435 w 103"/>
                  <a:gd name="T71" fmla="*/ 350302513 h 194"/>
                  <a:gd name="T72" fmla="*/ 166330821 w 103"/>
                  <a:gd name="T73" fmla="*/ 383063750 h 194"/>
                  <a:gd name="T74" fmla="*/ 158771123 w 103"/>
                  <a:gd name="T75" fmla="*/ 418345938 h 194"/>
                  <a:gd name="T76" fmla="*/ 148690467 w 103"/>
                  <a:gd name="T77" fmla="*/ 446068450 h 194"/>
                  <a:gd name="T78" fmla="*/ 133569483 w 103"/>
                  <a:gd name="T79" fmla="*/ 468749063 h 194"/>
                  <a:gd name="T80" fmla="*/ 100806558 w 103"/>
                  <a:gd name="T81" fmla="*/ 476310325 h 194"/>
                  <a:gd name="T82" fmla="*/ 83166204 w 103"/>
                  <a:gd name="T83" fmla="*/ 488910313 h 194"/>
                  <a:gd name="T84" fmla="*/ 47883909 w 103"/>
                  <a:gd name="T85" fmla="*/ 476310325 h 194"/>
                  <a:gd name="T86" fmla="*/ 32762925 w 103"/>
                  <a:gd name="T87" fmla="*/ 468749063 h 194"/>
                  <a:gd name="T88" fmla="*/ 22682269 w 103"/>
                  <a:gd name="T89" fmla="*/ 448587813 h 194"/>
                  <a:gd name="T90" fmla="*/ 15120984 w 103"/>
                  <a:gd name="T91" fmla="*/ 423386250 h 194"/>
                  <a:gd name="T92" fmla="*/ 15120984 w 103"/>
                  <a:gd name="T93" fmla="*/ 403225000 h 194"/>
                  <a:gd name="T94" fmla="*/ 2520958 w 103"/>
                  <a:gd name="T95" fmla="*/ 383063750 h 194"/>
                  <a:gd name="T96" fmla="*/ 2520958 w 103"/>
                  <a:gd name="T97" fmla="*/ 350302513 h 194"/>
                  <a:gd name="T98" fmla="*/ 15120984 w 103"/>
                  <a:gd name="T99" fmla="*/ 332660625 h 194"/>
                  <a:gd name="T100" fmla="*/ 25201640 w 103"/>
                  <a:gd name="T101" fmla="*/ 315018738 h 194"/>
                  <a:gd name="T102" fmla="*/ 45362951 w 103"/>
                  <a:gd name="T103" fmla="*/ 287297813 h 194"/>
                  <a:gd name="T104" fmla="*/ 42843581 w 103"/>
                  <a:gd name="T105" fmla="*/ 264615613 h 194"/>
                  <a:gd name="T106" fmla="*/ 35282295 w 103"/>
                  <a:gd name="T107" fmla="*/ 239415638 h 194"/>
                  <a:gd name="T108" fmla="*/ 30241967 w 103"/>
                  <a:gd name="T109" fmla="*/ 219254388 h 194"/>
                  <a:gd name="T110" fmla="*/ 25201640 w 103"/>
                  <a:gd name="T111" fmla="*/ 196572188 h 194"/>
                  <a:gd name="T112" fmla="*/ 42843581 w 103"/>
                  <a:gd name="T113" fmla="*/ 171370625 h 194"/>
                  <a:gd name="T114" fmla="*/ 47883909 w 103"/>
                  <a:gd name="T115" fmla="*/ 151209375 h 194"/>
                  <a:gd name="T116" fmla="*/ 183972763 w 103"/>
                  <a:gd name="T117" fmla="*/ 45362813 h 194"/>
                  <a:gd name="T118" fmla="*/ 241935740 w 103"/>
                  <a:gd name="T119" fmla="*/ 176410938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"/>
                  <a:gd name="T181" fmla="*/ 0 h 194"/>
                  <a:gd name="T182" fmla="*/ 103 w 103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" h="194">
                    <a:moveTo>
                      <a:pt x="24" y="60"/>
                    </a:moveTo>
                    <a:lnTo>
                      <a:pt x="26" y="59"/>
                    </a:lnTo>
                    <a:lnTo>
                      <a:pt x="26" y="58"/>
                    </a:lnTo>
                    <a:lnTo>
                      <a:pt x="27" y="58"/>
                    </a:lnTo>
                    <a:lnTo>
                      <a:pt x="27" y="57"/>
                    </a:lnTo>
                    <a:lnTo>
                      <a:pt x="28" y="57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8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4" y="57"/>
                    </a:lnTo>
                    <a:lnTo>
                      <a:pt x="34" y="58"/>
                    </a:lnTo>
                    <a:lnTo>
                      <a:pt x="35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40" y="55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3"/>
                    </a:lnTo>
                    <a:lnTo>
                      <a:pt x="43" y="54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4" y="56"/>
                    </a:lnTo>
                    <a:lnTo>
                      <a:pt x="44" y="57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1"/>
                    </a:lnTo>
                    <a:lnTo>
                      <a:pt x="46" y="50"/>
                    </a:lnTo>
                    <a:lnTo>
                      <a:pt x="47" y="49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4" y="51"/>
                    </a:lnTo>
                    <a:lnTo>
                      <a:pt x="54" y="50"/>
                    </a:lnTo>
                    <a:lnTo>
                      <a:pt x="55" y="50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5" y="47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7" y="42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0" y="39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0" y="42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4" y="39"/>
                    </a:lnTo>
                    <a:lnTo>
                      <a:pt x="65" y="38"/>
                    </a:lnTo>
                    <a:lnTo>
                      <a:pt x="68" y="38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4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9" y="31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1"/>
                    </a:lnTo>
                    <a:lnTo>
                      <a:pt x="69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3" y="23"/>
                    </a:lnTo>
                    <a:lnTo>
                      <a:pt x="73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0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0" y="17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8"/>
                    </a:lnTo>
                    <a:lnTo>
                      <a:pt x="80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8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0" y="6"/>
                    </a:lnTo>
                    <a:lnTo>
                      <a:pt x="91" y="8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3" y="12"/>
                    </a:lnTo>
                    <a:lnTo>
                      <a:pt x="96" y="15"/>
                    </a:lnTo>
                    <a:lnTo>
                      <a:pt x="96" y="16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20"/>
                    </a:lnTo>
                    <a:lnTo>
                      <a:pt x="97" y="21"/>
                    </a:lnTo>
                    <a:lnTo>
                      <a:pt x="97" y="22"/>
                    </a:lnTo>
                    <a:lnTo>
                      <a:pt x="98" y="22"/>
                    </a:lnTo>
                    <a:lnTo>
                      <a:pt x="98" y="23"/>
                    </a:lnTo>
                    <a:lnTo>
                      <a:pt x="99" y="26"/>
                    </a:lnTo>
                    <a:lnTo>
                      <a:pt x="99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9" y="36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2" y="45"/>
                    </a:lnTo>
                    <a:lnTo>
                      <a:pt x="103" y="46"/>
                    </a:lnTo>
                    <a:lnTo>
                      <a:pt x="103" y="47"/>
                    </a:lnTo>
                    <a:lnTo>
                      <a:pt x="103" y="48"/>
                    </a:lnTo>
                    <a:lnTo>
                      <a:pt x="103" y="49"/>
                    </a:lnTo>
                    <a:lnTo>
                      <a:pt x="102" y="51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1" y="51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3" y="56"/>
                    </a:lnTo>
                    <a:lnTo>
                      <a:pt x="92" y="57"/>
                    </a:lnTo>
                    <a:lnTo>
                      <a:pt x="92" y="58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4" y="60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93" y="68"/>
                    </a:lnTo>
                    <a:lnTo>
                      <a:pt x="93" y="69"/>
                    </a:lnTo>
                    <a:lnTo>
                      <a:pt x="91" y="70"/>
                    </a:lnTo>
                    <a:lnTo>
                      <a:pt x="90" y="73"/>
                    </a:lnTo>
                    <a:lnTo>
                      <a:pt x="89" y="76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90" y="82"/>
                    </a:lnTo>
                    <a:lnTo>
                      <a:pt x="90" y="83"/>
                    </a:lnTo>
                    <a:lnTo>
                      <a:pt x="89" y="83"/>
                    </a:lnTo>
                    <a:lnTo>
                      <a:pt x="89" y="85"/>
                    </a:lnTo>
                    <a:lnTo>
                      <a:pt x="89" y="86"/>
                    </a:lnTo>
                    <a:lnTo>
                      <a:pt x="89" y="87"/>
                    </a:lnTo>
                    <a:lnTo>
                      <a:pt x="88" y="88"/>
                    </a:lnTo>
                    <a:lnTo>
                      <a:pt x="88" y="91"/>
                    </a:lnTo>
                    <a:lnTo>
                      <a:pt x="87" y="93"/>
                    </a:lnTo>
                    <a:lnTo>
                      <a:pt x="85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5"/>
                    </a:lnTo>
                    <a:lnTo>
                      <a:pt x="82" y="106"/>
                    </a:lnTo>
                    <a:lnTo>
                      <a:pt x="81" y="107"/>
                    </a:lnTo>
                    <a:lnTo>
                      <a:pt x="81" y="109"/>
                    </a:lnTo>
                    <a:lnTo>
                      <a:pt x="81" y="110"/>
                    </a:lnTo>
                    <a:lnTo>
                      <a:pt x="80" y="111"/>
                    </a:lnTo>
                    <a:lnTo>
                      <a:pt x="80" y="112"/>
                    </a:lnTo>
                    <a:lnTo>
                      <a:pt x="80" y="113"/>
                    </a:lnTo>
                    <a:lnTo>
                      <a:pt x="79" y="115"/>
                    </a:lnTo>
                    <a:lnTo>
                      <a:pt x="79" y="116"/>
                    </a:lnTo>
                    <a:lnTo>
                      <a:pt x="78" y="118"/>
                    </a:lnTo>
                    <a:lnTo>
                      <a:pt x="78" y="119"/>
                    </a:lnTo>
                    <a:lnTo>
                      <a:pt x="77" y="120"/>
                    </a:lnTo>
                    <a:lnTo>
                      <a:pt x="77" y="121"/>
                    </a:lnTo>
                    <a:lnTo>
                      <a:pt x="75" y="123"/>
                    </a:lnTo>
                    <a:lnTo>
                      <a:pt x="75" y="124"/>
                    </a:lnTo>
                    <a:lnTo>
                      <a:pt x="75" y="128"/>
                    </a:lnTo>
                    <a:lnTo>
                      <a:pt x="74" y="129"/>
                    </a:lnTo>
                    <a:lnTo>
                      <a:pt x="73" y="132"/>
                    </a:lnTo>
                    <a:lnTo>
                      <a:pt x="72" y="135"/>
                    </a:lnTo>
                    <a:lnTo>
                      <a:pt x="71" y="139"/>
                    </a:lnTo>
                    <a:lnTo>
                      <a:pt x="70" y="141"/>
                    </a:lnTo>
                    <a:lnTo>
                      <a:pt x="70" y="142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68" y="149"/>
                    </a:lnTo>
                    <a:lnTo>
                      <a:pt x="66" y="149"/>
                    </a:lnTo>
                    <a:lnTo>
                      <a:pt x="66" y="150"/>
                    </a:lnTo>
                    <a:lnTo>
                      <a:pt x="66" y="152"/>
                    </a:lnTo>
                    <a:lnTo>
                      <a:pt x="66" y="153"/>
                    </a:lnTo>
                    <a:lnTo>
                      <a:pt x="66" y="154"/>
                    </a:lnTo>
                    <a:lnTo>
                      <a:pt x="65" y="156"/>
                    </a:lnTo>
                    <a:lnTo>
                      <a:pt x="65" y="157"/>
                    </a:lnTo>
                    <a:lnTo>
                      <a:pt x="65" y="159"/>
                    </a:lnTo>
                    <a:lnTo>
                      <a:pt x="64" y="161"/>
                    </a:lnTo>
                    <a:lnTo>
                      <a:pt x="63" y="165"/>
                    </a:lnTo>
                    <a:lnTo>
                      <a:pt x="63" y="166"/>
                    </a:lnTo>
                    <a:lnTo>
                      <a:pt x="63" y="167"/>
                    </a:lnTo>
                    <a:lnTo>
                      <a:pt x="62" y="168"/>
                    </a:lnTo>
                    <a:lnTo>
                      <a:pt x="62" y="169"/>
                    </a:lnTo>
                    <a:lnTo>
                      <a:pt x="61" y="171"/>
                    </a:lnTo>
                    <a:lnTo>
                      <a:pt x="60" y="172"/>
                    </a:lnTo>
                    <a:lnTo>
                      <a:pt x="60" y="174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59" y="178"/>
                    </a:lnTo>
                    <a:lnTo>
                      <a:pt x="57" y="179"/>
                    </a:lnTo>
                    <a:lnTo>
                      <a:pt x="56" y="181"/>
                    </a:lnTo>
                    <a:lnTo>
                      <a:pt x="56" y="182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5" y="185"/>
                    </a:lnTo>
                    <a:lnTo>
                      <a:pt x="53" y="186"/>
                    </a:lnTo>
                    <a:lnTo>
                      <a:pt x="50" y="188"/>
                    </a:lnTo>
                    <a:lnTo>
                      <a:pt x="49" y="188"/>
                    </a:lnTo>
                    <a:lnTo>
                      <a:pt x="47" y="188"/>
                    </a:lnTo>
                    <a:lnTo>
                      <a:pt x="45" y="188"/>
                    </a:lnTo>
                    <a:lnTo>
                      <a:pt x="44" y="188"/>
                    </a:lnTo>
                    <a:lnTo>
                      <a:pt x="43" y="188"/>
                    </a:lnTo>
                    <a:lnTo>
                      <a:pt x="42" y="188"/>
                    </a:lnTo>
                    <a:lnTo>
                      <a:pt x="40" y="189"/>
                    </a:lnTo>
                    <a:lnTo>
                      <a:pt x="38" y="190"/>
                    </a:lnTo>
                    <a:lnTo>
                      <a:pt x="37" y="191"/>
                    </a:lnTo>
                    <a:lnTo>
                      <a:pt x="36" y="191"/>
                    </a:lnTo>
                    <a:lnTo>
                      <a:pt x="35" y="191"/>
                    </a:lnTo>
                    <a:lnTo>
                      <a:pt x="35" y="193"/>
                    </a:lnTo>
                    <a:lnTo>
                      <a:pt x="34" y="193"/>
                    </a:lnTo>
                    <a:lnTo>
                      <a:pt x="34" y="194"/>
                    </a:lnTo>
                    <a:lnTo>
                      <a:pt x="33" y="194"/>
                    </a:lnTo>
                    <a:lnTo>
                      <a:pt x="32" y="194"/>
                    </a:lnTo>
                    <a:lnTo>
                      <a:pt x="28" y="194"/>
                    </a:lnTo>
                    <a:lnTo>
                      <a:pt x="27" y="193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3" y="189"/>
                    </a:lnTo>
                    <a:lnTo>
                      <a:pt x="22" y="189"/>
                    </a:lnTo>
                    <a:lnTo>
                      <a:pt x="19" y="189"/>
                    </a:lnTo>
                    <a:lnTo>
                      <a:pt x="18" y="189"/>
                    </a:lnTo>
                    <a:lnTo>
                      <a:pt x="17" y="189"/>
                    </a:lnTo>
                    <a:lnTo>
                      <a:pt x="16" y="189"/>
                    </a:lnTo>
                    <a:lnTo>
                      <a:pt x="16" y="188"/>
                    </a:lnTo>
                    <a:lnTo>
                      <a:pt x="17" y="188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6"/>
                    </a:lnTo>
                    <a:lnTo>
                      <a:pt x="12" y="186"/>
                    </a:lnTo>
                    <a:lnTo>
                      <a:pt x="12" y="185"/>
                    </a:lnTo>
                    <a:lnTo>
                      <a:pt x="12" y="184"/>
                    </a:lnTo>
                    <a:lnTo>
                      <a:pt x="10" y="182"/>
                    </a:lnTo>
                    <a:lnTo>
                      <a:pt x="10" y="181"/>
                    </a:lnTo>
                    <a:lnTo>
                      <a:pt x="10" y="180"/>
                    </a:lnTo>
                    <a:lnTo>
                      <a:pt x="10" y="179"/>
                    </a:lnTo>
                    <a:lnTo>
                      <a:pt x="9" y="178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7" y="176"/>
                    </a:lnTo>
                    <a:lnTo>
                      <a:pt x="7" y="174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8"/>
                    </a:lnTo>
                    <a:lnTo>
                      <a:pt x="6" y="166"/>
                    </a:lnTo>
                    <a:lnTo>
                      <a:pt x="7" y="166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7" y="162"/>
                    </a:lnTo>
                    <a:lnTo>
                      <a:pt x="6" y="162"/>
                    </a:lnTo>
                    <a:lnTo>
                      <a:pt x="6" y="161"/>
                    </a:lnTo>
                    <a:lnTo>
                      <a:pt x="6" y="160"/>
                    </a:lnTo>
                    <a:lnTo>
                      <a:pt x="6" y="159"/>
                    </a:lnTo>
                    <a:lnTo>
                      <a:pt x="6" y="158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4" y="157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1" y="150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1" y="140"/>
                    </a:lnTo>
                    <a:lnTo>
                      <a:pt x="1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8" y="132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10" y="126"/>
                    </a:lnTo>
                    <a:lnTo>
                      <a:pt x="10" y="125"/>
                    </a:lnTo>
                    <a:lnTo>
                      <a:pt x="12" y="124"/>
                    </a:lnTo>
                    <a:lnTo>
                      <a:pt x="13" y="123"/>
                    </a:lnTo>
                    <a:lnTo>
                      <a:pt x="14" y="121"/>
                    </a:lnTo>
                    <a:lnTo>
                      <a:pt x="15" y="119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7" y="115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7" y="112"/>
                    </a:lnTo>
                    <a:lnTo>
                      <a:pt x="17" y="111"/>
                    </a:lnTo>
                    <a:lnTo>
                      <a:pt x="17" y="107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17" y="105"/>
                    </a:lnTo>
                    <a:lnTo>
                      <a:pt x="16" y="104"/>
                    </a:lnTo>
                    <a:lnTo>
                      <a:pt x="16" y="103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5" y="96"/>
                    </a:lnTo>
                    <a:lnTo>
                      <a:pt x="14" y="95"/>
                    </a:lnTo>
                    <a:lnTo>
                      <a:pt x="14" y="94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2" y="84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0" y="78"/>
                    </a:lnTo>
                    <a:lnTo>
                      <a:pt x="10" y="77"/>
                    </a:lnTo>
                    <a:lnTo>
                      <a:pt x="12" y="76"/>
                    </a:lnTo>
                    <a:lnTo>
                      <a:pt x="14" y="74"/>
                    </a:lnTo>
                    <a:lnTo>
                      <a:pt x="14" y="73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4" y="60"/>
                    </a:lnTo>
                    <a:moveTo>
                      <a:pt x="73" y="21"/>
                    </a:moveTo>
                    <a:lnTo>
                      <a:pt x="71" y="20"/>
                    </a:lnTo>
                    <a:lnTo>
                      <a:pt x="71" y="19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3" y="21"/>
                    </a:lnTo>
                    <a:moveTo>
                      <a:pt x="94" y="73"/>
                    </a:moveTo>
                    <a:lnTo>
                      <a:pt x="94" y="70"/>
                    </a:lnTo>
                    <a:lnTo>
                      <a:pt x="96" y="68"/>
                    </a:lnTo>
                    <a:lnTo>
                      <a:pt x="97" y="67"/>
                    </a:lnTo>
                    <a:lnTo>
                      <a:pt x="96" y="69"/>
                    </a:lnTo>
                    <a:lnTo>
                      <a:pt x="96" y="70"/>
                    </a:lnTo>
                    <a:lnTo>
                      <a:pt x="94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73" name="Freeform 1534"/>
              <p:cNvSpPr>
                <a:spLocks/>
              </p:cNvSpPr>
              <p:nvPr/>
            </p:nvSpPr>
            <p:spPr bwMode="auto">
              <a:xfrm>
                <a:off x="4940300" y="3867150"/>
                <a:ext cx="306388" cy="273050"/>
              </a:xfrm>
              <a:custGeom>
                <a:avLst/>
                <a:gdLst>
                  <a:gd name="T0" fmla="*/ 461190140 w 193"/>
                  <a:gd name="T1" fmla="*/ 22682200 h 172"/>
                  <a:gd name="T2" fmla="*/ 478830469 w 193"/>
                  <a:gd name="T3" fmla="*/ 27720925 h 172"/>
                  <a:gd name="T4" fmla="*/ 473790148 w 193"/>
                  <a:gd name="T5" fmla="*/ 32761238 h 172"/>
                  <a:gd name="T6" fmla="*/ 448588545 w 193"/>
                  <a:gd name="T7" fmla="*/ 40322500 h 172"/>
                  <a:gd name="T8" fmla="*/ 428427262 w 193"/>
                  <a:gd name="T9" fmla="*/ 57962800 h 172"/>
                  <a:gd name="T10" fmla="*/ 418346620 w 193"/>
                  <a:gd name="T11" fmla="*/ 42843450 h 172"/>
                  <a:gd name="T12" fmla="*/ 350303084 w 193"/>
                  <a:gd name="T13" fmla="*/ 52924075 h 172"/>
                  <a:gd name="T14" fmla="*/ 332661168 w 193"/>
                  <a:gd name="T15" fmla="*/ 115927188 h 172"/>
                  <a:gd name="T16" fmla="*/ 322580526 w 193"/>
                  <a:gd name="T17" fmla="*/ 181451250 h 172"/>
                  <a:gd name="T18" fmla="*/ 297378923 w 193"/>
                  <a:gd name="T19" fmla="*/ 216733438 h 172"/>
                  <a:gd name="T20" fmla="*/ 297378923 w 193"/>
                  <a:gd name="T21" fmla="*/ 249494675 h 172"/>
                  <a:gd name="T22" fmla="*/ 297378923 w 193"/>
                  <a:gd name="T23" fmla="*/ 287297813 h 172"/>
                  <a:gd name="T24" fmla="*/ 297378923 w 193"/>
                  <a:gd name="T25" fmla="*/ 362902500 h 172"/>
                  <a:gd name="T26" fmla="*/ 297378923 w 193"/>
                  <a:gd name="T27" fmla="*/ 410786263 h 172"/>
                  <a:gd name="T28" fmla="*/ 277217640 w 193"/>
                  <a:gd name="T29" fmla="*/ 423386250 h 172"/>
                  <a:gd name="T30" fmla="*/ 262096678 w 193"/>
                  <a:gd name="T31" fmla="*/ 430947513 h 172"/>
                  <a:gd name="T32" fmla="*/ 224295066 w 193"/>
                  <a:gd name="T33" fmla="*/ 423386250 h 172"/>
                  <a:gd name="T34" fmla="*/ 206653150 w 193"/>
                  <a:gd name="T35" fmla="*/ 423386250 h 172"/>
                  <a:gd name="T36" fmla="*/ 201612829 w 193"/>
                  <a:gd name="T37" fmla="*/ 408265313 h 172"/>
                  <a:gd name="T38" fmla="*/ 186491867 w 193"/>
                  <a:gd name="T39" fmla="*/ 398184688 h 172"/>
                  <a:gd name="T40" fmla="*/ 178932180 w 193"/>
                  <a:gd name="T41" fmla="*/ 413305625 h 172"/>
                  <a:gd name="T42" fmla="*/ 158770897 w 193"/>
                  <a:gd name="T43" fmla="*/ 410786263 h 172"/>
                  <a:gd name="T44" fmla="*/ 143649934 w 193"/>
                  <a:gd name="T45" fmla="*/ 393144375 h 172"/>
                  <a:gd name="T46" fmla="*/ 136088660 w 193"/>
                  <a:gd name="T47" fmla="*/ 385584700 h 172"/>
                  <a:gd name="T48" fmla="*/ 128528972 w 193"/>
                  <a:gd name="T49" fmla="*/ 360383138 h 172"/>
                  <a:gd name="T50" fmla="*/ 123488652 w 193"/>
                  <a:gd name="T51" fmla="*/ 347781563 h 172"/>
                  <a:gd name="T52" fmla="*/ 118448331 w 193"/>
                  <a:gd name="T53" fmla="*/ 332660625 h 172"/>
                  <a:gd name="T54" fmla="*/ 113408010 w 193"/>
                  <a:gd name="T55" fmla="*/ 304938113 h 172"/>
                  <a:gd name="T56" fmla="*/ 110887056 w 193"/>
                  <a:gd name="T57" fmla="*/ 289817175 h 172"/>
                  <a:gd name="T58" fmla="*/ 103327369 w 193"/>
                  <a:gd name="T59" fmla="*/ 267136563 h 172"/>
                  <a:gd name="T60" fmla="*/ 103327369 w 193"/>
                  <a:gd name="T61" fmla="*/ 241935000 h 172"/>
                  <a:gd name="T62" fmla="*/ 98287048 w 193"/>
                  <a:gd name="T63" fmla="*/ 226814063 h 172"/>
                  <a:gd name="T64" fmla="*/ 103327369 w 193"/>
                  <a:gd name="T65" fmla="*/ 211693125 h 172"/>
                  <a:gd name="T66" fmla="*/ 93246727 w 193"/>
                  <a:gd name="T67" fmla="*/ 186491563 h 172"/>
                  <a:gd name="T68" fmla="*/ 75604811 w 193"/>
                  <a:gd name="T69" fmla="*/ 168851263 h 172"/>
                  <a:gd name="T70" fmla="*/ 60483849 w 193"/>
                  <a:gd name="T71" fmla="*/ 138607800 h 172"/>
                  <a:gd name="T72" fmla="*/ 52924161 w 193"/>
                  <a:gd name="T73" fmla="*/ 123486863 h 172"/>
                  <a:gd name="T74" fmla="*/ 45362887 w 193"/>
                  <a:gd name="T75" fmla="*/ 108367513 h 172"/>
                  <a:gd name="T76" fmla="*/ 35282245 w 193"/>
                  <a:gd name="T77" fmla="*/ 85685313 h 172"/>
                  <a:gd name="T78" fmla="*/ 20161283 w 193"/>
                  <a:gd name="T79" fmla="*/ 63003113 h 172"/>
                  <a:gd name="T80" fmla="*/ 12601596 w 193"/>
                  <a:gd name="T81" fmla="*/ 52924075 h 172"/>
                  <a:gd name="T82" fmla="*/ 0 w 193"/>
                  <a:gd name="T83" fmla="*/ 22682200 h 172"/>
                  <a:gd name="T84" fmla="*/ 10080641 w 193"/>
                  <a:gd name="T85" fmla="*/ 10080625 h 172"/>
                  <a:gd name="T86" fmla="*/ 32762878 w 193"/>
                  <a:gd name="T87" fmla="*/ 12601575 h 172"/>
                  <a:gd name="T88" fmla="*/ 52924161 w 193"/>
                  <a:gd name="T89" fmla="*/ 0 h 172"/>
                  <a:gd name="T90" fmla="*/ 70564490 w 193"/>
                  <a:gd name="T91" fmla="*/ 12601575 h 172"/>
                  <a:gd name="T92" fmla="*/ 95766094 w 193"/>
                  <a:gd name="T93" fmla="*/ 17640300 h 172"/>
                  <a:gd name="T94" fmla="*/ 156249942 w 193"/>
                  <a:gd name="T95" fmla="*/ 17640300 h 172"/>
                  <a:gd name="T96" fmla="*/ 231854753 w 193"/>
                  <a:gd name="T97" fmla="*/ 17640300 h 172"/>
                  <a:gd name="T98" fmla="*/ 254536990 w 193"/>
                  <a:gd name="T99" fmla="*/ 32761238 h 172"/>
                  <a:gd name="T100" fmla="*/ 277217640 w 193"/>
                  <a:gd name="T101" fmla="*/ 35282188 h 172"/>
                  <a:gd name="T102" fmla="*/ 302419244 w 193"/>
                  <a:gd name="T103" fmla="*/ 35282188 h 172"/>
                  <a:gd name="T104" fmla="*/ 327620847 w 193"/>
                  <a:gd name="T105" fmla="*/ 40322500 h 172"/>
                  <a:gd name="T106" fmla="*/ 362903092 w 193"/>
                  <a:gd name="T107" fmla="*/ 37801550 h 1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3"/>
                  <a:gd name="T163" fmla="*/ 0 h 172"/>
                  <a:gd name="T164" fmla="*/ 193 w 193"/>
                  <a:gd name="T165" fmla="*/ 172 h 1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3" h="172">
                    <a:moveTo>
                      <a:pt x="167" y="11"/>
                    </a:moveTo>
                    <a:lnTo>
                      <a:pt x="173" y="9"/>
                    </a:lnTo>
                    <a:lnTo>
                      <a:pt x="175" y="9"/>
                    </a:lnTo>
                    <a:lnTo>
                      <a:pt x="178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4" y="8"/>
                    </a:lnTo>
                    <a:lnTo>
                      <a:pt x="185" y="8"/>
                    </a:lnTo>
                    <a:lnTo>
                      <a:pt x="186" y="8"/>
                    </a:lnTo>
                    <a:lnTo>
                      <a:pt x="188" y="9"/>
                    </a:lnTo>
                    <a:lnTo>
                      <a:pt x="190" y="9"/>
                    </a:lnTo>
                    <a:lnTo>
                      <a:pt x="190" y="11"/>
                    </a:lnTo>
                    <a:lnTo>
                      <a:pt x="191" y="11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1" y="14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7" y="14"/>
                    </a:lnTo>
                    <a:lnTo>
                      <a:pt x="185" y="15"/>
                    </a:lnTo>
                    <a:lnTo>
                      <a:pt x="183" y="16"/>
                    </a:lnTo>
                    <a:lnTo>
                      <a:pt x="182" y="16"/>
                    </a:lnTo>
                    <a:lnTo>
                      <a:pt x="182" y="15"/>
                    </a:lnTo>
                    <a:lnTo>
                      <a:pt x="181" y="15"/>
                    </a:lnTo>
                    <a:lnTo>
                      <a:pt x="178" y="16"/>
                    </a:lnTo>
                    <a:lnTo>
                      <a:pt x="175" y="18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3" y="21"/>
                    </a:lnTo>
                    <a:lnTo>
                      <a:pt x="172" y="21"/>
                    </a:lnTo>
                    <a:lnTo>
                      <a:pt x="170" y="22"/>
                    </a:lnTo>
                    <a:lnTo>
                      <a:pt x="170" y="23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1"/>
                    </a:lnTo>
                    <a:lnTo>
                      <a:pt x="168" y="20"/>
                    </a:lnTo>
                    <a:lnTo>
                      <a:pt x="167" y="18"/>
                    </a:lnTo>
                    <a:lnTo>
                      <a:pt x="166" y="18"/>
                    </a:lnTo>
                    <a:lnTo>
                      <a:pt x="166" y="17"/>
                    </a:lnTo>
                    <a:lnTo>
                      <a:pt x="165" y="16"/>
                    </a:lnTo>
                    <a:lnTo>
                      <a:pt x="162" y="16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0" y="18"/>
                    </a:lnTo>
                    <a:lnTo>
                      <a:pt x="144" y="20"/>
                    </a:lnTo>
                    <a:lnTo>
                      <a:pt x="139" y="21"/>
                    </a:lnTo>
                    <a:lnTo>
                      <a:pt x="136" y="21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33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2" y="55"/>
                    </a:lnTo>
                    <a:lnTo>
                      <a:pt x="132" y="59"/>
                    </a:lnTo>
                    <a:lnTo>
                      <a:pt x="132" y="63"/>
                    </a:lnTo>
                    <a:lnTo>
                      <a:pt x="132" y="67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28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8" y="74"/>
                    </a:lnTo>
                    <a:lnTo>
                      <a:pt x="118" y="77"/>
                    </a:lnTo>
                    <a:lnTo>
                      <a:pt x="118" y="80"/>
                    </a:lnTo>
                    <a:lnTo>
                      <a:pt x="118" y="83"/>
                    </a:lnTo>
                    <a:lnTo>
                      <a:pt x="118" y="86"/>
                    </a:lnTo>
                    <a:lnTo>
                      <a:pt x="118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8" y="96"/>
                    </a:lnTo>
                    <a:lnTo>
                      <a:pt x="118" y="98"/>
                    </a:lnTo>
                    <a:lnTo>
                      <a:pt x="118" y="99"/>
                    </a:lnTo>
                    <a:lnTo>
                      <a:pt x="118" y="100"/>
                    </a:lnTo>
                    <a:lnTo>
                      <a:pt x="118" y="105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8" y="111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7"/>
                    </a:lnTo>
                    <a:lnTo>
                      <a:pt x="118" y="118"/>
                    </a:lnTo>
                    <a:lnTo>
                      <a:pt x="118" y="121"/>
                    </a:lnTo>
                    <a:lnTo>
                      <a:pt x="118" y="124"/>
                    </a:lnTo>
                    <a:lnTo>
                      <a:pt x="118" y="128"/>
                    </a:lnTo>
                    <a:lnTo>
                      <a:pt x="118" y="135"/>
                    </a:lnTo>
                    <a:lnTo>
                      <a:pt x="118" y="144"/>
                    </a:lnTo>
                    <a:lnTo>
                      <a:pt x="118" y="148"/>
                    </a:lnTo>
                    <a:lnTo>
                      <a:pt x="118" y="149"/>
                    </a:lnTo>
                    <a:lnTo>
                      <a:pt x="118" y="151"/>
                    </a:lnTo>
                    <a:lnTo>
                      <a:pt x="118" y="152"/>
                    </a:lnTo>
                    <a:lnTo>
                      <a:pt x="118" y="156"/>
                    </a:lnTo>
                    <a:lnTo>
                      <a:pt x="118" y="158"/>
                    </a:lnTo>
                    <a:lnTo>
                      <a:pt x="118" y="163"/>
                    </a:lnTo>
                    <a:lnTo>
                      <a:pt x="118" y="164"/>
                    </a:lnTo>
                    <a:lnTo>
                      <a:pt x="116" y="165"/>
                    </a:lnTo>
                    <a:lnTo>
                      <a:pt x="114" y="165"/>
                    </a:lnTo>
                    <a:lnTo>
                      <a:pt x="112" y="165"/>
                    </a:lnTo>
                    <a:lnTo>
                      <a:pt x="111" y="166"/>
                    </a:lnTo>
                    <a:lnTo>
                      <a:pt x="111" y="167"/>
                    </a:lnTo>
                    <a:lnTo>
                      <a:pt x="110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8" y="170"/>
                    </a:lnTo>
                    <a:lnTo>
                      <a:pt x="108" y="171"/>
                    </a:lnTo>
                    <a:lnTo>
                      <a:pt x="107" y="171"/>
                    </a:lnTo>
                    <a:lnTo>
                      <a:pt x="106" y="172"/>
                    </a:lnTo>
                    <a:lnTo>
                      <a:pt x="104" y="171"/>
                    </a:lnTo>
                    <a:lnTo>
                      <a:pt x="103" y="171"/>
                    </a:lnTo>
                    <a:lnTo>
                      <a:pt x="100" y="170"/>
                    </a:lnTo>
                    <a:lnTo>
                      <a:pt x="94" y="171"/>
                    </a:lnTo>
                    <a:lnTo>
                      <a:pt x="92" y="171"/>
                    </a:lnTo>
                    <a:lnTo>
                      <a:pt x="90" y="171"/>
                    </a:lnTo>
                    <a:lnTo>
                      <a:pt x="90" y="170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5" y="168"/>
                    </a:lnTo>
                    <a:lnTo>
                      <a:pt x="84" y="168"/>
                    </a:lnTo>
                    <a:lnTo>
                      <a:pt x="84" y="167"/>
                    </a:lnTo>
                    <a:lnTo>
                      <a:pt x="83" y="167"/>
                    </a:lnTo>
                    <a:lnTo>
                      <a:pt x="82" y="167"/>
                    </a:lnTo>
                    <a:lnTo>
                      <a:pt x="82" y="168"/>
                    </a:lnTo>
                    <a:lnTo>
                      <a:pt x="81" y="168"/>
                    </a:lnTo>
                    <a:lnTo>
                      <a:pt x="81" y="165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80" y="162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9" y="160"/>
                    </a:lnTo>
                    <a:lnTo>
                      <a:pt x="78" y="160"/>
                    </a:lnTo>
                    <a:lnTo>
                      <a:pt x="78" y="158"/>
                    </a:lnTo>
                    <a:lnTo>
                      <a:pt x="76" y="158"/>
                    </a:lnTo>
                    <a:lnTo>
                      <a:pt x="74" y="158"/>
                    </a:lnTo>
                    <a:lnTo>
                      <a:pt x="74" y="160"/>
                    </a:lnTo>
                    <a:lnTo>
                      <a:pt x="73" y="162"/>
                    </a:lnTo>
                    <a:lnTo>
                      <a:pt x="73" y="163"/>
                    </a:lnTo>
                    <a:lnTo>
                      <a:pt x="72" y="164"/>
                    </a:lnTo>
                    <a:lnTo>
                      <a:pt x="72" y="165"/>
                    </a:lnTo>
                    <a:lnTo>
                      <a:pt x="71" y="165"/>
                    </a:lnTo>
                    <a:lnTo>
                      <a:pt x="71" y="164"/>
                    </a:lnTo>
                    <a:lnTo>
                      <a:pt x="70" y="165"/>
                    </a:lnTo>
                    <a:lnTo>
                      <a:pt x="69" y="166"/>
                    </a:lnTo>
                    <a:lnTo>
                      <a:pt x="67" y="166"/>
                    </a:lnTo>
                    <a:lnTo>
                      <a:pt x="66" y="166"/>
                    </a:lnTo>
                    <a:lnTo>
                      <a:pt x="64" y="164"/>
                    </a:lnTo>
                    <a:lnTo>
                      <a:pt x="64" y="163"/>
                    </a:lnTo>
                    <a:lnTo>
                      <a:pt x="63" y="163"/>
                    </a:lnTo>
                    <a:lnTo>
                      <a:pt x="62" y="162"/>
                    </a:lnTo>
                    <a:lnTo>
                      <a:pt x="61" y="161"/>
                    </a:lnTo>
                    <a:lnTo>
                      <a:pt x="60" y="161"/>
                    </a:lnTo>
                    <a:lnTo>
                      <a:pt x="57" y="158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7" y="156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5" y="155"/>
                    </a:lnTo>
                    <a:lnTo>
                      <a:pt x="55" y="154"/>
                    </a:lnTo>
                    <a:lnTo>
                      <a:pt x="54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53" y="151"/>
                    </a:lnTo>
                    <a:lnTo>
                      <a:pt x="52" y="149"/>
                    </a:lnTo>
                    <a:lnTo>
                      <a:pt x="52" y="148"/>
                    </a:lnTo>
                    <a:lnTo>
                      <a:pt x="51" y="148"/>
                    </a:lnTo>
                    <a:lnTo>
                      <a:pt x="51" y="147"/>
                    </a:lnTo>
                    <a:lnTo>
                      <a:pt x="51" y="146"/>
                    </a:lnTo>
                    <a:lnTo>
                      <a:pt x="51" y="143"/>
                    </a:lnTo>
                    <a:lnTo>
                      <a:pt x="49" y="143"/>
                    </a:lnTo>
                    <a:lnTo>
                      <a:pt x="48" y="140"/>
                    </a:lnTo>
                    <a:lnTo>
                      <a:pt x="48" y="139"/>
                    </a:lnTo>
                    <a:lnTo>
                      <a:pt x="48" y="138"/>
                    </a:lnTo>
                    <a:lnTo>
                      <a:pt x="49" y="138"/>
                    </a:lnTo>
                    <a:lnTo>
                      <a:pt x="49" y="139"/>
                    </a:lnTo>
                    <a:lnTo>
                      <a:pt x="49" y="138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7" y="132"/>
                    </a:lnTo>
                    <a:lnTo>
                      <a:pt x="47" y="130"/>
                    </a:lnTo>
                    <a:lnTo>
                      <a:pt x="46" y="129"/>
                    </a:lnTo>
                    <a:lnTo>
                      <a:pt x="46" y="128"/>
                    </a:lnTo>
                    <a:lnTo>
                      <a:pt x="45" y="126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5" y="121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5" y="116"/>
                    </a:lnTo>
                    <a:lnTo>
                      <a:pt x="45" y="115"/>
                    </a:lnTo>
                    <a:lnTo>
                      <a:pt x="44" y="115"/>
                    </a:lnTo>
                    <a:lnTo>
                      <a:pt x="44" y="114"/>
                    </a:lnTo>
                    <a:lnTo>
                      <a:pt x="44" y="112"/>
                    </a:lnTo>
                    <a:lnTo>
                      <a:pt x="43" y="111"/>
                    </a:lnTo>
                    <a:lnTo>
                      <a:pt x="43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1" y="106"/>
                    </a:lnTo>
                    <a:lnTo>
                      <a:pt x="41" y="105"/>
                    </a:lnTo>
                    <a:lnTo>
                      <a:pt x="39" y="104"/>
                    </a:lnTo>
                    <a:lnTo>
                      <a:pt x="39" y="102"/>
                    </a:lnTo>
                    <a:lnTo>
                      <a:pt x="39" y="101"/>
                    </a:lnTo>
                    <a:lnTo>
                      <a:pt x="39" y="100"/>
                    </a:lnTo>
                    <a:lnTo>
                      <a:pt x="41" y="99"/>
                    </a:lnTo>
                    <a:lnTo>
                      <a:pt x="41" y="96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38" y="87"/>
                    </a:lnTo>
                    <a:lnTo>
                      <a:pt x="39" y="86"/>
                    </a:lnTo>
                    <a:lnTo>
                      <a:pt x="39" y="87"/>
                    </a:lnTo>
                    <a:lnTo>
                      <a:pt x="41" y="86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1" y="81"/>
                    </a:lnTo>
                    <a:lnTo>
                      <a:pt x="41" y="80"/>
                    </a:lnTo>
                    <a:lnTo>
                      <a:pt x="38" y="78"/>
                    </a:lnTo>
                    <a:lnTo>
                      <a:pt x="38" y="77"/>
                    </a:lnTo>
                    <a:lnTo>
                      <a:pt x="37" y="74"/>
                    </a:lnTo>
                    <a:lnTo>
                      <a:pt x="35" y="72"/>
                    </a:lnTo>
                    <a:lnTo>
                      <a:pt x="34" y="71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8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8" y="62"/>
                    </a:lnTo>
                    <a:lnTo>
                      <a:pt x="27" y="60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9" y="44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6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2" y="7"/>
                    </a:lnTo>
                    <a:lnTo>
                      <a:pt x="47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70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8"/>
                    </a:lnTo>
                    <a:lnTo>
                      <a:pt x="98" y="9"/>
                    </a:lnTo>
                    <a:lnTo>
                      <a:pt x="99" y="11"/>
                    </a:lnTo>
                    <a:lnTo>
                      <a:pt x="100" y="12"/>
                    </a:lnTo>
                    <a:lnTo>
                      <a:pt x="101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2" y="14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5" y="14"/>
                    </a:lnTo>
                    <a:lnTo>
                      <a:pt x="126" y="15"/>
                    </a:lnTo>
                    <a:lnTo>
                      <a:pt x="127" y="15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2" y="15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8" y="16"/>
                    </a:lnTo>
                    <a:lnTo>
                      <a:pt x="144" y="15"/>
                    </a:lnTo>
                    <a:lnTo>
                      <a:pt x="150" y="14"/>
                    </a:lnTo>
                    <a:lnTo>
                      <a:pt x="155" y="13"/>
                    </a:lnTo>
                    <a:lnTo>
                      <a:pt x="159" y="12"/>
                    </a:lnTo>
                    <a:lnTo>
                      <a:pt x="160" y="12"/>
                    </a:lnTo>
                    <a:lnTo>
                      <a:pt x="165" y="11"/>
                    </a:lnTo>
                    <a:lnTo>
                      <a:pt x="16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74" name="Freeform 1536"/>
              <p:cNvSpPr>
                <a:spLocks/>
              </p:cNvSpPr>
              <p:nvPr/>
            </p:nvSpPr>
            <p:spPr bwMode="auto">
              <a:xfrm>
                <a:off x="5127625" y="3887787"/>
                <a:ext cx="211138" cy="204788"/>
              </a:xfrm>
              <a:custGeom>
                <a:avLst/>
                <a:gdLst>
                  <a:gd name="T0" fmla="*/ 191532329 w 133"/>
                  <a:gd name="T1" fmla="*/ 10080650 h 129"/>
                  <a:gd name="T2" fmla="*/ 196572653 w 133"/>
                  <a:gd name="T3" fmla="*/ 22680668 h 129"/>
                  <a:gd name="T4" fmla="*/ 214214582 w 133"/>
                  <a:gd name="T5" fmla="*/ 37801642 h 129"/>
                  <a:gd name="T6" fmla="*/ 216733951 w 133"/>
                  <a:gd name="T7" fmla="*/ 50403248 h 129"/>
                  <a:gd name="T8" fmla="*/ 224295231 w 133"/>
                  <a:gd name="T9" fmla="*/ 65524222 h 129"/>
                  <a:gd name="T10" fmla="*/ 236895248 w 133"/>
                  <a:gd name="T11" fmla="*/ 73083916 h 129"/>
                  <a:gd name="T12" fmla="*/ 259577502 w 133"/>
                  <a:gd name="T13" fmla="*/ 80645197 h 129"/>
                  <a:gd name="T14" fmla="*/ 262096871 w 133"/>
                  <a:gd name="T15" fmla="*/ 95766171 h 129"/>
                  <a:gd name="T16" fmla="*/ 277217844 w 133"/>
                  <a:gd name="T17" fmla="*/ 95766171 h 129"/>
                  <a:gd name="T18" fmla="*/ 277217844 w 133"/>
                  <a:gd name="T19" fmla="*/ 118446839 h 129"/>
                  <a:gd name="T20" fmla="*/ 284779124 w 133"/>
                  <a:gd name="T21" fmla="*/ 128527489 h 129"/>
                  <a:gd name="T22" fmla="*/ 294859773 w 133"/>
                  <a:gd name="T23" fmla="*/ 136088770 h 129"/>
                  <a:gd name="T24" fmla="*/ 304940422 w 133"/>
                  <a:gd name="T25" fmla="*/ 138608138 h 129"/>
                  <a:gd name="T26" fmla="*/ 325101720 w 133"/>
                  <a:gd name="T27" fmla="*/ 143648463 h 129"/>
                  <a:gd name="T28" fmla="*/ 325101720 w 133"/>
                  <a:gd name="T29" fmla="*/ 151209744 h 129"/>
                  <a:gd name="T30" fmla="*/ 332661413 w 133"/>
                  <a:gd name="T31" fmla="*/ 151209744 h 129"/>
                  <a:gd name="T32" fmla="*/ 325101720 w 133"/>
                  <a:gd name="T33" fmla="*/ 158769438 h 129"/>
                  <a:gd name="T34" fmla="*/ 315021071 w 133"/>
                  <a:gd name="T35" fmla="*/ 168850087 h 129"/>
                  <a:gd name="T36" fmla="*/ 292338817 w 133"/>
                  <a:gd name="T37" fmla="*/ 173890412 h 129"/>
                  <a:gd name="T38" fmla="*/ 284779124 w 133"/>
                  <a:gd name="T39" fmla="*/ 186492018 h 129"/>
                  <a:gd name="T40" fmla="*/ 269658151 w 133"/>
                  <a:gd name="T41" fmla="*/ 199092036 h 129"/>
                  <a:gd name="T42" fmla="*/ 254537178 w 133"/>
                  <a:gd name="T43" fmla="*/ 209172686 h 129"/>
                  <a:gd name="T44" fmla="*/ 246975897 w 133"/>
                  <a:gd name="T45" fmla="*/ 224293660 h 129"/>
                  <a:gd name="T46" fmla="*/ 234375880 w 133"/>
                  <a:gd name="T47" fmla="*/ 239414635 h 129"/>
                  <a:gd name="T48" fmla="*/ 231854924 w 133"/>
                  <a:gd name="T49" fmla="*/ 244454959 h 129"/>
                  <a:gd name="T50" fmla="*/ 211693626 w 133"/>
                  <a:gd name="T51" fmla="*/ 246975916 h 129"/>
                  <a:gd name="T52" fmla="*/ 204133933 w 133"/>
                  <a:gd name="T53" fmla="*/ 277217864 h 129"/>
                  <a:gd name="T54" fmla="*/ 186492004 w 133"/>
                  <a:gd name="T55" fmla="*/ 284777558 h 129"/>
                  <a:gd name="T56" fmla="*/ 171371031 w 133"/>
                  <a:gd name="T57" fmla="*/ 287298514 h 129"/>
                  <a:gd name="T58" fmla="*/ 161290382 w 133"/>
                  <a:gd name="T59" fmla="*/ 284777558 h 129"/>
                  <a:gd name="T60" fmla="*/ 148690365 w 133"/>
                  <a:gd name="T61" fmla="*/ 282258189 h 129"/>
                  <a:gd name="T62" fmla="*/ 131048435 w 133"/>
                  <a:gd name="T63" fmla="*/ 272177540 h 129"/>
                  <a:gd name="T64" fmla="*/ 115927462 w 133"/>
                  <a:gd name="T65" fmla="*/ 267137215 h 129"/>
                  <a:gd name="T66" fmla="*/ 100806489 w 133"/>
                  <a:gd name="T67" fmla="*/ 282258189 h 129"/>
                  <a:gd name="T68" fmla="*/ 95766164 w 133"/>
                  <a:gd name="T69" fmla="*/ 292338839 h 129"/>
                  <a:gd name="T70" fmla="*/ 78125823 w 133"/>
                  <a:gd name="T71" fmla="*/ 309979182 h 129"/>
                  <a:gd name="T72" fmla="*/ 68045174 w 133"/>
                  <a:gd name="T73" fmla="*/ 317538875 h 129"/>
                  <a:gd name="T74" fmla="*/ 60483893 w 133"/>
                  <a:gd name="T75" fmla="*/ 325100156 h 129"/>
                  <a:gd name="T76" fmla="*/ 50403244 w 133"/>
                  <a:gd name="T77" fmla="*/ 325100156 h 129"/>
                  <a:gd name="T78" fmla="*/ 40322595 w 133"/>
                  <a:gd name="T79" fmla="*/ 325100156 h 129"/>
                  <a:gd name="T80" fmla="*/ 30241947 w 133"/>
                  <a:gd name="T81" fmla="*/ 325100156 h 129"/>
                  <a:gd name="T82" fmla="*/ 22682254 w 133"/>
                  <a:gd name="T83" fmla="*/ 312498550 h 129"/>
                  <a:gd name="T84" fmla="*/ 27722578 w 133"/>
                  <a:gd name="T85" fmla="*/ 302417901 h 129"/>
                  <a:gd name="T86" fmla="*/ 25201622 w 133"/>
                  <a:gd name="T87" fmla="*/ 279737233 h 129"/>
                  <a:gd name="T88" fmla="*/ 10080649 w 133"/>
                  <a:gd name="T89" fmla="*/ 257056565 h 129"/>
                  <a:gd name="T90" fmla="*/ 0 w 133"/>
                  <a:gd name="T91" fmla="*/ 246975916 h 129"/>
                  <a:gd name="T92" fmla="*/ 0 w 133"/>
                  <a:gd name="T93" fmla="*/ 214213011 h 129"/>
                  <a:gd name="T94" fmla="*/ 0 w 133"/>
                  <a:gd name="T95" fmla="*/ 183971062 h 129"/>
                  <a:gd name="T96" fmla="*/ 10080649 w 133"/>
                  <a:gd name="T97" fmla="*/ 148688788 h 129"/>
                  <a:gd name="T98" fmla="*/ 35282271 w 133"/>
                  <a:gd name="T99" fmla="*/ 126008120 h 129"/>
                  <a:gd name="T100" fmla="*/ 35282271 w 133"/>
                  <a:gd name="T101" fmla="*/ 30241949 h 129"/>
                  <a:gd name="T102" fmla="*/ 80645191 w 133"/>
                  <a:gd name="T103" fmla="*/ 12600018 h 129"/>
                  <a:gd name="T104" fmla="*/ 118448418 w 133"/>
                  <a:gd name="T105" fmla="*/ 7559693 h 129"/>
                  <a:gd name="T106" fmla="*/ 126008111 w 133"/>
                  <a:gd name="T107" fmla="*/ 17640343 h 129"/>
                  <a:gd name="T108" fmla="*/ 131048435 w 133"/>
                  <a:gd name="T109" fmla="*/ 22680668 h 129"/>
                  <a:gd name="T110" fmla="*/ 143650040 w 133"/>
                  <a:gd name="T111" fmla="*/ 12600018 h 129"/>
                  <a:gd name="T112" fmla="*/ 161290382 w 133"/>
                  <a:gd name="T113" fmla="*/ 7559693 h 129"/>
                  <a:gd name="T114" fmla="*/ 176411355 w 133"/>
                  <a:gd name="T115" fmla="*/ 0 h 129"/>
                  <a:gd name="T116" fmla="*/ 189012960 w 133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3"/>
                  <a:gd name="T178" fmla="*/ 0 h 129"/>
                  <a:gd name="T179" fmla="*/ 133 w 133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3" h="129">
                    <a:moveTo>
                      <a:pt x="75" y="0"/>
                    </a:moveTo>
                    <a:lnTo>
                      <a:pt x="75" y="1"/>
                    </a:lnTo>
                    <a:lnTo>
                      <a:pt x="75" y="2"/>
                    </a:lnTo>
                    <a:lnTo>
                      <a:pt x="75" y="3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8" y="7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3"/>
                    </a:lnTo>
                    <a:lnTo>
                      <a:pt x="84" y="14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7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5" y="29"/>
                    </a:lnTo>
                    <a:lnTo>
                      <a:pt x="96" y="30"/>
                    </a:lnTo>
                    <a:lnTo>
                      <a:pt x="100" y="31"/>
                    </a:lnTo>
                    <a:lnTo>
                      <a:pt x="101" y="31"/>
                    </a:lnTo>
                    <a:lnTo>
                      <a:pt x="103" y="32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9"/>
                    </a:lnTo>
                    <a:lnTo>
                      <a:pt x="110" y="42"/>
                    </a:lnTo>
                    <a:lnTo>
                      <a:pt x="110" y="43"/>
                    </a:lnTo>
                    <a:lnTo>
                      <a:pt x="110" y="45"/>
                    </a:lnTo>
                    <a:lnTo>
                      <a:pt x="110" y="47"/>
                    </a:lnTo>
                    <a:lnTo>
                      <a:pt x="111" y="48"/>
                    </a:lnTo>
                    <a:lnTo>
                      <a:pt x="112" y="49"/>
                    </a:lnTo>
                    <a:lnTo>
                      <a:pt x="113" y="50"/>
                    </a:lnTo>
                    <a:lnTo>
                      <a:pt x="113" y="51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5"/>
                    </a:lnTo>
                    <a:lnTo>
                      <a:pt x="121" y="55"/>
                    </a:lnTo>
                    <a:lnTo>
                      <a:pt x="122" y="55"/>
                    </a:lnTo>
                    <a:lnTo>
                      <a:pt x="123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9" y="59"/>
                    </a:lnTo>
                    <a:lnTo>
                      <a:pt x="129" y="60"/>
                    </a:lnTo>
                    <a:lnTo>
                      <a:pt x="130" y="60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2" y="63"/>
                    </a:lnTo>
                    <a:lnTo>
                      <a:pt x="129" y="63"/>
                    </a:lnTo>
                    <a:lnTo>
                      <a:pt x="128" y="65"/>
                    </a:lnTo>
                    <a:lnTo>
                      <a:pt x="128" y="66"/>
                    </a:lnTo>
                    <a:lnTo>
                      <a:pt x="126" y="66"/>
                    </a:lnTo>
                    <a:lnTo>
                      <a:pt x="125" y="67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19" y="68"/>
                    </a:lnTo>
                    <a:lnTo>
                      <a:pt x="116" y="69"/>
                    </a:lnTo>
                    <a:lnTo>
                      <a:pt x="116" y="70"/>
                    </a:lnTo>
                    <a:lnTo>
                      <a:pt x="115" y="71"/>
                    </a:lnTo>
                    <a:lnTo>
                      <a:pt x="114" y="71"/>
                    </a:lnTo>
                    <a:lnTo>
                      <a:pt x="113" y="73"/>
                    </a:lnTo>
                    <a:lnTo>
                      <a:pt x="113" y="74"/>
                    </a:lnTo>
                    <a:lnTo>
                      <a:pt x="111" y="76"/>
                    </a:lnTo>
                    <a:lnTo>
                      <a:pt x="110" y="77"/>
                    </a:lnTo>
                    <a:lnTo>
                      <a:pt x="109" y="77"/>
                    </a:lnTo>
                    <a:lnTo>
                      <a:pt x="107" y="77"/>
                    </a:lnTo>
                    <a:lnTo>
                      <a:pt x="107" y="78"/>
                    </a:lnTo>
                    <a:lnTo>
                      <a:pt x="107" y="79"/>
                    </a:lnTo>
                    <a:lnTo>
                      <a:pt x="106" y="79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2" y="82"/>
                    </a:lnTo>
                    <a:lnTo>
                      <a:pt x="101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98" y="87"/>
                    </a:lnTo>
                    <a:lnTo>
                      <a:pt x="98" y="89"/>
                    </a:lnTo>
                    <a:lnTo>
                      <a:pt x="97" y="92"/>
                    </a:lnTo>
                    <a:lnTo>
                      <a:pt x="96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89" y="97"/>
                    </a:lnTo>
                    <a:lnTo>
                      <a:pt x="88" y="97"/>
                    </a:lnTo>
                    <a:lnTo>
                      <a:pt x="86" y="98"/>
                    </a:lnTo>
                    <a:lnTo>
                      <a:pt x="84" y="98"/>
                    </a:lnTo>
                    <a:lnTo>
                      <a:pt x="84" y="99"/>
                    </a:lnTo>
                    <a:lnTo>
                      <a:pt x="84" y="101"/>
                    </a:lnTo>
                    <a:lnTo>
                      <a:pt x="83" y="103"/>
                    </a:lnTo>
                    <a:lnTo>
                      <a:pt x="82" y="105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79" y="111"/>
                    </a:lnTo>
                    <a:lnTo>
                      <a:pt x="78" y="112"/>
                    </a:lnTo>
                    <a:lnTo>
                      <a:pt x="77" y="113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0" y="113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3" y="113"/>
                    </a:lnTo>
                    <a:lnTo>
                      <a:pt x="61" y="113"/>
                    </a:lnTo>
                    <a:lnTo>
                      <a:pt x="60" y="112"/>
                    </a:lnTo>
                    <a:lnTo>
                      <a:pt x="59" y="111"/>
                    </a:lnTo>
                    <a:lnTo>
                      <a:pt x="59" y="112"/>
                    </a:lnTo>
                    <a:lnTo>
                      <a:pt x="58" y="112"/>
                    </a:lnTo>
                    <a:lnTo>
                      <a:pt x="57" y="112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8"/>
                    </a:lnTo>
                    <a:lnTo>
                      <a:pt x="52" y="108"/>
                    </a:lnTo>
                    <a:lnTo>
                      <a:pt x="51" y="107"/>
                    </a:lnTo>
                    <a:lnTo>
                      <a:pt x="50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41" y="108"/>
                    </a:lnTo>
                    <a:lnTo>
                      <a:pt x="40" y="110"/>
                    </a:lnTo>
                    <a:lnTo>
                      <a:pt x="40" y="111"/>
                    </a:lnTo>
                    <a:lnTo>
                      <a:pt x="40" y="112"/>
                    </a:lnTo>
                    <a:lnTo>
                      <a:pt x="39" y="113"/>
                    </a:lnTo>
                    <a:lnTo>
                      <a:pt x="39" y="114"/>
                    </a:lnTo>
                    <a:lnTo>
                      <a:pt x="39" y="116"/>
                    </a:lnTo>
                    <a:lnTo>
                      <a:pt x="38" y="116"/>
                    </a:lnTo>
                    <a:lnTo>
                      <a:pt x="38" y="117"/>
                    </a:lnTo>
                    <a:lnTo>
                      <a:pt x="38" y="119"/>
                    </a:lnTo>
                    <a:lnTo>
                      <a:pt x="36" y="120"/>
                    </a:lnTo>
                    <a:lnTo>
                      <a:pt x="33" y="121"/>
                    </a:lnTo>
                    <a:lnTo>
                      <a:pt x="32" y="121"/>
                    </a:lnTo>
                    <a:lnTo>
                      <a:pt x="31" y="122"/>
                    </a:lnTo>
                    <a:lnTo>
                      <a:pt x="31" y="123"/>
                    </a:lnTo>
                    <a:lnTo>
                      <a:pt x="30" y="124"/>
                    </a:lnTo>
                    <a:lnTo>
                      <a:pt x="29" y="125"/>
                    </a:lnTo>
                    <a:lnTo>
                      <a:pt x="28" y="126"/>
                    </a:lnTo>
                    <a:lnTo>
                      <a:pt x="27" y="126"/>
                    </a:lnTo>
                    <a:lnTo>
                      <a:pt x="26" y="126"/>
                    </a:lnTo>
                    <a:lnTo>
                      <a:pt x="26" y="127"/>
                    </a:lnTo>
                    <a:lnTo>
                      <a:pt x="24" y="129"/>
                    </a:lnTo>
                    <a:lnTo>
                      <a:pt x="23" y="129"/>
                    </a:lnTo>
                    <a:lnTo>
                      <a:pt x="22" y="129"/>
                    </a:lnTo>
                    <a:lnTo>
                      <a:pt x="21" y="129"/>
                    </a:lnTo>
                    <a:lnTo>
                      <a:pt x="20" y="129"/>
                    </a:lnTo>
                    <a:lnTo>
                      <a:pt x="19" y="129"/>
                    </a:lnTo>
                    <a:lnTo>
                      <a:pt x="18" y="129"/>
                    </a:lnTo>
                    <a:lnTo>
                      <a:pt x="17" y="129"/>
                    </a:lnTo>
                    <a:lnTo>
                      <a:pt x="16" y="129"/>
                    </a:lnTo>
                    <a:lnTo>
                      <a:pt x="14" y="129"/>
                    </a:lnTo>
                    <a:lnTo>
                      <a:pt x="13" y="127"/>
                    </a:lnTo>
                    <a:lnTo>
                      <a:pt x="12" y="127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9" y="127"/>
                    </a:lnTo>
                    <a:lnTo>
                      <a:pt x="9" y="124"/>
                    </a:lnTo>
                    <a:lnTo>
                      <a:pt x="9" y="123"/>
                    </a:lnTo>
                    <a:lnTo>
                      <a:pt x="10" y="123"/>
                    </a:lnTo>
                    <a:lnTo>
                      <a:pt x="10" y="122"/>
                    </a:lnTo>
                    <a:lnTo>
                      <a:pt x="11" y="121"/>
                    </a:lnTo>
                    <a:lnTo>
                      <a:pt x="11" y="120"/>
                    </a:lnTo>
                    <a:lnTo>
                      <a:pt x="12" y="119"/>
                    </a:lnTo>
                    <a:lnTo>
                      <a:pt x="12" y="115"/>
                    </a:lnTo>
                    <a:lnTo>
                      <a:pt x="11" y="114"/>
                    </a:lnTo>
                    <a:lnTo>
                      <a:pt x="11" y="113"/>
                    </a:lnTo>
                    <a:lnTo>
                      <a:pt x="10" y="112"/>
                    </a:lnTo>
                    <a:lnTo>
                      <a:pt x="10" y="111"/>
                    </a:lnTo>
                    <a:lnTo>
                      <a:pt x="10" y="110"/>
                    </a:lnTo>
                    <a:lnTo>
                      <a:pt x="9" y="108"/>
                    </a:lnTo>
                    <a:lnTo>
                      <a:pt x="8" y="106"/>
                    </a:lnTo>
                    <a:lnTo>
                      <a:pt x="7" y="104"/>
                    </a:lnTo>
                    <a:lnTo>
                      <a:pt x="5" y="103"/>
                    </a:lnTo>
                    <a:lnTo>
                      <a:pt x="4" y="102"/>
                    </a:lnTo>
                    <a:lnTo>
                      <a:pt x="3" y="101"/>
                    </a:lnTo>
                    <a:lnTo>
                      <a:pt x="2" y="101"/>
                    </a:lnTo>
                    <a:lnTo>
                      <a:pt x="1" y="99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4" y="54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20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5"/>
                    </a:lnTo>
                    <a:lnTo>
                      <a:pt x="60" y="3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75" name="Freeform 1540"/>
              <p:cNvSpPr>
                <a:spLocks noEditPoints="1"/>
              </p:cNvSpPr>
              <p:nvPr/>
            </p:nvSpPr>
            <p:spPr bwMode="auto">
              <a:xfrm>
                <a:off x="5970588" y="3930650"/>
                <a:ext cx="138112" cy="19050"/>
              </a:xfrm>
              <a:custGeom>
                <a:avLst/>
                <a:gdLst>
                  <a:gd name="T0" fmla="*/ 7559648 w 87"/>
                  <a:gd name="T1" fmla="*/ 30241875 h 12"/>
                  <a:gd name="T2" fmla="*/ 5040294 w 87"/>
                  <a:gd name="T3" fmla="*/ 30241875 h 12"/>
                  <a:gd name="T4" fmla="*/ 2519353 w 87"/>
                  <a:gd name="T5" fmla="*/ 27722513 h 12"/>
                  <a:gd name="T6" fmla="*/ 0 w 87"/>
                  <a:gd name="T7" fmla="*/ 27722513 h 12"/>
                  <a:gd name="T8" fmla="*/ 0 w 87"/>
                  <a:gd name="T9" fmla="*/ 27722513 h 12"/>
                  <a:gd name="T10" fmla="*/ 2519353 w 87"/>
                  <a:gd name="T11" fmla="*/ 20161250 h 12"/>
                  <a:gd name="T12" fmla="*/ 2519353 w 87"/>
                  <a:gd name="T13" fmla="*/ 20161250 h 12"/>
                  <a:gd name="T14" fmla="*/ 2519353 w 87"/>
                  <a:gd name="T15" fmla="*/ 20161250 h 12"/>
                  <a:gd name="T16" fmla="*/ 2519353 w 87"/>
                  <a:gd name="T17" fmla="*/ 15120938 h 12"/>
                  <a:gd name="T18" fmla="*/ 7559648 w 87"/>
                  <a:gd name="T19" fmla="*/ 10080625 h 12"/>
                  <a:gd name="T20" fmla="*/ 7559648 w 87"/>
                  <a:gd name="T21" fmla="*/ 10080625 h 12"/>
                  <a:gd name="T22" fmla="*/ 10080589 w 87"/>
                  <a:gd name="T23" fmla="*/ 10080625 h 12"/>
                  <a:gd name="T24" fmla="*/ 10080589 w 87"/>
                  <a:gd name="T25" fmla="*/ 10080625 h 12"/>
                  <a:gd name="T26" fmla="*/ 10080589 w 87"/>
                  <a:gd name="T27" fmla="*/ 10080625 h 12"/>
                  <a:gd name="T28" fmla="*/ 17640236 w 87"/>
                  <a:gd name="T29" fmla="*/ 20161250 h 12"/>
                  <a:gd name="T30" fmla="*/ 17640236 w 87"/>
                  <a:gd name="T31" fmla="*/ 20161250 h 12"/>
                  <a:gd name="T32" fmla="*/ 17640236 w 87"/>
                  <a:gd name="T33" fmla="*/ 22682200 h 12"/>
                  <a:gd name="T34" fmla="*/ 12599942 w 87"/>
                  <a:gd name="T35" fmla="*/ 27722513 h 12"/>
                  <a:gd name="T36" fmla="*/ 12599942 w 87"/>
                  <a:gd name="T37" fmla="*/ 27722513 h 12"/>
                  <a:gd name="T38" fmla="*/ 10080589 w 87"/>
                  <a:gd name="T39" fmla="*/ 27722513 h 12"/>
                  <a:gd name="T40" fmla="*/ 10080589 w 87"/>
                  <a:gd name="T41" fmla="*/ 27722513 h 12"/>
                  <a:gd name="T42" fmla="*/ 7559648 w 87"/>
                  <a:gd name="T43" fmla="*/ 30241875 h 12"/>
                  <a:gd name="T44" fmla="*/ 7559648 w 87"/>
                  <a:gd name="T45" fmla="*/ 30241875 h 12"/>
                  <a:gd name="T46" fmla="*/ 216732653 w 87"/>
                  <a:gd name="T47" fmla="*/ 2520950 h 12"/>
                  <a:gd name="T48" fmla="*/ 214211712 w 87"/>
                  <a:gd name="T49" fmla="*/ 2520950 h 12"/>
                  <a:gd name="T50" fmla="*/ 214211712 w 87"/>
                  <a:gd name="T51" fmla="*/ 2520950 h 12"/>
                  <a:gd name="T52" fmla="*/ 214211712 w 87"/>
                  <a:gd name="T53" fmla="*/ 0 h 12"/>
                  <a:gd name="T54" fmla="*/ 214211712 w 87"/>
                  <a:gd name="T55" fmla="*/ 0 h 12"/>
                  <a:gd name="T56" fmla="*/ 216732653 w 87"/>
                  <a:gd name="T57" fmla="*/ 0 h 12"/>
                  <a:gd name="T58" fmla="*/ 219252006 w 87"/>
                  <a:gd name="T59" fmla="*/ 0 h 12"/>
                  <a:gd name="T60" fmla="*/ 219252006 w 87"/>
                  <a:gd name="T61" fmla="*/ 0 h 12"/>
                  <a:gd name="T62" fmla="*/ 219252006 w 87"/>
                  <a:gd name="T63" fmla="*/ 0 h 12"/>
                  <a:gd name="T64" fmla="*/ 219252006 w 87"/>
                  <a:gd name="T65" fmla="*/ 0 h 12"/>
                  <a:gd name="T66" fmla="*/ 219252006 w 87"/>
                  <a:gd name="T67" fmla="*/ 2520950 h 12"/>
                  <a:gd name="T68" fmla="*/ 216732653 w 87"/>
                  <a:gd name="T69" fmla="*/ 2520950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2"/>
                  <a:gd name="T107" fmla="*/ 87 w 87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2">
                    <a:moveTo>
                      <a:pt x="3" y="12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2"/>
                    </a:lnTo>
                    <a:moveTo>
                      <a:pt x="86" y="1"/>
                    </a:moveTo>
                    <a:lnTo>
                      <a:pt x="85" y="1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76" name="Freeform 1541"/>
              <p:cNvSpPr>
                <a:spLocks noEditPoints="1"/>
              </p:cNvSpPr>
              <p:nvPr/>
            </p:nvSpPr>
            <p:spPr bwMode="auto">
              <a:xfrm>
                <a:off x="8435975" y="3795712"/>
                <a:ext cx="74613" cy="147638"/>
              </a:xfrm>
              <a:custGeom>
                <a:avLst/>
                <a:gdLst>
                  <a:gd name="T0" fmla="*/ 2520967 w 47"/>
                  <a:gd name="T1" fmla="*/ 57962996 h 93"/>
                  <a:gd name="T2" fmla="*/ 0 w 47"/>
                  <a:gd name="T3" fmla="*/ 35282307 h 93"/>
                  <a:gd name="T4" fmla="*/ 5040346 w 47"/>
                  <a:gd name="T5" fmla="*/ 37801678 h 93"/>
                  <a:gd name="T6" fmla="*/ 7561313 w 47"/>
                  <a:gd name="T7" fmla="*/ 50403296 h 93"/>
                  <a:gd name="T8" fmla="*/ 12601659 w 47"/>
                  <a:gd name="T9" fmla="*/ 42842008 h 93"/>
                  <a:gd name="T10" fmla="*/ 17642006 w 47"/>
                  <a:gd name="T11" fmla="*/ 50403296 h 93"/>
                  <a:gd name="T12" fmla="*/ 25201731 w 47"/>
                  <a:gd name="T13" fmla="*/ 63003326 h 93"/>
                  <a:gd name="T14" fmla="*/ 12601659 w 47"/>
                  <a:gd name="T15" fmla="*/ 65524284 h 93"/>
                  <a:gd name="T16" fmla="*/ 30242078 w 47"/>
                  <a:gd name="T17" fmla="*/ 100806591 h 93"/>
                  <a:gd name="T18" fmla="*/ 25201731 w 47"/>
                  <a:gd name="T19" fmla="*/ 85685603 h 93"/>
                  <a:gd name="T20" fmla="*/ 17642006 w 47"/>
                  <a:gd name="T21" fmla="*/ 83164644 h 93"/>
                  <a:gd name="T22" fmla="*/ 22682352 w 47"/>
                  <a:gd name="T23" fmla="*/ 78124315 h 93"/>
                  <a:gd name="T24" fmla="*/ 30242078 w 47"/>
                  <a:gd name="T25" fmla="*/ 85685603 h 93"/>
                  <a:gd name="T26" fmla="*/ 40322770 w 47"/>
                  <a:gd name="T27" fmla="*/ 100806591 h 93"/>
                  <a:gd name="T28" fmla="*/ 60484155 w 47"/>
                  <a:gd name="T29" fmla="*/ 143648599 h 93"/>
                  <a:gd name="T30" fmla="*/ 55443809 w 47"/>
                  <a:gd name="T31" fmla="*/ 143648599 h 93"/>
                  <a:gd name="T32" fmla="*/ 63005122 w 47"/>
                  <a:gd name="T33" fmla="*/ 136088898 h 93"/>
                  <a:gd name="T34" fmla="*/ 68045468 w 47"/>
                  <a:gd name="T35" fmla="*/ 146169558 h 93"/>
                  <a:gd name="T36" fmla="*/ 85685887 w 47"/>
                  <a:gd name="T37" fmla="*/ 183971236 h 93"/>
                  <a:gd name="T38" fmla="*/ 90726233 w 47"/>
                  <a:gd name="T39" fmla="*/ 176411535 h 93"/>
                  <a:gd name="T40" fmla="*/ 93247200 w 47"/>
                  <a:gd name="T41" fmla="*/ 181451865 h 93"/>
                  <a:gd name="T42" fmla="*/ 98287546 w 47"/>
                  <a:gd name="T43" fmla="*/ 183971236 h 93"/>
                  <a:gd name="T44" fmla="*/ 95766579 w 47"/>
                  <a:gd name="T45" fmla="*/ 189011565 h 93"/>
                  <a:gd name="T46" fmla="*/ 47884083 w 47"/>
                  <a:gd name="T47" fmla="*/ 88204974 h 93"/>
                  <a:gd name="T48" fmla="*/ 55443809 w 47"/>
                  <a:gd name="T49" fmla="*/ 85685603 h 93"/>
                  <a:gd name="T50" fmla="*/ 57964776 w 47"/>
                  <a:gd name="T51" fmla="*/ 85685603 h 93"/>
                  <a:gd name="T52" fmla="*/ 60484155 w 47"/>
                  <a:gd name="T53" fmla="*/ 95766262 h 93"/>
                  <a:gd name="T54" fmla="*/ 55443809 w 47"/>
                  <a:gd name="T55" fmla="*/ 95766262 h 93"/>
                  <a:gd name="T56" fmla="*/ 95766579 w 47"/>
                  <a:gd name="T57" fmla="*/ 206653512 h 93"/>
                  <a:gd name="T58" fmla="*/ 98287546 w 47"/>
                  <a:gd name="T59" fmla="*/ 199092224 h 93"/>
                  <a:gd name="T60" fmla="*/ 57964776 w 47"/>
                  <a:gd name="T61" fmla="*/ 80645273 h 93"/>
                  <a:gd name="T62" fmla="*/ 55443809 w 47"/>
                  <a:gd name="T63" fmla="*/ 73083985 h 93"/>
                  <a:gd name="T64" fmla="*/ 57964776 w 47"/>
                  <a:gd name="T65" fmla="*/ 65524284 h 93"/>
                  <a:gd name="T66" fmla="*/ 57964776 w 47"/>
                  <a:gd name="T67" fmla="*/ 75604944 h 93"/>
                  <a:gd name="T68" fmla="*/ 57964776 w 47"/>
                  <a:gd name="T69" fmla="*/ 80645273 h 93"/>
                  <a:gd name="T70" fmla="*/ 40322770 w 47"/>
                  <a:gd name="T71" fmla="*/ 57962996 h 93"/>
                  <a:gd name="T72" fmla="*/ 50403463 w 47"/>
                  <a:gd name="T73" fmla="*/ 55443625 h 93"/>
                  <a:gd name="T74" fmla="*/ 45363116 w 47"/>
                  <a:gd name="T75" fmla="*/ 63003326 h 93"/>
                  <a:gd name="T76" fmla="*/ 60484155 w 47"/>
                  <a:gd name="T77" fmla="*/ 108366292 h 93"/>
                  <a:gd name="T78" fmla="*/ 55443809 w 47"/>
                  <a:gd name="T79" fmla="*/ 105846921 h 93"/>
                  <a:gd name="T80" fmla="*/ 63005122 w 47"/>
                  <a:gd name="T81" fmla="*/ 108366292 h 93"/>
                  <a:gd name="T82" fmla="*/ 68045468 w 47"/>
                  <a:gd name="T83" fmla="*/ 110887251 h 93"/>
                  <a:gd name="T84" fmla="*/ 30242078 w 47"/>
                  <a:gd name="T85" fmla="*/ 15120989 h 93"/>
                  <a:gd name="T86" fmla="*/ 35282424 w 47"/>
                  <a:gd name="T87" fmla="*/ 17640360 h 93"/>
                  <a:gd name="T88" fmla="*/ 55443809 w 47"/>
                  <a:gd name="T89" fmla="*/ 57962996 h 93"/>
                  <a:gd name="T90" fmla="*/ 55443809 w 47"/>
                  <a:gd name="T91" fmla="*/ 42842008 h 93"/>
                  <a:gd name="T92" fmla="*/ 22682352 w 47"/>
                  <a:gd name="T93" fmla="*/ 73083985 h 93"/>
                  <a:gd name="T94" fmla="*/ 17642006 w 47"/>
                  <a:gd name="T95" fmla="*/ 70564614 h 93"/>
                  <a:gd name="T96" fmla="*/ 22682352 w 47"/>
                  <a:gd name="T97" fmla="*/ 70564614 h 93"/>
                  <a:gd name="T98" fmla="*/ 22682352 w 47"/>
                  <a:gd name="T99" fmla="*/ 73083985 h 93"/>
                  <a:gd name="T100" fmla="*/ 110887618 w 47"/>
                  <a:gd name="T101" fmla="*/ 229334202 h 93"/>
                  <a:gd name="T102" fmla="*/ 118448931 w 47"/>
                  <a:gd name="T103" fmla="*/ 234374531 h 93"/>
                  <a:gd name="T104" fmla="*/ 32763045 w 47"/>
                  <a:gd name="T105" fmla="*/ 7559701 h 93"/>
                  <a:gd name="T106" fmla="*/ 30242078 w 47"/>
                  <a:gd name="T107" fmla="*/ 0 h 93"/>
                  <a:gd name="T108" fmla="*/ 35282424 w 47"/>
                  <a:gd name="T109" fmla="*/ 5040330 h 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"/>
                  <a:gd name="T166" fmla="*/ 0 h 93"/>
                  <a:gd name="T167" fmla="*/ 47 w 47"/>
                  <a:gd name="T168" fmla="*/ 93 h 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" h="93">
                    <a:moveTo>
                      <a:pt x="3" y="28"/>
                    </a:moveTo>
                    <a:lnTo>
                      <a:pt x="3" y="28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3" y="28"/>
                    </a:lnTo>
                    <a:moveTo>
                      <a:pt x="13" y="41"/>
                    </a:moveTo>
                    <a:lnTo>
                      <a:pt x="12" y="41"/>
                    </a:lnTo>
                    <a:lnTo>
                      <a:pt x="12" y="40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3" y="41"/>
                    </a:lnTo>
                    <a:moveTo>
                      <a:pt x="25" y="58"/>
                    </a:moveTo>
                    <a:lnTo>
                      <a:pt x="25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9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5" y="58"/>
                    </a:lnTo>
                    <a:moveTo>
                      <a:pt x="38" y="75"/>
                    </a:moveTo>
                    <a:lnTo>
                      <a:pt x="38" y="75"/>
                    </a:lnTo>
                    <a:lnTo>
                      <a:pt x="37" y="75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2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7" y="71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39" y="73"/>
                    </a:lnTo>
                    <a:lnTo>
                      <a:pt x="39" y="75"/>
                    </a:lnTo>
                    <a:lnTo>
                      <a:pt x="38" y="75"/>
                    </a:lnTo>
                    <a:moveTo>
                      <a:pt x="22" y="38"/>
                    </a:moveTo>
                    <a:lnTo>
                      <a:pt x="22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2" y="38"/>
                    </a:lnTo>
                    <a:moveTo>
                      <a:pt x="40" y="85"/>
                    </a:moveTo>
                    <a:lnTo>
                      <a:pt x="40" y="85"/>
                    </a:lnTo>
                    <a:lnTo>
                      <a:pt x="39" y="84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8" y="80"/>
                    </a:lnTo>
                    <a:lnTo>
                      <a:pt x="39" y="79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1" y="82"/>
                    </a:lnTo>
                    <a:lnTo>
                      <a:pt x="40" y="85"/>
                    </a:lnTo>
                    <a:moveTo>
                      <a:pt x="23" y="32"/>
                    </a:move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3" y="32"/>
                    </a:lnTo>
                    <a:moveTo>
                      <a:pt x="18" y="25"/>
                    </a:moveTo>
                    <a:lnTo>
                      <a:pt x="16" y="25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4"/>
                    </a:lnTo>
                    <a:lnTo>
                      <a:pt x="18" y="25"/>
                    </a:lnTo>
                    <a:moveTo>
                      <a:pt x="27" y="44"/>
                    </a:moveTo>
                    <a:lnTo>
                      <a:pt x="25" y="43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2"/>
                    </a:lnTo>
                    <a:lnTo>
                      <a:pt x="25" y="43"/>
                    </a:lnTo>
                    <a:lnTo>
                      <a:pt x="27" y="43"/>
                    </a:lnTo>
                    <a:lnTo>
                      <a:pt x="27" y="44"/>
                    </a:lnTo>
                    <a:moveTo>
                      <a:pt x="13" y="9"/>
                    </a:move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9"/>
                    </a:lnTo>
                    <a:moveTo>
                      <a:pt x="22" y="24"/>
                    </a:moveTo>
                    <a:lnTo>
                      <a:pt x="22" y="23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2" y="24"/>
                    </a:lnTo>
                    <a:moveTo>
                      <a:pt x="9" y="29"/>
                    </a:moveTo>
                    <a:lnTo>
                      <a:pt x="9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6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9" y="29"/>
                    </a:lnTo>
                    <a:moveTo>
                      <a:pt x="47" y="93"/>
                    </a:moveTo>
                    <a:lnTo>
                      <a:pt x="46" y="93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7" y="93"/>
                    </a:lnTo>
                    <a:moveTo>
                      <a:pt x="13" y="3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77" name="Freeform 1542"/>
              <p:cNvSpPr>
                <a:spLocks/>
              </p:cNvSpPr>
              <p:nvPr/>
            </p:nvSpPr>
            <p:spPr bwMode="auto">
              <a:xfrm>
                <a:off x="5922963" y="3956050"/>
                <a:ext cx="14287" cy="11112"/>
              </a:xfrm>
              <a:custGeom>
                <a:avLst/>
                <a:gdLst>
                  <a:gd name="T0" fmla="*/ 15120408 w 9"/>
                  <a:gd name="T1" fmla="*/ 17641094 h 7"/>
                  <a:gd name="T2" fmla="*/ 15120408 w 9"/>
                  <a:gd name="T3" fmla="*/ 17641094 h 7"/>
                  <a:gd name="T4" fmla="*/ 10080272 w 9"/>
                  <a:gd name="T5" fmla="*/ 17641094 h 7"/>
                  <a:gd name="T6" fmla="*/ 7559410 w 9"/>
                  <a:gd name="T7" fmla="*/ 17641094 h 7"/>
                  <a:gd name="T8" fmla="*/ 5040136 w 9"/>
                  <a:gd name="T9" fmla="*/ 15120257 h 7"/>
                  <a:gd name="T10" fmla="*/ 5040136 w 9"/>
                  <a:gd name="T11" fmla="*/ 15120257 h 7"/>
                  <a:gd name="T12" fmla="*/ 2519274 w 9"/>
                  <a:gd name="T13" fmla="*/ 12601008 h 7"/>
                  <a:gd name="T14" fmla="*/ 0 w 9"/>
                  <a:gd name="T15" fmla="*/ 10080171 h 7"/>
                  <a:gd name="T16" fmla="*/ 0 w 9"/>
                  <a:gd name="T17" fmla="*/ 7560922 h 7"/>
                  <a:gd name="T18" fmla="*/ 0 w 9"/>
                  <a:gd name="T19" fmla="*/ 7560922 h 7"/>
                  <a:gd name="T20" fmla="*/ 2519274 w 9"/>
                  <a:gd name="T21" fmla="*/ 5040086 h 7"/>
                  <a:gd name="T22" fmla="*/ 7559410 w 9"/>
                  <a:gd name="T23" fmla="*/ 0 h 7"/>
                  <a:gd name="T24" fmla="*/ 7559410 w 9"/>
                  <a:gd name="T25" fmla="*/ 0 h 7"/>
                  <a:gd name="T26" fmla="*/ 7559410 w 9"/>
                  <a:gd name="T27" fmla="*/ 0 h 7"/>
                  <a:gd name="T28" fmla="*/ 12599547 w 9"/>
                  <a:gd name="T29" fmla="*/ 0 h 7"/>
                  <a:gd name="T30" fmla="*/ 12599547 w 9"/>
                  <a:gd name="T31" fmla="*/ 0 h 7"/>
                  <a:gd name="T32" fmla="*/ 15120408 w 9"/>
                  <a:gd name="T33" fmla="*/ 0 h 7"/>
                  <a:gd name="T34" fmla="*/ 15120408 w 9"/>
                  <a:gd name="T35" fmla="*/ 5040086 h 7"/>
                  <a:gd name="T36" fmla="*/ 15120408 w 9"/>
                  <a:gd name="T37" fmla="*/ 5040086 h 7"/>
                  <a:gd name="T38" fmla="*/ 15120408 w 9"/>
                  <a:gd name="T39" fmla="*/ 5040086 h 7"/>
                  <a:gd name="T40" fmla="*/ 15120408 w 9"/>
                  <a:gd name="T41" fmla="*/ 5040086 h 7"/>
                  <a:gd name="T42" fmla="*/ 15120408 w 9"/>
                  <a:gd name="T43" fmla="*/ 5040086 h 7"/>
                  <a:gd name="T44" fmla="*/ 15120408 w 9"/>
                  <a:gd name="T45" fmla="*/ 7560922 h 7"/>
                  <a:gd name="T46" fmla="*/ 17639683 w 9"/>
                  <a:gd name="T47" fmla="*/ 7560922 h 7"/>
                  <a:gd name="T48" fmla="*/ 17639683 w 9"/>
                  <a:gd name="T49" fmla="*/ 10080171 h 7"/>
                  <a:gd name="T50" fmla="*/ 22679819 w 9"/>
                  <a:gd name="T51" fmla="*/ 10080171 h 7"/>
                  <a:gd name="T52" fmla="*/ 22679819 w 9"/>
                  <a:gd name="T53" fmla="*/ 10080171 h 7"/>
                  <a:gd name="T54" fmla="*/ 22679819 w 9"/>
                  <a:gd name="T55" fmla="*/ 10080171 h 7"/>
                  <a:gd name="T56" fmla="*/ 22679819 w 9"/>
                  <a:gd name="T57" fmla="*/ 10080171 h 7"/>
                  <a:gd name="T58" fmla="*/ 22679819 w 9"/>
                  <a:gd name="T59" fmla="*/ 12601008 h 7"/>
                  <a:gd name="T60" fmla="*/ 22679819 w 9"/>
                  <a:gd name="T61" fmla="*/ 17641094 h 7"/>
                  <a:gd name="T62" fmla="*/ 22679819 w 9"/>
                  <a:gd name="T63" fmla="*/ 17641094 h 7"/>
                  <a:gd name="T64" fmla="*/ 17639683 w 9"/>
                  <a:gd name="T65" fmla="*/ 17641094 h 7"/>
                  <a:gd name="T66" fmla="*/ 17639683 w 9"/>
                  <a:gd name="T67" fmla="*/ 17641094 h 7"/>
                  <a:gd name="T68" fmla="*/ 15120408 w 9"/>
                  <a:gd name="T69" fmla="*/ 17641094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"/>
                  <a:gd name="T106" fmla="*/ 0 h 7"/>
                  <a:gd name="T107" fmla="*/ 9 w 9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" h="7">
                    <a:moveTo>
                      <a:pt x="6" y="7"/>
                    </a:move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78" name="Freeform 1545"/>
              <p:cNvSpPr>
                <a:spLocks noEditPoints="1"/>
              </p:cNvSpPr>
              <p:nvPr/>
            </p:nvSpPr>
            <p:spPr bwMode="auto">
              <a:xfrm>
                <a:off x="5049838" y="3984625"/>
                <a:ext cx="369887" cy="287337"/>
              </a:xfrm>
              <a:custGeom>
                <a:avLst/>
                <a:gdLst>
                  <a:gd name="T0" fmla="*/ 544353014 w 233"/>
                  <a:gd name="T1" fmla="*/ 57964287 h 181"/>
                  <a:gd name="T2" fmla="*/ 554433626 w 233"/>
                  <a:gd name="T3" fmla="*/ 95765771 h 181"/>
                  <a:gd name="T4" fmla="*/ 551912679 w 233"/>
                  <a:gd name="T5" fmla="*/ 133568843 h 181"/>
                  <a:gd name="T6" fmla="*/ 521670845 w 233"/>
                  <a:gd name="T7" fmla="*/ 138609146 h 181"/>
                  <a:gd name="T8" fmla="*/ 509070874 w 233"/>
                  <a:gd name="T9" fmla="*/ 163810665 h 181"/>
                  <a:gd name="T10" fmla="*/ 544353014 w 233"/>
                  <a:gd name="T11" fmla="*/ 186491238 h 181"/>
                  <a:gd name="T12" fmla="*/ 567033596 w 233"/>
                  <a:gd name="T13" fmla="*/ 171370327 h 181"/>
                  <a:gd name="T14" fmla="*/ 577114207 w 233"/>
                  <a:gd name="T15" fmla="*/ 194052487 h 181"/>
                  <a:gd name="T16" fmla="*/ 569554543 w 233"/>
                  <a:gd name="T17" fmla="*/ 229334613 h 181"/>
                  <a:gd name="T18" fmla="*/ 541832068 w 233"/>
                  <a:gd name="T19" fmla="*/ 249495828 h 181"/>
                  <a:gd name="T20" fmla="*/ 521670845 w 233"/>
                  <a:gd name="T21" fmla="*/ 279737651 h 181"/>
                  <a:gd name="T22" fmla="*/ 498990263 w 233"/>
                  <a:gd name="T23" fmla="*/ 307458527 h 181"/>
                  <a:gd name="T24" fmla="*/ 473788735 w 233"/>
                  <a:gd name="T25" fmla="*/ 337700350 h 181"/>
                  <a:gd name="T26" fmla="*/ 446066260 w 233"/>
                  <a:gd name="T27" fmla="*/ 362901869 h 181"/>
                  <a:gd name="T28" fmla="*/ 405743814 w 233"/>
                  <a:gd name="T29" fmla="*/ 393143691 h 181"/>
                  <a:gd name="T30" fmla="*/ 365421369 w 233"/>
                  <a:gd name="T31" fmla="*/ 413304906 h 181"/>
                  <a:gd name="T32" fmla="*/ 335179534 w 233"/>
                  <a:gd name="T33" fmla="*/ 415825851 h 181"/>
                  <a:gd name="T34" fmla="*/ 315018312 w 233"/>
                  <a:gd name="T35" fmla="*/ 428425817 h 181"/>
                  <a:gd name="T36" fmla="*/ 287297424 w 233"/>
                  <a:gd name="T37" fmla="*/ 433466121 h 181"/>
                  <a:gd name="T38" fmla="*/ 244454032 w 233"/>
                  <a:gd name="T39" fmla="*/ 428425817 h 181"/>
                  <a:gd name="T40" fmla="*/ 206652533 w 233"/>
                  <a:gd name="T41" fmla="*/ 428425817 h 181"/>
                  <a:gd name="T42" fmla="*/ 181451005 w 233"/>
                  <a:gd name="T43" fmla="*/ 438506424 h 181"/>
                  <a:gd name="T44" fmla="*/ 153728530 w 233"/>
                  <a:gd name="T45" fmla="*/ 441027370 h 181"/>
                  <a:gd name="T46" fmla="*/ 126007642 w 233"/>
                  <a:gd name="T47" fmla="*/ 453627336 h 181"/>
                  <a:gd name="T48" fmla="*/ 103325473 w 233"/>
                  <a:gd name="T49" fmla="*/ 448587032 h 181"/>
                  <a:gd name="T50" fmla="*/ 83164250 w 233"/>
                  <a:gd name="T51" fmla="*/ 438506424 h 181"/>
                  <a:gd name="T52" fmla="*/ 70564280 w 233"/>
                  <a:gd name="T53" fmla="*/ 433466121 h 181"/>
                  <a:gd name="T54" fmla="*/ 65523974 w 233"/>
                  <a:gd name="T55" fmla="*/ 415825851 h 181"/>
                  <a:gd name="T56" fmla="*/ 47882110 w 233"/>
                  <a:gd name="T57" fmla="*/ 385584029 h 181"/>
                  <a:gd name="T58" fmla="*/ 63003027 w 233"/>
                  <a:gd name="T59" fmla="*/ 360382510 h 181"/>
                  <a:gd name="T60" fmla="*/ 42841805 w 233"/>
                  <a:gd name="T61" fmla="*/ 325100384 h 181"/>
                  <a:gd name="T62" fmla="*/ 25201528 w 233"/>
                  <a:gd name="T63" fmla="*/ 287297313 h 181"/>
                  <a:gd name="T64" fmla="*/ 2519359 w 233"/>
                  <a:gd name="T65" fmla="*/ 244455525 h 181"/>
                  <a:gd name="T66" fmla="*/ 12599970 w 233"/>
                  <a:gd name="T67" fmla="*/ 216733060 h 181"/>
                  <a:gd name="T68" fmla="*/ 30241834 w 233"/>
                  <a:gd name="T69" fmla="*/ 219254006 h 181"/>
                  <a:gd name="T70" fmla="*/ 40322445 w 233"/>
                  <a:gd name="T71" fmla="*/ 236894275 h 181"/>
                  <a:gd name="T72" fmla="*/ 93244861 w 233"/>
                  <a:gd name="T73" fmla="*/ 246974883 h 181"/>
                  <a:gd name="T74" fmla="*/ 113406084 w 233"/>
                  <a:gd name="T75" fmla="*/ 229334613 h 181"/>
                  <a:gd name="T76" fmla="*/ 123486696 w 233"/>
                  <a:gd name="T77" fmla="*/ 176410631 h 181"/>
                  <a:gd name="T78" fmla="*/ 126007642 w 233"/>
                  <a:gd name="T79" fmla="*/ 95765771 h 181"/>
                  <a:gd name="T80" fmla="*/ 148688224 w 233"/>
                  <a:gd name="T81" fmla="*/ 128528539 h 181"/>
                  <a:gd name="T82" fmla="*/ 146168865 w 233"/>
                  <a:gd name="T83" fmla="*/ 158770361 h 181"/>
                  <a:gd name="T84" fmla="*/ 166330088 w 233"/>
                  <a:gd name="T85" fmla="*/ 171370327 h 181"/>
                  <a:gd name="T86" fmla="*/ 191531616 w 233"/>
                  <a:gd name="T87" fmla="*/ 163810665 h 181"/>
                  <a:gd name="T88" fmla="*/ 219252504 w 233"/>
                  <a:gd name="T89" fmla="*/ 141128504 h 181"/>
                  <a:gd name="T90" fmla="*/ 234373421 w 233"/>
                  <a:gd name="T91" fmla="*/ 113407628 h 181"/>
                  <a:gd name="T92" fmla="*/ 267136201 w 233"/>
                  <a:gd name="T93" fmla="*/ 128528539 h 181"/>
                  <a:gd name="T94" fmla="*/ 292337730 w 233"/>
                  <a:gd name="T95" fmla="*/ 133568843 h 181"/>
                  <a:gd name="T96" fmla="*/ 322579564 w 233"/>
                  <a:gd name="T97" fmla="*/ 126007593 h 181"/>
                  <a:gd name="T98" fmla="*/ 347781092 w 233"/>
                  <a:gd name="T99" fmla="*/ 90725467 h 181"/>
                  <a:gd name="T100" fmla="*/ 370461674 w 233"/>
                  <a:gd name="T101" fmla="*/ 65523948 h 181"/>
                  <a:gd name="T102" fmla="*/ 393143844 w 233"/>
                  <a:gd name="T103" fmla="*/ 42843375 h 181"/>
                  <a:gd name="T104" fmla="*/ 415824425 w 233"/>
                  <a:gd name="T105" fmla="*/ 20161215 h 181"/>
                  <a:gd name="T106" fmla="*/ 458667817 w 233"/>
                  <a:gd name="T107" fmla="*/ 5040304 h 181"/>
                  <a:gd name="T108" fmla="*/ 498990263 w 233"/>
                  <a:gd name="T109" fmla="*/ 7561249 h 181"/>
                  <a:gd name="T110" fmla="*/ 526711151 w 233"/>
                  <a:gd name="T111" fmla="*/ 10080607 h 181"/>
                  <a:gd name="T112" fmla="*/ 438506595 w 233"/>
                  <a:gd name="T113" fmla="*/ 287297313 h 181"/>
                  <a:gd name="T114" fmla="*/ 456146871 w 233"/>
                  <a:gd name="T115" fmla="*/ 269657043 h 181"/>
                  <a:gd name="T116" fmla="*/ 446066260 w 233"/>
                  <a:gd name="T117" fmla="*/ 244455525 h 181"/>
                  <a:gd name="T118" fmla="*/ 423385678 w 233"/>
                  <a:gd name="T119" fmla="*/ 234374917 h 181"/>
                  <a:gd name="T120" fmla="*/ 398184149 w 233"/>
                  <a:gd name="T121" fmla="*/ 252015186 h 181"/>
                  <a:gd name="T122" fmla="*/ 380542286 w 233"/>
                  <a:gd name="T123" fmla="*/ 277216705 h 181"/>
                  <a:gd name="T124" fmla="*/ 408264761 w 233"/>
                  <a:gd name="T125" fmla="*/ 304939169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3"/>
                  <a:gd name="T190" fmla="*/ 0 h 181"/>
                  <a:gd name="T191" fmla="*/ 233 w 233"/>
                  <a:gd name="T192" fmla="*/ 181 h 1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3" h="181">
                    <a:moveTo>
                      <a:pt x="210" y="5"/>
                    </a:moveTo>
                    <a:lnTo>
                      <a:pt x="212" y="14"/>
                    </a:lnTo>
                    <a:lnTo>
                      <a:pt x="214" y="15"/>
                    </a:lnTo>
                    <a:lnTo>
                      <a:pt x="214" y="16"/>
                    </a:lnTo>
                    <a:lnTo>
                      <a:pt x="214" y="17"/>
                    </a:lnTo>
                    <a:lnTo>
                      <a:pt x="214" y="18"/>
                    </a:lnTo>
                    <a:lnTo>
                      <a:pt x="214" y="19"/>
                    </a:lnTo>
                    <a:lnTo>
                      <a:pt x="215" y="21"/>
                    </a:lnTo>
                    <a:lnTo>
                      <a:pt x="216" y="22"/>
                    </a:lnTo>
                    <a:lnTo>
                      <a:pt x="216" y="23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8" y="26"/>
                    </a:lnTo>
                    <a:lnTo>
                      <a:pt x="218" y="30"/>
                    </a:lnTo>
                    <a:lnTo>
                      <a:pt x="219" y="31"/>
                    </a:lnTo>
                    <a:lnTo>
                      <a:pt x="219" y="32"/>
                    </a:lnTo>
                    <a:lnTo>
                      <a:pt x="220" y="33"/>
                    </a:lnTo>
                    <a:lnTo>
                      <a:pt x="220" y="34"/>
                    </a:lnTo>
                    <a:lnTo>
                      <a:pt x="220" y="37"/>
                    </a:lnTo>
                    <a:lnTo>
                      <a:pt x="220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3"/>
                    </a:lnTo>
                    <a:lnTo>
                      <a:pt x="220" y="46"/>
                    </a:lnTo>
                    <a:lnTo>
                      <a:pt x="219" y="47"/>
                    </a:lnTo>
                    <a:lnTo>
                      <a:pt x="219" y="49"/>
                    </a:lnTo>
                    <a:lnTo>
                      <a:pt x="220" y="49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19" y="53"/>
                    </a:lnTo>
                    <a:lnTo>
                      <a:pt x="219" y="55"/>
                    </a:lnTo>
                    <a:lnTo>
                      <a:pt x="218" y="55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4" y="53"/>
                    </a:lnTo>
                    <a:lnTo>
                      <a:pt x="211" y="52"/>
                    </a:lnTo>
                    <a:lnTo>
                      <a:pt x="210" y="52"/>
                    </a:lnTo>
                    <a:lnTo>
                      <a:pt x="207" y="54"/>
                    </a:lnTo>
                    <a:lnTo>
                      <a:pt x="207" y="55"/>
                    </a:lnTo>
                    <a:lnTo>
                      <a:pt x="207" y="56"/>
                    </a:lnTo>
                    <a:lnTo>
                      <a:pt x="207" y="58"/>
                    </a:lnTo>
                    <a:lnTo>
                      <a:pt x="206" y="58"/>
                    </a:lnTo>
                    <a:lnTo>
                      <a:pt x="205" y="59"/>
                    </a:lnTo>
                    <a:lnTo>
                      <a:pt x="205" y="60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2" y="64"/>
                    </a:lnTo>
                    <a:lnTo>
                      <a:pt x="202" y="65"/>
                    </a:lnTo>
                    <a:lnTo>
                      <a:pt x="202" y="66"/>
                    </a:lnTo>
                    <a:lnTo>
                      <a:pt x="203" y="66"/>
                    </a:lnTo>
                    <a:lnTo>
                      <a:pt x="205" y="66"/>
                    </a:lnTo>
                    <a:lnTo>
                      <a:pt x="205" y="69"/>
                    </a:lnTo>
                    <a:lnTo>
                      <a:pt x="207" y="71"/>
                    </a:lnTo>
                    <a:lnTo>
                      <a:pt x="208" y="72"/>
                    </a:lnTo>
                    <a:lnTo>
                      <a:pt x="209" y="73"/>
                    </a:lnTo>
                    <a:lnTo>
                      <a:pt x="211" y="73"/>
                    </a:lnTo>
                    <a:lnTo>
                      <a:pt x="212" y="74"/>
                    </a:lnTo>
                    <a:lnTo>
                      <a:pt x="216" y="74"/>
                    </a:lnTo>
                    <a:lnTo>
                      <a:pt x="217" y="74"/>
                    </a:lnTo>
                    <a:lnTo>
                      <a:pt x="219" y="74"/>
                    </a:lnTo>
                    <a:lnTo>
                      <a:pt x="219" y="73"/>
                    </a:lnTo>
                    <a:lnTo>
                      <a:pt x="219" y="72"/>
                    </a:lnTo>
                    <a:lnTo>
                      <a:pt x="219" y="71"/>
                    </a:lnTo>
                    <a:lnTo>
                      <a:pt x="220" y="66"/>
                    </a:lnTo>
                    <a:lnTo>
                      <a:pt x="221" y="66"/>
                    </a:lnTo>
                    <a:lnTo>
                      <a:pt x="221" y="68"/>
                    </a:lnTo>
                    <a:lnTo>
                      <a:pt x="222" y="68"/>
                    </a:lnTo>
                    <a:lnTo>
                      <a:pt x="225" y="68"/>
                    </a:lnTo>
                    <a:lnTo>
                      <a:pt x="226" y="68"/>
                    </a:lnTo>
                    <a:lnTo>
                      <a:pt x="229" y="68"/>
                    </a:lnTo>
                    <a:lnTo>
                      <a:pt x="230" y="68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3" y="70"/>
                    </a:lnTo>
                    <a:lnTo>
                      <a:pt x="231" y="71"/>
                    </a:lnTo>
                    <a:lnTo>
                      <a:pt x="230" y="74"/>
                    </a:lnTo>
                    <a:lnTo>
                      <a:pt x="230" y="75"/>
                    </a:lnTo>
                    <a:lnTo>
                      <a:pt x="229" y="77"/>
                    </a:lnTo>
                    <a:lnTo>
                      <a:pt x="229" y="79"/>
                    </a:lnTo>
                    <a:lnTo>
                      <a:pt x="229" y="80"/>
                    </a:lnTo>
                    <a:lnTo>
                      <a:pt x="228" y="82"/>
                    </a:lnTo>
                    <a:lnTo>
                      <a:pt x="228" y="83"/>
                    </a:lnTo>
                    <a:lnTo>
                      <a:pt x="228" y="86"/>
                    </a:lnTo>
                    <a:lnTo>
                      <a:pt x="227" y="87"/>
                    </a:lnTo>
                    <a:lnTo>
                      <a:pt x="227" y="88"/>
                    </a:lnTo>
                    <a:lnTo>
                      <a:pt x="226" y="89"/>
                    </a:lnTo>
                    <a:lnTo>
                      <a:pt x="226" y="90"/>
                    </a:lnTo>
                    <a:lnTo>
                      <a:pt x="226" y="91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2" y="94"/>
                    </a:lnTo>
                    <a:lnTo>
                      <a:pt x="220" y="96"/>
                    </a:lnTo>
                    <a:lnTo>
                      <a:pt x="219" y="97"/>
                    </a:lnTo>
                    <a:lnTo>
                      <a:pt x="218" y="97"/>
                    </a:lnTo>
                    <a:lnTo>
                      <a:pt x="217" y="97"/>
                    </a:lnTo>
                    <a:lnTo>
                      <a:pt x="217" y="98"/>
                    </a:lnTo>
                    <a:lnTo>
                      <a:pt x="216" y="98"/>
                    </a:lnTo>
                    <a:lnTo>
                      <a:pt x="215" y="99"/>
                    </a:lnTo>
                    <a:lnTo>
                      <a:pt x="214" y="100"/>
                    </a:lnTo>
                    <a:lnTo>
                      <a:pt x="212" y="102"/>
                    </a:lnTo>
                    <a:lnTo>
                      <a:pt x="211" y="102"/>
                    </a:lnTo>
                    <a:lnTo>
                      <a:pt x="210" y="103"/>
                    </a:lnTo>
                    <a:lnTo>
                      <a:pt x="209" y="106"/>
                    </a:lnTo>
                    <a:lnTo>
                      <a:pt x="208" y="107"/>
                    </a:lnTo>
                    <a:lnTo>
                      <a:pt x="207" y="108"/>
                    </a:lnTo>
                    <a:lnTo>
                      <a:pt x="206" y="110"/>
                    </a:lnTo>
                    <a:lnTo>
                      <a:pt x="206" y="111"/>
                    </a:lnTo>
                    <a:lnTo>
                      <a:pt x="207" y="111"/>
                    </a:lnTo>
                    <a:lnTo>
                      <a:pt x="206" y="111"/>
                    </a:lnTo>
                    <a:lnTo>
                      <a:pt x="206" y="112"/>
                    </a:lnTo>
                    <a:lnTo>
                      <a:pt x="205" y="112"/>
                    </a:lnTo>
                    <a:lnTo>
                      <a:pt x="203" y="114"/>
                    </a:lnTo>
                    <a:lnTo>
                      <a:pt x="203" y="115"/>
                    </a:lnTo>
                    <a:lnTo>
                      <a:pt x="202" y="117"/>
                    </a:lnTo>
                    <a:lnTo>
                      <a:pt x="201" y="117"/>
                    </a:lnTo>
                    <a:lnTo>
                      <a:pt x="201" y="118"/>
                    </a:lnTo>
                    <a:lnTo>
                      <a:pt x="200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4" y="127"/>
                    </a:lnTo>
                    <a:lnTo>
                      <a:pt x="194" y="128"/>
                    </a:lnTo>
                    <a:lnTo>
                      <a:pt x="193" y="128"/>
                    </a:lnTo>
                    <a:lnTo>
                      <a:pt x="191" y="130"/>
                    </a:lnTo>
                    <a:lnTo>
                      <a:pt x="190" y="133"/>
                    </a:lnTo>
                    <a:lnTo>
                      <a:pt x="189" y="133"/>
                    </a:lnTo>
                    <a:lnTo>
                      <a:pt x="188" y="133"/>
                    </a:lnTo>
                    <a:lnTo>
                      <a:pt x="188" y="134"/>
                    </a:lnTo>
                    <a:lnTo>
                      <a:pt x="187" y="134"/>
                    </a:lnTo>
                    <a:lnTo>
                      <a:pt x="186" y="135"/>
                    </a:lnTo>
                    <a:lnTo>
                      <a:pt x="184" y="136"/>
                    </a:lnTo>
                    <a:lnTo>
                      <a:pt x="183" y="137"/>
                    </a:lnTo>
                    <a:lnTo>
                      <a:pt x="182" y="138"/>
                    </a:lnTo>
                    <a:lnTo>
                      <a:pt x="181" y="138"/>
                    </a:lnTo>
                    <a:lnTo>
                      <a:pt x="181" y="139"/>
                    </a:lnTo>
                    <a:lnTo>
                      <a:pt x="180" y="140"/>
                    </a:lnTo>
                    <a:lnTo>
                      <a:pt x="179" y="142"/>
                    </a:lnTo>
                    <a:lnTo>
                      <a:pt x="177" y="144"/>
                    </a:lnTo>
                    <a:lnTo>
                      <a:pt x="174" y="145"/>
                    </a:lnTo>
                    <a:lnTo>
                      <a:pt x="174" y="146"/>
                    </a:lnTo>
                    <a:lnTo>
                      <a:pt x="172" y="147"/>
                    </a:lnTo>
                    <a:lnTo>
                      <a:pt x="171" y="148"/>
                    </a:lnTo>
                    <a:lnTo>
                      <a:pt x="168" y="150"/>
                    </a:lnTo>
                    <a:lnTo>
                      <a:pt x="166" y="152"/>
                    </a:lnTo>
                    <a:lnTo>
                      <a:pt x="164" y="153"/>
                    </a:lnTo>
                    <a:lnTo>
                      <a:pt x="164" y="154"/>
                    </a:lnTo>
                    <a:lnTo>
                      <a:pt x="162" y="155"/>
                    </a:lnTo>
                    <a:lnTo>
                      <a:pt x="161" y="156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8"/>
                    </a:lnTo>
                    <a:lnTo>
                      <a:pt x="155" y="159"/>
                    </a:lnTo>
                    <a:lnTo>
                      <a:pt x="154" y="161"/>
                    </a:lnTo>
                    <a:lnTo>
                      <a:pt x="152" y="162"/>
                    </a:lnTo>
                    <a:lnTo>
                      <a:pt x="150" y="163"/>
                    </a:lnTo>
                    <a:lnTo>
                      <a:pt x="149" y="163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8" y="166"/>
                    </a:lnTo>
                    <a:lnTo>
                      <a:pt x="137" y="165"/>
                    </a:lnTo>
                    <a:lnTo>
                      <a:pt x="136" y="165"/>
                    </a:lnTo>
                    <a:lnTo>
                      <a:pt x="135" y="165"/>
                    </a:lnTo>
                    <a:lnTo>
                      <a:pt x="134" y="165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1" y="166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1" y="170"/>
                    </a:lnTo>
                    <a:lnTo>
                      <a:pt x="130" y="170"/>
                    </a:lnTo>
                    <a:lnTo>
                      <a:pt x="128" y="170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5" y="172"/>
                    </a:lnTo>
                    <a:lnTo>
                      <a:pt x="114" y="172"/>
                    </a:lnTo>
                    <a:lnTo>
                      <a:pt x="113" y="172"/>
                    </a:lnTo>
                    <a:lnTo>
                      <a:pt x="113" y="171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101" y="170"/>
                    </a:lnTo>
                    <a:lnTo>
                      <a:pt x="101" y="168"/>
                    </a:lnTo>
                    <a:lnTo>
                      <a:pt x="100" y="168"/>
                    </a:lnTo>
                    <a:lnTo>
                      <a:pt x="99" y="170"/>
                    </a:lnTo>
                    <a:lnTo>
                      <a:pt x="98" y="170"/>
                    </a:lnTo>
                    <a:lnTo>
                      <a:pt x="97" y="170"/>
                    </a:lnTo>
                    <a:lnTo>
                      <a:pt x="97" y="171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71"/>
                    </a:lnTo>
                    <a:lnTo>
                      <a:pt x="89" y="170"/>
                    </a:lnTo>
                    <a:lnTo>
                      <a:pt x="86" y="170"/>
                    </a:lnTo>
                    <a:lnTo>
                      <a:pt x="85" y="170"/>
                    </a:lnTo>
                    <a:lnTo>
                      <a:pt x="84" y="170"/>
                    </a:lnTo>
                    <a:lnTo>
                      <a:pt x="84" y="171"/>
                    </a:lnTo>
                    <a:lnTo>
                      <a:pt x="82" y="170"/>
                    </a:lnTo>
                    <a:lnTo>
                      <a:pt x="81" y="170"/>
                    </a:lnTo>
                    <a:lnTo>
                      <a:pt x="80" y="171"/>
                    </a:lnTo>
                    <a:lnTo>
                      <a:pt x="79" y="171"/>
                    </a:lnTo>
                    <a:lnTo>
                      <a:pt x="77" y="173"/>
                    </a:lnTo>
                    <a:lnTo>
                      <a:pt x="77" y="174"/>
                    </a:lnTo>
                    <a:lnTo>
                      <a:pt x="76" y="174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2" y="175"/>
                    </a:lnTo>
                    <a:lnTo>
                      <a:pt x="72" y="174"/>
                    </a:lnTo>
                    <a:lnTo>
                      <a:pt x="71" y="174"/>
                    </a:lnTo>
                    <a:lnTo>
                      <a:pt x="70" y="174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7" y="175"/>
                    </a:lnTo>
                    <a:lnTo>
                      <a:pt x="66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9" y="175"/>
                    </a:lnTo>
                    <a:lnTo>
                      <a:pt x="58" y="175"/>
                    </a:lnTo>
                    <a:lnTo>
                      <a:pt x="57" y="175"/>
                    </a:lnTo>
                    <a:lnTo>
                      <a:pt x="57" y="176"/>
                    </a:lnTo>
                    <a:lnTo>
                      <a:pt x="56" y="176"/>
                    </a:lnTo>
                    <a:lnTo>
                      <a:pt x="54" y="177"/>
                    </a:lnTo>
                    <a:lnTo>
                      <a:pt x="52" y="178"/>
                    </a:lnTo>
                    <a:lnTo>
                      <a:pt x="51" y="180"/>
                    </a:lnTo>
                    <a:lnTo>
                      <a:pt x="50" y="180"/>
                    </a:lnTo>
                    <a:lnTo>
                      <a:pt x="49" y="181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7" y="180"/>
                    </a:lnTo>
                    <a:lnTo>
                      <a:pt x="45" y="180"/>
                    </a:lnTo>
                    <a:lnTo>
                      <a:pt x="44" y="180"/>
                    </a:lnTo>
                    <a:lnTo>
                      <a:pt x="43" y="180"/>
                    </a:lnTo>
                    <a:lnTo>
                      <a:pt x="42" y="180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7"/>
                    </a:lnTo>
                    <a:lnTo>
                      <a:pt x="40" y="176"/>
                    </a:lnTo>
                    <a:lnTo>
                      <a:pt x="40" y="175"/>
                    </a:lnTo>
                    <a:lnTo>
                      <a:pt x="39" y="175"/>
                    </a:lnTo>
                    <a:lnTo>
                      <a:pt x="38" y="175"/>
                    </a:lnTo>
                    <a:lnTo>
                      <a:pt x="37" y="175"/>
                    </a:lnTo>
                    <a:lnTo>
                      <a:pt x="37" y="174"/>
                    </a:lnTo>
                    <a:lnTo>
                      <a:pt x="35" y="174"/>
                    </a:lnTo>
                    <a:lnTo>
                      <a:pt x="34" y="174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32" y="173"/>
                    </a:lnTo>
                    <a:lnTo>
                      <a:pt x="33" y="173"/>
                    </a:lnTo>
                    <a:lnTo>
                      <a:pt x="33" y="172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8" y="172"/>
                    </a:lnTo>
                    <a:lnTo>
                      <a:pt x="28" y="173"/>
                    </a:lnTo>
                    <a:lnTo>
                      <a:pt x="28" y="174"/>
                    </a:lnTo>
                    <a:lnTo>
                      <a:pt x="26" y="174"/>
                    </a:lnTo>
                    <a:lnTo>
                      <a:pt x="26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6" y="167"/>
                    </a:lnTo>
                    <a:lnTo>
                      <a:pt x="28" y="168"/>
                    </a:lnTo>
                    <a:lnTo>
                      <a:pt x="28" y="166"/>
                    </a:lnTo>
                    <a:lnTo>
                      <a:pt x="26" y="165"/>
                    </a:lnTo>
                    <a:lnTo>
                      <a:pt x="25" y="162"/>
                    </a:lnTo>
                    <a:lnTo>
                      <a:pt x="24" y="161"/>
                    </a:lnTo>
                    <a:lnTo>
                      <a:pt x="23" y="159"/>
                    </a:lnTo>
                    <a:lnTo>
                      <a:pt x="22" y="158"/>
                    </a:lnTo>
                    <a:lnTo>
                      <a:pt x="23" y="157"/>
                    </a:lnTo>
                    <a:lnTo>
                      <a:pt x="21" y="155"/>
                    </a:lnTo>
                    <a:lnTo>
                      <a:pt x="20" y="155"/>
                    </a:lnTo>
                    <a:lnTo>
                      <a:pt x="20" y="156"/>
                    </a:lnTo>
                    <a:lnTo>
                      <a:pt x="19" y="155"/>
                    </a:lnTo>
                    <a:lnTo>
                      <a:pt x="19" y="153"/>
                    </a:lnTo>
                    <a:lnTo>
                      <a:pt x="20" y="152"/>
                    </a:lnTo>
                    <a:lnTo>
                      <a:pt x="21" y="152"/>
                    </a:lnTo>
                    <a:lnTo>
                      <a:pt x="22" y="152"/>
                    </a:lnTo>
                    <a:lnTo>
                      <a:pt x="24" y="150"/>
                    </a:lnTo>
                    <a:lnTo>
                      <a:pt x="25" y="149"/>
                    </a:lnTo>
                    <a:lnTo>
                      <a:pt x="25" y="148"/>
                    </a:lnTo>
                    <a:lnTo>
                      <a:pt x="25" y="147"/>
                    </a:lnTo>
                    <a:lnTo>
                      <a:pt x="25" y="145"/>
                    </a:lnTo>
                    <a:lnTo>
                      <a:pt x="25" y="144"/>
                    </a:lnTo>
                    <a:lnTo>
                      <a:pt x="25" y="143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4" y="137"/>
                    </a:lnTo>
                    <a:lnTo>
                      <a:pt x="23" y="136"/>
                    </a:lnTo>
                    <a:lnTo>
                      <a:pt x="22" y="135"/>
                    </a:lnTo>
                    <a:lnTo>
                      <a:pt x="21" y="134"/>
                    </a:lnTo>
                    <a:lnTo>
                      <a:pt x="20" y="133"/>
                    </a:lnTo>
                    <a:lnTo>
                      <a:pt x="20" y="131"/>
                    </a:lnTo>
                    <a:lnTo>
                      <a:pt x="19" y="131"/>
                    </a:lnTo>
                    <a:lnTo>
                      <a:pt x="17" y="129"/>
                    </a:lnTo>
                    <a:lnTo>
                      <a:pt x="16" y="128"/>
                    </a:lnTo>
                    <a:lnTo>
                      <a:pt x="15" y="126"/>
                    </a:lnTo>
                    <a:lnTo>
                      <a:pt x="13" y="122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2" y="119"/>
                    </a:lnTo>
                    <a:lnTo>
                      <a:pt x="11" y="118"/>
                    </a:lnTo>
                    <a:lnTo>
                      <a:pt x="11" y="117"/>
                    </a:lnTo>
                    <a:lnTo>
                      <a:pt x="10" y="115"/>
                    </a:lnTo>
                    <a:lnTo>
                      <a:pt x="10" y="114"/>
                    </a:lnTo>
                    <a:lnTo>
                      <a:pt x="9" y="111"/>
                    </a:lnTo>
                    <a:lnTo>
                      <a:pt x="7" y="110"/>
                    </a:lnTo>
                    <a:lnTo>
                      <a:pt x="7" y="108"/>
                    </a:lnTo>
                    <a:lnTo>
                      <a:pt x="6" y="106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7"/>
                    </a:lnTo>
                    <a:lnTo>
                      <a:pt x="1" y="97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8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0" y="87"/>
                    </a:lnTo>
                    <a:lnTo>
                      <a:pt x="10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2" y="89"/>
                    </a:lnTo>
                    <a:lnTo>
                      <a:pt x="12" y="90"/>
                    </a:lnTo>
                    <a:lnTo>
                      <a:pt x="12" y="91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3"/>
                    </a:lnTo>
                    <a:lnTo>
                      <a:pt x="15" y="93"/>
                    </a:lnTo>
                    <a:lnTo>
                      <a:pt x="15" y="94"/>
                    </a:lnTo>
                    <a:lnTo>
                      <a:pt x="16" y="94"/>
                    </a:lnTo>
                    <a:lnTo>
                      <a:pt x="17" y="94"/>
                    </a:lnTo>
                    <a:lnTo>
                      <a:pt x="20" y="94"/>
                    </a:lnTo>
                    <a:lnTo>
                      <a:pt x="21" y="96"/>
                    </a:lnTo>
                    <a:lnTo>
                      <a:pt x="21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31" y="96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7" y="98"/>
                    </a:lnTo>
                    <a:lnTo>
                      <a:pt x="38" y="97"/>
                    </a:lnTo>
                    <a:lnTo>
                      <a:pt x="39" y="97"/>
                    </a:lnTo>
                    <a:lnTo>
                      <a:pt x="39" y="96"/>
                    </a:lnTo>
                    <a:lnTo>
                      <a:pt x="39" y="94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2" y="92"/>
                    </a:lnTo>
                    <a:lnTo>
                      <a:pt x="43" y="91"/>
                    </a:lnTo>
                    <a:lnTo>
                      <a:pt x="45" y="91"/>
                    </a:lnTo>
                    <a:lnTo>
                      <a:pt x="47" y="91"/>
                    </a:lnTo>
                    <a:lnTo>
                      <a:pt x="49" y="90"/>
                    </a:lnTo>
                    <a:lnTo>
                      <a:pt x="49" y="89"/>
                    </a:lnTo>
                    <a:lnTo>
                      <a:pt x="49" y="84"/>
                    </a:lnTo>
                    <a:lnTo>
                      <a:pt x="49" y="82"/>
                    </a:lnTo>
                    <a:lnTo>
                      <a:pt x="49" y="78"/>
                    </a:lnTo>
                    <a:lnTo>
                      <a:pt x="49" y="77"/>
                    </a:lnTo>
                    <a:lnTo>
                      <a:pt x="49" y="75"/>
                    </a:lnTo>
                    <a:lnTo>
                      <a:pt x="49" y="74"/>
                    </a:lnTo>
                    <a:lnTo>
                      <a:pt x="49" y="70"/>
                    </a:lnTo>
                    <a:lnTo>
                      <a:pt x="49" y="61"/>
                    </a:lnTo>
                    <a:lnTo>
                      <a:pt x="49" y="54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8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6" y="43"/>
                    </a:lnTo>
                    <a:lnTo>
                      <a:pt x="57" y="45"/>
                    </a:lnTo>
                    <a:lnTo>
                      <a:pt x="58" y="47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60" y="52"/>
                    </a:lnTo>
                    <a:lnTo>
                      <a:pt x="60" y="53"/>
                    </a:lnTo>
                    <a:lnTo>
                      <a:pt x="61" y="54"/>
                    </a:lnTo>
                    <a:lnTo>
                      <a:pt x="61" y="58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59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58" y="68"/>
                    </a:lnTo>
                    <a:lnTo>
                      <a:pt x="59" y="68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6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3" y="68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7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5" y="59"/>
                    </a:lnTo>
                    <a:lnTo>
                      <a:pt x="87" y="58"/>
                    </a:lnTo>
                    <a:lnTo>
                      <a:pt x="87" y="56"/>
                    </a:lnTo>
                    <a:lnTo>
                      <a:pt x="87" y="55"/>
                    </a:lnTo>
                    <a:lnTo>
                      <a:pt x="88" y="55"/>
                    </a:lnTo>
                    <a:lnTo>
                      <a:pt x="88" y="53"/>
                    </a:lnTo>
                    <a:lnTo>
                      <a:pt x="88" y="52"/>
                    </a:lnTo>
                    <a:lnTo>
                      <a:pt x="89" y="51"/>
                    </a:lnTo>
                    <a:lnTo>
                      <a:pt x="89" y="50"/>
                    </a:lnTo>
                    <a:lnTo>
                      <a:pt x="89" y="49"/>
                    </a:lnTo>
                    <a:lnTo>
                      <a:pt x="90" y="47"/>
                    </a:lnTo>
                    <a:lnTo>
                      <a:pt x="91" y="46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6" y="45"/>
                    </a:lnTo>
                    <a:lnTo>
                      <a:pt x="98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1" y="47"/>
                    </a:lnTo>
                    <a:lnTo>
                      <a:pt x="103" y="47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1"/>
                    </a:lnTo>
                    <a:lnTo>
                      <a:pt x="107" y="51"/>
                    </a:lnTo>
                    <a:lnTo>
                      <a:pt x="108" y="51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5" y="53"/>
                    </a:lnTo>
                    <a:lnTo>
                      <a:pt x="116" y="53"/>
                    </a:lnTo>
                    <a:lnTo>
                      <a:pt x="117" y="53"/>
                    </a:lnTo>
                    <a:lnTo>
                      <a:pt x="118" y="53"/>
                    </a:lnTo>
                    <a:lnTo>
                      <a:pt x="119" y="52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3" y="52"/>
                    </a:lnTo>
                    <a:lnTo>
                      <a:pt x="125" y="52"/>
                    </a:lnTo>
                    <a:lnTo>
                      <a:pt x="126" y="52"/>
                    </a:lnTo>
                    <a:lnTo>
                      <a:pt x="127" y="51"/>
                    </a:lnTo>
                    <a:lnTo>
                      <a:pt x="128" y="50"/>
                    </a:lnTo>
                    <a:lnTo>
                      <a:pt x="130" y="49"/>
                    </a:lnTo>
                    <a:lnTo>
                      <a:pt x="130" y="47"/>
                    </a:lnTo>
                    <a:lnTo>
                      <a:pt x="131" y="44"/>
                    </a:lnTo>
                    <a:lnTo>
                      <a:pt x="132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5" y="37"/>
                    </a:lnTo>
                    <a:lnTo>
                      <a:pt x="137" y="36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1" y="35"/>
                    </a:lnTo>
                    <a:lnTo>
                      <a:pt x="142" y="35"/>
                    </a:lnTo>
                    <a:lnTo>
                      <a:pt x="142" y="34"/>
                    </a:lnTo>
                    <a:lnTo>
                      <a:pt x="142" y="33"/>
                    </a:lnTo>
                    <a:lnTo>
                      <a:pt x="145" y="32"/>
                    </a:lnTo>
                    <a:lnTo>
                      <a:pt x="146" y="31"/>
                    </a:lnTo>
                    <a:lnTo>
                      <a:pt x="147" y="28"/>
                    </a:lnTo>
                    <a:lnTo>
                      <a:pt x="147" y="26"/>
                    </a:lnTo>
                    <a:lnTo>
                      <a:pt x="149" y="24"/>
                    </a:lnTo>
                    <a:lnTo>
                      <a:pt x="149" y="23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1" y="21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17"/>
                    </a:lnTo>
                    <a:lnTo>
                      <a:pt x="156" y="16"/>
                    </a:lnTo>
                    <a:lnTo>
                      <a:pt x="158" y="16"/>
                    </a:lnTo>
                    <a:lnTo>
                      <a:pt x="159" y="16"/>
                    </a:lnTo>
                    <a:lnTo>
                      <a:pt x="160" y="15"/>
                    </a:lnTo>
                    <a:lnTo>
                      <a:pt x="162" y="13"/>
                    </a:lnTo>
                    <a:lnTo>
                      <a:pt x="162" y="12"/>
                    </a:lnTo>
                    <a:lnTo>
                      <a:pt x="163" y="10"/>
                    </a:lnTo>
                    <a:lnTo>
                      <a:pt x="164" y="10"/>
                    </a:lnTo>
                    <a:lnTo>
                      <a:pt x="165" y="9"/>
                    </a:lnTo>
                    <a:lnTo>
                      <a:pt x="165" y="8"/>
                    </a:lnTo>
                    <a:lnTo>
                      <a:pt x="168" y="7"/>
                    </a:lnTo>
                    <a:lnTo>
                      <a:pt x="170" y="7"/>
                    </a:lnTo>
                    <a:lnTo>
                      <a:pt x="172" y="7"/>
                    </a:lnTo>
                    <a:lnTo>
                      <a:pt x="174" y="6"/>
                    </a:lnTo>
                    <a:lnTo>
                      <a:pt x="175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2"/>
                    </a:lnTo>
                    <a:lnTo>
                      <a:pt x="181" y="2"/>
                    </a:lnTo>
                    <a:lnTo>
                      <a:pt x="182" y="2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2" y="2"/>
                    </a:lnTo>
                    <a:lnTo>
                      <a:pt x="196" y="4"/>
                    </a:lnTo>
                    <a:lnTo>
                      <a:pt x="197" y="4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0" y="4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6" y="3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5"/>
                    </a:lnTo>
                    <a:moveTo>
                      <a:pt x="164" y="121"/>
                    </a:moveTo>
                    <a:lnTo>
                      <a:pt x="165" y="120"/>
                    </a:lnTo>
                    <a:lnTo>
                      <a:pt x="165" y="119"/>
                    </a:lnTo>
                    <a:lnTo>
                      <a:pt x="166" y="117"/>
                    </a:lnTo>
                    <a:lnTo>
                      <a:pt x="168" y="116"/>
                    </a:lnTo>
                    <a:lnTo>
                      <a:pt x="169" y="115"/>
                    </a:lnTo>
                    <a:lnTo>
                      <a:pt x="170" y="115"/>
                    </a:lnTo>
                    <a:lnTo>
                      <a:pt x="172" y="115"/>
                    </a:lnTo>
                    <a:lnTo>
                      <a:pt x="174" y="114"/>
                    </a:lnTo>
                    <a:lnTo>
                      <a:pt x="175" y="114"/>
                    </a:lnTo>
                    <a:lnTo>
                      <a:pt x="178" y="112"/>
                    </a:lnTo>
                    <a:lnTo>
                      <a:pt x="179" y="111"/>
                    </a:lnTo>
                    <a:lnTo>
                      <a:pt x="180" y="111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79" y="108"/>
                    </a:lnTo>
                    <a:lnTo>
                      <a:pt x="180" y="108"/>
                    </a:lnTo>
                    <a:lnTo>
                      <a:pt x="180" y="107"/>
                    </a:lnTo>
                    <a:lnTo>
                      <a:pt x="181" y="107"/>
                    </a:lnTo>
                    <a:lnTo>
                      <a:pt x="181" y="106"/>
                    </a:lnTo>
                    <a:lnTo>
                      <a:pt x="181" y="105"/>
                    </a:lnTo>
                    <a:lnTo>
                      <a:pt x="182" y="105"/>
                    </a:lnTo>
                    <a:lnTo>
                      <a:pt x="183" y="105"/>
                    </a:lnTo>
                    <a:lnTo>
                      <a:pt x="183" y="103"/>
                    </a:lnTo>
                    <a:lnTo>
                      <a:pt x="183" y="102"/>
                    </a:lnTo>
                    <a:lnTo>
                      <a:pt x="182" y="99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77" y="97"/>
                    </a:lnTo>
                    <a:lnTo>
                      <a:pt x="177" y="96"/>
                    </a:lnTo>
                    <a:lnTo>
                      <a:pt x="175" y="96"/>
                    </a:lnTo>
                    <a:lnTo>
                      <a:pt x="175" y="94"/>
                    </a:lnTo>
                    <a:lnTo>
                      <a:pt x="174" y="94"/>
                    </a:lnTo>
                    <a:lnTo>
                      <a:pt x="173" y="92"/>
                    </a:lnTo>
                    <a:lnTo>
                      <a:pt x="172" y="92"/>
                    </a:lnTo>
                    <a:lnTo>
                      <a:pt x="171" y="92"/>
                    </a:lnTo>
                    <a:lnTo>
                      <a:pt x="170" y="92"/>
                    </a:lnTo>
                    <a:lnTo>
                      <a:pt x="169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5" y="93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1" y="97"/>
                    </a:lnTo>
                    <a:lnTo>
                      <a:pt x="160" y="97"/>
                    </a:lnTo>
                    <a:lnTo>
                      <a:pt x="158" y="99"/>
                    </a:lnTo>
                    <a:lnTo>
                      <a:pt x="158" y="100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2" y="106"/>
                    </a:lnTo>
                    <a:lnTo>
                      <a:pt x="151" y="106"/>
                    </a:lnTo>
                    <a:lnTo>
                      <a:pt x="149" y="107"/>
                    </a:lnTo>
                    <a:lnTo>
                      <a:pt x="150" y="108"/>
                    </a:lnTo>
                    <a:lnTo>
                      <a:pt x="150" y="109"/>
                    </a:lnTo>
                    <a:lnTo>
                      <a:pt x="151" y="110"/>
                    </a:lnTo>
                    <a:lnTo>
                      <a:pt x="152" y="111"/>
                    </a:lnTo>
                    <a:lnTo>
                      <a:pt x="152" y="112"/>
                    </a:lnTo>
                    <a:lnTo>
                      <a:pt x="153" y="114"/>
                    </a:lnTo>
                    <a:lnTo>
                      <a:pt x="154" y="116"/>
                    </a:lnTo>
                    <a:lnTo>
                      <a:pt x="154" y="117"/>
                    </a:lnTo>
                    <a:lnTo>
                      <a:pt x="155" y="117"/>
                    </a:lnTo>
                    <a:lnTo>
                      <a:pt x="156" y="118"/>
                    </a:lnTo>
                    <a:lnTo>
                      <a:pt x="158" y="119"/>
                    </a:lnTo>
                    <a:lnTo>
                      <a:pt x="159" y="120"/>
                    </a:lnTo>
                    <a:lnTo>
                      <a:pt x="162" y="121"/>
                    </a:lnTo>
                    <a:lnTo>
                      <a:pt x="163" y="121"/>
                    </a:lnTo>
                    <a:lnTo>
                      <a:pt x="164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79" name="Freeform 1546"/>
              <p:cNvSpPr>
                <a:spLocks noEditPoints="1"/>
              </p:cNvSpPr>
              <p:nvPr/>
            </p:nvSpPr>
            <p:spPr bwMode="auto">
              <a:xfrm>
                <a:off x="8377238" y="3938587"/>
                <a:ext cx="93662" cy="58738"/>
              </a:xfrm>
              <a:custGeom>
                <a:avLst/>
                <a:gdLst>
                  <a:gd name="T0" fmla="*/ 100805712 w 59"/>
                  <a:gd name="T1" fmla="*/ 80645686 h 37"/>
                  <a:gd name="T2" fmla="*/ 98284775 w 59"/>
                  <a:gd name="T3" fmla="*/ 80645686 h 37"/>
                  <a:gd name="T4" fmla="*/ 85684855 w 59"/>
                  <a:gd name="T5" fmla="*/ 80645686 h 37"/>
                  <a:gd name="T6" fmla="*/ 78123633 w 59"/>
                  <a:gd name="T7" fmla="*/ 70564976 h 37"/>
                  <a:gd name="T8" fmla="*/ 75604284 w 59"/>
                  <a:gd name="T9" fmla="*/ 65524620 h 37"/>
                  <a:gd name="T10" fmla="*/ 60483427 w 59"/>
                  <a:gd name="T11" fmla="*/ 60484265 h 37"/>
                  <a:gd name="T12" fmla="*/ 55443142 w 59"/>
                  <a:gd name="T13" fmla="*/ 60484265 h 37"/>
                  <a:gd name="T14" fmla="*/ 40322285 w 59"/>
                  <a:gd name="T15" fmla="*/ 50403554 h 37"/>
                  <a:gd name="T16" fmla="*/ 30241714 w 59"/>
                  <a:gd name="T17" fmla="*/ 37801872 h 37"/>
                  <a:gd name="T18" fmla="*/ 22680491 w 59"/>
                  <a:gd name="T19" fmla="*/ 32761516 h 37"/>
                  <a:gd name="T20" fmla="*/ 12599920 w 59"/>
                  <a:gd name="T21" fmla="*/ 25201777 h 37"/>
                  <a:gd name="T22" fmla="*/ 7559635 w 59"/>
                  <a:gd name="T23" fmla="*/ 17640450 h 37"/>
                  <a:gd name="T24" fmla="*/ 7559635 w 59"/>
                  <a:gd name="T25" fmla="*/ 12600095 h 37"/>
                  <a:gd name="T26" fmla="*/ 0 w 59"/>
                  <a:gd name="T27" fmla="*/ 0 h 37"/>
                  <a:gd name="T28" fmla="*/ 2519349 w 59"/>
                  <a:gd name="T29" fmla="*/ 2519384 h 37"/>
                  <a:gd name="T30" fmla="*/ 12599920 w 59"/>
                  <a:gd name="T31" fmla="*/ 10080711 h 37"/>
                  <a:gd name="T32" fmla="*/ 12599920 w 59"/>
                  <a:gd name="T33" fmla="*/ 7559739 h 37"/>
                  <a:gd name="T34" fmla="*/ 25201428 w 59"/>
                  <a:gd name="T35" fmla="*/ 15121066 h 37"/>
                  <a:gd name="T36" fmla="*/ 37801348 w 59"/>
                  <a:gd name="T37" fmla="*/ 22680806 h 37"/>
                  <a:gd name="T38" fmla="*/ 40322285 w 59"/>
                  <a:gd name="T39" fmla="*/ 25201777 h 37"/>
                  <a:gd name="T40" fmla="*/ 47881919 w 59"/>
                  <a:gd name="T41" fmla="*/ 27721161 h 37"/>
                  <a:gd name="T42" fmla="*/ 52922205 w 59"/>
                  <a:gd name="T43" fmla="*/ 37801872 h 37"/>
                  <a:gd name="T44" fmla="*/ 57962491 w 59"/>
                  <a:gd name="T45" fmla="*/ 42842227 h 37"/>
                  <a:gd name="T46" fmla="*/ 70563998 w 59"/>
                  <a:gd name="T47" fmla="*/ 47882583 h 37"/>
                  <a:gd name="T48" fmla="*/ 85684855 w 59"/>
                  <a:gd name="T49" fmla="*/ 60484265 h 37"/>
                  <a:gd name="T50" fmla="*/ 95765426 w 59"/>
                  <a:gd name="T51" fmla="*/ 65524620 h 37"/>
                  <a:gd name="T52" fmla="*/ 105845997 w 59"/>
                  <a:gd name="T53" fmla="*/ 73084360 h 37"/>
                  <a:gd name="T54" fmla="*/ 108365347 w 59"/>
                  <a:gd name="T55" fmla="*/ 83165070 h 37"/>
                  <a:gd name="T56" fmla="*/ 120966854 w 59"/>
                  <a:gd name="T57" fmla="*/ 40322843 h 37"/>
                  <a:gd name="T58" fmla="*/ 110886283 w 59"/>
                  <a:gd name="T59" fmla="*/ 35282488 h 37"/>
                  <a:gd name="T60" fmla="*/ 108365347 w 59"/>
                  <a:gd name="T61" fmla="*/ 35282488 h 37"/>
                  <a:gd name="T62" fmla="*/ 110886283 w 59"/>
                  <a:gd name="T63" fmla="*/ 32761516 h 37"/>
                  <a:gd name="T64" fmla="*/ 115926569 w 59"/>
                  <a:gd name="T65" fmla="*/ 27721161 h 37"/>
                  <a:gd name="T66" fmla="*/ 115926569 w 59"/>
                  <a:gd name="T67" fmla="*/ 25201777 h 37"/>
                  <a:gd name="T68" fmla="*/ 108365347 w 59"/>
                  <a:gd name="T69" fmla="*/ 25201777 h 37"/>
                  <a:gd name="T70" fmla="*/ 115926569 w 59"/>
                  <a:gd name="T71" fmla="*/ 22680806 h 37"/>
                  <a:gd name="T72" fmla="*/ 120966854 w 59"/>
                  <a:gd name="T73" fmla="*/ 22680806 h 37"/>
                  <a:gd name="T74" fmla="*/ 118445918 w 59"/>
                  <a:gd name="T75" fmla="*/ 25201777 h 37"/>
                  <a:gd name="T76" fmla="*/ 120966854 w 59"/>
                  <a:gd name="T77" fmla="*/ 32761516 h 37"/>
                  <a:gd name="T78" fmla="*/ 123486203 w 59"/>
                  <a:gd name="T79" fmla="*/ 40322843 h 37"/>
                  <a:gd name="T80" fmla="*/ 143647346 w 59"/>
                  <a:gd name="T81" fmla="*/ 57963293 h 37"/>
                  <a:gd name="T82" fmla="*/ 138607060 w 59"/>
                  <a:gd name="T83" fmla="*/ 47882583 h 37"/>
                  <a:gd name="T84" fmla="*/ 143647346 w 59"/>
                  <a:gd name="T85" fmla="*/ 47882583 h 37"/>
                  <a:gd name="T86" fmla="*/ 143647346 w 59"/>
                  <a:gd name="T87" fmla="*/ 47882583 h 37"/>
                  <a:gd name="T88" fmla="*/ 148687631 w 59"/>
                  <a:gd name="T89" fmla="*/ 50403554 h 37"/>
                  <a:gd name="T90" fmla="*/ 146168282 w 59"/>
                  <a:gd name="T91" fmla="*/ 57963293 h 37"/>
                  <a:gd name="T92" fmla="*/ 123486203 w 59"/>
                  <a:gd name="T93" fmla="*/ 93245781 h 37"/>
                  <a:gd name="T94" fmla="*/ 123486203 w 59"/>
                  <a:gd name="T95" fmla="*/ 88205426 h 37"/>
                  <a:gd name="T96" fmla="*/ 128526489 w 59"/>
                  <a:gd name="T97" fmla="*/ 90726397 h 37"/>
                  <a:gd name="T98" fmla="*/ 126007140 w 59"/>
                  <a:gd name="T99" fmla="*/ 93245781 h 37"/>
                  <a:gd name="T100" fmla="*/ 93244490 w 59"/>
                  <a:gd name="T101" fmla="*/ 20161422 h 37"/>
                  <a:gd name="T102" fmla="*/ 93244490 w 59"/>
                  <a:gd name="T103" fmla="*/ 15121066 h 37"/>
                  <a:gd name="T104" fmla="*/ 95765426 w 59"/>
                  <a:gd name="T105" fmla="*/ 15121066 h 37"/>
                  <a:gd name="T106" fmla="*/ 93244490 w 59"/>
                  <a:gd name="T107" fmla="*/ 12600095 h 37"/>
                  <a:gd name="T108" fmla="*/ 95765426 w 59"/>
                  <a:gd name="T109" fmla="*/ 15121066 h 37"/>
                  <a:gd name="T110" fmla="*/ 93244490 w 59"/>
                  <a:gd name="T111" fmla="*/ 17640450 h 37"/>
                  <a:gd name="T112" fmla="*/ 93244490 w 59"/>
                  <a:gd name="T113" fmla="*/ 20161422 h 37"/>
                  <a:gd name="T114" fmla="*/ 93244490 w 59"/>
                  <a:gd name="T115" fmla="*/ 22680806 h 37"/>
                  <a:gd name="T116" fmla="*/ 90725141 w 59"/>
                  <a:gd name="T117" fmla="*/ 22680806 h 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"/>
                  <a:gd name="T178" fmla="*/ 0 h 37"/>
                  <a:gd name="T179" fmla="*/ 59 w 59"/>
                  <a:gd name="T180" fmla="*/ 37 h 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" h="37">
                    <a:moveTo>
                      <a:pt x="42" y="33"/>
                    </a:moveTo>
                    <a:lnTo>
                      <a:pt x="42" y="33"/>
                    </a:lnTo>
                    <a:lnTo>
                      <a:pt x="41" y="33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19" y="22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39" y="27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2" y="33"/>
                    </a:lnTo>
                    <a:moveTo>
                      <a:pt x="48" y="16"/>
                    </a:moveTo>
                    <a:lnTo>
                      <a:pt x="48" y="16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6"/>
                    </a:lnTo>
                    <a:moveTo>
                      <a:pt x="57" y="23"/>
                    </a:moveTo>
                    <a:lnTo>
                      <a:pt x="57" y="23"/>
                    </a:lnTo>
                    <a:lnTo>
                      <a:pt x="56" y="22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7" y="23"/>
                    </a:lnTo>
                    <a:moveTo>
                      <a:pt x="50" y="37"/>
                    </a:move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moveTo>
                      <a:pt x="36" y="9"/>
                    </a:moveTo>
                    <a:lnTo>
                      <a:pt x="36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80" name="Freeform 1548"/>
              <p:cNvSpPr>
                <a:spLocks/>
              </p:cNvSpPr>
              <p:nvPr/>
            </p:nvSpPr>
            <p:spPr bwMode="auto">
              <a:xfrm>
                <a:off x="5370513" y="4067175"/>
                <a:ext cx="30162" cy="34925"/>
              </a:xfrm>
              <a:custGeom>
                <a:avLst/>
                <a:gdLst>
                  <a:gd name="T0" fmla="*/ 42841152 w 19"/>
                  <a:gd name="T1" fmla="*/ 7559675 h 22"/>
                  <a:gd name="T2" fmla="*/ 45362061 w 19"/>
                  <a:gd name="T3" fmla="*/ 7559675 h 22"/>
                  <a:gd name="T4" fmla="*/ 47881381 w 19"/>
                  <a:gd name="T5" fmla="*/ 10080625 h 22"/>
                  <a:gd name="T6" fmla="*/ 47881381 w 19"/>
                  <a:gd name="T7" fmla="*/ 15120938 h 22"/>
                  <a:gd name="T8" fmla="*/ 45362061 w 19"/>
                  <a:gd name="T9" fmla="*/ 17640300 h 22"/>
                  <a:gd name="T10" fmla="*/ 45362061 w 19"/>
                  <a:gd name="T11" fmla="*/ 22682200 h 22"/>
                  <a:gd name="T12" fmla="*/ 47881381 w 19"/>
                  <a:gd name="T13" fmla="*/ 25201563 h 22"/>
                  <a:gd name="T14" fmla="*/ 47881381 w 19"/>
                  <a:gd name="T15" fmla="*/ 25201563 h 22"/>
                  <a:gd name="T16" fmla="*/ 47881381 w 19"/>
                  <a:gd name="T17" fmla="*/ 35282188 h 22"/>
                  <a:gd name="T18" fmla="*/ 47881381 w 19"/>
                  <a:gd name="T19" fmla="*/ 40322500 h 22"/>
                  <a:gd name="T20" fmla="*/ 47881381 w 19"/>
                  <a:gd name="T21" fmla="*/ 35282188 h 22"/>
                  <a:gd name="T22" fmla="*/ 45362061 w 19"/>
                  <a:gd name="T23" fmla="*/ 35282188 h 22"/>
                  <a:gd name="T24" fmla="*/ 42841152 w 19"/>
                  <a:gd name="T25" fmla="*/ 47883763 h 22"/>
                  <a:gd name="T26" fmla="*/ 42841152 w 19"/>
                  <a:gd name="T27" fmla="*/ 47883763 h 22"/>
                  <a:gd name="T28" fmla="*/ 42841152 w 19"/>
                  <a:gd name="T29" fmla="*/ 50403125 h 22"/>
                  <a:gd name="T30" fmla="*/ 42841152 w 19"/>
                  <a:gd name="T31" fmla="*/ 52924075 h 22"/>
                  <a:gd name="T32" fmla="*/ 42841152 w 19"/>
                  <a:gd name="T33" fmla="*/ 52924075 h 22"/>
                  <a:gd name="T34" fmla="*/ 42841152 w 19"/>
                  <a:gd name="T35" fmla="*/ 55443438 h 22"/>
                  <a:gd name="T36" fmla="*/ 42841152 w 19"/>
                  <a:gd name="T37" fmla="*/ 55443438 h 22"/>
                  <a:gd name="T38" fmla="*/ 42841152 w 19"/>
                  <a:gd name="T39" fmla="*/ 55443438 h 22"/>
                  <a:gd name="T40" fmla="*/ 37800923 w 19"/>
                  <a:gd name="T41" fmla="*/ 55443438 h 22"/>
                  <a:gd name="T42" fmla="*/ 35281603 w 19"/>
                  <a:gd name="T43" fmla="*/ 55443438 h 22"/>
                  <a:gd name="T44" fmla="*/ 25201145 w 19"/>
                  <a:gd name="T45" fmla="*/ 55443438 h 22"/>
                  <a:gd name="T46" fmla="*/ 22680237 w 19"/>
                  <a:gd name="T47" fmla="*/ 52924075 h 22"/>
                  <a:gd name="T48" fmla="*/ 17640008 w 19"/>
                  <a:gd name="T49" fmla="*/ 52924075 h 22"/>
                  <a:gd name="T50" fmla="*/ 17640008 w 19"/>
                  <a:gd name="T51" fmla="*/ 52924075 h 22"/>
                  <a:gd name="T52" fmla="*/ 15120687 w 19"/>
                  <a:gd name="T53" fmla="*/ 50403125 h 22"/>
                  <a:gd name="T54" fmla="*/ 12599779 w 19"/>
                  <a:gd name="T55" fmla="*/ 47883763 h 22"/>
                  <a:gd name="T56" fmla="*/ 7559550 w 19"/>
                  <a:gd name="T57" fmla="*/ 42843450 h 22"/>
                  <a:gd name="T58" fmla="*/ 7559550 w 19"/>
                  <a:gd name="T59" fmla="*/ 35282188 h 22"/>
                  <a:gd name="T60" fmla="*/ 7559550 w 19"/>
                  <a:gd name="T61" fmla="*/ 35282188 h 22"/>
                  <a:gd name="T62" fmla="*/ 2519321 w 19"/>
                  <a:gd name="T63" fmla="*/ 35282188 h 22"/>
                  <a:gd name="T64" fmla="*/ 2519321 w 19"/>
                  <a:gd name="T65" fmla="*/ 35282188 h 22"/>
                  <a:gd name="T66" fmla="*/ 0 w 19"/>
                  <a:gd name="T67" fmla="*/ 35282188 h 22"/>
                  <a:gd name="T68" fmla="*/ 0 w 19"/>
                  <a:gd name="T69" fmla="*/ 32761238 h 22"/>
                  <a:gd name="T70" fmla="*/ 0 w 19"/>
                  <a:gd name="T71" fmla="*/ 32761238 h 22"/>
                  <a:gd name="T72" fmla="*/ 0 w 19"/>
                  <a:gd name="T73" fmla="*/ 30241875 h 22"/>
                  <a:gd name="T74" fmla="*/ 0 w 19"/>
                  <a:gd name="T75" fmla="*/ 27722513 h 22"/>
                  <a:gd name="T76" fmla="*/ 0 w 19"/>
                  <a:gd name="T77" fmla="*/ 25201563 h 22"/>
                  <a:gd name="T78" fmla="*/ 0 w 19"/>
                  <a:gd name="T79" fmla="*/ 25201563 h 22"/>
                  <a:gd name="T80" fmla="*/ 2519321 w 19"/>
                  <a:gd name="T81" fmla="*/ 22682200 h 22"/>
                  <a:gd name="T82" fmla="*/ 7559550 w 19"/>
                  <a:gd name="T83" fmla="*/ 20161250 h 22"/>
                  <a:gd name="T84" fmla="*/ 7559550 w 19"/>
                  <a:gd name="T85" fmla="*/ 17640300 h 22"/>
                  <a:gd name="T86" fmla="*/ 10080458 w 19"/>
                  <a:gd name="T87" fmla="*/ 15120938 h 22"/>
                  <a:gd name="T88" fmla="*/ 12599779 w 19"/>
                  <a:gd name="T89" fmla="*/ 15120938 h 22"/>
                  <a:gd name="T90" fmla="*/ 12599779 w 19"/>
                  <a:gd name="T91" fmla="*/ 10080625 h 22"/>
                  <a:gd name="T92" fmla="*/ 12599779 w 19"/>
                  <a:gd name="T93" fmla="*/ 10080625 h 22"/>
                  <a:gd name="T94" fmla="*/ 12599779 w 19"/>
                  <a:gd name="T95" fmla="*/ 7559675 h 22"/>
                  <a:gd name="T96" fmla="*/ 12599779 w 19"/>
                  <a:gd name="T97" fmla="*/ 7559675 h 22"/>
                  <a:gd name="T98" fmla="*/ 12599779 w 19"/>
                  <a:gd name="T99" fmla="*/ 5040313 h 22"/>
                  <a:gd name="T100" fmla="*/ 20160916 w 19"/>
                  <a:gd name="T101" fmla="*/ 0 h 22"/>
                  <a:gd name="T102" fmla="*/ 22680237 w 19"/>
                  <a:gd name="T103" fmla="*/ 0 h 22"/>
                  <a:gd name="T104" fmla="*/ 30241374 w 19"/>
                  <a:gd name="T105" fmla="*/ 2520950 h 22"/>
                  <a:gd name="T106" fmla="*/ 35281603 w 19"/>
                  <a:gd name="T107" fmla="*/ 5040313 h 22"/>
                  <a:gd name="T108" fmla="*/ 37800923 w 19"/>
                  <a:gd name="T109" fmla="*/ 5040313 h 22"/>
                  <a:gd name="T110" fmla="*/ 37800923 w 19"/>
                  <a:gd name="T111" fmla="*/ 7559675 h 22"/>
                  <a:gd name="T112" fmla="*/ 40321832 w 19"/>
                  <a:gd name="T113" fmla="*/ 7559675 h 22"/>
                  <a:gd name="T114" fmla="*/ 42841152 w 19"/>
                  <a:gd name="T115" fmla="*/ 7559675 h 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"/>
                  <a:gd name="T175" fmla="*/ 0 h 22"/>
                  <a:gd name="T176" fmla="*/ 19 w 19"/>
                  <a:gd name="T177" fmla="*/ 22 h 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" h="22">
                    <a:moveTo>
                      <a:pt x="17" y="3"/>
                    </a:moveTo>
                    <a:lnTo>
                      <a:pt x="18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81" name="Freeform 1591"/>
              <p:cNvSpPr>
                <a:spLocks/>
              </p:cNvSpPr>
              <p:nvPr/>
            </p:nvSpPr>
            <p:spPr bwMode="auto">
              <a:xfrm>
                <a:off x="5286375" y="4130675"/>
                <a:ext cx="53975" cy="46037"/>
              </a:xfrm>
              <a:custGeom>
                <a:avLst/>
                <a:gdLst>
                  <a:gd name="T0" fmla="*/ 35282188 w 34"/>
                  <a:gd name="T1" fmla="*/ 73084531 h 29"/>
                  <a:gd name="T2" fmla="*/ 32761238 w 34"/>
                  <a:gd name="T3" fmla="*/ 73084531 h 29"/>
                  <a:gd name="T4" fmla="*/ 22680613 w 34"/>
                  <a:gd name="T5" fmla="*/ 68044273 h 29"/>
                  <a:gd name="T6" fmla="*/ 17640300 w 34"/>
                  <a:gd name="T7" fmla="*/ 65523351 h 29"/>
                  <a:gd name="T8" fmla="*/ 12599988 w 34"/>
                  <a:gd name="T9" fmla="*/ 63004016 h 29"/>
                  <a:gd name="T10" fmla="*/ 12599988 w 34"/>
                  <a:gd name="T11" fmla="*/ 60483093 h 29"/>
                  <a:gd name="T12" fmla="*/ 7559675 w 34"/>
                  <a:gd name="T13" fmla="*/ 50402578 h 29"/>
                  <a:gd name="T14" fmla="*/ 7559675 w 34"/>
                  <a:gd name="T15" fmla="*/ 47883242 h 29"/>
                  <a:gd name="T16" fmla="*/ 2520950 w 34"/>
                  <a:gd name="T17" fmla="*/ 42842985 h 29"/>
                  <a:gd name="T18" fmla="*/ 2520950 w 34"/>
                  <a:gd name="T19" fmla="*/ 40322062 h 29"/>
                  <a:gd name="T20" fmla="*/ 5040313 w 34"/>
                  <a:gd name="T21" fmla="*/ 35281804 h 29"/>
                  <a:gd name="T22" fmla="*/ 7559675 w 34"/>
                  <a:gd name="T23" fmla="*/ 35281804 h 29"/>
                  <a:gd name="T24" fmla="*/ 10080625 w 34"/>
                  <a:gd name="T25" fmla="*/ 35281804 h 29"/>
                  <a:gd name="T26" fmla="*/ 12599988 w 34"/>
                  <a:gd name="T27" fmla="*/ 32762469 h 29"/>
                  <a:gd name="T28" fmla="*/ 15120938 w 34"/>
                  <a:gd name="T29" fmla="*/ 25201289 h 29"/>
                  <a:gd name="T30" fmla="*/ 22680613 w 34"/>
                  <a:gd name="T31" fmla="*/ 20161031 h 29"/>
                  <a:gd name="T32" fmla="*/ 22680613 w 34"/>
                  <a:gd name="T33" fmla="*/ 17641696 h 29"/>
                  <a:gd name="T34" fmla="*/ 27720925 w 34"/>
                  <a:gd name="T35" fmla="*/ 12601438 h 29"/>
                  <a:gd name="T36" fmla="*/ 35282188 w 34"/>
                  <a:gd name="T37" fmla="*/ 10080516 h 29"/>
                  <a:gd name="T38" fmla="*/ 37801550 w 34"/>
                  <a:gd name="T39" fmla="*/ 5040258 h 29"/>
                  <a:gd name="T40" fmla="*/ 40322500 w 34"/>
                  <a:gd name="T41" fmla="*/ 5040258 h 29"/>
                  <a:gd name="T42" fmla="*/ 47882175 w 34"/>
                  <a:gd name="T43" fmla="*/ 2520923 h 29"/>
                  <a:gd name="T44" fmla="*/ 50403125 w 34"/>
                  <a:gd name="T45" fmla="*/ 0 h 29"/>
                  <a:gd name="T46" fmla="*/ 52922488 w 34"/>
                  <a:gd name="T47" fmla="*/ 0 h 29"/>
                  <a:gd name="T48" fmla="*/ 55443438 w 34"/>
                  <a:gd name="T49" fmla="*/ 0 h 29"/>
                  <a:gd name="T50" fmla="*/ 57962800 w 34"/>
                  <a:gd name="T51" fmla="*/ 0 h 29"/>
                  <a:gd name="T52" fmla="*/ 63003113 w 34"/>
                  <a:gd name="T53" fmla="*/ 5040258 h 29"/>
                  <a:gd name="T54" fmla="*/ 65524063 w 34"/>
                  <a:gd name="T55" fmla="*/ 5040258 h 29"/>
                  <a:gd name="T56" fmla="*/ 65524063 w 34"/>
                  <a:gd name="T57" fmla="*/ 10080516 h 29"/>
                  <a:gd name="T58" fmla="*/ 70564375 w 34"/>
                  <a:gd name="T59" fmla="*/ 12601438 h 29"/>
                  <a:gd name="T60" fmla="*/ 78124050 w 34"/>
                  <a:gd name="T61" fmla="*/ 17641696 h 29"/>
                  <a:gd name="T62" fmla="*/ 83165950 w 34"/>
                  <a:gd name="T63" fmla="*/ 17641696 h 29"/>
                  <a:gd name="T64" fmla="*/ 85685313 w 34"/>
                  <a:gd name="T65" fmla="*/ 27722211 h 29"/>
                  <a:gd name="T66" fmla="*/ 85685313 w 34"/>
                  <a:gd name="T67" fmla="*/ 32762469 h 29"/>
                  <a:gd name="T68" fmla="*/ 83165950 w 34"/>
                  <a:gd name="T69" fmla="*/ 32762469 h 29"/>
                  <a:gd name="T70" fmla="*/ 80645000 w 34"/>
                  <a:gd name="T71" fmla="*/ 35281804 h 29"/>
                  <a:gd name="T72" fmla="*/ 80645000 w 34"/>
                  <a:gd name="T73" fmla="*/ 37802727 h 29"/>
                  <a:gd name="T74" fmla="*/ 80645000 w 34"/>
                  <a:gd name="T75" fmla="*/ 37802727 h 29"/>
                  <a:gd name="T76" fmla="*/ 78124050 w 34"/>
                  <a:gd name="T77" fmla="*/ 40322062 h 29"/>
                  <a:gd name="T78" fmla="*/ 75604688 w 34"/>
                  <a:gd name="T79" fmla="*/ 42842985 h 29"/>
                  <a:gd name="T80" fmla="*/ 75604688 w 34"/>
                  <a:gd name="T81" fmla="*/ 42842985 h 29"/>
                  <a:gd name="T82" fmla="*/ 75604688 w 34"/>
                  <a:gd name="T83" fmla="*/ 45362320 h 29"/>
                  <a:gd name="T84" fmla="*/ 75604688 w 34"/>
                  <a:gd name="T85" fmla="*/ 47883242 h 29"/>
                  <a:gd name="T86" fmla="*/ 73083738 w 34"/>
                  <a:gd name="T87" fmla="*/ 50402578 h 29"/>
                  <a:gd name="T88" fmla="*/ 65524063 w 34"/>
                  <a:gd name="T89" fmla="*/ 55442835 h 29"/>
                  <a:gd name="T90" fmla="*/ 57962800 w 34"/>
                  <a:gd name="T91" fmla="*/ 57963758 h 29"/>
                  <a:gd name="T92" fmla="*/ 52922488 w 34"/>
                  <a:gd name="T93" fmla="*/ 57963758 h 29"/>
                  <a:gd name="T94" fmla="*/ 50403125 w 34"/>
                  <a:gd name="T95" fmla="*/ 57963758 h 29"/>
                  <a:gd name="T96" fmla="*/ 47882175 w 34"/>
                  <a:gd name="T97" fmla="*/ 60483093 h 29"/>
                  <a:gd name="T98" fmla="*/ 40322500 w 34"/>
                  <a:gd name="T99" fmla="*/ 68044273 h 29"/>
                  <a:gd name="T100" fmla="*/ 37801550 w 34"/>
                  <a:gd name="T101" fmla="*/ 73084531 h 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4"/>
                  <a:gd name="T154" fmla="*/ 0 h 29"/>
                  <a:gd name="T155" fmla="*/ 34 w 34"/>
                  <a:gd name="T156" fmla="*/ 29 h 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4" h="29">
                    <a:moveTo>
                      <a:pt x="15" y="29"/>
                    </a:moveTo>
                    <a:lnTo>
                      <a:pt x="14" y="29"/>
                    </a:lnTo>
                    <a:lnTo>
                      <a:pt x="13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7" y="25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82" name="Freeform 1592"/>
              <p:cNvSpPr>
                <a:spLocks/>
              </p:cNvSpPr>
              <p:nvPr/>
            </p:nvSpPr>
            <p:spPr bwMode="auto">
              <a:xfrm>
                <a:off x="8466138" y="4140200"/>
                <a:ext cx="1587" cy="1587"/>
              </a:xfrm>
              <a:custGeom>
                <a:avLst/>
                <a:gdLst>
                  <a:gd name="T0" fmla="*/ 2518569 w 1"/>
                  <a:gd name="T1" fmla="*/ 2520156 h 1"/>
                  <a:gd name="T2" fmla="*/ 0 w 1"/>
                  <a:gd name="T3" fmla="*/ 2520156 h 1"/>
                  <a:gd name="T4" fmla="*/ 0 w 1"/>
                  <a:gd name="T5" fmla="*/ 2520156 h 1"/>
                  <a:gd name="T6" fmla="*/ 0 w 1"/>
                  <a:gd name="T7" fmla="*/ 0 h 1"/>
                  <a:gd name="T8" fmla="*/ 0 w 1"/>
                  <a:gd name="T9" fmla="*/ 0 h 1"/>
                  <a:gd name="T10" fmla="*/ 2518569 w 1"/>
                  <a:gd name="T11" fmla="*/ 0 h 1"/>
                  <a:gd name="T12" fmla="*/ 2518569 w 1"/>
                  <a:gd name="T13" fmla="*/ 2520156 h 1"/>
                  <a:gd name="T14" fmla="*/ 2518569 w 1"/>
                  <a:gd name="T15" fmla="*/ 2520156 h 1"/>
                  <a:gd name="T16" fmla="*/ 2518569 w 1"/>
                  <a:gd name="T17" fmla="*/ 2520156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83" name="Freeform 1600"/>
              <p:cNvSpPr>
                <a:spLocks/>
              </p:cNvSpPr>
              <p:nvPr/>
            </p:nvSpPr>
            <p:spPr bwMode="auto">
              <a:xfrm>
                <a:off x="6329363" y="4679950"/>
                <a:ext cx="12700" cy="6350"/>
              </a:xfrm>
              <a:custGeom>
                <a:avLst/>
                <a:gdLst>
                  <a:gd name="T0" fmla="*/ 10080625 w 8"/>
                  <a:gd name="T1" fmla="*/ 10080625 h 4"/>
                  <a:gd name="T2" fmla="*/ 10080625 w 8"/>
                  <a:gd name="T3" fmla="*/ 10080625 h 4"/>
                  <a:gd name="T4" fmla="*/ 10080625 w 8"/>
                  <a:gd name="T5" fmla="*/ 10080625 h 4"/>
                  <a:gd name="T6" fmla="*/ 5040313 w 8"/>
                  <a:gd name="T7" fmla="*/ 10080625 h 4"/>
                  <a:gd name="T8" fmla="*/ 5040313 w 8"/>
                  <a:gd name="T9" fmla="*/ 10080625 h 4"/>
                  <a:gd name="T10" fmla="*/ 2520950 w 8"/>
                  <a:gd name="T11" fmla="*/ 7559675 h 4"/>
                  <a:gd name="T12" fmla="*/ 0 w 8"/>
                  <a:gd name="T13" fmla="*/ 2520950 h 4"/>
                  <a:gd name="T14" fmla="*/ 0 w 8"/>
                  <a:gd name="T15" fmla="*/ 2520950 h 4"/>
                  <a:gd name="T16" fmla="*/ 0 w 8"/>
                  <a:gd name="T17" fmla="*/ 2520950 h 4"/>
                  <a:gd name="T18" fmla="*/ 0 w 8"/>
                  <a:gd name="T19" fmla="*/ 2520950 h 4"/>
                  <a:gd name="T20" fmla="*/ 2520950 w 8"/>
                  <a:gd name="T21" fmla="*/ 0 h 4"/>
                  <a:gd name="T22" fmla="*/ 2520950 w 8"/>
                  <a:gd name="T23" fmla="*/ 2520950 h 4"/>
                  <a:gd name="T24" fmla="*/ 5040313 w 8"/>
                  <a:gd name="T25" fmla="*/ 2520950 h 4"/>
                  <a:gd name="T26" fmla="*/ 5040313 w 8"/>
                  <a:gd name="T27" fmla="*/ 2520950 h 4"/>
                  <a:gd name="T28" fmla="*/ 5040313 w 8"/>
                  <a:gd name="T29" fmla="*/ 2520950 h 4"/>
                  <a:gd name="T30" fmla="*/ 10080625 w 8"/>
                  <a:gd name="T31" fmla="*/ 2520950 h 4"/>
                  <a:gd name="T32" fmla="*/ 10080625 w 8"/>
                  <a:gd name="T33" fmla="*/ 2520950 h 4"/>
                  <a:gd name="T34" fmla="*/ 12599988 w 8"/>
                  <a:gd name="T35" fmla="*/ 2520950 h 4"/>
                  <a:gd name="T36" fmla="*/ 12599988 w 8"/>
                  <a:gd name="T37" fmla="*/ 2520950 h 4"/>
                  <a:gd name="T38" fmla="*/ 15120938 w 8"/>
                  <a:gd name="T39" fmla="*/ 2520950 h 4"/>
                  <a:gd name="T40" fmla="*/ 15120938 w 8"/>
                  <a:gd name="T41" fmla="*/ 7559675 h 4"/>
                  <a:gd name="T42" fmla="*/ 15120938 w 8"/>
                  <a:gd name="T43" fmla="*/ 7559675 h 4"/>
                  <a:gd name="T44" fmla="*/ 15120938 w 8"/>
                  <a:gd name="T45" fmla="*/ 7559675 h 4"/>
                  <a:gd name="T46" fmla="*/ 15120938 w 8"/>
                  <a:gd name="T47" fmla="*/ 7559675 h 4"/>
                  <a:gd name="T48" fmla="*/ 17640300 w 8"/>
                  <a:gd name="T49" fmla="*/ 7559675 h 4"/>
                  <a:gd name="T50" fmla="*/ 17640300 w 8"/>
                  <a:gd name="T51" fmla="*/ 7559675 h 4"/>
                  <a:gd name="T52" fmla="*/ 17640300 w 8"/>
                  <a:gd name="T53" fmla="*/ 7559675 h 4"/>
                  <a:gd name="T54" fmla="*/ 20161250 w 8"/>
                  <a:gd name="T55" fmla="*/ 7559675 h 4"/>
                  <a:gd name="T56" fmla="*/ 17640300 w 8"/>
                  <a:gd name="T57" fmla="*/ 7559675 h 4"/>
                  <a:gd name="T58" fmla="*/ 17640300 w 8"/>
                  <a:gd name="T59" fmla="*/ 7559675 h 4"/>
                  <a:gd name="T60" fmla="*/ 17640300 w 8"/>
                  <a:gd name="T61" fmla="*/ 10080625 h 4"/>
                  <a:gd name="T62" fmla="*/ 15120938 w 8"/>
                  <a:gd name="T63" fmla="*/ 10080625 h 4"/>
                  <a:gd name="T64" fmla="*/ 15120938 w 8"/>
                  <a:gd name="T65" fmla="*/ 10080625 h 4"/>
                  <a:gd name="T66" fmla="*/ 15120938 w 8"/>
                  <a:gd name="T67" fmla="*/ 10080625 h 4"/>
                  <a:gd name="T68" fmla="*/ 15120938 w 8"/>
                  <a:gd name="T69" fmla="*/ 10080625 h 4"/>
                  <a:gd name="T70" fmla="*/ 12599988 w 8"/>
                  <a:gd name="T71" fmla="*/ 10080625 h 4"/>
                  <a:gd name="T72" fmla="*/ 12599988 w 8"/>
                  <a:gd name="T73" fmla="*/ 10080625 h 4"/>
                  <a:gd name="T74" fmla="*/ 12599988 w 8"/>
                  <a:gd name="T75" fmla="*/ 10080625 h 4"/>
                  <a:gd name="T76" fmla="*/ 10080625 w 8"/>
                  <a:gd name="T77" fmla="*/ 10080625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"/>
                  <a:gd name="T118" fmla="*/ 0 h 4"/>
                  <a:gd name="T119" fmla="*/ 8 w 8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" h="4"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84" name="Freeform 1602"/>
              <p:cNvSpPr>
                <a:spLocks noEditPoints="1"/>
              </p:cNvSpPr>
              <p:nvPr/>
            </p:nvSpPr>
            <p:spPr bwMode="auto">
              <a:xfrm>
                <a:off x="5842000" y="4530725"/>
                <a:ext cx="427038" cy="76200"/>
              </a:xfrm>
              <a:custGeom>
                <a:avLst/>
                <a:gdLst>
                  <a:gd name="T0" fmla="*/ 612399480 w 269"/>
                  <a:gd name="T1" fmla="*/ 118448138 h 48"/>
                  <a:gd name="T2" fmla="*/ 619959163 w 269"/>
                  <a:gd name="T3" fmla="*/ 110886875 h 48"/>
                  <a:gd name="T4" fmla="*/ 614918845 w 269"/>
                  <a:gd name="T5" fmla="*/ 93246575 h 48"/>
                  <a:gd name="T6" fmla="*/ 622480116 w 269"/>
                  <a:gd name="T7" fmla="*/ 85685313 h 48"/>
                  <a:gd name="T8" fmla="*/ 624999482 w 269"/>
                  <a:gd name="T9" fmla="*/ 88206263 h 48"/>
                  <a:gd name="T10" fmla="*/ 624999482 w 269"/>
                  <a:gd name="T11" fmla="*/ 88206263 h 48"/>
                  <a:gd name="T12" fmla="*/ 627520435 w 269"/>
                  <a:gd name="T13" fmla="*/ 88206263 h 48"/>
                  <a:gd name="T14" fmla="*/ 624999482 w 269"/>
                  <a:gd name="T15" fmla="*/ 93246575 h 48"/>
                  <a:gd name="T16" fmla="*/ 624999482 w 269"/>
                  <a:gd name="T17" fmla="*/ 98286888 h 48"/>
                  <a:gd name="T18" fmla="*/ 627520435 w 269"/>
                  <a:gd name="T19" fmla="*/ 95765938 h 48"/>
                  <a:gd name="T20" fmla="*/ 632560753 w 269"/>
                  <a:gd name="T21" fmla="*/ 98286888 h 48"/>
                  <a:gd name="T22" fmla="*/ 642641390 w 269"/>
                  <a:gd name="T23" fmla="*/ 93246575 h 48"/>
                  <a:gd name="T24" fmla="*/ 642641390 w 269"/>
                  <a:gd name="T25" fmla="*/ 103327200 h 48"/>
                  <a:gd name="T26" fmla="*/ 635080119 w 269"/>
                  <a:gd name="T27" fmla="*/ 103327200 h 48"/>
                  <a:gd name="T28" fmla="*/ 637601072 w 269"/>
                  <a:gd name="T29" fmla="*/ 105846563 h 48"/>
                  <a:gd name="T30" fmla="*/ 647681708 w 269"/>
                  <a:gd name="T31" fmla="*/ 108367513 h 48"/>
                  <a:gd name="T32" fmla="*/ 655241392 w 269"/>
                  <a:gd name="T33" fmla="*/ 103327200 h 48"/>
                  <a:gd name="T34" fmla="*/ 667842982 w 269"/>
                  <a:gd name="T35" fmla="*/ 98286888 h 48"/>
                  <a:gd name="T36" fmla="*/ 672883300 w 269"/>
                  <a:gd name="T37" fmla="*/ 98286888 h 48"/>
                  <a:gd name="T38" fmla="*/ 677923619 w 269"/>
                  <a:gd name="T39" fmla="*/ 105846563 h 48"/>
                  <a:gd name="T40" fmla="*/ 672883300 w 269"/>
                  <a:gd name="T41" fmla="*/ 110886875 h 48"/>
                  <a:gd name="T42" fmla="*/ 670362347 w 269"/>
                  <a:gd name="T43" fmla="*/ 108367513 h 48"/>
                  <a:gd name="T44" fmla="*/ 672883300 w 269"/>
                  <a:gd name="T45" fmla="*/ 110886875 h 48"/>
                  <a:gd name="T46" fmla="*/ 672883300 w 269"/>
                  <a:gd name="T47" fmla="*/ 113407825 h 48"/>
                  <a:gd name="T48" fmla="*/ 667842982 w 269"/>
                  <a:gd name="T49" fmla="*/ 110886875 h 48"/>
                  <a:gd name="T50" fmla="*/ 660281711 w 269"/>
                  <a:gd name="T51" fmla="*/ 108367513 h 48"/>
                  <a:gd name="T52" fmla="*/ 657762345 w 269"/>
                  <a:gd name="T53" fmla="*/ 110886875 h 48"/>
                  <a:gd name="T54" fmla="*/ 652722027 w 269"/>
                  <a:gd name="T55" fmla="*/ 110886875 h 48"/>
                  <a:gd name="T56" fmla="*/ 652722027 w 269"/>
                  <a:gd name="T57" fmla="*/ 113407825 h 48"/>
                  <a:gd name="T58" fmla="*/ 650201074 w 269"/>
                  <a:gd name="T59" fmla="*/ 113407825 h 48"/>
                  <a:gd name="T60" fmla="*/ 657762345 w 269"/>
                  <a:gd name="T61" fmla="*/ 115927188 h 48"/>
                  <a:gd name="T62" fmla="*/ 662802664 w 269"/>
                  <a:gd name="T63" fmla="*/ 113407825 h 48"/>
                  <a:gd name="T64" fmla="*/ 667842982 w 269"/>
                  <a:gd name="T65" fmla="*/ 118448138 h 48"/>
                  <a:gd name="T66" fmla="*/ 652722027 w 269"/>
                  <a:gd name="T67" fmla="*/ 120967500 h 48"/>
                  <a:gd name="T68" fmla="*/ 645160755 w 269"/>
                  <a:gd name="T69" fmla="*/ 113407825 h 48"/>
                  <a:gd name="T70" fmla="*/ 647681708 w 269"/>
                  <a:gd name="T71" fmla="*/ 118448138 h 48"/>
                  <a:gd name="T72" fmla="*/ 637601072 w 269"/>
                  <a:gd name="T73" fmla="*/ 118448138 h 48"/>
                  <a:gd name="T74" fmla="*/ 624999482 w 269"/>
                  <a:gd name="T75" fmla="*/ 115927188 h 48"/>
                  <a:gd name="T76" fmla="*/ 624999482 w 269"/>
                  <a:gd name="T77" fmla="*/ 120967500 h 48"/>
                  <a:gd name="T78" fmla="*/ 630039800 w 269"/>
                  <a:gd name="T79" fmla="*/ 98286888 h 48"/>
                  <a:gd name="T80" fmla="*/ 632560753 w 269"/>
                  <a:gd name="T81" fmla="*/ 93246575 h 48"/>
                  <a:gd name="T82" fmla="*/ 635080119 w 269"/>
                  <a:gd name="T83" fmla="*/ 93246575 h 48"/>
                  <a:gd name="T84" fmla="*/ 630039800 w 269"/>
                  <a:gd name="T85" fmla="*/ 98286888 h 48"/>
                  <a:gd name="T86" fmla="*/ 17641908 w 269"/>
                  <a:gd name="T87" fmla="*/ 2520950 h 48"/>
                  <a:gd name="T88" fmla="*/ 20161274 w 269"/>
                  <a:gd name="T89" fmla="*/ 2520950 h 48"/>
                  <a:gd name="T90" fmla="*/ 22682227 w 269"/>
                  <a:gd name="T91" fmla="*/ 2520950 h 48"/>
                  <a:gd name="T92" fmla="*/ 20161274 w 269"/>
                  <a:gd name="T93" fmla="*/ 5040313 h 48"/>
                  <a:gd name="T94" fmla="*/ 0 w 269"/>
                  <a:gd name="T95" fmla="*/ 2520950 h 48"/>
                  <a:gd name="T96" fmla="*/ 2520953 w 269"/>
                  <a:gd name="T97" fmla="*/ 0 h 48"/>
                  <a:gd name="T98" fmla="*/ 10080637 w 269"/>
                  <a:gd name="T99" fmla="*/ 2520950 h 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9"/>
                  <a:gd name="T151" fmla="*/ 0 h 48"/>
                  <a:gd name="T152" fmla="*/ 269 w 269"/>
                  <a:gd name="T153" fmla="*/ 48 h 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9" h="48">
                    <a:moveTo>
                      <a:pt x="246" y="48"/>
                    </a:moveTo>
                    <a:lnTo>
                      <a:pt x="243" y="48"/>
                    </a:lnTo>
                    <a:lnTo>
                      <a:pt x="243" y="47"/>
                    </a:lnTo>
                    <a:lnTo>
                      <a:pt x="244" y="46"/>
                    </a:lnTo>
                    <a:lnTo>
                      <a:pt x="244" y="45"/>
                    </a:lnTo>
                    <a:lnTo>
                      <a:pt x="246" y="44"/>
                    </a:lnTo>
                    <a:lnTo>
                      <a:pt x="244" y="43"/>
                    </a:lnTo>
                    <a:lnTo>
                      <a:pt x="243" y="42"/>
                    </a:lnTo>
                    <a:lnTo>
                      <a:pt x="243" y="39"/>
                    </a:lnTo>
                    <a:lnTo>
                      <a:pt x="244" y="37"/>
                    </a:lnTo>
                    <a:lnTo>
                      <a:pt x="246" y="36"/>
                    </a:lnTo>
                    <a:lnTo>
                      <a:pt x="246" y="35"/>
                    </a:lnTo>
                    <a:lnTo>
                      <a:pt x="247" y="34"/>
                    </a:lnTo>
                    <a:lnTo>
                      <a:pt x="248" y="34"/>
                    </a:lnTo>
                    <a:lnTo>
                      <a:pt x="248" y="35"/>
                    </a:lnTo>
                    <a:lnTo>
                      <a:pt x="247" y="35"/>
                    </a:lnTo>
                    <a:lnTo>
                      <a:pt x="246" y="36"/>
                    </a:lnTo>
                    <a:lnTo>
                      <a:pt x="248" y="35"/>
                    </a:lnTo>
                    <a:lnTo>
                      <a:pt x="249" y="35"/>
                    </a:lnTo>
                    <a:lnTo>
                      <a:pt x="249" y="36"/>
                    </a:lnTo>
                    <a:lnTo>
                      <a:pt x="249" y="37"/>
                    </a:lnTo>
                    <a:lnTo>
                      <a:pt x="248" y="37"/>
                    </a:lnTo>
                    <a:lnTo>
                      <a:pt x="247" y="38"/>
                    </a:lnTo>
                    <a:lnTo>
                      <a:pt x="247" y="39"/>
                    </a:lnTo>
                    <a:lnTo>
                      <a:pt x="248" y="41"/>
                    </a:lnTo>
                    <a:lnTo>
                      <a:pt x="248" y="39"/>
                    </a:lnTo>
                    <a:lnTo>
                      <a:pt x="248" y="38"/>
                    </a:lnTo>
                    <a:lnTo>
                      <a:pt x="249" y="38"/>
                    </a:lnTo>
                    <a:lnTo>
                      <a:pt x="250" y="41"/>
                    </a:lnTo>
                    <a:lnTo>
                      <a:pt x="250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2" y="38"/>
                    </a:lnTo>
                    <a:lnTo>
                      <a:pt x="255" y="37"/>
                    </a:lnTo>
                    <a:lnTo>
                      <a:pt x="256" y="38"/>
                    </a:lnTo>
                    <a:lnTo>
                      <a:pt x="256" y="39"/>
                    </a:lnTo>
                    <a:lnTo>
                      <a:pt x="256" y="41"/>
                    </a:lnTo>
                    <a:lnTo>
                      <a:pt x="255" y="41"/>
                    </a:lnTo>
                    <a:lnTo>
                      <a:pt x="253" y="41"/>
                    </a:lnTo>
                    <a:lnTo>
                      <a:pt x="252" y="41"/>
                    </a:lnTo>
                    <a:lnTo>
                      <a:pt x="251" y="41"/>
                    </a:lnTo>
                    <a:lnTo>
                      <a:pt x="252" y="41"/>
                    </a:lnTo>
                    <a:lnTo>
                      <a:pt x="253" y="41"/>
                    </a:lnTo>
                    <a:lnTo>
                      <a:pt x="253" y="42"/>
                    </a:lnTo>
                    <a:lnTo>
                      <a:pt x="253" y="43"/>
                    </a:lnTo>
                    <a:lnTo>
                      <a:pt x="255" y="43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9" y="42"/>
                    </a:lnTo>
                    <a:lnTo>
                      <a:pt x="260" y="41"/>
                    </a:lnTo>
                    <a:lnTo>
                      <a:pt x="261" y="41"/>
                    </a:lnTo>
                    <a:lnTo>
                      <a:pt x="262" y="41"/>
                    </a:lnTo>
                    <a:lnTo>
                      <a:pt x="263" y="41"/>
                    </a:lnTo>
                    <a:lnTo>
                      <a:pt x="265" y="39"/>
                    </a:lnTo>
                    <a:lnTo>
                      <a:pt x="266" y="39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9" y="42"/>
                    </a:lnTo>
                    <a:lnTo>
                      <a:pt x="269" y="43"/>
                    </a:lnTo>
                    <a:lnTo>
                      <a:pt x="268" y="43"/>
                    </a:lnTo>
                    <a:lnTo>
                      <a:pt x="268" y="44"/>
                    </a:lnTo>
                    <a:lnTo>
                      <a:pt x="267" y="44"/>
                    </a:lnTo>
                    <a:lnTo>
                      <a:pt x="267" y="43"/>
                    </a:lnTo>
                    <a:lnTo>
                      <a:pt x="266" y="43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6" y="44"/>
                    </a:lnTo>
                    <a:lnTo>
                      <a:pt x="265" y="44"/>
                    </a:lnTo>
                    <a:lnTo>
                      <a:pt x="263" y="43"/>
                    </a:lnTo>
                    <a:lnTo>
                      <a:pt x="262" y="43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9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59" y="45"/>
                    </a:lnTo>
                    <a:lnTo>
                      <a:pt x="259" y="44"/>
                    </a:lnTo>
                    <a:lnTo>
                      <a:pt x="258" y="44"/>
                    </a:lnTo>
                    <a:lnTo>
                      <a:pt x="258" y="45"/>
                    </a:lnTo>
                    <a:lnTo>
                      <a:pt x="258" y="46"/>
                    </a:lnTo>
                    <a:lnTo>
                      <a:pt x="259" y="46"/>
                    </a:lnTo>
                    <a:lnTo>
                      <a:pt x="261" y="46"/>
                    </a:lnTo>
                    <a:lnTo>
                      <a:pt x="262" y="45"/>
                    </a:lnTo>
                    <a:lnTo>
                      <a:pt x="263" y="45"/>
                    </a:lnTo>
                    <a:lnTo>
                      <a:pt x="266" y="46"/>
                    </a:lnTo>
                    <a:lnTo>
                      <a:pt x="266" y="47"/>
                    </a:lnTo>
                    <a:lnTo>
                      <a:pt x="265" y="47"/>
                    </a:lnTo>
                    <a:lnTo>
                      <a:pt x="265" y="48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58" y="46"/>
                    </a:lnTo>
                    <a:lnTo>
                      <a:pt x="256" y="45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7" y="47"/>
                    </a:lnTo>
                    <a:lnTo>
                      <a:pt x="256" y="47"/>
                    </a:lnTo>
                    <a:lnTo>
                      <a:pt x="253" y="47"/>
                    </a:lnTo>
                    <a:lnTo>
                      <a:pt x="252" y="46"/>
                    </a:lnTo>
                    <a:lnTo>
                      <a:pt x="250" y="46"/>
                    </a:lnTo>
                    <a:lnTo>
                      <a:pt x="248" y="46"/>
                    </a:lnTo>
                    <a:lnTo>
                      <a:pt x="248" y="47"/>
                    </a:lnTo>
                    <a:lnTo>
                      <a:pt x="248" y="48"/>
                    </a:lnTo>
                    <a:lnTo>
                      <a:pt x="247" y="48"/>
                    </a:lnTo>
                    <a:lnTo>
                      <a:pt x="246" y="48"/>
                    </a:lnTo>
                    <a:moveTo>
                      <a:pt x="250" y="39"/>
                    </a:moveTo>
                    <a:lnTo>
                      <a:pt x="250" y="39"/>
                    </a:lnTo>
                    <a:lnTo>
                      <a:pt x="250" y="38"/>
                    </a:lnTo>
                    <a:lnTo>
                      <a:pt x="251" y="37"/>
                    </a:lnTo>
                    <a:lnTo>
                      <a:pt x="252" y="37"/>
                    </a:lnTo>
                    <a:lnTo>
                      <a:pt x="251" y="39"/>
                    </a:lnTo>
                    <a:lnTo>
                      <a:pt x="250" y="39"/>
                    </a:lnTo>
                    <a:moveTo>
                      <a:pt x="8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85" name="Freeform 1604"/>
              <p:cNvSpPr>
                <a:spLocks/>
              </p:cNvSpPr>
              <p:nvPr/>
            </p:nvSpPr>
            <p:spPr bwMode="auto">
              <a:xfrm>
                <a:off x="4751388" y="4711700"/>
                <a:ext cx="4762" cy="3175"/>
              </a:xfrm>
              <a:custGeom>
                <a:avLst/>
                <a:gdLst>
                  <a:gd name="T0" fmla="*/ 0 w 3"/>
                  <a:gd name="T1" fmla="*/ 5040313 h 2"/>
                  <a:gd name="T2" fmla="*/ 0 w 3"/>
                  <a:gd name="T3" fmla="*/ 5040313 h 2"/>
                  <a:gd name="T4" fmla="*/ 0 w 3"/>
                  <a:gd name="T5" fmla="*/ 5040313 h 2"/>
                  <a:gd name="T6" fmla="*/ 0 w 3"/>
                  <a:gd name="T7" fmla="*/ 5040313 h 2"/>
                  <a:gd name="T8" fmla="*/ 0 w 3"/>
                  <a:gd name="T9" fmla="*/ 5040313 h 2"/>
                  <a:gd name="T10" fmla="*/ 0 w 3"/>
                  <a:gd name="T11" fmla="*/ 5040313 h 2"/>
                  <a:gd name="T12" fmla="*/ 5039783 w 3"/>
                  <a:gd name="T13" fmla="*/ 0 h 2"/>
                  <a:gd name="T14" fmla="*/ 5039783 w 3"/>
                  <a:gd name="T15" fmla="*/ 0 h 2"/>
                  <a:gd name="T16" fmla="*/ 5039783 w 3"/>
                  <a:gd name="T17" fmla="*/ 0 h 2"/>
                  <a:gd name="T18" fmla="*/ 5039783 w 3"/>
                  <a:gd name="T19" fmla="*/ 0 h 2"/>
                  <a:gd name="T20" fmla="*/ 7558881 w 3"/>
                  <a:gd name="T21" fmla="*/ 5040313 h 2"/>
                  <a:gd name="T22" fmla="*/ 7558881 w 3"/>
                  <a:gd name="T23" fmla="*/ 5040313 h 2"/>
                  <a:gd name="T24" fmla="*/ 7558881 w 3"/>
                  <a:gd name="T25" fmla="*/ 5040313 h 2"/>
                  <a:gd name="T26" fmla="*/ 7558881 w 3"/>
                  <a:gd name="T27" fmla="*/ 5040313 h 2"/>
                  <a:gd name="T28" fmla="*/ 5039783 w 3"/>
                  <a:gd name="T29" fmla="*/ 5040313 h 2"/>
                  <a:gd name="T30" fmla="*/ 5039783 w 3"/>
                  <a:gd name="T31" fmla="*/ 5040313 h 2"/>
                  <a:gd name="T32" fmla="*/ 5039783 w 3"/>
                  <a:gd name="T33" fmla="*/ 5040313 h 2"/>
                  <a:gd name="T34" fmla="*/ 0 w 3"/>
                  <a:gd name="T35" fmla="*/ 5040313 h 2"/>
                  <a:gd name="T36" fmla="*/ 0 w 3"/>
                  <a:gd name="T37" fmla="*/ 5040313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2"/>
                  <a:gd name="T59" fmla="*/ 3 w 3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86" name="Freeform 1748"/>
              <p:cNvSpPr>
                <a:spLocks/>
              </p:cNvSpPr>
              <p:nvPr/>
            </p:nvSpPr>
            <p:spPr bwMode="auto">
              <a:xfrm>
                <a:off x="6338888" y="2278063"/>
                <a:ext cx="1379537" cy="319088"/>
              </a:xfrm>
              <a:custGeom>
                <a:avLst/>
                <a:gdLst>
                  <a:gd name="T0" fmla="*/ 37801536 w 869"/>
                  <a:gd name="T1" fmla="*/ 471269163 h 201"/>
                  <a:gd name="T2" fmla="*/ 70564349 w 869"/>
                  <a:gd name="T3" fmla="*/ 466228843 h 201"/>
                  <a:gd name="T4" fmla="*/ 115927145 w 869"/>
                  <a:gd name="T5" fmla="*/ 448588515 h 201"/>
                  <a:gd name="T6" fmla="*/ 163809303 w 869"/>
                  <a:gd name="T7" fmla="*/ 443548195 h 201"/>
                  <a:gd name="T8" fmla="*/ 224293031 w 869"/>
                  <a:gd name="T9" fmla="*/ 413306273 h 201"/>
                  <a:gd name="T10" fmla="*/ 246975223 w 869"/>
                  <a:gd name="T11" fmla="*/ 372983709 h 201"/>
                  <a:gd name="T12" fmla="*/ 239413963 w 869"/>
                  <a:gd name="T13" fmla="*/ 325099872 h 201"/>
                  <a:gd name="T14" fmla="*/ 262096155 w 869"/>
                  <a:gd name="T15" fmla="*/ 299898270 h 201"/>
                  <a:gd name="T16" fmla="*/ 309978313 w 869"/>
                  <a:gd name="T17" fmla="*/ 297378903 h 201"/>
                  <a:gd name="T18" fmla="*/ 315018623 w 869"/>
                  <a:gd name="T19" fmla="*/ 274696668 h 201"/>
                  <a:gd name="T20" fmla="*/ 332660504 w 869"/>
                  <a:gd name="T21" fmla="*/ 236895059 h 201"/>
                  <a:gd name="T22" fmla="*/ 365421730 w 869"/>
                  <a:gd name="T23" fmla="*/ 234374105 h 201"/>
                  <a:gd name="T24" fmla="*/ 413305475 w 869"/>
                  <a:gd name="T25" fmla="*/ 234374105 h 201"/>
                  <a:gd name="T26" fmla="*/ 430945769 w 869"/>
                  <a:gd name="T27" fmla="*/ 186491855 h 201"/>
                  <a:gd name="T28" fmla="*/ 471268254 w 869"/>
                  <a:gd name="T29" fmla="*/ 166330573 h 201"/>
                  <a:gd name="T30" fmla="*/ 504031067 w 869"/>
                  <a:gd name="T31" fmla="*/ 163809619 h 201"/>
                  <a:gd name="T32" fmla="*/ 546872914 w 869"/>
                  <a:gd name="T33" fmla="*/ 196572496 h 201"/>
                  <a:gd name="T34" fmla="*/ 589716349 w 869"/>
                  <a:gd name="T35" fmla="*/ 209172503 h 201"/>
                  <a:gd name="T36" fmla="*/ 619958213 w 869"/>
                  <a:gd name="T37" fmla="*/ 257056340 h 201"/>
                  <a:gd name="T38" fmla="*/ 619958213 w 869"/>
                  <a:gd name="T39" fmla="*/ 297378903 h 201"/>
                  <a:gd name="T40" fmla="*/ 688001613 w 869"/>
                  <a:gd name="T41" fmla="*/ 304938590 h 201"/>
                  <a:gd name="T42" fmla="*/ 738404720 w 869"/>
                  <a:gd name="T43" fmla="*/ 322580505 h 201"/>
                  <a:gd name="T44" fmla="*/ 786288465 w 869"/>
                  <a:gd name="T45" fmla="*/ 347782107 h 201"/>
                  <a:gd name="T46" fmla="*/ 849291555 w 869"/>
                  <a:gd name="T47" fmla="*/ 388104671 h 201"/>
                  <a:gd name="T48" fmla="*/ 945057457 w 869"/>
                  <a:gd name="T49" fmla="*/ 390624037 h 201"/>
                  <a:gd name="T50" fmla="*/ 1045863671 w 869"/>
                  <a:gd name="T51" fmla="*/ 410785319 h 201"/>
                  <a:gd name="T52" fmla="*/ 1154231144 w 869"/>
                  <a:gd name="T53" fmla="*/ 413306273 h 201"/>
                  <a:gd name="T54" fmla="*/ 1267637341 w 869"/>
                  <a:gd name="T55" fmla="*/ 395664357 h 201"/>
                  <a:gd name="T56" fmla="*/ 1333161379 w 869"/>
                  <a:gd name="T57" fmla="*/ 370462756 h 201"/>
                  <a:gd name="T58" fmla="*/ 1350803260 w 869"/>
                  <a:gd name="T59" fmla="*/ 330140192 h 201"/>
                  <a:gd name="T60" fmla="*/ 1393645107 w 869"/>
                  <a:gd name="T61" fmla="*/ 304938590 h 201"/>
                  <a:gd name="T62" fmla="*/ 1464209457 w 869"/>
                  <a:gd name="T63" fmla="*/ 294857950 h 201"/>
                  <a:gd name="T64" fmla="*/ 1527214134 w 869"/>
                  <a:gd name="T65" fmla="*/ 274696668 h 201"/>
                  <a:gd name="T66" fmla="*/ 1575096292 w 869"/>
                  <a:gd name="T67" fmla="*/ 249495066 h 201"/>
                  <a:gd name="T68" fmla="*/ 1628020347 w 869"/>
                  <a:gd name="T69" fmla="*/ 246975700 h 201"/>
                  <a:gd name="T70" fmla="*/ 1643141279 w 869"/>
                  <a:gd name="T71" fmla="*/ 224293464 h 201"/>
                  <a:gd name="T72" fmla="*/ 1582657551 w 869"/>
                  <a:gd name="T73" fmla="*/ 199091862 h 201"/>
                  <a:gd name="T74" fmla="*/ 1514612564 w 869"/>
                  <a:gd name="T75" fmla="*/ 209172503 h 201"/>
                  <a:gd name="T76" fmla="*/ 1534773806 w 869"/>
                  <a:gd name="T77" fmla="*/ 143648338 h 201"/>
                  <a:gd name="T78" fmla="*/ 1590217224 w 869"/>
                  <a:gd name="T79" fmla="*/ 141128971 h 201"/>
                  <a:gd name="T80" fmla="*/ 1638100969 w 869"/>
                  <a:gd name="T81" fmla="*/ 113406415 h 201"/>
                  <a:gd name="T82" fmla="*/ 1650700952 w 869"/>
                  <a:gd name="T83" fmla="*/ 85685447 h 201"/>
                  <a:gd name="T84" fmla="*/ 1683463765 w 869"/>
                  <a:gd name="T85" fmla="*/ 42841930 h 201"/>
                  <a:gd name="T86" fmla="*/ 1691023437 w 869"/>
                  <a:gd name="T87" fmla="*/ 10080641 h 201"/>
                  <a:gd name="T88" fmla="*/ 1759068425 w 869"/>
                  <a:gd name="T89" fmla="*/ 2519366 h 201"/>
                  <a:gd name="T90" fmla="*/ 1814511842 w 869"/>
                  <a:gd name="T91" fmla="*/ 10080641 h 201"/>
                  <a:gd name="T92" fmla="*/ 1859874638 w 869"/>
                  <a:gd name="T93" fmla="*/ 17640328 h 201"/>
                  <a:gd name="T94" fmla="*/ 1882555243 w 869"/>
                  <a:gd name="T95" fmla="*/ 40322563 h 201"/>
                  <a:gd name="T96" fmla="*/ 1905237434 w 869"/>
                  <a:gd name="T97" fmla="*/ 78124172 h 201"/>
                  <a:gd name="T98" fmla="*/ 1925398677 w 869"/>
                  <a:gd name="T99" fmla="*/ 105846728 h 201"/>
                  <a:gd name="T100" fmla="*/ 1935479299 w 869"/>
                  <a:gd name="T101" fmla="*/ 138608017 h 201"/>
                  <a:gd name="T102" fmla="*/ 1990922716 w 869"/>
                  <a:gd name="T103" fmla="*/ 151209612 h 201"/>
                  <a:gd name="T104" fmla="*/ 2043845184 w 869"/>
                  <a:gd name="T105" fmla="*/ 166330573 h 201"/>
                  <a:gd name="T106" fmla="*/ 2053925806 w 869"/>
                  <a:gd name="T107" fmla="*/ 209172503 h 201"/>
                  <a:gd name="T108" fmla="*/ 2111890172 w 869"/>
                  <a:gd name="T109" fmla="*/ 209172503 h 201"/>
                  <a:gd name="T110" fmla="*/ 2147483647 w 869"/>
                  <a:gd name="T111" fmla="*/ 186491855 h 201"/>
                  <a:gd name="T112" fmla="*/ 2147483647 w 869"/>
                  <a:gd name="T113" fmla="*/ 229333784 h 201"/>
                  <a:gd name="T114" fmla="*/ 2147483647 w 869"/>
                  <a:gd name="T115" fmla="*/ 267136981 h 201"/>
                  <a:gd name="T116" fmla="*/ 2124490155 w 869"/>
                  <a:gd name="T117" fmla="*/ 304938590 h 201"/>
                  <a:gd name="T118" fmla="*/ 2058966116 w 869"/>
                  <a:gd name="T119" fmla="*/ 307459544 h 2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9"/>
                  <a:gd name="T181" fmla="*/ 0 h 201"/>
                  <a:gd name="T182" fmla="*/ 869 w 869"/>
                  <a:gd name="T183" fmla="*/ 201 h 2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9" h="201">
                    <a:moveTo>
                      <a:pt x="0" y="201"/>
                    </a:moveTo>
                    <a:lnTo>
                      <a:pt x="2" y="200"/>
                    </a:lnTo>
                    <a:lnTo>
                      <a:pt x="3" y="200"/>
                    </a:lnTo>
                    <a:lnTo>
                      <a:pt x="4" y="199"/>
                    </a:lnTo>
                    <a:lnTo>
                      <a:pt x="4" y="197"/>
                    </a:lnTo>
                    <a:lnTo>
                      <a:pt x="3" y="196"/>
                    </a:lnTo>
                    <a:lnTo>
                      <a:pt x="3" y="195"/>
                    </a:lnTo>
                    <a:lnTo>
                      <a:pt x="4" y="192"/>
                    </a:lnTo>
                    <a:lnTo>
                      <a:pt x="5" y="192"/>
                    </a:lnTo>
                    <a:lnTo>
                      <a:pt x="8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3" y="190"/>
                    </a:lnTo>
                    <a:lnTo>
                      <a:pt x="13" y="188"/>
                    </a:lnTo>
                    <a:lnTo>
                      <a:pt x="15" y="187"/>
                    </a:lnTo>
                    <a:lnTo>
                      <a:pt x="17" y="187"/>
                    </a:lnTo>
                    <a:lnTo>
                      <a:pt x="17" y="188"/>
                    </a:lnTo>
                    <a:lnTo>
                      <a:pt x="18" y="187"/>
                    </a:lnTo>
                    <a:lnTo>
                      <a:pt x="17" y="187"/>
                    </a:lnTo>
                    <a:lnTo>
                      <a:pt x="17" y="186"/>
                    </a:lnTo>
                    <a:lnTo>
                      <a:pt x="17" y="185"/>
                    </a:lnTo>
                    <a:lnTo>
                      <a:pt x="18" y="185"/>
                    </a:lnTo>
                    <a:lnTo>
                      <a:pt x="19" y="186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3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8" y="183"/>
                    </a:lnTo>
                    <a:lnTo>
                      <a:pt x="28" y="184"/>
                    </a:lnTo>
                    <a:lnTo>
                      <a:pt x="28" y="185"/>
                    </a:lnTo>
                    <a:lnTo>
                      <a:pt x="29" y="187"/>
                    </a:lnTo>
                    <a:lnTo>
                      <a:pt x="29" y="188"/>
                    </a:lnTo>
                    <a:lnTo>
                      <a:pt x="32" y="188"/>
                    </a:lnTo>
                    <a:lnTo>
                      <a:pt x="32" y="187"/>
                    </a:lnTo>
                    <a:lnTo>
                      <a:pt x="33" y="187"/>
                    </a:lnTo>
                    <a:lnTo>
                      <a:pt x="35" y="187"/>
                    </a:lnTo>
                    <a:lnTo>
                      <a:pt x="37" y="187"/>
                    </a:lnTo>
                    <a:lnTo>
                      <a:pt x="38" y="187"/>
                    </a:lnTo>
                    <a:lnTo>
                      <a:pt x="40" y="187"/>
                    </a:lnTo>
                    <a:lnTo>
                      <a:pt x="40" y="186"/>
                    </a:lnTo>
                    <a:lnTo>
                      <a:pt x="41" y="185"/>
                    </a:lnTo>
                    <a:lnTo>
                      <a:pt x="41" y="184"/>
                    </a:lnTo>
                    <a:lnTo>
                      <a:pt x="42" y="184"/>
                    </a:lnTo>
                    <a:lnTo>
                      <a:pt x="42" y="183"/>
                    </a:lnTo>
                    <a:lnTo>
                      <a:pt x="42" y="182"/>
                    </a:lnTo>
                    <a:lnTo>
                      <a:pt x="45" y="179"/>
                    </a:lnTo>
                    <a:lnTo>
                      <a:pt x="46" y="178"/>
                    </a:lnTo>
                    <a:lnTo>
                      <a:pt x="47" y="178"/>
                    </a:lnTo>
                    <a:lnTo>
                      <a:pt x="48" y="177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51" y="178"/>
                    </a:lnTo>
                    <a:lnTo>
                      <a:pt x="52" y="178"/>
                    </a:lnTo>
                    <a:lnTo>
                      <a:pt x="54" y="178"/>
                    </a:lnTo>
                    <a:lnTo>
                      <a:pt x="55" y="178"/>
                    </a:lnTo>
                    <a:lnTo>
                      <a:pt x="57" y="178"/>
                    </a:lnTo>
                    <a:lnTo>
                      <a:pt x="58" y="177"/>
                    </a:lnTo>
                    <a:lnTo>
                      <a:pt x="59" y="177"/>
                    </a:lnTo>
                    <a:lnTo>
                      <a:pt x="60" y="177"/>
                    </a:lnTo>
                    <a:lnTo>
                      <a:pt x="61" y="177"/>
                    </a:lnTo>
                    <a:lnTo>
                      <a:pt x="63" y="177"/>
                    </a:lnTo>
                    <a:lnTo>
                      <a:pt x="64" y="177"/>
                    </a:lnTo>
                    <a:lnTo>
                      <a:pt x="65" y="177"/>
                    </a:lnTo>
                    <a:lnTo>
                      <a:pt x="65" y="176"/>
                    </a:lnTo>
                    <a:lnTo>
                      <a:pt x="66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9" y="172"/>
                    </a:lnTo>
                    <a:lnTo>
                      <a:pt x="71" y="171"/>
                    </a:lnTo>
                    <a:lnTo>
                      <a:pt x="73" y="171"/>
                    </a:lnTo>
                    <a:lnTo>
                      <a:pt x="75" y="169"/>
                    </a:lnTo>
                    <a:lnTo>
                      <a:pt x="77" y="168"/>
                    </a:lnTo>
                    <a:lnTo>
                      <a:pt x="78" y="168"/>
                    </a:lnTo>
                    <a:lnTo>
                      <a:pt x="80" y="167"/>
                    </a:lnTo>
                    <a:lnTo>
                      <a:pt x="84" y="166"/>
                    </a:lnTo>
                    <a:lnTo>
                      <a:pt x="85" y="166"/>
                    </a:lnTo>
                    <a:lnTo>
                      <a:pt x="86" y="166"/>
                    </a:lnTo>
                    <a:lnTo>
                      <a:pt x="87" y="166"/>
                    </a:lnTo>
                    <a:lnTo>
                      <a:pt x="87" y="165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1" y="164"/>
                    </a:lnTo>
                    <a:lnTo>
                      <a:pt x="92" y="164"/>
                    </a:lnTo>
                    <a:lnTo>
                      <a:pt x="93" y="164"/>
                    </a:lnTo>
                    <a:lnTo>
                      <a:pt x="94" y="164"/>
                    </a:lnTo>
                    <a:lnTo>
                      <a:pt x="94" y="163"/>
                    </a:lnTo>
                    <a:lnTo>
                      <a:pt x="94" y="162"/>
                    </a:lnTo>
                    <a:lnTo>
                      <a:pt x="94" y="160"/>
                    </a:lnTo>
                    <a:lnTo>
                      <a:pt x="94" y="159"/>
                    </a:lnTo>
                    <a:lnTo>
                      <a:pt x="93" y="155"/>
                    </a:lnTo>
                    <a:lnTo>
                      <a:pt x="94" y="153"/>
                    </a:lnTo>
                    <a:lnTo>
                      <a:pt x="95" y="153"/>
                    </a:lnTo>
                    <a:lnTo>
                      <a:pt x="98" y="151"/>
                    </a:lnTo>
                    <a:lnTo>
                      <a:pt x="98" y="150"/>
                    </a:lnTo>
                    <a:lnTo>
                      <a:pt x="97" y="150"/>
                    </a:lnTo>
                    <a:lnTo>
                      <a:pt x="96" y="150"/>
                    </a:lnTo>
                    <a:lnTo>
                      <a:pt x="96" y="149"/>
                    </a:lnTo>
                    <a:lnTo>
                      <a:pt x="98" y="148"/>
                    </a:lnTo>
                    <a:lnTo>
                      <a:pt x="99" y="148"/>
                    </a:lnTo>
                    <a:lnTo>
                      <a:pt x="101" y="148"/>
                    </a:lnTo>
                    <a:lnTo>
                      <a:pt x="102" y="148"/>
                    </a:lnTo>
                    <a:lnTo>
                      <a:pt x="102" y="147"/>
                    </a:lnTo>
                    <a:lnTo>
                      <a:pt x="102" y="146"/>
                    </a:lnTo>
                    <a:lnTo>
                      <a:pt x="101" y="144"/>
                    </a:lnTo>
                    <a:lnTo>
                      <a:pt x="99" y="143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8" y="138"/>
                    </a:lnTo>
                    <a:lnTo>
                      <a:pt x="97" y="138"/>
                    </a:lnTo>
                    <a:lnTo>
                      <a:pt x="97" y="137"/>
                    </a:lnTo>
                    <a:lnTo>
                      <a:pt x="96" y="135"/>
                    </a:lnTo>
                    <a:lnTo>
                      <a:pt x="95" y="134"/>
                    </a:lnTo>
                    <a:lnTo>
                      <a:pt x="96" y="132"/>
                    </a:lnTo>
                    <a:lnTo>
                      <a:pt x="95" y="130"/>
                    </a:lnTo>
                    <a:lnTo>
                      <a:pt x="95" y="129"/>
                    </a:lnTo>
                    <a:lnTo>
                      <a:pt x="96" y="127"/>
                    </a:lnTo>
                    <a:lnTo>
                      <a:pt x="97" y="126"/>
                    </a:lnTo>
                    <a:lnTo>
                      <a:pt x="96" y="125"/>
                    </a:lnTo>
                    <a:lnTo>
                      <a:pt x="94" y="123"/>
                    </a:lnTo>
                    <a:lnTo>
                      <a:pt x="93" y="125"/>
                    </a:lnTo>
                    <a:lnTo>
                      <a:pt x="91" y="125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3" y="119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07" y="118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2" y="118"/>
                    </a:lnTo>
                    <a:lnTo>
                      <a:pt x="112" y="117"/>
                    </a:lnTo>
                    <a:lnTo>
                      <a:pt x="113" y="117"/>
                    </a:lnTo>
                    <a:lnTo>
                      <a:pt x="114" y="117"/>
                    </a:lnTo>
                    <a:lnTo>
                      <a:pt x="115" y="117"/>
                    </a:lnTo>
                    <a:lnTo>
                      <a:pt x="116" y="118"/>
                    </a:lnTo>
                    <a:lnTo>
                      <a:pt x="116" y="119"/>
                    </a:lnTo>
                    <a:lnTo>
                      <a:pt x="117" y="119"/>
                    </a:lnTo>
                    <a:lnTo>
                      <a:pt x="119" y="119"/>
                    </a:lnTo>
                    <a:lnTo>
                      <a:pt x="120" y="119"/>
                    </a:lnTo>
                    <a:lnTo>
                      <a:pt x="121" y="119"/>
                    </a:lnTo>
                    <a:lnTo>
                      <a:pt x="122" y="118"/>
                    </a:lnTo>
                    <a:lnTo>
                      <a:pt x="123" y="118"/>
                    </a:lnTo>
                    <a:lnTo>
                      <a:pt x="125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6" y="119"/>
                    </a:lnTo>
                    <a:lnTo>
                      <a:pt x="128" y="119"/>
                    </a:lnTo>
                    <a:lnTo>
                      <a:pt x="128" y="118"/>
                    </a:lnTo>
                    <a:lnTo>
                      <a:pt x="128" y="117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5" y="115"/>
                    </a:lnTo>
                    <a:lnTo>
                      <a:pt x="124" y="115"/>
                    </a:lnTo>
                    <a:lnTo>
                      <a:pt x="123" y="115"/>
                    </a:lnTo>
                    <a:lnTo>
                      <a:pt x="123" y="113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5" y="109"/>
                    </a:lnTo>
                    <a:lnTo>
                      <a:pt x="126" y="109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6" y="106"/>
                    </a:lnTo>
                    <a:lnTo>
                      <a:pt x="126" y="104"/>
                    </a:lnTo>
                    <a:lnTo>
                      <a:pt x="128" y="104"/>
                    </a:lnTo>
                    <a:lnTo>
                      <a:pt x="128" y="103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0" y="98"/>
                    </a:lnTo>
                    <a:lnTo>
                      <a:pt x="131" y="98"/>
                    </a:lnTo>
                    <a:lnTo>
                      <a:pt x="131" y="97"/>
                    </a:lnTo>
                    <a:lnTo>
                      <a:pt x="131" y="95"/>
                    </a:lnTo>
                    <a:lnTo>
                      <a:pt x="132" y="95"/>
                    </a:lnTo>
                    <a:lnTo>
                      <a:pt x="132" y="94"/>
                    </a:lnTo>
                    <a:lnTo>
                      <a:pt x="133" y="94"/>
                    </a:lnTo>
                    <a:lnTo>
                      <a:pt x="133" y="93"/>
                    </a:lnTo>
                    <a:lnTo>
                      <a:pt x="133" y="92"/>
                    </a:lnTo>
                    <a:lnTo>
                      <a:pt x="133" y="91"/>
                    </a:lnTo>
                    <a:lnTo>
                      <a:pt x="133" y="90"/>
                    </a:lnTo>
                    <a:lnTo>
                      <a:pt x="134" y="90"/>
                    </a:lnTo>
                    <a:lnTo>
                      <a:pt x="135" y="90"/>
                    </a:lnTo>
                    <a:lnTo>
                      <a:pt x="136" y="90"/>
                    </a:lnTo>
                    <a:lnTo>
                      <a:pt x="136" y="91"/>
                    </a:lnTo>
                    <a:lnTo>
                      <a:pt x="138" y="91"/>
                    </a:lnTo>
                    <a:lnTo>
                      <a:pt x="139" y="91"/>
                    </a:lnTo>
                    <a:lnTo>
                      <a:pt x="140" y="91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48" y="93"/>
                    </a:lnTo>
                    <a:lnTo>
                      <a:pt x="149" y="93"/>
                    </a:lnTo>
                    <a:lnTo>
                      <a:pt x="150" y="93"/>
                    </a:lnTo>
                    <a:lnTo>
                      <a:pt x="151" y="93"/>
                    </a:lnTo>
                    <a:lnTo>
                      <a:pt x="156" y="93"/>
                    </a:lnTo>
                    <a:lnTo>
                      <a:pt x="157" y="93"/>
                    </a:lnTo>
                    <a:lnTo>
                      <a:pt x="158" y="93"/>
                    </a:lnTo>
                    <a:lnTo>
                      <a:pt x="158" y="94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1" y="95"/>
                    </a:lnTo>
                    <a:lnTo>
                      <a:pt x="161" y="94"/>
                    </a:lnTo>
                    <a:lnTo>
                      <a:pt x="162" y="94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3"/>
                    </a:lnTo>
                    <a:lnTo>
                      <a:pt x="164" y="92"/>
                    </a:lnTo>
                    <a:lnTo>
                      <a:pt x="166" y="92"/>
                    </a:lnTo>
                    <a:lnTo>
                      <a:pt x="167" y="92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0" y="87"/>
                    </a:lnTo>
                    <a:lnTo>
                      <a:pt x="170" y="85"/>
                    </a:lnTo>
                    <a:lnTo>
                      <a:pt x="170" y="84"/>
                    </a:lnTo>
                    <a:lnTo>
                      <a:pt x="170" y="82"/>
                    </a:lnTo>
                    <a:lnTo>
                      <a:pt x="169" y="81"/>
                    </a:lnTo>
                    <a:lnTo>
                      <a:pt x="169" y="80"/>
                    </a:lnTo>
                    <a:lnTo>
                      <a:pt x="169" y="79"/>
                    </a:lnTo>
                    <a:lnTo>
                      <a:pt x="170" y="78"/>
                    </a:lnTo>
                    <a:lnTo>
                      <a:pt x="170" y="76"/>
                    </a:lnTo>
                    <a:lnTo>
                      <a:pt x="171" y="74"/>
                    </a:lnTo>
                    <a:lnTo>
                      <a:pt x="172" y="73"/>
                    </a:lnTo>
                    <a:lnTo>
                      <a:pt x="173" y="73"/>
                    </a:lnTo>
                    <a:lnTo>
                      <a:pt x="175" y="73"/>
                    </a:lnTo>
                    <a:lnTo>
                      <a:pt x="176" y="73"/>
                    </a:lnTo>
                    <a:lnTo>
                      <a:pt x="177" y="73"/>
                    </a:lnTo>
                    <a:lnTo>
                      <a:pt x="178" y="73"/>
                    </a:lnTo>
                    <a:lnTo>
                      <a:pt x="179" y="73"/>
                    </a:lnTo>
                    <a:lnTo>
                      <a:pt x="180" y="72"/>
                    </a:lnTo>
                    <a:lnTo>
                      <a:pt x="181" y="72"/>
                    </a:lnTo>
                    <a:lnTo>
                      <a:pt x="182" y="72"/>
                    </a:lnTo>
                    <a:lnTo>
                      <a:pt x="184" y="71"/>
                    </a:lnTo>
                    <a:lnTo>
                      <a:pt x="185" y="70"/>
                    </a:lnTo>
                    <a:lnTo>
                      <a:pt x="186" y="70"/>
                    </a:lnTo>
                    <a:lnTo>
                      <a:pt x="186" y="69"/>
                    </a:lnTo>
                    <a:lnTo>
                      <a:pt x="187" y="69"/>
                    </a:lnTo>
                    <a:lnTo>
                      <a:pt x="187" y="67"/>
                    </a:lnTo>
                    <a:lnTo>
                      <a:pt x="187" y="66"/>
                    </a:lnTo>
                    <a:lnTo>
                      <a:pt x="186" y="66"/>
                    </a:lnTo>
                    <a:lnTo>
                      <a:pt x="186" y="65"/>
                    </a:lnTo>
                    <a:lnTo>
                      <a:pt x="187" y="64"/>
                    </a:lnTo>
                    <a:lnTo>
                      <a:pt x="188" y="63"/>
                    </a:lnTo>
                    <a:lnTo>
                      <a:pt x="191" y="63"/>
                    </a:lnTo>
                    <a:lnTo>
                      <a:pt x="192" y="63"/>
                    </a:lnTo>
                    <a:lnTo>
                      <a:pt x="194" y="63"/>
                    </a:lnTo>
                    <a:lnTo>
                      <a:pt x="195" y="63"/>
                    </a:lnTo>
                    <a:lnTo>
                      <a:pt x="196" y="63"/>
                    </a:lnTo>
                    <a:lnTo>
                      <a:pt x="197" y="63"/>
                    </a:lnTo>
                    <a:lnTo>
                      <a:pt x="199" y="62"/>
                    </a:lnTo>
                    <a:lnTo>
                      <a:pt x="201" y="62"/>
                    </a:lnTo>
                    <a:lnTo>
                      <a:pt x="201" y="63"/>
                    </a:lnTo>
                    <a:lnTo>
                      <a:pt x="203" y="64"/>
                    </a:lnTo>
                    <a:lnTo>
                      <a:pt x="203" y="65"/>
                    </a:lnTo>
                    <a:lnTo>
                      <a:pt x="201" y="65"/>
                    </a:lnTo>
                    <a:lnTo>
                      <a:pt x="200" y="65"/>
                    </a:lnTo>
                    <a:lnTo>
                      <a:pt x="200" y="66"/>
                    </a:lnTo>
                    <a:lnTo>
                      <a:pt x="201" y="67"/>
                    </a:lnTo>
                    <a:lnTo>
                      <a:pt x="203" y="67"/>
                    </a:lnTo>
                    <a:lnTo>
                      <a:pt x="204" y="67"/>
                    </a:lnTo>
                    <a:lnTo>
                      <a:pt x="205" y="69"/>
                    </a:lnTo>
                    <a:lnTo>
                      <a:pt x="205" y="70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5" y="71"/>
                    </a:lnTo>
                    <a:lnTo>
                      <a:pt x="207" y="72"/>
                    </a:lnTo>
                    <a:lnTo>
                      <a:pt x="208" y="72"/>
                    </a:lnTo>
                    <a:lnTo>
                      <a:pt x="212" y="73"/>
                    </a:lnTo>
                    <a:lnTo>
                      <a:pt x="213" y="74"/>
                    </a:lnTo>
                    <a:lnTo>
                      <a:pt x="213" y="75"/>
                    </a:lnTo>
                    <a:lnTo>
                      <a:pt x="214" y="76"/>
                    </a:lnTo>
                    <a:lnTo>
                      <a:pt x="216" y="78"/>
                    </a:lnTo>
                    <a:lnTo>
                      <a:pt x="217" y="78"/>
                    </a:lnTo>
                    <a:lnTo>
                      <a:pt x="218" y="78"/>
                    </a:lnTo>
                    <a:lnTo>
                      <a:pt x="218" y="79"/>
                    </a:lnTo>
                    <a:lnTo>
                      <a:pt x="219" y="79"/>
                    </a:lnTo>
                    <a:lnTo>
                      <a:pt x="222" y="79"/>
                    </a:lnTo>
                    <a:lnTo>
                      <a:pt x="223" y="79"/>
                    </a:lnTo>
                    <a:lnTo>
                      <a:pt x="224" y="79"/>
                    </a:lnTo>
                    <a:lnTo>
                      <a:pt x="226" y="79"/>
                    </a:lnTo>
                    <a:lnTo>
                      <a:pt x="227" y="79"/>
                    </a:lnTo>
                    <a:lnTo>
                      <a:pt x="226" y="79"/>
                    </a:lnTo>
                    <a:lnTo>
                      <a:pt x="227" y="80"/>
                    </a:lnTo>
                    <a:lnTo>
                      <a:pt x="229" y="81"/>
                    </a:lnTo>
                    <a:lnTo>
                      <a:pt x="232" y="81"/>
                    </a:lnTo>
                    <a:lnTo>
                      <a:pt x="232" y="80"/>
                    </a:lnTo>
                    <a:lnTo>
                      <a:pt x="233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6" y="83"/>
                    </a:lnTo>
                    <a:lnTo>
                      <a:pt x="237" y="84"/>
                    </a:lnTo>
                    <a:lnTo>
                      <a:pt x="238" y="85"/>
                    </a:lnTo>
                    <a:lnTo>
                      <a:pt x="240" y="89"/>
                    </a:lnTo>
                    <a:lnTo>
                      <a:pt x="240" y="90"/>
                    </a:lnTo>
                    <a:lnTo>
                      <a:pt x="241" y="90"/>
                    </a:lnTo>
                    <a:lnTo>
                      <a:pt x="243" y="92"/>
                    </a:lnTo>
                    <a:lnTo>
                      <a:pt x="243" y="93"/>
                    </a:lnTo>
                    <a:lnTo>
                      <a:pt x="244" y="93"/>
                    </a:lnTo>
                    <a:lnTo>
                      <a:pt x="245" y="93"/>
                    </a:lnTo>
                    <a:lnTo>
                      <a:pt x="246" y="94"/>
                    </a:lnTo>
                    <a:lnTo>
                      <a:pt x="247" y="97"/>
                    </a:lnTo>
                    <a:lnTo>
                      <a:pt x="247" y="98"/>
                    </a:lnTo>
                    <a:lnTo>
                      <a:pt x="246" y="99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5" y="103"/>
                    </a:lnTo>
                    <a:lnTo>
                      <a:pt x="246" y="104"/>
                    </a:lnTo>
                    <a:lnTo>
                      <a:pt x="246" y="106"/>
                    </a:lnTo>
                    <a:lnTo>
                      <a:pt x="247" y="106"/>
                    </a:lnTo>
                    <a:lnTo>
                      <a:pt x="247" y="107"/>
                    </a:lnTo>
                    <a:lnTo>
                      <a:pt x="246" y="108"/>
                    </a:lnTo>
                    <a:lnTo>
                      <a:pt x="245" y="109"/>
                    </a:lnTo>
                    <a:lnTo>
                      <a:pt x="244" y="109"/>
                    </a:lnTo>
                    <a:lnTo>
                      <a:pt x="243" y="111"/>
                    </a:lnTo>
                    <a:lnTo>
                      <a:pt x="242" y="113"/>
                    </a:lnTo>
                    <a:lnTo>
                      <a:pt x="242" y="115"/>
                    </a:lnTo>
                    <a:lnTo>
                      <a:pt x="243" y="115"/>
                    </a:lnTo>
                    <a:lnTo>
                      <a:pt x="243" y="116"/>
                    </a:lnTo>
                    <a:lnTo>
                      <a:pt x="244" y="116"/>
                    </a:lnTo>
                    <a:lnTo>
                      <a:pt x="245" y="118"/>
                    </a:lnTo>
                    <a:lnTo>
                      <a:pt x="246" y="118"/>
                    </a:lnTo>
                    <a:lnTo>
                      <a:pt x="247" y="118"/>
                    </a:lnTo>
                    <a:lnTo>
                      <a:pt x="248" y="118"/>
                    </a:lnTo>
                    <a:lnTo>
                      <a:pt x="248" y="119"/>
                    </a:lnTo>
                    <a:lnTo>
                      <a:pt x="250" y="119"/>
                    </a:lnTo>
                    <a:lnTo>
                      <a:pt x="251" y="120"/>
                    </a:lnTo>
                    <a:lnTo>
                      <a:pt x="252" y="120"/>
                    </a:lnTo>
                    <a:lnTo>
                      <a:pt x="253" y="119"/>
                    </a:lnTo>
                    <a:lnTo>
                      <a:pt x="254" y="120"/>
                    </a:lnTo>
                    <a:lnTo>
                      <a:pt x="259" y="120"/>
                    </a:lnTo>
                    <a:lnTo>
                      <a:pt x="261" y="120"/>
                    </a:lnTo>
                    <a:lnTo>
                      <a:pt x="262" y="120"/>
                    </a:lnTo>
                    <a:lnTo>
                      <a:pt x="265" y="121"/>
                    </a:lnTo>
                    <a:lnTo>
                      <a:pt x="268" y="121"/>
                    </a:lnTo>
                    <a:lnTo>
                      <a:pt x="270" y="121"/>
                    </a:lnTo>
                    <a:lnTo>
                      <a:pt x="271" y="121"/>
                    </a:lnTo>
                    <a:lnTo>
                      <a:pt x="272" y="121"/>
                    </a:lnTo>
                    <a:lnTo>
                      <a:pt x="273" y="121"/>
                    </a:lnTo>
                    <a:lnTo>
                      <a:pt x="274" y="121"/>
                    </a:lnTo>
                    <a:lnTo>
                      <a:pt x="277" y="121"/>
                    </a:lnTo>
                    <a:lnTo>
                      <a:pt x="278" y="121"/>
                    </a:lnTo>
                    <a:lnTo>
                      <a:pt x="279" y="121"/>
                    </a:lnTo>
                    <a:lnTo>
                      <a:pt x="280" y="121"/>
                    </a:lnTo>
                    <a:lnTo>
                      <a:pt x="282" y="122"/>
                    </a:lnTo>
                    <a:lnTo>
                      <a:pt x="283" y="122"/>
                    </a:lnTo>
                    <a:lnTo>
                      <a:pt x="284" y="122"/>
                    </a:lnTo>
                    <a:lnTo>
                      <a:pt x="285" y="123"/>
                    </a:lnTo>
                    <a:lnTo>
                      <a:pt x="287" y="123"/>
                    </a:lnTo>
                    <a:lnTo>
                      <a:pt x="288" y="125"/>
                    </a:lnTo>
                    <a:lnTo>
                      <a:pt x="289" y="125"/>
                    </a:lnTo>
                    <a:lnTo>
                      <a:pt x="290" y="126"/>
                    </a:lnTo>
                    <a:lnTo>
                      <a:pt x="291" y="126"/>
                    </a:lnTo>
                    <a:lnTo>
                      <a:pt x="292" y="127"/>
                    </a:lnTo>
                    <a:lnTo>
                      <a:pt x="293" y="127"/>
                    </a:lnTo>
                    <a:lnTo>
                      <a:pt x="293" y="128"/>
                    </a:lnTo>
                    <a:lnTo>
                      <a:pt x="294" y="128"/>
                    </a:lnTo>
                    <a:lnTo>
                      <a:pt x="296" y="128"/>
                    </a:lnTo>
                    <a:lnTo>
                      <a:pt x="297" y="129"/>
                    </a:lnTo>
                    <a:lnTo>
                      <a:pt x="298" y="129"/>
                    </a:lnTo>
                    <a:lnTo>
                      <a:pt x="299" y="130"/>
                    </a:lnTo>
                    <a:lnTo>
                      <a:pt x="303" y="132"/>
                    </a:lnTo>
                    <a:lnTo>
                      <a:pt x="306" y="131"/>
                    </a:lnTo>
                    <a:lnTo>
                      <a:pt x="307" y="131"/>
                    </a:lnTo>
                    <a:lnTo>
                      <a:pt x="308" y="131"/>
                    </a:lnTo>
                    <a:lnTo>
                      <a:pt x="309" y="131"/>
                    </a:lnTo>
                    <a:lnTo>
                      <a:pt x="309" y="132"/>
                    </a:lnTo>
                    <a:lnTo>
                      <a:pt x="308" y="134"/>
                    </a:lnTo>
                    <a:lnTo>
                      <a:pt x="308" y="136"/>
                    </a:lnTo>
                    <a:lnTo>
                      <a:pt x="309" y="136"/>
                    </a:lnTo>
                    <a:lnTo>
                      <a:pt x="310" y="136"/>
                    </a:lnTo>
                    <a:lnTo>
                      <a:pt x="311" y="136"/>
                    </a:lnTo>
                    <a:lnTo>
                      <a:pt x="312" y="138"/>
                    </a:lnTo>
                    <a:lnTo>
                      <a:pt x="312" y="139"/>
                    </a:lnTo>
                    <a:lnTo>
                      <a:pt x="313" y="139"/>
                    </a:lnTo>
                    <a:lnTo>
                      <a:pt x="313" y="141"/>
                    </a:lnTo>
                    <a:lnTo>
                      <a:pt x="315" y="143"/>
                    </a:lnTo>
                    <a:lnTo>
                      <a:pt x="316" y="144"/>
                    </a:lnTo>
                    <a:lnTo>
                      <a:pt x="316" y="145"/>
                    </a:lnTo>
                    <a:lnTo>
                      <a:pt x="316" y="146"/>
                    </a:lnTo>
                    <a:lnTo>
                      <a:pt x="317" y="147"/>
                    </a:lnTo>
                    <a:lnTo>
                      <a:pt x="319" y="149"/>
                    </a:lnTo>
                    <a:lnTo>
                      <a:pt x="322" y="151"/>
                    </a:lnTo>
                    <a:lnTo>
                      <a:pt x="324" y="154"/>
                    </a:lnTo>
                    <a:lnTo>
                      <a:pt x="326" y="154"/>
                    </a:lnTo>
                    <a:lnTo>
                      <a:pt x="328" y="154"/>
                    </a:lnTo>
                    <a:lnTo>
                      <a:pt x="329" y="154"/>
                    </a:lnTo>
                    <a:lnTo>
                      <a:pt x="331" y="154"/>
                    </a:lnTo>
                    <a:lnTo>
                      <a:pt x="334" y="153"/>
                    </a:lnTo>
                    <a:lnTo>
                      <a:pt x="337" y="154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40" y="154"/>
                    </a:lnTo>
                    <a:lnTo>
                      <a:pt x="343" y="154"/>
                    </a:lnTo>
                    <a:lnTo>
                      <a:pt x="344" y="154"/>
                    </a:lnTo>
                    <a:lnTo>
                      <a:pt x="347" y="155"/>
                    </a:lnTo>
                    <a:lnTo>
                      <a:pt x="349" y="155"/>
                    </a:lnTo>
                    <a:lnTo>
                      <a:pt x="350" y="155"/>
                    </a:lnTo>
                    <a:lnTo>
                      <a:pt x="352" y="155"/>
                    </a:lnTo>
                    <a:lnTo>
                      <a:pt x="353" y="155"/>
                    </a:lnTo>
                    <a:lnTo>
                      <a:pt x="357" y="155"/>
                    </a:lnTo>
                    <a:lnTo>
                      <a:pt x="362" y="156"/>
                    </a:lnTo>
                    <a:lnTo>
                      <a:pt x="364" y="156"/>
                    </a:lnTo>
                    <a:lnTo>
                      <a:pt x="365" y="156"/>
                    </a:lnTo>
                    <a:lnTo>
                      <a:pt x="367" y="156"/>
                    </a:lnTo>
                    <a:lnTo>
                      <a:pt x="374" y="155"/>
                    </a:lnTo>
                    <a:lnTo>
                      <a:pt x="375" y="155"/>
                    </a:lnTo>
                    <a:lnTo>
                      <a:pt x="376" y="155"/>
                    </a:lnTo>
                    <a:lnTo>
                      <a:pt x="378" y="155"/>
                    </a:lnTo>
                    <a:lnTo>
                      <a:pt x="384" y="155"/>
                    </a:lnTo>
                    <a:lnTo>
                      <a:pt x="386" y="155"/>
                    </a:lnTo>
                    <a:lnTo>
                      <a:pt x="389" y="155"/>
                    </a:lnTo>
                    <a:lnTo>
                      <a:pt x="392" y="156"/>
                    </a:lnTo>
                    <a:lnTo>
                      <a:pt x="394" y="156"/>
                    </a:lnTo>
                    <a:lnTo>
                      <a:pt x="398" y="157"/>
                    </a:lnTo>
                    <a:lnTo>
                      <a:pt x="400" y="157"/>
                    </a:lnTo>
                    <a:lnTo>
                      <a:pt x="403" y="159"/>
                    </a:lnTo>
                    <a:lnTo>
                      <a:pt x="403" y="160"/>
                    </a:lnTo>
                    <a:lnTo>
                      <a:pt x="404" y="160"/>
                    </a:lnTo>
                    <a:lnTo>
                      <a:pt x="409" y="162"/>
                    </a:lnTo>
                    <a:lnTo>
                      <a:pt x="410" y="162"/>
                    </a:lnTo>
                    <a:lnTo>
                      <a:pt x="411" y="162"/>
                    </a:lnTo>
                    <a:lnTo>
                      <a:pt x="413" y="162"/>
                    </a:lnTo>
                    <a:lnTo>
                      <a:pt x="415" y="163"/>
                    </a:lnTo>
                    <a:lnTo>
                      <a:pt x="419" y="164"/>
                    </a:lnTo>
                    <a:lnTo>
                      <a:pt x="422" y="165"/>
                    </a:lnTo>
                    <a:lnTo>
                      <a:pt x="423" y="166"/>
                    </a:lnTo>
                    <a:lnTo>
                      <a:pt x="429" y="167"/>
                    </a:lnTo>
                    <a:lnTo>
                      <a:pt x="432" y="167"/>
                    </a:lnTo>
                    <a:lnTo>
                      <a:pt x="439" y="166"/>
                    </a:lnTo>
                    <a:lnTo>
                      <a:pt x="439" y="167"/>
                    </a:lnTo>
                    <a:lnTo>
                      <a:pt x="439" y="168"/>
                    </a:lnTo>
                    <a:lnTo>
                      <a:pt x="441" y="169"/>
                    </a:lnTo>
                    <a:lnTo>
                      <a:pt x="443" y="169"/>
                    </a:lnTo>
                    <a:lnTo>
                      <a:pt x="445" y="169"/>
                    </a:lnTo>
                    <a:lnTo>
                      <a:pt x="446" y="171"/>
                    </a:lnTo>
                    <a:lnTo>
                      <a:pt x="449" y="167"/>
                    </a:lnTo>
                    <a:lnTo>
                      <a:pt x="450" y="167"/>
                    </a:lnTo>
                    <a:lnTo>
                      <a:pt x="452" y="166"/>
                    </a:lnTo>
                    <a:lnTo>
                      <a:pt x="454" y="166"/>
                    </a:lnTo>
                    <a:lnTo>
                      <a:pt x="458" y="164"/>
                    </a:lnTo>
                    <a:lnTo>
                      <a:pt x="461" y="163"/>
                    </a:lnTo>
                    <a:lnTo>
                      <a:pt x="467" y="162"/>
                    </a:lnTo>
                    <a:lnTo>
                      <a:pt x="470" y="160"/>
                    </a:lnTo>
                    <a:lnTo>
                      <a:pt x="471" y="159"/>
                    </a:lnTo>
                    <a:lnTo>
                      <a:pt x="474" y="159"/>
                    </a:lnTo>
                    <a:lnTo>
                      <a:pt x="478" y="159"/>
                    </a:lnTo>
                    <a:lnTo>
                      <a:pt x="478" y="158"/>
                    </a:lnTo>
                    <a:lnTo>
                      <a:pt x="480" y="157"/>
                    </a:lnTo>
                    <a:lnTo>
                      <a:pt x="482" y="157"/>
                    </a:lnTo>
                    <a:lnTo>
                      <a:pt x="482" y="158"/>
                    </a:lnTo>
                    <a:lnTo>
                      <a:pt x="487" y="158"/>
                    </a:lnTo>
                    <a:lnTo>
                      <a:pt x="492" y="157"/>
                    </a:lnTo>
                    <a:lnTo>
                      <a:pt x="493" y="158"/>
                    </a:lnTo>
                    <a:lnTo>
                      <a:pt x="496" y="158"/>
                    </a:lnTo>
                    <a:lnTo>
                      <a:pt x="498" y="158"/>
                    </a:lnTo>
                    <a:lnTo>
                      <a:pt x="501" y="158"/>
                    </a:lnTo>
                    <a:lnTo>
                      <a:pt x="503" y="157"/>
                    </a:lnTo>
                    <a:lnTo>
                      <a:pt x="504" y="158"/>
                    </a:lnTo>
                    <a:lnTo>
                      <a:pt x="507" y="158"/>
                    </a:lnTo>
                    <a:lnTo>
                      <a:pt x="508" y="158"/>
                    </a:lnTo>
                    <a:lnTo>
                      <a:pt x="510" y="157"/>
                    </a:lnTo>
                    <a:lnTo>
                      <a:pt x="511" y="157"/>
                    </a:lnTo>
                    <a:lnTo>
                      <a:pt x="512" y="156"/>
                    </a:lnTo>
                    <a:lnTo>
                      <a:pt x="513" y="156"/>
                    </a:lnTo>
                    <a:lnTo>
                      <a:pt x="516" y="155"/>
                    </a:lnTo>
                    <a:lnTo>
                      <a:pt x="518" y="155"/>
                    </a:lnTo>
                    <a:lnTo>
                      <a:pt x="522" y="154"/>
                    </a:lnTo>
                    <a:lnTo>
                      <a:pt x="523" y="153"/>
                    </a:lnTo>
                    <a:lnTo>
                      <a:pt x="524" y="151"/>
                    </a:lnTo>
                    <a:lnTo>
                      <a:pt x="525" y="150"/>
                    </a:lnTo>
                    <a:lnTo>
                      <a:pt x="526" y="150"/>
                    </a:lnTo>
                    <a:lnTo>
                      <a:pt x="526" y="149"/>
                    </a:lnTo>
                    <a:lnTo>
                      <a:pt x="527" y="148"/>
                    </a:lnTo>
                    <a:lnTo>
                      <a:pt x="529" y="147"/>
                    </a:lnTo>
                    <a:lnTo>
                      <a:pt x="531" y="146"/>
                    </a:lnTo>
                    <a:lnTo>
                      <a:pt x="532" y="145"/>
                    </a:lnTo>
                    <a:lnTo>
                      <a:pt x="534" y="144"/>
                    </a:lnTo>
                    <a:lnTo>
                      <a:pt x="535" y="144"/>
                    </a:lnTo>
                    <a:lnTo>
                      <a:pt x="538" y="143"/>
                    </a:lnTo>
                    <a:lnTo>
                      <a:pt x="540" y="143"/>
                    </a:lnTo>
                    <a:lnTo>
                      <a:pt x="542" y="140"/>
                    </a:lnTo>
                    <a:lnTo>
                      <a:pt x="543" y="140"/>
                    </a:lnTo>
                    <a:lnTo>
                      <a:pt x="544" y="140"/>
                    </a:lnTo>
                    <a:lnTo>
                      <a:pt x="544" y="139"/>
                    </a:lnTo>
                    <a:lnTo>
                      <a:pt x="544" y="138"/>
                    </a:lnTo>
                    <a:lnTo>
                      <a:pt x="543" y="137"/>
                    </a:lnTo>
                    <a:lnTo>
                      <a:pt x="542" y="136"/>
                    </a:lnTo>
                    <a:lnTo>
                      <a:pt x="541" y="135"/>
                    </a:lnTo>
                    <a:lnTo>
                      <a:pt x="539" y="134"/>
                    </a:lnTo>
                    <a:lnTo>
                      <a:pt x="539" y="132"/>
                    </a:lnTo>
                    <a:lnTo>
                      <a:pt x="536" y="131"/>
                    </a:lnTo>
                    <a:lnTo>
                      <a:pt x="536" y="130"/>
                    </a:lnTo>
                    <a:lnTo>
                      <a:pt x="538" y="129"/>
                    </a:lnTo>
                    <a:lnTo>
                      <a:pt x="539" y="128"/>
                    </a:lnTo>
                    <a:lnTo>
                      <a:pt x="539" y="127"/>
                    </a:lnTo>
                    <a:lnTo>
                      <a:pt x="539" y="126"/>
                    </a:lnTo>
                    <a:lnTo>
                      <a:pt x="540" y="125"/>
                    </a:lnTo>
                    <a:lnTo>
                      <a:pt x="542" y="122"/>
                    </a:lnTo>
                    <a:lnTo>
                      <a:pt x="542" y="121"/>
                    </a:lnTo>
                    <a:lnTo>
                      <a:pt x="543" y="121"/>
                    </a:lnTo>
                    <a:lnTo>
                      <a:pt x="544" y="120"/>
                    </a:lnTo>
                    <a:lnTo>
                      <a:pt x="545" y="120"/>
                    </a:lnTo>
                    <a:lnTo>
                      <a:pt x="547" y="120"/>
                    </a:lnTo>
                    <a:lnTo>
                      <a:pt x="549" y="120"/>
                    </a:lnTo>
                    <a:lnTo>
                      <a:pt x="550" y="120"/>
                    </a:lnTo>
                    <a:lnTo>
                      <a:pt x="551" y="120"/>
                    </a:lnTo>
                    <a:lnTo>
                      <a:pt x="552" y="121"/>
                    </a:lnTo>
                    <a:lnTo>
                      <a:pt x="553" y="121"/>
                    </a:lnTo>
                    <a:lnTo>
                      <a:pt x="553" y="122"/>
                    </a:lnTo>
                    <a:lnTo>
                      <a:pt x="558" y="123"/>
                    </a:lnTo>
                    <a:lnTo>
                      <a:pt x="561" y="125"/>
                    </a:lnTo>
                    <a:lnTo>
                      <a:pt x="562" y="125"/>
                    </a:lnTo>
                    <a:lnTo>
                      <a:pt x="567" y="125"/>
                    </a:lnTo>
                    <a:lnTo>
                      <a:pt x="568" y="125"/>
                    </a:lnTo>
                    <a:lnTo>
                      <a:pt x="570" y="125"/>
                    </a:lnTo>
                    <a:lnTo>
                      <a:pt x="571" y="123"/>
                    </a:lnTo>
                    <a:lnTo>
                      <a:pt x="572" y="122"/>
                    </a:lnTo>
                    <a:lnTo>
                      <a:pt x="573" y="122"/>
                    </a:lnTo>
                    <a:lnTo>
                      <a:pt x="575" y="122"/>
                    </a:lnTo>
                    <a:lnTo>
                      <a:pt x="576" y="121"/>
                    </a:lnTo>
                    <a:lnTo>
                      <a:pt x="577" y="120"/>
                    </a:lnTo>
                    <a:lnTo>
                      <a:pt x="578" y="120"/>
                    </a:lnTo>
                    <a:lnTo>
                      <a:pt x="579" y="119"/>
                    </a:lnTo>
                    <a:lnTo>
                      <a:pt x="580" y="119"/>
                    </a:lnTo>
                    <a:lnTo>
                      <a:pt x="581" y="117"/>
                    </a:lnTo>
                    <a:lnTo>
                      <a:pt x="581" y="116"/>
                    </a:lnTo>
                    <a:lnTo>
                      <a:pt x="585" y="116"/>
                    </a:lnTo>
                    <a:lnTo>
                      <a:pt x="586" y="116"/>
                    </a:lnTo>
                    <a:lnTo>
                      <a:pt x="587" y="116"/>
                    </a:lnTo>
                    <a:lnTo>
                      <a:pt x="590" y="116"/>
                    </a:lnTo>
                    <a:lnTo>
                      <a:pt x="592" y="116"/>
                    </a:lnTo>
                    <a:lnTo>
                      <a:pt x="594" y="116"/>
                    </a:lnTo>
                    <a:lnTo>
                      <a:pt x="595" y="116"/>
                    </a:lnTo>
                    <a:lnTo>
                      <a:pt x="598" y="115"/>
                    </a:lnTo>
                    <a:lnTo>
                      <a:pt x="599" y="113"/>
                    </a:lnTo>
                    <a:lnTo>
                      <a:pt x="601" y="112"/>
                    </a:lnTo>
                    <a:lnTo>
                      <a:pt x="603" y="112"/>
                    </a:lnTo>
                    <a:lnTo>
                      <a:pt x="604" y="112"/>
                    </a:lnTo>
                    <a:lnTo>
                      <a:pt x="604" y="111"/>
                    </a:lnTo>
                    <a:lnTo>
                      <a:pt x="605" y="111"/>
                    </a:lnTo>
                    <a:lnTo>
                      <a:pt x="606" y="110"/>
                    </a:lnTo>
                    <a:lnTo>
                      <a:pt x="606" y="109"/>
                    </a:lnTo>
                    <a:lnTo>
                      <a:pt x="605" y="109"/>
                    </a:lnTo>
                    <a:lnTo>
                      <a:pt x="606" y="108"/>
                    </a:lnTo>
                    <a:lnTo>
                      <a:pt x="607" y="106"/>
                    </a:lnTo>
                    <a:lnTo>
                      <a:pt x="608" y="106"/>
                    </a:lnTo>
                    <a:lnTo>
                      <a:pt x="608" y="104"/>
                    </a:lnTo>
                    <a:lnTo>
                      <a:pt x="609" y="104"/>
                    </a:lnTo>
                    <a:lnTo>
                      <a:pt x="610" y="103"/>
                    </a:lnTo>
                    <a:lnTo>
                      <a:pt x="611" y="102"/>
                    </a:lnTo>
                    <a:lnTo>
                      <a:pt x="613" y="102"/>
                    </a:lnTo>
                    <a:lnTo>
                      <a:pt x="614" y="102"/>
                    </a:lnTo>
                    <a:lnTo>
                      <a:pt x="615" y="102"/>
                    </a:lnTo>
                    <a:lnTo>
                      <a:pt x="617" y="102"/>
                    </a:lnTo>
                    <a:lnTo>
                      <a:pt x="622" y="102"/>
                    </a:lnTo>
                    <a:lnTo>
                      <a:pt x="622" y="101"/>
                    </a:lnTo>
                    <a:lnTo>
                      <a:pt x="623" y="100"/>
                    </a:lnTo>
                    <a:lnTo>
                      <a:pt x="623" y="99"/>
                    </a:lnTo>
                    <a:lnTo>
                      <a:pt x="625" y="99"/>
                    </a:lnTo>
                    <a:lnTo>
                      <a:pt x="625" y="100"/>
                    </a:lnTo>
                    <a:lnTo>
                      <a:pt x="626" y="100"/>
                    </a:lnTo>
                    <a:lnTo>
                      <a:pt x="628" y="100"/>
                    </a:lnTo>
                    <a:lnTo>
                      <a:pt x="628" y="99"/>
                    </a:lnTo>
                    <a:lnTo>
                      <a:pt x="629" y="99"/>
                    </a:lnTo>
                    <a:lnTo>
                      <a:pt x="632" y="98"/>
                    </a:lnTo>
                    <a:lnTo>
                      <a:pt x="635" y="97"/>
                    </a:lnTo>
                    <a:lnTo>
                      <a:pt x="636" y="97"/>
                    </a:lnTo>
                    <a:lnTo>
                      <a:pt x="636" y="98"/>
                    </a:lnTo>
                    <a:lnTo>
                      <a:pt x="637" y="98"/>
                    </a:lnTo>
                    <a:lnTo>
                      <a:pt x="642" y="98"/>
                    </a:lnTo>
                    <a:lnTo>
                      <a:pt x="642" y="97"/>
                    </a:lnTo>
                    <a:lnTo>
                      <a:pt x="643" y="97"/>
                    </a:lnTo>
                    <a:lnTo>
                      <a:pt x="644" y="97"/>
                    </a:lnTo>
                    <a:lnTo>
                      <a:pt x="645" y="97"/>
                    </a:lnTo>
                    <a:lnTo>
                      <a:pt x="645" y="98"/>
                    </a:lnTo>
                    <a:lnTo>
                      <a:pt x="646" y="98"/>
                    </a:lnTo>
                    <a:lnTo>
                      <a:pt x="648" y="99"/>
                    </a:lnTo>
                    <a:lnTo>
                      <a:pt x="650" y="99"/>
                    </a:lnTo>
                    <a:lnTo>
                      <a:pt x="651" y="99"/>
                    </a:lnTo>
                    <a:lnTo>
                      <a:pt x="651" y="98"/>
                    </a:lnTo>
                    <a:lnTo>
                      <a:pt x="652" y="98"/>
                    </a:lnTo>
                    <a:lnTo>
                      <a:pt x="654" y="99"/>
                    </a:lnTo>
                    <a:lnTo>
                      <a:pt x="655" y="99"/>
                    </a:lnTo>
                    <a:lnTo>
                      <a:pt x="656" y="98"/>
                    </a:lnTo>
                    <a:lnTo>
                      <a:pt x="657" y="98"/>
                    </a:lnTo>
                    <a:lnTo>
                      <a:pt x="657" y="97"/>
                    </a:lnTo>
                    <a:lnTo>
                      <a:pt x="657" y="94"/>
                    </a:lnTo>
                    <a:lnTo>
                      <a:pt x="656" y="93"/>
                    </a:lnTo>
                    <a:lnTo>
                      <a:pt x="656" y="92"/>
                    </a:lnTo>
                    <a:lnTo>
                      <a:pt x="655" y="91"/>
                    </a:lnTo>
                    <a:lnTo>
                      <a:pt x="654" y="90"/>
                    </a:lnTo>
                    <a:lnTo>
                      <a:pt x="653" y="90"/>
                    </a:lnTo>
                    <a:lnTo>
                      <a:pt x="652" y="89"/>
                    </a:lnTo>
                    <a:lnTo>
                      <a:pt x="651" y="88"/>
                    </a:lnTo>
                    <a:lnTo>
                      <a:pt x="650" y="88"/>
                    </a:lnTo>
                    <a:lnTo>
                      <a:pt x="650" y="87"/>
                    </a:lnTo>
                    <a:lnTo>
                      <a:pt x="648" y="85"/>
                    </a:lnTo>
                    <a:lnTo>
                      <a:pt x="646" y="85"/>
                    </a:lnTo>
                    <a:lnTo>
                      <a:pt x="646" y="84"/>
                    </a:lnTo>
                    <a:lnTo>
                      <a:pt x="646" y="83"/>
                    </a:lnTo>
                    <a:lnTo>
                      <a:pt x="645" y="83"/>
                    </a:lnTo>
                    <a:lnTo>
                      <a:pt x="644" y="83"/>
                    </a:lnTo>
                    <a:lnTo>
                      <a:pt x="642" y="82"/>
                    </a:lnTo>
                    <a:lnTo>
                      <a:pt x="639" y="81"/>
                    </a:lnTo>
                    <a:lnTo>
                      <a:pt x="639" y="80"/>
                    </a:lnTo>
                    <a:lnTo>
                      <a:pt x="638" y="79"/>
                    </a:lnTo>
                    <a:lnTo>
                      <a:pt x="636" y="79"/>
                    </a:lnTo>
                    <a:lnTo>
                      <a:pt x="634" y="79"/>
                    </a:lnTo>
                    <a:lnTo>
                      <a:pt x="632" y="79"/>
                    </a:lnTo>
                    <a:lnTo>
                      <a:pt x="628" y="79"/>
                    </a:lnTo>
                    <a:lnTo>
                      <a:pt x="627" y="79"/>
                    </a:lnTo>
                    <a:lnTo>
                      <a:pt x="626" y="80"/>
                    </a:lnTo>
                    <a:lnTo>
                      <a:pt x="625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18" y="82"/>
                    </a:lnTo>
                    <a:lnTo>
                      <a:pt x="615" y="81"/>
                    </a:lnTo>
                    <a:lnTo>
                      <a:pt x="614" y="81"/>
                    </a:lnTo>
                    <a:lnTo>
                      <a:pt x="613" y="81"/>
                    </a:lnTo>
                    <a:lnTo>
                      <a:pt x="610" y="81"/>
                    </a:lnTo>
                    <a:lnTo>
                      <a:pt x="609" y="81"/>
                    </a:lnTo>
                    <a:lnTo>
                      <a:pt x="607" y="81"/>
                    </a:lnTo>
                    <a:lnTo>
                      <a:pt x="606" y="81"/>
                    </a:lnTo>
                    <a:lnTo>
                      <a:pt x="604" y="81"/>
                    </a:lnTo>
                    <a:lnTo>
                      <a:pt x="604" y="82"/>
                    </a:lnTo>
                    <a:lnTo>
                      <a:pt x="603" y="82"/>
                    </a:lnTo>
                    <a:lnTo>
                      <a:pt x="601" y="83"/>
                    </a:lnTo>
                    <a:lnTo>
                      <a:pt x="600" y="83"/>
                    </a:lnTo>
                    <a:lnTo>
                      <a:pt x="596" y="80"/>
                    </a:lnTo>
                    <a:lnTo>
                      <a:pt x="596" y="76"/>
                    </a:lnTo>
                    <a:lnTo>
                      <a:pt x="597" y="76"/>
                    </a:lnTo>
                    <a:lnTo>
                      <a:pt x="599" y="75"/>
                    </a:lnTo>
                    <a:lnTo>
                      <a:pt x="599" y="74"/>
                    </a:lnTo>
                    <a:lnTo>
                      <a:pt x="599" y="73"/>
                    </a:lnTo>
                    <a:lnTo>
                      <a:pt x="599" y="72"/>
                    </a:lnTo>
                    <a:lnTo>
                      <a:pt x="601" y="70"/>
                    </a:lnTo>
                    <a:lnTo>
                      <a:pt x="601" y="69"/>
                    </a:lnTo>
                    <a:lnTo>
                      <a:pt x="604" y="67"/>
                    </a:lnTo>
                    <a:lnTo>
                      <a:pt x="603" y="66"/>
                    </a:lnTo>
                    <a:lnTo>
                      <a:pt x="604" y="65"/>
                    </a:lnTo>
                    <a:lnTo>
                      <a:pt x="606" y="62"/>
                    </a:lnTo>
                    <a:lnTo>
                      <a:pt x="607" y="61"/>
                    </a:lnTo>
                    <a:lnTo>
                      <a:pt x="608" y="59"/>
                    </a:lnTo>
                    <a:lnTo>
                      <a:pt x="609" y="57"/>
                    </a:lnTo>
                    <a:lnTo>
                      <a:pt x="610" y="55"/>
                    </a:lnTo>
                    <a:lnTo>
                      <a:pt x="611" y="54"/>
                    </a:lnTo>
                    <a:lnTo>
                      <a:pt x="611" y="53"/>
                    </a:lnTo>
                    <a:lnTo>
                      <a:pt x="613" y="53"/>
                    </a:lnTo>
                    <a:lnTo>
                      <a:pt x="615" y="54"/>
                    </a:lnTo>
                    <a:lnTo>
                      <a:pt x="616" y="54"/>
                    </a:lnTo>
                    <a:lnTo>
                      <a:pt x="618" y="55"/>
                    </a:lnTo>
                    <a:lnTo>
                      <a:pt x="619" y="55"/>
                    </a:lnTo>
                    <a:lnTo>
                      <a:pt x="620" y="55"/>
                    </a:lnTo>
                    <a:lnTo>
                      <a:pt x="620" y="56"/>
                    </a:lnTo>
                    <a:lnTo>
                      <a:pt x="622" y="56"/>
                    </a:lnTo>
                    <a:lnTo>
                      <a:pt x="623" y="55"/>
                    </a:lnTo>
                    <a:lnTo>
                      <a:pt x="623" y="56"/>
                    </a:lnTo>
                    <a:lnTo>
                      <a:pt x="624" y="56"/>
                    </a:lnTo>
                    <a:lnTo>
                      <a:pt x="627" y="57"/>
                    </a:lnTo>
                    <a:lnTo>
                      <a:pt x="628" y="57"/>
                    </a:lnTo>
                    <a:lnTo>
                      <a:pt x="631" y="56"/>
                    </a:lnTo>
                    <a:lnTo>
                      <a:pt x="633" y="55"/>
                    </a:lnTo>
                    <a:lnTo>
                      <a:pt x="635" y="54"/>
                    </a:lnTo>
                    <a:lnTo>
                      <a:pt x="637" y="53"/>
                    </a:lnTo>
                    <a:lnTo>
                      <a:pt x="637" y="52"/>
                    </a:lnTo>
                    <a:lnTo>
                      <a:pt x="638" y="52"/>
                    </a:lnTo>
                    <a:lnTo>
                      <a:pt x="639" y="51"/>
                    </a:lnTo>
                    <a:lnTo>
                      <a:pt x="641" y="51"/>
                    </a:lnTo>
                    <a:lnTo>
                      <a:pt x="643" y="51"/>
                    </a:lnTo>
                    <a:lnTo>
                      <a:pt x="644" y="51"/>
                    </a:lnTo>
                    <a:lnTo>
                      <a:pt x="645" y="51"/>
                    </a:lnTo>
                    <a:lnTo>
                      <a:pt x="646" y="51"/>
                    </a:lnTo>
                    <a:lnTo>
                      <a:pt x="647" y="51"/>
                    </a:lnTo>
                    <a:lnTo>
                      <a:pt x="650" y="50"/>
                    </a:lnTo>
                    <a:lnTo>
                      <a:pt x="650" y="48"/>
                    </a:lnTo>
                    <a:lnTo>
                      <a:pt x="650" y="47"/>
                    </a:lnTo>
                    <a:lnTo>
                      <a:pt x="650" y="46"/>
                    </a:lnTo>
                    <a:lnTo>
                      <a:pt x="650" y="45"/>
                    </a:lnTo>
                    <a:lnTo>
                      <a:pt x="648" y="45"/>
                    </a:lnTo>
                    <a:lnTo>
                      <a:pt x="647" y="45"/>
                    </a:lnTo>
                    <a:lnTo>
                      <a:pt x="646" y="45"/>
                    </a:lnTo>
                    <a:lnTo>
                      <a:pt x="647" y="45"/>
                    </a:lnTo>
                    <a:lnTo>
                      <a:pt x="648" y="44"/>
                    </a:lnTo>
                    <a:lnTo>
                      <a:pt x="648" y="43"/>
                    </a:lnTo>
                    <a:lnTo>
                      <a:pt x="648" y="42"/>
                    </a:lnTo>
                    <a:lnTo>
                      <a:pt x="650" y="42"/>
                    </a:lnTo>
                    <a:lnTo>
                      <a:pt x="651" y="41"/>
                    </a:lnTo>
                    <a:lnTo>
                      <a:pt x="652" y="39"/>
                    </a:lnTo>
                    <a:lnTo>
                      <a:pt x="652" y="38"/>
                    </a:lnTo>
                    <a:lnTo>
                      <a:pt x="652" y="37"/>
                    </a:lnTo>
                    <a:lnTo>
                      <a:pt x="653" y="36"/>
                    </a:lnTo>
                    <a:lnTo>
                      <a:pt x="654" y="36"/>
                    </a:lnTo>
                    <a:lnTo>
                      <a:pt x="655" y="36"/>
                    </a:lnTo>
                    <a:lnTo>
                      <a:pt x="655" y="35"/>
                    </a:lnTo>
                    <a:lnTo>
                      <a:pt x="655" y="34"/>
                    </a:lnTo>
                    <a:lnTo>
                      <a:pt x="655" y="33"/>
                    </a:lnTo>
                    <a:lnTo>
                      <a:pt x="656" y="33"/>
                    </a:lnTo>
                    <a:lnTo>
                      <a:pt x="657" y="32"/>
                    </a:lnTo>
                    <a:lnTo>
                      <a:pt x="659" y="31"/>
                    </a:lnTo>
                    <a:lnTo>
                      <a:pt x="659" y="29"/>
                    </a:lnTo>
                    <a:lnTo>
                      <a:pt x="660" y="27"/>
                    </a:lnTo>
                    <a:lnTo>
                      <a:pt x="661" y="27"/>
                    </a:lnTo>
                    <a:lnTo>
                      <a:pt x="662" y="26"/>
                    </a:lnTo>
                    <a:lnTo>
                      <a:pt x="663" y="25"/>
                    </a:lnTo>
                    <a:lnTo>
                      <a:pt x="665" y="24"/>
                    </a:lnTo>
                    <a:lnTo>
                      <a:pt x="666" y="24"/>
                    </a:lnTo>
                    <a:lnTo>
                      <a:pt x="668" y="24"/>
                    </a:lnTo>
                    <a:lnTo>
                      <a:pt x="669" y="23"/>
                    </a:lnTo>
                    <a:lnTo>
                      <a:pt x="670" y="20"/>
                    </a:lnTo>
                    <a:lnTo>
                      <a:pt x="670" y="19"/>
                    </a:lnTo>
                    <a:lnTo>
                      <a:pt x="669" y="18"/>
                    </a:lnTo>
                    <a:lnTo>
                      <a:pt x="668" y="17"/>
                    </a:lnTo>
                    <a:lnTo>
                      <a:pt x="669" y="16"/>
                    </a:lnTo>
                    <a:lnTo>
                      <a:pt x="669" y="14"/>
                    </a:lnTo>
                    <a:lnTo>
                      <a:pt x="665" y="13"/>
                    </a:lnTo>
                    <a:lnTo>
                      <a:pt x="663" y="14"/>
                    </a:lnTo>
                    <a:lnTo>
                      <a:pt x="662" y="14"/>
                    </a:lnTo>
                    <a:lnTo>
                      <a:pt x="661" y="14"/>
                    </a:lnTo>
                    <a:lnTo>
                      <a:pt x="660" y="14"/>
                    </a:lnTo>
                    <a:lnTo>
                      <a:pt x="660" y="13"/>
                    </a:lnTo>
                    <a:lnTo>
                      <a:pt x="660" y="11"/>
                    </a:lnTo>
                    <a:lnTo>
                      <a:pt x="661" y="10"/>
                    </a:lnTo>
                    <a:lnTo>
                      <a:pt x="663" y="10"/>
                    </a:lnTo>
                    <a:lnTo>
                      <a:pt x="663" y="9"/>
                    </a:lnTo>
                    <a:lnTo>
                      <a:pt x="664" y="9"/>
                    </a:lnTo>
                    <a:lnTo>
                      <a:pt x="665" y="7"/>
                    </a:lnTo>
                    <a:lnTo>
                      <a:pt x="666" y="7"/>
                    </a:lnTo>
                    <a:lnTo>
                      <a:pt x="669" y="6"/>
                    </a:lnTo>
                    <a:lnTo>
                      <a:pt x="671" y="4"/>
                    </a:lnTo>
                    <a:lnTo>
                      <a:pt x="674" y="4"/>
                    </a:lnTo>
                    <a:lnTo>
                      <a:pt x="675" y="4"/>
                    </a:lnTo>
                    <a:lnTo>
                      <a:pt x="676" y="4"/>
                    </a:lnTo>
                    <a:lnTo>
                      <a:pt x="678" y="4"/>
                    </a:lnTo>
                    <a:lnTo>
                      <a:pt x="679" y="4"/>
                    </a:lnTo>
                    <a:lnTo>
                      <a:pt x="680" y="4"/>
                    </a:lnTo>
                    <a:lnTo>
                      <a:pt x="681" y="3"/>
                    </a:lnTo>
                    <a:lnTo>
                      <a:pt x="682" y="3"/>
                    </a:lnTo>
                    <a:lnTo>
                      <a:pt x="684" y="3"/>
                    </a:lnTo>
                    <a:lnTo>
                      <a:pt x="684" y="1"/>
                    </a:lnTo>
                    <a:lnTo>
                      <a:pt x="685" y="1"/>
                    </a:lnTo>
                    <a:lnTo>
                      <a:pt x="687" y="1"/>
                    </a:lnTo>
                    <a:lnTo>
                      <a:pt x="688" y="1"/>
                    </a:lnTo>
                    <a:lnTo>
                      <a:pt x="691" y="1"/>
                    </a:lnTo>
                    <a:lnTo>
                      <a:pt x="694" y="1"/>
                    </a:lnTo>
                    <a:lnTo>
                      <a:pt x="696" y="1"/>
                    </a:lnTo>
                    <a:lnTo>
                      <a:pt x="698" y="1"/>
                    </a:lnTo>
                    <a:lnTo>
                      <a:pt x="699" y="1"/>
                    </a:lnTo>
                    <a:lnTo>
                      <a:pt x="700" y="1"/>
                    </a:lnTo>
                    <a:lnTo>
                      <a:pt x="703" y="0"/>
                    </a:lnTo>
                    <a:lnTo>
                      <a:pt x="704" y="0"/>
                    </a:lnTo>
                    <a:lnTo>
                      <a:pt x="706" y="0"/>
                    </a:lnTo>
                    <a:lnTo>
                      <a:pt x="707" y="0"/>
                    </a:lnTo>
                    <a:lnTo>
                      <a:pt x="708" y="0"/>
                    </a:lnTo>
                    <a:lnTo>
                      <a:pt x="709" y="0"/>
                    </a:lnTo>
                    <a:lnTo>
                      <a:pt x="710" y="0"/>
                    </a:lnTo>
                    <a:lnTo>
                      <a:pt x="713" y="1"/>
                    </a:lnTo>
                    <a:lnTo>
                      <a:pt x="715" y="1"/>
                    </a:lnTo>
                    <a:lnTo>
                      <a:pt x="716" y="1"/>
                    </a:lnTo>
                    <a:lnTo>
                      <a:pt x="716" y="3"/>
                    </a:lnTo>
                    <a:lnTo>
                      <a:pt x="717" y="3"/>
                    </a:lnTo>
                    <a:lnTo>
                      <a:pt x="718" y="3"/>
                    </a:lnTo>
                    <a:lnTo>
                      <a:pt x="719" y="3"/>
                    </a:lnTo>
                    <a:lnTo>
                      <a:pt x="720" y="4"/>
                    </a:lnTo>
                    <a:lnTo>
                      <a:pt x="721" y="5"/>
                    </a:lnTo>
                    <a:lnTo>
                      <a:pt x="722" y="5"/>
                    </a:lnTo>
                    <a:lnTo>
                      <a:pt x="724" y="5"/>
                    </a:lnTo>
                    <a:lnTo>
                      <a:pt x="725" y="5"/>
                    </a:lnTo>
                    <a:lnTo>
                      <a:pt x="726" y="6"/>
                    </a:lnTo>
                    <a:lnTo>
                      <a:pt x="727" y="6"/>
                    </a:lnTo>
                    <a:lnTo>
                      <a:pt x="728" y="6"/>
                    </a:lnTo>
                    <a:lnTo>
                      <a:pt x="729" y="6"/>
                    </a:lnTo>
                    <a:lnTo>
                      <a:pt x="729" y="5"/>
                    </a:lnTo>
                    <a:lnTo>
                      <a:pt x="730" y="5"/>
                    </a:lnTo>
                    <a:lnTo>
                      <a:pt x="731" y="5"/>
                    </a:lnTo>
                    <a:lnTo>
                      <a:pt x="732" y="5"/>
                    </a:lnTo>
                    <a:lnTo>
                      <a:pt x="734" y="6"/>
                    </a:lnTo>
                    <a:lnTo>
                      <a:pt x="735" y="6"/>
                    </a:lnTo>
                    <a:lnTo>
                      <a:pt x="736" y="6"/>
                    </a:lnTo>
                    <a:lnTo>
                      <a:pt x="737" y="7"/>
                    </a:lnTo>
                    <a:lnTo>
                      <a:pt x="738" y="7"/>
                    </a:lnTo>
                    <a:lnTo>
                      <a:pt x="739" y="7"/>
                    </a:lnTo>
                    <a:lnTo>
                      <a:pt x="740" y="8"/>
                    </a:lnTo>
                    <a:lnTo>
                      <a:pt x="739" y="9"/>
                    </a:lnTo>
                    <a:lnTo>
                      <a:pt x="740" y="9"/>
                    </a:lnTo>
                    <a:lnTo>
                      <a:pt x="743" y="9"/>
                    </a:lnTo>
                    <a:lnTo>
                      <a:pt x="743" y="10"/>
                    </a:lnTo>
                    <a:lnTo>
                      <a:pt x="744" y="11"/>
                    </a:lnTo>
                    <a:lnTo>
                      <a:pt x="745" y="11"/>
                    </a:lnTo>
                    <a:lnTo>
                      <a:pt x="745" y="10"/>
                    </a:lnTo>
                    <a:lnTo>
                      <a:pt x="746" y="11"/>
                    </a:lnTo>
                    <a:lnTo>
                      <a:pt x="745" y="11"/>
                    </a:lnTo>
                    <a:lnTo>
                      <a:pt x="744" y="13"/>
                    </a:lnTo>
                    <a:lnTo>
                      <a:pt x="744" y="14"/>
                    </a:lnTo>
                    <a:lnTo>
                      <a:pt x="745" y="14"/>
                    </a:lnTo>
                    <a:lnTo>
                      <a:pt x="747" y="14"/>
                    </a:lnTo>
                    <a:lnTo>
                      <a:pt x="747" y="15"/>
                    </a:lnTo>
                    <a:lnTo>
                      <a:pt x="747" y="16"/>
                    </a:lnTo>
                    <a:lnTo>
                      <a:pt x="748" y="16"/>
                    </a:lnTo>
                    <a:lnTo>
                      <a:pt x="749" y="16"/>
                    </a:lnTo>
                    <a:lnTo>
                      <a:pt x="749" y="17"/>
                    </a:lnTo>
                    <a:lnTo>
                      <a:pt x="749" y="18"/>
                    </a:lnTo>
                    <a:lnTo>
                      <a:pt x="748" y="19"/>
                    </a:lnTo>
                    <a:lnTo>
                      <a:pt x="749" y="19"/>
                    </a:lnTo>
                    <a:lnTo>
                      <a:pt x="750" y="19"/>
                    </a:lnTo>
                    <a:lnTo>
                      <a:pt x="752" y="19"/>
                    </a:lnTo>
                    <a:lnTo>
                      <a:pt x="752" y="20"/>
                    </a:lnTo>
                    <a:lnTo>
                      <a:pt x="752" y="22"/>
                    </a:lnTo>
                    <a:lnTo>
                      <a:pt x="750" y="22"/>
                    </a:lnTo>
                    <a:lnTo>
                      <a:pt x="750" y="23"/>
                    </a:lnTo>
                    <a:lnTo>
                      <a:pt x="753" y="25"/>
                    </a:lnTo>
                    <a:lnTo>
                      <a:pt x="754" y="26"/>
                    </a:lnTo>
                    <a:lnTo>
                      <a:pt x="755" y="27"/>
                    </a:lnTo>
                    <a:lnTo>
                      <a:pt x="755" y="31"/>
                    </a:lnTo>
                    <a:lnTo>
                      <a:pt x="756" y="31"/>
                    </a:lnTo>
                    <a:lnTo>
                      <a:pt x="757" y="31"/>
                    </a:lnTo>
                    <a:lnTo>
                      <a:pt x="757" y="32"/>
                    </a:lnTo>
                    <a:lnTo>
                      <a:pt x="756" y="32"/>
                    </a:lnTo>
                    <a:lnTo>
                      <a:pt x="756" y="33"/>
                    </a:lnTo>
                    <a:lnTo>
                      <a:pt x="757" y="33"/>
                    </a:lnTo>
                    <a:lnTo>
                      <a:pt x="757" y="32"/>
                    </a:lnTo>
                    <a:lnTo>
                      <a:pt x="758" y="32"/>
                    </a:lnTo>
                    <a:lnTo>
                      <a:pt x="757" y="33"/>
                    </a:lnTo>
                    <a:lnTo>
                      <a:pt x="757" y="34"/>
                    </a:lnTo>
                    <a:lnTo>
                      <a:pt x="757" y="35"/>
                    </a:lnTo>
                    <a:lnTo>
                      <a:pt x="759" y="37"/>
                    </a:lnTo>
                    <a:lnTo>
                      <a:pt x="760" y="37"/>
                    </a:lnTo>
                    <a:lnTo>
                      <a:pt x="762" y="38"/>
                    </a:lnTo>
                    <a:lnTo>
                      <a:pt x="763" y="39"/>
                    </a:lnTo>
                    <a:lnTo>
                      <a:pt x="763" y="41"/>
                    </a:lnTo>
                    <a:lnTo>
                      <a:pt x="763" y="42"/>
                    </a:lnTo>
                    <a:lnTo>
                      <a:pt x="764" y="42"/>
                    </a:lnTo>
                    <a:lnTo>
                      <a:pt x="764" y="43"/>
                    </a:lnTo>
                    <a:lnTo>
                      <a:pt x="763" y="43"/>
                    </a:lnTo>
                    <a:lnTo>
                      <a:pt x="763" y="44"/>
                    </a:lnTo>
                    <a:lnTo>
                      <a:pt x="763" y="46"/>
                    </a:lnTo>
                    <a:lnTo>
                      <a:pt x="764" y="46"/>
                    </a:lnTo>
                    <a:lnTo>
                      <a:pt x="765" y="46"/>
                    </a:lnTo>
                    <a:lnTo>
                      <a:pt x="766" y="47"/>
                    </a:lnTo>
                    <a:lnTo>
                      <a:pt x="767" y="47"/>
                    </a:lnTo>
                    <a:lnTo>
                      <a:pt x="766" y="48"/>
                    </a:lnTo>
                    <a:lnTo>
                      <a:pt x="765" y="50"/>
                    </a:lnTo>
                    <a:lnTo>
                      <a:pt x="765" y="51"/>
                    </a:lnTo>
                    <a:lnTo>
                      <a:pt x="765" y="53"/>
                    </a:lnTo>
                    <a:lnTo>
                      <a:pt x="766" y="53"/>
                    </a:lnTo>
                    <a:lnTo>
                      <a:pt x="766" y="54"/>
                    </a:lnTo>
                    <a:lnTo>
                      <a:pt x="767" y="54"/>
                    </a:lnTo>
                    <a:lnTo>
                      <a:pt x="768" y="54"/>
                    </a:lnTo>
                    <a:lnTo>
                      <a:pt x="768" y="55"/>
                    </a:lnTo>
                    <a:lnTo>
                      <a:pt x="769" y="56"/>
                    </a:lnTo>
                    <a:lnTo>
                      <a:pt x="771" y="56"/>
                    </a:lnTo>
                    <a:lnTo>
                      <a:pt x="774" y="57"/>
                    </a:lnTo>
                    <a:lnTo>
                      <a:pt x="775" y="57"/>
                    </a:lnTo>
                    <a:lnTo>
                      <a:pt x="776" y="56"/>
                    </a:lnTo>
                    <a:lnTo>
                      <a:pt x="778" y="56"/>
                    </a:lnTo>
                    <a:lnTo>
                      <a:pt x="780" y="56"/>
                    </a:lnTo>
                    <a:lnTo>
                      <a:pt x="782" y="56"/>
                    </a:lnTo>
                    <a:lnTo>
                      <a:pt x="783" y="56"/>
                    </a:lnTo>
                    <a:lnTo>
                      <a:pt x="784" y="56"/>
                    </a:lnTo>
                    <a:lnTo>
                      <a:pt x="784" y="57"/>
                    </a:lnTo>
                    <a:lnTo>
                      <a:pt x="785" y="57"/>
                    </a:lnTo>
                    <a:lnTo>
                      <a:pt x="786" y="59"/>
                    </a:lnTo>
                    <a:lnTo>
                      <a:pt x="787" y="59"/>
                    </a:lnTo>
                    <a:lnTo>
                      <a:pt x="787" y="60"/>
                    </a:lnTo>
                    <a:lnTo>
                      <a:pt x="788" y="60"/>
                    </a:lnTo>
                    <a:lnTo>
                      <a:pt x="790" y="60"/>
                    </a:lnTo>
                    <a:lnTo>
                      <a:pt x="792" y="59"/>
                    </a:lnTo>
                    <a:lnTo>
                      <a:pt x="793" y="59"/>
                    </a:lnTo>
                    <a:lnTo>
                      <a:pt x="794" y="59"/>
                    </a:lnTo>
                    <a:lnTo>
                      <a:pt x="794" y="60"/>
                    </a:lnTo>
                    <a:lnTo>
                      <a:pt x="794" y="61"/>
                    </a:lnTo>
                    <a:lnTo>
                      <a:pt x="795" y="61"/>
                    </a:lnTo>
                    <a:lnTo>
                      <a:pt x="796" y="61"/>
                    </a:lnTo>
                    <a:lnTo>
                      <a:pt x="797" y="61"/>
                    </a:lnTo>
                    <a:lnTo>
                      <a:pt x="797" y="62"/>
                    </a:lnTo>
                    <a:lnTo>
                      <a:pt x="800" y="64"/>
                    </a:lnTo>
                    <a:lnTo>
                      <a:pt x="803" y="65"/>
                    </a:lnTo>
                    <a:lnTo>
                      <a:pt x="804" y="66"/>
                    </a:lnTo>
                    <a:lnTo>
                      <a:pt x="806" y="66"/>
                    </a:lnTo>
                    <a:lnTo>
                      <a:pt x="808" y="66"/>
                    </a:lnTo>
                    <a:lnTo>
                      <a:pt x="809" y="66"/>
                    </a:lnTo>
                    <a:lnTo>
                      <a:pt x="810" y="66"/>
                    </a:lnTo>
                    <a:lnTo>
                      <a:pt x="811" y="66"/>
                    </a:lnTo>
                    <a:lnTo>
                      <a:pt x="810" y="67"/>
                    </a:lnTo>
                    <a:lnTo>
                      <a:pt x="809" y="69"/>
                    </a:lnTo>
                    <a:lnTo>
                      <a:pt x="809" y="70"/>
                    </a:lnTo>
                    <a:lnTo>
                      <a:pt x="810" y="72"/>
                    </a:lnTo>
                    <a:lnTo>
                      <a:pt x="811" y="73"/>
                    </a:lnTo>
                    <a:lnTo>
                      <a:pt x="813" y="74"/>
                    </a:lnTo>
                    <a:lnTo>
                      <a:pt x="812" y="76"/>
                    </a:lnTo>
                    <a:lnTo>
                      <a:pt x="811" y="76"/>
                    </a:lnTo>
                    <a:lnTo>
                      <a:pt x="810" y="78"/>
                    </a:lnTo>
                    <a:lnTo>
                      <a:pt x="811" y="79"/>
                    </a:lnTo>
                    <a:lnTo>
                      <a:pt x="812" y="79"/>
                    </a:lnTo>
                    <a:lnTo>
                      <a:pt x="812" y="80"/>
                    </a:lnTo>
                    <a:lnTo>
                      <a:pt x="813" y="80"/>
                    </a:lnTo>
                    <a:lnTo>
                      <a:pt x="814" y="81"/>
                    </a:lnTo>
                    <a:lnTo>
                      <a:pt x="814" y="82"/>
                    </a:lnTo>
                    <a:lnTo>
                      <a:pt x="814" y="83"/>
                    </a:lnTo>
                    <a:lnTo>
                      <a:pt x="815" y="83"/>
                    </a:lnTo>
                    <a:lnTo>
                      <a:pt x="817" y="83"/>
                    </a:lnTo>
                    <a:lnTo>
                      <a:pt x="818" y="83"/>
                    </a:lnTo>
                    <a:lnTo>
                      <a:pt x="819" y="83"/>
                    </a:lnTo>
                    <a:lnTo>
                      <a:pt x="821" y="82"/>
                    </a:lnTo>
                    <a:lnTo>
                      <a:pt x="822" y="83"/>
                    </a:lnTo>
                    <a:lnTo>
                      <a:pt x="823" y="83"/>
                    </a:lnTo>
                    <a:lnTo>
                      <a:pt x="824" y="83"/>
                    </a:lnTo>
                    <a:lnTo>
                      <a:pt x="827" y="83"/>
                    </a:lnTo>
                    <a:lnTo>
                      <a:pt x="828" y="83"/>
                    </a:lnTo>
                    <a:lnTo>
                      <a:pt x="831" y="83"/>
                    </a:lnTo>
                    <a:lnTo>
                      <a:pt x="832" y="83"/>
                    </a:lnTo>
                    <a:lnTo>
                      <a:pt x="833" y="83"/>
                    </a:lnTo>
                    <a:lnTo>
                      <a:pt x="833" y="82"/>
                    </a:lnTo>
                    <a:lnTo>
                      <a:pt x="834" y="82"/>
                    </a:lnTo>
                    <a:lnTo>
                      <a:pt x="836" y="83"/>
                    </a:lnTo>
                    <a:lnTo>
                      <a:pt x="837" y="83"/>
                    </a:lnTo>
                    <a:lnTo>
                      <a:pt x="838" y="83"/>
                    </a:lnTo>
                    <a:lnTo>
                      <a:pt x="839" y="81"/>
                    </a:lnTo>
                    <a:lnTo>
                      <a:pt x="841" y="79"/>
                    </a:lnTo>
                    <a:lnTo>
                      <a:pt x="845" y="78"/>
                    </a:lnTo>
                    <a:lnTo>
                      <a:pt x="847" y="78"/>
                    </a:lnTo>
                    <a:lnTo>
                      <a:pt x="848" y="78"/>
                    </a:lnTo>
                    <a:lnTo>
                      <a:pt x="850" y="78"/>
                    </a:lnTo>
                    <a:lnTo>
                      <a:pt x="851" y="78"/>
                    </a:lnTo>
                    <a:lnTo>
                      <a:pt x="851" y="76"/>
                    </a:lnTo>
                    <a:lnTo>
                      <a:pt x="852" y="76"/>
                    </a:lnTo>
                    <a:lnTo>
                      <a:pt x="855" y="75"/>
                    </a:lnTo>
                    <a:lnTo>
                      <a:pt x="856" y="75"/>
                    </a:lnTo>
                    <a:lnTo>
                      <a:pt x="858" y="74"/>
                    </a:lnTo>
                    <a:lnTo>
                      <a:pt x="859" y="74"/>
                    </a:lnTo>
                    <a:lnTo>
                      <a:pt x="861" y="74"/>
                    </a:lnTo>
                    <a:lnTo>
                      <a:pt x="864" y="73"/>
                    </a:lnTo>
                    <a:lnTo>
                      <a:pt x="865" y="74"/>
                    </a:lnTo>
                    <a:lnTo>
                      <a:pt x="867" y="74"/>
                    </a:lnTo>
                    <a:lnTo>
                      <a:pt x="868" y="75"/>
                    </a:lnTo>
                    <a:lnTo>
                      <a:pt x="868" y="76"/>
                    </a:lnTo>
                    <a:lnTo>
                      <a:pt x="867" y="78"/>
                    </a:lnTo>
                    <a:lnTo>
                      <a:pt x="866" y="78"/>
                    </a:lnTo>
                    <a:lnTo>
                      <a:pt x="866" y="79"/>
                    </a:lnTo>
                    <a:lnTo>
                      <a:pt x="866" y="80"/>
                    </a:lnTo>
                    <a:lnTo>
                      <a:pt x="868" y="82"/>
                    </a:lnTo>
                    <a:lnTo>
                      <a:pt x="869" y="82"/>
                    </a:lnTo>
                    <a:lnTo>
                      <a:pt x="869" y="83"/>
                    </a:lnTo>
                    <a:lnTo>
                      <a:pt x="866" y="87"/>
                    </a:lnTo>
                    <a:lnTo>
                      <a:pt x="865" y="87"/>
                    </a:lnTo>
                    <a:lnTo>
                      <a:pt x="864" y="87"/>
                    </a:lnTo>
                    <a:lnTo>
                      <a:pt x="862" y="87"/>
                    </a:lnTo>
                    <a:lnTo>
                      <a:pt x="862" y="88"/>
                    </a:lnTo>
                    <a:lnTo>
                      <a:pt x="860" y="89"/>
                    </a:lnTo>
                    <a:lnTo>
                      <a:pt x="860" y="90"/>
                    </a:lnTo>
                    <a:lnTo>
                      <a:pt x="860" y="91"/>
                    </a:lnTo>
                    <a:lnTo>
                      <a:pt x="861" y="91"/>
                    </a:lnTo>
                    <a:lnTo>
                      <a:pt x="861" y="92"/>
                    </a:lnTo>
                    <a:lnTo>
                      <a:pt x="860" y="92"/>
                    </a:lnTo>
                    <a:lnTo>
                      <a:pt x="859" y="92"/>
                    </a:lnTo>
                    <a:lnTo>
                      <a:pt x="859" y="93"/>
                    </a:lnTo>
                    <a:lnTo>
                      <a:pt x="858" y="95"/>
                    </a:lnTo>
                    <a:lnTo>
                      <a:pt x="858" y="97"/>
                    </a:lnTo>
                    <a:lnTo>
                      <a:pt x="858" y="98"/>
                    </a:lnTo>
                    <a:lnTo>
                      <a:pt x="858" y="99"/>
                    </a:lnTo>
                    <a:lnTo>
                      <a:pt x="857" y="99"/>
                    </a:lnTo>
                    <a:lnTo>
                      <a:pt x="856" y="100"/>
                    </a:lnTo>
                    <a:lnTo>
                      <a:pt x="856" y="101"/>
                    </a:lnTo>
                    <a:lnTo>
                      <a:pt x="857" y="101"/>
                    </a:lnTo>
                    <a:lnTo>
                      <a:pt x="857" y="102"/>
                    </a:lnTo>
                    <a:lnTo>
                      <a:pt x="857" y="103"/>
                    </a:lnTo>
                    <a:lnTo>
                      <a:pt x="856" y="104"/>
                    </a:lnTo>
                    <a:lnTo>
                      <a:pt x="855" y="106"/>
                    </a:lnTo>
                    <a:lnTo>
                      <a:pt x="853" y="107"/>
                    </a:lnTo>
                    <a:lnTo>
                      <a:pt x="853" y="108"/>
                    </a:lnTo>
                    <a:lnTo>
                      <a:pt x="852" y="109"/>
                    </a:lnTo>
                    <a:lnTo>
                      <a:pt x="851" y="109"/>
                    </a:lnTo>
                    <a:lnTo>
                      <a:pt x="850" y="110"/>
                    </a:lnTo>
                    <a:lnTo>
                      <a:pt x="850" y="112"/>
                    </a:lnTo>
                    <a:lnTo>
                      <a:pt x="849" y="113"/>
                    </a:lnTo>
                    <a:lnTo>
                      <a:pt x="848" y="115"/>
                    </a:lnTo>
                    <a:lnTo>
                      <a:pt x="847" y="115"/>
                    </a:lnTo>
                    <a:lnTo>
                      <a:pt x="846" y="115"/>
                    </a:lnTo>
                    <a:lnTo>
                      <a:pt x="846" y="116"/>
                    </a:lnTo>
                    <a:lnTo>
                      <a:pt x="845" y="117"/>
                    </a:lnTo>
                    <a:lnTo>
                      <a:pt x="845" y="118"/>
                    </a:lnTo>
                    <a:lnTo>
                      <a:pt x="846" y="119"/>
                    </a:lnTo>
                    <a:lnTo>
                      <a:pt x="846" y="120"/>
                    </a:lnTo>
                    <a:lnTo>
                      <a:pt x="845" y="120"/>
                    </a:lnTo>
                    <a:lnTo>
                      <a:pt x="843" y="121"/>
                    </a:lnTo>
                    <a:lnTo>
                      <a:pt x="842" y="121"/>
                    </a:lnTo>
                    <a:lnTo>
                      <a:pt x="841" y="120"/>
                    </a:lnTo>
                    <a:lnTo>
                      <a:pt x="838" y="120"/>
                    </a:lnTo>
                    <a:lnTo>
                      <a:pt x="834" y="119"/>
                    </a:lnTo>
                    <a:lnTo>
                      <a:pt x="833" y="119"/>
                    </a:lnTo>
                    <a:lnTo>
                      <a:pt x="832" y="119"/>
                    </a:lnTo>
                    <a:lnTo>
                      <a:pt x="831" y="118"/>
                    </a:lnTo>
                    <a:lnTo>
                      <a:pt x="829" y="118"/>
                    </a:lnTo>
                    <a:lnTo>
                      <a:pt x="828" y="117"/>
                    </a:lnTo>
                    <a:lnTo>
                      <a:pt x="827" y="117"/>
                    </a:lnTo>
                    <a:lnTo>
                      <a:pt x="825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9" y="122"/>
                    </a:lnTo>
                    <a:lnTo>
                      <a:pt x="818" y="122"/>
                    </a:lnTo>
                    <a:lnTo>
                      <a:pt x="817" y="122"/>
                    </a:lnTo>
                    <a:lnTo>
                      <a:pt x="814" y="123"/>
                    </a:lnTo>
                    <a:lnTo>
                      <a:pt x="815" y="125"/>
                    </a:lnTo>
                    <a:lnTo>
                      <a:pt x="817" y="125"/>
                    </a:lnTo>
                    <a:lnTo>
                      <a:pt x="817" y="1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87" name="Freeform 1749"/>
              <p:cNvSpPr>
                <a:spLocks/>
              </p:cNvSpPr>
              <p:nvPr/>
            </p:nvSpPr>
            <p:spPr bwMode="auto">
              <a:xfrm>
                <a:off x="7151688" y="2478088"/>
                <a:ext cx="488950" cy="550863"/>
              </a:xfrm>
              <a:custGeom>
                <a:avLst/>
                <a:gdLst>
                  <a:gd name="T0" fmla="*/ 768648450 w 308"/>
                  <a:gd name="T1" fmla="*/ 60483805 h 347"/>
                  <a:gd name="T2" fmla="*/ 748487200 w 308"/>
                  <a:gd name="T3" fmla="*/ 75604756 h 347"/>
                  <a:gd name="T4" fmla="*/ 705643750 w 308"/>
                  <a:gd name="T5" fmla="*/ 80645073 h 347"/>
                  <a:gd name="T6" fmla="*/ 657761575 w 308"/>
                  <a:gd name="T7" fmla="*/ 98285389 h 347"/>
                  <a:gd name="T8" fmla="*/ 624998750 w 308"/>
                  <a:gd name="T9" fmla="*/ 113406340 h 347"/>
                  <a:gd name="T10" fmla="*/ 594756875 w 308"/>
                  <a:gd name="T11" fmla="*/ 126007927 h 347"/>
                  <a:gd name="T12" fmla="*/ 539313438 w 308"/>
                  <a:gd name="T13" fmla="*/ 156249829 h 347"/>
                  <a:gd name="T14" fmla="*/ 488910313 w 308"/>
                  <a:gd name="T15" fmla="*/ 176411098 h 347"/>
                  <a:gd name="T16" fmla="*/ 430945925 w 308"/>
                  <a:gd name="T17" fmla="*/ 204132048 h 347"/>
                  <a:gd name="T18" fmla="*/ 425905613 w 308"/>
                  <a:gd name="T19" fmla="*/ 196572366 h 347"/>
                  <a:gd name="T20" fmla="*/ 425905613 w 308"/>
                  <a:gd name="T21" fmla="*/ 171370781 h 347"/>
                  <a:gd name="T22" fmla="*/ 410784675 w 308"/>
                  <a:gd name="T23" fmla="*/ 133567609 h 347"/>
                  <a:gd name="T24" fmla="*/ 365423450 w 308"/>
                  <a:gd name="T25" fmla="*/ 166330463 h 347"/>
                  <a:gd name="T26" fmla="*/ 327620313 w 308"/>
                  <a:gd name="T27" fmla="*/ 196572366 h 347"/>
                  <a:gd name="T28" fmla="*/ 284776863 w 308"/>
                  <a:gd name="T29" fmla="*/ 209172365 h 347"/>
                  <a:gd name="T30" fmla="*/ 315018738 w 308"/>
                  <a:gd name="T31" fmla="*/ 236894903 h 347"/>
                  <a:gd name="T32" fmla="*/ 350302513 w 308"/>
                  <a:gd name="T33" fmla="*/ 269656170 h 347"/>
                  <a:gd name="T34" fmla="*/ 388104063 w 308"/>
                  <a:gd name="T35" fmla="*/ 246975537 h 347"/>
                  <a:gd name="T36" fmla="*/ 443547500 w 308"/>
                  <a:gd name="T37" fmla="*/ 257056171 h 347"/>
                  <a:gd name="T38" fmla="*/ 448587813 w 308"/>
                  <a:gd name="T39" fmla="*/ 274696487 h 347"/>
                  <a:gd name="T40" fmla="*/ 408265313 w 308"/>
                  <a:gd name="T41" fmla="*/ 289817438 h 347"/>
                  <a:gd name="T42" fmla="*/ 395663738 w 308"/>
                  <a:gd name="T43" fmla="*/ 307459342 h 347"/>
                  <a:gd name="T44" fmla="*/ 360383138 w 308"/>
                  <a:gd name="T45" fmla="*/ 325099658 h 347"/>
                  <a:gd name="T46" fmla="*/ 350302513 w 308"/>
                  <a:gd name="T47" fmla="*/ 355341560 h 347"/>
                  <a:gd name="T48" fmla="*/ 393144375 w 308"/>
                  <a:gd name="T49" fmla="*/ 403225366 h 347"/>
                  <a:gd name="T50" fmla="*/ 423386250 w 308"/>
                  <a:gd name="T51" fmla="*/ 451107584 h 347"/>
                  <a:gd name="T52" fmla="*/ 403225000 w 308"/>
                  <a:gd name="T53" fmla="*/ 456147902 h 347"/>
                  <a:gd name="T54" fmla="*/ 362902500 w 308"/>
                  <a:gd name="T55" fmla="*/ 446067267 h 347"/>
                  <a:gd name="T56" fmla="*/ 378023438 w 308"/>
                  <a:gd name="T57" fmla="*/ 456147902 h 347"/>
                  <a:gd name="T58" fmla="*/ 423386250 w 308"/>
                  <a:gd name="T59" fmla="*/ 476309170 h 347"/>
                  <a:gd name="T60" fmla="*/ 418345938 w 308"/>
                  <a:gd name="T61" fmla="*/ 498991390 h 347"/>
                  <a:gd name="T62" fmla="*/ 388104063 w 308"/>
                  <a:gd name="T63" fmla="*/ 519152659 h 347"/>
                  <a:gd name="T64" fmla="*/ 433466875 w 308"/>
                  <a:gd name="T65" fmla="*/ 526712341 h 347"/>
                  <a:gd name="T66" fmla="*/ 423386250 w 308"/>
                  <a:gd name="T67" fmla="*/ 544354244 h 347"/>
                  <a:gd name="T68" fmla="*/ 433466875 w 308"/>
                  <a:gd name="T69" fmla="*/ 554434878 h 347"/>
                  <a:gd name="T70" fmla="*/ 425905613 w 308"/>
                  <a:gd name="T71" fmla="*/ 567034877 h 347"/>
                  <a:gd name="T72" fmla="*/ 425905613 w 308"/>
                  <a:gd name="T73" fmla="*/ 584676781 h 347"/>
                  <a:gd name="T74" fmla="*/ 395663738 w 308"/>
                  <a:gd name="T75" fmla="*/ 594757415 h 347"/>
                  <a:gd name="T76" fmla="*/ 383063750 w 308"/>
                  <a:gd name="T77" fmla="*/ 624999317 h 347"/>
                  <a:gd name="T78" fmla="*/ 372983125 w 308"/>
                  <a:gd name="T79" fmla="*/ 640120269 h 347"/>
                  <a:gd name="T80" fmla="*/ 362902500 w 308"/>
                  <a:gd name="T81" fmla="*/ 640120269 h 347"/>
                  <a:gd name="T82" fmla="*/ 357862188 w 308"/>
                  <a:gd name="T83" fmla="*/ 657760585 h 347"/>
                  <a:gd name="T84" fmla="*/ 350302513 w 308"/>
                  <a:gd name="T85" fmla="*/ 670362171 h 347"/>
                  <a:gd name="T86" fmla="*/ 352821875 w 308"/>
                  <a:gd name="T87" fmla="*/ 688002487 h 347"/>
                  <a:gd name="T88" fmla="*/ 332660625 w 308"/>
                  <a:gd name="T89" fmla="*/ 695563756 h 347"/>
                  <a:gd name="T90" fmla="*/ 320059050 w 308"/>
                  <a:gd name="T91" fmla="*/ 720765342 h 347"/>
                  <a:gd name="T92" fmla="*/ 294857488 w 308"/>
                  <a:gd name="T93" fmla="*/ 728325024 h 347"/>
                  <a:gd name="T94" fmla="*/ 269655925 w 308"/>
                  <a:gd name="T95" fmla="*/ 753526609 h 347"/>
                  <a:gd name="T96" fmla="*/ 244454363 w 308"/>
                  <a:gd name="T97" fmla="*/ 776208830 h 347"/>
                  <a:gd name="T98" fmla="*/ 196572188 w 308"/>
                  <a:gd name="T99" fmla="*/ 783768511 h 347"/>
                  <a:gd name="T100" fmla="*/ 176410938 w 308"/>
                  <a:gd name="T101" fmla="*/ 791329781 h 347"/>
                  <a:gd name="T102" fmla="*/ 148688425 w 308"/>
                  <a:gd name="T103" fmla="*/ 788808828 h 347"/>
                  <a:gd name="T104" fmla="*/ 136088438 w 308"/>
                  <a:gd name="T105" fmla="*/ 786289464 h 347"/>
                  <a:gd name="T106" fmla="*/ 126007813 w 308"/>
                  <a:gd name="T107" fmla="*/ 796370098 h 347"/>
                  <a:gd name="T108" fmla="*/ 115927188 w 308"/>
                  <a:gd name="T109" fmla="*/ 816531366 h 347"/>
                  <a:gd name="T110" fmla="*/ 78124050 w 308"/>
                  <a:gd name="T111" fmla="*/ 816531366 h 347"/>
                  <a:gd name="T112" fmla="*/ 47883763 w 308"/>
                  <a:gd name="T113" fmla="*/ 829131365 h 347"/>
                  <a:gd name="T114" fmla="*/ 30241875 w 308"/>
                  <a:gd name="T115" fmla="*/ 839211999 h 347"/>
                  <a:gd name="T116" fmla="*/ 25201563 w 308"/>
                  <a:gd name="T117" fmla="*/ 854332950 h 347"/>
                  <a:gd name="T118" fmla="*/ 5040313 w 308"/>
                  <a:gd name="T119" fmla="*/ 866934537 h 3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347"/>
                  <a:gd name="T182" fmla="*/ 308 w 308"/>
                  <a:gd name="T183" fmla="*/ 347 h 3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347">
                    <a:moveTo>
                      <a:pt x="305" y="0"/>
                    </a:moveTo>
                    <a:lnTo>
                      <a:pt x="305" y="1"/>
                    </a:lnTo>
                    <a:lnTo>
                      <a:pt x="307" y="8"/>
                    </a:lnTo>
                    <a:lnTo>
                      <a:pt x="307" y="9"/>
                    </a:lnTo>
                    <a:lnTo>
                      <a:pt x="308" y="9"/>
                    </a:lnTo>
                    <a:lnTo>
                      <a:pt x="307" y="9"/>
                    </a:lnTo>
                    <a:lnTo>
                      <a:pt x="307" y="10"/>
                    </a:lnTo>
                    <a:lnTo>
                      <a:pt x="306" y="12"/>
                    </a:lnTo>
                    <a:lnTo>
                      <a:pt x="306" y="17"/>
                    </a:lnTo>
                    <a:lnTo>
                      <a:pt x="307" y="17"/>
                    </a:lnTo>
                    <a:lnTo>
                      <a:pt x="307" y="18"/>
                    </a:lnTo>
                    <a:lnTo>
                      <a:pt x="308" y="18"/>
                    </a:lnTo>
                    <a:lnTo>
                      <a:pt x="308" y="19"/>
                    </a:lnTo>
                    <a:lnTo>
                      <a:pt x="307" y="20"/>
                    </a:lnTo>
                    <a:lnTo>
                      <a:pt x="306" y="21"/>
                    </a:lnTo>
                    <a:lnTo>
                      <a:pt x="305" y="23"/>
                    </a:lnTo>
                    <a:lnTo>
                      <a:pt x="305" y="24"/>
                    </a:lnTo>
                    <a:lnTo>
                      <a:pt x="306" y="24"/>
                    </a:lnTo>
                    <a:lnTo>
                      <a:pt x="305" y="25"/>
                    </a:lnTo>
                    <a:lnTo>
                      <a:pt x="303" y="25"/>
                    </a:lnTo>
                    <a:lnTo>
                      <a:pt x="301" y="25"/>
                    </a:lnTo>
                    <a:lnTo>
                      <a:pt x="300" y="25"/>
                    </a:lnTo>
                    <a:lnTo>
                      <a:pt x="298" y="27"/>
                    </a:lnTo>
                    <a:lnTo>
                      <a:pt x="297" y="27"/>
                    </a:lnTo>
                    <a:lnTo>
                      <a:pt x="296" y="28"/>
                    </a:lnTo>
                    <a:lnTo>
                      <a:pt x="294" y="28"/>
                    </a:lnTo>
                    <a:lnTo>
                      <a:pt x="296" y="29"/>
                    </a:lnTo>
                    <a:lnTo>
                      <a:pt x="297" y="29"/>
                    </a:lnTo>
                    <a:lnTo>
                      <a:pt x="298" y="29"/>
                    </a:lnTo>
                    <a:lnTo>
                      <a:pt x="298" y="30"/>
                    </a:lnTo>
                    <a:lnTo>
                      <a:pt x="297" y="31"/>
                    </a:lnTo>
                    <a:lnTo>
                      <a:pt x="298" y="32"/>
                    </a:lnTo>
                    <a:lnTo>
                      <a:pt x="297" y="32"/>
                    </a:lnTo>
                    <a:lnTo>
                      <a:pt x="297" y="30"/>
                    </a:lnTo>
                    <a:lnTo>
                      <a:pt x="294" y="29"/>
                    </a:lnTo>
                    <a:lnTo>
                      <a:pt x="293" y="29"/>
                    </a:lnTo>
                    <a:lnTo>
                      <a:pt x="292" y="28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0" y="24"/>
                    </a:lnTo>
                    <a:lnTo>
                      <a:pt x="288" y="24"/>
                    </a:lnTo>
                    <a:lnTo>
                      <a:pt x="287" y="24"/>
                    </a:lnTo>
                    <a:lnTo>
                      <a:pt x="287" y="25"/>
                    </a:lnTo>
                    <a:lnTo>
                      <a:pt x="285" y="28"/>
                    </a:lnTo>
                    <a:lnTo>
                      <a:pt x="285" y="30"/>
                    </a:lnTo>
                    <a:lnTo>
                      <a:pt x="285" y="31"/>
                    </a:lnTo>
                    <a:lnTo>
                      <a:pt x="285" y="32"/>
                    </a:lnTo>
                    <a:lnTo>
                      <a:pt x="284" y="32"/>
                    </a:lnTo>
                    <a:lnTo>
                      <a:pt x="282" y="32"/>
                    </a:lnTo>
                    <a:lnTo>
                      <a:pt x="281" y="32"/>
                    </a:lnTo>
                    <a:lnTo>
                      <a:pt x="280" y="32"/>
                    </a:lnTo>
                    <a:lnTo>
                      <a:pt x="279" y="33"/>
                    </a:lnTo>
                    <a:lnTo>
                      <a:pt x="278" y="34"/>
                    </a:lnTo>
                    <a:lnTo>
                      <a:pt x="276" y="36"/>
                    </a:lnTo>
                    <a:lnTo>
                      <a:pt x="276" y="37"/>
                    </a:lnTo>
                    <a:lnTo>
                      <a:pt x="275" y="37"/>
                    </a:lnTo>
                    <a:lnTo>
                      <a:pt x="274" y="37"/>
                    </a:lnTo>
                    <a:lnTo>
                      <a:pt x="274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0" y="38"/>
                    </a:lnTo>
                    <a:lnTo>
                      <a:pt x="269" y="38"/>
                    </a:lnTo>
                    <a:lnTo>
                      <a:pt x="268" y="38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3" y="42"/>
                    </a:lnTo>
                    <a:lnTo>
                      <a:pt x="264" y="43"/>
                    </a:lnTo>
                    <a:lnTo>
                      <a:pt x="265" y="45"/>
                    </a:lnTo>
                    <a:lnTo>
                      <a:pt x="264" y="45"/>
                    </a:lnTo>
                    <a:lnTo>
                      <a:pt x="264" y="46"/>
                    </a:lnTo>
                    <a:lnTo>
                      <a:pt x="263" y="47"/>
                    </a:lnTo>
                    <a:lnTo>
                      <a:pt x="262" y="47"/>
                    </a:lnTo>
                    <a:lnTo>
                      <a:pt x="261" y="47"/>
                    </a:lnTo>
                    <a:lnTo>
                      <a:pt x="260" y="46"/>
                    </a:lnTo>
                    <a:lnTo>
                      <a:pt x="259" y="47"/>
                    </a:lnTo>
                    <a:lnTo>
                      <a:pt x="256" y="47"/>
                    </a:lnTo>
                    <a:lnTo>
                      <a:pt x="255" y="47"/>
                    </a:lnTo>
                    <a:lnTo>
                      <a:pt x="250" y="46"/>
                    </a:lnTo>
                    <a:lnTo>
                      <a:pt x="248" y="45"/>
                    </a:lnTo>
                    <a:lnTo>
                      <a:pt x="248" y="43"/>
                    </a:lnTo>
                    <a:lnTo>
                      <a:pt x="247" y="43"/>
                    </a:lnTo>
                    <a:lnTo>
                      <a:pt x="247" y="42"/>
                    </a:lnTo>
                    <a:lnTo>
                      <a:pt x="245" y="41"/>
                    </a:lnTo>
                    <a:lnTo>
                      <a:pt x="244" y="41"/>
                    </a:lnTo>
                    <a:lnTo>
                      <a:pt x="244" y="42"/>
                    </a:lnTo>
                    <a:lnTo>
                      <a:pt x="243" y="42"/>
                    </a:lnTo>
                    <a:lnTo>
                      <a:pt x="242" y="42"/>
                    </a:lnTo>
                    <a:lnTo>
                      <a:pt x="242" y="43"/>
                    </a:lnTo>
                    <a:lnTo>
                      <a:pt x="241" y="43"/>
                    </a:lnTo>
                    <a:lnTo>
                      <a:pt x="241" y="45"/>
                    </a:lnTo>
                    <a:lnTo>
                      <a:pt x="240" y="47"/>
                    </a:lnTo>
                    <a:lnTo>
                      <a:pt x="238" y="47"/>
                    </a:lnTo>
                    <a:lnTo>
                      <a:pt x="238" y="48"/>
                    </a:lnTo>
                    <a:lnTo>
                      <a:pt x="237" y="48"/>
                    </a:lnTo>
                    <a:lnTo>
                      <a:pt x="236" y="49"/>
                    </a:lnTo>
                    <a:lnTo>
                      <a:pt x="236" y="50"/>
                    </a:lnTo>
                    <a:lnTo>
                      <a:pt x="234" y="52"/>
                    </a:lnTo>
                    <a:lnTo>
                      <a:pt x="233" y="53"/>
                    </a:lnTo>
                    <a:lnTo>
                      <a:pt x="232" y="55"/>
                    </a:lnTo>
                    <a:lnTo>
                      <a:pt x="228" y="55"/>
                    </a:lnTo>
                    <a:lnTo>
                      <a:pt x="227" y="55"/>
                    </a:lnTo>
                    <a:lnTo>
                      <a:pt x="226" y="56"/>
                    </a:lnTo>
                    <a:lnTo>
                      <a:pt x="224" y="57"/>
                    </a:lnTo>
                    <a:lnTo>
                      <a:pt x="223" y="58"/>
                    </a:lnTo>
                    <a:lnTo>
                      <a:pt x="223" y="57"/>
                    </a:lnTo>
                    <a:lnTo>
                      <a:pt x="222" y="57"/>
                    </a:lnTo>
                    <a:lnTo>
                      <a:pt x="219" y="58"/>
                    </a:lnTo>
                    <a:lnTo>
                      <a:pt x="218" y="59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5" y="61"/>
                    </a:lnTo>
                    <a:lnTo>
                      <a:pt x="214" y="62"/>
                    </a:lnTo>
                    <a:lnTo>
                      <a:pt x="213" y="62"/>
                    </a:lnTo>
                    <a:lnTo>
                      <a:pt x="212" y="64"/>
                    </a:lnTo>
                    <a:lnTo>
                      <a:pt x="209" y="65"/>
                    </a:lnTo>
                    <a:lnTo>
                      <a:pt x="209" y="66"/>
                    </a:lnTo>
                    <a:lnTo>
                      <a:pt x="209" y="67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6" y="69"/>
                    </a:lnTo>
                    <a:lnTo>
                      <a:pt x="204" y="69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5" y="70"/>
                    </a:lnTo>
                    <a:lnTo>
                      <a:pt x="195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4" y="70"/>
                    </a:lnTo>
                    <a:lnTo>
                      <a:pt x="192" y="71"/>
                    </a:lnTo>
                    <a:lnTo>
                      <a:pt x="191" y="71"/>
                    </a:lnTo>
                    <a:lnTo>
                      <a:pt x="189" y="71"/>
                    </a:lnTo>
                    <a:lnTo>
                      <a:pt x="189" y="73"/>
                    </a:lnTo>
                    <a:lnTo>
                      <a:pt x="187" y="73"/>
                    </a:lnTo>
                    <a:lnTo>
                      <a:pt x="186" y="73"/>
                    </a:lnTo>
                    <a:lnTo>
                      <a:pt x="184" y="74"/>
                    </a:lnTo>
                    <a:lnTo>
                      <a:pt x="181" y="75"/>
                    </a:lnTo>
                    <a:lnTo>
                      <a:pt x="180" y="75"/>
                    </a:lnTo>
                    <a:lnTo>
                      <a:pt x="179" y="76"/>
                    </a:lnTo>
                    <a:lnTo>
                      <a:pt x="179" y="77"/>
                    </a:lnTo>
                    <a:lnTo>
                      <a:pt x="177" y="79"/>
                    </a:lnTo>
                    <a:lnTo>
                      <a:pt x="175" y="80"/>
                    </a:lnTo>
                    <a:lnTo>
                      <a:pt x="171" y="80"/>
                    </a:lnTo>
                    <a:lnTo>
                      <a:pt x="170" y="80"/>
                    </a:lnTo>
                    <a:lnTo>
                      <a:pt x="170" y="81"/>
                    </a:lnTo>
                    <a:lnTo>
                      <a:pt x="171" y="81"/>
                    </a:lnTo>
                    <a:lnTo>
                      <a:pt x="171" y="83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4"/>
                    </a:lnTo>
                    <a:lnTo>
                      <a:pt x="164" y="84"/>
                    </a:lnTo>
                    <a:lnTo>
                      <a:pt x="163" y="85"/>
                    </a:lnTo>
                    <a:lnTo>
                      <a:pt x="162" y="84"/>
                    </a:lnTo>
                    <a:lnTo>
                      <a:pt x="162" y="81"/>
                    </a:lnTo>
                    <a:lnTo>
                      <a:pt x="163" y="81"/>
                    </a:lnTo>
                    <a:lnTo>
                      <a:pt x="164" y="81"/>
                    </a:lnTo>
                    <a:lnTo>
                      <a:pt x="167" y="80"/>
                    </a:lnTo>
                    <a:lnTo>
                      <a:pt x="169" y="80"/>
                    </a:lnTo>
                    <a:lnTo>
                      <a:pt x="170" y="80"/>
                    </a:lnTo>
                    <a:lnTo>
                      <a:pt x="170" y="79"/>
                    </a:lnTo>
                    <a:lnTo>
                      <a:pt x="171" y="79"/>
                    </a:lnTo>
                    <a:lnTo>
                      <a:pt x="170" y="78"/>
                    </a:lnTo>
                    <a:lnTo>
                      <a:pt x="169" y="78"/>
                    </a:lnTo>
                    <a:lnTo>
                      <a:pt x="170" y="78"/>
                    </a:lnTo>
                    <a:lnTo>
                      <a:pt x="171" y="76"/>
                    </a:lnTo>
                    <a:lnTo>
                      <a:pt x="170" y="76"/>
                    </a:lnTo>
                    <a:lnTo>
                      <a:pt x="169" y="76"/>
                    </a:lnTo>
                    <a:lnTo>
                      <a:pt x="168" y="76"/>
                    </a:lnTo>
                    <a:lnTo>
                      <a:pt x="168" y="75"/>
                    </a:lnTo>
                    <a:lnTo>
                      <a:pt x="168" y="74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4" y="74"/>
                    </a:lnTo>
                    <a:lnTo>
                      <a:pt x="166" y="73"/>
                    </a:lnTo>
                    <a:lnTo>
                      <a:pt x="168" y="71"/>
                    </a:lnTo>
                    <a:lnTo>
                      <a:pt x="169" y="71"/>
                    </a:lnTo>
                    <a:lnTo>
                      <a:pt x="168" y="71"/>
                    </a:lnTo>
                    <a:lnTo>
                      <a:pt x="168" y="70"/>
                    </a:lnTo>
                    <a:lnTo>
                      <a:pt x="168" y="69"/>
                    </a:lnTo>
                    <a:lnTo>
                      <a:pt x="169" y="68"/>
                    </a:lnTo>
                    <a:lnTo>
                      <a:pt x="171" y="68"/>
                    </a:lnTo>
                    <a:lnTo>
                      <a:pt x="172" y="68"/>
                    </a:lnTo>
                    <a:lnTo>
                      <a:pt x="173" y="67"/>
                    </a:lnTo>
                    <a:lnTo>
                      <a:pt x="176" y="65"/>
                    </a:lnTo>
                    <a:lnTo>
                      <a:pt x="177" y="64"/>
                    </a:lnTo>
                    <a:lnTo>
                      <a:pt x="178" y="61"/>
                    </a:lnTo>
                    <a:lnTo>
                      <a:pt x="179" y="60"/>
                    </a:lnTo>
                    <a:lnTo>
                      <a:pt x="179" y="59"/>
                    </a:lnTo>
                    <a:lnTo>
                      <a:pt x="177" y="57"/>
                    </a:lnTo>
                    <a:lnTo>
                      <a:pt x="176" y="56"/>
                    </a:lnTo>
                    <a:lnTo>
                      <a:pt x="175" y="56"/>
                    </a:lnTo>
                    <a:lnTo>
                      <a:pt x="171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9" y="53"/>
                    </a:lnTo>
                    <a:lnTo>
                      <a:pt x="167" y="53"/>
                    </a:lnTo>
                    <a:lnTo>
                      <a:pt x="163" y="53"/>
                    </a:lnTo>
                    <a:lnTo>
                      <a:pt x="162" y="55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0" y="57"/>
                    </a:lnTo>
                    <a:lnTo>
                      <a:pt x="159" y="57"/>
                    </a:lnTo>
                    <a:lnTo>
                      <a:pt x="157" y="59"/>
                    </a:lnTo>
                    <a:lnTo>
                      <a:pt x="154" y="61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3" y="64"/>
                    </a:lnTo>
                    <a:lnTo>
                      <a:pt x="151" y="65"/>
                    </a:lnTo>
                    <a:lnTo>
                      <a:pt x="149" y="65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5" y="66"/>
                    </a:lnTo>
                    <a:lnTo>
                      <a:pt x="144" y="67"/>
                    </a:lnTo>
                    <a:lnTo>
                      <a:pt x="142" y="68"/>
                    </a:lnTo>
                    <a:lnTo>
                      <a:pt x="141" y="68"/>
                    </a:lnTo>
                    <a:lnTo>
                      <a:pt x="140" y="68"/>
                    </a:lnTo>
                    <a:lnTo>
                      <a:pt x="138" y="70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9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0" y="78"/>
                    </a:lnTo>
                    <a:lnTo>
                      <a:pt x="129" y="79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6" y="78"/>
                    </a:lnTo>
                    <a:lnTo>
                      <a:pt x="125" y="79"/>
                    </a:lnTo>
                    <a:lnTo>
                      <a:pt x="124" y="80"/>
                    </a:lnTo>
                    <a:lnTo>
                      <a:pt x="123" y="80"/>
                    </a:lnTo>
                    <a:lnTo>
                      <a:pt x="122" y="79"/>
                    </a:lnTo>
                    <a:lnTo>
                      <a:pt x="121" y="78"/>
                    </a:lnTo>
                    <a:lnTo>
                      <a:pt x="120" y="78"/>
                    </a:lnTo>
                    <a:lnTo>
                      <a:pt x="119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2" y="86"/>
                    </a:lnTo>
                    <a:lnTo>
                      <a:pt x="112" y="87"/>
                    </a:lnTo>
                    <a:lnTo>
                      <a:pt x="113" y="88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5" y="90"/>
                    </a:lnTo>
                    <a:lnTo>
                      <a:pt x="115" y="92"/>
                    </a:lnTo>
                    <a:lnTo>
                      <a:pt x="116" y="92"/>
                    </a:lnTo>
                    <a:lnTo>
                      <a:pt x="119" y="93"/>
                    </a:lnTo>
                    <a:lnTo>
                      <a:pt x="120" y="93"/>
                    </a:lnTo>
                    <a:lnTo>
                      <a:pt x="121" y="93"/>
                    </a:lnTo>
                    <a:lnTo>
                      <a:pt x="123" y="93"/>
                    </a:lnTo>
                    <a:lnTo>
                      <a:pt x="125" y="94"/>
                    </a:lnTo>
                    <a:lnTo>
                      <a:pt x="126" y="94"/>
                    </a:lnTo>
                    <a:lnTo>
                      <a:pt x="129" y="93"/>
                    </a:lnTo>
                    <a:lnTo>
                      <a:pt x="130" y="93"/>
                    </a:lnTo>
                    <a:lnTo>
                      <a:pt x="132" y="95"/>
                    </a:lnTo>
                    <a:lnTo>
                      <a:pt x="133" y="96"/>
                    </a:lnTo>
                    <a:lnTo>
                      <a:pt x="133" y="97"/>
                    </a:lnTo>
                    <a:lnTo>
                      <a:pt x="133" y="98"/>
                    </a:lnTo>
                    <a:lnTo>
                      <a:pt x="133" y="99"/>
                    </a:lnTo>
                    <a:lnTo>
                      <a:pt x="133" y="101"/>
                    </a:lnTo>
                    <a:lnTo>
                      <a:pt x="132" y="101"/>
                    </a:lnTo>
                    <a:lnTo>
                      <a:pt x="132" y="102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4" y="106"/>
                    </a:lnTo>
                    <a:lnTo>
                      <a:pt x="135" y="107"/>
                    </a:lnTo>
                    <a:lnTo>
                      <a:pt x="136" y="107"/>
                    </a:lnTo>
                    <a:lnTo>
                      <a:pt x="139" y="107"/>
                    </a:lnTo>
                    <a:lnTo>
                      <a:pt x="140" y="107"/>
                    </a:lnTo>
                    <a:lnTo>
                      <a:pt x="141" y="107"/>
                    </a:lnTo>
                    <a:lnTo>
                      <a:pt x="142" y="107"/>
                    </a:lnTo>
                    <a:lnTo>
                      <a:pt x="143" y="107"/>
                    </a:lnTo>
                    <a:lnTo>
                      <a:pt x="144" y="106"/>
                    </a:lnTo>
                    <a:lnTo>
                      <a:pt x="145" y="106"/>
                    </a:lnTo>
                    <a:lnTo>
                      <a:pt x="145" y="105"/>
                    </a:lnTo>
                    <a:lnTo>
                      <a:pt x="144" y="105"/>
                    </a:lnTo>
                    <a:lnTo>
                      <a:pt x="144" y="104"/>
                    </a:lnTo>
                    <a:lnTo>
                      <a:pt x="147" y="103"/>
                    </a:lnTo>
                    <a:lnTo>
                      <a:pt x="148" y="103"/>
                    </a:lnTo>
                    <a:lnTo>
                      <a:pt x="149" y="103"/>
                    </a:lnTo>
                    <a:lnTo>
                      <a:pt x="150" y="102"/>
                    </a:lnTo>
                    <a:lnTo>
                      <a:pt x="151" y="101"/>
                    </a:lnTo>
                    <a:lnTo>
                      <a:pt x="151" y="99"/>
                    </a:lnTo>
                    <a:lnTo>
                      <a:pt x="152" y="99"/>
                    </a:lnTo>
                    <a:lnTo>
                      <a:pt x="154" y="98"/>
                    </a:lnTo>
                    <a:lnTo>
                      <a:pt x="156" y="98"/>
                    </a:lnTo>
                    <a:lnTo>
                      <a:pt x="157" y="98"/>
                    </a:lnTo>
                    <a:lnTo>
                      <a:pt x="157" y="97"/>
                    </a:lnTo>
                    <a:lnTo>
                      <a:pt x="158" y="97"/>
                    </a:lnTo>
                    <a:lnTo>
                      <a:pt x="159" y="97"/>
                    </a:lnTo>
                    <a:lnTo>
                      <a:pt x="160" y="97"/>
                    </a:lnTo>
                    <a:lnTo>
                      <a:pt x="160" y="98"/>
                    </a:lnTo>
                    <a:lnTo>
                      <a:pt x="163" y="99"/>
                    </a:lnTo>
                    <a:lnTo>
                      <a:pt x="163" y="101"/>
                    </a:lnTo>
                    <a:lnTo>
                      <a:pt x="167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70" y="103"/>
                    </a:lnTo>
                    <a:lnTo>
                      <a:pt x="171" y="103"/>
                    </a:lnTo>
                    <a:lnTo>
                      <a:pt x="172" y="103"/>
                    </a:lnTo>
                    <a:lnTo>
                      <a:pt x="175" y="103"/>
                    </a:lnTo>
                    <a:lnTo>
                      <a:pt x="176" y="102"/>
                    </a:lnTo>
                    <a:lnTo>
                      <a:pt x="177" y="102"/>
                    </a:lnTo>
                    <a:lnTo>
                      <a:pt x="178" y="102"/>
                    </a:lnTo>
                    <a:lnTo>
                      <a:pt x="177" y="102"/>
                    </a:lnTo>
                    <a:lnTo>
                      <a:pt x="177" y="103"/>
                    </a:lnTo>
                    <a:lnTo>
                      <a:pt x="178" y="103"/>
                    </a:lnTo>
                    <a:lnTo>
                      <a:pt x="184" y="104"/>
                    </a:lnTo>
                    <a:lnTo>
                      <a:pt x="184" y="106"/>
                    </a:lnTo>
                    <a:lnTo>
                      <a:pt x="182" y="107"/>
                    </a:lnTo>
                    <a:lnTo>
                      <a:pt x="181" y="107"/>
                    </a:lnTo>
                    <a:lnTo>
                      <a:pt x="181" y="108"/>
                    </a:lnTo>
                    <a:lnTo>
                      <a:pt x="181" y="109"/>
                    </a:lnTo>
                    <a:lnTo>
                      <a:pt x="182" y="108"/>
                    </a:lnTo>
                    <a:lnTo>
                      <a:pt x="182" y="111"/>
                    </a:lnTo>
                    <a:lnTo>
                      <a:pt x="180" y="112"/>
                    </a:lnTo>
                    <a:lnTo>
                      <a:pt x="178" y="112"/>
                    </a:lnTo>
                    <a:lnTo>
                      <a:pt x="178" y="111"/>
                    </a:lnTo>
                    <a:lnTo>
                      <a:pt x="178" y="109"/>
                    </a:lnTo>
                    <a:lnTo>
                      <a:pt x="176" y="109"/>
                    </a:lnTo>
                    <a:lnTo>
                      <a:pt x="175" y="109"/>
                    </a:lnTo>
                    <a:lnTo>
                      <a:pt x="175" y="111"/>
                    </a:lnTo>
                    <a:lnTo>
                      <a:pt x="171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9" y="112"/>
                    </a:lnTo>
                    <a:lnTo>
                      <a:pt x="170" y="112"/>
                    </a:lnTo>
                    <a:lnTo>
                      <a:pt x="169" y="112"/>
                    </a:lnTo>
                    <a:lnTo>
                      <a:pt x="168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4" y="114"/>
                    </a:lnTo>
                    <a:lnTo>
                      <a:pt x="163" y="114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1" y="115"/>
                    </a:lnTo>
                    <a:lnTo>
                      <a:pt x="160" y="115"/>
                    </a:lnTo>
                    <a:lnTo>
                      <a:pt x="159" y="114"/>
                    </a:lnTo>
                    <a:lnTo>
                      <a:pt x="158" y="115"/>
                    </a:lnTo>
                    <a:lnTo>
                      <a:pt x="158" y="116"/>
                    </a:lnTo>
                    <a:lnTo>
                      <a:pt x="158" y="115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0" y="116"/>
                    </a:lnTo>
                    <a:lnTo>
                      <a:pt x="160" y="117"/>
                    </a:lnTo>
                    <a:lnTo>
                      <a:pt x="159" y="118"/>
                    </a:lnTo>
                    <a:lnTo>
                      <a:pt x="159" y="117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7" y="118"/>
                    </a:lnTo>
                    <a:lnTo>
                      <a:pt x="157" y="120"/>
                    </a:lnTo>
                    <a:lnTo>
                      <a:pt x="157" y="122"/>
                    </a:lnTo>
                    <a:lnTo>
                      <a:pt x="153" y="123"/>
                    </a:lnTo>
                    <a:lnTo>
                      <a:pt x="152" y="123"/>
                    </a:lnTo>
                    <a:lnTo>
                      <a:pt x="151" y="123"/>
                    </a:lnTo>
                    <a:lnTo>
                      <a:pt x="151" y="122"/>
                    </a:lnTo>
                    <a:lnTo>
                      <a:pt x="152" y="121"/>
                    </a:lnTo>
                    <a:lnTo>
                      <a:pt x="151" y="120"/>
                    </a:lnTo>
                    <a:lnTo>
                      <a:pt x="151" y="121"/>
                    </a:lnTo>
                    <a:lnTo>
                      <a:pt x="149" y="121"/>
                    </a:lnTo>
                    <a:lnTo>
                      <a:pt x="148" y="121"/>
                    </a:lnTo>
                    <a:lnTo>
                      <a:pt x="148" y="122"/>
                    </a:lnTo>
                    <a:lnTo>
                      <a:pt x="150" y="124"/>
                    </a:lnTo>
                    <a:lnTo>
                      <a:pt x="149" y="124"/>
                    </a:lnTo>
                    <a:lnTo>
                      <a:pt x="148" y="125"/>
                    </a:lnTo>
                    <a:lnTo>
                      <a:pt x="145" y="127"/>
                    </a:lnTo>
                    <a:lnTo>
                      <a:pt x="145" y="129"/>
                    </a:lnTo>
                    <a:lnTo>
                      <a:pt x="144" y="129"/>
                    </a:lnTo>
                    <a:lnTo>
                      <a:pt x="143" y="129"/>
                    </a:lnTo>
                    <a:lnTo>
                      <a:pt x="142" y="130"/>
                    </a:lnTo>
                    <a:lnTo>
                      <a:pt x="141" y="131"/>
                    </a:lnTo>
                    <a:lnTo>
                      <a:pt x="141" y="132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8" y="135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5" y="136"/>
                    </a:lnTo>
                    <a:lnTo>
                      <a:pt x="135" y="137"/>
                    </a:lnTo>
                    <a:lnTo>
                      <a:pt x="135" y="140"/>
                    </a:lnTo>
                    <a:lnTo>
                      <a:pt x="135" y="141"/>
                    </a:lnTo>
                    <a:lnTo>
                      <a:pt x="136" y="141"/>
                    </a:lnTo>
                    <a:lnTo>
                      <a:pt x="138" y="141"/>
                    </a:lnTo>
                    <a:lnTo>
                      <a:pt x="139" y="141"/>
                    </a:lnTo>
                    <a:lnTo>
                      <a:pt x="140" y="142"/>
                    </a:lnTo>
                    <a:lnTo>
                      <a:pt x="139" y="142"/>
                    </a:lnTo>
                    <a:lnTo>
                      <a:pt x="140" y="143"/>
                    </a:lnTo>
                    <a:lnTo>
                      <a:pt x="142" y="144"/>
                    </a:lnTo>
                    <a:lnTo>
                      <a:pt x="144" y="145"/>
                    </a:lnTo>
                    <a:lnTo>
                      <a:pt x="145" y="145"/>
                    </a:lnTo>
                    <a:lnTo>
                      <a:pt x="147" y="145"/>
                    </a:lnTo>
                    <a:lnTo>
                      <a:pt x="150" y="148"/>
                    </a:lnTo>
                    <a:lnTo>
                      <a:pt x="151" y="149"/>
                    </a:lnTo>
                    <a:lnTo>
                      <a:pt x="152" y="150"/>
                    </a:lnTo>
                    <a:lnTo>
                      <a:pt x="152" y="151"/>
                    </a:lnTo>
                    <a:lnTo>
                      <a:pt x="152" y="152"/>
                    </a:lnTo>
                    <a:lnTo>
                      <a:pt x="153" y="155"/>
                    </a:lnTo>
                    <a:lnTo>
                      <a:pt x="154" y="157"/>
                    </a:lnTo>
                    <a:lnTo>
                      <a:pt x="154" y="158"/>
                    </a:lnTo>
                    <a:lnTo>
                      <a:pt x="156" y="159"/>
                    </a:lnTo>
                    <a:lnTo>
                      <a:pt x="156" y="160"/>
                    </a:lnTo>
                    <a:lnTo>
                      <a:pt x="157" y="161"/>
                    </a:lnTo>
                    <a:lnTo>
                      <a:pt x="158" y="163"/>
                    </a:lnTo>
                    <a:lnTo>
                      <a:pt x="158" y="164"/>
                    </a:lnTo>
                    <a:lnTo>
                      <a:pt x="159" y="167"/>
                    </a:lnTo>
                    <a:lnTo>
                      <a:pt x="160" y="168"/>
                    </a:lnTo>
                    <a:lnTo>
                      <a:pt x="159" y="169"/>
                    </a:lnTo>
                    <a:lnTo>
                      <a:pt x="159" y="170"/>
                    </a:lnTo>
                    <a:lnTo>
                      <a:pt x="159" y="171"/>
                    </a:lnTo>
                    <a:lnTo>
                      <a:pt x="160" y="172"/>
                    </a:lnTo>
                    <a:lnTo>
                      <a:pt x="162" y="173"/>
                    </a:lnTo>
                    <a:lnTo>
                      <a:pt x="163" y="173"/>
                    </a:lnTo>
                    <a:lnTo>
                      <a:pt x="164" y="173"/>
                    </a:lnTo>
                    <a:lnTo>
                      <a:pt x="166" y="173"/>
                    </a:lnTo>
                    <a:lnTo>
                      <a:pt x="166" y="174"/>
                    </a:lnTo>
                    <a:lnTo>
                      <a:pt x="167" y="176"/>
                    </a:lnTo>
                    <a:lnTo>
                      <a:pt x="167" y="177"/>
                    </a:lnTo>
                    <a:lnTo>
                      <a:pt x="168" y="179"/>
                    </a:lnTo>
                    <a:lnTo>
                      <a:pt x="169" y="179"/>
                    </a:lnTo>
                    <a:lnTo>
                      <a:pt x="170" y="179"/>
                    </a:lnTo>
                    <a:lnTo>
                      <a:pt x="171" y="180"/>
                    </a:lnTo>
                    <a:lnTo>
                      <a:pt x="172" y="181"/>
                    </a:lnTo>
                    <a:lnTo>
                      <a:pt x="173" y="182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2" y="185"/>
                    </a:lnTo>
                    <a:lnTo>
                      <a:pt x="171" y="185"/>
                    </a:lnTo>
                    <a:lnTo>
                      <a:pt x="170" y="185"/>
                    </a:lnTo>
                    <a:lnTo>
                      <a:pt x="169" y="183"/>
                    </a:lnTo>
                    <a:lnTo>
                      <a:pt x="168" y="183"/>
                    </a:lnTo>
                    <a:lnTo>
                      <a:pt x="167" y="182"/>
                    </a:lnTo>
                    <a:lnTo>
                      <a:pt x="166" y="182"/>
                    </a:lnTo>
                    <a:lnTo>
                      <a:pt x="162" y="182"/>
                    </a:lnTo>
                    <a:lnTo>
                      <a:pt x="160" y="182"/>
                    </a:lnTo>
                    <a:lnTo>
                      <a:pt x="160" y="181"/>
                    </a:lnTo>
                    <a:lnTo>
                      <a:pt x="159" y="181"/>
                    </a:lnTo>
                    <a:lnTo>
                      <a:pt x="159" y="180"/>
                    </a:lnTo>
                    <a:lnTo>
                      <a:pt x="158" y="180"/>
                    </a:lnTo>
                    <a:lnTo>
                      <a:pt x="158" y="179"/>
                    </a:lnTo>
                    <a:lnTo>
                      <a:pt x="157" y="179"/>
                    </a:lnTo>
                    <a:lnTo>
                      <a:pt x="156" y="179"/>
                    </a:lnTo>
                    <a:lnTo>
                      <a:pt x="154" y="179"/>
                    </a:lnTo>
                    <a:lnTo>
                      <a:pt x="153" y="179"/>
                    </a:lnTo>
                    <a:lnTo>
                      <a:pt x="152" y="180"/>
                    </a:lnTo>
                    <a:lnTo>
                      <a:pt x="151" y="180"/>
                    </a:lnTo>
                    <a:lnTo>
                      <a:pt x="151" y="181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7" y="180"/>
                    </a:lnTo>
                    <a:lnTo>
                      <a:pt x="145" y="179"/>
                    </a:lnTo>
                    <a:lnTo>
                      <a:pt x="145" y="178"/>
                    </a:lnTo>
                    <a:lnTo>
                      <a:pt x="144" y="177"/>
                    </a:lnTo>
                    <a:lnTo>
                      <a:pt x="144" y="176"/>
                    </a:lnTo>
                    <a:lnTo>
                      <a:pt x="143" y="176"/>
                    </a:lnTo>
                    <a:lnTo>
                      <a:pt x="142" y="176"/>
                    </a:lnTo>
                    <a:lnTo>
                      <a:pt x="142" y="177"/>
                    </a:lnTo>
                    <a:lnTo>
                      <a:pt x="141" y="178"/>
                    </a:lnTo>
                    <a:lnTo>
                      <a:pt x="142" y="178"/>
                    </a:lnTo>
                    <a:lnTo>
                      <a:pt x="142" y="177"/>
                    </a:lnTo>
                    <a:lnTo>
                      <a:pt x="143" y="177"/>
                    </a:lnTo>
                    <a:lnTo>
                      <a:pt x="144" y="178"/>
                    </a:lnTo>
                    <a:lnTo>
                      <a:pt x="143" y="178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5" y="179"/>
                    </a:lnTo>
                    <a:lnTo>
                      <a:pt x="145" y="180"/>
                    </a:lnTo>
                    <a:lnTo>
                      <a:pt x="147" y="181"/>
                    </a:lnTo>
                    <a:lnTo>
                      <a:pt x="149" y="181"/>
                    </a:lnTo>
                    <a:lnTo>
                      <a:pt x="150" y="181"/>
                    </a:lnTo>
                    <a:lnTo>
                      <a:pt x="151" y="181"/>
                    </a:lnTo>
                    <a:lnTo>
                      <a:pt x="152" y="181"/>
                    </a:lnTo>
                    <a:lnTo>
                      <a:pt x="153" y="180"/>
                    </a:lnTo>
                    <a:lnTo>
                      <a:pt x="154" y="180"/>
                    </a:lnTo>
                    <a:lnTo>
                      <a:pt x="157" y="180"/>
                    </a:lnTo>
                    <a:lnTo>
                      <a:pt x="158" y="181"/>
                    </a:lnTo>
                    <a:lnTo>
                      <a:pt x="158" y="182"/>
                    </a:lnTo>
                    <a:lnTo>
                      <a:pt x="157" y="182"/>
                    </a:lnTo>
                    <a:lnTo>
                      <a:pt x="158" y="183"/>
                    </a:lnTo>
                    <a:lnTo>
                      <a:pt x="159" y="183"/>
                    </a:lnTo>
                    <a:lnTo>
                      <a:pt x="160" y="183"/>
                    </a:lnTo>
                    <a:lnTo>
                      <a:pt x="162" y="185"/>
                    </a:lnTo>
                    <a:lnTo>
                      <a:pt x="164" y="186"/>
                    </a:lnTo>
                    <a:lnTo>
                      <a:pt x="164" y="187"/>
                    </a:lnTo>
                    <a:lnTo>
                      <a:pt x="166" y="188"/>
                    </a:lnTo>
                    <a:lnTo>
                      <a:pt x="167" y="188"/>
                    </a:lnTo>
                    <a:lnTo>
                      <a:pt x="168" y="189"/>
                    </a:lnTo>
                    <a:lnTo>
                      <a:pt x="170" y="189"/>
                    </a:lnTo>
                    <a:lnTo>
                      <a:pt x="170" y="190"/>
                    </a:lnTo>
                    <a:lnTo>
                      <a:pt x="171" y="190"/>
                    </a:lnTo>
                    <a:lnTo>
                      <a:pt x="171" y="191"/>
                    </a:lnTo>
                    <a:lnTo>
                      <a:pt x="172" y="191"/>
                    </a:lnTo>
                    <a:lnTo>
                      <a:pt x="172" y="192"/>
                    </a:lnTo>
                    <a:lnTo>
                      <a:pt x="173" y="195"/>
                    </a:lnTo>
                    <a:lnTo>
                      <a:pt x="173" y="196"/>
                    </a:lnTo>
                    <a:lnTo>
                      <a:pt x="173" y="197"/>
                    </a:lnTo>
                    <a:lnTo>
                      <a:pt x="172" y="197"/>
                    </a:lnTo>
                    <a:lnTo>
                      <a:pt x="171" y="197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8" y="197"/>
                    </a:lnTo>
                    <a:lnTo>
                      <a:pt x="167" y="197"/>
                    </a:lnTo>
                    <a:lnTo>
                      <a:pt x="167" y="198"/>
                    </a:lnTo>
                    <a:lnTo>
                      <a:pt x="166" y="198"/>
                    </a:lnTo>
                    <a:lnTo>
                      <a:pt x="166" y="199"/>
                    </a:lnTo>
                    <a:lnTo>
                      <a:pt x="164" y="199"/>
                    </a:lnTo>
                    <a:lnTo>
                      <a:pt x="161" y="200"/>
                    </a:lnTo>
                    <a:lnTo>
                      <a:pt x="160" y="201"/>
                    </a:lnTo>
                    <a:lnTo>
                      <a:pt x="160" y="202"/>
                    </a:lnTo>
                    <a:lnTo>
                      <a:pt x="159" y="204"/>
                    </a:lnTo>
                    <a:lnTo>
                      <a:pt x="158" y="204"/>
                    </a:lnTo>
                    <a:lnTo>
                      <a:pt x="157" y="204"/>
                    </a:lnTo>
                    <a:lnTo>
                      <a:pt x="156" y="204"/>
                    </a:lnTo>
                    <a:lnTo>
                      <a:pt x="153" y="204"/>
                    </a:lnTo>
                    <a:lnTo>
                      <a:pt x="152" y="204"/>
                    </a:lnTo>
                    <a:lnTo>
                      <a:pt x="149" y="206"/>
                    </a:lnTo>
                    <a:lnTo>
                      <a:pt x="151" y="206"/>
                    </a:lnTo>
                    <a:lnTo>
                      <a:pt x="152" y="205"/>
                    </a:lnTo>
                    <a:lnTo>
                      <a:pt x="153" y="205"/>
                    </a:lnTo>
                    <a:lnTo>
                      <a:pt x="154" y="205"/>
                    </a:lnTo>
                    <a:lnTo>
                      <a:pt x="154" y="206"/>
                    </a:lnTo>
                    <a:lnTo>
                      <a:pt x="156" y="206"/>
                    </a:lnTo>
                    <a:lnTo>
                      <a:pt x="156" y="207"/>
                    </a:lnTo>
                    <a:lnTo>
                      <a:pt x="157" y="208"/>
                    </a:lnTo>
                    <a:lnTo>
                      <a:pt x="158" y="208"/>
                    </a:lnTo>
                    <a:lnTo>
                      <a:pt x="158" y="207"/>
                    </a:lnTo>
                    <a:lnTo>
                      <a:pt x="159" y="207"/>
                    </a:lnTo>
                    <a:lnTo>
                      <a:pt x="162" y="205"/>
                    </a:lnTo>
                    <a:lnTo>
                      <a:pt x="163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7" y="205"/>
                    </a:lnTo>
                    <a:lnTo>
                      <a:pt x="168" y="206"/>
                    </a:lnTo>
                    <a:lnTo>
                      <a:pt x="169" y="207"/>
                    </a:lnTo>
                    <a:lnTo>
                      <a:pt x="170" y="208"/>
                    </a:lnTo>
                    <a:lnTo>
                      <a:pt x="170" y="209"/>
                    </a:lnTo>
                    <a:lnTo>
                      <a:pt x="171" y="209"/>
                    </a:lnTo>
                    <a:lnTo>
                      <a:pt x="172" y="209"/>
                    </a:lnTo>
                    <a:lnTo>
                      <a:pt x="173" y="210"/>
                    </a:lnTo>
                    <a:lnTo>
                      <a:pt x="175" y="210"/>
                    </a:lnTo>
                    <a:lnTo>
                      <a:pt x="176" y="210"/>
                    </a:lnTo>
                    <a:lnTo>
                      <a:pt x="177" y="210"/>
                    </a:lnTo>
                    <a:lnTo>
                      <a:pt x="176" y="210"/>
                    </a:lnTo>
                    <a:lnTo>
                      <a:pt x="176" y="211"/>
                    </a:lnTo>
                    <a:lnTo>
                      <a:pt x="175" y="211"/>
                    </a:lnTo>
                    <a:lnTo>
                      <a:pt x="173" y="213"/>
                    </a:lnTo>
                    <a:lnTo>
                      <a:pt x="172" y="214"/>
                    </a:lnTo>
                    <a:lnTo>
                      <a:pt x="171" y="215"/>
                    </a:lnTo>
                    <a:lnTo>
                      <a:pt x="170" y="215"/>
                    </a:lnTo>
                    <a:lnTo>
                      <a:pt x="169" y="216"/>
                    </a:lnTo>
                    <a:lnTo>
                      <a:pt x="168" y="215"/>
                    </a:lnTo>
                    <a:lnTo>
                      <a:pt x="168" y="216"/>
                    </a:lnTo>
                    <a:lnTo>
                      <a:pt x="167" y="216"/>
                    </a:lnTo>
                    <a:lnTo>
                      <a:pt x="167" y="217"/>
                    </a:lnTo>
                    <a:lnTo>
                      <a:pt x="168" y="216"/>
                    </a:lnTo>
                    <a:lnTo>
                      <a:pt x="171" y="215"/>
                    </a:lnTo>
                    <a:lnTo>
                      <a:pt x="172" y="216"/>
                    </a:lnTo>
                    <a:lnTo>
                      <a:pt x="171" y="216"/>
                    </a:lnTo>
                    <a:lnTo>
                      <a:pt x="172" y="216"/>
                    </a:lnTo>
                    <a:lnTo>
                      <a:pt x="173" y="216"/>
                    </a:lnTo>
                    <a:lnTo>
                      <a:pt x="172" y="215"/>
                    </a:lnTo>
                    <a:lnTo>
                      <a:pt x="171" y="215"/>
                    </a:lnTo>
                    <a:lnTo>
                      <a:pt x="172" y="215"/>
                    </a:lnTo>
                    <a:lnTo>
                      <a:pt x="173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5" y="219"/>
                    </a:lnTo>
                    <a:lnTo>
                      <a:pt x="175" y="220"/>
                    </a:lnTo>
                    <a:lnTo>
                      <a:pt x="173" y="220"/>
                    </a:lnTo>
                    <a:lnTo>
                      <a:pt x="172" y="220"/>
                    </a:lnTo>
                    <a:lnTo>
                      <a:pt x="172" y="219"/>
                    </a:lnTo>
                    <a:lnTo>
                      <a:pt x="172" y="218"/>
                    </a:lnTo>
                    <a:lnTo>
                      <a:pt x="172" y="219"/>
                    </a:lnTo>
                    <a:lnTo>
                      <a:pt x="171" y="220"/>
                    </a:lnTo>
                    <a:lnTo>
                      <a:pt x="170" y="220"/>
                    </a:lnTo>
                    <a:lnTo>
                      <a:pt x="169" y="219"/>
                    </a:lnTo>
                    <a:lnTo>
                      <a:pt x="168" y="220"/>
                    </a:lnTo>
                    <a:lnTo>
                      <a:pt x="167" y="220"/>
                    </a:lnTo>
                    <a:lnTo>
                      <a:pt x="167" y="221"/>
                    </a:lnTo>
                    <a:lnTo>
                      <a:pt x="168" y="221"/>
                    </a:lnTo>
                    <a:lnTo>
                      <a:pt x="169" y="221"/>
                    </a:lnTo>
                    <a:lnTo>
                      <a:pt x="170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69" y="224"/>
                    </a:lnTo>
                    <a:lnTo>
                      <a:pt x="168" y="224"/>
                    </a:lnTo>
                    <a:lnTo>
                      <a:pt x="169" y="225"/>
                    </a:lnTo>
                    <a:lnTo>
                      <a:pt x="170" y="225"/>
                    </a:lnTo>
                    <a:lnTo>
                      <a:pt x="170" y="226"/>
                    </a:lnTo>
                    <a:lnTo>
                      <a:pt x="170" y="227"/>
                    </a:lnTo>
                    <a:lnTo>
                      <a:pt x="169" y="22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3" y="225"/>
                    </a:lnTo>
                    <a:lnTo>
                      <a:pt x="163" y="226"/>
                    </a:lnTo>
                    <a:lnTo>
                      <a:pt x="166" y="227"/>
                    </a:lnTo>
                    <a:lnTo>
                      <a:pt x="167" y="227"/>
                    </a:lnTo>
                    <a:lnTo>
                      <a:pt x="168" y="227"/>
                    </a:lnTo>
                    <a:lnTo>
                      <a:pt x="168" y="228"/>
                    </a:lnTo>
                    <a:lnTo>
                      <a:pt x="169" y="229"/>
                    </a:lnTo>
                    <a:lnTo>
                      <a:pt x="169" y="230"/>
                    </a:lnTo>
                    <a:lnTo>
                      <a:pt x="169" y="232"/>
                    </a:lnTo>
                    <a:lnTo>
                      <a:pt x="170" y="233"/>
                    </a:lnTo>
                    <a:lnTo>
                      <a:pt x="169" y="233"/>
                    </a:lnTo>
                    <a:lnTo>
                      <a:pt x="168" y="233"/>
                    </a:lnTo>
                    <a:lnTo>
                      <a:pt x="167" y="233"/>
                    </a:lnTo>
                    <a:lnTo>
                      <a:pt x="167" y="234"/>
                    </a:lnTo>
                    <a:lnTo>
                      <a:pt x="167" y="235"/>
                    </a:lnTo>
                    <a:lnTo>
                      <a:pt x="166" y="235"/>
                    </a:lnTo>
                    <a:lnTo>
                      <a:pt x="164" y="234"/>
                    </a:lnTo>
                    <a:lnTo>
                      <a:pt x="164" y="233"/>
                    </a:lnTo>
                    <a:lnTo>
                      <a:pt x="164" y="232"/>
                    </a:lnTo>
                    <a:lnTo>
                      <a:pt x="163" y="232"/>
                    </a:lnTo>
                    <a:lnTo>
                      <a:pt x="162" y="233"/>
                    </a:lnTo>
                    <a:lnTo>
                      <a:pt x="162" y="234"/>
                    </a:lnTo>
                    <a:lnTo>
                      <a:pt x="162" y="235"/>
                    </a:lnTo>
                    <a:lnTo>
                      <a:pt x="160" y="237"/>
                    </a:lnTo>
                    <a:lnTo>
                      <a:pt x="159" y="237"/>
                    </a:lnTo>
                    <a:lnTo>
                      <a:pt x="157" y="236"/>
                    </a:lnTo>
                    <a:lnTo>
                      <a:pt x="156" y="236"/>
                    </a:lnTo>
                    <a:lnTo>
                      <a:pt x="156" y="237"/>
                    </a:lnTo>
                    <a:lnTo>
                      <a:pt x="157" y="237"/>
                    </a:lnTo>
                    <a:lnTo>
                      <a:pt x="159" y="238"/>
                    </a:lnTo>
                    <a:lnTo>
                      <a:pt x="159" y="239"/>
                    </a:lnTo>
                    <a:lnTo>
                      <a:pt x="158" y="239"/>
                    </a:lnTo>
                    <a:lnTo>
                      <a:pt x="157" y="241"/>
                    </a:lnTo>
                    <a:lnTo>
                      <a:pt x="157" y="242"/>
                    </a:lnTo>
                    <a:lnTo>
                      <a:pt x="157" y="243"/>
                    </a:lnTo>
                    <a:lnTo>
                      <a:pt x="156" y="243"/>
                    </a:lnTo>
                    <a:lnTo>
                      <a:pt x="156" y="244"/>
                    </a:lnTo>
                    <a:lnTo>
                      <a:pt x="157" y="245"/>
                    </a:lnTo>
                    <a:lnTo>
                      <a:pt x="156" y="246"/>
                    </a:lnTo>
                    <a:lnTo>
                      <a:pt x="154" y="247"/>
                    </a:lnTo>
                    <a:lnTo>
                      <a:pt x="154" y="248"/>
                    </a:lnTo>
                    <a:lnTo>
                      <a:pt x="153" y="248"/>
                    </a:lnTo>
                    <a:lnTo>
                      <a:pt x="152" y="248"/>
                    </a:lnTo>
                    <a:lnTo>
                      <a:pt x="151" y="247"/>
                    </a:lnTo>
                    <a:lnTo>
                      <a:pt x="150" y="247"/>
                    </a:lnTo>
                    <a:lnTo>
                      <a:pt x="149" y="248"/>
                    </a:lnTo>
                    <a:lnTo>
                      <a:pt x="150" y="248"/>
                    </a:lnTo>
                    <a:lnTo>
                      <a:pt x="150" y="247"/>
                    </a:lnTo>
                    <a:lnTo>
                      <a:pt x="151" y="248"/>
                    </a:lnTo>
                    <a:lnTo>
                      <a:pt x="153" y="249"/>
                    </a:lnTo>
                    <a:lnTo>
                      <a:pt x="152" y="249"/>
                    </a:lnTo>
                    <a:lnTo>
                      <a:pt x="151" y="249"/>
                    </a:lnTo>
                    <a:lnTo>
                      <a:pt x="150" y="249"/>
                    </a:lnTo>
                    <a:lnTo>
                      <a:pt x="150" y="251"/>
                    </a:lnTo>
                    <a:lnTo>
                      <a:pt x="150" y="252"/>
                    </a:lnTo>
                    <a:lnTo>
                      <a:pt x="150" y="253"/>
                    </a:lnTo>
                    <a:lnTo>
                      <a:pt x="149" y="253"/>
                    </a:lnTo>
                    <a:lnTo>
                      <a:pt x="148" y="253"/>
                    </a:lnTo>
                    <a:lnTo>
                      <a:pt x="147" y="254"/>
                    </a:lnTo>
                    <a:lnTo>
                      <a:pt x="148" y="254"/>
                    </a:lnTo>
                    <a:lnTo>
                      <a:pt x="149" y="254"/>
                    </a:lnTo>
                    <a:lnTo>
                      <a:pt x="149" y="256"/>
                    </a:lnTo>
                    <a:lnTo>
                      <a:pt x="148" y="256"/>
                    </a:lnTo>
                    <a:lnTo>
                      <a:pt x="147" y="257"/>
                    </a:lnTo>
                    <a:lnTo>
                      <a:pt x="145" y="257"/>
                    </a:lnTo>
                    <a:lnTo>
                      <a:pt x="145" y="258"/>
                    </a:lnTo>
                    <a:lnTo>
                      <a:pt x="144" y="258"/>
                    </a:lnTo>
                    <a:lnTo>
                      <a:pt x="144" y="257"/>
                    </a:lnTo>
                    <a:lnTo>
                      <a:pt x="145" y="256"/>
                    </a:lnTo>
                    <a:lnTo>
                      <a:pt x="147" y="256"/>
                    </a:lnTo>
                    <a:lnTo>
                      <a:pt x="148" y="254"/>
                    </a:lnTo>
                    <a:lnTo>
                      <a:pt x="147" y="254"/>
                    </a:lnTo>
                    <a:lnTo>
                      <a:pt x="145" y="254"/>
                    </a:lnTo>
                    <a:lnTo>
                      <a:pt x="145" y="255"/>
                    </a:lnTo>
                    <a:lnTo>
                      <a:pt x="145" y="256"/>
                    </a:lnTo>
                    <a:lnTo>
                      <a:pt x="144" y="256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5"/>
                    </a:lnTo>
                    <a:lnTo>
                      <a:pt x="143" y="255"/>
                    </a:lnTo>
                    <a:lnTo>
                      <a:pt x="142" y="255"/>
                    </a:lnTo>
                    <a:lnTo>
                      <a:pt x="141" y="254"/>
                    </a:lnTo>
                    <a:lnTo>
                      <a:pt x="141" y="255"/>
                    </a:lnTo>
                    <a:lnTo>
                      <a:pt x="140" y="256"/>
                    </a:lnTo>
                    <a:lnTo>
                      <a:pt x="141" y="256"/>
                    </a:lnTo>
                    <a:lnTo>
                      <a:pt x="141" y="257"/>
                    </a:lnTo>
                    <a:lnTo>
                      <a:pt x="142" y="257"/>
                    </a:lnTo>
                    <a:lnTo>
                      <a:pt x="143" y="257"/>
                    </a:lnTo>
                    <a:lnTo>
                      <a:pt x="144" y="260"/>
                    </a:lnTo>
                    <a:lnTo>
                      <a:pt x="143" y="260"/>
                    </a:lnTo>
                    <a:lnTo>
                      <a:pt x="142" y="258"/>
                    </a:lnTo>
                    <a:lnTo>
                      <a:pt x="141" y="258"/>
                    </a:lnTo>
                    <a:lnTo>
                      <a:pt x="141" y="260"/>
                    </a:lnTo>
                    <a:lnTo>
                      <a:pt x="142" y="261"/>
                    </a:lnTo>
                    <a:lnTo>
                      <a:pt x="143" y="261"/>
                    </a:lnTo>
                    <a:lnTo>
                      <a:pt x="144" y="260"/>
                    </a:lnTo>
                    <a:lnTo>
                      <a:pt x="147" y="261"/>
                    </a:lnTo>
                    <a:lnTo>
                      <a:pt x="145" y="261"/>
                    </a:lnTo>
                    <a:lnTo>
                      <a:pt x="144" y="261"/>
                    </a:lnTo>
                    <a:lnTo>
                      <a:pt x="144" y="262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3"/>
                    </a:lnTo>
                    <a:lnTo>
                      <a:pt x="140" y="265"/>
                    </a:lnTo>
                    <a:lnTo>
                      <a:pt x="139" y="265"/>
                    </a:lnTo>
                    <a:lnTo>
                      <a:pt x="138" y="265"/>
                    </a:lnTo>
                    <a:lnTo>
                      <a:pt x="135" y="264"/>
                    </a:lnTo>
                    <a:lnTo>
                      <a:pt x="134" y="264"/>
                    </a:lnTo>
                    <a:lnTo>
                      <a:pt x="136" y="266"/>
                    </a:lnTo>
                    <a:lnTo>
                      <a:pt x="138" y="266"/>
                    </a:lnTo>
                    <a:lnTo>
                      <a:pt x="139" y="266"/>
                    </a:lnTo>
                    <a:lnTo>
                      <a:pt x="140" y="265"/>
                    </a:lnTo>
                    <a:lnTo>
                      <a:pt x="141" y="265"/>
                    </a:lnTo>
                    <a:lnTo>
                      <a:pt x="142" y="265"/>
                    </a:lnTo>
                    <a:lnTo>
                      <a:pt x="142" y="266"/>
                    </a:lnTo>
                    <a:lnTo>
                      <a:pt x="141" y="267"/>
                    </a:lnTo>
                    <a:lnTo>
                      <a:pt x="141" y="268"/>
                    </a:lnTo>
                    <a:lnTo>
                      <a:pt x="141" y="270"/>
                    </a:lnTo>
                    <a:lnTo>
                      <a:pt x="140" y="270"/>
                    </a:lnTo>
                    <a:lnTo>
                      <a:pt x="139" y="270"/>
                    </a:lnTo>
                    <a:lnTo>
                      <a:pt x="139" y="271"/>
                    </a:lnTo>
                    <a:lnTo>
                      <a:pt x="140" y="272"/>
                    </a:lnTo>
                    <a:lnTo>
                      <a:pt x="141" y="272"/>
                    </a:lnTo>
                    <a:lnTo>
                      <a:pt x="142" y="274"/>
                    </a:lnTo>
                    <a:lnTo>
                      <a:pt x="142" y="275"/>
                    </a:lnTo>
                    <a:lnTo>
                      <a:pt x="141" y="275"/>
                    </a:lnTo>
                    <a:lnTo>
                      <a:pt x="141" y="274"/>
                    </a:lnTo>
                    <a:lnTo>
                      <a:pt x="140" y="273"/>
                    </a:lnTo>
                    <a:lnTo>
                      <a:pt x="139" y="273"/>
                    </a:lnTo>
                    <a:lnTo>
                      <a:pt x="138" y="272"/>
                    </a:lnTo>
                    <a:lnTo>
                      <a:pt x="138" y="271"/>
                    </a:lnTo>
                    <a:lnTo>
                      <a:pt x="136" y="272"/>
                    </a:lnTo>
                    <a:lnTo>
                      <a:pt x="136" y="273"/>
                    </a:lnTo>
                    <a:lnTo>
                      <a:pt x="135" y="273"/>
                    </a:lnTo>
                    <a:lnTo>
                      <a:pt x="134" y="274"/>
                    </a:lnTo>
                    <a:lnTo>
                      <a:pt x="135" y="275"/>
                    </a:lnTo>
                    <a:lnTo>
                      <a:pt x="136" y="275"/>
                    </a:lnTo>
                    <a:lnTo>
                      <a:pt x="138" y="276"/>
                    </a:lnTo>
                    <a:lnTo>
                      <a:pt x="136" y="277"/>
                    </a:lnTo>
                    <a:lnTo>
                      <a:pt x="134" y="277"/>
                    </a:lnTo>
                    <a:lnTo>
                      <a:pt x="134" y="279"/>
                    </a:lnTo>
                    <a:lnTo>
                      <a:pt x="133" y="277"/>
                    </a:lnTo>
                    <a:lnTo>
                      <a:pt x="133" y="276"/>
                    </a:lnTo>
                    <a:lnTo>
                      <a:pt x="132" y="275"/>
                    </a:lnTo>
                    <a:lnTo>
                      <a:pt x="132" y="276"/>
                    </a:lnTo>
                    <a:lnTo>
                      <a:pt x="131" y="276"/>
                    </a:lnTo>
                    <a:lnTo>
                      <a:pt x="132" y="277"/>
                    </a:lnTo>
                    <a:lnTo>
                      <a:pt x="132" y="279"/>
                    </a:lnTo>
                    <a:lnTo>
                      <a:pt x="131" y="279"/>
                    </a:lnTo>
                    <a:lnTo>
                      <a:pt x="132" y="280"/>
                    </a:lnTo>
                    <a:lnTo>
                      <a:pt x="133" y="281"/>
                    </a:lnTo>
                    <a:lnTo>
                      <a:pt x="132" y="281"/>
                    </a:lnTo>
                    <a:lnTo>
                      <a:pt x="129" y="282"/>
                    </a:lnTo>
                    <a:lnTo>
                      <a:pt x="129" y="281"/>
                    </a:lnTo>
                    <a:lnTo>
                      <a:pt x="127" y="281"/>
                    </a:lnTo>
                    <a:lnTo>
                      <a:pt x="126" y="281"/>
                    </a:lnTo>
                    <a:lnTo>
                      <a:pt x="127" y="283"/>
                    </a:lnTo>
                    <a:lnTo>
                      <a:pt x="129" y="283"/>
                    </a:lnTo>
                    <a:lnTo>
                      <a:pt x="130" y="283"/>
                    </a:lnTo>
                    <a:lnTo>
                      <a:pt x="129" y="283"/>
                    </a:lnTo>
                    <a:lnTo>
                      <a:pt x="127" y="285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5"/>
                    </a:lnTo>
                    <a:lnTo>
                      <a:pt x="124" y="285"/>
                    </a:lnTo>
                    <a:lnTo>
                      <a:pt x="123" y="285"/>
                    </a:lnTo>
                    <a:lnTo>
                      <a:pt x="122" y="286"/>
                    </a:lnTo>
                    <a:lnTo>
                      <a:pt x="121" y="285"/>
                    </a:lnTo>
                    <a:lnTo>
                      <a:pt x="121" y="284"/>
                    </a:lnTo>
                    <a:lnTo>
                      <a:pt x="119" y="285"/>
                    </a:lnTo>
                    <a:lnTo>
                      <a:pt x="119" y="286"/>
                    </a:lnTo>
                    <a:lnTo>
                      <a:pt x="120" y="286"/>
                    </a:lnTo>
                    <a:lnTo>
                      <a:pt x="119" y="288"/>
                    </a:lnTo>
                    <a:lnTo>
                      <a:pt x="117" y="288"/>
                    </a:lnTo>
                    <a:lnTo>
                      <a:pt x="116" y="288"/>
                    </a:lnTo>
                    <a:lnTo>
                      <a:pt x="115" y="288"/>
                    </a:lnTo>
                    <a:lnTo>
                      <a:pt x="116" y="288"/>
                    </a:lnTo>
                    <a:lnTo>
                      <a:pt x="117" y="289"/>
                    </a:lnTo>
                    <a:lnTo>
                      <a:pt x="119" y="289"/>
                    </a:lnTo>
                    <a:lnTo>
                      <a:pt x="120" y="289"/>
                    </a:lnTo>
                    <a:lnTo>
                      <a:pt x="120" y="290"/>
                    </a:lnTo>
                    <a:lnTo>
                      <a:pt x="119" y="291"/>
                    </a:lnTo>
                    <a:lnTo>
                      <a:pt x="117" y="292"/>
                    </a:lnTo>
                    <a:lnTo>
                      <a:pt x="116" y="293"/>
                    </a:lnTo>
                    <a:lnTo>
                      <a:pt x="115" y="295"/>
                    </a:lnTo>
                    <a:lnTo>
                      <a:pt x="114" y="295"/>
                    </a:lnTo>
                    <a:lnTo>
                      <a:pt x="114" y="294"/>
                    </a:lnTo>
                    <a:lnTo>
                      <a:pt x="115" y="294"/>
                    </a:lnTo>
                    <a:lnTo>
                      <a:pt x="115" y="293"/>
                    </a:lnTo>
                    <a:lnTo>
                      <a:pt x="114" y="293"/>
                    </a:lnTo>
                    <a:lnTo>
                      <a:pt x="113" y="295"/>
                    </a:lnTo>
                    <a:lnTo>
                      <a:pt x="111" y="296"/>
                    </a:lnTo>
                    <a:lnTo>
                      <a:pt x="110" y="296"/>
                    </a:lnTo>
                    <a:lnTo>
                      <a:pt x="108" y="298"/>
                    </a:lnTo>
                    <a:lnTo>
                      <a:pt x="107" y="299"/>
                    </a:lnTo>
                    <a:lnTo>
                      <a:pt x="106" y="300"/>
                    </a:lnTo>
                    <a:lnTo>
                      <a:pt x="105" y="299"/>
                    </a:lnTo>
                    <a:lnTo>
                      <a:pt x="103" y="299"/>
                    </a:lnTo>
                    <a:lnTo>
                      <a:pt x="103" y="300"/>
                    </a:lnTo>
                    <a:lnTo>
                      <a:pt x="102" y="301"/>
                    </a:lnTo>
                    <a:lnTo>
                      <a:pt x="102" y="302"/>
                    </a:lnTo>
                    <a:lnTo>
                      <a:pt x="101" y="303"/>
                    </a:lnTo>
                    <a:lnTo>
                      <a:pt x="98" y="303"/>
                    </a:lnTo>
                    <a:lnTo>
                      <a:pt x="98" y="302"/>
                    </a:lnTo>
                    <a:lnTo>
                      <a:pt x="97" y="302"/>
                    </a:lnTo>
                    <a:lnTo>
                      <a:pt x="97" y="303"/>
                    </a:lnTo>
                    <a:lnTo>
                      <a:pt x="98" y="303"/>
                    </a:lnTo>
                    <a:lnTo>
                      <a:pt x="101" y="303"/>
                    </a:lnTo>
                    <a:lnTo>
                      <a:pt x="101" y="304"/>
                    </a:lnTo>
                    <a:lnTo>
                      <a:pt x="101" y="305"/>
                    </a:lnTo>
                    <a:lnTo>
                      <a:pt x="97" y="305"/>
                    </a:lnTo>
                    <a:lnTo>
                      <a:pt x="97" y="308"/>
                    </a:lnTo>
                    <a:lnTo>
                      <a:pt x="97" y="309"/>
                    </a:lnTo>
                    <a:lnTo>
                      <a:pt x="95" y="309"/>
                    </a:lnTo>
                    <a:lnTo>
                      <a:pt x="93" y="309"/>
                    </a:lnTo>
                    <a:lnTo>
                      <a:pt x="93" y="310"/>
                    </a:lnTo>
                    <a:lnTo>
                      <a:pt x="92" y="310"/>
                    </a:lnTo>
                    <a:lnTo>
                      <a:pt x="91" y="310"/>
                    </a:lnTo>
                    <a:lnTo>
                      <a:pt x="88" y="311"/>
                    </a:lnTo>
                    <a:lnTo>
                      <a:pt x="87" y="311"/>
                    </a:lnTo>
                    <a:lnTo>
                      <a:pt x="87" y="312"/>
                    </a:lnTo>
                    <a:lnTo>
                      <a:pt x="87" y="311"/>
                    </a:lnTo>
                    <a:lnTo>
                      <a:pt x="85" y="310"/>
                    </a:lnTo>
                    <a:lnTo>
                      <a:pt x="84" y="310"/>
                    </a:lnTo>
                    <a:lnTo>
                      <a:pt x="84" y="312"/>
                    </a:lnTo>
                    <a:lnTo>
                      <a:pt x="84" y="313"/>
                    </a:lnTo>
                    <a:lnTo>
                      <a:pt x="82" y="312"/>
                    </a:lnTo>
                    <a:lnTo>
                      <a:pt x="79" y="311"/>
                    </a:lnTo>
                    <a:lnTo>
                      <a:pt x="78" y="311"/>
                    </a:lnTo>
                    <a:lnTo>
                      <a:pt x="76" y="311"/>
                    </a:lnTo>
                    <a:lnTo>
                      <a:pt x="75" y="312"/>
                    </a:lnTo>
                    <a:lnTo>
                      <a:pt x="74" y="312"/>
                    </a:lnTo>
                    <a:lnTo>
                      <a:pt x="75" y="313"/>
                    </a:lnTo>
                    <a:lnTo>
                      <a:pt x="75" y="314"/>
                    </a:lnTo>
                    <a:lnTo>
                      <a:pt x="74" y="314"/>
                    </a:lnTo>
                    <a:lnTo>
                      <a:pt x="73" y="314"/>
                    </a:lnTo>
                    <a:lnTo>
                      <a:pt x="71" y="314"/>
                    </a:lnTo>
                    <a:lnTo>
                      <a:pt x="71" y="313"/>
                    </a:lnTo>
                    <a:lnTo>
                      <a:pt x="71" y="312"/>
                    </a:lnTo>
                    <a:lnTo>
                      <a:pt x="73" y="312"/>
                    </a:lnTo>
                    <a:lnTo>
                      <a:pt x="73" y="311"/>
                    </a:lnTo>
                    <a:lnTo>
                      <a:pt x="71" y="311"/>
                    </a:lnTo>
                    <a:lnTo>
                      <a:pt x="69" y="312"/>
                    </a:lnTo>
                    <a:lnTo>
                      <a:pt x="68" y="313"/>
                    </a:lnTo>
                    <a:lnTo>
                      <a:pt x="69" y="314"/>
                    </a:lnTo>
                    <a:lnTo>
                      <a:pt x="70" y="314"/>
                    </a:lnTo>
                    <a:lnTo>
                      <a:pt x="70" y="316"/>
                    </a:lnTo>
                    <a:lnTo>
                      <a:pt x="69" y="316"/>
                    </a:lnTo>
                    <a:lnTo>
                      <a:pt x="68" y="314"/>
                    </a:lnTo>
                    <a:lnTo>
                      <a:pt x="67" y="314"/>
                    </a:lnTo>
                    <a:lnTo>
                      <a:pt x="67" y="313"/>
                    </a:lnTo>
                    <a:lnTo>
                      <a:pt x="66" y="314"/>
                    </a:lnTo>
                    <a:lnTo>
                      <a:pt x="65" y="314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1" y="316"/>
                    </a:lnTo>
                    <a:lnTo>
                      <a:pt x="61" y="314"/>
                    </a:lnTo>
                    <a:lnTo>
                      <a:pt x="60" y="314"/>
                    </a:lnTo>
                    <a:lnTo>
                      <a:pt x="60" y="316"/>
                    </a:lnTo>
                    <a:lnTo>
                      <a:pt x="59" y="316"/>
                    </a:lnTo>
                    <a:lnTo>
                      <a:pt x="59" y="314"/>
                    </a:lnTo>
                    <a:lnTo>
                      <a:pt x="59" y="313"/>
                    </a:lnTo>
                    <a:lnTo>
                      <a:pt x="58" y="312"/>
                    </a:lnTo>
                    <a:lnTo>
                      <a:pt x="56" y="310"/>
                    </a:lnTo>
                    <a:lnTo>
                      <a:pt x="56" y="308"/>
                    </a:lnTo>
                    <a:lnTo>
                      <a:pt x="55" y="309"/>
                    </a:lnTo>
                    <a:lnTo>
                      <a:pt x="55" y="308"/>
                    </a:lnTo>
                    <a:lnTo>
                      <a:pt x="55" y="307"/>
                    </a:lnTo>
                    <a:lnTo>
                      <a:pt x="56" y="307"/>
                    </a:lnTo>
                    <a:lnTo>
                      <a:pt x="57" y="307"/>
                    </a:lnTo>
                    <a:lnTo>
                      <a:pt x="59" y="307"/>
                    </a:lnTo>
                    <a:lnTo>
                      <a:pt x="57" y="305"/>
                    </a:lnTo>
                    <a:lnTo>
                      <a:pt x="54" y="308"/>
                    </a:lnTo>
                    <a:lnTo>
                      <a:pt x="55" y="308"/>
                    </a:lnTo>
                    <a:lnTo>
                      <a:pt x="54" y="309"/>
                    </a:lnTo>
                    <a:lnTo>
                      <a:pt x="52" y="310"/>
                    </a:lnTo>
                    <a:lnTo>
                      <a:pt x="54" y="311"/>
                    </a:lnTo>
                    <a:lnTo>
                      <a:pt x="55" y="311"/>
                    </a:lnTo>
                    <a:lnTo>
                      <a:pt x="54" y="312"/>
                    </a:lnTo>
                    <a:lnTo>
                      <a:pt x="55" y="312"/>
                    </a:lnTo>
                    <a:lnTo>
                      <a:pt x="55" y="313"/>
                    </a:lnTo>
                    <a:lnTo>
                      <a:pt x="56" y="314"/>
                    </a:lnTo>
                    <a:lnTo>
                      <a:pt x="55" y="316"/>
                    </a:lnTo>
                    <a:lnTo>
                      <a:pt x="55" y="317"/>
                    </a:lnTo>
                    <a:lnTo>
                      <a:pt x="56" y="317"/>
                    </a:lnTo>
                    <a:lnTo>
                      <a:pt x="56" y="318"/>
                    </a:lnTo>
                    <a:lnTo>
                      <a:pt x="56" y="319"/>
                    </a:lnTo>
                    <a:lnTo>
                      <a:pt x="55" y="319"/>
                    </a:lnTo>
                    <a:lnTo>
                      <a:pt x="55" y="320"/>
                    </a:lnTo>
                    <a:lnTo>
                      <a:pt x="54" y="320"/>
                    </a:lnTo>
                    <a:lnTo>
                      <a:pt x="51" y="318"/>
                    </a:lnTo>
                    <a:lnTo>
                      <a:pt x="51" y="317"/>
                    </a:lnTo>
                    <a:lnTo>
                      <a:pt x="50" y="316"/>
                    </a:lnTo>
                    <a:lnTo>
                      <a:pt x="50" y="314"/>
                    </a:lnTo>
                    <a:lnTo>
                      <a:pt x="49" y="316"/>
                    </a:lnTo>
                    <a:lnTo>
                      <a:pt x="50" y="316"/>
                    </a:lnTo>
                    <a:lnTo>
                      <a:pt x="50" y="317"/>
                    </a:lnTo>
                    <a:lnTo>
                      <a:pt x="51" y="318"/>
                    </a:lnTo>
                    <a:lnTo>
                      <a:pt x="52" y="319"/>
                    </a:lnTo>
                    <a:lnTo>
                      <a:pt x="52" y="320"/>
                    </a:lnTo>
                    <a:lnTo>
                      <a:pt x="51" y="320"/>
                    </a:lnTo>
                    <a:lnTo>
                      <a:pt x="51" y="321"/>
                    </a:lnTo>
                    <a:lnTo>
                      <a:pt x="50" y="322"/>
                    </a:lnTo>
                    <a:lnTo>
                      <a:pt x="49" y="321"/>
                    </a:lnTo>
                    <a:lnTo>
                      <a:pt x="49" y="320"/>
                    </a:lnTo>
                    <a:lnTo>
                      <a:pt x="49" y="319"/>
                    </a:lnTo>
                    <a:lnTo>
                      <a:pt x="48" y="319"/>
                    </a:lnTo>
                    <a:lnTo>
                      <a:pt x="48" y="320"/>
                    </a:lnTo>
                    <a:lnTo>
                      <a:pt x="47" y="321"/>
                    </a:lnTo>
                    <a:lnTo>
                      <a:pt x="47" y="322"/>
                    </a:lnTo>
                    <a:lnTo>
                      <a:pt x="47" y="323"/>
                    </a:lnTo>
                    <a:lnTo>
                      <a:pt x="47" y="324"/>
                    </a:lnTo>
                    <a:lnTo>
                      <a:pt x="46" y="324"/>
                    </a:lnTo>
                    <a:lnTo>
                      <a:pt x="46" y="323"/>
                    </a:lnTo>
                    <a:lnTo>
                      <a:pt x="45" y="323"/>
                    </a:lnTo>
                    <a:lnTo>
                      <a:pt x="43" y="323"/>
                    </a:lnTo>
                    <a:lnTo>
                      <a:pt x="43" y="324"/>
                    </a:lnTo>
                    <a:lnTo>
                      <a:pt x="42" y="324"/>
                    </a:lnTo>
                    <a:lnTo>
                      <a:pt x="42" y="326"/>
                    </a:lnTo>
                    <a:lnTo>
                      <a:pt x="41" y="326"/>
                    </a:lnTo>
                    <a:lnTo>
                      <a:pt x="40" y="326"/>
                    </a:lnTo>
                    <a:lnTo>
                      <a:pt x="39" y="326"/>
                    </a:lnTo>
                    <a:lnTo>
                      <a:pt x="38" y="326"/>
                    </a:lnTo>
                    <a:lnTo>
                      <a:pt x="38" y="327"/>
                    </a:lnTo>
                    <a:lnTo>
                      <a:pt x="37" y="327"/>
                    </a:lnTo>
                    <a:lnTo>
                      <a:pt x="35" y="326"/>
                    </a:lnTo>
                    <a:lnTo>
                      <a:pt x="32" y="324"/>
                    </a:lnTo>
                    <a:lnTo>
                      <a:pt x="32" y="323"/>
                    </a:lnTo>
                    <a:lnTo>
                      <a:pt x="31" y="323"/>
                    </a:lnTo>
                    <a:lnTo>
                      <a:pt x="31" y="324"/>
                    </a:lnTo>
                    <a:lnTo>
                      <a:pt x="32" y="324"/>
                    </a:lnTo>
                    <a:lnTo>
                      <a:pt x="32" y="326"/>
                    </a:lnTo>
                    <a:lnTo>
                      <a:pt x="31" y="327"/>
                    </a:lnTo>
                    <a:lnTo>
                      <a:pt x="30" y="327"/>
                    </a:lnTo>
                    <a:lnTo>
                      <a:pt x="30" y="326"/>
                    </a:lnTo>
                    <a:lnTo>
                      <a:pt x="29" y="326"/>
                    </a:lnTo>
                    <a:lnTo>
                      <a:pt x="30" y="327"/>
                    </a:lnTo>
                    <a:lnTo>
                      <a:pt x="30" y="328"/>
                    </a:lnTo>
                    <a:lnTo>
                      <a:pt x="29" y="328"/>
                    </a:lnTo>
                    <a:lnTo>
                      <a:pt x="28" y="329"/>
                    </a:lnTo>
                    <a:lnTo>
                      <a:pt x="26" y="329"/>
                    </a:lnTo>
                    <a:lnTo>
                      <a:pt x="24" y="329"/>
                    </a:lnTo>
                    <a:lnTo>
                      <a:pt x="23" y="329"/>
                    </a:lnTo>
                    <a:lnTo>
                      <a:pt x="21" y="330"/>
                    </a:lnTo>
                    <a:lnTo>
                      <a:pt x="20" y="330"/>
                    </a:lnTo>
                    <a:lnTo>
                      <a:pt x="20" y="329"/>
                    </a:lnTo>
                    <a:lnTo>
                      <a:pt x="19" y="329"/>
                    </a:lnTo>
                    <a:lnTo>
                      <a:pt x="19" y="330"/>
                    </a:lnTo>
                    <a:lnTo>
                      <a:pt x="20" y="330"/>
                    </a:lnTo>
                    <a:lnTo>
                      <a:pt x="19" y="330"/>
                    </a:lnTo>
                    <a:lnTo>
                      <a:pt x="17" y="331"/>
                    </a:lnTo>
                    <a:lnTo>
                      <a:pt x="15" y="331"/>
                    </a:lnTo>
                    <a:lnTo>
                      <a:pt x="14" y="331"/>
                    </a:lnTo>
                    <a:lnTo>
                      <a:pt x="14" y="332"/>
                    </a:lnTo>
                    <a:lnTo>
                      <a:pt x="14" y="333"/>
                    </a:lnTo>
                    <a:lnTo>
                      <a:pt x="13" y="331"/>
                    </a:lnTo>
                    <a:lnTo>
                      <a:pt x="14" y="331"/>
                    </a:lnTo>
                    <a:lnTo>
                      <a:pt x="15" y="331"/>
                    </a:lnTo>
                    <a:lnTo>
                      <a:pt x="15" y="330"/>
                    </a:lnTo>
                    <a:lnTo>
                      <a:pt x="14" y="331"/>
                    </a:lnTo>
                    <a:lnTo>
                      <a:pt x="13" y="331"/>
                    </a:lnTo>
                    <a:lnTo>
                      <a:pt x="13" y="332"/>
                    </a:lnTo>
                    <a:lnTo>
                      <a:pt x="13" y="333"/>
                    </a:lnTo>
                    <a:lnTo>
                      <a:pt x="12" y="333"/>
                    </a:lnTo>
                    <a:lnTo>
                      <a:pt x="11" y="333"/>
                    </a:lnTo>
                    <a:lnTo>
                      <a:pt x="11" y="332"/>
                    </a:lnTo>
                    <a:lnTo>
                      <a:pt x="11" y="331"/>
                    </a:lnTo>
                    <a:lnTo>
                      <a:pt x="10" y="331"/>
                    </a:lnTo>
                    <a:lnTo>
                      <a:pt x="10" y="332"/>
                    </a:lnTo>
                    <a:lnTo>
                      <a:pt x="11" y="333"/>
                    </a:lnTo>
                    <a:lnTo>
                      <a:pt x="10" y="335"/>
                    </a:lnTo>
                    <a:lnTo>
                      <a:pt x="9" y="335"/>
                    </a:lnTo>
                    <a:lnTo>
                      <a:pt x="8" y="336"/>
                    </a:lnTo>
                    <a:lnTo>
                      <a:pt x="6" y="337"/>
                    </a:lnTo>
                    <a:lnTo>
                      <a:pt x="6" y="338"/>
                    </a:lnTo>
                    <a:lnTo>
                      <a:pt x="6" y="339"/>
                    </a:lnTo>
                    <a:lnTo>
                      <a:pt x="8" y="339"/>
                    </a:lnTo>
                    <a:lnTo>
                      <a:pt x="9" y="339"/>
                    </a:lnTo>
                    <a:lnTo>
                      <a:pt x="10" y="339"/>
                    </a:lnTo>
                    <a:lnTo>
                      <a:pt x="10" y="340"/>
                    </a:lnTo>
                    <a:lnTo>
                      <a:pt x="10" y="339"/>
                    </a:lnTo>
                    <a:lnTo>
                      <a:pt x="9" y="340"/>
                    </a:lnTo>
                    <a:lnTo>
                      <a:pt x="9" y="341"/>
                    </a:lnTo>
                    <a:lnTo>
                      <a:pt x="10" y="342"/>
                    </a:lnTo>
                    <a:lnTo>
                      <a:pt x="11" y="342"/>
                    </a:lnTo>
                    <a:lnTo>
                      <a:pt x="12" y="344"/>
                    </a:lnTo>
                    <a:lnTo>
                      <a:pt x="12" y="345"/>
                    </a:lnTo>
                    <a:lnTo>
                      <a:pt x="11" y="346"/>
                    </a:lnTo>
                    <a:lnTo>
                      <a:pt x="10" y="347"/>
                    </a:lnTo>
                    <a:lnTo>
                      <a:pt x="9" y="347"/>
                    </a:lnTo>
                    <a:lnTo>
                      <a:pt x="6" y="347"/>
                    </a:lnTo>
                    <a:lnTo>
                      <a:pt x="5" y="347"/>
                    </a:lnTo>
                    <a:lnTo>
                      <a:pt x="4" y="347"/>
                    </a:lnTo>
                    <a:lnTo>
                      <a:pt x="3" y="347"/>
                    </a:lnTo>
                    <a:lnTo>
                      <a:pt x="3" y="346"/>
                    </a:lnTo>
                    <a:lnTo>
                      <a:pt x="4" y="346"/>
                    </a:lnTo>
                    <a:lnTo>
                      <a:pt x="4" y="345"/>
                    </a:lnTo>
                    <a:lnTo>
                      <a:pt x="2" y="344"/>
                    </a:lnTo>
                    <a:lnTo>
                      <a:pt x="1" y="341"/>
                    </a:lnTo>
                    <a:lnTo>
                      <a:pt x="1" y="339"/>
                    </a:lnTo>
                    <a:lnTo>
                      <a:pt x="0" y="338"/>
                    </a:lnTo>
                    <a:lnTo>
                      <a:pt x="0" y="3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88" name="Freeform 1750"/>
              <p:cNvSpPr>
                <a:spLocks/>
              </p:cNvSpPr>
              <p:nvPr/>
            </p:nvSpPr>
            <p:spPr bwMode="auto">
              <a:xfrm>
                <a:off x="6338888" y="2597151"/>
                <a:ext cx="819150" cy="415925"/>
              </a:xfrm>
              <a:custGeom>
                <a:avLst/>
                <a:gdLst>
                  <a:gd name="T0" fmla="*/ 1290320000 w 516"/>
                  <a:gd name="T1" fmla="*/ 640119688 h 262"/>
                  <a:gd name="T2" fmla="*/ 1270158750 w 516"/>
                  <a:gd name="T3" fmla="*/ 642639050 h 262"/>
                  <a:gd name="T4" fmla="*/ 1262597488 w 516"/>
                  <a:gd name="T5" fmla="*/ 635079375 h 262"/>
                  <a:gd name="T6" fmla="*/ 1247476550 w 516"/>
                  <a:gd name="T7" fmla="*/ 640119688 h 262"/>
                  <a:gd name="T8" fmla="*/ 1227315300 w 516"/>
                  <a:gd name="T9" fmla="*/ 637598738 h 262"/>
                  <a:gd name="T10" fmla="*/ 1197073425 w 516"/>
                  <a:gd name="T11" fmla="*/ 624998750 h 262"/>
                  <a:gd name="T12" fmla="*/ 1186992800 w 516"/>
                  <a:gd name="T13" fmla="*/ 594756875 h 262"/>
                  <a:gd name="T14" fmla="*/ 1156750925 w 516"/>
                  <a:gd name="T15" fmla="*/ 589716563 h 262"/>
                  <a:gd name="T16" fmla="*/ 1116428425 w 516"/>
                  <a:gd name="T17" fmla="*/ 589716563 h 262"/>
                  <a:gd name="T18" fmla="*/ 1083667188 w 516"/>
                  <a:gd name="T19" fmla="*/ 602316550 h 262"/>
                  <a:gd name="T20" fmla="*/ 1058465625 w 516"/>
                  <a:gd name="T21" fmla="*/ 602316550 h 262"/>
                  <a:gd name="T22" fmla="*/ 1013102813 w 516"/>
                  <a:gd name="T23" fmla="*/ 609877813 h 262"/>
                  <a:gd name="T24" fmla="*/ 1008062500 w 516"/>
                  <a:gd name="T25" fmla="*/ 645160000 h 262"/>
                  <a:gd name="T26" fmla="*/ 987901250 w 516"/>
                  <a:gd name="T27" fmla="*/ 645160000 h 262"/>
                  <a:gd name="T28" fmla="*/ 950098113 w 516"/>
                  <a:gd name="T29" fmla="*/ 642639050 h 262"/>
                  <a:gd name="T30" fmla="*/ 924896550 w 516"/>
                  <a:gd name="T31" fmla="*/ 617437488 h 262"/>
                  <a:gd name="T32" fmla="*/ 927417500 w 516"/>
                  <a:gd name="T33" fmla="*/ 589716563 h 262"/>
                  <a:gd name="T34" fmla="*/ 899694988 w 516"/>
                  <a:gd name="T35" fmla="*/ 561994050 h 262"/>
                  <a:gd name="T36" fmla="*/ 874493425 w 516"/>
                  <a:gd name="T37" fmla="*/ 549394063 h 262"/>
                  <a:gd name="T38" fmla="*/ 864412800 w 516"/>
                  <a:gd name="T39" fmla="*/ 546873113 h 262"/>
                  <a:gd name="T40" fmla="*/ 864412800 w 516"/>
                  <a:gd name="T41" fmla="*/ 514111875 h 262"/>
                  <a:gd name="T42" fmla="*/ 889614363 w 516"/>
                  <a:gd name="T43" fmla="*/ 491429675 h 262"/>
                  <a:gd name="T44" fmla="*/ 897175625 w 516"/>
                  <a:gd name="T45" fmla="*/ 473789375 h 262"/>
                  <a:gd name="T46" fmla="*/ 897175625 w 516"/>
                  <a:gd name="T47" fmla="*/ 428426563 h 262"/>
                  <a:gd name="T48" fmla="*/ 877014375 w 516"/>
                  <a:gd name="T49" fmla="*/ 403225000 h 262"/>
                  <a:gd name="T50" fmla="*/ 846772500 w 516"/>
                  <a:gd name="T51" fmla="*/ 398184688 h 262"/>
                  <a:gd name="T52" fmla="*/ 816530625 w 516"/>
                  <a:gd name="T53" fmla="*/ 388104063 h 262"/>
                  <a:gd name="T54" fmla="*/ 811490313 w 516"/>
                  <a:gd name="T55" fmla="*/ 365421863 h 262"/>
                  <a:gd name="T56" fmla="*/ 783767800 w 516"/>
                  <a:gd name="T57" fmla="*/ 365421863 h 262"/>
                  <a:gd name="T58" fmla="*/ 745966250 w 516"/>
                  <a:gd name="T59" fmla="*/ 365421863 h 262"/>
                  <a:gd name="T60" fmla="*/ 715724375 w 516"/>
                  <a:gd name="T61" fmla="*/ 385583113 h 262"/>
                  <a:gd name="T62" fmla="*/ 693042175 w 516"/>
                  <a:gd name="T63" fmla="*/ 398184688 h 262"/>
                  <a:gd name="T64" fmla="*/ 665321250 w 516"/>
                  <a:gd name="T65" fmla="*/ 413305625 h 262"/>
                  <a:gd name="T66" fmla="*/ 632558425 w 516"/>
                  <a:gd name="T67" fmla="*/ 405744363 h 262"/>
                  <a:gd name="T68" fmla="*/ 597276238 w 516"/>
                  <a:gd name="T69" fmla="*/ 403225000 h 262"/>
                  <a:gd name="T70" fmla="*/ 564515000 w 516"/>
                  <a:gd name="T71" fmla="*/ 410784675 h 262"/>
                  <a:gd name="T72" fmla="*/ 544353750 w 516"/>
                  <a:gd name="T73" fmla="*/ 430945925 h 262"/>
                  <a:gd name="T74" fmla="*/ 524192500 w 516"/>
                  <a:gd name="T75" fmla="*/ 408265313 h 262"/>
                  <a:gd name="T76" fmla="*/ 491429675 w 516"/>
                  <a:gd name="T77" fmla="*/ 413305625 h 262"/>
                  <a:gd name="T78" fmla="*/ 458668438 w 516"/>
                  <a:gd name="T79" fmla="*/ 410784675 h 262"/>
                  <a:gd name="T80" fmla="*/ 435986238 w 516"/>
                  <a:gd name="T81" fmla="*/ 403225000 h 262"/>
                  <a:gd name="T82" fmla="*/ 410784675 w 516"/>
                  <a:gd name="T83" fmla="*/ 388104063 h 262"/>
                  <a:gd name="T84" fmla="*/ 378023438 w 516"/>
                  <a:gd name="T85" fmla="*/ 372983125 h 262"/>
                  <a:gd name="T86" fmla="*/ 350300925 w 516"/>
                  <a:gd name="T87" fmla="*/ 355341238 h 262"/>
                  <a:gd name="T88" fmla="*/ 304938113 w 516"/>
                  <a:gd name="T89" fmla="*/ 335179988 h 262"/>
                  <a:gd name="T90" fmla="*/ 269655925 w 516"/>
                  <a:gd name="T91" fmla="*/ 335179988 h 262"/>
                  <a:gd name="T92" fmla="*/ 241935000 w 516"/>
                  <a:gd name="T93" fmla="*/ 317539688 h 262"/>
                  <a:gd name="T94" fmla="*/ 186491563 w 516"/>
                  <a:gd name="T95" fmla="*/ 289817175 h 262"/>
                  <a:gd name="T96" fmla="*/ 176410938 w 516"/>
                  <a:gd name="T97" fmla="*/ 262096250 h 262"/>
                  <a:gd name="T98" fmla="*/ 178930300 w 516"/>
                  <a:gd name="T99" fmla="*/ 239414050 h 262"/>
                  <a:gd name="T100" fmla="*/ 199091550 w 516"/>
                  <a:gd name="T101" fmla="*/ 236894688 h 262"/>
                  <a:gd name="T102" fmla="*/ 206652813 w 516"/>
                  <a:gd name="T103" fmla="*/ 191531875 h 262"/>
                  <a:gd name="T104" fmla="*/ 236894688 w 516"/>
                  <a:gd name="T105" fmla="*/ 138607800 h 262"/>
                  <a:gd name="T106" fmla="*/ 143648113 w 516"/>
                  <a:gd name="T107" fmla="*/ 141128750 h 262"/>
                  <a:gd name="T108" fmla="*/ 98285300 w 516"/>
                  <a:gd name="T109" fmla="*/ 126007813 h 262"/>
                  <a:gd name="T110" fmla="*/ 83164363 w 516"/>
                  <a:gd name="T111" fmla="*/ 105846563 h 262"/>
                  <a:gd name="T112" fmla="*/ 47882175 w 516"/>
                  <a:gd name="T113" fmla="*/ 85685313 h 262"/>
                  <a:gd name="T114" fmla="*/ 47882175 w 516"/>
                  <a:gd name="T115" fmla="*/ 78124050 h 262"/>
                  <a:gd name="T116" fmla="*/ 42841863 w 516"/>
                  <a:gd name="T117" fmla="*/ 45362813 h 262"/>
                  <a:gd name="T118" fmla="*/ 17640300 w 516"/>
                  <a:gd name="T119" fmla="*/ 30241875 h 262"/>
                  <a:gd name="T120" fmla="*/ 0 w 516"/>
                  <a:gd name="T121" fmla="*/ 2520950 h 2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6"/>
                  <a:gd name="T184" fmla="*/ 0 h 262"/>
                  <a:gd name="T185" fmla="*/ 516 w 516"/>
                  <a:gd name="T186" fmla="*/ 262 h 2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6" h="262">
                    <a:moveTo>
                      <a:pt x="512" y="262"/>
                    </a:moveTo>
                    <a:lnTo>
                      <a:pt x="512" y="260"/>
                    </a:lnTo>
                    <a:lnTo>
                      <a:pt x="513" y="257"/>
                    </a:lnTo>
                    <a:lnTo>
                      <a:pt x="514" y="256"/>
                    </a:lnTo>
                    <a:lnTo>
                      <a:pt x="515" y="256"/>
                    </a:lnTo>
                    <a:lnTo>
                      <a:pt x="516" y="255"/>
                    </a:lnTo>
                    <a:lnTo>
                      <a:pt x="515" y="255"/>
                    </a:lnTo>
                    <a:lnTo>
                      <a:pt x="514" y="255"/>
                    </a:lnTo>
                    <a:lnTo>
                      <a:pt x="514" y="254"/>
                    </a:lnTo>
                    <a:lnTo>
                      <a:pt x="513" y="253"/>
                    </a:lnTo>
                    <a:lnTo>
                      <a:pt x="513" y="254"/>
                    </a:lnTo>
                    <a:lnTo>
                      <a:pt x="513" y="255"/>
                    </a:lnTo>
                    <a:lnTo>
                      <a:pt x="512" y="254"/>
                    </a:lnTo>
                    <a:lnTo>
                      <a:pt x="511" y="253"/>
                    </a:lnTo>
                    <a:lnTo>
                      <a:pt x="511" y="252"/>
                    </a:lnTo>
                    <a:lnTo>
                      <a:pt x="510" y="252"/>
                    </a:lnTo>
                    <a:lnTo>
                      <a:pt x="511" y="253"/>
                    </a:lnTo>
                    <a:lnTo>
                      <a:pt x="511" y="254"/>
                    </a:lnTo>
                    <a:lnTo>
                      <a:pt x="510" y="254"/>
                    </a:lnTo>
                    <a:lnTo>
                      <a:pt x="510" y="255"/>
                    </a:lnTo>
                    <a:lnTo>
                      <a:pt x="508" y="255"/>
                    </a:lnTo>
                    <a:lnTo>
                      <a:pt x="507" y="255"/>
                    </a:lnTo>
                    <a:lnTo>
                      <a:pt x="506" y="255"/>
                    </a:lnTo>
                    <a:lnTo>
                      <a:pt x="505" y="256"/>
                    </a:lnTo>
                    <a:lnTo>
                      <a:pt x="504" y="256"/>
                    </a:lnTo>
                    <a:lnTo>
                      <a:pt x="504" y="255"/>
                    </a:lnTo>
                    <a:lnTo>
                      <a:pt x="504" y="254"/>
                    </a:lnTo>
                    <a:lnTo>
                      <a:pt x="505" y="254"/>
                    </a:lnTo>
                    <a:lnTo>
                      <a:pt x="504" y="253"/>
                    </a:lnTo>
                    <a:lnTo>
                      <a:pt x="503" y="253"/>
                    </a:lnTo>
                    <a:lnTo>
                      <a:pt x="502" y="253"/>
                    </a:lnTo>
                    <a:lnTo>
                      <a:pt x="501" y="252"/>
                    </a:lnTo>
                    <a:lnTo>
                      <a:pt x="501" y="251"/>
                    </a:lnTo>
                    <a:lnTo>
                      <a:pt x="502" y="251"/>
                    </a:lnTo>
                    <a:lnTo>
                      <a:pt x="501" y="251"/>
                    </a:lnTo>
                    <a:lnTo>
                      <a:pt x="499" y="249"/>
                    </a:lnTo>
                    <a:lnTo>
                      <a:pt x="499" y="251"/>
                    </a:lnTo>
                    <a:lnTo>
                      <a:pt x="501" y="251"/>
                    </a:lnTo>
                    <a:lnTo>
                      <a:pt x="501" y="252"/>
                    </a:lnTo>
                    <a:lnTo>
                      <a:pt x="501" y="253"/>
                    </a:lnTo>
                    <a:lnTo>
                      <a:pt x="499" y="253"/>
                    </a:lnTo>
                    <a:lnTo>
                      <a:pt x="498" y="253"/>
                    </a:lnTo>
                    <a:lnTo>
                      <a:pt x="498" y="252"/>
                    </a:lnTo>
                    <a:lnTo>
                      <a:pt x="497" y="252"/>
                    </a:lnTo>
                    <a:lnTo>
                      <a:pt x="497" y="249"/>
                    </a:lnTo>
                    <a:lnTo>
                      <a:pt x="497" y="248"/>
                    </a:lnTo>
                    <a:lnTo>
                      <a:pt x="495" y="248"/>
                    </a:lnTo>
                    <a:lnTo>
                      <a:pt x="495" y="249"/>
                    </a:lnTo>
                    <a:lnTo>
                      <a:pt x="495" y="251"/>
                    </a:lnTo>
                    <a:lnTo>
                      <a:pt x="496" y="252"/>
                    </a:lnTo>
                    <a:lnTo>
                      <a:pt x="495" y="253"/>
                    </a:lnTo>
                    <a:lnTo>
                      <a:pt x="495" y="254"/>
                    </a:lnTo>
                    <a:lnTo>
                      <a:pt x="494" y="254"/>
                    </a:lnTo>
                    <a:lnTo>
                      <a:pt x="494" y="253"/>
                    </a:lnTo>
                    <a:lnTo>
                      <a:pt x="495" y="252"/>
                    </a:lnTo>
                    <a:lnTo>
                      <a:pt x="493" y="252"/>
                    </a:lnTo>
                    <a:lnTo>
                      <a:pt x="493" y="253"/>
                    </a:lnTo>
                    <a:lnTo>
                      <a:pt x="493" y="254"/>
                    </a:lnTo>
                    <a:lnTo>
                      <a:pt x="492" y="254"/>
                    </a:lnTo>
                    <a:lnTo>
                      <a:pt x="492" y="253"/>
                    </a:lnTo>
                    <a:lnTo>
                      <a:pt x="490" y="254"/>
                    </a:lnTo>
                    <a:lnTo>
                      <a:pt x="489" y="254"/>
                    </a:lnTo>
                    <a:lnTo>
                      <a:pt x="488" y="254"/>
                    </a:lnTo>
                    <a:lnTo>
                      <a:pt x="487" y="254"/>
                    </a:lnTo>
                    <a:lnTo>
                      <a:pt x="487" y="253"/>
                    </a:lnTo>
                    <a:lnTo>
                      <a:pt x="486" y="253"/>
                    </a:lnTo>
                    <a:lnTo>
                      <a:pt x="485" y="252"/>
                    </a:lnTo>
                    <a:lnTo>
                      <a:pt x="485" y="253"/>
                    </a:lnTo>
                    <a:lnTo>
                      <a:pt x="484" y="253"/>
                    </a:lnTo>
                    <a:lnTo>
                      <a:pt x="482" y="253"/>
                    </a:lnTo>
                    <a:lnTo>
                      <a:pt x="479" y="253"/>
                    </a:lnTo>
                    <a:lnTo>
                      <a:pt x="479" y="252"/>
                    </a:lnTo>
                    <a:lnTo>
                      <a:pt x="478" y="251"/>
                    </a:lnTo>
                    <a:lnTo>
                      <a:pt x="478" y="252"/>
                    </a:lnTo>
                    <a:lnTo>
                      <a:pt x="477" y="252"/>
                    </a:lnTo>
                    <a:lnTo>
                      <a:pt x="475" y="249"/>
                    </a:lnTo>
                    <a:lnTo>
                      <a:pt x="474" y="249"/>
                    </a:lnTo>
                    <a:lnTo>
                      <a:pt x="475" y="248"/>
                    </a:lnTo>
                    <a:lnTo>
                      <a:pt x="473" y="247"/>
                    </a:lnTo>
                    <a:lnTo>
                      <a:pt x="470" y="247"/>
                    </a:lnTo>
                    <a:lnTo>
                      <a:pt x="469" y="247"/>
                    </a:lnTo>
                    <a:lnTo>
                      <a:pt x="469" y="245"/>
                    </a:lnTo>
                    <a:lnTo>
                      <a:pt x="469" y="244"/>
                    </a:lnTo>
                    <a:lnTo>
                      <a:pt x="469" y="243"/>
                    </a:lnTo>
                    <a:lnTo>
                      <a:pt x="468" y="243"/>
                    </a:lnTo>
                    <a:lnTo>
                      <a:pt x="468" y="242"/>
                    </a:lnTo>
                    <a:lnTo>
                      <a:pt x="468" y="241"/>
                    </a:lnTo>
                    <a:lnTo>
                      <a:pt x="468" y="238"/>
                    </a:lnTo>
                    <a:lnTo>
                      <a:pt x="469" y="238"/>
                    </a:lnTo>
                    <a:lnTo>
                      <a:pt x="470" y="238"/>
                    </a:lnTo>
                    <a:lnTo>
                      <a:pt x="471" y="236"/>
                    </a:lnTo>
                    <a:lnTo>
                      <a:pt x="470" y="236"/>
                    </a:lnTo>
                    <a:lnTo>
                      <a:pt x="469" y="235"/>
                    </a:lnTo>
                    <a:lnTo>
                      <a:pt x="468" y="234"/>
                    </a:lnTo>
                    <a:lnTo>
                      <a:pt x="467" y="234"/>
                    </a:lnTo>
                    <a:lnTo>
                      <a:pt x="467" y="235"/>
                    </a:lnTo>
                    <a:lnTo>
                      <a:pt x="465" y="235"/>
                    </a:lnTo>
                    <a:lnTo>
                      <a:pt x="464" y="235"/>
                    </a:lnTo>
                    <a:lnTo>
                      <a:pt x="464" y="234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61" y="233"/>
                    </a:lnTo>
                    <a:lnTo>
                      <a:pt x="460" y="234"/>
                    </a:lnTo>
                    <a:lnTo>
                      <a:pt x="459" y="234"/>
                    </a:lnTo>
                    <a:lnTo>
                      <a:pt x="458" y="234"/>
                    </a:lnTo>
                    <a:lnTo>
                      <a:pt x="457" y="234"/>
                    </a:lnTo>
                    <a:lnTo>
                      <a:pt x="457" y="233"/>
                    </a:lnTo>
                    <a:lnTo>
                      <a:pt x="455" y="233"/>
                    </a:lnTo>
                    <a:lnTo>
                      <a:pt x="454" y="233"/>
                    </a:lnTo>
                    <a:lnTo>
                      <a:pt x="454" y="232"/>
                    </a:lnTo>
                    <a:lnTo>
                      <a:pt x="454" y="230"/>
                    </a:lnTo>
                    <a:lnTo>
                      <a:pt x="451" y="229"/>
                    </a:lnTo>
                    <a:lnTo>
                      <a:pt x="450" y="228"/>
                    </a:lnTo>
                    <a:lnTo>
                      <a:pt x="449" y="229"/>
                    </a:lnTo>
                    <a:lnTo>
                      <a:pt x="445" y="230"/>
                    </a:lnTo>
                    <a:lnTo>
                      <a:pt x="443" y="232"/>
                    </a:lnTo>
                    <a:lnTo>
                      <a:pt x="443" y="234"/>
                    </a:lnTo>
                    <a:lnTo>
                      <a:pt x="441" y="236"/>
                    </a:lnTo>
                    <a:lnTo>
                      <a:pt x="440" y="236"/>
                    </a:lnTo>
                    <a:lnTo>
                      <a:pt x="439" y="236"/>
                    </a:lnTo>
                    <a:lnTo>
                      <a:pt x="438" y="236"/>
                    </a:lnTo>
                    <a:lnTo>
                      <a:pt x="438" y="237"/>
                    </a:lnTo>
                    <a:lnTo>
                      <a:pt x="437" y="237"/>
                    </a:lnTo>
                    <a:lnTo>
                      <a:pt x="436" y="237"/>
                    </a:lnTo>
                    <a:lnTo>
                      <a:pt x="434" y="236"/>
                    </a:lnTo>
                    <a:lnTo>
                      <a:pt x="433" y="236"/>
                    </a:lnTo>
                    <a:lnTo>
                      <a:pt x="432" y="237"/>
                    </a:lnTo>
                    <a:lnTo>
                      <a:pt x="431" y="239"/>
                    </a:lnTo>
                    <a:lnTo>
                      <a:pt x="431" y="241"/>
                    </a:lnTo>
                    <a:lnTo>
                      <a:pt x="430" y="239"/>
                    </a:lnTo>
                    <a:lnTo>
                      <a:pt x="429" y="239"/>
                    </a:lnTo>
                    <a:lnTo>
                      <a:pt x="429" y="238"/>
                    </a:lnTo>
                    <a:lnTo>
                      <a:pt x="427" y="236"/>
                    </a:lnTo>
                    <a:lnTo>
                      <a:pt x="426" y="236"/>
                    </a:lnTo>
                    <a:lnTo>
                      <a:pt x="426" y="237"/>
                    </a:lnTo>
                    <a:lnTo>
                      <a:pt x="426" y="238"/>
                    </a:lnTo>
                    <a:lnTo>
                      <a:pt x="424" y="239"/>
                    </a:lnTo>
                    <a:lnTo>
                      <a:pt x="424" y="238"/>
                    </a:lnTo>
                    <a:lnTo>
                      <a:pt x="423" y="238"/>
                    </a:lnTo>
                    <a:lnTo>
                      <a:pt x="423" y="237"/>
                    </a:lnTo>
                    <a:lnTo>
                      <a:pt x="423" y="236"/>
                    </a:lnTo>
                    <a:lnTo>
                      <a:pt x="422" y="236"/>
                    </a:lnTo>
                    <a:lnTo>
                      <a:pt x="420" y="239"/>
                    </a:lnTo>
                    <a:lnTo>
                      <a:pt x="418" y="241"/>
                    </a:lnTo>
                    <a:lnTo>
                      <a:pt x="418" y="242"/>
                    </a:lnTo>
                    <a:lnTo>
                      <a:pt x="417" y="241"/>
                    </a:lnTo>
                    <a:lnTo>
                      <a:pt x="415" y="239"/>
                    </a:lnTo>
                    <a:lnTo>
                      <a:pt x="413" y="237"/>
                    </a:lnTo>
                    <a:lnTo>
                      <a:pt x="410" y="236"/>
                    </a:lnTo>
                    <a:lnTo>
                      <a:pt x="409" y="237"/>
                    </a:lnTo>
                    <a:lnTo>
                      <a:pt x="409" y="238"/>
                    </a:lnTo>
                    <a:lnTo>
                      <a:pt x="406" y="241"/>
                    </a:lnTo>
                    <a:lnTo>
                      <a:pt x="405" y="242"/>
                    </a:lnTo>
                    <a:lnTo>
                      <a:pt x="404" y="242"/>
                    </a:lnTo>
                    <a:lnTo>
                      <a:pt x="403" y="241"/>
                    </a:lnTo>
                    <a:lnTo>
                      <a:pt x="402" y="242"/>
                    </a:lnTo>
                    <a:lnTo>
                      <a:pt x="400" y="241"/>
                    </a:lnTo>
                    <a:lnTo>
                      <a:pt x="399" y="241"/>
                    </a:lnTo>
                    <a:lnTo>
                      <a:pt x="399" y="242"/>
                    </a:lnTo>
                    <a:lnTo>
                      <a:pt x="398" y="244"/>
                    </a:lnTo>
                    <a:lnTo>
                      <a:pt x="396" y="244"/>
                    </a:lnTo>
                    <a:lnTo>
                      <a:pt x="398" y="247"/>
                    </a:lnTo>
                    <a:lnTo>
                      <a:pt x="399" y="248"/>
                    </a:lnTo>
                    <a:lnTo>
                      <a:pt x="400" y="249"/>
                    </a:lnTo>
                    <a:lnTo>
                      <a:pt x="400" y="251"/>
                    </a:lnTo>
                    <a:lnTo>
                      <a:pt x="400" y="252"/>
                    </a:lnTo>
                    <a:lnTo>
                      <a:pt x="400" y="254"/>
                    </a:lnTo>
                    <a:lnTo>
                      <a:pt x="400" y="255"/>
                    </a:lnTo>
                    <a:lnTo>
                      <a:pt x="400" y="256"/>
                    </a:lnTo>
                    <a:lnTo>
                      <a:pt x="400" y="257"/>
                    </a:lnTo>
                    <a:lnTo>
                      <a:pt x="401" y="258"/>
                    </a:lnTo>
                    <a:lnTo>
                      <a:pt x="400" y="260"/>
                    </a:lnTo>
                    <a:lnTo>
                      <a:pt x="399" y="260"/>
                    </a:lnTo>
                    <a:lnTo>
                      <a:pt x="399" y="258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4" y="258"/>
                    </a:lnTo>
                    <a:lnTo>
                      <a:pt x="393" y="258"/>
                    </a:lnTo>
                    <a:lnTo>
                      <a:pt x="393" y="260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6"/>
                    </a:lnTo>
                    <a:lnTo>
                      <a:pt x="391" y="254"/>
                    </a:lnTo>
                    <a:lnTo>
                      <a:pt x="391" y="253"/>
                    </a:lnTo>
                    <a:lnTo>
                      <a:pt x="391" y="251"/>
                    </a:lnTo>
                    <a:lnTo>
                      <a:pt x="390" y="251"/>
                    </a:lnTo>
                    <a:lnTo>
                      <a:pt x="386" y="253"/>
                    </a:lnTo>
                    <a:lnTo>
                      <a:pt x="385" y="254"/>
                    </a:lnTo>
                    <a:lnTo>
                      <a:pt x="384" y="255"/>
                    </a:lnTo>
                    <a:lnTo>
                      <a:pt x="383" y="255"/>
                    </a:lnTo>
                    <a:lnTo>
                      <a:pt x="381" y="255"/>
                    </a:lnTo>
                    <a:lnTo>
                      <a:pt x="381" y="254"/>
                    </a:lnTo>
                    <a:lnTo>
                      <a:pt x="380" y="254"/>
                    </a:lnTo>
                    <a:lnTo>
                      <a:pt x="378" y="255"/>
                    </a:lnTo>
                    <a:lnTo>
                      <a:pt x="377" y="255"/>
                    </a:lnTo>
                    <a:lnTo>
                      <a:pt x="376" y="254"/>
                    </a:lnTo>
                    <a:lnTo>
                      <a:pt x="376" y="253"/>
                    </a:lnTo>
                    <a:lnTo>
                      <a:pt x="376" y="252"/>
                    </a:lnTo>
                    <a:lnTo>
                      <a:pt x="374" y="252"/>
                    </a:lnTo>
                    <a:lnTo>
                      <a:pt x="374" y="249"/>
                    </a:lnTo>
                    <a:lnTo>
                      <a:pt x="374" y="248"/>
                    </a:lnTo>
                    <a:lnTo>
                      <a:pt x="374" y="246"/>
                    </a:lnTo>
                    <a:lnTo>
                      <a:pt x="373" y="246"/>
                    </a:lnTo>
                    <a:lnTo>
                      <a:pt x="371" y="246"/>
                    </a:lnTo>
                    <a:lnTo>
                      <a:pt x="371" y="247"/>
                    </a:lnTo>
                    <a:lnTo>
                      <a:pt x="369" y="246"/>
                    </a:lnTo>
                    <a:lnTo>
                      <a:pt x="368" y="246"/>
                    </a:lnTo>
                    <a:lnTo>
                      <a:pt x="367" y="245"/>
                    </a:lnTo>
                    <a:lnTo>
                      <a:pt x="366" y="246"/>
                    </a:lnTo>
                    <a:lnTo>
                      <a:pt x="365" y="246"/>
                    </a:lnTo>
                    <a:lnTo>
                      <a:pt x="364" y="246"/>
                    </a:lnTo>
                    <a:lnTo>
                      <a:pt x="363" y="245"/>
                    </a:lnTo>
                    <a:lnTo>
                      <a:pt x="364" y="242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1"/>
                    </a:lnTo>
                    <a:lnTo>
                      <a:pt x="366" y="239"/>
                    </a:lnTo>
                    <a:lnTo>
                      <a:pt x="365" y="237"/>
                    </a:lnTo>
                    <a:lnTo>
                      <a:pt x="366" y="235"/>
                    </a:lnTo>
                    <a:lnTo>
                      <a:pt x="367" y="234"/>
                    </a:lnTo>
                    <a:lnTo>
                      <a:pt x="368" y="234"/>
                    </a:lnTo>
                    <a:lnTo>
                      <a:pt x="367" y="232"/>
                    </a:lnTo>
                    <a:lnTo>
                      <a:pt x="365" y="232"/>
                    </a:lnTo>
                    <a:lnTo>
                      <a:pt x="364" y="232"/>
                    </a:lnTo>
                    <a:lnTo>
                      <a:pt x="363" y="232"/>
                    </a:lnTo>
                    <a:lnTo>
                      <a:pt x="362" y="232"/>
                    </a:lnTo>
                    <a:lnTo>
                      <a:pt x="359" y="230"/>
                    </a:lnTo>
                    <a:lnTo>
                      <a:pt x="359" y="229"/>
                    </a:lnTo>
                    <a:lnTo>
                      <a:pt x="359" y="228"/>
                    </a:lnTo>
                    <a:lnTo>
                      <a:pt x="359" y="227"/>
                    </a:lnTo>
                    <a:lnTo>
                      <a:pt x="358" y="226"/>
                    </a:lnTo>
                    <a:lnTo>
                      <a:pt x="357" y="225"/>
                    </a:lnTo>
                    <a:lnTo>
                      <a:pt x="358" y="224"/>
                    </a:lnTo>
                    <a:lnTo>
                      <a:pt x="357" y="223"/>
                    </a:lnTo>
                    <a:lnTo>
                      <a:pt x="356" y="221"/>
                    </a:lnTo>
                    <a:lnTo>
                      <a:pt x="356" y="219"/>
                    </a:lnTo>
                    <a:lnTo>
                      <a:pt x="357" y="219"/>
                    </a:lnTo>
                    <a:lnTo>
                      <a:pt x="358" y="218"/>
                    </a:lnTo>
                    <a:lnTo>
                      <a:pt x="358" y="217"/>
                    </a:lnTo>
                    <a:lnTo>
                      <a:pt x="359" y="217"/>
                    </a:lnTo>
                    <a:lnTo>
                      <a:pt x="358" y="217"/>
                    </a:lnTo>
                    <a:lnTo>
                      <a:pt x="355" y="217"/>
                    </a:lnTo>
                    <a:lnTo>
                      <a:pt x="354" y="217"/>
                    </a:lnTo>
                    <a:lnTo>
                      <a:pt x="353" y="217"/>
                    </a:lnTo>
                    <a:lnTo>
                      <a:pt x="349" y="217"/>
                    </a:lnTo>
                    <a:lnTo>
                      <a:pt x="348" y="217"/>
                    </a:lnTo>
                    <a:lnTo>
                      <a:pt x="347" y="218"/>
                    </a:lnTo>
                    <a:lnTo>
                      <a:pt x="345" y="218"/>
                    </a:lnTo>
                    <a:lnTo>
                      <a:pt x="345" y="219"/>
                    </a:lnTo>
                    <a:lnTo>
                      <a:pt x="344" y="219"/>
                    </a:lnTo>
                    <a:lnTo>
                      <a:pt x="343" y="220"/>
                    </a:lnTo>
                    <a:lnTo>
                      <a:pt x="341" y="220"/>
                    </a:lnTo>
                    <a:lnTo>
                      <a:pt x="341" y="221"/>
                    </a:lnTo>
                    <a:lnTo>
                      <a:pt x="341" y="220"/>
                    </a:lnTo>
                    <a:lnTo>
                      <a:pt x="340" y="220"/>
                    </a:lnTo>
                    <a:lnTo>
                      <a:pt x="339" y="220"/>
                    </a:lnTo>
                    <a:lnTo>
                      <a:pt x="339" y="219"/>
                    </a:lnTo>
                    <a:lnTo>
                      <a:pt x="341" y="218"/>
                    </a:lnTo>
                    <a:lnTo>
                      <a:pt x="341" y="217"/>
                    </a:lnTo>
                    <a:lnTo>
                      <a:pt x="343" y="217"/>
                    </a:lnTo>
                    <a:lnTo>
                      <a:pt x="343" y="215"/>
                    </a:lnTo>
                    <a:lnTo>
                      <a:pt x="341" y="214"/>
                    </a:lnTo>
                    <a:lnTo>
                      <a:pt x="341" y="213"/>
                    </a:lnTo>
                    <a:lnTo>
                      <a:pt x="339" y="213"/>
                    </a:lnTo>
                    <a:lnTo>
                      <a:pt x="339" y="211"/>
                    </a:lnTo>
                    <a:lnTo>
                      <a:pt x="340" y="209"/>
                    </a:lnTo>
                    <a:lnTo>
                      <a:pt x="339" y="209"/>
                    </a:lnTo>
                    <a:lnTo>
                      <a:pt x="339" y="208"/>
                    </a:lnTo>
                    <a:lnTo>
                      <a:pt x="340" y="208"/>
                    </a:lnTo>
                    <a:lnTo>
                      <a:pt x="341" y="207"/>
                    </a:lnTo>
                    <a:lnTo>
                      <a:pt x="343" y="206"/>
                    </a:lnTo>
                    <a:lnTo>
                      <a:pt x="343" y="205"/>
                    </a:lnTo>
                    <a:lnTo>
                      <a:pt x="343" y="204"/>
                    </a:lnTo>
                    <a:lnTo>
                      <a:pt x="343" y="202"/>
                    </a:lnTo>
                    <a:lnTo>
                      <a:pt x="344" y="202"/>
                    </a:lnTo>
                    <a:lnTo>
                      <a:pt x="344" y="201"/>
                    </a:lnTo>
                    <a:lnTo>
                      <a:pt x="345" y="201"/>
                    </a:lnTo>
                    <a:lnTo>
                      <a:pt x="347" y="200"/>
                    </a:lnTo>
                    <a:lnTo>
                      <a:pt x="348" y="199"/>
                    </a:lnTo>
                    <a:lnTo>
                      <a:pt x="348" y="197"/>
                    </a:lnTo>
                    <a:lnTo>
                      <a:pt x="348" y="196"/>
                    </a:lnTo>
                    <a:lnTo>
                      <a:pt x="349" y="196"/>
                    </a:lnTo>
                    <a:lnTo>
                      <a:pt x="350" y="197"/>
                    </a:lnTo>
                    <a:lnTo>
                      <a:pt x="352" y="197"/>
                    </a:lnTo>
                    <a:lnTo>
                      <a:pt x="352" y="196"/>
                    </a:lnTo>
                    <a:lnTo>
                      <a:pt x="353" y="195"/>
                    </a:lnTo>
                    <a:lnTo>
                      <a:pt x="353" y="193"/>
                    </a:lnTo>
                    <a:lnTo>
                      <a:pt x="354" y="192"/>
                    </a:lnTo>
                    <a:lnTo>
                      <a:pt x="354" y="193"/>
                    </a:lnTo>
                    <a:lnTo>
                      <a:pt x="355" y="193"/>
                    </a:lnTo>
                    <a:lnTo>
                      <a:pt x="356" y="192"/>
                    </a:lnTo>
                    <a:lnTo>
                      <a:pt x="355" y="191"/>
                    </a:lnTo>
                    <a:lnTo>
                      <a:pt x="355" y="190"/>
                    </a:lnTo>
                    <a:lnTo>
                      <a:pt x="354" y="189"/>
                    </a:lnTo>
                    <a:lnTo>
                      <a:pt x="355" y="189"/>
                    </a:lnTo>
                    <a:lnTo>
                      <a:pt x="355" y="188"/>
                    </a:lnTo>
                    <a:lnTo>
                      <a:pt x="355" y="189"/>
                    </a:lnTo>
                    <a:lnTo>
                      <a:pt x="356" y="189"/>
                    </a:lnTo>
                    <a:lnTo>
                      <a:pt x="356" y="188"/>
                    </a:lnTo>
                    <a:lnTo>
                      <a:pt x="356" y="187"/>
                    </a:lnTo>
                    <a:lnTo>
                      <a:pt x="356" y="186"/>
                    </a:lnTo>
                    <a:lnTo>
                      <a:pt x="357" y="185"/>
                    </a:lnTo>
                    <a:lnTo>
                      <a:pt x="357" y="182"/>
                    </a:lnTo>
                    <a:lnTo>
                      <a:pt x="357" y="181"/>
                    </a:lnTo>
                    <a:lnTo>
                      <a:pt x="357" y="179"/>
                    </a:lnTo>
                    <a:lnTo>
                      <a:pt x="357" y="178"/>
                    </a:lnTo>
                    <a:lnTo>
                      <a:pt x="356" y="177"/>
                    </a:lnTo>
                    <a:lnTo>
                      <a:pt x="356" y="174"/>
                    </a:lnTo>
                    <a:lnTo>
                      <a:pt x="356" y="173"/>
                    </a:lnTo>
                    <a:lnTo>
                      <a:pt x="356" y="172"/>
                    </a:lnTo>
                    <a:lnTo>
                      <a:pt x="356" y="171"/>
                    </a:lnTo>
                    <a:lnTo>
                      <a:pt x="356" y="170"/>
                    </a:lnTo>
                    <a:lnTo>
                      <a:pt x="356" y="169"/>
                    </a:lnTo>
                    <a:lnTo>
                      <a:pt x="355" y="168"/>
                    </a:lnTo>
                    <a:lnTo>
                      <a:pt x="354" y="167"/>
                    </a:lnTo>
                    <a:lnTo>
                      <a:pt x="353" y="167"/>
                    </a:lnTo>
                    <a:lnTo>
                      <a:pt x="352" y="168"/>
                    </a:lnTo>
                    <a:lnTo>
                      <a:pt x="352" y="169"/>
                    </a:lnTo>
                    <a:lnTo>
                      <a:pt x="350" y="169"/>
                    </a:lnTo>
                    <a:lnTo>
                      <a:pt x="350" y="168"/>
                    </a:lnTo>
                    <a:lnTo>
                      <a:pt x="349" y="167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48" y="162"/>
                    </a:lnTo>
                    <a:lnTo>
                      <a:pt x="348" y="160"/>
                    </a:lnTo>
                    <a:lnTo>
                      <a:pt x="346" y="159"/>
                    </a:lnTo>
                    <a:lnTo>
                      <a:pt x="345" y="157"/>
                    </a:lnTo>
                    <a:lnTo>
                      <a:pt x="344" y="157"/>
                    </a:lnTo>
                    <a:lnTo>
                      <a:pt x="344" y="158"/>
                    </a:lnTo>
                    <a:lnTo>
                      <a:pt x="343" y="157"/>
                    </a:lnTo>
                    <a:lnTo>
                      <a:pt x="343" y="155"/>
                    </a:lnTo>
                    <a:lnTo>
                      <a:pt x="341" y="154"/>
                    </a:lnTo>
                    <a:lnTo>
                      <a:pt x="339" y="154"/>
                    </a:lnTo>
                    <a:lnTo>
                      <a:pt x="339" y="157"/>
                    </a:lnTo>
                    <a:lnTo>
                      <a:pt x="338" y="158"/>
                    </a:lnTo>
                    <a:lnTo>
                      <a:pt x="337" y="159"/>
                    </a:lnTo>
                    <a:lnTo>
                      <a:pt x="336" y="159"/>
                    </a:lnTo>
                    <a:lnTo>
                      <a:pt x="336" y="158"/>
                    </a:lnTo>
                    <a:lnTo>
                      <a:pt x="335" y="158"/>
                    </a:lnTo>
                    <a:lnTo>
                      <a:pt x="334" y="157"/>
                    </a:lnTo>
                    <a:lnTo>
                      <a:pt x="333" y="157"/>
                    </a:lnTo>
                    <a:lnTo>
                      <a:pt x="333" y="158"/>
                    </a:lnTo>
                    <a:lnTo>
                      <a:pt x="331" y="158"/>
                    </a:lnTo>
                    <a:lnTo>
                      <a:pt x="329" y="157"/>
                    </a:lnTo>
                    <a:lnTo>
                      <a:pt x="328" y="157"/>
                    </a:lnTo>
                    <a:lnTo>
                      <a:pt x="327" y="155"/>
                    </a:lnTo>
                    <a:lnTo>
                      <a:pt x="326" y="155"/>
                    </a:lnTo>
                    <a:lnTo>
                      <a:pt x="324" y="157"/>
                    </a:lnTo>
                    <a:lnTo>
                      <a:pt x="322" y="157"/>
                    </a:lnTo>
                    <a:lnTo>
                      <a:pt x="322" y="154"/>
                    </a:lnTo>
                    <a:lnTo>
                      <a:pt x="324" y="154"/>
                    </a:lnTo>
                    <a:lnTo>
                      <a:pt x="324" y="153"/>
                    </a:lnTo>
                    <a:lnTo>
                      <a:pt x="326" y="151"/>
                    </a:lnTo>
                    <a:lnTo>
                      <a:pt x="325" y="150"/>
                    </a:lnTo>
                    <a:lnTo>
                      <a:pt x="325" y="149"/>
                    </a:lnTo>
                    <a:lnTo>
                      <a:pt x="325" y="148"/>
                    </a:lnTo>
                    <a:lnTo>
                      <a:pt x="322" y="148"/>
                    </a:lnTo>
                    <a:lnTo>
                      <a:pt x="321" y="148"/>
                    </a:lnTo>
                    <a:lnTo>
                      <a:pt x="321" y="149"/>
                    </a:lnTo>
                    <a:lnTo>
                      <a:pt x="320" y="149"/>
                    </a:lnTo>
                    <a:lnTo>
                      <a:pt x="320" y="146"/>
                    </a:lnTo>
                    <a:lnTo>
                      <a:pt x="320" y="145"/>
                    </a:lnTo>
                    <a:lnTo>
                      <a:pt x="321" y="145"/>
                    </a:lnTo>
                    <a:lnTo>
                      <a:pt x="322" y="145"/>
                    </a:lnTo>
                    <a:lnTo>
                      <a:pt x="324" y="144"/>
                    </a:lnTo>
                    <a:lnTo>
                      <a:pt x="322" y="144"/>
                    </a:lnTo>
                    <a:lnTo>
                      <a:pt x="321" y="144"/>
                    </a:lnTo>
                    <a:lnTo>
                      <a:pt x="320" y="144"/>
                    </a:lnTo>
                    <a:lnTo>
                      <a:pt x="320" y="143"/>
                    </a:lnTo>
                    <a:lnTo>
                      <a:pt x="320" y="142"/>
                    </a:lnTo>
                    <a:lnTo>
                      <a:pt x="319" y="141"/>
                    </a:lnTo>
                    <a:lnTo>
                      <a:pt x="318" y="141"/>
                    </a:lnTo>
                    <a:lnTo>
                      <a:pt x="318" y="142"/>
                    </a:lnTo>
                    <a:lnTo>
                      <a:pt x="317" y="142"/>
                    </a:lnTo>
                    <a:lnTo>
                      <a:pt x="315" y="143"/>
                    </a:lnTo>
                    <a:lnTo>
                      <a:pt x="312" y="144"/>
                    </a:lnTo>
                    <a:lnTo>
                      <a:pt x="311" y="145"/>
                    </a:lnTo>
                    <a:lnTo>
                      <a:pt x="311" y="146"/>
                    </a:lnTo>
                    <a:lnTo>
                      <a:pt x="310" y="148"/>
                    </a:lnTo>
                    <a:lnTo>
                      <a:pt x="309" y="148"/>
                    </a:lnTo>
                    <a:lnTo>
                      <a:pt x="308" y="148"/>
                    </a:lnTo>
                    <a:lnTo>
                      <a:pt x="306" y="146"/>
                    </a:lnTo>
                    <a:lnTo>
                      <a:pt x="303" y="145"/>
                    </a:lnTo>
                    <a:lnTo>
                      <a:pt x="301" y="145"/>
                    </a:lnTo>
                    <a:lnTo>
                      <a:pt x="300" y="144"/>
                    </a:lnTo>
                    <a:lnTo>
                      <a:pt x="299" y="143"/>
                    </a:lnTo>
                    <a:lnTo>
                      <a:pt x="298" y="144"/>
                    </a:lnTo>
                    <a:lnTo>
                      <a:pt x="297" y="145"/>
                    </a:lnTo>
                    <a:lnTo>
                      <a:pt x="296" y="144"/>
                    </a:lnTo>
                    <a:lnTo>
                      <a:pt x="296" y="145"/>
                    </a:lnTo>
                    <a:lnTo>
                      <a:pt x="293" y="145"/>
                    </a:lnTo>
                    <a:lnTo>
                      <a:pt x="292" y="146"/>
                    </a:lnTo>
                    <a:lnTo>
                      <a:pt x="292" y="148"/>
                    </a:lnTo>
                    <a:lnTo>
                      <a:pt x="292" y="149"/>
                    </a:lnTo>
                    <a:lnTo>
                      <a:pt x="291" y="149"/>
                    </a:lnTo>
                    <a:lnTo>
                      <a:pt x="291" y="150"/>
                    </a:lnTo>
                    <a:lnTo>
                      <a:pt x="290" y="150"/>
                    </a:lnTo>
                    <a:lnTo>
                      <a:pt x="289" y="151"/>
                    </a:lnTo>
                    <a:lnTo>
                      <a:pt x="289" y="152"/>
                    </a:lnTo>
                    <a:lnTo>
                      <a:pt x="288" y="152"/>
                    </a:lnTo>
                    <a:lnTo>
                      <a:pt x="285" y="152"/>
                    </a:lnTo>
                    <a:lnTo>
                      <a:pt x="284" y="152"/>
                    </a:lnTo>
                    <a:lnTo>
                      <a:pt x="284" y="153"/>
                    </a:lnTo>
                    <a:lnTo>
                      <a:pt x="283" y="153"/>
                    </a:lnTo>
                    <a:lnTo>
                      <a:pt x="283" y="152"/>
                    </a:lnTo>
                    <a:lnTo>
                      <a:pt x="282" y="152"/>
                    </a:lnTo>
                    <a:lnTo>
                      <a:pt x="281" y="153"/>
                    </a:lnTo>
                    <a:lnTo>
                      <a:pt x="280" y="153"/>
                    </a:lnTo>
                    <a:lnTo>
                      <a:pt x="280" y="154"/>
                    </a:lnTo>
                    <a:lnTo>
                      <a:pt x="279" y="155"/>
                    </a:lnTo>
                    <a:lnTo>
                      <a:pt x="278" y="157"/>
                    </a:lnTo>
                    <a:lnTo>
                      <a:pt x="279" y="157"/>
                    </a:lnTo>
                    <a:lnTo>
                      <a:pt x="279" y="158"/>
                    </a:lnTo>
                    <a:lnTo>
                      <a:pt x="278" y="158"/>
                    </a:lnTo>
                    <a:lnTo>
                      <a:pt x="277" y="158"/>
                    </a:lnTo>
                    <a:lnTo>
                      <a:pt x="275" y="158"/>
                    </a:lnTo>
                    <a:lnTo>
                      <a:pt x="274" y="159"/>
                    </a:lnTo>
                    <a:lnTo>
                      <a:pt x="273" y="159"/>
                    </a:lnTo>
                    <a:lnTo>
                      <a:pt x="272" y="159"/>
                    </a:lnTo>
                    <a:lnTo>
                      <a:pt x="271" y="160"/>
                    </a:lnTo>
                    <a:lnTo>
                      <a:pt x="270" y="161"/>
                    </a:lnTo>
                    <a:lnTo>
                      <a:pt x="271" y="161"/>
                    </a:lnTo>
                    <a:lnTo>
                      <a:pt x="271" y="162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8" y="164"/>
                    </a:lnTo>
                    <a:lnTo>
                      <a:pt x="265" y="164"/>
                    </a:lnTo>
                    <a:lnTo>
                      <a:pt x="265" y="166"/>
                    </a:lnTo>
                    <a:lnTo>
                      <a:pt x="264" y="164"/>
                    </a:lnTo>
                    <a:lnTo>
                      <a:pt x="263" y="164"/>
                    </a:lnTo>
                    <a:lnTo>
                      <a:pt x="262" y="164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59" y="166"/>
                    </a:lnTo>
                    <a:lnTo>
                      <a:pt x="256" y="166"/>
                    </a:lnTo>
                    <a:lnTo>
                      <a:pt x="256" y="164"/>
                    </a:lnTo>
                    <a:lnTo>
                      <a:pt x="256" y="163"/>
                    </a:lnTo>
                    <a:lnTo>
                      <a:pt x="255" y="162"/>
                    </a:lnTo>
                    <a:lnTo>
                      <a:pt x="254" y="162"/>
                    </a:lnTo>
                    <a:lnTo>
                      <a:pt x="253" y="162"/>
                    </a:lnTo>
                    <a:lnTo>
                      <a:pt x="252" y="161"/>
                    </a:lnTo>
                    <a:lnTo>
                      <a:pt x="251" y="161"/>
                    </a:lnTo>
                    <a:lnTo>
                      <a:pt x="250" y="161"/>
                    </a:lnTo>
                    <a:lnTo>
                      <a:pt x="248" y="162"/>
                    </a:lnTo>
                    <a:lnTo>
                      <a:pt x="247" y="162"/>
                    </a:lnTo>
                    <a:lnTo>
                      <a:pt x="246" y="162"/>
                    </a:lnTo>
                    <a:lnTo>
                      <a:pt x="245" y="161"/>
                    </a:lnTo>
                    <a:lnTo>
                      <a:pt x="244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7" y="161"/>
                    </a:lnTo>
                    <a:lnTo>
                      <a:pt x="237" y="160"/>
                    </a:lnTo>
                    <a:lnTo>
                      <a:pt x="238" y="159"/>
                    </a:lnTo>
                    <a:lnTo>
                      <a:pt x="237" y="159"/>
                    </a:lnTo>
                    <a:lnTo>
                      <a:pt x="236" y="158"/>
                    </a:lnTo>
                    <a:lnTo>
                      <a:pt x="235" y="158"/>
                    </a:lnTo>
                    <a:lnTo>
                      <a:pt x="233" y="158"/>
                    </a:lnTo>
                    <a:lnTo>
                      <a:pt x="231" y="158"/>
                    </a:lnTo>
                    <a:lnTo>
                      <a:pt x="229" y="159"/>
                    </a:lnTo>
                    <a:lnTo>
                      <a:pt x="228" y="160"/>
                    </a:lnTo>
                    <a:lnTo>
                      <a:pt x="227" y="160"/>
                    </a:lnTo>
                    <a:lnTo>
                      <a:pt x="226" y="160"/>
                    </a:lnTo>
                    <a:lnTo>
                      <a:pt x="225" y="161"/>
                    </a:lnTo>
                    <a:lnTo>
                      <a:pt x="225" y="162"/>
                    </a:lnTo>
                    <a:lnTo>
                      <a:pt x="224" y="163"/>
                    </a:lnTo>
                    <a:lnTo>
                      <a:pt x="223" y="164"/>
                    </a:lnTo>
                    <a:lnTo>
                      <a:pt x="222" y="164"/>
                    </a:lnTo>
                    <a:lnTo>
                      <a:pt x="222" y="166"/>
                    </a:lnTo>
                    <a:lnTo>
                      <a:pt x="220" y="166"/>
                    </a:lnTo>
                    <a:lnTo>
                      <a:pt x="220" y="167"/>
                    </a:lnTo>
                    <a:lnTo>
                      <a:pt x="219" y="168"/>
                    </a:lnTo>
                    <a:lnTo>
                      <a:pt x="219" y="169"/>
                    </a:lnTo>
                    <a:lnTo>
                      <a:pt x="218" y="169"/>
                    </a:lnTo>
                    <a:lnTo>
                      <a:pt x="217" y="170"/>
                    </a:lnTo>
                    <a:lnTo>
                      <a:pt x="217" y="171"/>
                    </a:lnTo>
                    <a:lnTo>
                      <a:pt x="217" y="172"/>
                    </a:lnTo>
                    <a:lnTo>
                      <a:pt x="217" y="171"/>
                    </a:lnTo>
                    <a:lnTo>
                      <a:pt x="216" y="171"/>
                    </a:lnTo>
                    <a:lnTo>
                      <a:pt x="215" y="170"/>
                    </a:lnTo>
                    <a:lnTo>
                      <a:pt x="215" y="169"/>
                    </a:lnTo>
                    <a:lnTo>
                      <a:pt x="215" y="168"/>
                    </a:lnTo>
                    <a:lnTo>
                      <a:pt x="216" y="167"/>
                    </a:lnTo>
                    <a:lnTo>
                      <a:pt x="216" y="166"/>
                    </a:lnTo>
                    <a:lnTo>
                      <a:pt x="216" y="164"/>
                    </a:lnTo>
                    <a:lnTo>
                      <a:pt x="216" y="163"/>
                    </a:lnTo>
                    <a:lnTo>
                      <a:pt x="216" y="162"/>
                    </a:lnTo>
                    <a:lnTo>
                      <a:pt x="215" y="161"/>
                    </a:lnTo>
                    <a:lnTo>
                      <a:pt x="213" y="160"/>
                    </a:lnTo>
                    <a:lnTo>
                      <a:pt x="212" y="161"/>
                    </a:lnTo>
                    <a:lnTo>
                      <a:pt x="209" y="162"/>
                    </a:lnTo>
                    <a:lnTo>
                      <a:pt x="208" y="162"/>
                    </a:lnTo>
                    <a:lnTo>
                      <a:pt x="206" y="163"/>
                    </a:lnTo>
                    <a:lnTo>
                      <a:pt x="206" y="164"/>
                    </a:lnTo>
                    <a:lnTo>
                      <a:pt x="205" y="163"/>
                    </a:lnTo>
                    <a:lnTo>
                      <a:pt x="204" y="163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1" y="164"/>
                    </a:lnTo>
                    <a:lnTo>
                      <a:pt x="200" y="164"/>
                    </a:lnTo>
                    <a:lnTo>
                      <a:pt x="199" y="164"/>
                    </a:lnTo>
                    <a:lnTo>
                      <a:pt x="198" y="164"/>
                    </a:lnTo>
                    <a:lnTo>
                      <a:pt x="197" y="164"/>
                    </a:lnTo>
                    <a:lnTo>
                      <a:pt x="196" y="164"/>
                    </a:lnTo>
                    <a:lnTo>
                      <a:pt x="195" y="164"/>
                    </a:lnTo>
                    <a:lnTo>
                      <a:pt x="194" y="164"/>
                    </a:lnTo>
                    <a:lnTo>
                      <a:pt x="192" y="164"/>
                    </a:lnTo>
                    <a:lnTo>
                      <a:pt x="191" y="164"/>
                    </a:lnTo>
                    <a:lnTo>
                      <a:pt x="191" y="163"/>
                    </a:lnTo>
                    <a:lnTo>
                      <a:pt x="190" y="162"/>
                    </a:lnTo>
                    <a:lnTo>
                      <a:pt x="189" y="163"/>
                    </a:lnTo>
                    <a:lnTo>
                      <a:pt x="188" y="162"/>
                    </a:lnTo>
                    <a:lnTo>
                      <a:pt x="186" y="162"/>
                    </a:lnTo>
                    <a:lnTo>
                      <a:pt x="186" y="161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2"/>
                    </a:lnTo>
                    <a:lnTo>
                      <a:pt x="182" y="163"/>
                    </a:lnTo>
                    <a:lnTo>
                      <a:pt x="180" y="163"/>
                    </a:lnTo>
                    <a:lnTo>
                      <a:pt x="179" y="162"/>
                    </a:lnTo>
                    <a:lnTo>
                      <a:pt x="178" y="161"/>
                    </a:lnTo>
                    <a:lnTo>
                      <a:pt x="179" y="161"/>
                    </a:lnTo>
                    <a:lnTo>
                      <a:pt x="178" y="160"/>
                    </a:lnTo>
                    <a:lnTo>
                      <a:pt x="177" y="161"/>
                    </a:lnTo>
                    <a:lnTo>
                      <a:pt x="177" y="162"/>
                    </a:lnTo>
                    <a:lnTo>
                      <a:pt x="178" y="163"/>
                    </a:lnTo>
                    <a:lnTo>
                      <a:pt x="177" y="163"/>
                    </a:lnTo>
                    <a:lnTo>
                      <a:pt x="176" y="163"/>
                    </a:lnTo>
                    <a:lnTo>
                      <a:pt x="175" y="163"/>
                    </a:lnTo>
                    <a:lnTo>
                      <a:pt x="175" y="162"/>
                    </a:lnTo>
                    <a:lnTo>
                      <a:pt x="173" y="160"/>
                    </a:lnTo>
                    <a:lnTo>
                      <a:pt x="172" y="159"/>
                    </a:lnTo>
                    <a:lnTo>
                      <a:pt x="171" y="158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7" y="158"/>
                    </a:lnTo>
                    <a:lnTo>
                      <a:pt x="167" y="159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3" y="158"/>
                    </a:lnTo>
                    <a:lnTo>
                      <a:pt x="162" y="158"/>
                    </a:lnTo>
                    <a:lnTo>
                      <a:pt x="163" y="157"/>
                    </a:lnTo>
                    <a:lnTo>
                      <a:pt x="163" y="155"/>
                    </a:lnTo>
                    <a:lnTo>
                      <a:pt x="163" y="154"/>
                    </a:lnTo>
                    <a:lnTo>
                      <a:pt x="164" y="153"/>
                    </a:lnTo>
                    <a:lnTo>
                      <a:pt x="162" y="153"/>
                    </a:lnTo>
                    <a:lnTo>
                      <a:pt x="160" y="154"/>
                    </a:lnTo>
                    <a:lnTo>
                      <a:pt x="159" y="154"/>
                    </a:lnTo>
                    <a:lnTo>
                      <a:pt x="157" y="153"/>
                    </a:lnTo>
                    <a:lnTo>
                      <a:pt x="156" y="152"/>
                    </a:lnTo>
                    <a:lnTo>
                      <a:pt x="154" y="152"/>
                    </a:lnTo>
                    <a:lnTo>
                      <a:pt x="153" y="151"/>
                    </a:lnTo>
                    <a:lnTo>
                      <a:pt x="153" y="150"/>
                    </a:lnTo>
                    <a:lnTo>
                      <a:pt x="152" y="150"/>
                    </a:lnTo>
                    <a:lnTo>
                      <a:pt x="151" y="149"/>
                    </a:lnTo>
                    <a:lnTo>
                      <a:pt x="150" y="149"/>
                    </a:lnTo>
                    <a:lnTo>
                      <a:pt x="150" y="148"/>
                    </a:lnTo>
                    <a:lnTo>
                      <a:pt x="149" y="146"/>
                    </a:lnTo>
                    <a:lnTo>
                      <a:pt x="149" y="145"/>
                    </a:lnTo>
                    <a:lnTo>
                      <a:pt x="150" y="145"/>
                    </a:lnTo>
                    <a:lnTo>
                      <a:pt x="149" y="144"/>
                    </a:lnTo>
                    <a:lnTo>
                      <a:pt x="147" y="143"/>
                    </a:lnTo>
                    <a:lnTo>
                      <a:pt x="145" y="144"/>
                    </a:lnTo>
                    <a:lnTo>
                      <a:pt x="143" y="144"/>
                    </a:lnTo>
                    <a:lnTo>
                      <a:pt x="143" y="145"/>
                    </a:lnTo>
                    <a:lnTo>
                      <a:pt x="142" y="145"/>
                    </a:lnTo>
                    <a:lnTo>
                      <a:pt x="141" y="145"/>
                    </a:lnTo>
                    <a:lnTo>
                      <a:pt x="139" y="143"/>
                    </a:lnTo>
                    <a:lnTo>
                      <a:pt x="139" y="142"/>
                    </a:lnTo>
                    <a:lnTo>
                      <a:pt x="139" y="141"/>
                    </a:lnTo>
                    <a:lnTo>
                      <a:pt x="138" y="141"/>
                    </a:lnTo>
                    <a:lnTo>
                      <a:pt x="136" y="140"/>
                    </a:lnTo>
                    <a:lnTo>
                      <a:pt x="135" y="139"/>
                    </a:lnTo>
                    <a:lnTo>
                      <a:pt x="134" y="139"/>
                    </a:lnTo>
                    <a:lnTo>
                      <a:pt x="133" y="139"/>
                    </a:lnTo>
                    <a:lnTo>
                      <a:pt x="132" y="138"/>
                    </a:lnTo>
                    <a:lnTo>
                      <a:pt x="131" y="139"/>
                    </a:lnTo>
                    <a:lnTo>
                      <a:pt x="130" y="138"/>
                    </a:lnTo>
                    <a:lnTo>
                      <a:pt x="128" y="136"/>
                    </a:lnTo>
                    <a:lnTo>
                      <a:pt x="128" y="135"/>
                    </a:lnTo>
                    <a:lnTo>
                      <a:pt x="124" y="133"/>
                    </a:lnTo>
                    <a:lnTo>
                      <a:pt x="122" y="133"/>
                    </a:lnTo>
                    <a:lnTo>
                      <a:pt x="121" y="133"/>
                    </a:lnTo>
                    <a:lnTo>
                      <a:pt x="121" y="132"/>
                    </a:lnTo>
                    <a:lnTo>
                      <a:pt x="120" y="129"/>
                    </a:lnTo>
                    <a:lnTo>
                      <a:pt x="117" y="129"/>
                    </a:lnTo>
                    <a:lnTo>
                      <a:pt x="116" y="129"/>
                    </a:lnTo>
                    <a:lnTo>
                      <a:pt x="115" y="129"/>
                    </a:lnTo>
                    <a:lnTo>
                      <a:pt x="114" y="127"/>
                    </a:lnTo>
                    <a:lnTo>
                      <a:pt x="113" y="127"/>
                    </a:lnTo>
                    <a:lnTo>
                      <a:pt x="112" y="129"/>
                    </a:lnTo>
                    <a:lnTo>
                      <a:pt x="111" y="129"/>
                    </a:lnTo>
                    <a:lnTo>
                      <a:pt x="110" y="130"/>
                    </a:lnTo>
                    <a:lnTo>
                      <a:pt x="110" y="131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6" y="133"/>
                    </a:lnTo>
                    <a:lnTo>
                      <a:pt x="106" y="132"/>
                    </a:lnTo>
                    <a:lnTo>
                      <a:pt x="105" y="132"/>
                    </a:lnTo>
                    <a:lnTo>
                      <a:pt x="105" y="131"/>
                    </a:lnTo>
                    <a:lnTo>
                      <a:pt x="104" y="130"/>
                    </a:lnTo>
                    <a:lnTo>
                      <a:pt x="103" y="130"/>
                    </a:lnTo>
                    <a:lnTo>
                      <a:pt x="102" y="129"/>
                    </a:lnTo>
                    <a:lnTo>
                      <a:pt x="101" y="129"/>
                    </a:lnTo>
                    <a:lnTo>
                      <a:pt x="98" y="127"/>
                    </a:lnTo>
                    <a:lnTo>
                      <a:pt x="97" y="126"/>
                    </a:lnTo>
                    <a:lnTo>
                      <a:pt x="96" y="126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3" y="125"/>
                    </a:lnTo>
                    <a:lnTo>
                      <a:pt x="92" y="123"/>
                    </a:lnTo>
                    <a:lnTo>
                      <a:pt x="91" y="122"/>
                    </a:lnTo>
                    <a:lnTo>
                      <a:pt x="89" y="121"/>
                    </a:lnTo>
                    <a:lnTo>
                      <a:pt x="88" y="120"/>
                    </a:lnTo>
                    <a:lnTo>
                      <a:pt x="85" y="120"/>
                    </a:lnTo>
                    <a:lnTo>
                      <a:pt x="85" y="121"/>
                    </a:lnTo>
                    <a:lnTo>
                      <a:pt x="82" y="118"/>
                    </a:lnTo>
                    <a:lnTo>
                      <a:pt x="80" y="117"/>
                    </a:lnTo>
                    <a:lnTo>
                      <a:pt x="74" y="117"/>
                    </a:lnTo>
                    <a:lnTo>
                      <a:pt x="74" y="115"/>
                    </a:lnTo>
                    <a:lnTo>
                      <a:pt x="73" y="115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73" y="107"/>
                    </a:lnTo>
                    <a:lnTo>
                      <a:pt x="73" y="106"/>
                    </a:lnTo>
                    <a:lnTo>
                      <a:pt x="73" y="105"/>
                    </a:lnTo>
                    <a:lnTo>
                      <a:pt x="71" y="105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7" y="98"/>
                    </a:lnTo>
                    <a:lnTo>
                      <a:pt x="67" y="97"/>
                    </a:lnTo>
                    <a:lnTo>
                      <a:pt x="69" y="97"/>
                    </a:lnTo>
                    <a:lnTo>
                      <a:pt x="69" y="96"/>
                    </a:lnTo>
                    <a:lnTo>
                      <a:pt x="70" y="96"/>
                    </a:lnTo>
                    <a:lnTo>
                      <a:pt x="71" y="96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3" y="96"/>
                    </a:lnTo>
                    <a:lnTo>
                      <a:pt x="73" y="97"/>
                    </a:lnTo>
                    <a:lnTo>
                      <a:pt x="73" y="98"/>
                    </a:lnTo>
                    <a:lnTo>
                      <a:pt x="75" y="101"/>
                    </a:lnTo>
                    <a:lnTo>
                      <a:pt x="76" y="101"/>
                    </a:lnTo>
                    <a:lnTo>
                      <a:pt x="77" y="99"/>
                    </a:lnTo>
                    <a:lnTo>
                      <a:pt x="78" y="98"/>
                    </a:lnTo>
                    <a:lnTo>
                      <a:pt x="79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80" y="95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8" y="92"/>
                    </a:lnTo>
                    <a:lnTo>
                      <a:pt x="78" y="89"/>
                    </a:lnTo>
                    <a:lnTo>
                      <a:pt x="78" y="88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7" y="82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9" y="77"/>
                    </a:lnTo>
                    <a:lnTo>
                      <a:pt x="82" y="76"/>
                    </a:lnTo>
                    <a:lnTo>
                      <a:pt x="83" y="75"/>
                    </a:lnTo>
                    <a:lnTo>
                      <a:pt x="84" y="74"/>
                    </a:lnTo>
                    <a:lnTo>
                      <a:pt x="84" y="73"/>
                    </a:lnTo>
                    <a:lnTo>
                      <a:pt x="84" y="70"/>
                    </a:lnTo>
                    <a:lnTo>
                      <a:pt x="86" y="71"/>
                    </a:lnTo>
                    <a:lnTo>
                      <a:pt x="86" y="69"/>
                    </a:lnTo>
                    <a:lnTo>
                      <a:pt x="88" y="68"/>
                    </a:lnTo>
                    <a:lnTo>
                      <a:pt x="92" y="67"/>
                    </a:lnTo>
                    <a:lnTo>
                      <a:pt x="93" y="65"/>
                    </a:lnTo>
                    <a:lnTo>
                      <a:pt x="93" y="61"/>
                    </a:lnTo>
                    <a:lnTo>
                      <a:pt x="94" y="58"/>
                    </a:lnTo>
                    <a:lnTo>
                      <a:pt x="95" y="56"/>
                    </a:lnTo>
                    <a:lnTo>
                      <a:pt x="94" y="55"/>
                    </a:lnTo>
                    <a:lnTo>
                      <a:pt x="93" y="57"/>
                    </a:lnTo>
                    <a:lnTo>
                      <a:pt x="91" y="57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70" y="49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8" y="56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2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3" y="34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89" name="Freeform 1751"/>
              <p:cNvSpPr>
                <a:spLocks/>
              </p:cNvSpPr>
              <p:nvPr/>
            </p:nvSpPr>
            <p:spPr bwMode="auto">
              <a:xfrm>
                <a:off x="7127875" y="3032126"/>
                <a:ext cx="53975" cy="44450"/>
              </a:xfrm>
              <a:custGeom>
                <a:avLst/>
                <a:gdLst>
                  <a:gd name="T0" fmla="*/ 0 w 34"/>
                  <a:gd name="T1" fmla="*/ 27722513 h 28"/>
                  <a:gd name="T2" fmla="*/ 5040313 w 34"/>
                  <a:gd name="T3" fmla="*/ 25201563 h 28"/>
                  <a:gd name="T4" fmla="*/ 15120938 w 34"/>
                  <a:gd name="T5" fmla="*/ 20161250 h 28"/>
                  <a:gd name="T6" fmla="*/ 17640300 w 34"/>
                  <a:gd name="T7" fmla="*/ 17641888 h 28"/>
                  <a:gd name="T8" fmla="*/ 22680613 w 34"/>
                  <a:gd name="T9" fmla="*/ 12601575 h 28"/>
                  <a:gd name="T10" fmla="*/ 20161250 w 34"/>
                  <a:gd name="T11" fmla="*/ 12601575 h 28"/>
                  <a:gd name="T12" fmla="*/ 22680613 w 34"/>
                  <a:gd name="T13" fmla="*/ 5040313 h 28"/>
                  <a:gd name="T14" fmla="*/ 32761238 w 34"/>
                  <a:gd name="T15" fmla="*/ 12601575 h 28"/>
                  <a:gd name="T16" fmla="*/ 32761238 w 34"/>
                  <a:gd name="T17" fmla="*/ 5040313 h 28"/>
                  <a:gd name="T18" fmla="*/ 37801550 w 34"/>
                  <a:gd name="T19" fmla="*/ 2520950 h 28"/>
                  <a:gd name="T20" fmla="*/ 40322500 w 34"/>
                  <a:gd name="T21" fmla="*/ 5040313 h 28"/>
                  <a:gd name="T22" fmla="*/ 47882175 w 34"/>
                  <a:gd name="T23" fmla="*/ 5040313 h 28"/>
                  <a:gd name="T24" fmla="*/ 52922488 w 34"/>
                  <a:gd name="T25" fmla="*/ 5040313 h 28"/>
                  <a:gd name="T26" fmla="*/ 63003113 w 34"/>
                  <a:gd name="T27" fmla="*/ 2520950 h 28"/>
                  <a:gd name="T28" fmla="*/ 70564375 w 34"/>
                  <a:gd name="T29" fmla="*/ 2520950 h 28"/>
                  <a:gd name="T30" fmla="*/ 73083738 w 34"/>
                  <a:gd name="T31" fmla="*/ 0 h 28"/>
                  <a:gd name="T32" fmla="*/ 75604688 w 34"/>
                  <a:gd name="T33" fmla="*/ 2520950 h 28"/>
                  <a:gd name="T34" fmla="*/ 83165950 w 34"/>
                  <a:gd name="T35" fmla="*/ 2520950 h 28"/>
                  <a:gd name="T36" fmla="*/ 85685313 w 34"/>
                  <a:gd name="T37" fmla="*/ 7561263 h 28"/>
                  <a:gd name="T38" fmla="*/ 83165950 w 34"/>
                  <a:gd name="T39" fmla="*/ 20161250 h 28"/>
                  <a:gd name="T40" fmla="*/ 75604688 w 34"/>
                  <a:gd name="T41" fmla="*/ 25201563 h 28"/>
                  <a:gd name="T42" fmla="*/ 70564375 w 34"/>
                  <a:gd name="T43" fmla="*/ 35282188 h 28"/>
                  <a:gd name="T44" fmla="*/ 65524063 w 34"/>
                  <a:gd name="T45" fmla="*/ 35282188 h 28"/>
                  <a:gd name="T46" fmla="*/ 68043425 w 34"/>
                  <a:gd name="T47" fmla="*/ 37801550 h 28"/>
                  <a:gd name="T48" fmla="*/ 70564375 w 34"/>
                  <a:gd name="T49" fmla="*/ 35282188 h 28"/>
                  <a:gd name="T50" fmla="*/ 68043425 w 34"/>
                  <a:gd name="T51" fmla="*/ 42843450 h 28"/>
                  <a:gd name="T52" fmla="*/ 68043425 w 34"/>
                  <a:gd name="T53" fmla="*/ 47883763 h 28"/>
                  <a:gd name="T54" fmla="*/ 60483750 w 34"/>
                  <a:gd name="T55" fmla="*/ 50403125 h 28"/>
                  <a:gd name="T56" fmla="*/ 52922488 w 34"/>
                  <a:gd name="T57" fmla="*/ 57964388 h 28"/>
                  <a:gd name="T58" fmla="*/ 50403125 w 34"/>
                  <a:gd name="T59" fmla="*/ 63004700 h 28"/>
                  <a:gd name="T60" fmla="*/ 45362813 w 34"/>
                  <a:gd name="T61" fmla="*/ 60483750 h 28"/>
                  <a:gd name="T62" fmla="*/ 40322500 w 34"/>
                  <a:gd name="T63" fmla="*/ 63004700 h 28"/>
                  <a:gd name="T64" fmla="*/ 37801550 w 34"/>
                  <a:gd name="T65" fmla="*/ 68045013 h 28"/>
                  <a:gd name="T66" fmla="*/ 35282188 w 34"/>
                  <a:gd name="T67" fmla="*/ 70564375 h 28"/>
                  <a:gd name="T68" fmla="*/ 32761238 w 34"/>
                  <a:gd name="T69" fmla="*/ 68045013 h 28"/>
                  <a:gd name="T70" fmla="*/ 27720925 w 34"/>
                  <a:gd name="T71" fmla="*/ 65524063 h 28"/>
                  <a:gd name="T72" fmla="*/ 22680613 w 34"/>
                  <a:gd name="T73" fmla="*/ 65524063 h 28"/>
                  <a:gd name="T74" fmla="*/ 15120938 w 34"/>
                  <a:gd name="T75" fmla="*/ 63004700 h 28"/>
                  <a:gd name="T76" fmla="*/ 10080625 w 34"/>
                  <a:gd name="T77" fmla="*/ 60483750 h 28"/>
                  <a:gd name="T78" fmla="*/ 2520950 w 34"/>
                  <a:gd name="T79" fmla="*/ 60483750 h 28"/>
                  <a:gd name="T80" fmla="*/ 2520950 w 34"/>
                  <a:gd name="T81" fmla="*/ 52924075 h 28"/>
                  <a:gd name="T82" fmla="*/ 0 w 34"/>
                  <a:gd name="T83" fmla="*/ 42843450 h 28"/>
                  <a:gd name="T84" fmla="*/ 0 w 34"/>
                  <a:gd name="T85" fmla="*/ 30241875 h 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28"/>
                  <a:gd name="T131" fmla="*/ 34 w 34"/>
                  <a:gd name="T132" fmla="*/ 28 h 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28">
                    <a:moveTo>
                      <a:pt x="0" y="12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90" name="Freeform 1752"/>
              <p:cNvSpPr>
                <a:spLocks/>
              </p:cNvSpPr>
              <p:nvPr/>
            </p:nvSpPr>
            <p:spPr bwMode="auto">
              <a:xfrm>
                <a:off x="7164388" y="3011488"/>
                <a:ext cx="6350" cy="1588"/>
              </a:xfrm>
              <a:custGeom>
                <a:avLst/>
                <a:gdLst>
                  <a:gd name="T0" fmla="*/ 0 w 4"/>
                  <a:gd name="T1" fmla="*/ 0 h 1"/>
                  <a:gd name="T2" fmla="*/ 2520950 w 4"/>
                  <a:gd name="T3" fmla="*/ 0 h 1"/>
                  <a:gd name="T4" fmla="*/ 5040313 w 4"/>
                  <a:gd name="T5" fmla="*/ 0 h 1"/>
                  <a:gd name="T6" fmla="*/ 7559675 w 4"/>
                  <a:gd name="T7" fmla="*/ 0 h 1"/>
                  <a:gd name="T8" fmla="*/ 10080625 w 4"/>
                  <a:gd name="T9" fmla="*/ 0 h 1"/>
                  <a:gd name="T10" fmla="*/ 10080625 w 4"/>
                  <a:gd name="T11" fmla="*/ 2520156 h 1"/>
                  <a:gd name="T12" fmla="*/ 7559675 w 4"/>
                  <a:gd name="T13" fmla="*/ 2520156 h 1"/>
                  <a:gd name="T14" fmla="*/ 5040313 w 4"/>
                  <a:gd name="T15" fmla="*/ 2520156 h 1"/>
                  <a:gd name="T16" fmla="*/ 2520950 w 4"/>
                  <a:gd name="T17" fmla="*/ 2520156 h 1"/>
                  <a:gd name="T18" fmla="*/ 0 w 4"/>
                  <a:gd name="T19" fmla="*/ 2520156 h 1"/>
                  <a:gd name="T20" fmla="*/ 0 w 4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91" name="Freeform 1753"/>
              <p:cNvSpPr>
                <a:spLocks/>
              </p:cNvSpPr>
              <p:nvPr/>
            </p:nvSpPr>
            <p:spPr bwMode="auto">
              <a:xfrm>
                <a:off x="7169150" y="3006726"/>
                <a:ext cx="3175" cy="4762"/>
              </a:xfrm>
              <a:custGeom>
                <a:avLst/>
                <a:gdLst>
                  <a:gd name="T0" fmla="*/ 0 w 2"/>
                  <a:gd name="T1" fmla="*/ 0 h 3"/>
                  <a:gd name="T2" fmla="*/ 2520950 w 2"/>
                  <a:gd name="T3" fmla="*/ 0 h 3"/>
                  <a:gd name="T4" fmla="*/ 0 w 2"/>
                  <a:gd name="T5" fmla="*/ 0 h 3"/>
                  <a:gd name="T6" fmla="*/ 2520950 w 2"/>
                  <a:gd name="T7" fmla="*/ 0 h 3"/>
                  <a:gd name="T8" fmla="*/ 5040313 w 2"/>
                  <a:gd name="T9" fmla="*/ 0 h 3"/>
                  <a:gd name="T10" fmla="*/ 5040313 w 2"/>
                  <a:gd name="T11" fmla="*/ 5039783 h 3"/>
                  <a:gd name="T12" fmla="*/ 2520950 w 2"/>
                  <a:gd name="T13" fmla="*/ 5039783 h 3"/>
                  <a:gd name="T14" fmla="*/ 2520950 w 2"/>
                  <a:gd name="T15" fmla="*/ 7560469 h 3"/>
                  <a:gd name="T16" fmla="*/ 0 w 2"/>
                  <a:gd name="T17" fmla="*/ 5039783 h 3"/>
                  <a:gd name="T18" fmla="*/ 0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92" name="Freeform 1754"/>
              <p:cNvSpPr>
                <a:spLocks/>
              </p:cNvSpPr>
              <p:nvPr/>
            </p:nvSpPr>
            <p:spPr bwMode="auto">
              <a:xfrm>
                <a:off x="7199313" y="2997201"/>
                <a:ext cx="4762" cy="3175"/>
              </a:xfrm>
              <a:custGeom>
                <a:avLst/>
                <a:gdLst>
                  <a:gd name="T0" fmla="*/ 0 w 3"/>
                  <a:gd name="T1" fmla="*/ 5040313 h 2"/>
                  <a:gd name="T2" fmla="*/ 2519098 w 3"/>
                  <a:gd name="T3" fmla="*/ 2520950 h 2"/>
                  <a:gd name="T4" fmla="*/ 5039783 w 3"/>
                  <a:gd name="T5" fmla="*/ 0 h 2"/>
                  <a:gd name="T6" fmla="*/ 7558881 w 3"/>
                  <a:gd name="T7" fmla="*/ 0 h 2"/>
                  <a:gd name="T8" fmla="*/ 7558881 w 3"/>
                  <a:gd name="T9" fmla="*/ 2520950 h 2"/>
                  <a:gd name="T10" fmla="*/ 5039783 w 3"/>
                  <a:gd name="T11" fmla="*/ 2520950 h 2"/>
                  <a:gd name="T12" fmla="*/ 2519098 w 3"/>
                  <a:gd name="T13" fmla="*/ 5040313 h 2"/>
                  <a:gd name="T14" fmla="*/ 0 w 3"/>
                  <a:gd name="T15" fmla="*/ 504031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93" name="Freeform 1755"/>
              <p:cNvSpPr>
                <a:spLocks/>
              </p:cNvSpPr>
              <p:nvPr/>
            </p:nvSpPr>
            <p:spPr bwMode="auto">
              <a:xfrm>
                <a:off x="7219950" y="2995613"/>
                <a:ext cx="4763" cy="3175"/>
              </a:xfrm>
              <a:custGeom>
                <a:avLst/>
                <a:gdLst>
                  <a:gd name="T0" fmla="*/ 0 w 3"/>
                  <a:gd name="T1" fmla="*/ 2520950 h 2"/>
                  <a:gd name="T2" fmla="*/ 5040842 w 3"/>
                  <a:gd name="T3" fmla="*/ 0 h 2"/>
                  <a:gd name="T4" fmla="*/ 7562056 w 3"/>
                  <a:gd name="T5" fmla="*/ 0 h 2"/>
                  <a:gd name="T6" fmla="*/ 5040842 w 3"/>
                  <a:gd name="T7" fmla="*/ 2520950 h 2"/>
                  <a:gd name="T8" fmla="*/ 5040842 w 3"/>
                  <a:gd name="T9" fmla="*/ 5040313 h 2"/>
                  <a:gd name="T10" fmla="*/ 0 w 3"/>
                  <a:gd name="T11" fmla="*/ 5040313 h 2"/>
                  <a:gd name="T12" fmla="*/ 0 w 3"/>
                  <a:gd name="T13" fmla="*/ 252095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94" name="Freeform 1756"/>
              <p:cNvSpPr>
                <a:spLocks/>
              </p:cNvSpPr>
              <p:nvPr/>
            </p:nvSpPr>
            <p:spPr bwMode="auto">
              <a:xfrm>
                <a:off x="7234238" y="2970213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5040313 w 4"/>
                  <a:gd name="T3" fmla="*/ 0 h 2"/>
                  <a:gd name="T4" fmla="*/ 7559675 w 4"/>
                  <a:gd name="T5" fmla="*/ 0 h 2"/>
                  <a:gd name="T6" fmla="*/ 10080625 w 4"/>
                  <a:gd name="T7" fmla="*/ 2520950 h 2"/>
                  <a:gd name="T8" fmla="*/ 10080625 w 4"/>
                  <a:gd name="T9" fmla="*/ 5040313 h 2"/>
                  <a:gd name="T10" fmla="*/ 7559675 w 4"/>
                  <a:gd name="T11" fmla="*/ 2520950 h 2"/>
                  <a:gd name="T12" fmla="*/ 5040313 w 4"/>
                  <a:gd name="T13" fmla="*/ 2520950 h 2"/>
                  <a:gd name="T14" fmla="*/ 5040313 w 4"/>
                  <a:gd name="T15" fmla="*/ 0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95" name="Freeform 1757"/>
              <p:cNvSpPr>
                <a:spLocks/>
              </p:cNvSpPr>
              <p:nvPr/>
            </p:nvSpPr>
            <p:spPr bwMode="auto">
              <a:xfrm>
                <a:off x="7412038" y="2595563"/>
                <a:ext cx="6350" cy="3175"/>
              </a:xfrm>
              <a:custGeom>
                <a:avLst/>
                <a:gdLst>
                  <a:gd name="T0" fmla="*/ 0 w 4"/>
                  <a:gd name="T1" fmla="*/ 2520950 h 2"/>
                  <a:gd name="T2" fmla="*/ 5040313 w 4"/>
                  <a:gd name="T3" fmla="*/ 0 h 2"/>
                  <a:gd name="T4" fmla="*/ 7559675 w 4"/>
                  <a:gd name="T5" fmla="*/ 0 h 2"/>
                  <a:gd name="T6" fmla="*/ 10080625 w 4"/>
                  <a:gd name="T7" fmla="*/ 0 h 2"/>
                  <a:gd name="T8" fmla="*/ 10080625 w 4"/>
                  <a:gd name="T9" fmla="*/ 2520950 h 2"/>
                  <a:gd name="T10" fmla="*/ 7559675 w 4"/>
                  <a:gd name="T11" fmla="*/ 2520950 h 2"/>
                  <a:gd name="T12" fmla="*/ 7559675 w 4"/>
                  <a:gd name="T13" fmla="*/ 5040313 h 2"/>
                  <a:gd name="T14" fmla="*/ 5040313 w 4"/>
                  <a:gd name="T15" fmla="*/ 2520950 h 2"/>
                  <a:gd name="T16" fmla="*/ 5040313 w 4"/>
                  <a:gd name="T17" fmla="*/ 5040313 h 2"/>
                  <a:gd name="T18" fmla="*/ 0 w 4"/>
                  <a:gd name="T19" fmla="*/ 5040313 h 2"/>
                  <a:gd name="T20" fmla="*/ 0 w 4"/>
                  <a:gd name="T21" fmla="*/ 252095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96" name="Freeform 1758"/>
              <p:cNvSpPr>
                <a:spLocks/>
              </p:cNvSpPr>
              <p:nvPr/>
            </p:nvSpPr>
            <p:spPr bwMode="auto">
              <a:xfrm>
                <a:off x="7315200" y="2955926"/>
                <a:ext cx="4763" cy="1587"/>
              </a:xfrm>
              <a:custGeom>
                <a:avLst/>
                <a:gdLst>
                  <a:gd name="T0" fmla="*/ 0 w 3"/>
                  <a:gd name="T1" fmla="*/ 2520156 h 1"/>
                  <a:gd name="T2" fmla="*/ 2521215 w 3"/>
                  <a:gd name="T3" fmla="*/ 2520156 h 1"/>
                  <a:gd name="T4" fmla="*/ 5040842 w 3"/>
                  <a:gd name="T5" fmla="*/ 0 h 1"/>
                  <a:gd name="T6" fmla="*/ 7562056 w 3"/>
                  <a:gd name="T7" fmla="*/ 0 h 1"/>
                  <a:gd name="T8" fmla="*/ 7562056 w 3"/>
                  <a:gd name="T9" fmla="*/ 2520156 h 1"/>
                  <a:gd name="T10" fmla="*/ 5040842 w 3"/>
                  <a:gd name="T11" fmla="*/ 2520156 h 1"/>
                  <a:gd name="T12" fmla="*/ 2521215 w 3"/>
                  <a:gd name="T13" fmla="*/ 2520156 h 1"/>
                  <a:gd name="T14" fmla="*/ 0 w 3"/>
                  <a:gd name="T15" fmla="*/ 2520156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97" name="Freeform 1759"/>
              <p:cNvSpPr>
                <a:spLocks/>
              </p:cNvSpPr>
              <p:nvPr/>
            </p:nvSpPr>
            <p:spPr bwMode="auto">
              <a:xfrm>
                <a:off x="7378700" y="2757488"/>
                <a:ext cx="3175" cy="4763"/>
              </a:xfrm>
              <a:custGeom>
                <a:avLst/>
                <a:gdLst>
                  <a:gd name="T0" fmla="*/ 0 w 2"/>
                  <a:gd name="T1" fmla="*/ 2519627 h 3"/>
                  <a:gd name="T2" fmla="*/ 0 w 2"/>
                  <a:gd name="T3" fmla="*/ 0 h 3"/>
                  <a:gd name="T4" fmla="*/ 2520950 w 2"/>
                  <a:gd name="T5" fmla="*/ 2519627 h 3"/>
                  <a:gd name="T6" fmla="*/ 5040313 w 2"/>
                  <a:gd name="T7" fmla="*/ 7560469 h 3"/>
                  <a:gd name="T8" fmla="*/ 2520950 w 2"/>
                  <a:gd name="T9" fmla="*/ 7560469 h 3"/>
                  <a:gd name="T10" fmla="*/ 2520950 w 2"/>
                  <a:gd name="T11" fmla="*/ 5040842 h 3"/>
                  <a:gd name="T12" fmla="*/ 0 w 2"/>
                  <a:gd name="T13" fmla="*/ 251962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98" name="Freeform 1760"/>
              <p:cNvSpPr>
                <a:spLocks/>
              </p:cNvSpPr>
              <p:nvPr/>
            </p:nvSpPr>
            <p:spPr bwMode="auto">
              <a:xfrm>
                <a:off x="7323138" y="2951163"/>
                <a:ext cx="6350" cy="3175"/>
              </a:xfrm>
              <a:custGeom>
                <a:avLst/>
                <a:gdLst>
                  <a:gd name="T0" fmla="*/ 0 w 4"/>
                  <a:gd name="T1" fmla="*/ 5040313 h 2"/>
                  <a:gd name="T2" fmla="*/ 0 w 4"/>
                  <a:gd name="T3" fmla="*/ 2520950 h 2"/>
                  <a:gd name="T4" fmla="*/ 5040313 w 4"/>
                  <a:gd name="T5" fmla="*/ 0 h 2"/>
                  <a:gd name="T6" fmla="*/ 7559675 w 4"/>
                  <a:gd name="T7" fmla="*/ 0 h 2"/>
                  <a:gd name="T8" fmla="*/ 10080625 w 4"/>
                  <a:gd name="T9" fmla="*/ 0 h 2"/>
                  <a:gd name="T10" fmla="*/ 5040313 w 4"/>
                  <a:gd name="T11" fmla="*/ 5040313 h 2"/>
                  <a:gd name="T12" fmla="*/ 0 w 4"/>
                  <a:gd name="T13" fmla="*/ 50403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1999" name="Rectangle 1761"/>
              <p:cNvSpPr>
                <a:spLocks noChangeArrowheads="1"/>
              </p:cNvSpPr>
              <p:nvPr/>
            </p:nvSpPr>
            <p:spPr bwMode="auto">
              <a:xfrm>
                <a:off x="7342188" y="2932113"/>
                <a:ext cx="1587" cy="3175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rgbClr val="000000"/>
                  </a:solidFill>
                </a:endParaRPr>
              </a:p>
            </p:txBody>
          </p:sp>
          <p:sp>
            <p:nvSpPr>
              <p:cNvPr id="52000" name="Freeform 1762"/>
              <p:cNvSpPr>
                <a:spLocks/>
              </p:cNvSpPr>
              <p:nvPr/>
            </p:nvSpPr>
            <p:spPr bwMode="auto">
              <a:xfrm>
                <a:off x="7412038" y="2767013"/>
                <a:ext cx="14287" cy="9525"/>
              </a:xfrm>
              <a:custGeom>
                <a:avLst/>
                <a:gdLst>
                  <a:gd name="T0" fmla="*/ 0 w 9"/>
                  <a:gd name="T1" fmla="*/ 2520950 h 6"/>
                  <a:gd name="T2" fmla="*/ 0 w 9"/>
                  <a:gd name="T3" fmla="*/ 0 h 6"/>
                  <a:gd name="T4" fmla="*/ 5040136 w 9"/>
                  <a:gd name="T5" fmla="*/ 0 h 6"/>
                  <a:gd name="T6" fmla="*/ 7559410 w 9"/>
                  <a:gd name="T7" fmla="*/ 2520950 h 6"/>
                  <a:gd name="T8" fmla="*/ 10080272 w 9"/>
                  <a:gd name="T9" fmla="*/ 2520950 h 6"/>
                  <a:gd name="T10" fmla="*/ 10080272 w 9"/>
                  <a:gd name="T11" fmla="*/ 7561263 h 6"/>
                  <a:gd name="T12" fmla="*/ 12599547 w 9"/>
                  <a:gd name="T13" fmla="*/ 10080625 h 6"/>
                  <a:gd name="T14" fmla="*/ 15120408 w 9"/>
                  <a:gd name="T15" fmla="*/ 10080625 h 6"/>
                  <a:gd name="T16" fmla="*/ 17639683 w 9"/>
                  <a:gd name="T17" fmla="*/ 12601575 h 6"/>
                  <a:gd name="T18" fmla="*/ 20160544 w 9"/>
                  <a:gd name="T19" fmla="*/ 12601575 h 6"/>
                  <a:gd name="T20" fmla="*/ 22679819 w 9"/>
                  <a:gd name="T21" fmla="*/ 12601575 h 6"/>
                  <a:gd name="T22" fmla="*/ 22679819 w 9"/>
                  <a:gd name="T23" fmla="*/ 15120938 h 6"/>
                  <a:gd name="T24" fmla="*/ 20160544 w 9"/>
                  <a:gd name="T25" fmla="*/ 15120938 h 6"/>
                  <a:gd name="T26" fmla="*/ 17639683 w 9"/>
                  <a:gd name="T27" fmla="*/ 15120938 h 6"/>
                  <a:gd name="T28" fmla="*/ 12599547 w 9"/>
                  <a:gd name="T29" fmla="*/ 12601575 h 6"/>
                  <a:gd name="T30" fmla="*/ 7559410 w 9"/>
                  <a:gd name="T31" fmla="*/ 10080625 h 6"/>
                  <a:gd name="T32" fmla="*/ 5040136 w 9"/>
                  <a:gd name="T33" fmla="*/ 10080625 h 6"/>
                  <a:gd name="T34" fmla="*/ 5040136 w 9"/>
                  <a:gd name="T35" fmla="*/ 7561263 h 6"/>
                  <a:gd name="T36" fmla="*/ 0 w 9"/>
                  <a:gd name="T37" fmla="*/ 252095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6"/>
                  <a:gd name="T59" fmla="*/ 9 w 9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6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01" name="Freeform 1763"/>
              <p:cNvSpPr>
                <a:spLocks/>
              </p:cNvSpPr>
              <p:nvPr/>
            </p:nvSpPr>
            <p:spPr bwMode="auto">
              <a:xfrm>
                <a:off x="7377113" y="2908301"/>
                <a:ext cx="3175" cy="4762"/>
              </a:xfrm>
              <a:custGeom>
                <a:avLst/>
                <a:gdLst>
                  <a:gd name="T0" fmla="*/ 0 w 2"/>
                  <a:gd name="T1" fmla="*/ 0 h 3"/>
                  <a:gd name="T2" fmla="*/ 2520950 w 2"/>
                  <a:gd name="T3" fmla="*/ 0 h 3"/>
                  <a:gd name="T4" fmla="*/ 5040313 w 2"/>
                  <a:gd name="T5" fmla="*/ 2520685 h 3"/>
                  <a:gd name="T6" fmla="*/ 2520950 w 2"/>
                  <a:gd name="T7" fmla="*/ 7560469 h 3"/>
                  <a:gd name="T8" fmla="*/ 0 w 2"/>
                  <a:gd name="T9" fmla="*/ 7560469 h 3"/>
                  <a:gd name="T10" fmla="*/ 0 w 2"/>
                  <a:gd name="T11" fmla="*/ 5039783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02" name="Freeform 1764"/>
              <p:cNvSpPr>
                <a:spLocks/>
              </p:cNvSpPr>
              <p:nvPr/>
            </p:nvSpPr>
            <p:spPr bwMode="auto">
              <a:xfrm>
                <a:off x="7408863" y="2849563"/>
                <a:ext cx="3175" cy="3175"/>
              </a:xfrm>
              <a:custGeom>
                <a:avLst/>
                <a:gdLst>
                  <a:gd name="T0" fmla="*/ 0 w 2"/>
                  <a:gd name="T1" fmla="*/ 2520950 h 2"/>
                  <a:gd name="T2" fmla="*/ 2520950 w 2"/>
                  <a:gd name="T3" fmla="*/ 0 h 2"/>
                  <a:gd name="T4" fmla="*/ 5040313 w 2"/>
                  <a:gd name="T5" fmla="*/ 0 h 2"/>
                  <a:gd name="T6" fmla="*/ 5040313 w 2"/>
                  <a:gd name="T7" fmla="*/ 2520950 h 2"/>
                  <a:gd name="T8" fmla="*/ 5040313 w 2"/>
                  <a:gd name="T9" fmla="*/ 5040313 h 2"/>
                  <a:gd name="T10" fmla="*/ 2520950 w 2"/>
                  <a:gd name="T11" fmla="*/ 5040313 h 2"/>
                  <a:gd name="T12" fmla="*/ 0 w 2"/>
                  <a:gd name="T13" fmla="*/ 5040313 h 2"/>
                  <a:gd name="T14" fmla="*/ 0 w 2"/>
                  <a:gd name="T15" fmla="*/ 252095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03" name="Freeform 1765"/>
              <p:cNvSpPr>
                <a:spLocks/>
              </p:cNvSpPr>
              <p:nvPr/>
            </p:nvSpPr>
            <p:spPr bwMode="auto">
              <a:xfrm>
                <a:off x="7429500" y="2806701"/>
                <a:ext cx="7938" cy="3175"/>
              </a:xfrm>
              <a:custGeom>
                <a:avLst/>
                <a:gdLst>
                  <a:gd name="T0" fmla="*/ 0 w 5"/>
                  <a:gd name="T1" fmla="*/ 0 h 2"/>
                  <a:gd name="T2" fmla="*/ 2521109 w 5"/>
                  <a:gd name="T3" fmla="*/ 0 h 2"/>
                  <a:gd name="T4" fmla="*/ 5040630 w 5"/>
                  <a:gd name="T5" fmla="*/ 0 h 2"/>
                  <a:gd name="T6" fmla="*/ 7561739 w 5"/>
                  <a:gd name="T7" fmla="*/ 0 h 2"/>
                  <a:gd name="T8" fmla="*/ 10081260 w 5"/>
                  <a:gd name="T9" fmla="*/ 2520950 h 2"/>
                  <a:gd name="T10" fmla="*/ 12602369 w 5"/>
                  <a:gd name="T11" fmla="*/ 2520950 h 2"/>
                  <a:gd name="T12" fmla="*/ 10081260 w 5"/>
                  <a:gd name="T13" fmla="*/ 5040313 h 2"/>
                  <a:gd name="T14" fmla="*/ 7561739 w 5"/>
                  <a:gd name="T15" fmla="*/ 5040313 h 2"/>
                  <a:gd name="T16" fmla="*/ 2521109 w 5"/>
                  <a:gd name="T17" fmla="*/ 2520950 h 2"/>
                  <a:gd name="T18" fmla="*/ 0 w 5"/>
                  <a:gd name="T19" fmla="*/ 2520950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04" name="Freeform 1766"/>
              <p:cNvSpPr>
                <a:spLocks/>
              </p:cNvSpPr>
              <p:nvPr/>
            </p:nvSpPr>
            <p:spPr bwMode="auto">
              <a:xfrm>
                <a:off x="7432675" y="2801938"/>
                <a:ext cx="3175" cy="3175"/>
              </a:xfrm>
              <a:custGeom>
                <a:avLst/>
                <a:gdLst>
                  <a:gd name="T0" fmla="*/ 0 w 2"/>
                  <a:gd name="T1" fmla="*/ 2520950 h 2"/>
                  <a:gd name="T2" fmla="*/ 2520950 w 2"/>
                  <a:gd name="T3" fmla="*/ 0 h 2"/>
                  <a:gd name="T4" fmla="*/ 5040313 w 2"/>
                  <a:gd name="T5" fmla="*/ 2520950 h 2"/>
                  <a:gd name="T6" fmla="*/ 2520950 w 2"/>
                  <a:gd name="T7" fmla="*/ 2520950 h 2"/>
                  <a:gd name="T8" fmla="*/ 2520950 w 2"/>
                  <a:gd name="T9" fmla="*/ 5040313 h 2"/>
                  <a:gd name="T10" fmla="*/ 0 w 2"/>
                  <a:gd name="T11" fmla="*/ 252095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05" name="Freeform 1767"/>
              <p:cNvSpPr>
                <a:spLocks/>
              </p:cNvSpPr>
              <p:nvPr/>
            </p:nvSpPr>
            <p:spPr bwMode="auto">
              <a:xfrm>
                <a:off x="7431088" y="2813051"/>
                <a:ext cx="3175" cy="4762"/>
              </a:xfrm>
              <a:custGeom>
                <a:avLst/>
                <a:gdLst>
                  <a:gd name="T0" fmla="*/ 0 w 2"/>
                  <a:gd name="T1" fmla="*/ 5039783 h 3"/>
                  <a:gd name="T2" fmla="*/ 0 w 2"/>
                  <a:gd name="T3" fmla="*/ 0 h 3"/>
                  <a:gd name="T4" fmla="*/ 2520950 w 2"/>
                  <a:gd name="T5" fmla="*/ 0 h 3"/>
                  <a:gd name="T6" fmla="*/ 5040313 w 2"/>
                  <a:gd name="T7" fmla="*/ 5039783 h 3"/>
                  <a:gd name="T8" fmla="*/ 5040313 w 2"/>
                  <a:gd name="T9" fmla="*/ 7560469 h 3"/>
                  <a:gd name="T10" fmla="*/ 2520950 w 2"/>
                  <a:gd name="T11" fmla="*/ 7560469 h 3"/>
                  <a:gd name="T12" fmla="*/ 2520950 w 2"/>
                  <a:gd name="T13" fmla="*/ 5039783 h 3"/>
                  <a:gd name="T14" fmla="*/ 0 w 2"/>
                  <a:gd name="T15" fmla="*/ 503978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06" name="Freeform 1768"/>
              <p:cNvSpPr>
                <a:spLocks/>
              </p:cNvSpPr>
              <p:nvPr/>
            </p:nvSpPr>
            <p:spPr bwMode="auto">
              <a:xfrm>
                <a:off x="5426075" y="2989263"/>
                <a:ext cx="20638" cy="6350"/>
              </a:xfrm>
              <a:custGeom>
                <a:avLst/>
                <a:gdLst>
                  <a:gd name="T0" fmla="*/ 0 w 13"/>
                  <a:gd name="T1" fmla="*/ 0 h 4"/>
                  <a:gd name="T2" fmla="*/ 32763619 w 13"/>
                  <a:gd name="T3" fmla="*/ 0 h 4"/>
                  <a:gd name="T4" fmla="*/ 30242608 w 13"/>
                  <a:gd name="T5" fmla="*/ 10080625 h 4"/>
                  <a:gd name="T6" fmla="*/ 15121304 w 13"/>
                  <a:gd name="T7" fmla="*/ 10080625 h 4"/>
                  <a:gd name="T8" fmla="*/ 0 w 1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"/>
                  <a:gd name="T17" fmla="*/ 13 w 1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">
                    <a:moveTo>
                      <a:pt x="0" y="0"/>
                    </a:moveTo>
                    <a:lnTo>
                      <a:pt x="13" y="0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07" name="Freeform 1769"/>
              <p:cNvSpPr>
                <a:spLocks/>
              </p:cNvSpPr>
              <p:nvPr/>
            </p:nvSpPr>
            <p:spPr bwMode="auto">
              <a:xfrm>
                <a:off x="5453063" y="3371850"/>
                <a:ext cx="34925" cy="11112"/>
              </a:xfrm>
              <a:custGeom>
                <a:avLst/>
                <a:gdLst>
                  <a:gd name="T0" fmla="*/ 55443438 w 22"/>
                  <a:gd name="T1" fmla="*/ 17641094 h 7"/>
                  <a:gd name="T2" fmla="*/ 0 w 22"/>
                  <a:gd name="T3" fmla="*/ 17641094 h 7"/>
                  <a:gd name="T4" fmla="*/ 2520950 w 22"/>
                  <a:gd name="T5" fmla="*/ 15120257 h 7"/>
                  <a:gd name="T6" fmla="*/ 25201563 w 22"/>
                  <a:gd name="T7" fmla="*/ 2520837 h 7"/>
                  <a:gd name="T8" fmla="*/ 25201563 w 22"/>
                  <a:gd name="T9" fmla="*/ 2520837 h 7"/>
                  <a:gd name="T10" fmla="*/ 27722513 w 22"/>
                  <a:gd name="T11" fmla="*/ 0 h 7"/>
                  <a:gd name="T12" fmla="*/ 30241875 w 22"/>
                  <a:gd name="T13" fmla="*/ 0 h 7"/>
                  <a:gd name="T14" fmla="*/ 32761238 w 22"/>
                  <a:gd name="T15" fmla="*/ 0 h 7"/>
                  <a:gd name="T16" fmla="*/ 32761238 w 22"/>
                  <a:gd name="T17" fmla="*/ 2520837 h 7"/>
                  <a:gd name="T18" fmla="*/ 32761238 w 22"/>
                  <a:gd name="T19" fmla="*/ 5040086 h 7"/>
                  <a:gd name="T20" fmla="*/ 32761238 w 22"/>
                  <a:gd name="T21" fmla="*/ 5040086 h 7"/>
                  <a:gd name="T22" fmla="*/ 35282188 w 22"/>
                  <a:gd name="T23" fmla="*/ 5040086 h 7"/>
                  <a:gd name="T24" fmla="*/ 40322500 w 22"/>
                  <a:gd name="T25" fmla="*/ 5040086 h 7"/>
                  <a:gd name="T26" fmla="*/ 40322500 w 22"/>
                  <a:gd name="T27" fmla="*/ 5040086 h 7"/>
                  <a:gd name="T28" fmla="*/ 40322500 w 22"/>
                  <a:gd name="T29" fmla="*/ 7560922 h 7"/>
                  <a:gd name="T30" fmla="*/ 40322500 w 22"/>
                  <a:gd name="T31" fmla="*/ 12601008 h 7"/>
                  <a:gd name="T32" fmla="*/ 40322500 w 22"/>
                  <a:gd name="T33" fmla="*/ 12601008 h 7"/>
                  <a:gd name="T34" fmla="*/ 42843450 w 22"/>
                  <a:gd name="T35" fmla="*/ 15120257 h 7"/>
                  <a:gd name="T36" fmla="*/ 45362813 w 22"/>
                  <a:gd name="T37" fmla="*/ 15120257 h 7"/>
                  <a:gd name="T38" fmla="*/ 47883763 w 22"/>
                  <a:gd name="T39" fmla="*/ 15120257 h 7"/>
                  <a:gd name="T40" fmla="*/ 47883763 w 22"/>
                  <a:gd name="T41" fmla="*/ 15120257 h 7"/>
                  <a:gd name="T42" fmla="*/ 50403125 w 22"/>
                  <a:gd name="T43" fmla="*/ 15120257 h 7"/>
                  <a:gd name="T44" fmla="*/ 50403125 w 22"/>
                  <a:gd name="T45" fmla="*/ 15120257 h 7"/>
                  <a:gd name="T46" fmla="*/ 52924075 w 22"/>
                  <a:gd name="T47" fmla="*/ 15120257 h 7"/>
                  <a:gd name="T48" fmla="*/ 55443438 w 22"/>
                  <a:gd name="T49" fmla="*/ 15120257 h 7"/>
                  <a:gd name="T50" fmla="*/ 55443438 w 22"/>
                  <a:gd name="T51" fmla="*/ 17641094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7"/>
                  <a:gd name="T80" fmla="*/ 22 w 22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7">
                    <a:moveTo>
                      <a:pt x="22" y="7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08" name="Freeform 1770"/>
              <p:cNvSpPr>
                <a:spLocks/>
              </p:cNvSpPr>
              <p:nvPr/>
            </p:nvSpPr>
            <p:spPr bwMode="auto">
              <a:xfrm>
                <a:off x="5100638" y="2443163"/>
                <a:ext cx="93662" cy="98425"/>
              </a:xfrm>
              <a:custGeom>
                <a:avLst/>
                <a:gdLst>
                  <a:gd name="T0" fmla="*/ 12599920 w 59"/>
                  <a:gd name="T1" fmla="*/ 7561263 h 62"/>
                  <a:gd name="T2" fmla="*/ 25201428 w 59"/>
                  <a:gd name="T3" fmla="*/ 5040313 h 62"/>
                  <a:gd name="T4" fmla="*/ 32761063 w 59"/>
                  <a:gd name="T5" fmla="*/ 0 h 62"/>
                  <a:gd name="T6" fmla="*/ 52922205 w 59"/>
                  <a:gd name="T7" fmla="*/ 5040313 h 62"/>
                  <a:gd name="T8" fmla="*/ 63002776 w 59"/>
                  <a:gd name="T9" fmla="*/ 12601575 h 62"/>
                  <a:gd name="T10" fmla="*/ 68043062 w 59"/>
                  <a:gd name="T11" fmla="*/ 17641888 h 62"/>
                  <a:gd name="T12" fmla="*/ 70563998 w 59"/>
                  <a:gd name="T13" fmla="*/ 20161250 h 62"/>
                  <a:gd name="T14" fmla="*/ 83163919 w 59"/>
                  <a:gd name="T15" fmla="*/ 32762825 h 62"/>
                  <a:gd name="T16" fmla="*/ 95765426 w 59"/>
                  <a:gd name="T17" fmla="*/ 37803138 h 62"/>
                  <a:gd name="T18" fmla="*/ 93244490 w 59"/>
                  <a:gd name="T19" fmla="*/ 45362813 h 62"/>
                  <a:gd name="T20" fmla="*/ 98284775 w 59"/>
                  <a:gd name="T21" fmla="*/ 47883763 h 62"/>
                  <a:gd name="T22" fmla="*/ 93244490 w 59"/>
                  <a:gd name="T23" fmla="*/ 47883763 h 62"/>
                  <a:gd name="T24" fmla="*/ 98284775 w 59"/>
                  <a:gd name="T25" fmla="*/ 52924075 h 62"/>
                  <a:gd name="T26" fmla="*/ 100805712 w 59"/>
                  <a:gd name="T27" fmla="*/ 57964388 h 62"/>
                  <a:gd name="T28" fmla="*/ 115926569 w 59"/>
                  <a:gd name="T29" fmla="*/ 57964388 h 62"/>
                  <a:gd name="T30" fmla="*/ 120966854 w 59"/>
                  <a:gd name="T31" fmla="*/ 63004700 h 62"/>
                  <a:gd name="T32" fmla="*/ 131047425 w 59"/>
                  <a:gd name="T33" fmla="*/ 55443438 h 62"/>
                  <a:gd name="T34" fmla="*/ 136087711 w 59"/>
                  <a:gd name="T35" fmla="*/ 57964388 h 62"/>
                  <a:gd name="T36" fmla="*/ 141127997 w 59"/>
                  <a:gd name="T37" fmla="*/ 60483750 h 62"/>
                  <a:gd name="T38" fmla="*/ 136087711 w 59"/>
                  <a:gd name="T39" fmla="*/ 60483750 h 62"/>
                  <a:gd name="T40" fmla="*/ 136087711 w 59"/>
                  <a:gd name="T41" fmla="*/ 68045013 h 62"/>
                  <a:gd name="T42" fmla="*/ 138607060 w 59"/>
                  <a:gd name="T43" fmla="*/ 68045013 h 62"/>
                  <a:gd name="T44" fmla="*/ 136087711 w 59"/>
                  <a:gd name="T45" fmla="*/ 75604688 h 62"/>
                  <a:gd name="T46" fmla="*/ 136087711 w 59"/>
                  <a:gd name="T47" fmla="*/ 100806250 h 62"/>
                  <a:gd name="T48" fmla="*/ 143647346 w 59"/>
                  <a:gd name="T49" fmla="*/ 103327200 h 62"/>
                  <a:gd name="T50" fmla="*/ 148687631 w 59"/>
                  <a:gd name="T51" fmla="*/ 110886875 h 62"/>
                  <a:gd name="T52" fmla="*/ 136087711 w 59"/>
                  <a:gd name="T53" fmla="*/ 118448138 h 62"/>
                  <a:gd name="T54" fmla="*/ 133566774 w 59"/>
                  <a:gd name="T55" fmla="*/ 133569075 h 62"/>
                  <a:gd name="T56" fmla="*/ 131047425 w 59"/>
                  <a:gd name="T57" fmla="*/ 138609388 h 62"/>
                  <a:gd name="T58" fmla="*/ 120966854 w 59"/>
                  <a:gd name="T59" fmla="*/ 138609388 h 62"/>
                  <a:gd name="T60" fmla="*/ 108365347 w 59"/>
                  <a:gd name="T61" fmla="*/ 141128750 h 62"/>
                  <a:gd name="T62" fmla="*/ 95765426 w 59"/>
                  <a:gd name="T63" fmla="*/ 141128750 h 62"/>
                  <a:gd name="T64" fmla="*/ 83163919 w 59"/>
                  <a:gd name="T65" fmla="*/ 146169063 h 62"/>
                  <a:gd name="T66" fmla="*/ 70563998 w 59"/>
                  <a:gd name="T67" fmla="*/ 153730325 h 62"/>
                  <a:gd name="T68" fmla="*/ 65523713 w 59"/>
                  <a:gd name="T69" fmla="*/ 153730325 h 62"/>
                  <a:gd name="T70" fmla="*/ 63002776 w 59"/>
                  <a:gd name="T71" fmla="*/ 141128750 h 62"/>
                  <a:gd name="T72" fmla="*/ 50402856 w 59"/>
                  <a:gd name="T73" fmla="*/ 138609388 h 62"/>
                  <a:gd name="T74" fmla="*/ 47881919 w 59"/>
                  <a:gd name="T75" fmla="*/ 128528763 h 62"/>
                  <a:gd name="T76" fmla="*/ 50402856 w 59"/>
                  <a:gd name="T77" fmla="*/ 126007813 h 62"/>
                  <a:gd name="T78" fmla="*/ 47881919 w 59"/>
                  <a:gd name="T79" fmla="*/ 115927188 h 62"/>
                  <a:gd name="T80" fmla="*/ 32761063 w 59"/>
                  <a:gd name="T81" fmla="*/ 108367513 h 62"/>
                  <a:gd name="T82" fmla="*/ 17640206 w 59"/>
                  <a:gd name="T83" fmla="*/ 98286888 h 62"/>
                  <a:gd name="T84" fmla="*/ 25201428 w 59"/>
                  <a:gd name="T85" fmla="*/ 93246575 h 62"/>
                  <a:gd name="T86" fmla="*/ 25201428 w 59"/>
                  <a:gd name="T87" fmla="*/ 88206263 h 62"/>
                  <a:gd name="T88" fmla="*/ 20161142 w 59"/>
                  <a:gd name="T89" fmla="*/ 80645000 h 62"/>
                  <a:gd name="T90" fmla="*/ 27720777 w 59"/>
                  <a:gd name="T91" fmla="*/ 80645000 h 62"/>
                  <a:gd name="T92" fmla="*/ 17640206 w 59"/>
                  <a:gd name="T93" fmla="*/ 70564375 h 62"/>
                  <a:gd name="T94" fmla="*/ 12599920 w 59"/>
                  <a:gd name="T95" fmla="*/ 60483750 h 62"/>
                  <a:gd name="T96" fmla="*/ 20161142 w 59"/>
                  <a:gd name="T97" fmla="*/ 47883763 h 62"/>
                  <a:gd name="T98" fmla="*/ 7559635 w 59"/>
                  <a:gd name="T99" fmla="*/ 47883763 h 62"/>
                  <a:gd name="T100" fmla="*/ 12599920 w 59"/>
                  <a:gd name="T101" fmla="*/ 40322500 h 62"/>
                  <a:gd name="T102" fmla="*/ 20161142 w 59"/>
                  <a:gd name="T103" fmla="*/ 37803138 h 62"/>
                  <a:gd name="T104" fmla="*/ 20161142 w 59"/>
                  <a:gd name="T105" fmla="*/ 35282188 h 62"/>
                  <a:gd name="T106" fmla="*/ 12599920 w 59"/>
                  <a:gd name="T107" fmla="*/ 35282188 h 62"/>
                  <a:gd name="T108" fmla="*/ 7559635 w 59"/>
                  <a:gd name="T109" fmla="*/ 27722513 h 62"/>
                  <a:gd name="T110" fmla="*/ 5040286 w 59"/>
                  <a:gd name="T111" fmla="*/ 22682200 h 62"/>
                  <a:gd name="T112" fmla="*/ 5040286 w 59"/>
                  <a:gd name="T113" fmla="*/ 20161250 h 62"/>
                  <a:gd name="T114" fmla="*/ 0 w 59"/>
                  <a:gd name="T115" fmla="*/ 12601575 h 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9"/>
                  <a:gd name="T175" fmla="*/ 0 h 62"/>
                  <a:gd name="T176" fmla="*/ 59 w 59"/>
                  <a:gd name="T177" fmla="*/ 62 h 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9" h="62">
                    <a:moveTo>
                      <a:pt x="0" y="5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0" y="59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6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009" name="Freeform 1771"/>
              <p:cNvSpPr>
                <a:spLocks/>
              </p:cNvSpPr>
              <p:nvPr/>
            </p:nvSpPr>
            <p:spPr bwMode="auto">
              <a:xfrm>
                <a:off x="5094288" y="2505076"/>
                <a:ext cx="41275" cy="36512"/>
              </a:xfrm>
              <a:custGeom>
                <a:avLst/>
                <a:gdLst>
                  <a:gd name="T0" fmla="*/ 0 w 26"/>
                  <a:gd name="T1" fmla="*/ 17641646 h 23"/>
                  <a:gd name="T2" fmla="*/ 2520950 w 26"/>
                  <a:gd name="T3" fmla="*/ 15120730 h 23"/>
                  <a:gd name="T4" fmla="*/ 2520950 w 26"/>
                  <a:gd name="T5" fmla="*/ 15120730 h 23"/>
                  <a:gd name="T6" fmla="*/ 5040313 w 26"/>
                  <a:gd name="T7" fmla="*/ 15120730 h 23"/>
                  <a:gd name="T8" fmla="*/ 5040313 w 26"/>
                  <a:gd name="T9" fmla="*/ 12601402 h 23"/>
                  <a:gd name="T10" fmla="*/ 12601575 w 26"/>
                  <a:gd name="T11" fmla="*/ 5040243 h 23"/>
                  <a:gd name="T12" fmla="*/ 15120938 w 26"/>
                  <a:gd name="T13" fmla="*/ 5040243 h 23"/>
                  <a:gd name="T14" fmla="*/ 15120938 w 26"/>
                  <a:gd name="T15" fmla="*/ 7561159 h 23"/>
                  <a:gd name="T16" fmla="*/ 17640300 w 26"/>
                  <a:gd name="T17" fmla="*/ 10080487 h 23"/>
                  <a:gd name="T18" fmla="*/ 22682200 w 26"/>
                  <a:gd name="T19" fmla="*/ 7561159 h 23"/>
                  <a:gd name="T20" fmla="*/ 17640300 w 26"/>
                  <a:gd name="T21" fmla="*/ 2520915 h 23"/>
                  <a:gd name="T22" fmla="*/ 15120938 w 26"/>
                  <a:gd name="T23" fmla="*/ 2520915 h 23"/>
                  <a:gd name="T24" fmla="*/ 17640300 w 26"/>
                  <a:gd name="T25" fmla="*/ 0 h 23"/>
                  <a:gd name="T26" fmla="*/ 27722513 w 26"/>
                  <a:gd name="T27" fmla="*/ 0 h 23"/>
                  <a:gd name="T28" fmla="*/ 32762825 w 26"/>
                  <a:gd name="T29" fmla="*/ 5040243 h 23"/>
                  <a:gd name="T30" fmla="*/ 37801550 w 26"/>
                  <a:gd name="T31" fmla="*/ 10080487 h 23"/>
                  <a:gd name="T32" fmla="*/ 42843450 w 26"/>
                  <a:gd name="T33" fmla="*/ 10080487 h 23"/>
                  <a:gd name="T34" fmla="*/ 52924075 w 26"/>
                  <a:gd name="T35" fmla="*/ 12601402 h 23"/>
                  <a:gd name="T36" fmla="*/ 55443438 w 26"/>
                  <a:gd name="T37" fmla="*/ 17641646 h 23"/>
                  <a:gd name="T38" fmla="*/ 65524063 w 26"/>
                  <a:gd name="T39" fmla="*/ 20160974 h 23"/>
                  <a:gd name="T40" fmla="*/ 63004700 w 26"/>
                  <a:gd name="T41" fmla="*/ 25201217 h 23"/>
                  <a:gd name="T42" fmla="*/ 60483750 w 26"/>
                  <a:gd name="T43" fmla="*/ 27722133 h 23"/>
                  <a:gd name="T44" fmla="*/ 52924075 w 26"/>
                  <a:gd name="T45" fmla="*/ 27722133 h 23"/>
                  <a:gd name="T46" fmla="*/ 52924075 w 26"/>
                  <a:gd name="T47" fmla="*/ 30241461 h 23"/>
                  <a:gd name="T48" fmla="*/ 55443438 w 26"/>
                  <a:gd name="T49" fmla="*/ 32762376 h 23"/>
                  <a:gd name="T50" fmla="*/ 50403125 w 26"/>
                  <a:gd name="T51" fmla="*/ 35281704 h 23"/>
                  <a:gd name="T52" fmla="*/ 47883763 w 26"/>
                  <a:gd name="T53" fmla="*/ 35281704 h 23"/>
                  <a:gd name="T54" fmla="*/ 42843450 w 26"/>
                  <a:gd name="T55" fmla="*/ 32762376 h 23"/>
                  <a:gd name="T56" fmla="*/ 42843450 w 26"/>
                  <a:gd name="T57" fmla="*/ 30241461 h 23"/>
                  <a:gd name="T58" fmla="*/ 40322500 w 26"/>
                  <a:gd name="T59" fmla="*/ 30241461 h 23"/>
                  <a:gd name="T60" fmla="*/ 37801550 w 26"/>
                  <a:gd name="T61" fmla="*/ 32762376 h 23"/>
                  <a:gd name="T62" fmla="*/ 35282188 w 26"/>
                  <a:gd name="T63" fmla="*/ 37802620 h 23"/>
                  <a:gd name="T64" fmla="*/ 30241875 w 26"/>
                  <a:gd name="T65" fmla="*/ 47883107 h 23"/>
                  <a:gd name="T66" fmla="*/ 32762825 w 26"/>
                  <a:gd name="T67" fmla="*/ 50402435 h 23"/>
                  <a:gd name="T68" fmla="*/ 30241875 w 26"/>
                  <a:gd name="T69" fmla="*/ 55442678 h 23"/>
                  <a:gd name="T70" fmla="*/ 30241875 w 26"/>
                  <a:gd name="T71" fmla="*/ 57963594 h 23"/>
                  <a:gd name="T72" fmla="*/ 27722513 w 26"/>
                  <a:gd name="T73" fmla="*/ 57963594 h 23"/>
                  <a:gd name="T74" fmla="*/ 25201563 w 26"/>
                  <a:gd name="T75" fmla="*/ 55442678 h 23"/>
                  <a:gd name="T76" fmla="*/ 22682200 w 26"/>
                  <a:gd name="T77" fmla="*/ 52923350 h 23"/>
                  <a:gd name="T78" fmla="*/ 22682200 w 26"/>
                  <a:gd name="T79" fmla="*/ 52923350 h 23"/>
                  <a:gd name="T80" fmla="*/ 17640300 w 26"/>
                  <a:gd name="T81" fmla="*/ 50402435 h 23"/>
                  <a:gd name="T82" fmla="*/ 15120938 w 26"/>
                  <a:gd name="T83" fmla="*/ 47883107 h 23"/>
                  <a:gd name="T84" fmla="*/ 12601575 w 26"/>
                  <a:gd name="T85" fmla="*/ 42842863 h 23"/>
                  <a:gd name="T86" fmla="*/ 5040313 w 26"/>
                  <a:gd name="T87" fmla="*/ 40321948 h 23"/>
                  <a:gd name="T88" fmla="*/ 2520950 w 26"/>
                  <a:gd name="T89" fmla="*/ 37802620 h 23"/>
                  <a:gd name="T90" fmla="*/ 2520950 w 26"/>
                  <a:gd name="T91" fmla="*/ 37802620 h 23"/>
                  <a:gd name="T92" fmla="*/ 7561263 w 26"/>
                  <a:gd name="T93" fmla="*/ 37802620 h 23"/>
                  <a:gd name="T94" fmla="*/ 7561263 w 26"/>
                  <a:gd name="T95" fmla="*/ 35281704 h 23"/>
                  <a:gd name="T96" fmla="*/ 0 w 26"/>
                  <a:gd name="T97" fmla="*/ 37802620 h 23"/>
                  <a:gd name="T98" fmla="*/ 0 w 26"/>
                  <a:gd name="T99" fmla="*/ 35281704 h 23"/>
                  <a:gd name="T100" fmla="*/ 0 w 26"/>
                  <a:gd name="T101" fmla="*/ 35281704 h 23"/>
                  <a:gd name="T102" fmla="*/ 0 w 26"/>
                  <a:gd name="T103" fmla="*/ 32762376 h 23"/>
                  <a:gd name="T104" fmla="*/ 2520950 w 26"/>
                  <a:gd name="T105" fmla="*/ 30241461 h 23"/>
                  <a:gd name="T106" fmla="*/ 2520950 w 26"/>
                  <a:gd name="T107" fmla="*/ 27722133 h 23"/>
                  <a:gd name="T108" fmla="*/ 0 w 26"/>
                  <a:gd name="T109" fmla="*/ 27722133 h 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"/>
                  <a:gd name="T166" fmla="*/ 0 h 23"/>
                  <a:gd name="T167" fmla="*/ 26 w 26"/>
                  <a:gd name="T168" fmla="*/ 23 h 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" h="23">
                    <a:moveTo>
                      <a:pt x="0" y="10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5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51205" name="TextBox 3"/>
          <p:cNvSpPr txBox="1">
            <a:spLocks noChangeArrowheads="1"/>
          </p:cNvSpPr>
          <p:nvPr/>
        </p:nvSpPr>
        <p:spPr bwMode="auto">
          <a:xfrm>
            <a:off x="337189" y="152400"/>
            <a:ext cx="8588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66"/>
                </a:solidFill>
                <a:cs typeface="Tahoma" pitchFamily="34" charset="0"/>
              </a:rPr>
              <a:t>Confirmed Rubella Cases in the Americas, 2013*</a:t>
            </a:r>
            <a:endParaRPr lang="es-AR" sz="2000" b="1" dirty="0">
              <a:solidFill>
                <a:srgbClr val="000066"/>
              </a:solidFill>
              <a:cs typeface="Tahoma" pitchFamily="34" charset="0"/>
            </a:endParaRPr>
          </a:p>
        </p:txBody>
      </p:sp>
      <p:sp>
        <p:nvSpPr>
          <p:cNvPr id="1634" name="Freeform 1633"/>
          <p:cNvSpPr/>
          <p:nvPr/>
        </p:nvSpPr>
        <p:spPr>
          <a:xfrm rot="10637394">
            <a:off x="1500417" y="1998170"/>
            <a:ext cx="6002237" cy="108754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4574 w 654574"/>
              <a:gd name="connsiteY0" fmla="*/ 113040 h 304795"/>
              <a:gd name="connsiteX1" fmla="*/ 356295 w 654574"/>
              <a:gd name="connsiteY1" fmla="*/ 12061 h 304795"/>
              <a:gd name="connsiteX2" fmla="*/ 0 w 654574"/>
              <a:gd name="connsiteY2" fmla="*/ 304795 h 304795"/>
              <a:gd name="connsiteX0" fmla="*/ 654574 w 654574"/>
              <a:gd name="connsiteY0" fmla="*/ 0 h 260351"/>
              <a:gd name="connsiteX1" fmla="*/ 324574 w 654574"/>
              <a:gd name="connsiteY1" fmla="*/ 237414 h 260351"/>
              <a:gd name="connsiteX2" fmla="*/ 0 w 654574"/>
              <a:gd name="connsiteY2" fmla="*/ 191755 h 260351"/>
              <a:gd name="connsiteX0" fmla="*/ 802608 w 802608"/>
              <a:gd name="connsiteY0" fmla="*/ 1628449 h 1869210"/>
              <a:gd name="connsiteX1" fmla="*/ 472608 w 802608"/>
              <a:gd name="connsiteY1" fmla="*/ 1865863 h 1869210"/>
              <a:gd name="connsiteX2" fmla="*/ 0 w 802608"/>
              <a:gd name="connsiteY2" fmla="*/ 4157 h 1869210"/>
              <a:gd name="connsiteX0" fmla="*/ 802608 w 802608"/>
              <a:gd name="connsiteY0" fmla="*/ 1624292 h 1866901"/>
              <a:gd name="connsiteX1" fmla="*/ 472608 w 802608"/>
              <a:gd name="connsiteY1" fmla="*/ 1861706 h 1866901"/>
              <a:gd name="connsiteX2" fmla="*/ 0 w 802608"/>
              <a:gd name="connsiteY2" fmla="*/ 0 h 1866901"/>
              <a:gd name="connsiteX0" fmla="*/ 769376 w 769376"/>
              <a:gd name="connsiteY0" fmla="*/ 1601732 h 1844427"/>
              <a:gd name="connsiteX1" fmla="*/ 439376 w 769376"/>
              <a:gd name="connsiteY1" fmla="*/ 1839146 h 1844427"/>
              <a:gd name="connsiteX2" fmla="*/ 0 w 769376"/>
              <a:gd name="connsiteY2" fmla="*/ 0 h 1844427"/>
              <a:gd name="connsiteX0" fmla="*/ 769376 w 769376"/>
              <a:gd name="connsiteY0" fmla="*/ 1601732 h 1698425"/>
              <a:gd name="connsiteX1" fmla="*/ 386507 w 769376"/>
              <a:gd name="connsiteY1" fmla="*/ 1692507 h 1698425"/>
              <a:gd name="connsiteX2" fmla="*/ 0 w 769376"/>
              <a:gd name="connsiteY2" fmla="*/ 0 h 1698425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97540"/>
              <a:gd name="connsiteX1" fmla="*/ 386507 w 769376"/>
              <a:gd name="connsiteY1" fmla="*/ 1692507 h 1797540"/>
              <a:gd name="connsiteX2" fmla="*/ 0 w 769376"/>
              <a:gd name="connsiteY2" fmla="*/ 0 h 17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376" h="1797540">
                <a:moveTo>
                  <a:pt x="769376" y="1601732"/>
                </a:moveTo>
                <a:cubicBezTo>
                  <a:pt x="682117" y="1747024"/>
                  <a:pt x="517127" y="1908688"/>
                  <a:pt x="386507" y="1692507"/>
                </a:cubicBezTo>
                <a:cubicBezTo>
                  <a:pt x="216019" y="1372728"/>
                  <a:pt x="109964" y="658127"/>
                  <a:pt x="0" y="0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1208" name="TextBox 13"/>
          <p:cNvSpPr txBox="1">
            <a:spLocks noChangeArrowheads="1"/>
          </p:cNvSpPr>
          <p:nvPr/>
        </p:nvSpPr>
        <p:spPr bwMode="auto">
          <a:xfrm>
            <a:off x="-37045" y="6264357"/>
            <a:ext cx="7441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sz="1000" i="1" dirty="0" err="1" smtClean="0"/>
              <a:t>Source</a:t>
            </a:r>
            <a:r>
              <a:rPr lang="es-ES" sz="1000" i="1" dirty="0" smtClean="0"/>
              <a:t>: Country </a:t>
            </a:r>
            <a:r>
              <a:rPr lang="es-ES" sz="1000" i="1" dirty="0" err="1" smtClean="0"/>
              <a:t>reports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to</a:t>
            </a:r>
            <a:r>
              <a:rPr lang="es-ES" sz="1000" i="1" dirty="0" smtClean="0"/>
              <a:t> IM/PAHO </a:t>
            </a:r>
            <a:r>
              <a:rPr lang="es-ES" sz="1000" i="1" dirty="0" err="1" smtClean="0"/>
              <a:t>by</a:t>
            </a:r>
            <a:r>
              <a:rPr lang="es-ES" sz="1000" i="1" dirty="0" smtClean="0"/>
              <a:t> EW/29; </a:t>
            </a:r>
            <a:r>
              <a:rPr lang="en-US" sz="1000" i="1" dirty="0">
                <a:hlinkClick r:id="rId3"/>
              </a:rPr>
              <a:t>Morbidity and Mortality Weekly Report (MMWR</a:t>
            </a:r>
            <a:r>
              <a:rPr lang="en-US" sz="1000" i="1" dirty="0" smtClean="0">
                <a:hlinkClick r:id="rId3"/>
              </a:rPr>
              <a:t>)</a:t>
            </a:r>
            <a:r>
              <a:rPr lang="en-US" sz="1000" i="1" dirty="0" smtClean="0"/>
              <a:t>;</a:t>
            </a:r>
            <a:r>
              <a:rPr lang="es-AR" sz="1000" i="1" dirty="0"/>
              <a:t> June 14, 2013 / 62(23);457-462</a:t>
            </a:r>
            <a:r>
              <a:rPr lang="en-US" sz="1000" i="1" dirty="0" smtClean="0"/>
              <a:t> </a:t>
            </a:r>
            <a:endParaRPr lang="en-US" sz="1000" i="1" dirty="0"/>
          </a:p>
          <a:p>
            <a:pPr eaLnBrk="1" hangingPunct="1"/>
            <a:r>
              <a:rPr lang="es-ES" sz="1000" dirty="0" smtClean="0">
                <a:solidFill>
                  <a:srgbClr val="000000"/>
                </a:solidFill>
              </a:rPr>
              <a:t>.</a:t>
            </a:r>
            <a:endParaRPr lang="es-ES" sz="1000" dirty="0">
              <a:solidFill>
                <a:srgbClr val="000000"/>
              </a:solidFill>
            </a:endParaRPr>
          </a:p>
        </p:txBody>
      </p:sp>
      <p:pic>
        <p:nvPicPr>
          <p:cNvPr id="51211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712">
            <a:off x="3710173" y="3105369"/>
            <a:ext cx="4508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417">
            <a:off x="3347244" y="2548131"/>
            <a:ext cx="223837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417">
            <a:off x="4121231" y="2290661"/>
            <a:ext cx="225425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9710" y="2506402"/>
            <a:ext cx="3898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+mn-ea"/>
                <a:sym typeface="Wingdings"/>
              </a:rPr>
              <a:t>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+mn-ea"/>
            </a:endParaRPr>
          </a:p>
        </p:txBody>
      </p:sp>
      <p:sp>
        <p:nvSpPr>
          <p:cNvPr id="51217" name="TextBox 3"/>
          <p:cNvSpPr txBox="1">
            <a:spLocks noChangeArrowheads="1"/>
          </p:cNvSpPr>
          <p:nvPr/>
        </p:nvSpPr>
        <p:spPr bwMode="auto">
          <a:xfrm>
            <a:off x="7537142" y="2606311"/>
            <a:ext cx="111476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000000"/>
                </a:solidFill>
              </a:rPr>
              <a:t>Japan</a:t>
            </a:r>
            <a:br>
              <a:rPr lang="en-US" sz="1200" b="1" dirty="0" smtClean="0">
                <a:solidFill>
                  <a:srgbClr val="000000"/>
                </a:solidFill>
              </a:rPr>
            </a:br>
            <a:r>
              <a:rPr lang="en-US" sz="1200" b="1" dirty="0" smtClean="0">
                <a:solidFill>
                  <a:srgbClr val="000000"/>
                </a:solidFill>
              </a:rPr>
              <a:t>n=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5,442 rubella cases*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219" name="TextBox 1624"/>
          <p:cNvSpPr txBox="1">
            <a:spLocks noChangeArrowheads="1"/>
          </p:cNvSpPr>
          <p:nvPr/>
        </p:nvSpPr>
        <p:spPr bwMode="auto">
          <a:xfrm>
            <a:off x="114145" y="2845812"/>
            <a:ext cx="22304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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43" name="Freeform 2442"/>
          <p:cNvSpPr/>
          <p:nvPr/>
        </p:nvSpPr>
        <p:spPr>
          <a:xfrm>
            <a:off x="1698871" y="2345429"/>
            <a:ext cx="4563429" cy="356607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4574 w 654574"/>
              <a:gd name="connsiteY0" fmla="*/ 113040 h 304795"/>
              <a:gd name="connsiteX1" fmla="*/ 356295 w 654574"/>
              <a:gd name="connsiteY1" fmla="*/ 12061 h 304795"/>
              <a:gd name="connsiteX2" fmla="*/ 0 w 654574"/>
              <a:gd name="connsiteY2" fmla="*/ 304795 h 304795"/>
              <a:gd name="connsiteX0" fmla="*/ 654574 w 654574"/>
              <a:gd name="connsiteY0" fmla="*/ 0 h 260351"/>
              <a:gd name="connsiteX1" fmla="*/ 324574 w 654574"/>
              <a:gd name="connsiteY1" fmla="*/ 237414 h 260351"/>
              <a:gd name="connsiteX2" fmla="*/ 0 w 654574"/>
              <a:gd name="connsiteY2" fmla="*/ 191755 h 260351"/>
              <a:gd name="connsiteX0" fmla="*/ 802608 w 802608"/>
              <a:gd name="connsiteY0" fmla="*/ 1628449 h 1869210"/>
              <a:gd name="connsiteX1" fmla="*/ 472608 w 802608"/>
              <a:gd name="connsiteY1" fmla="*/ 1865863 h 1869210"/>
              <a:gd name="connsiteX2" fmla="*/ 0 w 802608"/>
              <a:gd name="connsiteY2" fmla="*/ 4157 h 1869210"/>
              <a:gd name="connsiteX0" fmla="*/ 802608 w 802608"/>
              <a:gd name="connsiteY0" fmla="*/ 1624292 h 1866901"/>
              <a:gd name="connsiteX1" fmla="*/ 472608 w 802608"/>
              <a:gd name="connsiteY1" fmla="*/ 1861706 h 1866901"/>
              <a:gd name="connsiteX2" fmla="*/ 0 w 802608"/>
              <a:gd name="connsiteY2" fmla="*/ 0 h 1866901"/>
              <a:gd name="connsiteX0" fmla="*/ 769376 w 769376"/>
              <a:gd name="connsiteY0" fmla="*/ 1601732 h 1844427"/>
              <a:gd name="connsiteX1" fmla="*/ 439376 w 769376"/>
              <a:gd name="connsiteY1" fmla="*/ 1839146 h 1844427"/>
              <a:gd name="connsiteX2" fmla="*/ 0 w 769376"/>
              <a:gd name="connsiteY2" fmla="*/ 0 h 1844427"/>
              <a:gd name="connsiteX0" fmla="*/ 769376 w 769376"/>
              <a:gd name="connsiteY0" fmla="*/ 1601732 h 1698425"/>
              <a:gd name="connsiteX1" fmla="*/ 386507 w 769376"/>
              <a:gd name="connsiteY1" fmla="*/ 1692507 h 1698425"/>
              <a:gd name="connsiteX2" fmla="*/ 0 w 769376"/>
              <a:gd name="connsiteY2" fmla="*/ 0 h 1698425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97540"/>
              <a:gd name="connsiteX1" fmla="*/ 386507 w 769376"/>
              <a:gd name="connsiteY1" fmla="*/ 1692507 h 1797540"/>
              <a:gd name="connsiteX2" fmla="*/ 0 w 769376"/>
              <a:gd name="connsiteY2" fmla="*/ 0 h 17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376" h="1797540">
                <a:moveTo>
                  <a:pt x="769376" y="1601732"/>
                </a:moveTo>
                <a:cubicBezTo>
                  <a:pt x="682117" y="1747024"/>
                  <a:pt x="517127" y="1908688"/>
                  <a:pt x="386507" y="1692507"/>
                </a:cubicBezTo>
                <a:cubicBezTo>
                  <a:pt x="216019" y="1372728"/>
                  <a:pt x="109964" y="658127"/>
                  <a:pt x="0" y="0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444" name="Freeform 2443"/>
          <p:cNvSpPr/>
          <p:nvPr/>
        </p:nvSpPr>
        <p:spPr>
          <a:xfrm rot="11846673" flipV="1">
            <a:off x="2584550" y="2181418"/>
            <a:ext cx="4946710" cy="717224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4574 w 654574"/>
              <a:gd name="connsiteY0" fmla="*/ 113040 h 304795"/>
              <a:gd name="connsiteX1" fmla="*/ 356295 w 654574"/>
              <a:gd name="connsiteY1" fmla="*/ 12061 h 304795"/>
              <a:gd name="connsiteX2" fmla="*/ 0 w 654574"/>
              <a:gd name="connsiteY2" fmla="*/ 304795 h 304795"/>
              <a:gd name="connsiteX0" fmla="*/ 654574 w 654574"/>
              <a:gd name="connsiteY0" fmla="*/ 0 h 260351"/>
              <a:gd name="connsiteX1" fmla="*/ 324574 w 654574"/>
              <a:gd name="connsiteY1" fmla="*/ 237414 h 260351"/>
              <a:gd name="connsiteX2" fmla="*/ 0 w 654574"/>
              <a:gd name="connsiteY2" fmla="*/ 191755 h 260351"/>
              <a:gd name="connsiteX0" fmla="*/ 802608 w 802608"/>
              <a:gd name="connsiteY0" fmla="*/ 1628449 h 1869210"/>
              <a:gd name="connsiteX1" fmla="*/ 472608 w 802608"/>
              <a:gd name="connsiteY1" fmla="*/ 1865863 h 1869210"/>
              <a:gd name="connsiteX2" fmla="*/ 0 w 802608"/>
              <a:gd name="connsiteY2" fmla="*/ 4157 h 1869210"/>
              <a:gd name="connsiteX0" fmla="*/ 802608 w 802608"/>
              <a:gd name="connsiteY0" fmla="*/ 1624292 h 1866901"/>
              <a:gd name="connsiteX1" fmla="*/ 472608 w 802608"/>
              <a:gd name="connsiteY1" fmla="*/ 1861706 h 1866901"/>
              <a:gd name="connsiteX2" fmla="*/ 0 w 802608"/>
              <a:gd name="connsiteY2" fmla="*/ 0 h 1866901"/>
              <a:gd name="connsiteX0" fmla="*/ 769376 w 769376"/>
              <a:gd name="connsiteY0" fmla="*/ 1601732 h 1844427"/>
              <a:gd name="connsiteX1" fmla="*/ 439376 w 769376"/>
              <a:gd name="connsiteY1" fmla="*/ 1839146 h 1844427"/>
              <a:gd name="connsiteX2" fmla="*/ 0 w 769376"/>
              <a:gd name="connsiteY2" fmla="*/ 0 h 1844427"/>
              <a:gd name="connsiteX0" fmla="*/ 769376 w 769376"/>
              <a:gd name="connsiteY0" fmla="*/ 1601732 h 1698425"/>
              <a:gd name="connsiteX1" fmla="*/ 386507 w 769376"/>
              <a:gd name="connsiteY1" fmla="*/ 1692507 h 1698425"/>
              <a:gd name="connsiteX2" fmla="*/ 0 w 769376"/>
              <a:gd name="connsiteY2" fmla="*/ 0 h 1698425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97540"/>
              <a:gd name="connsiteX1" fmla="*/ 386507 w 769376"/>
              <a:gd name="connsiteY1" fmla="*/ 1692507 h 1797540"/>
              <a:gd name="connsiteX2" fmla="*/ 0 w 769376"/>
              <a:gd name="connsiteY2" fmla="*/ 0 h 17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376" h="1797540">
                <a:moveTo>
                  <a:pt x="769376" y="1601732"/>
                </a:moveTo>
                <a:cubicBezTo>
                  <a:pt x="682117" y="1747024"/>
                  <a:pt x="517127" y="1908688"/>
                  <a:pt x="386507" y="1692507"/>
                </a:cubicBezTo>
                <a:cubicBezTo>
                  <a:pt x="216019" y="1372728"/>
                  <a:pt x="109964" y="658127"/>
                  <a:pt x="0" y="0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445" name="Freeform 2444"/>
          <p:cNvSpPr/>
          <p:nvPr/>
        </p:nvSpPr>
        <p:spPr>
          <a:xfrm flipV="1">
            <a:off x="322601" y="2956705"/>
            <a:ext cx="7130278" cy="130211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4574 w 654574"/>
              <a:gd name="connsiteY0" fmla="*/ 113040 h 304795"/>
              <a:gd name="connsiteX1" fmla="*/ 356295 w 654574"/>
              <a:gd name="connsiteY1" fmla="*/ 12061 h 304795"/>
              <a:gd name="connsiteX2" fmla="*/ 0 w 654574"/>
              <a:gd name="connsiteY2" fmla="*/ 304795 h 304795"/>
              <a:gd name="connsiteX0" fmla="*/ 654574 w 654574"/>
              <a:gd name="connsiteY0" fmla="*/ 0 h 260351"/>
              <a:gd name="connsiteX1" fmla="*/ 324574 w 654574"/>
              <a:gd name="connsiteY1" fmla="*/ 237414 h 260351"/>
              <a:gd name="connsiteX2" fmla="*/ 0 w 654574"/>
              <a:gd name="connsiteY2" fmla="*/ 191755 h 260351"/>
              <a:gd name="connsiteX0" fmla="*/ 802608 w 802608"/>
              <a:gd name="connsiteY0" fmla="*/ 1628449 h 1869210"/>
              <a:gd name="connsiteX1" fmla="*/ 472608 w 802608"/>
              <a:gd name="connsiteY1" fmla="*/ 1865863 h 1869210"/>
              <a:gd name="connsiteX2" fmla="*/ 0 w 802608"/>
              <a:gd name="connsiteY2" fmla="*/ 4157 h 1869210"/>
              <a:gd name="connsiteX0" fmla="*/ 802608 w 802608"/>
              <a:gd name="connsiteY0" fmla="*/ 1624292 h 1866901"/>
              <a:gd name="connsiteX1" fmla="*/ 472608 w 802608"/>
              <a:gd name="connsiteY1" fmla="*/ 1861706 h 1866901"/>
              <a:gd name="connsiteX2" fmla="*/ 0 w 802608"/>
              <a:gd name="connsiteY2" fmla="*/ 0 h 1866901"/>
              <a:gd name="connsiteX0" fmla="*/ 769376 w 769376"/>
              <a:gd name="connsiteY0" fmla="*/ 1601732 h 1844427"/>
              <a:gd name="connsiteX1" fmla="*/ 439376 w 769376"/>
              <a:gd name="connsiteY1" fmla="*/ 1839146 h 1844427"/>
              <a:gd name="connsiteX2" fmla="*/ 0 w 769376"/>
              <a:gd name="connsiteY2" fmla="*/ 0 h 1844427"/>
              <a:gd name="connsiteX0" fmla="*/ 769376 w 769376"/>
              <a:gd name="connsiteY0" fmla="*/ 1601732 h 1698425"/>
              <a:gd name="connsiteX1" fmla="*/ 386507 w 769376"/>
              <a:gd name="connsiteY1" fmla="*/ 1692507 h 1698425"/>
              <a:gd name="connsiteX2" fmla="*/ 0 w 769376"/>
              <a:gd name="connsiteY2" fmla="*/ 0 h 1698425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97540"/>
              <a:gd name="connsiteX1" fmla="*/ 386507 w 769376"/>
              <a:gd name="connsiteY1" fmla="*/ 1692507 h 1797540"/>
              <a:gd name="connsiteX2" fmla="*/ 0 w 769376"/>
              <a:gd name="connsiteY2" fmla="*/ 0 h 17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376" h="1797540">
                <a:moveTo>
                  <a:pt x="769376" y="1601732"/>
                </a:moveTo>
                <a:cubicBezTo>
                  <a:pt x="682117" y="1747024"/>
                  <a:pt x="517127" y="1908688"/>
                  <a:pt x="386507" y="1692507"/>
                </a:cubicBezTo>
                <a:cubicBezTo>
                  <a:pt x="216019" y="1372728"/>
                  <a:pt x="109964" y="658127"/>
                  <a:pt x="0" y="0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66" y="6541356"/>
            <a:ext cx="8588375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*From January 1 to  May 1, 2013, reported through  the rubella surveillance system in Japan. </a:t>
            </a:r>
            <a:endParaRPr lang="es-A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47" name="TextBox 1646"/>
          <p:cNvSpPr txBox="1">
            <a:spLocks noChangeArrowheads="1"/>
          </p:cNvSpPr>
          <p:nvPr/>
        </p:nvSpPr>
        <p:spPr bwMode="auto">
          <a:xfrm>
            <a:off x="2428875" y="1825672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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48" name="TextBox 1646"/>
          <p:cNvSpPr txBox="1">
            <a:spLocks noChangeArrowheads="1"/>
          </p:cNvSpPr>
          <p:nvPr/>
        </p:nvSpPr>
        <p:spPr bwMode="auto">
          <a:xfrm>
            <a:off x="1523046" y="2201283"/>
            <a:ext cx="16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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49" name="TextBox 1646"/>
          <p:cNvSpPr txBox="1">
            <a:spLocks noChangeArrowheads="1"/>
          </p:cNvSpPr>
          <p:nvPr/>
        </p:nvSpPr>
        <p:spPr bwMode="auto">
          <a:xfrm>
            <a:off x="1379757" y="2091526"/>
            <a:ext cx="448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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50" name="TextBox 2449"/>
          <p:cNvSpPr txBox="1"/>
          <p:nvPr/>
        </p:nvSpPr>
        <p:spPr>
          <a:xfrm>
            <a:off x="7330085" y="2749880"/>
            <a:ext cx="194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+mn-ea"/>
                <a:sym typeface="Wingdings"/>
              </a:rPr>
              <a:t>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3706" y="4833196"/>
            <a:ext cx="54418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In the Region of the Americas, where endemic rubella virus transmission has been interrupted, importations have occurred in the United States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(n=4) and Canada (n=1)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2013. The international spread of rubella virus, from Japan and Pakistan, provides a reminder that countries in regions that have eliminated rubella need to maintain and high-quality surveillance and high levels of vaccination coverage to timely detect imported rubella viruses and limit their spread. </a:t>
            </a:r>
            <a:endParaRPr lang="es-AR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s-A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2" name="TextBox 1646"/>
          <p:cNvSpPr txBox="1">
            <a:spLocks noChangeArrowheads="1"/>
          </p:cNvSpPr>
          <p:nvPr/>
        </p:nvSpPr>
        <p:spPr bwMode="auto">
          <a:xfrm>
            <a:off x="1675446" y="2415677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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53" name="TextBox 1646"/>
          <p:cNvSpPr txBox="1">
            <a:spLocks noChangeArrowheads="1"/>
          </p:cNvSpPr>
          <p:nvPr/>
        </p:nvSpPr>
        <p:spPr bwMode="auto">
          <a:xfrm>
            <a:off x="1737563" y="21785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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28" name="TextBox 3"/>
          <p:cNvSpPr txBox="1">
            <a:spLocks noChangeArrowheads="1"/>
          </p:cNvSpPr>
          <p:nvPr/>
        </p:nvSpPr>
        <p:spPr bwMode="auto">
          <a:xfrm>
            <a:off x="228126" y="5057001"/>
            <a:ext cx="236513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00"/>
                </a:solidFill>
              </a:rPr>
              <a:t>Total confirmed cases=7</a:t>
            </a:r>
          </a:p>
        </p:txBody>
      </p:sp>
      <p:sp>
        <p:nvSpPr>
          <p:cNvPr id="1629" name="TextBox 1646"/>
          <p:cNvSpPr txBox="1">
            <a:spLocks noChangeArrowheads="1"/>
          </p:cNvSpPr>
          <p:nvPr/>
        </p:nvSpPr>
        <p:spPr bwMode="auto">
          <a:xfrm>
            <a:off x="549141" y="54864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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30" name="TextBox 1646"/>
          <p:cNvSpPr txBox="1">
            <a:spLocks noChangeArrowheads="1"/>
          </p:cNvSpPr>
          <p:nvPr/>
        </p:nvSpPr>
        <p:spPr bwMode="auto">
          <a:xfrm>
            <a:off x="549141" y="5275225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ym typeface="Wingdings" pitchFamily="2" charset="2"/>
              </a:rPr>
              <a:t></a:t>
            </a:r>
            <a:endParaRPr lang="en-US" dirty="0"/>
          </a:p>
        </p:txBody>
      </p:sp>
      <p:sp>
        <p:nvSpPr>
          <p:cNvPr id="1631" name="TextBox 3"/>
          <p:cNvSpPr txBox="1">
            <a:spLocks noChangeArrowheads="1"/>
          </p:cNvSpPr>
          <p:nvPr/>
        </p:nvSpPr>
        <p:spPr bwMode="auto">
          <a:xfrm>
            <a:off x="865563" y="5337862"/>
            <a:ext cx="1383183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50" dirty="0" smtClean="0">
                <a:solidFill>
                  <a:srgbClr val="000000"/>
                </a:solidFill>
              </a:rPr>
              <a:t>Imported cases</a:t>
            </a:r>
          </a:p>
        </p:txBody>
      </p:sp>
      <p:sp>
        <p:nvSpPr>
          <p:cNvPr id="1632" name="TextBox 3"/>
          <p:cNvSpPr txBox="1">
            <a:spLocks noChangeArrowheads="1"/>
          </p:cNvSpPr>
          <p:nvPr/>
        </p:nvSpPr>
        <p:spPr bwMode="auto">
          <a:xfrm>
            <a:off x="838200" y="5539673"/>
            <a:ext cx="1676400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50" dirty="0" smtClean="0">
                <a:solidFill>
                  <a:srgbClr val="000000"/>
                </a:solidFill>
              </a:rPr>
              <a:t>unknown source cases</a:t>
            </a:r>
          </a:p>
        </p:txBody>
      </p:sp>
    </p:spTree>
    <p:extLst>
      <p:ext uri="{BB962C8B-B14F-4D97-AF65-F5344CB8AC3E}">
        <p14:creationId xmlns:p14="http://schemas.microsoft.com/office/powerpoint/2010/main" val="36235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155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Kontio, Ms. Katri (WDC)</dc:creator>
  <cp:lastModifiedBy>Pacis, Ms. Carmelita Lucia (WDC)</cp:lastModifiedBy>
  <cp:revision>20</cp:revision>
  <dcterms:created xsi:type="dcterms:W3CDTF">2013-07-23T17:20:12Z</dcterms:created>
  <dcterms:modified xsi:type="dcterms:W3CDTF">2013-07-26T19:42:18Z</dcterms:modified>
</cp:coreProperties>
</file>